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3" r:id="rId2"/>
    <p:sldId id="276" r:id="rId3"/>
    <p:sldId id="526" r:id="rId4"/>
    <p:sldId id="527" r:id="rId5"/>
    <p:sldId id="528" r:id="rId6"/>
    <p:sldId id="529" r:id="rId7"/>
    <p:sldId id="530" r:id="rId8"/>
    <p:sldId id="489" r:id="rId9"/>
    <p:sldId id="500" r:id="rId10"/>
    <p:sldId id="502" r:id="rId11"/>
    <p:sldId id="503" r:id="rId12"/>
    <p:sldId id="490" r:id="rId13"/>
    <p:sldId id="504" r:id="rId14"/>
    <p:sldId id="505" r:id="rId15"/>
    <p:sldId id="506" r:id="rId16"/>
    <p:sldId id="507" r:id="rId17"/>
    <p:sldId id="508" r:id="rId18"/>
    <p:sldId id="491" r:id="rId19"/>
    <p:sldId id="510" r:id="rId20"/>
    <p:sldId id="512" r:id="rId21"/>
    <p:sldId id="513" r:id="rId22"/>
    <p:sldId id="511" r:id="rId23"/>
    <p:sldId id="514" r:id="rId24"/>
    <p:sldId id="515" r:id="rId25"/>
    <p:sldId id="492" r:id="rId26"/>
    <p:sldId id="517" r:id="rId27"/>
    <p:sldId id="518" r:id="rId28"/>
    <p:sldId id="493" r:id="rId29"/>
    <p:sldId id="519" r:id="rId30"/>
    <p:sldId id="523" r:id="rId31"/>
    <p:sldId id="524" r:id="rId32"/>
    <p:sldId id="525" r:id="rId33"/>
    <p:sldId id="522"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526"/>
            <p14:sldId id="527"/>
            <p14:sldId id="528"/>
            <p14:sldId id="529"/>
            <p14:sldId id="530"/>
            <p14:sldId id="489"/>
            <p14:sldId id="500"/>
            <p14:sldId id="502"/>
            <p14:sldId id="503"/>
            <p14:sldId id="490"/>
            <p14:sldId id="504"/>
            <p14:sldId id="505"/>
            <p14:sldId id="506"/>
            <p14:sldId id="507"/>
            <p14:sldId id="508"/>
            <p14:sldId id="491"/>
            <p14:sldId id="510"/>
            <p14:sldId id="512"/>
            <p14:sldId id="513"/>
            <p14:sldId id="511"/>
            <p14:sldId id="514"/>
            <p14:sldId id="515"/>
            <p14:sldId id="492"/>
            <p14:sldId id="517"/>
            <p14:sldId id="518"/>
            <p14:sldId id="493"/>
            <p14:sldId id="519"/>
            <p14:sldId id="523"/>
            <p14:sldId id="524"/>
            <p14:sldId id="525"/>
            <p14:sldId id="5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8" d="100"/>
          <a:sy n="78" d="100"/>
        </p:scale>
        <p:origin x="840" y="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4.png"/><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3.xml"/><Relationship Id="rId6" Type="http://schemas.microsoft.com/office/2007/relationships/hdphoto" Target="../media/hdphoto3.wdp"/><Relationship Id="rId5" Type="http://schemas.openxmlformats.org/officeDocument/2006/relationships/image" Target="../media/image18.png"/><Relationship Id="rId4" Type="http://schemas.microsoft.com/office/2007/relationships/hdphoto" Target="../media/hdphoto2.wdp"/></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3.xml"/><Relationship Id="rId1" Type="http://schemas.openxmlformats.org/officeDocument/2006/relationships/tags" Target="../tags/tag1.xml"/></Relationships>
</file>

<file path=ppt/slides/_rels/slide34.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20.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405746" y="2740258"/>
            <a:ext cx="7202734" cy="2123658"/>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Training Course Fundamentals of Accounting for Non-Professionals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902416" y="5033761"/>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Hussein</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6655"/>
    </mc:Choice>
    <mc:Fallback xmlns="">
      <p:transition spd="slow" advTm="146655"/>
    </mc:Fallback>
  </mc:AlternateContent>
  <p:extLst>
    <p:ext uri="{3A86A75C-4F4B-4683-9AE1-C65F6400EC91}">
      <p14:laserTraceLst xmlns:p14="http://schemas.microsoft.com/office/powerpoint/2010/main">
        <p14:tracePtLst>
          <p14:tracePt t="3392" x="4067175" y="2012950"/>
          <p14:tracePt t="3399" x="4024313" y="2025650"/>
          <p14:tracePt t="3408" x="4016375" y="2038350"/>
          <p14:tracePt t="3420" x="3917950" y="2071688"/>
          <p14:tracePt t="3423" x="3887788" y="2071688"/>
          <p14:tracePt t="3437" x="3819525" y="2106613"/>
          <p14:tracePt t="3440" x="3722688" y="2165350"/>
          <p14:tracePt t="3453" x="3671888" y="2212975"/>
          <p14:tracePt t="3456" x="3603625" y="2246313"/>
          <p14:tracePt t="3470" x="3590925" y="2259013"/>
          <p14:tracePt t="3672" x="3598863" y="2271713"/>
          <p14:tracePt t="3679" x="3624263" y="2271713"/>
          <p14:tracePt t="3696" x="3649663" y="2271713"/>
          <p14:tracePt t="3704" x="3697288" y="2271713"/>
          <p14:tracePt t="3720" x="3849688" y="2241550"/>
          <p14:tracePt t="3736" x="4173538" y="2178050"/>
          <p14:tracePt t="3752" x="4437063" y="2157413"/>
          <p14:tracePt t="3769" x="4614863" y="2157413"/>
          <p14:tracePt t="3787" x="4705350" y="2157413"/>
          <p14:tracePt t="3803" x="4832350" y="2157413"/>
          <p14:tracePt t="3807" x="4938713" y="2157413"/>
          <p14:tracePt t="3820" x="5057775" y="2157413"/>
          <p14:tracePt t="3823" x="5173663" y="2157413"/>
          <p14:tracePt t="3837" x="5287963" y="2157413"/>
          <p14:tracePt t="3840" x="5351463" y="2157413"/>
          <p14:tracePt t="3853" x="5505450" y="2157413"/>
          <p14:tracePt t="3856" x="5530850" y="2157413"/>
          <p14:tracePt t="3870" x="5776913" y="2157413"/>
          <p14:tracePt t="3874" x="5822950" y="2157413"/>
          <p14:tracePt t="3959" x="6019800" y="2157413"/>
          <p14:tracePt t="3967" x="6303963" y="2157413"/>
          <p14:tracePt t="3976" x="6473825" y="2135188"/>
          <p14:tracePt t="3986" x="6623050" y="2114550"/>
          <p14:tracePt t="4004" x="6985000" y="1935163"/>
          <p14:tracePt t="4007" x="7083425" y="1871663"/>
          <p14:tracePt t="4019" x="7083425" y="1846263"/>
          <p14:tracePt t="4023" x="7134225" y="1800225"/>
          <p14:tracePt t="4037" x="7146925" y="1787525"/>
          <p14:tracePt t="4105" x="7138988" y="1774825"/>
          <p14:tracePt t="4111" x="7112000" y="1774825"/>
          <p14:tracePt t="4128" x="7083425" y="1774825"/>
          <p14:tracePt t="4160" x="7058025" y="1774825"/>
          <p14:tracePt t="4176" x="7032625" y="1774825"/>
          <p14:tracePt t="4192" x="7002463" y="1774825"/>
          <p14:tracePt t="4208" x="6938963" y="1774825"/>
          <p14:tracePt t="4232" x="6913563" y="1774825"/>
          <p14:tracePt t="4288" x="6883400" y="1774825"/>
          <p14:tracePt t="4320" x="6858000" y="1774825"/>
          <p14:tracePt t="4339" x="6845300" y="1782763"/>
          <p14:tracePt t="4354" x="6832600" y="1795463"/>
          <p14:tracePt t="4376" x="6807200" y="1795463"/>
          <p14:tracePt t="4392" x="6780213" y="1795463"/>
          <p14:tracePt t="4648" x="6767513" y="1803400"/>
          <p14:tracePt t="4688" x="6754813" y="1816100"/>
          <p14:tracePt t="4696" x="6729413" y="1846263"/>
          <p14:tracePt t="4711" x="6700838" y="1846263"/>
          <p14:tracePt t="4728" x="6653213" y="1858963"/>
          <p14:tracePt t="4737" x="6645275" y="1871663"/>
          <p14:tracePt t="11104" x="6619875" y="1871663"/>
          <p14:tracePt t="11168" x="6589713" y="1871663"/>
          <p14:tracePt t="11175" x="6564313" y="1871663"/>
          <p14:tracePt t="11200" x="6534150" y="1871663"/>
          <p14:tracePt t="11335" x="6577013" y="1889125"/>
          <p14:tracePt t="11344" x="6589713" y="1901825"/>
          <p14:tracePt t="11351" x="6615113" y="1901825"/>
          <p14:tracePt t="11369" x="6713538" y="1935163"/>
          <p14:tracePt t="11385" x="6764338" y="1935163"/>
          <p14:tracePt t="11403" x="6792913" y="1935163"/>
          <p14:tracePt t="11419" x="6819900" y="1935163"/>
          <p14:tracePt t="11448" x="6848475" y="1935163"/>
          <p14:tracePt t="11480" x="6873875" y="1935163"/>
          <p14:tracePt t="11496" x="6899275" y="1935163"/>
          <p14:tracePt t="11512" x="6913563" y="1927225"/>
          <p14:tracePt t="11520" x="6926263" y="1914525"/>
          <p14:tracePt t="11640" x="6904038" y="1914525"/>
          <p14:tracePt t="11664" x="6878638" y="1914525"/>
          <p14:tracePt t="11688" x="6848475" y="1914525"/>
          <p14:tracePt t="11704" x="6784975" y="1914525"/>
          <p14:tracePt t="11712" x="6772275" y="1922463"/>
          <p14:tracePt t="11727" x="6772275" y="1935163"/>
          <p14:tracePt t="11864" x="6797675" y="1927225"/>
          <p14:tracePt t="11871" x="6845300" y="1909763"/>
          <p14:tracePt t="11888" x="6870700" y="1909763"/>
          <p14:tracePt t="11903" x="6980238" y="1893888"/>
          <p14:tracePt t="11920" x="6992938" y="1881188"/>
          <p14:tracePt t="11937" x="7048500" y="1881188"/>
          <p14:tracePt t="12039" x="7078663" y="1906588"/>
          <p14:tracePt t="12048" x="7091363" y="1919288"/>
          <p14:tracePt t="12073" x="7104063" y="1931988"/>
          <p14:tracePt t="12087" x="7129463" y="1960563"/>
          <p14:tracePt t="12112" x="7159625" y="1960563"/>
          <p14:tracePt t="12120" x="7185025" y="1960563"/>
          <p14:tracePt t="12128" x="7248525" y="1960563"/>
          <p14:tracePt t="12137" x="7273925" y="1960563"/>
          <p14:tracePt t="12153" x="7304088" y="1960563"/>
          <p14:tracePt t="12170" x="7359650" y="1960563"/>
          <p14:tracePt t="12186" x="7410450" y="1960563"/>
          <p14:tracePt t="12203" x="7466013" y="1960563"/>
          <p14:tracePt t="12219" x="7559675" y="1990725"/>
          <p14:tracePt t="12237" x="7615238" y="1990725"/>
          <p14:tracePt t="12240" x="7640638" y="1990725"/>
          <p14:tracePt t="12252" x="7708900" y="2025650"/>
          <p14:tracePt t="12255" x="7734300" y="2025650"/>
          <p14:tracePt t="12269" x="7780338" y="2041525"/>
          <p14:tracePt t="12272" x="7793038" y="2051050"/>
          <p14:tracePt t="12285" x="7818438" y="2051050"/>
          <p14:tracePt t="12289" x="7866063" y="2066925"/>
          <p14:tracePt t="12303" x="7878763" y="2079625"/>
          <p14:tracePt t="12321" x="7904163" y="2079625"/>
          <p14:tracePt t="12344" x="7934325" y="2079625"/>
          <p14:tracePt t="12480" x="7959725" y="2079625"/>
          <p14:tracePt t="12504" x="7972425" y="2093913"/>
          <p14:tracePt t="12560" x="7947025" y="2119313"/>
          <p14:tracePt t="12608" x="7916863" y="2147888"/>
          <p14:tracePt t="12624" x="7904163" y="2160588"/>
          <p14:tracePt t="12631" x="7878763" y="2160588"/>
          <p14:tracePt t="12640" x="7866063" y="2173288"/>
          <p14:tracePt t="12652" x="7856538" y="2185988"/>
          <p14:tracePt t="12655" x="7815263" y="2200275"/>
          <p14:tracePt t="12669" x="7802563" y="2212975"/>
          <p14:tracePt t="12672" x="7789863" y="2225675"/>
          <p14:tracePt t="12688" x="7775575" y="2238375"/>
          <p14:tracePt t="12704" x="7750175" y="2238375"/>
          <p14:tracePt t="12720" x="7737475" y="2246313"/>
          <p14:tracePt t="12736" x="7729538" y="2259013"/>
          <p14:tracePt t="12752" x="7691438" y="2271713"/>
          <p14:tracePt t="12769" x="7648575" y="2309813"/>
          <p14:tracePt t="12786" x="7593013" y="2339975"/>
          <p14:tracePt t="12803" x="7562850" y="2373313"/>
          <p14:tracePt t="12820" x="7504113" y="2398713"/>
          <p14:tracePt t="12836" x="7491413" y="2413000"/>
          <p14:tracePt t="12839" x="7478713" y="2425700"/>
          <p14:tracePt t="12864" x="7466013" y="2438400"/>
          <p14:tracePt t="12879" x="7458075" y="2446338"/>
          <p14:tracePt t="12952" x="7431088" y="2446338"/>
          <p14:tracePt t="12969" x="7418388" y="2459038"/>
          <p14:tracePt t="12976" x="7405688" y="2471738"/>
          <p14:tracePt t="13009" x="7364413" y="2484438"/>
          <p14:tracePt t="13016" x="7351713" y="2497138"/>
          <p14:tracePt t="13056" x="7324725" y="2497138"/>
          <p14:tracePt t="13072" x="7296150" y="2527300"/>
          <p14:tracePt t="13080" x="7270750" y="2527300"/>
          <p14:tracePt t="13088" x="7240588" y="2527300"/>
          <p14:tracePt t="13103" x="7192963" y="2544763"/>
          <p14:tracePt t="13120" x="7172325" y="2570163"/>
          <p14:tracePt t="13135" x="7134225" y="2582863"/>
          <p14:tracePt t="13208" x="7121525" y="2582863"/>
          <p14:tracePt t="13215" x="7096125" y="2595563"/>
          <p14:tracePt t="13224" x="7083425" y="2608263"/>
          <p14:tracePt t="13236" x="7058025" y="2608263"/>
          <p14:tracePt t="13239" x="7027863" y="2608263"/>
          <p14:tracePt t="13252" x="6997700" y="2638425"/>
          <p14:tracePt t="13255" x="6934200" y="2638425"/>
          <p14:tracePt t="13269" x="6823075" y="2671763"/>
          <p14:tracePt t="13272" x="6751638" y="2709863"/>
          <p14:tracePt t="13286" x="6632575" y="2747963"/>
          <p14:tracePt t="13289" x="6538913" y="2770188"/>
          <p14:tracePt t="13303" x="6415088" y="2816225"/>
          <p14:tracePt t="13320" x="6300788" y="2867025"/>
          <p14:tracePt t="13337" x="6270625" y="2897188"/>
          <p14:tracePt t="13352" x="6245225" y="2922588"/>
          <p14:tracePt t="13368" x="6245225" y="2973388"/>
          <p14:tracePt t="13385" x="6223000" y="2998788"/>
          <p14:tracePt t="13403" x="6223000" y="3079750"/>
          <p14:tracePt t="13419" x="6223000" y="3135313"/>
          <p14:tracePt t="13436" x="6223000" y="3160713"/>
          <p14:tracePt t="13440" x="6223000" y="3190875"/>
          <p14:tracePt t="13452" x="6223000" y="3216275"/>
          <p14:tracePt t="13455" x="6223000" y="3246438"/>
          <p14:tracePt t="13469" x="6223000" y="3271838"/>
          <p14:tracePt t="13472" x="6223000" y="3297238"/>
          <p14:tracePt t="13486" x="6223000" y="3327400"/>
          <p14:tracePt t="13503" x="6223000" y="3352800"/>
          <p14:tracePt t="13520" x="6232525" y="3390900"/>
          <p14:tracePt t="13538" x="6270625" y="3433763"/>
          <p14:tracePt t="13554" x="6308725" y="3471863"/>
          <p14:tracePt t="13569" x="6338888" y="3502025"/>
          <p14:tracePt t="13586" x="6369050" y="3502025"/>
          <p14:tracePt t="13602" x="6419850" y="3502025"/>
          <p14:tracePt t="13619" x="6473825" y="3502025"/>
          <p14:tracePt t="13622" x="6503988" y="3502025"/>
          <p14:tracePt t="13637" x="6529388" y="3502025"/>
          <p14:tracePt t="13640" x="6594475" y="3502025"/>
          <p14:tracePt t="13652" x="6657975" y="3502025"/>
          <p14:tracePt t="13655" x="6721475" y="3502025"/>
          <p14:tracePt t="13670" x="6746875" y="3502025"/>
          <p14:tracePt t="13673" x="6810375" y="3502025"/>
          <p14:tracePt t="13687" x="6938963" y="3502025"/>
          <p14:tracePt t="13703" x="7065963" y="3502025"/>
          <p14:tracePt t="13719" x="7154863" y="3502025"/>
          <p14:tracePt t="13735" x="7283450" y="3502025"/>
          <p14:tracePt t="13752" x="7410450" y="3502025"/>
          <p14:tracePt t="13769" x="7585075" y="3502025"/>
          <p14:tracePt t="13786" x="7673975" y="3502025"/>
          <p14:tracePt t="13803" x="7805738" y="3502025"/>
          <p14:tracePt t="13819" x="7861300" y="3502025"/>
          <p14:tracePt t="13835" x="7886700" y="3502025"/>
          <p14:tracePt t="13852" x="7942263" y="3502025"/>
          <p14:tracePt t="13855" x="8002588" y="3502025"/>
          <p14:tracePt t="13870" x="8027988" y="3502025"/>
          <p14:tracePt t="13886" x="8081963" y="3502025"/>
          <p14:tracePt t="13902" x="8107363" y="3502025"/>
          <p14:tracePt t="13920" x="8134350" y="3502025"/>
          <p14:tracePt t="13936" x="8159750" y="3502025"/>
          <p14:tracePt t="13952" x="8185150" y="3502025"/>
          <p14:tracePt t="13969" x="8213725" y="3502025"/>
          <p14:tracePt t="13986" x="8240713" y="3502025"/>
          <p14:tracePt t="14003" x="8269288" y="3502025"/>
          <p14:tracePt t="14032" x="8294688" y="3502025"/>
          <p14:tracePt t="14160" x="8274050" y="3502025"/>
          <p14:tracePt t="14167" x="8243888" y="3502025"/>
          <p14:tracePt t="14176" x="8180388" y="3502025"/>
          <p14:tracePt t="14186" x="8112125" y="3535363"/>
          <p14:tracePt t="14203" x="7929563" y="3568700"/>
          <p14:tracePt t="14220" x="7683500" y="3654425"/>
          <p14:tracePt t="14223" x="7589838" y="3671888"/>
          <p14:tracePt t="14235" x="7499350" y="3687763"/>
          <p14:tracePt t="14253" x="7291388" y="3709988"/>
          <p14:tracePt t="14256" x="7197725" y="3727450"/>
          <p14:tracePt t="14268" x="7134225" y="3727450"/>
          <p14:tracePt t="14271" x="7002463" y="3743325"/>
          <p14:tracePt t="14286" x="6891338" y="3760788"/>
          <p14:tracePt t="14303" x="6759575" y="3794125"/>
          <p14:tracePt t="14320" x="6580188" y="3794125"/>
          <p14:tracePt t="14335" x="6448425" y="3829050"/>
          <p14:tracePt t="14352" x="6300788" y="3846513"/>
          <p14:tracePt t="14368" x="6142038" y="3862388"/>
          <p14:tracePt t="14385" x="5903913" y="3900488"/>
          <p14:tracePt t="14402" x="5718175" y="3935413"/>
          <p14:tracePt t="14419" x="5526088" y="4011613"/>
          <p14:tracePt t="14423" x="5356225" y="4011613"/>
          <p14:tracePt t="14435" x="5287963" y="4049713"/>
          <p14:tracePt t="14453" x="5159375" y="4049713"/>
          <p14:tracePt t="14456" x="5095875" y="4049713"/>
          <p14:tracePt t="14469" x="5067300" y="4049713"/>
          <p14:tracePt t="14472" x="5037138" y="4079875"/>
          <p14:tracePt t="14486" x="5011738" y="4079875"/>
          <p14:tracePt t="14503" x="4981575" y="4079875"/>
          <p14:tracePt t="14520" x="4956175" y="4079875"/>
          <p14:tracePt t="14656" x="4943475" y="4092575"/>
          <p14:tracePt t="14673" x="4943475" y="4117975"/>
          <p14:tracePt t="14688" x="4951413" y="4130675"/>
          <p14:tracePt t="14695" x="4976813" y="4130675"/>
          <p14:tracePt t="14704" x="5006975" y="4130675"/>
          <p14:tracePt t="14720" x="5100638" y="4160838"/>
          <p14:tracePt t="14738" x="5227638" y="4160838"/>
          <p14:tracePt t="14752" x="5356225" y="4160838"/>
          <p14:tracePt t="14769" x="5483225" y="4160838"/>
          <p14:tracePt t="14786" x="5611813" y="4160838"/>
          <p14:tracePt t="14803" x="5703888" y="4160838"/>
          <p14:tracePt t="14819" x="5794375" y="4135438"/>
          <p14:tracePt t="14836" x="5888038" y="4135438"/>
          <p14:tracePt t="14839" x="5972175" y="4135438"/>
          <p14:tracePt t="14852" x="6015038" y="4135438"/>
          <p14:tracePt t="14855" x="6100763" y="4135438"/>
          <p14:tracePt t="14869" x="6189663" y="4135438"/>
          <p14:tracePt t="14872" x="6303963" y="4135438"/>
          <p14:tracePt t="14885" x="6369050" y="4135438"/>
          <p14:tracePt t="14888" x="6432550" y="4135438"/>
          <p14:tracePt t="14901" x="6478588" y="4135438"/>
          <p14:tracePt t="14905" x="6521450" y="4135438"/>
          <p14:tracePt t="14920" x="6577013" y="4135438"/>
          <p14:tracePt t="14936" x="6632575" y="4135438"/>
          <p14:tracePt t="14952" x="6657975" y="4135438"/>
          <p14:tracePt t="14969" x="6713538" y="4135438"/>
          <p14:tracePt t="14986" x="6807200" y="4135438"/>
          <p14:tracePt t="15003" x="6878638" y="4135438"/>
          <p14:tracePt t="15019" x="6985000" y="4135438"/>
          <p14:tracePt t="15023" x="7048500" y="4135438"/>
          <p14:tracePt t="15035" x="7159625" y="4135438"/>
          <p14:tracePt t="15052" x="7329488" y="4135438"/>
          <p14:tracePt t="15056" x="7443788" y="4135438"/>
          <p14:tracePt t="15069" x="7559675" y="4135438"/>
          <p14:tracePt t="15072" x="7623175" y="4135438"/>
          <p14:tracePt t="15086" x="7729538" y="4135438"/>
          <p14:tracePt t="15089" x="7793038" y="4135438"/>
          <p14:tracePt t="15103" x="7929563" y="4135438"/>
          <p14:tracePt t="15120" x="8018463" y="4135438"/>
          <p14:tracePt t="15138" x="8112125" y="4135438"/>
          <p14:tracePt t="15152" x="8201025" y="4135438"/>
          <p14:tracePt t="15168" x="8256588" y="4135438"/>
          <p14:tracePt t="15186" x="8281988" y="4135438"/>
          <p14:tracePt t="15202" x="8337550" y="4135438"/>
          <p14:tracePt t="15219" x="8431213" y="4105275"/>
          <p14:tracePt t="15223" x="8461375" y="4105275"/>
          <p14:tracePt t="15236" x="8524875" y="4105275"/>
          <p14:tracePt t="15239" x="8550275" y="4105275"/>
          <p14:tracePt t="15252" x="8613775" y="4105275"/>
          <p14:tracePt t="15255" x="8678863" y="4105275"/>
          <p14:tracePt t="15269" x="8742363" y="4105275"/>
          <p14:tracePt t="15272" x="8767763" y="4105275"/>
          <p14:tracePt t="15285" x="8831263" y="4105275"/>
          <p14:tracePt t="15289" x="8861425" y="4075113"/>
          <p14:tracePt t="15303" x="8916988" y="4075113"/>
          <p14:tracePt t="15320" x="8942388" y="4075113"/>
          <p14:tracePt t="15336" x="8970963" y="4075113"/>
          <p14:tracePt t="15464" x="8997950" y="4075113"/>
          <p14:tracePt t="15496" x="9026525" y="4075113"/>
          <p14:tracePt t="15512" x="9051925" y="4075113"/>
          <p14:tracePt t="15584" x="9077325" y="4075113"/>
          <p14:tracePt t="15608" x="9107488" y="4075113"/>
          <p14:tracePt t="15615" x="9132888" y="4075113"/>
          <p14:tracePt t="15625" x="9163050" y="4075113"/>
          <p14:tracePt t="15636" x="9188450" y="4075113"/>
          <p14:tracePt t="15653" x="9213850" y="4075113"/>
          <p14:tracePt t="15669" x="9244013" y="4075113"/>
          <p14:tracePt t="15785" x="9218613" y="4075113"/>
          <p14:tracePt t="15791" x="9170988" y="4084638"/>
          <p14:tracePt t="15802" x="9129713" y="4100513"/>
          <p14:tracePt t="15819" x="8993188" y="4100513"/>
          <p14:tracePt t="15836" x="8818563" y="4140200"/>
          <p14:tracePt t="15839" x="8755063" y="4140200"/>
          <p14:tracePt t="15852" x="8639175" y="4178300"/>
          <p14:tracePt t="15855" x="8555038" y="4178300"/>
          <p14:tracePt t="15869" x="8435975" y="4194175"/>
          <p14:tracePt t="15872" x="8388350" y="4211638"/>
          <p14:tracePt t="15886" x="8278813" y="4211638"/>
          <p14:tracePt t="15890" x="8210550" y="4246563"/>
          <p14:tracePt t="15902" x="8094663" y="4246563"/>
          <p14:tracePt t="15905" x="7997825" y="4284663"/>
          <p14:tracePt t="15920" x="7729538" y="4322763"/>
          <p14:tracePt t="15936" x="7546975" y="4360863"/>
          <p14:tracePt t="15953" x="7308850" y="4403725"/>
          <p14:tracePt t="15968" x="7015163" y="4445000"/>
          <p14:tracePt t="15986" x="6729413" y="4445000"/>
          <p14:tracePt t="16002" x="6542088" y="4484688"/>
          <p14:tracePt t="16019" x="6402388" y="4522788"/>
          <p14:tracePt t="16036" x="6376988" y="4522788"/>
          <p14:tracePt t="16192" x="6364288" y="4513263"/>
          <p14:tracePt t="16224" x="6364288" y="4487863"/>
          <p14:tracePt t="16328" x="6351588" y="4475163"/>
          <p14:tracePt t="16344" x="6326188" y="4475163"/>
          <p14:tracePt t="16353" x="6300788" y="4475163"/>
          <p14:tracePt t="16369" x="6275388" y="4475163"/>
          <p14:tracePt t="16386" x="6181725" y="4475163"/>
          <p14:tracePt t="16402" x="6091238" y="4475163"/>
          <p14:tracePt t="16419" x="6035675" y="4475163"/>
          <p14:tracePt t="16435" x="5956300" y="4518025"/>
          <p14:tracePt t="16439" x="5929313" y="4543425"/>
          <p14:tracePt t="16453" x="5900738" y="4578350"/>
          <p14:tracePt t="16456" x="5870575" y="4606925"/>
          <p14:tracePt t="16472" x="5870575" y="4632325"/>
          <p14:tracePt t="16487" x="5845175" y="4657725"/>
          <p14:tracePt t="16504" x="5845175" y="4684713"/>
          <p14:tracePt t="16518" x="5815013" y="4713288"/>
          <p14:tracePt t="16553" x="5815013" y="4738688"/>
          <p14:tracePt t="16592" x="5815013" y="4768850"/>
          <p14:tracePt t="16608" x="5822950" y="4781550"/>
          <p14:tracePt t="16624" x="5849938" y="4781550"/>
          <p14:tracePt t="16631" x="5862638" y="4791075"/>
          <p14:tracePt t="16640" x="5870575" y="4803775"/>
          <p14:tracePt t="16651" x="5895975" y="4803775"/>
          <p14:tracePt t="16670" x="5921375" y="4803775"/>
          <p14:tracePt t="16673" x="5946775" y="4803775"/>
          <p14:tracePt t="16685" x="6010275" y="4803775"/>
          <p14:tracePt t="16688" x="6035675" y="4803775"/>
          <p14:tracePt t="16703" x="6164263" y="4803775"/>
          <p14:tracePt t="16719" x="6338888" y="4803775"/>
          <p14:tracePt t="16736" x="6559550" y="4803775"/>
          <p14:tracePt t="16754" x="6665913" y="4832350"/>
          <p14:tracePt t="16768" x="6746875" y="4832350"/>
          <p14:tracePt t="16786" x="6802438" y="4832350"/>
          <p14:tracePt t="16802" x="6827838" y="4832350"/>
          <p14:tracePt t="16818" x="6840538" y="4845050"/>
          <p14:tracePt t="17088" x="6853238" y="4857750"/>
          <p14:tracePt t="17095" x="6878638" y="4857750"/>
          <p14:tracePt t="17104" x="6908800" y="4857750"/>
          <p14:tracePt t="17121" x="6934200" y="4857750"/>
          <p14:tracePt t="17136" x="7005638" y="4857750"/>
          <p14:tracePt t="17151" x="7154863" y="4857750"/>
          <p14:tracePt t="17168" x="7261225" y="4857750"/>
          <p14:tracePt t="17172" x="7377113" y="4857750"/>
          <p14:tracePt t="17185" x="7550150" y="4857750"/>
          <p14:tracePt t="17202" x="7678738" y="4857750"/>
          <p14:tracePt t="17219" x="7704138" y="4857750"/>
          <p14:tracePt t="17236" x="7729538" y="4857750"/>
          <p14:tracePt t="17272" x="7759700" y="4857750"/>
          <p14:tracePt t="17288" x="7789863" y="4832350"/>
          <p14:tracePt t="17304" x="7835900" y="4816475"/>
          <p14:tracePt t="17312" x="7848600" y="4806950"/>
          <p14:tracePt t="17318" x="7874000" y="4806950"/>
          <p14:tracePt t="17336" x="7896225" y="4781550"/>
          <p14:tracePt t="17352" x="7924800" y="4781550"/>
          <p14:tracePt t="17368" x="7947025" y="4756150"/>
          <p14:tracePt t="17400" x="7972425" y="4756150"/>
          <p14:tracePt t="17408" x="8002588" y="4756150"/>
          <p14:tracePt t="17419" x="8027988" y="4756150"/>
          <p14:tracePt t="17436" x="8116888" y="4756150"/>
          <p14:tracePt t="17439" x="8180388" y="4756150"/>
          <p14:tracePt t="17452" x="8210550" y="4756150"/>
          <p14:tracePt t="17455" x="8274050" y="4756150"/>
          <p14:tracePt t="17469" x="8380413" y="4756150"/>
          <p14:tracePt t="17472" x="8405813" y="4756150"/>
          <p14:tracePt t="17485" x="8469313" y="4756150"/>
          <p14:tracePt t="17489" x="8499475" y="4756150"/>
          <p14:tracePt t="17502" x="8555038" y="4756150"/>
          <p14:tracePt t="17560" x="8580438" y="4756150"/>
          <p14:tracePt t="17576" x="8605838" y="4756150"/>
          <p14:tracePt t="17592" x="8636000" y="4756150"/>
          <p14:tracePt t="17599" x="8661400" y="4756150"/>
          <p14:tracePt t="17608" x="8724900" y="4756150"/>
          <p14:tracePt t="17619" x="8755063" y="4756150"/>
          <p14:tracePt t="17635" x="8805863" y="4756150"/>
          <p14:tracePt t="17652" x="8899525" y="4756150"/>
          <p14:tracePt t="17655" x="8963025" y="4756150"/>
          <p14:tracePt t="17668" x="8988425" y="4756150"/>
          <p14:tracePt t="17671" x="9051925" y="4756150"/>
          <p14:tracePt t="17686" x="9117013" y="4756150"/>
          <p14:tracePt t="17689" x="9223375" y="4756150"/>
          <p14:tracePt t="17703" x="9456738" y="4756150"/>
          <p14:tracePt t="17720" x="9580563" y="4756150"/>
          <p14:tracePt t="17738" x="9707563" y="4756150"/>
          <p14:tracePt t="17751" x="9801225" y="4756150"/>
          <p14:tracePt t="17768" x="9856788" y="4756150"/>
          <p14:tracePt t="17785" x="9882188" y="4756150"/>
          <p14:tracePt t="17802" x="9907588" y="4756150"/>
          <p14:tracePt t="17824" x="9932988" y="4756150"/>
          <p14:tracePt t="18128" x="9907588" y="4756150"/>
          <p14:tracePt t="18136" x="9882188" y="4756150"/>
          <p14:tracePt t="18152" x="9826625" y="4756150"/>
          <p14:tracePt t="18169" x="9763125" y="4756150"/>
          <p14:tracePt t="18185" x="9636125" y="4756150"/>
          <p14:tracePt t="18203" x="9580563" y="4756150"/>
          <p14:tracePt t="18219" x="9555163" y="4756150"/>
          <p14:tracePt t="18235" x="9499600" y="4756150"/>
          <p14:tracePt t="18239" x="9474200" y="4756150"/>
          <p14:tracePt t="18253" x="9444038" y="4781550"/>
          <p14:tracePt t="18256" x="9413875" y="4781550"/>
          <p14:tracePt t="18268" x="9401175" y="4794250"/>
          <p14:tracePt t="18271" x="9363075" y="4806950"/>
          <p14:tracePt t="18286" x="9350375" y="4819650"/>
          <p14:tracePt t="18289" x="9337675" y="4832350"/>
          <p14:tracePt t="18303" x="9269413" y="4845050"/>
          <p14:tracePt t="18319" x="9244013" y="4870450"/>
          <p14:tracePt t="18336" x="9193213" y="4897438"/>
          <p14:tracePt t="18352" x="9150350" y="4935538"/>
          <p14:tracePt t="18367" x="9077325" y="4951413"/>
          <p14:tracePt t="18386" x="8985250" y="4981575"/>
          <p14:tracePt t="18402" x="8874125" y="4999038"/>
          <p14:tracePt t="18419" x="8699500" y="5032375"/>
          <p14:tracePt t="18436" x="8474075" y="5032375"/>
          <p14:tracePt t="18439" x="8405813" y="5070475"/>
          <p14:tracePt t="18452" x="8291513" y="5070475"/>
          <p14:tracePt t="18455" x="8228013" y="5070475"/>
          <p14:tracePt t="18469" x="8074025" y="5070475"/>
          <p14:tracePt t="18472" x="8010525" y="5070475"/>
          <p14:tracePt t="18485" x="7947025" y="5070475"/>
          <p14:tracePt t="18488" x="7835900" y="5070475"/>
          <p14:tracePt t="18503" x="7712075" y="5070475"/>
          <p14:tracePt t="18519" x="7537450" y="5070475"/>
          <p14:tracePt t="18536" x="7448550" y="5070475"/>
          <p14:tracePt t="18554" x="7359650" y="5070475"/>
          <p14:tracePt t="18569" x="7265988" y="5070475"/>
          <p14:tracePt t="18585" x="7177088" y="5070475"/>
          <p14:tracePt t="18602" x="7048500" y="5070475"/>
          <p14:tracePt t="18619" x="6921500" y="5070475"/>
          <p14:tracePt t="18636" x="6792913" y="5070475"/>
          <p14:tracePt t="18639" x="6729413" y="5070475"/>
          <p14:tracePt t="18652" x="6704013" y="5070475"/>
          <p14:tracePt t="18655" x="6640513" y="5070475"/>
          <p14:tracePt t="18670" x="6594475" y="5070475"/>
          <p14:tracePt t="18673" x="6508750" y="5070475"/>
          <p14:tracePt t="18686" x="6445250" y="5070475"/>
          <p14:tracePt t="18688" x="6381750" y="5070475"/>
          <p14:tracePt t="18702" x="6275388" y="5070475"/>
          <p14:tracePt t="18705" x="6159500" y="5070475"/>
          <p14:tracePt t="18720" x="5929313" y="5070475"/>
          <p14:tracePt t="18737" x="5734050" y="4999038"/>
          <p14:tracePt t="18752" x="5513388" y="4897438"/>
          <p14:tracePt t="18768" x="5262563" y="4773613"/>
          <p14:tracePt t="18786" x="5037138" y="4624388"/>
          <p14:tracePt t="18802" x="4827588" y="4462463"/>
          <p14:tracePt t="18818" x="4683125" y="4356100"/>
          <p14:tracePt t="18835" x="4556125" y="4229100"/>
          <p14:tracePt t="18852" x="4406900" y="4117975"/>
          <p14:tracePt t="18855" x="4373563" y="4071938"/>
          <p14:tracePt t="18869" x="4343400" y="4024313"/>
          <p14:tracePt t="18872" x="4310063" y="3956050"/>
          <p14:tracePt t="18886" x="4310063" y="3930650"/>
          <p14:tracePt t="18888" x="4292600" y="3884613"/>
          <p14:tracePt t="18903" x="4279900" y="3773488"/>
          <p14:tracePt t="18919" x="4244975" y="3641725"/>
          <p14:tracePt t="18936" x="4244975" y="3514725"/>
          <p14:tracePt t="18953" x="4244975" y="3343275"/>
          <p14:tracePt t="18968" x="4244975" y="3170238"/>
          <p14:tracePt t="18986" x="4244975" y="3041650"/>
          <p14:tracePt t="19002" x="4244975" y="2952750"/>
          <p14:tracePt t="19019" x="4335463" y="2786063"/>
          <p14:tracePt t="19023" x="4381500" y="2735263"/>
          <p14:tracePt t="19035" x="4441825" y="2638425"/>
          <p14:tracePt t="19040" x="4518025" y="2560638"/>
          <p14:tracePt t="19051" x="4594225" y="2484438"/>
          <p14:tracePt t="19069" x="4806950" y="2276475"/>
          <p14:tracePt t="19072" x="4933950" y="2185988"/>
          <p14:tracePt t="19084" x="5011738" y="2109788"/>
          <p14:tracePt t="19088" x="5138738" y="2025650"/>
          <p14:tracePt t="19103" x="5440363" y="1897063"/>
          <p14:tracePt t="19119" x="5797550" y="1760538"/>
          <p14:tracePt t="19136" x="6181725" y="1671638"/>
          <p14:tracePt t="19152" x="6478588" y="1565275"/>
          <p14:tracePt t="19168" x="6746875" y="1497013"/>
          <p14:tracePt t="19186" x="7045325" y="1412875"/>
          <p14:tracePt t="19202" x="7337425" y="1370013"/>
          <p14:tracePt t="19219" x="7686675" y="1327150"/>
          <p14:tracePt t="19236" x="7975600" y="1284288"/>
          <p14:tracePt t="19239" x="8154988" y="1243013"/>
          <p14:tracePt t="19252" x="8324850" y="1243013"/>
          <p14:tracePt t="19255" x="8440738" y="1243013"/>
          <p14:tracePt t="19269" x="8610600" y="1243013"/>
          <p14:tracePt t="19272" x="8724900" y="1243013"/>
          <p14:tracePt t="19285" x="8899525" y="1243013"/>
          <p14:tracePt t="19288" x="9013825" y="1243013"/>
          <p14:tracePt t="19301" x="9129713" y="1243013"/>
          <p14:tracePt t="19304" x="9299575" y="1243013"/>
          <p14:tracePt t="19319" x="9639300" y="1243013"/>
          <p14:tracePt t="19336" x="9980613" y="1243013"/>
          <p14:tracePt t="19353" x="10213975" y="1243013"/>
          <p14:tracePt t="19368" x="10396538" y="1271588"/>
          <p14:tracePt t="19386" x="10533063" y="1306513"/>
          <p14:tracePt t="19402" x="10710863" y="1339850"/>
          <p14:tracePt t="19419" x="10844213" y="1374775"/>
          <p14:tracePt t="19436" x="10936288" y="1438275"/>
          <p14:tracePt t="19439" x="10950575" y="1450975"/>
          <p14:tracePt t="19452" x="10991850" y="1463675"/>
          <p14:tracePt t="19455" x="11064875" y="1535113"/>
          <p14:tracePt t="19469" x="11090275" y="1535113"/>
          <p14:tracePt t="19472" x="11120438" y="1535113"/>
          <p14:tracePt t="19485" x="11188700" y="1570038"/>
          <p14:tracePt t="19488" x="11234738" y="1587500"/>
          <p14:tracePt t="19503" x="11328400" y="1651000"/>
          <p14:tracePt t="19519" x="11409363" y="1731963"/>
          <p14:tracePt t="19535" x="11447463" y="1770063"/>
          <p14:tracePt t="19552" x="11477625" y="1863725"/>
          <p14:tracePt t="19568" x="11541125" y="1960563"/>
          <p14:tracePt t="19585" x="11574463" y="2058988"/>
          <p14:tracePt t="19602" x="11604625" y="2152650"/>
          <p14:tracePt t="19619" x="11634788" y="2246313"/>
          <p14:tracePt t="19636" x="11664950" y="2339975"/>
          <p14:tracePt t="19639" x="11664950" y="2365375"/>
          <p14:tracePt t="19652" x="11698288" y="2433638"/>
          <p14:tracePt t="19655" x="11736388" y="2505075"/>
          <p14:tracePt t="19672" x="11771313" y="2573338"/>
          <p14:tracePt t="19685" x="11787188" y="2620963"/>
          <p14:tracePt t="19688" x="11796713" y="2633663"/>
          <p14:tracePt t="19703" x="11826875" y="2689225"/>
          <p14:tracePt t="19720" x="11826875" y="2744788"/>
          <p14:tracePt t="19736" x="11826875" y="2833688"/>
          <p14:tracePt t="19752" x="11860213" y="2892425"/>
          <p14:tracePt t="19768" x="11860213" y="3021013"/>
          <p14:tracePt t="19785" x="11893550" y="3114675"/>
          <p14:tracePt t="19801" x="11893550" y="3241675"/>
          <p14:tracePt t="19818" x="11911013" y="3390900"/>
          <p14:tracePt t="19835" x="11923713" y="3502025"/>
          <p14:tracePt t="19851" x="11923713" y="3556000"/>
          <p14:tracePt t="19868" x="11923713" y="3611563"/>
          <p14:tracePt t="19885" x="11923713" y="3702050"/>
          <p14:tracePt t="19888" x="11923713" y="3730625"/>
          <p14:tracePt t="19901" x="11923713" y="3756025"/>
          <p14:tracePt t="19904" x="11923713" y="3786188"/>
          <p14:tracePt t="19918" x="11923713" y="3824288"/>
          <p14:tracePt t="19935" x="11923713" y="3862388"/>
          <p14:tracePt t="19937" x="11923713" y="3892550"/>
          <p14:tracePt t="19952" x="11906250" y="3914775"/>
          <p14:tracePt t="19967" x="11906250" y="3943350"/>
          <p14:tracePt t="19984" x="11906250" y="3994150"/>
          <p14:tracePt t="20001" x="11906250" y="4049713"/>
          <p14:tracePt t="20017" x="11880850" y="4075113"/>
          <p14:tracePt t="20034" x="11880850" y="4100513"/>
          <p14:tracePt t="20052" x="11880850" y="4156075"/>
          <p14:tracePt t="20055" x="11852275" y="4186238"/>
          <p14:tracePt t="20068" x="11852275" y="4211638"/>
          <p14:tracePt t="20071" x="11852275" y="4241800"/>
          <p14:tracePt t="20086" x="11852275" y="4267200"/>
          <p14:tracePt t="20089" x="11822113" y="4297363"/>
          <p14:tracePt t="20102" x="11822113" y="4322763"/>
          <p14:tracePt t="20120" x="11791950" y="4381500"/>
          <p14:tracePt t="20136" x="11766550" y="4437063"/>
          <p14:tracePt t="20152" x="11741150" y="4462463"/>
          <p14:tracePt t="20169" x="11710988" y="4522788"/>
          <p14:tracePt t="20185" x="11652250" y="4619625"/>
          <p14:tracePt t="20202" x="11604625" y="4697413"/>
          <p14:tracePt t="20219" x="11545888" y="4725988"/>
          <p14:tracePt t="20222" x="11515725" y="4756150"/>
          <p14:tracePt t="20236" x="11430000" y="4773613"/>
          <p14:tracePt t="20239" x="11401425" y="4803775"/>
          <p14:tracePt t="20252" x="11353800" y="4819650"/>
          <p14:tracePt t="20255" x="11323638" y="4849813"/>
          <p14:tracePt t="20269" x="11255375" y="4884738"/>
          <p14:tracePt t="20272" x="11183938" y="4918075"/>
          <p14:tracePt t="20286" x="11115675" y="4951413"/>
          <p14:tracePt t="20289" x="10991850" y="4994275"/>
          <p14:tracePt t="20302" x="10920413" y="5029200"/>
          <p14:tracePt t="20305" x="10771188" y="5070475"/>
          <p14:tracePt t="20319" x="10563225" y="5113338"/>
          <p14:tracePt t="20334" x="10315575" y="5194300"/>
          <p14:tracePt t="20352" x="9963150" y="5283200"/>
          <p14:tracePt t="20369" x="9720263" y="5364163"/>
          <p14:tracePt t="20385" x="9486900" y="5364163"/>
          <p14:tracePt t="20401" x="9201150" y="5364163"/>
          <p14:tracePt t="20419" x="8916988" y="5364163"/>
          <p14:tracePt t="20436" x="8686800" y="5364163"/>
          <p14:tracePt t="20439" x="8542338" y="5364163"/>
          <p14:tracePt t="20452" x="8342313" y="5364163"/>
          <p14:tracePt t="20455" x="8228013" y="5364163"/>
          <p14:tracePt t="20469" x="8056563" y="5364163"/>
          <p14:tracePt t="20471" x="7886700" y="5364163"/>
          <p14:tracePt t="20486" x="7716838" y="5364163"/>
          <p14:tracePt t="20490" x="7546975" y="5364163"/>
          <p14:tracePt t="20502" x="7402513" y="5364163"/>
          <p14:tracePt t="20504" x="7337425" y="5364163"/>
          <p14:tracePt t="20519" x="7091363" y="5364163"/>
          <p14:tracePt t="20536" x="6861175" y="5364163"/>
          <p14:tracePt t="20552" x="6683375" y="5364163"/>
          <p14:tracePt t="20568" x="6488113" y="5364163"/>
          <p14:tracePt t="20585" x="6283325" y="5364163"/>
          <p14:tracePt t="20602" x="5989638" y="5326063"/>
          <p14:tracePt t="20618" x="5695950" y="5287963"/>
          <p14:tracePt t="20636" x="5453063" y="5203825"/>
          <p14:tracePt t="20639" x="5330825" y="5164138"/>
          <p14:tracePt t="20652" x="5207000" y="5122863"/>
          <p14:tracePt t="20654" x="5057775" y="5080000"/>
          <p14:tracePt t="20669" x="5011738" y="5049838"/>
          <p14:tracePt t="20672" x="4921250" y="5011738"/>
          <p14:tracePt t="20685" x="4849813" y="4976813"/>
          <p14:tracePt t="20689" x="4802188" y="4948238"/>
          <p14:tracePt t="20702" x="4773613" y="4948238"/>
          <p14:tracePt t="20705" x="4708525" y="4913313"/>
          <p14:tracePt t="20720" x="4611688" y="4845050"/>
          <p14:tracePt t="20735" x="4513263" y="4781550"/>
          <p14:tracePt t="20752" x="4389438" y="4697413"/>
          <p14:tracePt t="20769" x="4219575" y="4603750"/>
          <p14:tracePt t="20786" x="4019550" y="4437063"/>
          <p14:tracePt t="20802" x="3871913" y="4322763"/>
          <p14:tracePt t="20819" x="3725863" y="4211638"/>
          <p14:tracePt t="20836" x="3649663" y="4165600"/>
          <p14:tracePt t="20839" x="3632200" y="4117975"/>
          <p14:tracePt t="20852" x="3603625" y="4087813"/>
          <p14:tracePt t="20855" x="3590925" y="4075113"/>
          <p14:tracePt t="20869" x="3590925" y="4049713"/>
          <p14:tracePt t="20872" x="3590925" y="4024313"/>
          <p14:tracePt t="20885" x="3590925" y="3960813"/>
          <p14:tracePt t="20888" x="3590925" y="3930650"/>
          <p14:tracePt t="20902" x="3590925" y="3867150"/>
          <p14:tracePt t="20905" x="3590925" y="3808413"/>
          <p14:tracePt t="20919" x="3590925" y="3714750"/>
          <p14:tracePt t="20935" x="3616325" y="3659188"/>
          <p14:tracePt t="20953" x="3679825" y="3560763"/>
          <p14:tracePt t="20968" x="3725863" y="3484563"/>
          <p14:tracePt t="20985" x="3806825" y="3403600"/>
          <p14:tracePt t="21002" x="3905250" y="3297238"/>
          <p14:tracePt t="21019" x="3956050" y="3182938"/>
          <p14:tracePt t="21035" x="4057650" y="3079750"/>
          <p14:tracePt t="21052" x="4176713" y="3033713"/>
          <p14:tracePt t="21055" x="4206875" y="3003550"/>
          <p14:tracePt t="21068" x="4237038" y="2973388"/>
          <p14:tracePt t="21071" x="4305300" y="2940050"/>
          <p14:tracePt t="21085" x="4322763" y="2892425"/>
          <p14:tracePt t="21088" x="4386263" y="2892425"/>
          <p14:tracePt t="21102" x="4416425" y="2863850"/>
          <p14:tracePt t="21105" x="4445000" y="2833688"/>
          <p14:tracePt t="21120" x="4581525" y="2795588"/>
          <p14:tracePt t="21137" x="4713288" y="2760663"/>
          <p14:tracePt t="21152" x="4840288" y="2727325"/>
          <p14:tracePt t="21169" x="4973638" y="2692400"/>
          <p14:tracePt t="21186" x="5133975" y="2641600"/>
          <p14:tracePt t="21203" x="5287963" y="2624138"/>
          <p14:tracePt t="21218" x="5475288" y="2590800"/>
          <p14:tracePt t="21236" x="5759450" y="2590800"/>
          <p14:tracePt t="21239" x="5938838" y="2547938"/>
          <p14:tracePt t="21252" x="6108700" y="2547938"/>
          <p14:tracePt t="21255" x="6223000" y="2547938"/>
          <p14:tracePt t="21268" x="6338888" y="2547938"/>
          <p14:tracePt t="21271" x="6453188" y="2547938"/>
          <p14:tracePt t="21286" x="6567488" y="2547938"/>
          <p14:tracePt t="21290" x="6683375" y="2547938"/>
          <p14:tracePt t="21301" x="6797675" y="2547938"/>
          <p14:tracePt t="21303" x="6916738" y="2547938"/>
          <p14:tracePt t="21319" x="7146925" y="2547938"/>
          <p14:tracePt t="21335" x="7440613" y="2505075"/>
          <p14:tracePt t="21352" x="7669213" y="2505075"/>
          <p14:tracePt t="21368" x="7959725" y="2459038"/>
          <p14:tracePt t="21385" x="8197850" y="2420938"/>
          <p14:tracePt t="21402" x="8547100" y="2373313"/>
          <p14:tracePt t="21419" x="8831263" y="2373313"/>
          <p14:tracePt t="21436" x="9005888" y="2373313"/>
          <p14:tracePt t="21439" x="9069388" y="2373313"/>
          <p14:tracePt t="21453" x="9132888" y="2373313"/>
          <p14:tracePt t="21458" x="9163050" y="2373313"/>
          <p14:tracePt t="21468" x="9188450" y="2373313"/>
          <p14:tracePt t="21471" x="9218613" y="2373313"/>
          <p14:tracePt t="21489" x="9244013" y="2373313"/>
          <p14:tracePt t="21504" x="9269413" y="2373313"/>
          <p14:tracePt t="21519" x="9299575" y="2373313"/>
          <p14:tracePt t="21536" x="9393238" y="2403475"/>
          <p14:tracePt t="21551" x="9490075" y="2441575"/>
          <p14:tracePt t="21568" x="9664700" y="2476500"/>
          <p14:tracePt t="21586" x="9912350" y="2557463"/>
          <p14:tracePt t="21602" x="10052050" y="2595563"/>
          <p14:tracePt t="21619" x="10221913" y="2651125"/>
          <p14:tracePt t="21635" x="10379075" y="2701925"/>
          <p14:tracePt t="21652" x="10472738" y="2735263"/>
          <p14:tracePt t="21655" x="10502900" y="2735263"/>
          <p14:tracePt t="21669" x="10515600" y="2747963"/>
          <p14:tracePt t="21672" x="10541000" y="2778125"/>
          <p14:tracePt t="21688" x="10553700" y="2790825"/>
          <p14:tracePt t="21712" x="10596563" y="2803525"/>
          <p14:tracePt t="21736" x="10604500" y="2816225"/>
          <p14:tracePt t="21743" x="10634663" y="2841625"/>
          <p14:tracePt t="21752" x="10660063" y="2841625"/>
          <p14:tracePt t="21768" x="10690225" y="2871788"/>
          <p14:tracePt t="21786" x="10788650" y="2905125"/>
          <p14:tracePt t="21802" x="10844213" y="2935288"/>
          <p14:tracePt t="21817" x="10936288" y="2935288"/>
          <p14:tracePt t="21836" x="10996613" y="2970213"/>
          <p14:tracePt t="21856" x="11022013" y="2970213"/>
          <p14:tracePt t="21872" x="11052175" y="2998788"/>
          <p14:tracePt t="21896" x="11098213" y="3011488"/>
          <p14:tracePt t="21904" x="11110913" y="3024188"/>
          <p14:tracePt t="21919" x="11171238" y="3054350"/>
          <p14:tracePt t="21936" x="11247438" y="3117850"/>
          <p14:tracePt t="21952" x="11285538" y="3143250"/>
          <p14:tracePt t="21976" x="11315700" y="3143250"/>
          <p14:tracePt t="21992" x="11345863" y="3173413"/>
          <p14:tracePt t="22015" x="11391900" y="3190875"/>
          <p14:tracePt t="22040" x="11404600" y="3236913"/>
          <p14:tracePt t="22056" x="11434763" y="3267075"/>
          <p14:tracePt t="22079" x="11447463" y="3279775"/>
          <p14:tracePt t="22088" x="11460163" y="3292475"/>
          <p14:tracePt t="22096" x="11472863" y="3305175"/>
          <p14:tracePt t="22112" x="11472863" y="3330575"/>
          <p14:tracePt t="22120" x="11472863" y="3343275"/>
          <p14:tracePt t="22135" x="11485563" y="3368675"/>
          <p14:tracePt t="22152" x="11515725" y="3398838"/>
          <p14:tracePt t="22168" x="11541125" y="3424238"/>
          <p14:tracePt t="22185" x="11553825" y="3436938"/>
          <p14:tracePt t="22201" x="11566525" y="3446463"/>
          <p14:tracePt t="22219" x="11574463" y="3459163"/>
          <p14:tracePt t="22235" x="11591925" y="3497263"/>
          <p14:tracePt t="22239" x="11604625" y="3543300"/>
          <p14:tracePt t="22251" x="11604625" y="3556000"/>
          <p14:tracePt t="22269" x="11604625" y="3595688"/>
          <p14:tracePt t="22272" x="11604625" y="3621088"/>
          <p14:tracePt t="22288" x="11604625" y="3649663"/>
          <p14:tracePt t="22302" x="11604625" y="3675063"/>
          <p14:tracePt t="22305" x="11604625" y="3705225"/>
          <p14:tracePt t="22319" x="11604625" y="3756025"/>
          <p14:tracePt t="22335" x="11604625" y="3786188"/>
          <p14:tracePt t="22352" x="11604625" y="3841750"/>
          <p14:tracePt t="22370" x="11604625" y="3867150"/>
          <p14:tracePt t="22385" x="11604625" y="3879850"/>
          <p14:tracePt t="22402" x="11604625" y="3917950"/>
          <p14:tracePt t="22419" x="11583988" y="3968750"/>
          <p14:tracePt t="22435" x="11553825" y="3998913"/>
          <p14:tracePt t="22452" x="11523663" y="4097338"/>
          <p14:tracePt t="22455" x="11523663" y="4122738"/>
          <p14:tracePt t="22468" x="11490325" y="4191000"/>
          <p14:tracePt t="22471" x="11460163" y="4219575"/>
          <p14:tracePt t="22485" x="11460163" y="4284663"/>
          <p14:tracePt t="22488" x="11430000" y="4313238"/>
          <p14:tracePt t="22503" x="11366500" y="4411663"/>
          <p14:tracePt t="22520" x="11264900" y="4513263"/>
          <p14:tracePt t="22536" x="11247438" y="4560888"/>
          <p14:tracePt t="22552" x="11149013" y="4624388"/>
          <p14:tracePt t="22569" x="11009313" y="4725988"/>
          <p14:tracePt t="22585" x="10915650" y="4760913"/>
          <p14:tracePt t="22602" x="10779125" y="4791075"/>
          <p14:tracePt t="22619" x="10647363" y="4824413"/>
          <p14:tracePt t="22635" x="10490200" y="4879975"/>
          <p14:tracePt t="22652" x="10333038" y="4892675"/>
          <p14:tracePt t="22655" x="10264775" y="4930775"/>
          <p14:tracePt t="22668" x="10150475" y="4930775"/>
          <p14:tracePt t="22671" x="10026650" y="4968875"/>
          <p14:tracePt t="22686" x="9963150" y="4968875"/>
          <p14:tracePt t="22689" x="9937750" y="4968875"/>
          <p14:tracePt t="22702" x="9874250" y="4968875"/>
          <p14:tracePt t="22705" x="9783763" y="4986338"/>
          <p14:tracePt t="22720" x="9674225" y="5003800"/>
          <p14:tracePt t="22736" x="9545638" y="5003800"/>
          <p14:tracePt t="22754" x="9367838" y="5037138"/>
          <p14:tracePt t="22769" x="9213850" y="5057775"/>
          <p14:tracePt t="22786" x="9104313" y="5070475"/>
          <p14:tracePt t="22802" x="8993188" y="5105400"/>
          <p14:tracePt t="22819" x="8882063" y="5105400"/>
          <p14:tracePt t="22836" x="8750300" y="5138738"/>
          <p14:tracePt t="22852" x="8623300" y="5138738"/>
          <p14:tracePt t="22855" x="8559800" y="5138738"/>
          <p14:tracePt t="22869" x="8494713" y="5138738"/>
          <p14:tracePt t="22872" x="8435975" y="5138738"/>
          <p14:tracePt t="22885" x="8324850" y="5138738"/>
          <p14:tracePt t="22889" x="8261350" y="5138738"/>
          <p14:tracePt t="22903" x="8091488" y="5138738"/>
          <p14:tracePt t="22919" x="7921625" y="5138738"/>
          <p14:tracePt t="22936" x="7747000" y="5138738"/>
          <p14:tracePt t="22952" x="7516813" y="5138738"/>
          <p14:tracePt t="22971" x="7367588" y="5138738"/>
          <p14:tracePt t="22985" x="7218363" y="5138738"/>
          <p14:tracePt t="23002" x="7091363" y="5138738"/>
          <p14:tracePt t="23019" x="6916738" y="5138738"/>
          <p14:tracePt t="23036" x="6738938" y="5138738"/>
          <p14:tracePt t="23039" x="6584950" y="5138738"/>
          <p14:tracePt t="23051" x="6470650" y="5138738"/>
          <p14:tracePt t="23055" x="6329363" y="5138738"/>
          <p14:tracePt t="23069" x="6210300" y="5138738"/>
          <p14:tracePt t="23072" x="6126163" y="5138738"/>
          <p14:tracePt t="23084" x="6010275" y="5138738"/>
          <p14:tracePt t="23088" x="5938838" y="5110163"/>
          <p14:tracePt t="23101" x="5895975" y="5110163"/>
          <p14:tracePt t="23104" x="5802313" y="5070475"/>
          <p14:tracePt t="23119" x="5653088" y="5032375"/>
          <p14:tracePt t="23136" x="5518150" y="4964113"/>
          <p14:tracePt t="23152" x="5330825" y="4930775"/>
          <p14:tracePt t="23169" x="5087938" y="4845050"/>
          <p14:tracePt t="23185" x="4786313" y="4764088"/>
          <p14:tracePt t="23202" x="4602163" y="4725988"/>
          <p14:tracePt t="23219" x="4416425" y="4687888"/>
          <p14:tracePt t="23235" x="4287838" y="4654550"/>
          <p14:tracePt t="23253" x="4189413" y="4619625"/>
          <p14:tracePt t="23255" x="4122738" y="4586288"/>
          <p14:tracePt t="23268" x="4092575" y="4586288"/>
          <p14:tracePt t="23271" x="4067175" y="4586288"/>
          <p14:tracePt t="23286" x="4054475" y="4573588"/>
          <p14:tracePt t="23302" x="4041775" y="4560888"/>
          <p14:tracePt t="23305" x="4029075" y="4551363"/>
          <p14:tracePt t="23319" x="3968750" y="4487863"/>
          <p14:tracePt t="23335" x="3968750" y="4352925"/>
          <p14:tracePt t="23351" x="3892550" y="4160838"/>
          <p14:tracePt t="23368" x="3849688" y="3922713"/>
          <p14:tracePt t="23385" x="3849688" y="3743325"/>
          <p14:tracePt t="23402" x="3811588" y="3568700"/>
          <p14:tracePt t="23418" x="3811588" y="3441700"/>
          <p14:tracePt t="23435" x="3811588" y="3314700"/>
          <p14:tracePt t="23438" x="3811588" y="3284538"/>
          <p14:tracePt t="23452" x="3811588" y="3221038"/>
          <p14:tracePt t="23455" x="3811588" y="3195638"/>
          <p14:tracePt t="23469" x="3857625" y="3143250"/>
          <p14:tracePt t="23471" x="3871913" y="3135313"/>
          <p14:tracePt t="23485" x="3897313" y="3105150"/>
          <p14:tracePt t="23488" x="3943350" y="3059113"/>
          <p14:tracePt t="23502" x="3978275" y="3028950"/>
          <p14:tracePt t="23504" x="4024313" y="2978150"/>
          <p14:tracePt t="23519" x="4100513" y="2930525"/>
          <p14:tracePt t="23536" x="4198938" y="2867025"/>
          <p14:tracePt t="23553" x="4318000" y="2803525"/>
          <p14:tracePt t="23569" x="4394200" y="2770188"/>
          <p14:tracePt t="23585" x="4611688" y="2651125"/>
          <p14:tracePt t="23601" x="4700588" y="2620963"/>
          <p14:tracePt t="23618" x="4887913" y="2565400"/>
          <p14:tracePt t="23635" x="5105400" y="2505075"/>
          <p14:tracePt t="23639" x="5199063" y="2489200"/>
          <p14:tracePt t="23652" x="5318125" y="2466975"/>
          <p14:tracePt t="23669" x="5530850" y="2428875"/>
          <p14:tracePt t="23672" x="5594350" y="2428875"/>
          <p14:tracePt t="23686" x="5624513" y="2398713"/>
          <p14:tracePt t="23689" x="5649913" y="2398713"/>
          <p14:tracePt t="23702" x="5675313" y="2398713"/>
          <p14:tracePt t="23791" x="5703888" y="2398713"/>
          <p14:tracePt t="23824" x="5730875" y="2398713"/>
          <p14:tracePt t="23840" x="5759450" y="2398713"/>
          <p14:tracePt t="23856" x="5784850" y="2398713"/>
          <p14:tracePt t="23863" x="5849938" y="2398713"/>
          <p14:tracePt t="23872" x="5875338" y="2398713"/>
          <p14:tracePt t="23884" x="5984875" y="2398713"/>
          <p14:tracePt t="23888" x="6049963" y="2398713"/>
          <p14:tracePt t="23901" x="6156325" y="2398713"/>
          <p14:tracePt t="23904" x="6219825" y="2398713"/>
          <p14:tracePt t="23920" x="6346825" y="2398713"/>
          <p14:tracePt t="23936" x="6402388" y="2398713"/>
          <p14:tracePt t="23952" x="6427788" y="2398713"/>
          <p14:tracePt t="24032" x="6453188" y="2398713"/>
          <p14:tracePt t="24056" x="6483350" y="2398713"/>
          <p14:tracePt t="24064" x="6508750" y="2398713"/>
          <p14:tracePt t="24072" x="6554788" y="2398713"/>
          <p14:tracePt t="24085" x="6602413" y="2398713"/>
          <p14:tracePt t="24088" x="6665913" y="2398713"/>
          <p14:tracePt t="24102" x="6729413" y="2398713"/>
          <p14:tracePt t="24105" x="6792913" y="2365375"/>
          <p14:tracePt t="24118" x="6913563" y="2332038"/>
          <p14:tracePt t="24136" x="7032625" y="2301875"/>
          <p14:tracePt t="24152" x="7086600" y="2301875"/>
          <p14:tracePt t="24168" x="7210425" y="2301875"/>
          <p14:tracePt t="24185" x="7337425" y="2301875"/>
          <p14:tracePt t="24201" x="7431088" y="2301875"/>
          <p14:tracePt t="24218" x="7521575" y="2301875"/>
          <p14:tracePt t="24235" x="7691438" y="2301875"/>
          <p14:tracePt t="24252" x="7827963" y="2301875"/>
          <p14:tracePt t="24255" x="7891463" y="2301875"/>
          <p14:tracePt t="24268" x="7954963" y="2301875"/>
          <p14:tracePt t="24271" x="8023225" y="2332038"/>
          <p14:tracePt t="24284" x="8086725" y="2332038"/>
          <p14:tracePt t="24288" x="8150225" y="2332038"/>
          <p14:tracePt t="24302" x="8218488" y="2365375"/>
          <p14:tracePt t="24304" x="8281988" y="2365375"/>
          <p14:tracePt t="24320" x="8413750" y="2398713"/>
          <p14:tracePt t="24337" x="8504238" y="2398713"/>
          <p14:tracePt t="24352" x="8597900" y="2433638"/>
          <p14:tracePt t="24369" x="8651875" y="2433638"/>
          <p14:tracePt t="24386" x="8707438" y="2433638"/>
          <p14:tracePt t="24402" x="8732838" y="2433638"/>
          <p14:tracePt t="24419" x="8763000" y="2463800"/>
          <p14:tracePt t="24435" x="8793163" y="2463800"/>
          <p14:tracePt t="24452" x="8818563" y="2463800"/>
          <p14:tracePt t="24472" x="8848725" y="2463800"/>
          <p14:tracePt t="24485" x="8874125" y="2463800"/>
          <p14:tracePt t="24488" x="8899525" y="2463800"/>
          <p14:tracePt t="24501" x="8929688" y="2463800"/>
          <p14:tracePt t="24505" x="8958263" y="2492375"/>
          <p14:tracePt t="24518" x="9048750" y="2492375"/>
          <p14:tracePt t="24536" x="9124950" y="2509838"/>
          <p14:tracePt t="24552" x="9145588" y="2519363"/>
          <p14:tracePt t="24569" x="9183688" y="2519363"/>
          <p14:tracePt t="24585" x="9239250" y="2519363"/>
          <p14:tracePt t="24602" x="9264650" y="2519363"/>
          <p14:tracePt t="24619" x="9294813" y="2519363"/>
          <p14:tracePt t="24635" x="9320213" y="2519363"/>
          <p14:tracePt t="24652" x="9350375" y="2519363"/>
          <p14:tracePt t="24668" x="9396413" y="2535238"/>
          <p14:tracePt t="24800" x="9396413" y="2560638"/>
          <p14:tracePt t="24879" x="9388475" y="2573338"/>
          <p14:tracePt t="24952" x="9363075" y="2573338"/>
          <p14:tracePt t="25040" x="9332913" y="2573338"/>
          <p14:tracePt t="25864" x="9302750" y="2603500"/>
          <p14:tracePt t="25871" x="9277350" y="2603500"/>
          <p14:tracePt t="25889" x="9264650" y="2616200"/>
          <p14:tracePt t="25919" x="9264650" y="2628900"/>
          <p14:tracePt t="25928" x="9380538" y="2598738"/>
          <p14:tracePt t="25934" x="9525000" y="2578100"/>
          <p14:tracePt t="25952" x="9596438" y="2479675"/>
          <p14:tracePt t="26232" x="9652000" y="2479675"/>
          <p14:tracePt t="26248" x="9652000" y="2466975"/>
          <p14:tracePt t="26256" x="9652000" y="2454275"/>
          <p14:tracePt t="26267" x="9652000" y="2441575"/>
          <p14:tracePt t="26328" x="9652000" y="2416175"/>
          <p14:tracePt t="26416" x="9664700" y="2408238"/>
          <p14:tracePt t="26936" x="9690100" y="2408238"/>
          <p14:tracePt t="26976" x="9755188" y="2408238"/>
          <p14:tracePt t="26983" x="9818688" y="2408238"/>
          <p14:tracePt t="26992" x="9925050" y="2408238"/>
          <p14:tracePt t="27002" x="9988550" y="2408238"/>
          <p14:tracePt t="27018" x="10213975" y="2408238"/>
          <p14:tracePt t="27035" x="10388600" y="2408238"/>
          <p14:tracePt t="27038" x="10502900" y="2408238"/>
          <p14:tracePt t="27052" x="10596563" y="2420938"/>
          <p14:tracePt t="27055" x="10644188" y="2438400"/>
          <p14:tracePt t="27068" x="10753725" y="2471738"/>
          <p14:tracePt t="27071" x="10821988" y="2509838"/>
          <p14:tracePt t="27085" x="10885488" y="2509838"/>
          <p14:tracePt t="27088" x="10915650" y="2540000"/>
          <p14:tracePt t="27101" x="10945813" y="2540000"/>
          <p14:tracePt t="27105" x="10971213" y="2540000"/>
          <p14:tracePt t="27118" x="11039475" y="2573338"/>
          <p14:tracePt t="27137" x="11064875" y="2595563"/>
          <p14:tracePt t="27152" x="11090275" y="2624138"/>
          <p14:tracePt t="27168" x="11120438" y="2654300"/>
          <p14:tracePt t="27185" x="11153775" y="2684463"/>
          <p14:tracePt t="27208" x="11163300" y="2697163"/>
          <p14:tracePt t="27218" x="11163300" y="2709863"/>
          <p14:tracePt t="27235" x="11163300" y="2747963"/>
          <p14:tracePt t="27252" x="11163300" y="2798763"/>
          <p14:tracePt t="27255" x="11163300" y="2828925"/>
          <p14:tracePt t="27268" x="11163300" y="2854325"/>
          <p14:tracePt t="27285" x="11163300" y="2884488"/>
          <p14:tracePt t="27288" x="11163300" y="2909888"/>
          <p14:tracePt t="27301" x="11163300" y="2935288"/>
          <p14:tracePt t="27304" x="11163300" y="2965450"/>
          <p14:tracePt t="27319" x="11136313" y="3021013"/>
          <p14:tracePt t="27336" x="11107738" y="3114675"/>
          <p14:tracePt t="27352" x="11072813" y="3190875"/>
          <p14:tracePt t="27368" x="11026775" y="3284538"/>
          <p14:tracePt t="27384" x="10979150" y="3398838"/>
          <p14:tracePt t="27402" x="10950575" y="3459163"/>
          <p14:tracePt t="27418" x="10877550" y="3595688"/>
          <p14:tracePt t="27435" x="10779125" y="3692525"/>
          <p14:tracePt t="27452" x="10710863" y="3833813"/>
          <p14:tracePt t="27455" x="10672763" y="3905250"/>
          <p14:tracePt t="27468" x="10639425" y="3973513"/>
          <p14:tracePt t="27471" x="10566400" y="4029075"/>
          <p14:tracePt t="27484" x="10550525" y="4097338"/>
          <p14:tracePt t="27503" x="10366375" y="4279900"/>
          <p14:tracePt t="27517" x="10315575" y="4330700"/>
          <p14:tracePt t="27521" x="10269538" y="4378325"/>
          <p14:tracePt t="27536" x="10150475" y="4462463"/>
          <p14:tracePt t="27552" x="10044113" y="4530725"/>
          <p14:tracePt t="27569" x="9975850" y="4573588"/>
          <p14:tracePt t="27585" x="9940925" y="4603750"/>
          <p14:tracePt t="27601" x="9915525" y="4603750"/>
          <p14:tracePt t="27618" x="9861550" y="4632325"/>
          <p14:tracePt t="27635" x="9801225" y="4662488"/>
          <p14:tracePt t="27651" x="9763125" y="4675188"/>
          <p14:tracePt t="27655" x="9720263" y="4687888"/>
          <p14:tracePt t="27668" x="9631363" y="4705350"/>
          <p14:tracePt t="27671" x="9588500" y="4722813"/>
          <p14:tracePt t="27685" x="9499600" y="4738688"/>
          <p14:tracePt t="27688" x="9451975" y="4756150"/>
          <p14:tracePt t="27701" x="9363075" y="4773613"/>
          <p14:tracePt t="27705" x="9218613" y="4794250"/>
          <p14:tracePt t="27719" x="8970963" y="4875213"/>
          <p14:tracePt t="27735" x="8674100" y="4960938"/>
          <p14:tracePt t="27752" x="8355013" y="5003800"/>
          <p14:tracePt t="27768" x="8002588" y="5087938"/>
          <p14:tracePt t="27784" x="7673975" y="5176838"/>
          <p14:tracePt t="27802" x="7431088" y="5257800"/>
          <p14:tracePt t="27818" x="7192963" y="5300663"/>
          <p14:tracePt t="27834" x="7005638" y="5335588"/>
          <p14:tracePt t="27851" x="6777038" y="5335588"/>
          <p14:tracePt t="27869" x="6607175" y="5335588"/>
          <p14:tracePt t="27872" x="6542088" y="5335588"/>
          <p14:tracePt t="27884" x="6410325" y="5335588"/>
          <p14:tracePt t="27888" x="6265863" y="5335588"/>
          <p14:tracePt t="27901" x="6126163" y="5335588"/>
          <p14:tracePt t="27904" x="5981700" y="5335588"/>
          <p14:tracePt t="27919" x="5751513" y="5335588"/>
          <p14:tracePt t="27935" x="5521325" y="5335588"/>
          <p14:tracePt t="27951" x="5411788" y="5335588"/>
          <p14:tracePt t="27968" x="5326063" y="5335588"/>
          <p14:tracePt t="27970" x="5257800" y="5305425"/>
          <p14:tracePt t="27984" x="5062538" y="5229225"/>
          <p14:tracePt t="28001" x="4900613" y="5173663"/>
          <p14:tracePt t="28018" x="4675188" y="5029200"/>
          <p14:tracePt t="28034" x="4416425" y="4857750"/>
          <p14:tracePt t="28051" x="4189413" y="4713288"/>
          <p14:tracePt t="28069" x="4062413" y="4586288"/>
          <p14:tracePt t="28072" x="3978275" y="4459288"/>
          <p14:tracePt t="28084" x="3930650" y="4406900"/>
          <p14:tracePt t="28087" x="3897313" y="4338638"/>
          <p14:tracePt t="28102" x="3857625" y="4267200"/>
          <p14:tracePt t="28104" x="3841750" y="4173538"/>
          <p14:tracePt t="28117" x="3790950" y="4127500"/>
          <p14:tracePt t="28120" x="3773488" y="4033838"/>
          <p14:tracePt t="28134" x="3738563" y="3900488"/>
          <p14:tracePt t="28151" x="3725863" y="3824288"/>
          <p14:tracePt t="28169" x="3725863" y="3671888"/>
          <p14:tracePt t="28184" x="3725863" y="3522663"/>
          <p14:tracePt t="28202" x="3725863" y="3395663"/>
          <p14:tracePt t="28218" x="3725863" y="3271838"/>
          <p14:tracePt t="28236" x="3756025" y="3140075"/>
          <p14:tracePt t="28239" x="3756025" y="3092450"/>
          <p14:tracePt t="28252" x="3786188" y="3046413"/>
          <p14:tracePt t="28255" x="3819525" y="2978150"/>
          <p14:tracePt t="28268" x="3819525" y="2947988"/>
          <p14:tracePt t="28271" x="3819525" y="2922588"/>
          <p14:tracePt t="28285" x="3836988" y="2876550"/>
          <p14:tracePt t="28288" x="3884613" y="2828925"/>
          <p14:tracePt t="28301" x="3884613" y="2798763"/>
          <p14:tracePt t="28304" x="3913188" y="2770188"/>
          <p14:tracePt t="28319" x="3978275" y="2709863"/>
          <p14:tracePt t="28336" x="4019550" y="2633663"/>
          <p14:tracePt t="28353" x="4117975" y="2570163"/>
          <p14:tracePt t="28368" x="4237038" y="2519363"/>
          <p14:tracePt t="28384" x="4351338" y="2471738"/>
          <p14:tracePt t="28401" x="4568825" y="2390775"/>
          <p14:tracePt t="28419" x="4840288" y="2306638"/>
          <p14:tracePt t="28436" x="5143500" y="2220913"/>
          <p14:tracePt t="28439" x="5318125" y="2178050"/>
          <p14:tracePt t="28451" x="5491163" y="2135188"/>
          <p14:tracePt t="28454" x="5670550" y="2089150"/>
          <p14:tracePt t="28467" x="5845175" y="2046288"/>
          <p14:tracePt t="28471" x="6027738" y="1957388"/>
          <p14:tracePt t="28486" x="6142038" y="1957388"/>
          <p14:tracePt t="28489" x="6316663" y="1909763"/>
          <p14:tracePt t="28501" x="6440488" y="1871663"/>
          <p14:tracePt t="28504" x="6619875" y="1825625"/>
          <p14:tracePt t="28519" x="6810375" y="1825625"/>
          <p14:tracePt t="28536" x="6967538" y="1790700"/>
          <p14:tracePt t="28552" x="7231063" y="1770063"/>
          <p14:tracePt t="28570" x="7440613" y="1752600"/>
          <p14:tracePt t="28585" x="7669213" y="1752600"/>
          <p14:tracePt t="28602" x="7899400" y="1752600"/>
          <p14:tracePt t="28618" x="8134350" y="1752600"/>
          <p14:tracePt t="28634" x="8312150" y="1752600"/>
          <p14:tracePt t="28651" x="8482013" y="1752600"/>
          <p14:tracePt t="28668" x="8651875" y="1752600"/>
          <p14:tracePt t="28684" x="8780463" y="1752600"/>
          <p14:tracePt t="28701" x="8874125" y="1752600"/>
          <p14:tracePt t="28703" x="8937625" y="1782763"/>
          <p14:tracePt t="28718" x="8967788" y="1782763"/>
          <p14:tracePt t="28720" x="8993188" y="1782763"/>
          <p14:tracePt t="28735" x="9183688" y="1854200"/>
          <p14:tracePt t="28751" x="9345613" y="1914525"/>
          <p14:tracePt t="28769" x="9444038" y="1978025"/>
          <p14:tracePt t="28785" x="9613900" y="2076450"/>
          <p14:tracePt t="28801" x="9834563" y="2173288"/>
          <p14:tracePt t="28818" x="10064750" y="2319338"/>
          <p14:tracePt t="28835" x="10209213" y="2433638"/>
          <p14:tracePt t="28839" x="10256838" y="2446338"/>
          <p14:tracePt t="28852" x="10307638" y="2497138"/>
          <p14:tracePt t="28855" x="10353675" y="2514600"/>
          <p14:tracePt t="28869" x="10383838" y="2544763"/>
          <p14:tracePt t="28872" x="10414000" y="2573338"/>
          <p14:tracePt t="28885" x="10444163" y="2603500"/>
          <p14:tracePt t="28888" x="10456863" y="2616200"/>
          <p14:tracePt t="28901" x="10498138" y="2628900"/>
          <p14:tracePt t="28904" x="10545763" y="2646363"/>
          <p14:tracePt t="28919" x="10571163" y="2667000"/>
          <p14:tracePt t="28935" x="10621963" y="2697163"/>
          <p14:tracePt t="28952" x="10677525" y="2722563"/>
          <p14:tracePt t="28970" x="10741025" y="2722563"/>
          <p14:tracePt t="28985" x="10766425" y="2722563"/>
          <p14:tracePt t="29001" x="10791825" y="2747963"/>
          <p14:tracePt t="29018" x="10817225" y="2747963"/>
          <p14:tracePt t="29035" x="10844213" y="2747963"/>
          <p14:tracePt t="29051" x="10872788" y="2747963"/>
          <p14:tracePt t="29068" x="10885488" y="2757488"/>
          <p14:tracePt t="29085" x="10895013" y="2770188"/>
          <p14:tracePt t="29101" x="10923588" y="2770188"/>
          <p14:tracePt t="29105" x="10953750" y="2798763"/>
          <p14:tracePt t="29119" x="11009313" y="2833688"/>
          <p14:tracePt t="29135" x="11039475" y="2833688"/>
          <p14:tracePt t="29152" x="11095038" y="2863850"/>
          <p14:tracePt t="29168" x="11120438" y="2863850"/>
          <p14:tracePt t="29185" x="11166475" y="2876550"/>
          <p14:tracePt t="29202" x="11204575" y="2889250"/>
          <p14:tracePt t="29218" x="11234738" y="2889250"/>
          <p14:tracePt t="29240" x="11260138" y="2889250"/>
          <p14:tracePt t="29296" x="11290300" y="2917825"/>
          <p14:tracePt t="29351" x="11320463" y="2917825"/>
          <p14:tracePt t="29376" x="11333163" y="2930525"/>
          <p14:tracePt t="29392" x="11341100" y="2943225"/>
          <p14:tracePt t="29408" x="11371263" y="2970213"/>
          <p14:tracePt t="29432" x="11383963" y="2982913"/>
          <p14:tracePt t="29439" x="11391900" y="2995613"/>
          <p14:tracePt t="29453" x="11404600" y="3008313"/>
          <p14:tracePt t="29468" x="11464925" y="3036888"/>
          <p14:tracePt t="29485" x="11464925" y="3063875"/>
          <p14:tracePt t="29488" x="11477625" y="3076575"/>
          <p14:tracePt t="29502" x="11490325" y="3089275"/>
          <p14:tracePt t="29504" x="11503025" y="3101975"/>
          <p14:tracePt t="29519" x="11523663" y="3127375"/>
          <p14:tracePt t="29536" x="11549063" y="3148013"/>
          <p14:tracePt t="29553" x="11561763" y="3160713"/>
          <p14:tracePt t="29568" x="11574463" y="3173413"/>
          <p14:tracePt t="29585" x="11601450" y="3173413"/>
          <p14:tracePt t="29616" x="11630025" y="3203575"/>
          <p14:tracePt t="29640" x="11642725" y="3216275"/>
          <p14:tracePt t="29656" x="11642725" y="3241675"/>
          <p14:tracePt t="29672" x="11642725" y="3267075"/>
          <p14:tracePt t="29679" x="11642725" y="3297238"/>
          <p14:tracePt t="29689" x="11642725" y="3322638"/>
          <p14:tracePt t="29701" x="11642725" y="3386138"/>
          <p14:tracePt t="29719" x="11642725" y="3459163"/>
          <p14:tracePt t="29735" x="11642725" y="3497263"/>
          <p14:tracePt t="29751" x="11601450" y="3573463"/>
          <p14:tracePt t="29768" x="11561763" y="3611563"/>
          <p14:tracePt t="29784" x="11533188" y="3671888"/>
          <p14:tracePt t="29802" x="11468100" y="3730625"/>
          <p14:tracePt t="29818" x="11409363" y="3790950"/>
          <p14:tracePt t="29834" x="11349038" y="3854450"/>
          <p14:tracePt t="29851" x="11229975" y="3935413"/>
          <p14:tracePt t="29868" x="11082338" y="4049713"/>
          <p14:tracePt t="29872" x="10983913" y="4110038"/>
          <p14:tracePt t="29885" x="10885488" y="4168775"/>
          <p14:tracePt t="29888" x="10834688" y="4198938"/>
          <p14:tracePt t="29901" x="10745788" y="4275138"/>
          <p14:tracePt t="29904" x="10672763" y="4310063"/>
          <p14:tracePt t="29919" x="10447338" y="4432300"/>
          <p14:tracePt t="29936" x="10260013" y="4487863"/>
          <p14:tracePt t="29952" x="10090150" y="4586288"/>
          <p14:tracePt t="29967" x="9877425" y="4645025"/>
          <p14:tracePt t="29985" x="9715500" y="4700588"/>
          <p14:tracePt t="30002" x="9583738" y="4735513"/>
          <p14:tracePt t="30018" x="9451975" y="4768850"/>
          <p14:tracePt t="30035" x="9277350" y="4803775"/>
          <p14:tracePt t="30039" x="9244013" y="4832350"/>
          <p14:tracePt t="30051" x="9137650" y="4832350"/>
          <p14:tracePt t="30055" x="9048750" y="4832350"/>
          <p14:tracePt t="30068" x="9005888" y="4832350"/>
          <p14:tracePt t="30071" x="8937625" y="4867275"/>
          <p14:tracePt t="30085" x="8874125" y="4867275"/>
          <p14:tracePt t="30088" x="8826500" y="4867275"/>
          <p14:tracePt t="30102" x="8785225" y="4867275"/>
          <p14:tracePt t="30104" x="8716963" y="4900613"/>
          <p14:tracePt t="30119" x="8623300" y="4900613"/>
          <p14:tracePt t="30136" x="8494713" y="4900613"/>
          <p14:tracePt t="30152" x="8401050" y="4935538"/>
          <p14:tracePt t="30168" x="8253413" y="4951413"/>
          <p14:tracePt t="30184" x="8094663" y="4964113"/>
          <p14:tracePt t="30201" x="7856538" y="5006975"/>
          <p14:tracePt t="30218" x="7673975" y="5049838"/>
          <p14:tracePt t="30234" x="7499350" y="5049838"/>
          <p14:tracePt t="30251" x="7367588" y="5080000"/>
          <p14:tracePt t="30268" x="7308850" y="5110163"/>
          <p14:tracePt t="30271" x="7283450" y="5110163"/>
          <p14:tracePt t="30285" x="7258050" y="5110163"/>
          <p14:tracePt t="30288" x="7189788" y="5143500"/>
          <p14:tracePt t="30301" x="7124700" y="5143500"/>
          <p14:tracePt t="30304" x="7096125" y="5143500"/>
          <p14:tracePt t="30319" x="7040563" y="5173663"/>
          <p14:tracePt t="30334" x="6946900" y="5173663"/>
          <p14:tracePt t="30352" x="6896100" y="5173663"/>
          <p14:tracePt t="30368" x="6835775" y="5207000"/>
          <p14:tracePt t="30392" x="6810375" y="5207000"/>
          <p14:tracePt t="30528" x="6832600" y="5207000"/>
          <p14:tracePt t="30534" x="6858000" y="5207000"/>
          <p14:tracePt t="30551" x="6954838" y="5176838"/>
          <p14:tracePt t="30568" x="7048500" y="5148263"/>
          <p14:tracePt t="30585" x="7177088" y="5148263"/>
          <p14:tracePt t="30601" x="7253288" y="5113338"/>
          <p14:tracePt t="30618" x="7304088" y="5087938"/>
          <p14:tracePt t="30635" x="7342188" y="5087938"/>
          <p14:tracePt t="30651" x="7402513" y="5057775"/>
          <p14:tracePt t="30668" x="7427913" y="5057775"/>
          <p14:tracePt t="30671" x="7453313" y="5057775"/>
          <p14:tracePt t="30685" x="7483475" y="5057775"/>
          <p14:tracePt t="30688" x="7508875" y="5057775"/>
          <p14:tracePt t="30701" x="7554913" y="5041900"/>
          <p14:tracePt t="30704" x="7567613" y="5029200"/>
          <p14:tracePt t="30717" x="7593013" y="5029200"/>
          <p14:tracePt t="30720" x="7623175" y="5029200"/>
          <p14:tracePt t="30736" x="7678738" y="5003800"/>
          <p14:tracePt t="30751" x="7734300" y="5003800"/>
          <p14:tracePt t="30768" x="7789863" y="4973638"/>
          <p14:tracePt t="30785" x="7818438" y="4973638"/>
          <p14:tracePt t="30801" x="7908925" y="4973638"/>
          <p14:tracePt t="30818" x="7962900" y="4973638"/>
          <p14:tracePt t="30835" x="8053388" y="4973638"/>
          <p14:tracePt t="30839" x="8116888" y="4973638"/>
          <p14:tracePt t="30852" x="8147050" y="4973638"/>
          <p14:tracePt t="30854" x="8172450" y="4973638"/>
          <p14:tracePt t="30868" x="8235950" y="4973638"/>
          <p14:tracePt t="30872" x="8261350" y="4973638"/>
          <p14:tracePt t="30884" x="8324850" y="4973638"/>
          <p14:tracePt t="30887" x="8388350" y="4973638"/>
          <p14:tracePt t="30902" x="8453438" y="4973638"/>
          <p14:tracePt t="30905" x="8516938" y="4973638"/>
          <p14:tracePt t="30918" x="8580438" y="4973638"/>
          <p14:tracePt t="30921" x="8610600" y="4973638"/>
          <p14:tracePt t="30934" x="8661400" y="4973638"/>
          <p14:tracePt t="30951" x="8716963" y="4973638"/>
          <p14:tracePt t="30968" x="8772525" y="4973638"/>
          <p14:tracePt t="30984" x="8823325" y="4973638"/>
          <p14:tracePt t="31002" x="8848725" y="4948238"/>
          <p14:tracePt t="31018" x="8904288" y="4948238"/>
          <p14:tracePt t="31035" x="8955088" y="4948238"/>
          <p14:tracePt t="31052" x="8985250" y="4948238"/>
          <p14:tracePt t="31054" x="9010650" y="4948238"/>
          <p14:tracePt t="31068" x="9039225" y="4948238"/>
          <p14:tracePt t="31072" x="9064625" y="4948238"/>
          <p14:tracePt t="31085" x="9129713" y="4948238"/>
          <p14:tracePt t="31088" x="9155113" y="4948238"/>
          <p14:tracePt t="31101" x="9183688" y="4948238"/>
          <p14:tracePt t="31104" x="9210675" y="4948238"/>
          <p14:tracePt t="31118" x="9299575" y="4948238"/>
          <p14:tracePt t="31136" x="9355138" y="4948238"/>
          <p14:tracePt t="31153" x="9448800" y="4948238"/>
          <p14:tracePt t="31168" x="9499600" y="4948238"/>
          <p14:tracePt t="31185" x="9575800" y="4930775"/>
          <p14:tracePt t="31201" x="9588500" y="4918075"/>
          <p14:tracePt t="31218" x="9596438" y="4910138"/>
          <p14:tracePt t="31234" x="9609138" y="4897438"/>
          <p14:tracePt t="31360" x="9636125" y="4897438"/>
          <p14:tracePt t="31392" x="9682163" y="4879975"/>
          <p14:tracePt t="31399" x="9712325" y="4849813"/>
          <p14:tracePt t="31408" x="9745663" y="4819650"/>
          <p14:tracePt t="31418" x="9793288" y="4803775"/>
          <p14:tracePt t="31435" x="9856788" y="4710113"/>
          <p14:tracePt t="31451" x="9932988" y="4662488"/>
          <p14:tracePt t="31468" x="9932988" y="4606925"/>
          <p14:tracePt t="31472" x="9932988" y="4581525"/>
          <p14:tracePt t="31488" x="9945688" y="4568825"/>
          <p14:tracePt t="31502" x="9953625" y="4556125"/>
          <p14:tracePt t="31552" x="9950450" y="4543425"/>
          <p14:tracePt t="31569" x="9925050" y="4543425"/>
          <p14:tracePt t="31583" x="9877425" y="4556125"/>
          <p14:tracePt t="31592" x="9861550" y="4603750"/>
          <p14:tracePt t="31601" x="9844088" y="4649788"/>
          <p14:tracePt t="31618" x="9813925" y="4692650"/>
          <p14:tracePt t="31634" x="9813925" y="4700588"/>
          <p14:tracePt t="31651" x="9813925" y="4730750"/>
          <p14:tracePt t="31696" x="9821863" y="4738688"/>
          <p14:tracePt t="31704" x="9847263" y="4738688"/>
          <p14:tracePt t="31711" x="9874250" y="4738688"/>
          <p14:tracePt t="31720" x="9902825" y="4738688"/>
          <p14:tracePt t="31832" x="9894888" y="4751388"/>
          <p14:tracePt t="31848" x="9864725" y="4794250"/>
          <p14:tracePt t="31856" x="9839325" y="4806950"/>
          <p14:tracePt t="31868" x="9826625" y="4819650"/>
          <p14:tracePt t="31871" x="9796463" y="4849813"/>
          <p14:tracePt t="31885" x="9771063" y="4849813"/>
          <p14:tracePt t="31888" x="9707563" y="4849813"/>
          <p14:tracePt t="31901" x="9677400" y="4879975"/>
          <p14:tracePt t="31904" x="9631363" y="4879975"/>
          <p14:tracePt t="31920" x="9537700" y="4910138"/>
          <p14:tracePt t="31935" x="9383713" y="4948238"/>
          <p14:tracePt t="31952" x="9251950" y="4981575"/>
          <p14:tracePt t="31968" x="9112250" y="5049838"/>
          <p14:tracePt t="31985" x="9061450" y="5049838"/>
          <p14:tracePt t="32002" x="9026525" y="5080000"/>
          <p14:tracePt t="32018" x="9001125" y="5080000"/>
          <p14:tracePt t="32035" x="8975725" y="5080000"/>
          <p14:tracePt t="32120" x="8945563" y="5080000"/>
          <p14:tracePt t="34480" x="8882063" y="5080000"/>
          <p14:tracePt t="34488" x="8869363" y="5092700"/>
          <p14:tracePt t="34501" x="8793163" y="5110163"/>
          <p14:tracePt t="34504" x="8729663" y="5110163"/>
          <p14:tracePt t="34517" x="8666163" y="5143500"/>
          <p14:tracePt t="34520" x="8636000" y="5143500"/>
          <p14:tracePt t="34535" x="8610600" y="5143500"/>
          <p14:tracePt t="34632" x="8597900" y="5156200"/>
          <p14:tracePt t="34639" x="8585200" y="5164138"/>
          <p14:tracePt t="35824" x="8559800" y="5164138"/>
          <p14:tracePt t="35840" x="8532813" y="5164138"/>
          <p14:tracePt t="35857" x="8504238" y="5164138"/>
          <p14:tracePt t="35872" x="8478838" y="5164138"/>
          <p14:tracePt t="35889" x="8448675" y="5164138"/>
          <p14:tracePt t="35904" x="8423275" y="5164138"/>
          <p14:tracePt t="35912" x="8397875" y="5164138"/>
          <p14:tracePt t="35952" x="8367713" y="5164138"/>
          <p14:tracePt t="35976" x="8342313" y="5164138"/>
          <p14:tracePt t="35985" x="8312150" y="5164138"/>
          <p14:tracePt t="36000" x="8286750" y="5164138"/>
          <p14:tracePt t="36016" x="8261350" y="5164138"/>
          <p14:tracePt t="36024" x="8231188" y="5164138"/>
          <p14:tracePt t="36048" x="8218488" y="5164138"/>
          <p14:tracePt t="36056" x="8210550" y="5164138"/>
          <p14:tracePt t="36792" x="8180388" y="5164138"/>
          <p14:tracePt t="36824" x="8154988" y="5164138"/>
          <p14:tracePt t="36872" x="8129588" y="5164138"/>
          <p14:tracePt t="37168" x="8099425" y="5164138"/>
          <p14:tracePt t="37304" x="8074025" y="5164138"/>
          <p14:tracePt t="38983" x="8043863" y="5164138"/>
          <p14:tracePt t="39000" x="8018463" y="5164138"/>
          <p14:tracePt t="39064" x="8005763" y="5160963"/>
          <p14:tracePt t="51232" x="8015288" y="5148263"/>
          <p14:tracePt t="65640" x="7993063" y="5148263"/>
          <p14:tracePt t="65647" x="7886700" y="5148263"/>
          <p14:tracePt t="65656" x="7742238" y="5148263"/>
          <p14:tracePt t="65666" x="7597775" y="5148263"/>
          <p14:tracePt t="65683" x="7385050" y="5148263"/>
          <p14:tracePt t="65700" x="7312025" y="5148263"/>
          <p14:tracePt t="65944" x="7283450" y="5148263"/>
          <p14:tracePt t="66407" x="7258050" y="5148263"/>
          <p14:tracePt t="66417" x="7227888" y="5148263"/>
          <p14:tracePt t="66423" x="7202488" y="5148263"/>
          <p14:tracePt t="66448" x="7177088" y="5148263"/>
          <p14:tracePt t="66464" x="7146925" y="5148263"/>
          <p14:tracePt t="66472" x="7121525" y="5148263"/>
          <p14:tracePt t="66488" x="7091363" y="5148263"/>
          <p14:tracePt t="66500" x="7065963" y="5148263"/>
          <p14:tracePt t="66503" x="7040563" y="5148263"/>
          <p14:tracePt t="66517" x="6977063" y="5148263"/>
          <p14:tracePt t="66520" x="6929438" y="5148263"/>
          <p14:tracePt t="66533" x="6883400" y="5148263"/>
          <p14:tracePt t="66535" x="6777038" y="5148263"/>
          <p14:tracePt t="66550" x="6713538" y="5148263"/>
          <p14:tracePt t="66552" x="6607175" y="5148263"/>
          <p14:tracePt t="66567" x="6262688" y="5148263"/>
          <p14:tracePt t="66584" x="6007100" y="5148263"/>
          <p14:tracePt t="66600" x="5802313" y="5148263"/>
          <p14:tracePt t="66617" x="5572125" y="5148263"/>
          <p14:tracePt t="66632" x="5394325" y="5148263"/>
          <p14:tracePt t="66649" x="5270500" y="5148263"/>
          <p14:tracePt t="66666" x="5176838" y="5148263"/>
          <p14:tracePt t="66683" x="5121275" y="5148263"/>
          <p14:tracePt t="66699" x="5070475" y="5148263"/>
          <p14:tracePt t="66715" x="5014913" y="5148263"/>
          <p14:tracePt t="66733" x="4986338" y="5148263"/>
          <p14:tracePt t="67440" x="5186363" y="5105400"/>
          <p14:tracePt t="67447" x="5364163" y="5016500"/>
          <p14:tracePt t="67456" x="5546725" y="4926013"/>
          <p14:tracePt t="67465" x="5721350" y="4879975"/>
          <p14:tracePt t="67482" x="5972175" y="4756150"/>
          <p14:tracePt t="67499" x="6142038" y="4700588"/>
          <p14:tracePt t="67928" x="6142038" y="4672013"/>
          <p14:tracePt t="67977" x="6156325" y="4657725"/>
          <p14:tracePt t="68000" x="6181725" y="4657725"/>
          <p14:tracePt t="68017" x="6207125" y="4657725"/>
          <p14:tracePt t="68048" x="6235700" y="4657725"/>
          <p14:tracePt t="68056" x="6248400" y="4657725"/>
          <p14:tracePt t="68066" x="6257925" y="4657725"/>
          <p14:tracePt t="68083" x="6313488" y="4657725"/>
          <p14:tracePt t="68086" x="6376988" y="4657725"/>
          <p14:tracePt t="68100" x="6423025" y="4629150"/>
          <p14:tracePt t="68103" x="6488113" y="4629150"/>
          <p14:tracePt t="68117" x="6572250" y="4629150"/>
          <p14:tracePt t="68120" x="6635750" y="4629150"/>
          <p14:tracePt t="68133" x="6661150" y="4629150"/>
          <p14:tracePt t="68136" x="6691313" y="4629150"/>
          <p14:tracePt t="68149" x="6716713" y="4629150"/>
          <p14:tracePt t="68151" x="6746875" y="4629150"/>
          <p14:tracePt t="68168" x="6772275" y="4629150"/>
          <p14:tracePt t="68183" x="6797675" y="4629150"/>
          <p14:tracePt t="68199" x="6861175" y="4629150"/>
          <p14:tracePt t="68217" x="6954838" y="4629150"/>
          <p14:tracePt t="68232" x="7005638" y="4629150"/>
          <p14:tracePt t="68249" x="7035800" y="4629150"/>
          <p14:tracePt t="68265" x="7061200" y="4629150"/>
          <p14:tracePt t="68384" x="7073900" y="4637088"/>
          <p14:tracePt t="68391" x="7073900" y="4662488"/>
          <p14:tracePt t="68408" x="7073900" y="4687888"/>
          <p14:tracePt t="68424" x="7073900" y="4718050"/>
          <p14:tracePt t="68433" x="7091363" y="4764088"/>
          <p14:tracePt t="68449" x="7121525" y="4794250"/>
          <p14:tracePt t="68465" x="7146925" y="4794250"/>
          <p14:tracePt t="68489" x="7177088" y="4794250"/>
          <p14:tracePt t="68511" x="7202488" y="4794250"/>
          <p14:tracePt t="68520" x="7227888" y="4794250"/>
          <p14:tracePt t="68544" x="7240588" y="4794250"/>
          <p14:tracePt t="68552" x="7253288" y="4794250"/>
          <p14:tracePt t="68591" x="7265988" y="4806950"/>
          <p14:tracePt t="68599" x="7278688" y="4816475"/>
          <p14:tracePt t="68617" x="7291388" y="4829175"/>
          <p14:tracePt t="68634" x="7316788" y="4857750"/>
          <p14:tracePt t="68641" x="7329488" y="4867275"/>
          <p14:tracePt t="68649" x="7342188" y="4879975"/>
          <p14:tracePt t="68666" x="7380288" y="4922838"/>
          <p14:tracePt t="68682" x="7440613" y="4981575"/>
          <p14:tracePt t="68699" x="7504113" y="5041900"/>
          <p14:tracePt t="68716" x="7542213" y="5097463"/>
          <p14:tracePt t="68736" x="7572375" y="5126038"/>
          <p14:tracePt t="68799" x="7572375" y="5138738"/>
          <p14:tracePt t="69056" x="7562850" y="5151438"/>
          <p14:tracePt t="70552" x="7537450" y="5151438"/>
          <p14:tracePt t="70648" x="7512050" y="5151438"/>
          <p14:tracePt t="75104" x="7483475" y="5151438"/>
          <p14:tracePt t="93128" x="7458075" y="5151438"/>
          <p14:tracePt t="93928" x="7466013" y="5143500"/>
          <p14:tracePt t="93944" x="7478713" y="5130800"/>
          <p14:tracePt t="95104" x="7458075" y="5130800"/>
          <p14:tracePt t="95159" x="7427913" y="5130800"/>
          <p14:tracePt t="95672" x="7453313" y="5130800"/>
          <p14:tracePt t="95704" x="7478713" y="5130800"/>
          <p14:tracePt t="95752" x="7504113" y="5130800"/>
          <p14:tracePt t="95800" x="7516813" y="5138738"/>
          <p14:tracePt t="96551" x="7508875" y="5151438"/>
          <p14:tracePt t="96576" x="7483475" y="5151438"/>
          <p14:tracePt t="96592" x="7435850" y="5164138"/>
          <p14:tracePt t="96624" x="7427913" y="5176838"/>
          <p14:tracePt t="96656" x="7415213" y="5189538"/>
          <p14:tracePt t="96664" x="7402513" y="5203825"/>
          <p14:tracePt t="96696" x="7377113" y="5203825"/>
          <p14:tracePt t="96712" x="7346950" y="5203825"/>
          <p14:tracePt t="96728" x="7321550" y="5203825"/>
          <p14:tracePt t="96753" x="7296150" y="5203825"/>
          <p14:tracePt t="96759" x="7265988" y="5203825"/>
          <p14:tracePt t="96767" x="7240588" y="5203825"/>
          <p14:tracePt t="96781" x="7172325" y="5173663"/>
          <p14:tracePt t="96784" x="7142163" y="5173663"/>
          <p14:tracePt t="96797" x="7116763" y="5173663"/>
          <p14:tracePt t="96800" x="7091363" y="5173663"/>
          <p14:tracePt t="96813" x="7027863" y="5173663"/>
          <p14:tracePt t="96817" x="6997700" y="5143500"/>
          <p14:tracePt t="96831" x="6870700" y="5143500"/>
          <p14:tracePt t="96848" x="6738938" y="5110163"/>
          <p14:tracePt t="96864" x="6678613" y="5045075"/>
          <p14:tracePt t="96880" x="6389688" y="4964113"/>
          <p14:tracePt t="96898" x="6142038" y="4884738"/>
          <p14:tracePt t="96915" x="5789613" y="4799013"/>
          <p14:tracePt t="96930" x="5465763" y="4710113"/>
          <p14:tracePt t="96947" x="5237163" y="4591050"/>
          <p14:tracePt t="96964" x="5105400" y="4560888"/>
          <p14:tracePt t="96968" x="5014913" y="4538663"/>
          <p14:tracePt t="96980" x="5002213" y="4530725"/>
          <p14:tracePt t="96983" x="4976813" y="4500563"/>
          <p14:tracePt t="97000" x="4946650" y="4471988"/>
          <p14:tracePt t="97016" x="4933950" y="4459288"/>
          <p14:tracePt t="97047" x="4921250" y="4416425"/>
          <p14:tracePt t="97112" x="4875213" y="4403725"/>
          <p14:tracePt t="97144" x="4875213" y="4373563"/>
          <p14:tracePt t="97160" x="4875213" y="4348163"/>
          <p14:tracePt t="97176" x="4875213" y="4322763"/>
          <p14:tracePt t="97192" x="4875213" y="4292600"/>
          <p14:tracePt t="97208" x="4875213" y="4267200"/>
          <p14:tracePt t="97216" x="4875213" y="4237038"/>
          <p14:tracePt t="97230" x="4875213" y="4211638"/>
          <p14:tracePt t="97249" x="4883150" y="4165600"/>
          <p14:tracePt t="97288" x="4913313" y="4165600"/>
          <p14:tracePt t="97319" x="4943475" y="4135438"/>
          <p14:tracePt t="97336" x="4968875" y="4135438"/>
          <p14:tracePt t="97344" x="4999038" y="4135438"/>
          <p14:tracePt t="97360" x="5045075" y="4117975"/>
          <p14:tracePt t="97368" x="5053013" y="4105275"/>
          <p14:tracePt t="97380" x="5080000" y="4105275"/>
          <p14:tracePt t="97383" x="5108575" y="4105275"/>
          <p14:tracePt t="97397" x="5133975" y="4105275"/>
          <p14:tracePt t="97400" x="5164138" y="4105275"/>
          <p14:tracePt t="97414" x="5227638" y="4105275"/>
          <p14:tracePt t="97417" x="5253038" y="4105275"/>
          <p14:tracePt t="97430" x="5278438" y="4105275"/>
          <p14:tracePt t="97433" x="5326063" y="4105275"/>
          <p14:tracePt t="97447" x="5399088" y="4105275"/>
          <p14:tracePt t="97463" x="5491163" y="4105275"/>
          <p14:tracePt t="97480" x="5581650" y="4105275"/>
          <p14:tracePt t="97497" x="5751513" y="4105275"/>
          <p14:tracePt t="97514" x="5969000" y="4105275"/>
          <p14:tracePt t="97530" x="6253163" y="4105275"/>
          <p14:tracePt t="97546" x="6597650" y="4105275"/>
          <p14:tracePt t="97564" x="6938963" y="4105275"/>
          <p14:tracePt t="97567" x="7053263" y="4105275"/>
          <p14:tracePt t="97580" x="7142163" y="4105275"/>
          <p14:tracePt t="97583" x="7227888" y="4105275"/>
          <p14:tracePt t="97596" x="7291388" y="4105275"/>
          <p14:tracePt t="97600" x="7354888" y="4105275"/>
          <p14:tracePt t="97613" x="7418388" y="4105275"/>
          <p14:tracePt t="97616" x="7448550" y="4105275"/>
          <p14:tracePt t="97631" x="7577138" y="4071938"/>
          <p14:tracePt t="97647" x="7704138" y="4071938"/>
          <p14:tracePt t="97664" x="7878763" y="4071938"/>
          <p14:tracePt t="97680" x="8005763" y="4071938"/>
          <p14:tracePt t="97698" x="8134350" y="4071938"/>
          <p14:tracePt t="97715" x="8304213" y="4071938"/>
          <p14:tracePt t="97731" x="8393113" y="4071938"/>
          <p14:tracePt t="97748" x="8486775" y="4071938"/>
          <p14:tracePt t="97751" x="8512175" y="4071938"/>
          <p14:tracePt t="97765" x="8542338" y="4071938"/>
          <p14:tracePt t="97768" x="8567738" y="4071938"/>
          <p14:tracePt t="97785" x="8593138" y="4071938"/>
          <p14:tracePt t="97798" x="8656638" y="4071938"/>
          <p14:tracePt t="97801" x="8686800" y="4071938"/>
          <p14:tracePt t="97814" x="8712200" y="4071938"/>
          <p14:tracePt t="97817" x="8758238" y="4071938"/>
          <p14:tracePt t="97831" x="8907463" y="4071938"/>
          <p14:tracePt t="97847" x="8997950" y="4071938"/>
          <p14:tracePt t="97865" x="9086850" y="4071938"/>
          <p14:tracePt t="97882" x="9180513" y="4071938"/>
          <p14:tracePt t="97897" x="9307513" y="4071938"/>
          <p14:tracePt t="97915" x="9396413" y="4071938"/>
          <p14:tracePt t="97931" x="9451975" y="4071938"/>
          <p14:tracePt t="97948" x="9507538" y="4071938"/>
          <p14:tracePt t="97951" x="9532938" y="4071938"/>
          <p14:tracePt t="98024" x="9558338" y="4071938"/>
          <p14:tracePt t="98168" x="9537700" y="4071938"/>
          <p14:tracePt t="98185" x="9512300" y="4071938"/>
          <p14:tracePt t="98192" x="9448800" y="4071938"/>
          <p14:tracePt t="98200" x="9418638" y="4071938"/>
          <p14:tracePt t="98216" x="9363075" y="4071938"/>
          <p14:tracePt t="98231" x="9312275" y="4071938"/>
          <p14:tracePt t="98249" x="9282113" y="4071938"/>
          <p14:tracePt t="98265" x="9256713" y="4071938"/>
          <p14:tracePt t="98280" x="9226550" y="4071938"/>
          <p14:tracePt t="98320" x="9201150" y="4071938"/>
          <p14:tracePt t="98344" x="9175750" y="4071938"/>
          <p14:tracePt t="98488" x="9201150" y="4041775"/>
          <p14:tracePt t="98527" x="9226550" y="4041775"/>
          <p14:tracePt t="98632" x="9205913" y="4041775"/>
          <p14:tracePt t="98649" x="9175750" y="4041775"/>
          <p14:tracePt t="98656" x="9150350" y="4041775"/>
          <p14:tracePt t="98665" x="9086850" y="4041775"/>
          <p14:tracePt t="98681" x="8993188" y="4071938"/>
          <p14:tracePt t="98697" x="8861425" y="4071938"/>
          <p14:tracePt t="98714" x="8674100" y="4110038"/>
          <p14:tracePt t="98731" x="8499475" y="4110038"/>
          <p14:tracePt t="98748" x="8261350" y="4148138"/>
          <p14:tracePt t="98751" x="8197850" y="4148138"/>
          <p14:tracePt t="98764" x="8086725" y="4186238"/>
          <p14:tracePt t="98767" x="7972425" y="4186238"/>
          <p14:tracePt t="98781" x="7899400" y="4219575"/>
          <p14:tracePt t="98784" x="7729538" y="4219575"/>
          <p14:tracePt t="98797" x="7661275" y="4254500"/>
          <p14:tracePt t="98800" x="7546975" y="4254500"/>
          <p14:tracePt t="98816" x="7359650" y="4292600"/>
          <p14:tracePt t="98831" x="7223125" y="4292600"/>
          <p14:tracePt t="98848" x="7151688" y="4322763"/>
          <p14:tracePt t="98865" x="7040563" y="4322763"/>
          <p14:tracePt t="98881" x="6951663" y="4360863"/>
          <p14:tracePt t="98897" x="6878638" y="4360863"/>
          <p14:tracePt t="98915" x="6784975" y="4360863"/>
          <p14:tracePt t="98931" x="6759575" y="4360863"/>
          <p14:tracePt t="98947" x="6721475" y="4368800"/>
          <p14:tracePt t="98964" x="6708775" y="4381500"/>
          <p14:tracePt t="98981" x="6683375" y="4381500"/>
          <p14:tracePt t="98984" x="6670675" y="4394200"/>
          <p14:tracePt t="99008" x="6670675" y="4419600"/>
          <p14:tracePt t="99048" x="6670675" y="4449763"/>
          <p14:tracePt t="99088" x="6713538" y="4462463"/>
          <p14:tracePt t="99096" x="6742113" y="4462463"/>
          <p14:tracePt t="99104" x="6767513" y="4462463"/>
          <p14:tracePt t="99114" x="6832600" y="4462463"/>
          <p14:tracePt t="99130" x="6858000" y="4462463"/>
          <p14:tracePt t="99148" x="6921500" y="4462463"/>
          <p14:tracePt t="99151" x="6985000" y="4462463"/>
          <p14:tracePt t="99163" x="7015163" y="4462463"/>
          <p14:tracePt t="99181" x="7138988" y="4462463"/>
          <p14:tracePt t="99184" x="7202488" y="4462463"/>
          <p14:tracePt t="99198" x="7265988" y="4462463"/>
          <p14:tracePt t="99201" x="7377113" y="4462463"/>
          <p14:tracePt t="99214" x="7440613" y="4462463"/>
          <p14:tracePt t="99216" x="7546975" y="4462463"/>
          <p14:tracePt t="99231" x="7673975" y="4462463"/>
          <p14:tracePt t="99248" x="7802563" y="4462463"/>
          <p14:tracePt t="99267" x="7874000" y="4462463"/>
          <p14:tracePt t="99281" x="7947025" y="4462463"/>
          <p14:tracePt t="99299" x="8035925" y="4462463"/>
          <p14:tracePt t="99314" x="8091488" y="4462463"/>
          <p14:tracePt t="99331" x="8266113" y="4500563"/>
          <p14:tracePt t="99347" x="8397875" y="4535488"/>
          <p14:tracePt t="99365" x="8507413" y="4551363"/>
          <p14:tracePt t="99368" x="8520113" y="4560888"/>
          <p14:tracePt t="99381" x="8547100" y="4560888"/>
          <p14:tracePt t="99384" x="8575675" y="4560888"/>
          <p14:tracePt t="99400" x="8585200" y="4573588"/>
          <p14:tracePt t="99464" x="8585200" y="4598988"/>
          <p14:tracePt t="99488" x="8585200" y="4629150"/>
          <p14:tracePt t="99504" x="8585200" y="4654550"/>
          <p14:tracePt t="99512" x="8585200" y="4684713"/>
          <p14:tracePt t="99520" x="8585200" y="4710113"/>
          <p14:tracePt t="99531" x="8559800" y="4738688"/>
          <p14:tracePt t="99547" x="8559800" y="4764088"/>
          <p14:tracePt t="99565" x="8547100" y="4806950"/>
          <p14:tracePt t="99568" x="8537575" y="4819650"/>
          <p14:tracePt t="99585" x="8537575" y="4845050"/>
          <p14:tracePt t="99600" x="8537575" y="4854575"/>
          <p14:tracePt t="99615" x="8537575" y="4892675"/>
          <p14:tracePt t="99631" x="8512175" y="4918075"/>
          <p14:tracePt t="99647" x="8499475" y="4930775"/>
          <p14:tracePt t="99664" x="8486775" y="4943475"/>
          <p14:tracePt t="99680" x="8474075" y="4981575"/>
          <p14:tracePt t="99697" x="8466138" y="4991100"/>
          <p14:tracePt t="120568" x="8453438" y="5003800"/>
          <p14:tracePt t="120736" x="8426450" y="5003800"/>
          <p14:tracePt t="131800" x="8397875" y="5003800"/>
          <p14:tracePt t="131808" x="8372475" y="5003800"/>
          <p14:tracePt t="131832" x="8342313" y="5003800"/>
          <p14:tracePt t="131999" x="8316913" y="5003800"/>
          <p14:tracePt t="132056" x="8304213" y="5016500"/>
          <p14:tracePt t="132063" x="8291513" y="5029200"/>
          <p14:tracePt t="135312" x="8266113" y="5029200"/>
          <p14:tracePt t="135368" x="8240713" y="5029200"/>
          <p14:tracePt t="135400" x="8213725" y="5029200"/>
          <p14:tracePt t="135519" x="8185150" y="5029200"/>
          <p14:tracePt t="135592" x="8159750" y="5029200"/>
          <p14:tracePt t="135632" x="8129588" y="5029200"/>
          <p14:tracePt t="135648" x="8116888" y="5041900"/>
          <p14:tracePt t="135656" x="8107363" y="5054600"/>
          <p14:tracePt t="135672" x="8081963" y="5054600"/>
          <p14:tracePt t="135872" x="8104188" y="5054600"/>
          <p14:tracePt t="135880" x="8129588" y="5054600"/>
          <p14:tracePt t="135895" x="8223250" y="5054600"/>
          <p14:tracePt t="135912" x="8372475" y="5070475"/>
          <p14:tracePt t="135928" x="8443913" y="5113338"/>
          <p14:tracePt t="135944" x="8494713" y="5160963"/>
          <p14:tracePt t="135962" x="8320088" y="5419725"/>
          <p14:tracePt t="135977" x="8205788" y="5522913"/>
          <p14:tracePt t="136296" x="8228013" y="5500688"/>
          <p14:tracePt t="136312" x="8228013" y="5454650"/>
          <p14:tracePt t="136328" x="8261350" y="5386388"/>
          <p14:tracePt t="136336" x="8261350" y="5360988"/>
          <p14:tracePt t="136345" x="8278813" y="5313363"/>
          <p14:tracePt t="136362" x="8334375" y="5283200"/>
          <p14:tracePt t="136379" x="8347075" y="5270500"/>
          <p14:tracePt t="136395" x="8372475" y="5216525"/>
          <p14:tracePt t="136411" x="8372475" y="5189538"/>
          <p14:tracePt t="136428" x="8372475" y="5135563"/>
          <p14:tracePt t="136444" x="8372475" y="5110163"/>
          <p14:tracePt t="136447" x="8372475" y="5080000"/>
          <p14:tracePt t="136462" x="8385175" y="5067300"/>
          <p14:tracePt t="136465" x="8397875" y="5057775"/>
          <p14:tracePt t="136477" x="8397875" y="5032375"/>
          <p14:tracePt t="136497" x="8397875" y="5003800"/>
          <p14:tracePt t="136513" x="8397875" y="4976813"/>
          <p14:tracePt t="136529" x="8410575" y="4964113"/>
          <p14:tracePt t="136546" x="8423275" y="4951413"/>
          <p14:tracePt t="136563" x="8423275" y="4926013"/>
          <p14:tracePt t="136920" x="8435975" y="4913313"/>
          <p14:tracePt t="136937" x="8443913" y="4900613"/>
          <p14:tracePt t="136952" x="8456613" y="4887913"/>
          <p14:tracePt t="136984" x="8482013" y="4887913"/>
          <p14:tracePt t="136992" x="8494713" y="4887913"/>
          <p14:tracePt t="137000" x="8507413" y="4887913"/>
          <p14:tracePt t="137012" x="8562975" y="4887913"/>
          <p14:tracePt t="137015" x="8626475" y="4887913"/>
          <p14:tracePt t="137027" x="8691563" y="4887913"/>
          <p14:tracePt t="137046" x="8750300" y="4857750"/>
          <p14:tracePt t="137049" x="8775700" y="4857750"/>
          <p14:tracePt t="137063" x="8831263" y="4857750"/>
          <p14:tracePt t="137079" x="8886825" y="4857750"/>
          <p14:tracePt t="137096" x="8912225" y="4857750"/>
          <p14:tracePt t="137112" x="8937625" y="4857750"/>
          <p14:tracePt t="137128" x="8993188" y="4857750"/>
          <p14:tracePt t="137145" x="9023350" y="4857750"/>
          <p14:tracePt t="137162" x="9048750" y="4857750"/>
          <p14:tracePt t="137200" x="9074150" y="4857750"/>
          <p14:tracePt t="137696" x="9051925" y="4857750"/>
          <p14:tracePt t="137759" x="9039225" y="4867275"/>
          <p14:tracePt t="137792" x="9039225" y="4892675"/>
          <p14:tracePt t="137832" x="9039225" y="4922838"/>
          <p14:tracePt t="138112" x="9026525" y="4930775"/>
          <p14:tracePt t="138328" x="9001125" y="4930775"/>
          <p14:tracePt t="138352" x="8975725" y="4930775"/>
          <p14:tracePt t="138376" x="8945563" y="4930775"/>
          <p14:tracePt t="138384" x="8920163" y="4930775"/>
          <p14:tracePt t="138395" x="8894763" y="4930775"/>
          <p14:tracePt t="138412" x="8839200" y="4930775"/>
          <p14:tracePt t="138415" x="8810625" y="4930775"/>
          <p14:tracePt t="138428" x="8785225" y="4930775"/>
          <p14:tracePt t="138445" x="8758238" y="4930775"/>
          <p14:tracePt t="138449" x="8729663" y="4930775"/>
          <p14:tracePt t="138462" x="8704263" y="4930775"/>
          <p14:tracePt t="138464" x="8674100" y="4930775"/>
          <p14:tracePt t="138479" x="8651875" y="4930775"/>
          <p14:tracePt t="138495" x="8626475" y="4930775"/>
          <p14:tracePt t="138512" x="8597900" y="4930775"/>
          <p14:tracePt t="142432" x="8585200" y="4943475"/>
          <p14:tracePt t="142439" x="8585200" y="4968875"/>
          <p14:tracePt t="142448" x="8585200" y="4999038"/>
          <p14:tracePt t="142462" x="8601075" y="5083175"/>
          <p14:tracePt t="142466" x="8669338" y="5122863"/>
          <p14:tracePt t="142478" x="8793163" y="5160963"/>
          <p14:tracePt t="142481" x="8818563" y="5160963"/>
          <p14:tracePt t="142495" x="8894763" y="5194300"/>
          <p14:tracePt t="142512" x="8894763" y="5207000"/>
          <p14:tracePt t="142529" x="8886825" y="5216525"/>
          <p14:tracePt t="142545" x="8861425" y="5245100"/>
          <p14:tracePt t="142562" x="8831263" y="5245100"/>
          <p14:tracePt t="142640" x="8818563" y="5237163"/>
          <p14:tracePt t="142680" x="8826500" y="5224463"/>
          <p14:tracePt t="142704" x="8839200" y="5211763"/>
          <p14:tracePt t="142800" x="8851900" y="5199063"/>
          <p14:tracePt t="144152" x="8878888" y="5199063"/>
          <p14:tracePt t="144168" x="8891588" y="5189538"/>
          <p14:tracePt t="144176" x="8904288" y="5176838"/>
          <p14:tracePt t="144200" x="8929688" y="5176838"/>
          <p14:tracePt t="144208" x="8942388" y="5164138"/>
          <p14:tracePt t="144239" x="8967788" y="5135563"/>
          <p14:tracePt t="144264" x="8980488" y="5126038"/>
          <p14:tracePt t="144272" x="8993188" y="5113338"/>
          <p14:tracePt t="144280" x="9005888" y="5100638"/>
          <p14:tracePt t="144295" x="9013825" y="5087938"/>
          <p14:tracePt t="144311" x="9069388" y="5049838"/>
          <p14:tracePt t="144329" x="9082088" y="5049838"/>
          <p14:tracePt t="144346" x="9094788" y="5037138"/>
          <p14:tracePt t="144568" x="9120188" y="5006975"/>
          <p14:tracePt t="144576" x="9132888" y="4999038"/>
          <p14:tracePt t="144592" x="9158288" y="4999038"/>
          <p14:tracePt t="144720" x="9183688" y="4999038"/>
          <p14:tracePt t="144792" x="9213850" y="4999038"/>
          <p14:tracePt t="144823" x="9239250" y="4999038"/>
          <p14:tracePt t="144855" x="9269413" y="4999038"/>
          <p14:tracePt t="144888" x="9294813" y="4999038"/>
          <p14:tracePt t="144936" x="9320213" y="4999038"/>
          <p14:tracePt t="144992" x="9332913" y="4986338"/>
          <p14:tracePt t="144999" x="9345613" y="4973638"/>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Understanding Accounting Basics: Introduce participants to fundamental accounting concepts and their importance in the business context.</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Understanding Financial Statements: Explain basic financial statements such as the income statement and balance sheet and how to read and interpret them.</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Introduction to the Balance Sheet: Explain the importance of the balance sheet, how to prepare it, and its use in making financial decisions.</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Accounts and Financial Records: Teach participants how to examine accounts and ensure the accuracy of financial records.</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41308" y="989846"/>
            <a:ext cx="3902032"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Objectives: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47094"/>
    </mc:Choice>
    <mc:Fallback xmlns="">
      <p:transition advTm="147094"/>
    </mc:Fallback>
  </mc:AlternateContent>
  <p:extLst>
    <p:ext uri="{3A86A75C-4F4B-4683-9AE1-C65F6400EC91}">
      <p14:laserTraceLst xmlns:p14="http://schemas.microsoft.com/office/powerpoint/2010/main">
        <p14:tracePtLst>
          <p14:tracePt t="1405" x="9312275" y="4973638"/>
          <p14:tracePt t="1413" x="9180513" y="4973638"/>
          <p14:tracePt t="1421" x="8980488" y="4951413"/>
          <p14:tracePt t="1437" x="8699500" y="4799013"/>
          <p14:tracePt t="1454" x="8494713" y="4637088"/>
          <p14:tracePt t="1470" x="8256588" y="4398963"/>
          <p14:tracePt t="1487" x="8015288" y="4110038"/>
          <p14:tracePt t="1503" x="7805738" y="3900488"/>
          <p14:tracePt t="1520" x="7542213" y="3684588"/>
          <p14:tracePt t="1536" x="7202488" y="3433763"/>
          <p14:tracePt t="1553" x="6673850" y="3059113"/>
          <p14:tracePt t="1556" x="6296025" y="2884488"/>
          <p14:tracePt t="1570" x="5997575" y="2667000"/>
          <p14:tracePt t="1573" x="5759450" y="2522538"/>
          <p14:tracePt t="1586" x="5546725" y="2357438"/>
          <p14:tracePt t="1589" x="5359400" y="2170113"/>
          <p14:tracePt t="1604" x="5092700" y="1881188"/>
          <p14:tracePt t="1621" x="4776788" y="1633538"/>
          <p14:tracePt t="1638" x="4437063" y="1382713"/>
          <p14:tracePt t="1654" x="4125913" y="1157288"/>
          <p14:tracePt t="1670" x="3819525" y="1030288"/>
          <p14:tracePt t="1687" x="3517900" y="896938"/>
          <p14:tracePt t="1703" x="3355975" y="881063"/>
          <p14:tracePt t="1720" x="3241675" y="863600"/>
          <p14:tracePt t="1737" x="3114675" y="863600"/>
          <p14:tracePt t="1753" x="2940050" y="825500"/>
          <p14:tracePt t="1756" x="2909888" y="825500"/>
          <p14:tracePt t="1770" x="2884488" y="825500"/>
          <p14:tracePt t="1773" x="2854325" y="795338"/>
          <p14:tracePt t="1797" x="2808288" y="777875"/>
          <p14:tracePt t="1814" x="2808288" y="752475"/>
          <p14:tracePt t="1821" x="2790825" y="706438"/>
          <p14:tracePt t="1837" x="2778125" y="668338"/>
          <p14:tracePt t="1853" x="2747963" y="612775"/>
          <p14:tracePt t="1925" x="2747963" y="582613"/>
          <p14:tracePt t="1998" x="2747963" y="557213"/>
          <p14:tracePt t="2013" x="2747963" y="527050"/>
          <p14:tracePt t="2029" x="2747963" y="501650"/>
          <p14:tracePt t="2037" x="2747963" y="476250"/>
          <p14:tracePt t="2054" x="2701925" y="425450"/>
          <p14:tracePt t="2061" x="2628900" y="392113"/>
          <p14:tracePt t="2069" x="2560638" y="357188"/>
          <p14:tracePt t="2086" x="2314575" y="273050"/>
          <p14:tracePt t="2103" x="1960563" y="187325"/>
          <p14:tracePt t="2120" x="1663700" y="98425"/>
          <p14:tracePt t="2137" x="1370013" y="55563"/>
          <p14:tracePt t="2140" x="1195388" y="12700"/>
          <p14:tracePt t="2153" x="1081088" y="12700"/>
          <p14:tracePt t="2237" x="774700" y="33338"/>
          <p14:tracePt t="2253" x="744538" y="152400"/>
          <p14:tracePt t="2270" x="671513" y="293688"/>
          <p14:tracePt t="2286" x="642938" y="349250"/>
          <p14:tracePt t="2304" x="590550" y="506413"/>
          <p14:tracePt t="2320" x="544513" y="582613"/>
          <p14:tracePt t="2337" x="514350" y="719138"/>
          <p14:tracePt t="2340" x="514350" y="782638"/>
          <p14:tracePt t="2354" x="514350" y="808038"/>
          <p14:tracePt t="2357" x="514350" y="871538"/>
          <p14:tracePt t="2370" x="514350" y="896938"/>
          <p14:tracePt t="2372" x="514350" y="962025"/>
          <p14:tracePt t="2386" x="514350" y="1025525"/>
          <p14:tracePt t="2389" x="514350" y="1089025"/>
          <p14:tracePt t="2403" x="514350" y="1119188"/>
          <p14:tracePt t="2406" x="514350" y="1182688"/>
          <p14:tracePt t="2421" x="514350" y="1271588"/>
          <p14:tracePt t="2437" x="514350" y="1362075"/>
          <p14:tracePt t="2453" x="539750" y="1420813"/>
          <p14:tracePt t="2470" x="595313" y="1476375"/>
          <p14:tracePt t="2487" x="604838" y="1514475"/>
          <p14:tracePt t="2504" x="646113" y="1552575"/>
          <p14:tracePt t="2520" x="684213" y="1590675"/>
          <p14:tracePt t="2536" x="714375" y="1625600"/>
          <p14:tracePt t="2554" x="808038" y="1654175"/>
          <p14:tracePt t="2557" x="833438" y="1654175"/>
          <p14:tracePt t="2569" x="901700" y="1689100"/>
          <p14:tracePt t="2586" x="1025525" y="1727200"/>
          <p14:tracePt t="2589" x="1096963" y="1765300"/>
          <p14:tracePt t="2604" x="1187450" y="1765300"/>
          <p14:tracePt t="2621" x="1365250" y="1800225"/>
          <p14:tracePt t="2637" x="1539875" y="1800225"/>
          <p14:tracePt t="2655" x="1666875" y="1800225"/>
          <p14:tracePt t="2670" x="1892300" y="1800225"/>
          <p14:tracePt t="2687" x="2016125" y="1800225"/>
          <p14:tracePt t="2703" x="2190750" y="1800225"/>
          <p14:tracePt t="2720" x="2360613" y="1800225"/>
          <p14:tracePt t="2737" x="2535238" y="1800225"/>
          <p14:tracePt t="2753" x="2820988" y="1800225"/>
          <p14:tracePt t="2757" x="2935288" y="1800225"/>
          <p14:tracePt t="2769" x="3105150" y="1800225"/>
          <p14:tracePt t="2772" x="3221038" y="1800225"/>
          <p14:tracePt t="2785" x="3335338" y="1800225"/>
          <p14:tracePt t="2788" x="3398838" y="1800225"/>
          <p14:tracePt t="2804" x="3492500" y="1800225"/>
          <p14:tracePt t="2820" x="3517900" y="1800225"/>
          <p14:tracePt t="2837" x="3530600" y="1790700"/>
          <p14:tracePt t="2854" x="3530600" y="1765300"/>
          <p14:tracePt t="2870" x="3560763" y="1706563"/>
          <p14:tracePt t="2887" x="3590925" y="1633538"/>
          <p14:tracePt t="2904" x="3590925" y="1562100"/>
          <p14:tracePt t="2921" x="3590925" y="1468438"/>
          <p14:tracePt t="2937" x="3590925" y="1377950"/>
          <p14:tracePt t="2940" x="3590925" y="1314450"/>
          <p14:tracePt t="2953" x="3590925" y="1289050"/>
          <p14:tracePt t="2970" x="3565525" y="1131888"/>
          <p14:tracePt t="2973" x="3487738" y="1038225"/>
          <p14:tracePt t="2986" x="3487738" y="974725"/>
          <p14:tracePt t="2989" x="3436938" y="884238"/>
          <p14:tracePt t="3003" x="3386138" y="833438"/>
          <p14:tracePt t="3006" x="3368675" y="787400"/>
          <p14:tracePt t="3021" x="3292475" y="706438"/>
          <p14:tracePt t="3037" x="3211513" y="630238"/>
          <p14:tracePt t="3052" x="3140075" y="612775"/>
          <p14:tracePt t="3072" x="3062288" y="565150"/>
          <p14:tracePt t="3087" x="2909888" y="565150"/>
          <p14:tracePt t="3103" x="2735263" y="565150"/>
          <p14:tracePt t="3120" x="2420938" y="565150"/>
          <p14:tracePt t="3137" x="2079625" y="565150"/>
          <p14:tracePt t="3140" x="1909763" y="565150"/>
          <p14:tracePt t="3153" x="1628775" y="565150"/>
          <p14:tracePt t="3171" x="1177925" y="565150"/>
          <p14:tracePt t="3173" x="1003300" y="565150"/>
          <p14:tracePt t="3187" x="833438" y="565150"/>
          <p14:tracePt t="3189" x="663575" y="565150"/>
          <p14:tracePt t="3205" x="433388" y="565150"/>
          <p14:tracePt t="3221" x="344488" y="565150"/>
          <p14:tracePt t="3236" x="242888" y="625475"/>
          <p14:tracePt t="3253" x="204788" y="668338"/>
          <p14:tracePt t="3269" x="136525" y="727075"/>
          <p14:tracePt t="3286" x="73025" y="825500"/>
          <p14:tracePt t="3303" x="73025" y="919163"/>
          <p14:tracePt t="3320" x="73025" y="969963"/>
          <p14:tracePt t="3336" x="73025" y="1025525"/>
          <p14:tracePt t="3354" x="73025" y="1157288"/>
          <p14:tracePt t="3357" x="73025" y="1220788"/>
          <p14:tracePt t="3369" x="123825" y="1309688"/>
          <p14:tracePt t="3372" x="136525" y="1322388"/>
          <p14:tracePt t="3387" x="149225" y="1365250"/>
          <p14:tracePt t="3390" x="179388" y="1395413"/>
          <p14:tracePt t="3403" x="207963" y="1425575"/>
          <p14:tracePt t="3407" x="242888" y="1455738"/>
          <p14:tracePt t="3420" x="339725" y="1519238"/>
          <p14:tracePt t="3437" x="395288" y="1547813"/>
          <p14:tracePt t="3456" x="523875" y="1582738"/>
          <p14:tracePt t="3469" x="612775" y="1582738"/>
          <p14:tracePt t="3487" x="858838" y="1663700"/>
          <p14:tracePt t="3503" x="1127125" y="1701800"/>
          <p14:tracePt t="3519" x="1481138" y="1787525"/>
          <p14:tracePt t="3536" x="1879600" y="1833563"/>
          <p14:tracePt t="3553" x="2344738" y="1922463"/>
          <p14:tracePt t="3556" x="2514600" y="1922463"/>
          <p14:tracePt t="3569" x="2689225" y="1970088"/>
          <p14:tracePt t="3573" x="2859088" y="1970088"/>
          <p14:tracePt t="3587" x="2981325" y="2008188"/>
          <p14:tracePt t="3590" x="3097213" y="2008188"/>
          <p14:tracePt t="3603" x="3160713" y="2008188"/>
          <p14:tracePt t="3606" x="3190875" y="2008188"/>
          <p14:tracePt t="3621" x="3241675" y="2008188"/>
          <p14:tracePt t="3637" x="3305175" y="2008188"/>
          <p14:tracePt t="3653" x="3419475" y="1995488"/>
          <p14:tracePt t="3670" x="3454400" y="1901825"/>
          <p14:tracePt t="3687" x="3492500" y="1765300"/>
          <p14:tracePt t="3704" x="3522663" y="1638300"/>
          <p14:tracePt t="3720" x="3560763" y="1458913"/>
          <p14:tracePt t="3736" x="3560763" y="1289050"/>
          <p14:tracePt t="3753" x="3560763" y="1200150"/>
          <p14:tracePt t="3770" x="3513138" y="1042988"/>
          <p14:tracePt t="3773" x="3479800" y="969963"/>
          <p14:tracePt t="3786" x="3449638" y="939800"/>
          <p14:tracePt t="3788" x="3398838" y="893763"/>
          <p14:tracePt t="3803" x="3368675" y="858838"/>
          <p14:tracePt t="3807" x="3340100" y="830263"/>
          <p14:tracePt t="3820" x="3259138" y="752475"/>
          <p14:tracePt t="3837" x="3046413" y="693738"/>
          <p14:tracePt t="3853" x="2773363" y="630238"/>
          <p14:tracePt t="3871" x="2530475" y="549275"/>
          <p14:tracePt t="3887" x="2301875" y="549275"/>
          <p14:tracePt t="3903" x="2127250" y="549275"/>
          <p14:tracePt t="3921" x="1998663" y="549275"/>
          <p14:tracePt t="3937" x="1871663" y="549275"/>
          <p14:tracePt t="3953" x="1701800" y="549275"/>
          <p14:tracePt t="3956" x="1595438" y="549275"/>
          <p14:tracePt t="3969" x="1481138" y="549275"/>
          <p14:tracePt t="3972" x="1416050" y="549275"/>
          <p14:tracePt t="3986" x="1306513" y="549275"/>
          <p14:tracePt t="3988" x="1241425" y="549275"/>
          <p14:tracePt t="4004" x="1149350" y="574675"/>
          <p14:tracePt t="4021" x="1076325" y="587375"/>
          <p14:tracePt t="4036" x="1033463" y="625475"/>
          <p14:tracePt t="4053" x="1020763" y="663575"/>
          <p14:tracePt t="4070" x="1020763" y="719138"/>
          <p14:tracePt t="4087" x="1020763" y="808038"/>
          <p14:tracePt t="4103" x="1020763" y="901700"/>
          <p14:tracePt t="4121" x="1033463" y="974725"/>
          <p14:tracePt t="4136" x="1084263" y="1050925"/>
          <p14:tracePt t="4153" x="1187450" y="1152525"/>
          <p14:tracePt t="4156" x="1200150" y="1200150"/>
          <p14:tracePt t="4169" x="1250950" y="1228725"/>
          <p14:tracePt t="4187" x="1327150" y="1293813"/>
          <p14:tracePt t="4190" x="1441450" y="1370013"/>
          <p14:tracePt t="4203" x="1509713" y="1403350"/>
          <p14:tracePt t="4207" x="1582738" y="1438275"/>
          <p14:tracePt t="4220" x="1906588" y="1506538"/>
          <p14:tracePt t="4237" x="2228850" y="1570038"/>
          <p14:tracePt t="4253" x="2459038" y="1570038"/>
          <p14:tracePt t="4269" x="2689225" y="1570038"/>
          <p14:tracePt t="4286" x="2859088" y="1481138"/>
          <p14:tracePt t="4304" x="3008313" y="1370013"/>
          <p14:tracePt t="4320" x="3084513" y="1177925"/>
          <p14:tracePt t="4336" x="3084513" y="1025525"/>
          <p14:tracePt t="4353" x="3084513" y="919163"/>
          <p14:tracePt t="4357" x="3084513" y="855663"/>
          <p14:tracePt t="4370" x="3084513" y="790575"/>
          <p14:tracePt t="4373" x="3071813" y="744538"/>
          <p14:tracePt t="4386" x="3041650" y="714375"/>
          <p14:tracePt t="4389" x="3011488" y="684213"/>
          <p14:tracePt t="4403" x="2965450" y="650875"/>
          <p14:tracePt t="4406" x="2935288" y="638175"/>
          <p14:tracePt t="4421" x="2820988" y="587375"/>
          <p14:tracePt t="4437" x="2689225" y="552450"/>
          <p14:tracePt t="4454" x="2489200" y="552450"/>
          <p14:tracePt t="4469" x="2117725" y="552450"/>
          <p14:tracePt t="4486" x="1722438" y="552450"/>
          <p14:tracePt t="4503" x="1377950" y="552450"/>
          <p14:tracePt t="4520" x="1093788" y="552450"/>
          <p14:tracePt t="4537" x="982663" y="552450"/>
          <p14:tracePt t="4553" x="922338" y="592138"/>
          <p14:tracePt t="4557" x="909638" y="604838"/>
          <p14:tracePt t="4570" x="896938" y="617538"/>
          <p14:tracePt t="4573" x="896938" y="642938"/>
          <p14:tracePt t="4586" x="896938" y="706438"/>
          <p14:tracePt t="4589" x="896938" y="769938"/>
          <p14:tracePt t="4604" x="896938" y="833438"/>
          <p14:tracePt t="4606" x="896938" y="896938"/>
          <p14:tracePt t="4621" x="922338" y="990600"/>
          <p14:tracePt t="4637" x="1025525" y="1093788"/>
          <p14:tracePt t="4653" x="1127125" y="1195388"/>
          <p14:tracePt t="4670" x="1208088" y="1271588"/>
          <p14:tracePt t="4686" x="1301750" y="1306513"/>
          <p14:tracePt t="4702" x="1433513" y="1339850"/>
          <p14:tracePt t="4719" x="1616075" y="1374775"/>
          <p14:tracePt t="4736" x="1906588" y="1374775"/>
          <p14:tracePt t="4753" x="2271713" y="1374775"/>
          <p14:tracePt t="4770" x="2641600" y="1374775"/>
          <p14:tracePt t="4773" x="2790825" y="1357313"/>
          <p14:tracePt t="4786" x="2909888" y="1319213"/>
          <p14:tracePt t="4789" x="3033713" y="1276350"/>
          <p14:tracePt t="4803" x="3084513" y="1228725"/>
          <p14:tracePt t="4806" x="3130550" y="1177925"/>
          <p14:tracePt t="4820" x="3130550" y="1089025"/>
          <p14:tracePt t="4837" x="3130550" y="977900"/>
          <p14:tracePt t="4853" x="3130550" y="939800"/>
          <p14:tracePt t="4870" x="3071813" y="838200"/>
          <p14:tracePt t="4887" x="3024188" y="765175"/>
          <p14:tracePt t="4903" x="2862263" y="693738"/>
          <p14:tracePt t="4919" x="2790825" y="663575"/>
          <p14:tracePt t="4937" x="2662238" y="663575"/>
          <p14:tracePt t="4940" x="2552700" y="625475"/>
          <p14:tracePt t="4953" x="2463800" y="625475"/>
          <p14:tracePt t="4968" x="2254250" y="625475"/>
          <p14:tracePt t="4986" x="2058988" y="625475"/>
          <p14:tracePt t="4989" x="1973263" y="625475"/>
          <p14:tracePt t="5003" x="1858963" y="625475"/>
          <p14:tracePt t="5006" x="1795463" y="625475"/>
          <p14:tracePt t="5020" x="1719263" y="671513"/>
          <p14:tracePt t="5037" x="1658938" y="731838"/>
          <p14:tracePt t="5053" x="1625600" y="914400"/>
          <p14:tracePt t="5070" x="1625600" y="1042988"/>
          <p14:tracePt t="5086" x="1625600" y="1169988"/>
          <p14:tracePt t="5103" x="1633538" y="1281113"/>
          <p14:tracePt t="5120" x="1731963" y="1344613"/>
          <p14:tracePt t="5136" x="1985963" y="1463675"/>
          <p14:tracePt t="5153" x="2284413" y="1547813"/>
          <p14:tracePt t="5169" x="2570163" y="1547813"/>
          <p14:tracePt t="5173" x="2633663" y="1547813"/>
          <p14:tracePt t="5186" x="2697163" y="1547813"/>
          <p14:tracePt t="5189" x="2760663" y="1547813"/>
          <p14:tracePt t="5203" x="2824163" y="1547813"/>
          <p14:tracePt t="5207" x="2836863" y="1539875"/>
          <p14:tracePt t="5220" x="2897188" y="1484313"/>
          <p14:tracePt t="5237" x="2897188" y="1357313"/>
          <p14:tracePt t="5253" x="2897188" y="1228725"/>
          <p14:tracePt t="5270" x="2897188" y="1058863"/>
          <p14:tracePt t="5286" x="2897188" y="1003300"/>
          <p14:tracePt t="5303" x="2871788" y="974725"/>
          <p14:tracePt t="5321" x="2841625" y="944563"/>
          <p14:tracePt t="5358" x="2828925" y="931863"/>
          <p14:tracePt t="6070" x="2849563" y="906463"/>
          <p14:tracePt t="6077" x="2862263" y="893763"/>
          <p14:tracePt t="6086" x="2892425" y="863600"/>
          <p14:tracePt t="6103" x="2922588" y="808038"/>
          <p14:tracePt t="6120" x="2935288" y="769938"/>
          <p14:tracePt t="6137" x="2973388" y="727075"/>
          <p14:tracePt t="6140" x="2973388" y="701675"/>
          <p14:tracePt t="6153" x="2986088" y="693738"/>
          <p14:tracePt t="6156" x="2995613" y="681038"/>
          <p14:tracePt t="6174" x="3024188" y="650875"/>
          <p14:tracePt t="6190" x="3024188" y="625475"/>
          <p14:tracePt t="6206" x="3036888" y="612775"/>
          <p14:tracePt t="6237" x="3062288" y="612775"/>
          <p14:tracePt t="6277" x="3087688" y="612775"/>
          <p14:tracePt t="6284" x="3100388" y="600075"/>
          <p14:tracePt t="6293" x="3114675" y="587375"/>
          <p14:tracePt t="6310" x="3140075" y="587375"/>
          <p14:tracePt t="6325" x="3165475" y="587375"/>
          <p14:tracePt t="6350" x="3194050" y="587375"/>
          <p14:tracePt t="6357" x="3221038" y="587375"/>
          <p14:tracePt t="6369" x="3249613" y="587375"/>
          <p14:tracePt t="6373" x="3275013" y="587375"/>
          <p14:tracePt t="6386" x="3322638" y="574675"/>
          <p14:tracePt t="6389" x="3335338" y="561975"/>
          <p14:tracePt t="6414" x="3360738" y="561975"/>
          <p14:tracePt t="6453" x="3386138" y="561975"/>
          <p14:tracePt t="6461" x="3398838" y="549275"/>
          <p14:tracePt t="6477" x="3411538" y="536575"/>
          <p14:tracePt t="6493" x="3436938" y="536575"/>
          <p14:tracePt t="6503" x="3449638" y="523875"/>
          <p14:tracePt t="6519" x="3462338" y="511175"/>
          <p14:tracePt t="6542" x="3471863" y="501650"/>
          <p14:tracePt t="6558" x="3484563" y="488950"/>
          <p14:tracePt t="6574" x="3497263" y="476250"/>
          <p14:tracePt t="6630" x="3509963" y="463550"/>
          <p14:tracePt t="6636" x="3603625" y="463550"/>
          <p14:tracePt t="6653" x="4057650" y="506413"/>
          <p14:tracePt t="6670" x="4564063" y="719138"/>
          <p14:tracePt t="6687" x="5219700" y="1000125"/>
          <p14:tracePt t="6703" x="5743575" y="1187450"/>
          <p14:tracePt t="6720" x="6151563" y="1327150"/>
          <p14:tracePt t="6736" x="6402388" y="1450975"/>
          <p14:tracePt t="6753" x="6461125" y="1481138"/>
          <p14:tracePt t="6806" x="6491288" y="1455738"/>
          <p14:tracePt t="6885" x="6516688" y="1455738"/>
          <p14:tracePt t="6910" x="6580188" y="1455738"/>
          <p14:tracePt t="6925" x="6610350" y="1455738"/>
          <p14:tracePt t="6933" x="6635750" y="1455738"/>
          <p14:tracePt t="6941" x="6683375" y="1455738"/>
          <p14:tracePt t="6953" x="6726238" y="1455738"/>
          <p14:tracePt t="6957" x="6754813" y="1455738"/>
          <p14:tracePt t="6970" x="6780213" y="1455738"/>
          <p14:tracePt t="6973" x="6810375" y="1455738"/>
          <p14:tracePt t="6989" x="6835775" y="1455738"/>
          <p14:tracePt t="7004" x="6896100" y="1425575"/>
          <p14:tracePt t="7021" x="6946900" y="1425575"/>
          <p14:tracePt t="7036" x="7005638" y="1395413"/>
          <p14:tracePt t="7053" x="7096125" y="1395413"/>
          <p14:tracePt t="7070" x="7142163" y="1377950"/>
          <p14:tracePt t="7086" x="7180263" y="1370013"/>
          <p14:tracePt t="7109" x="7205663" y="1370013"/>
          <p14:tracePt t="7142" x="7235825" y="1370013"/>
          <p14:tracePt t="7149" x="7248525" y="1357313"/>
          <p14:tracePt t="7317" x="7240588" y="1344613"/>
          <p14:tracePt t="7334" x="7215188" y="1344613"/>
          <p14:tracePt t="7358" x="7185025" y="1344613"/>
          <p14:tracePt t="7364" x="7121525" y="1344613"/>
          <p14:tracePt t="7374" x="7058025" y="1374775"/>
          <p14:tracePt t="7386" x="7010400" y="1374775"/>
          <p14:tracePt t="7389" x="6878638" y="1374775"/>
          <p14:tracePt t="7403" x="6764338" y="1374775"/>
          <p14:tracePt t="7406" x="6648450" y="1374775"/>
          <p14:tracePt t="7421" x="6364288" y="1374775"/>
          <p14:tracePt t="7436" x="6075363" y="1374775"/>
          <p14:tracePt t="7453" x="5819775" y="1374775"/>
          <p14:tracePt t="7470" x="5559425" y="1374775"/>
          <p14:tracePt t="7486" x="5432425" y="1374775"/>
          <p14:tracePt t="7503" x="5300663" y="1344613"/>
          <p14:tracePt t="7520" x="5211763" y="1344613"/>
          <p14:tracePt t="7536" x="5118100" y="1344613"/>
          <p14:tracePt t="7555" x="5049838" y="1309688"/>
          <p14:tracePt t="7570" x="5024438" y="1309688"/>
          <p14:tracePt t="7606" x="4999038" y="1309688"/>
          <p14:tracePt t="7734" x="4986338" y="1296988"/>
          <p14:tracePt t="8502" x="4973638" y="1284288"/>
          <p14:tracePt t="8509" x="4946650" y="1284288"/>
          <p14:tracePt t="8525" x="4918075" y="1284288"/>
          <p14:tracePt t="8536" x="4832350" y="1296988"/>
          <p14:tracePt t="8553" x="4794250" y="1309688"/>
          <p14:tracePt t="8556" x="4768850" y="1309688"/>
          <p14:tracePt t="8570" x="4705350" y="1309688"/>
          <p14:tracePt t="8573" x="4641850" y="1309688"/>
          <p14:tracePt t="8586" x="4576763" y="1309688"/>
          <p14:tracePt t="8589" x="4513263" y="1309688"/>
          <p14:tracePt t="8603" x="4483100" y="1309688"/>
          <p14:tracePt t="8606" x="4419600" y="1309688"/>
          <p14:tracePt t="8620" x="4368800" y="1309688"/>
          <p14:tracePt t="8636" x="4313238" y="1309688"/>
          <p14:tracePt t="8654" x="4283075" y="1309688"/>
          <p14:tracePt t="8671" x="4257675" y="1309688"/>
          <p14:tracePt t="8687" x="4232275" y="1309688"/>
          <p14:tracePt t="8702" x="4203700" y="1309688"/>
          <p14:tracePt t="8720" x="4176713" y="1309688"/>
          <p14:tracePt t="8736" x="4148138" y="1309688"/>
          <p14:tracePt t="8753" x="4122738" y="1309688"/>
          <p14:tracePt t="8756" x="4097338" y="1309688"/>
          <p14:tracePt t="8782" x="4067175" y="1309688"/>
          <p14:tracePt t="8798" x="4041775" y="1309688"/>
          <p14:tracePt t="8821" x="4011613" y="1309688"/>
          <p14:tracePt t="9157" x="3986213" y="1309688"/>
          <p14:tracePt t="20694" x="4006850" y="1309688"/>
          <p14:tracePt t="21765" x="4019550" y="1301750"/>
          <p14:tracePt t="21949" x="4032250" y="1289050"/>
          <p14:tracePt t="21957" x="4057650" y="1289050"/>
          <p14:tracePt t="21997" x="4087813" y="1289050"/>
          <p14:tracePt t="22022" x="4135438" y="1276350"/>
          <p14:tracePt t="22053" x="4143375" y="1263650"/>
          <p14:tracePt t="22110" x="4156075" y="1250950"/>
          <p14:tracePt t="22142" x="4168775" y="1238250"/>
          <p14:tracePt t="22165" x="4181475" y="1225550"/>
          <p14:tracePt t="22205" x="4194175" y="1216025"/>
          <p14:tracePt t="22237" x="4219575" y="1216025"/>
          <p14:tracePt t="22309" x="4249738" y="1182688"/>
          <p14:tracePt t="22398" x="4275138" y="1182688"/>
          <p14:tracePt t="22485" x="4305300" y="1182688"/>
          <p14:tracePt t="23878" x="4279900" y="1182688"/>
          <p14:tracePt t="25350" x="4305300" y="1182688"/>
          <p14:tracePt t="25382" x="4330700" y="1182688"/>
          <p14:tracePt t="25406" x="4343400" y="1174750"/>
          <p14:tracePt t="25517" x="4356100" y="1162050"/>
          <p14:tracePt t="27783" x="4381500" y="1162050"/>
          <p14:tracePt t="27789" x="4406900" y="1162050"/>
          <p14:tracePt t="27806" x="4437063" y="1162050"/>
          <p14:tracePt t="27818" x="4462463" y="1162050"/>
          <p14:tracePt t="27821" x="4487863" y="1162050"/>
          <p14:tracePt t="27836" x="4564063" y="1162050"/>
          <p14:tracePt t="27853" x="4670425" y="1162050"/>
          <p14:tracePt t="27869" x="4764088" y="1162050"/>
          <p14:tracePt t="27886" x="4887913" y="1162050"/>
          <p14:tracePt t="27904" x="4943475" y="1162050"/>
          <p14:tracePt t="27919" x="4968875" y="1162050"/>
          <p14:tracePt t="27935" x="5019675" y="1162050"/>
          <p14:tracePt t="27952" x="5083175" y="1162050"/>
          <p14:tracePt t="27968" x="5113338" y="1162050"/>
          <p14:tracePt t="27985" x="5168900" y="1162050"/>
          <p14:tracePt t="28002" x="5219700" y="1162050"/>
          <p14:tracePt t="28019" x="5249863" y="1162050"/>
          <p14:tracePt t="28022" x="5275263" y="1162050"/>
          <p14:tracePt t="28038" x="5305425" y="1162050"/>
          <p14:tracePt t="28085" x="5313363" y="1149350"/>
          <p14:tracePt t="28214" x="5313363" y="1122363"/>
          <p14:tracePt t="28254" x="5313363" y="1093788"/>
          <p14:tracePt t="28350" x="5308600" y="1084263"/>
          <p14:tracePt t="28382" x="5295900" y="1084263"/>
          <p14:tracePt t="28389" x="5283200" y="1084263"/>
          <p14:tracePt t="28422" x="5257800" y="1084263"/>
          <p14:tracePt t="28429" x="5245100" y="1089025"/>
          <p14:tracePt t="28461" x="5232400" y="1101725"/>
          <p14:tracePt t="28477" x="5207000" y="1131888"/>
          <p14:tracePt t="28510" x="5176838" y="1131888"/>
          <p14:tracePt t="28525" x="5164138" y="1144588"/>
          <p14:tracePt t="28549" x="5156200" y="1152525"/>
          <p14:tracePt t="28965" x="5176838" y="1152525"/>
          <p14:tracePt t="29029" x="5202238" y="1152525"/>
          <p14:tracePt t="29061" x="5227638" y="1152525"/>
          <p14:tracePt t="29085" x="5257800" y="1152525"/>
          <p14:tracePt t="29118" x="5283200" y="1152525"/>
          <p14:tracePt t="29133" x="5313363" y="1152525"/>
          <p14:tracePt t="29141" x="5338763" y="1152525"/>
          <p14:tracePt t="29158" x="5364163" y="1152525"/>
          <p14:tracePt t="29174" x="5394325" y="1152525"/>
          <p14:tracePt t="29197" x="5407025" y="1149350"/>
          <p14:tracePt t="29230" x="5419725" y="1136650"/>
          <p14:tracePt t="29365" x="5445125" y="1136650"/>
          <p14:tracePt t="29517" x="5470525" y="1136650"/>
          <p14:tracePt t="29542" x="5495925" y="1136650"/>
          <p14:tracePt t="29565" x="5526088" y="1136650"/>
          <p14:tracePt t="29582" x="5551488" y="1136650"/>
          <p14:tracePt t="29606" x="5581650" y="1136650"/>
          <p14:tracePt t="29613" x="5607050" y="1136650"/>
          <p14:tracePt t="29622" x="5632450" y="1136650"/>
          <p14:tracePt t="29635" x="5678488" y="1119188"/>
          <p14:tracePt t="29653" x="5718175" y="1106488"/>
          <p14:tracePt t="29670" x="5743575" y="1084263"/>
          <p14:tracePt t="29685" x="5781675" y="1071563"/>
          <p14:tracePt t="29702" x="5794375" y="1058863"/>
          <p14:tracePt t="29717" x="5819775" y="1030288"/>
          <p14:tracePt t="29742" x="5849938" y="1030288"/>
          <p14:tracePt t="29766" x="5875338" y="1030288"/>
          <p14:tracePt t="29774" x="5888038" y="1020763"/>
          <p14:tracePt t="29790" x="5900738" y="1008063"/>
          <p14:tracePt t="29829" x="5926138" y="1008063"/>
          <p14:tracePt t="29853" x="5951538" y="1008063"/>
          <p14:tracePt t="29902" x="5976938" y="1008063"/>
          <p14:tracePt t="29999" x="6007100" y="1008063"/>
          <p14:tracePt t="30093" x="6053138" y="1016000"/>
          <p14:tracePt t="30109" x="6053138" y="1046163"/>
          <p14:tracePt t="30133" x="6053138" y="1071563"/>
          <p14:tracePt t="30141" x="6065838" y="1084263"/>
          <p14:tracePt t="30157" x="6078538" y="1096963"/>
          <p14:tracePt t="30168" x="6078538" y="1122363"/>
          <p14:tracePt t="30185" x="6091238" y="1169988"/>
          <p14:tracePt t="30188" x="6103938" y="1182688"/>
          <p14:tracePt t="30201" x="6116638" y="1225550"/>
          <p14:tracePt t="30204" x="6129338" y="1233488"/>
          <p14:tracePt t="30222" x="6129338" y="1258888"/>
          <p14:tracePt t="30234" x="6146800" y="1306513"/>
          <p14:tracePt t="30252" x="6159500" y="1319213"/>
          <p14:tracePt t="30268" x="6159500" y="1344613"/>
          <p14:tracePt t="30285" x="6159500" y="1374775"/>
          <p14:tracePt t="30302" x="6172200" y="1420813"/>
          <p14:tracePt t="30318" x="6184900" y="1433513"/>
          <p14:tracePt t="30335" x="6184900" y="1468438"/>
          <p14:tracePt t="30352" x="6215063" y="1509713"/>
          <p14:tracePt t="30369" x="6215063" y="1535113"/>
          <p14:tracePt t="30386" x="6202363" y="1582738"/>
          <p14:tracePt t="30403" x="6172200" y="1612900"/>
          <p14:tracePt t="30406" x="6159500" y="1625600"/>
          <p14:tracePt t="30418" x="6146800" y="1633538"/>
          <p14:tracePt t="30421" x="6121400" y="1663700"/>
          <p14:tracePt t="30435" x="6091238" y="1693863"/>
          <p14:tracePt t="30453" x="5994400" y="1727200"/>
          <p14:tracePt t="30468" x="5981700" y="1739900"/>
          <p14:tracePt t="30485" x="5943600" y="1752600"/>
          <p14:tracePt t="30534" x="5916613" y="1752600"/>
          <p14:tracePt t="30549" x="5903913" y="1765300"/>
          <p14:tracePt t="30575" x="5891213" y="1774825"/>
          <p14:tracePt t="30605" x="5865813" y="1774825"/>
          <p14:tracePt t="30717" x="5840413" y="1774825"/>
          <p14:tracePt t="30733" x="5815013" y="1774825"/>
          <p14:tracePt t="30758" x="5784850" y="1774825"/>
          <p14:tracePt t="30782" x="5759450" y="1774825"/>
          <p14:tracePt t="30798" x="5730875" y="1774825"/>
          <p14:tracePt t="30805" x="5703888" y="1774825"/>
          <p14:tracePt t="30822" x="5678488" y="1774825"/>
          <p14:tracePt t="30835" x="5649913" y="1774825"/>
          <p14:tracePt t="30839" x="5624513" y="1774825"/>
          <p14:tracePt t="30854" x="5594350" y="1774825"/>
          <p14:tracePt t="30869" x="5543550" y="1774825"/>
          <p14:tracePt t="30886" x="5513388" y="1774825"/>
          <p14:tracePt t="30903" x="5487988" y="1774825"/>
          <p14:tracePt t="30917" x="5457825" y="1774825"/>
          <p14:tracePt t="30935" x="5432425" y="1774825"/>
          <p14:tracePt t="30951" x="5407025" y="1774825"/>
          <p14:tracePt t="30968" x="5376863" y="1774825"/>
          <p14:tracePt t="30985" x="5321300" y="1774825"/>
          <p14:tracePt t="30988" x="5295900" y="1774825"/>
          <p14:tracePt t="31001" x="5270500" y="1774825"/>
          <p14:tracePt t="31004" x="5207000" y="1774825"/>
          <p14:tracePt t="31019" x="5176838" y="1774825"/>
          <p14:tracePt t="31022" x="5151438" y="1774825"/>
          <p14:tracePt t="31034" x="5121275" y="1774825"/>
          <p14:tracePt t="31038" x="5057775" y="1774825"/>
          <p14:tracePt t="31053" x="5006975" y="1774825"/>
          <p14:tracePt t="31069" x="4976813" y="1774825"/>
          <p14:tracePt t="31086" x="4951413" y="1774825"/>
          <p14:tracePt t="31103" x="4921250" y="1774825"/>
          <p14:tracePt t="31118" x="4870450" y="1774825"/>
          <p14:tracePt t="31135" x="4814888" y="1774825"/>
          <p14:tracePt t="31151" x="4760913" y="1774825"/>
          <p14:tracePt t="31168" x="4670425" y="1774825"/>
          <p14:tracePt t="31185" x="4614863" y="1774825"/>
          <p14:tracePt t="31201" x="4560888" y="1774825"/>
          <p14:tracePt t="31218" x="4535488" y="1774825"/>
          <p14:tracePt t="31237" x="4522788" y="1770063"/>
          <p14:tracePt t="31253" x="4508500" y="1757363"/>
          <p14:tracePt t="31269" x="4483100" y="1727200"/>
          <p14:tracePt t="31286" x="4437063" y="1714500"/>
          <p14:tracePt t="31303" x="4419600" y="1668463"/>
          <p14:tracePt t="31319" x="4406900" y="1654175"/>
          <p14:tracePt t="31335" x="4389438" y="1582738"/>
          <p14:tracePt t="31352" x="4381500" y="1544638"/>
          <p14:tracePt t="31368" x="4381500" y="1514475"/>
          <p14:tracePt t="31385" x="4381500" y="1425575"/>
          <p14:tracePt t="31402" x="4381500" y="1339850"/>
          <p14:tracePt t="31405" x="4381500" y="1293813"/>
          <p14:tracePt t="31418" x="4381500" y="1268413"/>
          <p14:tracePt t="31421" x="4381500" y="1203325"/>
          <p14:tracePt t="31435" x="4406900" y="1174750"/>
          <p14:tracePt t="31439" x="4406900" y="1149350"/>
          <p14:tracePt t="31452" x="4437063" y="1089025"/>
          <p14:tracePt t="31468" x="4449763" y="1042988"/>
          <p14:tracePt t="31485" x="4492625" y="1003300"/>
          <p14:tracePt t="31503" x="4492625" y="974725"/>
          <p14:tracePt t="31518" x="4530725" y="936625"/>
          <p14:tracePt t="31535" x="4576763" y="906463"/>
          <p14:tracePt t="31552" x="4589463" y="906463"/>
          <p14:tracePt t="31569" x="4645025" y="881063"/>
          <p14:tracePt t="31585" x="4700588" y="850900"/>
          <p14:tracePt t="31588" x="4725988" y="850900"/>
          <p14:tracePt t="31606" x="4756150" y="817563"/>
          <p14:tracePt t="31694" x="4768850" y="825500"/>
          <p14:tracePt t="31709" x="4768850" y="850900"/>
          <p14:tracePt t="31725" x="4760913" y="863600"/>
          <p14:tracePt t="31733" x="4733925" y="863600"/>
          <p14:tracePt t="31741" x="4721225" y="876300"/>
          <p14:tracePt t="31862" x="4730750" y="868363"/>
          <p14:tracePt t="31878" x="4760913" y="842963"/>
          <p14:tracePt t="31902" x="4786313" y="842963"/>
          <p14:tracePt t="31919" x="4811713" y="842963"/>
          <p14:tracePt t="31949" x="4840288" y="842963"/>
          <p14:tracePt t="31974" x="4854575" y="830263"/>
          <p14:tracePt t="31998" x="4854575" y="804863"/>
          <p14:tracePt t="32014" x="4854575" y="774700"/>
          <p14:tracePt t="32021" x="4854575" y="749300"/>
          <p14:tracePt t="32038" x="4854575" y="723900"/>
          <p14:tracePt t="32052" x="4811713" y="646113"/>
          <p14:tracePt t="32069" x="4743450" y="612775"/>
          <p14:tracePt t="32085" x="4543425" y="488950"/>
          <p14:tracePt t="32101" x="4224338" y="420688"/>
          <p14:tracePt t="32119" x="3816350" y="306388"/>
          <p14:tracePt t="32136" x="3327400" y="217488"/>
          <p14:tracePt t="32151" x="2867025" y="123825"/>
          <p14:tracePt t="32168" x="2514600" y="33338"/>
          <p14:tracePt t="32185" x="2335213" y="33338"/>
          <p14:tracePt t="32202" x="2279650" y="33338"/>
          <p14:tracePt t="32205" x="2216150" y="33338"/>
          <p14:tracePt t="32217" x="2152650" y="33338"/>
          <p14:tracePt t="32220" x="2089150" y="33338"/>
          <p14:tracePt t="32235" x="2025650" y="33338"/>
          <p14:tracePt t="32238" x="1960563" y="33338"/>
          <p14:tracePt t="32252" x="1863725" y="60325"/>
          <p14:tracePt t="32269" x="1773238" y="60325"/>
          <p14:tracePt t="32285" x="1679575" y="88900"/>
          <p14:tracePt t="32302" x="1620838" y="119063"/>
          <p14:tracePt t="32318" x="1514475" y="166688"/>
          <p14:tracePt t="32335" x="1438275" y="212725"/>
          <p14:tracePt t="32352" x="1357313" y="293688"/>
          <p14:tracePt t="32368" x="1296988" y="352425"/>
          <p14:tracePt t="32385" x="1238250" y="412750"/>
          <p14:tracePt t="32388" x="1208088" y="442913"/>
          <p14:tracePt t="32401" x="1174750" y="511175"/>
          <p14:tracePt t="32404" x="1157288" y="557213"/>
          <p14:tracePt t="32418" x="1109663" y="608013"/>
          <p14:tracePt t="32421" x="1038225" y="642938"/>
          <p14:tracePt t="32436" x="1020763" y="757238"/>
          <p14:tracePt t="32452" x="974725" y="838200"/>
          <p14:tracePt t="32469" x="944563" y="893763"/>
          <p14:tracePt t="32484" x="944563" y="923925"/>
          <p14:tracePt t="32503" x="944563" y="949325"/>
          <p14:tracePt t="32518" x="944563" y="974725"/>
          <p14:tracePt t="32535" x="944563" y="1030288"/>
          <p14:tracePt t="32552" x="944563" y="1068388"/>
          <p14:tracePt t="32568" x="944563" y="1109663"/>
          <p14:tracePt t="32585" x="944563" y="1165225"/>
          <p14:tracePt t="32588" x="952500" y="1177925"/>
          <p14:tracePt t="32602" x="965200" y="1187450"/>
          <p14:tracePt t="32605" x="977900" y="1200150"/>
          <p14:tracePt t="32618" x="1003300" y="1228725"/>
          <p14:tracePt t="32621" x="1033463" y="1258888"/>
          <p14:tracePt t="32634" x="1046163" y="1271588"/>
          <p14:tracePt t="32637" x="1058863" y="1284288"/>
          <p14:tracePt t="32651" x="1101725" y="1327150"/>
          <p14:tracePt t="32669" x="1208088" y="1433513"/>
          <p14:tracePt t="32685" x="1352550" y="1544638"/>
          <p14:tracePt t="32702" x="1433513" y="1625600"/>
          <p14:tracePt t="32717" x="1573213" y="1693863"/>
          <p14:tracePt t="32735" x="1671638" y="1757363"/>
          <p14:tracePt t="32752" x="1833563" y="1808163"/>
          <p14:tracePt t="32768" x="1947863" y="1858963"/>
          <p14:tracePt t="32785" x="2139950" y="1935163"/>
          <p14:tracePt t="32788" x="2211388" y="1970088"/>
          <p14:tracePt t="32802" x="2327275" y="1970088"/>
          <p14:tracePt t="32805" x="2390775" y="1970088"/>
          <p14:tracePt t="32819" x="2459038" y="2003425"/>
          <p14:tracePt t="32822" x="2484438" y="2003425"/>
          <p14:tracePt t="32834" x="2547938" y="2003425"/>
          <p14:tracePt t="32837" x="2611438" y="2003425"/>
          <p14:tracePt t="32853" x="2701925" y="2003425"/>
          <p14:tracePt t="32867" x="2786063" y="2003425"/>
          <p14:tracePt t="32871" x="2833688" y="2003425"/>
          <p14:tracePt t="32885" x="2968625" y="1939925"/>
          <p14:tracePt t="32902" x="3041650" y="1927225"/>
          <p14:tracePt t="32920" x="3105150" y="1863725"/>
          <p14:tracePt t="32935" x="3135313" y="1803400"/>
          <p14:tracePt t="32951" x="3135313" y="1752600"/>
          <p14:tracePt t="32968" x="3135313" y="1663700"/>
          <p14:tracePt t="32985" x="3135313" y="1570038"/>
          <p14:tracePt t="32988" x="3135313" y="1544638"/>
          <p14:tracePt t="33001" x="3135313" y="1481138"/>
          <p14:tracePt t="33004" x="3122613" y="1433513"/>
          <p14:tracePt t="33018" x="3071813" y="1382713"/>
          <p14:tracePt t="33021" x="3071813" y="1357313"/>
          <p14:tracePt t="33034" x="3021013" y="1263650"/>
          <p14:tracePt t="33037" x="3003550" y="1216025"/>
          <p14:tracePt t="33053" x="2922588" y="1139825"/>
          <p14:tracePt t="33068" x="2846388" y="1058863"/>
          <p14:tracePt t="33086" x="2697163" y="949325"/>
          <p14:tracePt t="33101" x="2555875" y="881063"/>
          <p14:tracePt t="33119" x="2335213" y="777875"/>
          <p14:tracePt t="33135" x="2038350" y="688975"/>
          <p14:tracePt t="33151" x="1790700" y="608013"/>
          <p14:tracePt t="33168" x="1573213" y="608013"/>
          <p14:tracePt t="33185" x="1344613" y="608013"/>
          <p14:tracePt t="33202" x="1165225" y="608013"/>
          <p14:tracePt t="33205" x="1058863" y="608013"/>
          <p14:tracePt t="33217" x="944563" y="608013"/>
          <p14:tracePt t="33220" x="830263" y="608013"/>
          <p14:tracePt t="33235" x="757238" y="638175"/>
          <p14:tracePt t="33238" x="688975" y="671513"/>
          <p14:tracePt t="33253" x="442913" y="752475"/>
          <p14:tracePt t="33269" x="273050" y="825500"/>
          <p14:tracePt t="33287" x="179388" y="871538"/>
          <p14:tracePt t="33303" x="98425" y="952500"/>
          <p14:tracePt t="33319" x="60325" y="965200"/>
          <p14:tracePt t="33336" x="60325" y="1016000"/>
          <p14:tracePt t="33351" x="60325" y="1071563"/>
          <p14:tracePt t="33368" x="60325" y="1162050"/>
          <p14:tracePt t="33384" x="60325" y="1216025"/>
          <p14:tracePt t="33401" x="60325" y="1271588"/>
          <p14:tracePt t="33418" x="111125" y="1362075"/>
          <p14:tracePt t="33421" x="119063" y="1374775"/>
          <p14:tracePt t="33435" x="149225" y="1403350"/>
          <p14:tracePt t="33438" x="195263" y="1450975"/>
          <p14:tracePt t="33451" x="319088" y="1493838"/>
          <p14:tracePt t="33454" x="365125" y="1506538"/>
          <p14:tracePt t="33469" x="582613" y="1603375"/>
          <p14:tracePt t="33485" x="931863" y="1693863"/>
          <p14:tracePt t="33501" x="1339850" y="1782763"/>
          <p14:tracePt t="33518" x="1790700" y="1782763"/>
          <p14:tracePt t="33535" x="2301875" y="1782763"/>
          <p14:tracePt t="33551" x="2808288" y="1782763"/>
          <p14:tracePt t="33568" x="3148013" y="1782763"/>
          <p14:tracePt t="33585" x="3279775" y="1782763"/>
          <p14:tracePt t="33588" x="3348038" y="1752600"/>
          <p14:tracePt t="33601" x="3378200" y="1722438"/>
          <p14:tracePt t="33605" x="3411538" y="1693863"/>
          <p14:tracePt t="33617" x="3419475" y="1681163"/>
          <p14:tracePt t="33620" x="3419475" y="1654175"/>
          <p14:tracePt t="33634" x="3419475" y="1625600"/>
          <p14:tracePt t="33637" x="3419475" y="1562100"/>
          <p14:tracePt t="33652" x="3419475" y="1509713"/>
          <p14:tracePt t="33669" x="3419475" y="1416050"/>
          <p14:tracePt t="33685" x="3411538" y="1306513"/>
          <p14:tracePt t="33702" x="3262313" y="1157288"/>
          <p14:tracePt t="33718" x="3003550" y="987425"/>
          <p14:tracePt t="33736" x="2747963" y="820738"/>
          <p14:tracePt t="33751" x="2441575" y="642938"/>
          <p14:tracePt t="33768" x="2139950" y="557213"/>
          <p14:tracePt t="33786" x="1866900" y="450850"/>
          <p14:tracePt t="33789" x="1773238" y="433388"/>
          <p14:tracePt t="33801" x="1689100" y="433388"/>
          <p14:tracePt t="33805" x="1600200" y="433388"/>
          <p14:tracePt t="33818" x="1535113" y="433388"/>
          <p14:tracePt t="33821" x="1471613" y="433388"/>
          <p14:tracePt t="33835" x="1408113" y="433388"/>
          <p14:tracePt t="33838" x="1344613" y="433388"/>
          <p14:tracePt t="33852" x="1271588" y="442913"/>
          <p14:tracePt t="33869" x="1190625" y="523875"/>
          <p14:tracePt t="33885" x="1071563" y="625475"/>
          <p14:tracePt t="33901" x="1042988" y="701675"/>
          <p14:tracePt t="33918" x="1012825" y="795338"/>
          <p14:tracePt t="33934" x="977900" y="889000"/>
          <p14:tracePt t="33951" x="977900" y="982663"/>
          <p14:tracePt t="33969" x="977900" y="1038225"/>
          <p14:tracePt t="33986" x="1000125" y="1093788"/>
          <p14:tracePt t="33989" x="1028700" y="1122363"/>
          <p14:tracePt t="34006" x="1028700" y="1149350"/>
          <p14:tracePt t="34019" x="1058863" y="1177925"/>
          <p14:tracePt t="34035" x="1071563" y="1225550"/>
          <p14:tracePt t="34039" x="1084263" y="1238250"/>
          <p14:tracePt t="34053" x="1096963" y="1281113"/>
          <p14:tracePt t="34068" x="1131888" y="1309688"/>
          <p14:tracePt t="34085" x="1174750" y="1352550"/>
          <p14:tracePt t="34102" x="1263650" y="1412875"/>
          <p14:tracePt t="34117" x="1301750" y="1450975"/>
          <p14:tracePt t="34134" x="1382713" y="1484313"/>
          <p14:tracePt t="34151" x="1450975" y="1484313"/>
          <p14:tracePt t="34169" x="1481138" y="1514475"/>
          <p14:tracePt t="34172" x="1509713" y="1514475"/>
          <p14:tracePt t="34197" x="1535113" y="1514475"/>
          <p14:tracePt t="34205" x="1547813" y="1514475"/>
          <p14:tracePt t="34218" x="1560513" y="1514475"/>
          <p14:tracePt t="34220" x="1658938" y="1547813"/>
          <p14:tracePt t="34234" x="1689100" y="1577975"/>
          <p14:tracePt t="34237" x="1714500" y="1577975"/>
          <p14:tracePt t="34252" x="1825625" y="1595438"/>
          <p14:tracePt t="34269" x="1939925" y="1641475"/>
          <p14:tracePt t="34285" x="2033588" y="1641475"/>
          <p14:tracePt t="34301" x="2084388" y="1641475"/>
          <p14:tracePt t="34319" x="2114550" y="1641475"/>
          <p14:tracePt t="34335" x="2139950" y="1641475"/>
          <p14:tracePt t="34351" x="2195513" y="1641475"/>
          <p14:tracePt t="34368" x="2284413" y="1641475"/>
          <p14:tracePt t="34385" x="2416175" y="1612900"/>
          <p14:tracePt t="34388" x="2479675" y="1612900"/>
          <p14:tracePt t="34401" x="2527300" y="1600200"/>
          <p14:tracePt t="34418" x="2582863" y="1574800"/>
          <p14:tracePt t="34421" x="2595563" y="1562100"/>
          <p14:tracePt t="34434" x="2620963" y="1562100"/>
          <p14:tracePt t="34453" x="2662238" y="1519238"/>
          <p14:tracePt t="34468" x="2671763" y="1506538"/>
          <p14:tracePt t="34485" x="2684463" y="1468438"/>
          <p14:tracePt t="34502" x="2684463" y="1441450"/>
          <p14:tracePt t="34517" x="2684463" y="1387475"/>
          <p14:tracePt t="34535" x="2709863" y="1362075"/>
          <p14:tracePt t="34551" x="2709863" y="1335088"/>
          <p14:tracePt t="34568" x="2709863" y="1309688"/>
          <p14:tracePt t="34585" x="2735263" y="1284288"/>
          <p14:tracePt t="34614" x="2735263" y="1258888"/>
          <p14:tracePt t="34638" x="2735263" y="1233488"/>
          <p14:tracePt t="34694" x="2722563" y="1187450"/>
          <p14:tracePt t="34725" x="2692400" y="1157288"/>
          <p14:tracePt t="34733" x="2679700" y="1157288"/>
          <p14:tracePt t="34741" x="2654300" y="1144588"/>
          <p14:tracePt t="34752" x="2624138" y="1109663"/>
          <p14:tracePt t="34768" x="2552700" y="1071563"/>
          <p14:tracePt t="34785" x="2454275" y="1003300"/>
          <p14:tracePt t="34802" x="2357438" y="974725"/>
          <p14:tracePt t="34805" x="2289175" y="936625"/>
          <p14:tracePt t="34818" x="2216150" y="901700"/>
          <p14:tracePt t="34821" x="2147888" y="868363"/>
          <p14:tracePt t="34834" x="2076450" y="833438"/>
          <p14:tracePt t="34838" x="2008188" y="795338"/>
          <p14:tracePt t="34851" x="1884363" y="757238"/>
          <p14:tracePt t="34854" x="1820863" y="757238"/>
          <p14:tracePt t="34869" x="1646238" y="719138"/>
          <p14:tracePt t="34885" x="1506538" y="681038"/>
          <p14:tracePt t="34902" x="1412875" y="646113"/>
          <p14:tracePt t="34919" x="1322388" y="646113"/>
          <p14:tracePt t="34935" x="1268413" y="646113"/>
          <p14:tracePt t="34951" x="1139825" y="646113"/>
          <p14:tracePt t="34968" x="1042988" y="676275"/>
          <p14:tracePt t="34983" x="965200" y="723900"/>
          <p14:tracePt t="35001" x="922338" y="765175"/>
          <p14:tracePt t="35005" x="881063" y="808038"/>
          <p14:tracePt t="35018" x="868363" y="855663"/>
          <p14:tracePt t="35021" x="855663" y="868363"/>
          <p14:tracePt t="35038" x="825500" y="893763"/>
          <p14:tracePt t="35052" x="825500" y="949325"/>
          <p14:tracePt t="35069" x="795338" y="1003300"/>
          <p14:tracePt t="35085" x="795338" y="1058863"/>
          <p14:tracePt t="35102" x="765175" y="1119188"/>
          <p14:tracePt t="35118" x="765175" y="1174750"/>
          <p14:tracePt t="35134" x="777875" y="1246188"/>
          <p14:tracePt t="35151" x="842963" y="1339850"/>
          <p14:tracePt t="35168" x="855663" y="1377950"/>
          <p14:tracePt t="35185" x="901700" y="1455738"/>
          <p14:tracePt t="35188" x="931863" y="1489075"/>
          <p14:tracePt t="35200" x="957263" y="1489075"/>
          <p14:tracePt t="35217" x="1033463" y="1531938"/>
          <p14:tracePt t="35220" x="1127125" y="1587500"/>
          <p14:tracePt t="35234" x="1152525" y="1587500"/>
          <p14:tracePt t="35237" x="1220788" y="1620838"/>
          <p14:tracePt t="35252" x="1412875" y="1697038"/>
          <p14:tracePt t="35268" x="1608138" y="1697038"/>
          <p14:tracePt t="35287" x="1871663" y="1739900"/>
          <p14:tracePt t="35301" x="2165350" y="1787525"/>
          <p14:tracePt t="35318" x="2454275" y="1828800"/>
          <p14:tracePt t="35335" x="2689225" y="1828800"/>
          <p14:tracePt t="35351" x="2862263" y="1828800"/>
          <p14:tracePt t="35368" x="2917825" y="1803400"/>
          <p14:tracePt t="35385" x="2960688" y="1760538"/>
          <p14:tracePt t="35401" x="2990850" y="1706563"/>
          <p14:tracePt t="35405" x="2990850" y="1676400"/>
          <p14:tracePt t="35418" x="2990850" y="1651000"/>
          <p14:tracePt t="35421" x="2990850" y="1587500"/>
          <p14:tracePt t="35434" x="2990850" y="1562100"/>
          <p14:tracePt t="35437" x="2990850" y="1531938"/>
          <p14:tracePt t="35450" x="2990850" y="1506538"/>
          <p14:tracePt t="35454" x="2990850" y="1441450"/>
          <p14:tracePt t="35469" x="2990850" y="1352550"/>
          <p14:tracePt t="35485" x="2968625" y="1293813"/>
          <p14:tracePt t="35501" x="2909888" y="1203325"/>
          <p14:tracePt t="35518" x="2808288" y="1101725"/>
          <p14:tracePt t="35535" x="2633663" y="962025"/>
          <p14:tracePt t="35551" x="2433638" y="842963"/>
          <p14:tracePt t="35568" x="2233613" y="719138"/>
          <p14:tracePt t="35584" x="2071688" y="668338"/>
          <p14:tracePt t="35601" x="1909763" y="612775"/>
          <p14:tracePt t="35604" x="1785938" y="574675"/>
          <p14:tracePt t="35618" x="1671638" y="574675"/>
          <p14:tracePt t="35620" x="1603375" y="536575"/>
          <p14:tracePt t="35635" x="1489075" y="536575"/>
          <p14:tracePt t="35638" x="1370013" y="536575"/>
          <p14:tracePt t="35653" x="1200150" y="536575"/>
          <p14:tracePt t="35669" x="1071563" y="536575"/>
          <p14:tracePt t="35684" x="982663" y="536575"/>
          <p14:tracePt t="35701" x="884238" y="565150"/>
          <p14:tracePt t="35720" x="846138" y="608013"/>
          <p14:tracePt t="35734" x="817563" y="698500"/>
          <p14:tracePt t="35751" x="701675" y="795338"/>
          <p14:tracePt t="35768" x="701675" y="969963"/>
          <p14:tracePt t="35785" x="701675" y="1200150"/>
          <p14:tracePt t="35788" x="701675" y="1289050"/>
          <p14:tracePt t="35801" x="701675" y="1374775"/>
          <p14:tracePt t="35818" x="701675" y="1501775"/>
          <p14:tracePt t="35822" x="701675" y="1531938"/>
          <p14:tracePt t="35834" x="714375" y="1616075"/>
          <p14:tracePt t="35837" x="744538" y="1646238"/>
          <p14:tracePt t="35851" x="757238" y="1658938"/>
          <p14:tracePt t="35854" x="774700" y="1701800"/>
          <p14:tracePt t="35868" x="871538" y="1765300"/>
          <p14:tracePt t="35885" x="893763" y="1790700"/>
          <p14:tracePt t="35901" x="949325" y="1816100"/>
          <p14:tracePt t="35918" x="1003300" y="1816100"/>
          <p14:tracePt t="35934" x="1131888" y="1816100"/>
          <p14:tracePt t="35951" x="1352550" y="1816100"/>
          <p14:tracePt t="35968" x="1587500" y="1816100"/>
          <p14:tracePt t="35984" x="1782763" y="1816100"/>
          <p14:tracePt t="36001" x="1998663" y="1816100"/>
          <p14:tracePt t="36004" x="2063750" y="1816100"/>
          <p14:tracePt t="36018" x="2135188" y="1747838"/>
          <p14:tracePt t="36021" x="2160588" y="1747838"/>
          <p14:tracePt t="36035" x="2208213" y="1731963"/>
          <p14:tracePt t="36039" x="2224088" y="1684338"/>
          <p14:tracePt t="36053" x="2251075" y="1663700"/>
          <p14:tracePt t="36068" x="2289175" y="1625600"/>
          <p14:tracePt t="36086" x="2289175" y="1595438"/>
          <p14:tracePt t="36103" x="2289175" y="1570038"/>
          <p14:tracePt t="36125" x="2289175" y="1539875"/>
          <p14:tracePt t="36525" x="2279650" y="1531938"/>
          <p14:tracePt t="36654" x="2266950" y="1519238"/>
          <p14:tracePt t="36661" x="2266950" y="1493838"/>
          <p14:tracePt t="36677" x="2266950" y="1463675"/>
          <p14:tracePt t="36702" x="2276475" y="1450975"/>
          <p14:tracePt t="36725" x="2289175" y="1441450"/>
          <p14:tracePt t="36741" x="2301875" y="1428750"/>
          <p14:tracePt t="36749" x="2314575" y="1416050"/>
          <p14:tracePt t="36758" x="2322513" y="1403350"/>
          <p14:tracePt t="36774" x="2365375" y="1390650"/>
          <p14:tracePt t="36790" x="2378075" y="1377950"/>
          <p14:tracePt t="36801" x="2390775" y="1365250"/>
          <p14:tracePt t="36818" x="2403475" y="1352550"/>
          <p14:tracePt t="36835" x="2428875" y="1352550"/>
          <p14:tracePt t="36852" x="2466975" y="1339850"/>
          <p14:tracePt t="36868" x="2479675" y="1331913"/>
          <p14:tracePt t="36885" x="2530475" y="1331913"/>
          <p14:tracePt t="37005" x="2560638" y="1331913"/>
          <p14:tracePt t="37069" x="2586038" y="1331913"/>
          <p14:tracePt t="37101" x="2616200" y="1357313"/>
          <p14:tracePt t="37109" x="2628900" y="1365250"/>
          <p14:tracePt t="37119" x="2654300" y="1395413"/>
          <p14:tracePt t="37134" x="2679700" y="1420813"/>
          <p14:tracePt t="37151" x="2692400" y="1428750"/>
          <p14:tracePt t="37168" x="2717800" y="1428750"/>
          <p14:tracePt t="37185" x="2743200" y="1428750"/>
          <p14:tracePt t="37188" x="2773363" y="1428750"/>
          <p14:tracePt t="37205" x="2798763" y="1428750"/>
          <p14:tracePt t="37230" x="2828925" y="1428750"/>
          <p14:tracePt t="37254" x="2841625" y="1428750"/>
          <p14:tracePt t="37261" x="2849563" y="1428750"/>
          <p14:tracePt t="37269" x="2862263" y="1441450"/>
          <p14:tracePt t="37286" x="2901950" y="1455738"/>
          <p14:tracePt t="37304" x="2914650" y="1468438"/>
          <p14:tracePt t="37318" x="2914650" y="1519238"/>
          <p14:tracePt t="37335" x="2824163" y="1641475"/>
          <p14:tracePt t="37351" x="2722563" y="1722438"/>
          <p14:tracePt t="37606" x="2692400" y="1714500"/>
          <p14:tracePt t="37622" x="2662238" y="1684338"/>
          <p14:tracePt t="37629" x="2649538" y="1671638"/>
          <p14:tracePt t="37654" x="2624138" y="1671638"/>
          <p14:tracePt t="37661" x="2611438" y="1658938"/>
          <p14:tracePt t="37742" x="2598738" y="1616075"/>
          <p14:tracePt t="37765" x="2570163" y="1587500"/>
          <p14:tracePt t="37797" x="2535238" y="1557338"/>
          <p14:tracePt t="37909" x="2509838" y="1557338"/>
          <p14:tracePt t="39118" x="2484438" y="1557338"/>
          <p14:tracePt t="39125" x="2420938" y="1557338"/>
          <p14:tracePt t="39134" x="2309813" y="1557338"/>
          <p14:tracePt t="39151" x="1914525" y="1557338"/>
          <p14:tracePt t="39168" x="1458913" y="1509713"/>
          <p14:tracePt t="39185" x="1119188" y="1509713"/>
          <p14:tracePt t="39188" x="1055688" y="1509713"/>
          <p14:tracePt t="39202" x="1025525" y="1509713"/>
          <p14:tracePt t="39230" x="1068388" y="1509713"/>
          <p14:tracePt t="39237" x="1114425" y="1535113"/>
          <p14:tracePt t="39251" x="1182688" y="1570038"/>
          <p14:tracePt t="39254" x="1276350" y="1590675"/>
          <p14:tracePt t="39267" x="1322388" y="1603375"/>
          <p14:tracePt t="39284" x="1352550" y="1633538"/>
          <p14:tracePt t="39301" x="1390650" y="1646238"/>
          <p14:tracePt t="39318" x="1403350" y="1658938"/>
          <p14:tracePt t="39335" x="1428750" y="1684338"/>
          <p14:tracePt t="39358" x="1471613" y="1697038"/>
          <p14:tracePt t="39368" x="1481138" y="1709738"/>
          <p14:tracePt t="39390" x="1522413" y="1722438"/>
          <p14:tracePt t="39405" x="1535113" y="1735138"/>
          <p14:tracePt t="39418" x="1547813" y="1747838"/>
          <p14:tracePt t="39421" x="1560513" y="1760538"/>
          <p14:tracePt t="39454" x="1587500" y="1760538"/>
          <p14:tracePt t="39470" x="1612900" y="1760538"/>
          <p14:tracePt t="39486" x="1641475" y="1760538"/>
          <p14:tracePt t="39493" x="1666875" y="1760538"/>
          <p14:tracePt t="39501" x="1693863" y="1760538"/>
          <p14:tracePt t="39525" x="1722438" y="1760538"/>
          <p14:tracePt t="39574" x="1747838" y="1760538"/>
          <p14:tracePt t="39580" x="1778000" y="1760538"/>
          <p14:tracePt t="39590" x="1803400" y="1760538"/>
          <p14:tracePt t="39601" x="1816100" y="1774825"/>
          <p14:tracePt t="39604" x="1828800" y="1782763"/>
          <p14:tracePt t="39618" x="1854200" y="1782763"/>
          <p14:tracePt t="39638" x="1866900" y="1795463"/>
          <p14:tracePt t="39685" x="1876425" y="1808163"/>
          <p14:tracePt t="39725" x="1919288" y="1800225"/>
          <p14:tracePt t="39733" x="1931988" y="1787525"/>
          <p14:tracePt t="39741" x="1957388" y="1760538"/>
          <p14:tracePt t="39757" x="1990725" y="1727200"/>
          <p14:tracePt t="39767" x="2020888" y="1697038"/>
          <p14:tracePt t="39790" x="2051050" y="1668463"/>
          <p14:tracePt t="39806" x="2076450" y="1668463"/>
          <p14:tracePt t="39817" x="2122488" y="1654175"/>
          <p14:tracePt t="39833" x="2135188" y="1641475"/>
          <p14:tracePt t="39851" x="2160588" y="1641475"/>
          <p14:tracePt t="39855" x="2173288" y="1628775"/>
          <p14:tracePt t="39886" x="2185988" y="1616075"/>
          <p14:tracePt t="39965" x="2211388" y="1616075"/>
          <p14:tracePt t="39989" x="2238375" y="1616075"/>
          <p14:tracePt t="40014" x="2266950" y="1616075"/>
          <p14:tracePt t="40020" x="2276475" y="1625600"/>
          <p14:tracePt t="40035" x="2317750" y="1638300"/>
          <p14:tracePt t="40054" x="2347913" y="1638300"/>
          <p14:tracePt t="40070" x="2373313" y="1638300"/>
          <p14:tracePt t="40086" x="2398713" y="1638300"/>
          <p14:tracePt t="40103" x="2463800" y="1638300"/>
          <p14:tracePt t="40118" x="2492375" y="1638300"/>
          <p14:tracePt t="40133" x="2547938" y="1668463"/>
          <p14:tracePt t="40151" x="2578100" y="1668463"/>
          <p14:tracePt t="40168" x="2628900" y="1668463"/>
          <p14:tracePt t="40185" x="2684463" y="1668463"/>
          <p14:tracePt t="40202" x="2740025" y="1668463"/>
          <p14:tracePt t="40218" x="2765425" y="1668463"/>
          <p14:tracePt t="40235" x="2795588" y="1668463"/>
          <p14:tracePt t="40251" x="2820988" y="1668463"/>
          <p14:tracePt t="40254" x="2849563" y="1668463"/>
          <p14:tracePt t="40269" x="2874963" y="1668463"/>
          <p14:tracePt t="40286" x="2901950" y="1693863"/>
          <p14:tracePt t="40303" x="2927350" y="1719263"/>
          <p14:tracePt t="40317" x="2940050" y="1731963"/>
          <p14:tracePt t="40334" x="2940050" y="1820863"/>
          <p14:tracePt t="40351" x="2940050" y="1914525"/>
          <p14:tracePt t="40368" x="2940050" y="1965325"/>
          <p14:tracePt t="40384" x="2940050" y="2020888"/>
          <p14:tracePt t="40401" x="2914650" y="2079625"/>
          <p14:tracePt t="40418" x="2849563" y="2139950"/>
          <p14:tracePt t="40420" x="2836863" y="2182813"/>
          <p14:tracePt t="40435" x="2790825" y="2195513"/>
          <p14:tracePt t="40438" x="2743200" y="2212975"/>
          <p14:tracePt t="40452" x="2697163" y="2228850"/>
          <p14:tracePt t="40454" x="2649538" y="2241550"/>
          <p14:tracePt t="40468" x="2555875" y="2276475"/>
          <p14:tracePt t="40485" x="2466975" y="2276475"/>
          <p14:tracePt t="40502" x="2378075" y="2297113"/>
          <p14:tracePt t="40518" x="2305050" y="2309813"/>
          <p14:tracePt t="40533" x="2178050" y="2309813"/>
          <p14:tracePt t="40550" x="2051050" y="2309813"/>
          <p14:tracePt t="40567" x="1919288" y="2279650"/>
          <p14:tracePt t="40584" x="1820863" y="2216150"/>
          <p14:tracePt t="40601" x="1616075" y="2144713"/>
          <p14:tracePt t="40605" x="1522413" y="2106613"/>
          <p14:tracePt t="40617" x="1400175" y="2063750"/>
          <p14:tracePt t="40620" x="1327150" y="2028825"/>
          <p14:tracePt t="40634" x="1200150" y="1944688"/>
          <p14:tracePt t="40637" x="1174750" y="1944688"/>
          <p14:tracePt t="40652" x="1144588" y="1914525"/>
          <p14:tracePt t="40654" x="1114425" y="1914525"/>
          <p14:tracePt t="40677" x="1084263" y="1884363"/>
          <p14:tracePt t="40702" x="1055688" y="1854200"/>
          <p14:tracePt t="40709" x="1028700" y="1854200"/>
          <p14:tracePt t="40719" x="1000125" y="1825625"/>
          <p14:tracePt t="40734" x="922338" y="1778000"/>
          <p14:tracePt t="40751" x="858838" y="1719263"/>
          <p14:tracePt t="40767" x="812800" y="1600200"/>
          <p14:tracePt t="40785" x="752475" y="1539875"/>
          <p14:tracePt t="40801" x="711200" y="1468438"/>
          <p14:tracePt t="40817" x="676275" y="1395413"/>
          <p14:tracePt t="40833" x="646113" y="1365250"/>
          <p14:tracePt t="40836" x="646113" y="1339850"/>
          <p14:tracePt t="40851" x="646113" y="1309688"/>
          <p14:tracePt t="40868" x="671513" y="1255713"/>
          <p14:tracePt t="40886" x="701675" y="1195388"/>
          <p14:tracePt t="40903" x="719138" y="1122363"/>
          <p14:tracePt t="40918" x="782638" y="1025525"/>
          <p14:tracePt t="40934" x="830263" y="952500"/>
          <p14:tracePt t="40952" x="936625" y="830263"/>
          <p14:tracePt t="40968" x="1012825" y="765175"/>
          <p14:tracePt t="40985" x="1106488" y="731838"/>
          <p14:tracePt t="41002" x="1271588" y="676275"/>
          <p14:tracePt t="41005" x="1362075" y="658813"/>
          <p14:tracePt t="41018" x="1454150" y="642938"/>
          <p14:tracePt t="41021" x="1466850" y="630238"/>
          <p14:tracePt t="41034" x="1560513" y="630238"/>
          <p14:tracePt t="41037" x="1625600" y="630238"/>
          <p14:tracePt t="41051" x="1671638" y="630238"/>
          <p14:tracePt t="41055" x="1714500" y="630238"/>
          <p14:tracePt t="41068" x="1785938" y="630238"/>
          <p14:tracePt t="41084" x="1825625" y="630238"/>
          <p14:tracePt t="41119" x="1871663" y="638175"/>
          <p14:tracePt t="41125" x="1901825" y="671513"/>
          <p14:tracePt t="41133" x="1914525" y="681038"/>
          <p14:tracePt t="41151" x="2054225" y="749300"/>
          <p14:tracePt t="41168" x="2246313" y="825500"/>
          <p14:tracePt t="41185" x="2436813" y="896938"/>
          <p14:tracePt t="41201" x="2535238" y="936625"/>
          <p14:tracePt t="41205" x="2598738" y="936625"/>
          <p14:tracePt t="41218" x="2646363" y="949325"/>
          <p14:tracePt t="41221" x="2659063" y="962025"/>
          <p14:tracePt t="41245" x="2684463" y="962025"/>
          <p14:tracePt t="41277" x="2714625" y="962025"/>
          <p14:tracePt t="41284" x="2722563" y="974725"/>
          <p14:tracePt t="41293" x="2735263" y="987425"/>
          <p14:tracePt t="41302" x="2747963" y="1000125"/>
          <p14:tracePt t="41318" x="2786063" y="1038225"/>
          <p14:tracePt t="41334" x="2816225" y="1068388"/>
          <p14:tracePt t="41351" x="2828925" y="1081088"/>
          <p14:tracePt t="41367" x="2859088" y="1106488"/>
          <p14:tracePt t="41384" x="2889250" y="1165225"/>
          <p14:tracePt t="41402" x="2889250" y="1220788"/>
          <p14:tracePt t="41405" x="2889250" y="1246188"/>
          <p14:tracePt t="41418" x="2889250" y="1309688"/>
          <p14:tracePt t="41421" x="2889250" y="1335088"/>
          <p14:tracePt t="41435" x="2889250" y="1365250"/>
          <p14:tracePt t="41437" x="2889250" y="1390650"/>
          <p14:tracePt t="41451" x="2889250" y="1455738"/>
          <p14:tracePt t="41454" x="2889250" y="1484313"/>
          <p14:tracePt t="41467" x="2889250" y="1509713"/>
          <p14:tracePt t="41470" x="2889250" y="1535113"/>
          <p14:tracePt t="41485" x="2862263" y="1595438"/>
          <p14:tracePt t="41503" x="2836863" y="1620838"/>
          <p14:tracePt t="41518" x="2824163" y="1658938"/>
          <p14:tracePt t="41534" x="2782888" y="1701800"/>
          <p14:tracePt t="41551" x="2752725" y="1731963"/>
          <p14:tracePt t="41568" x="2709863" y="1774825"/>
          <p14:tracePt t="41583" x="2689225" y="1795463"/>
          <p14:tracePt t="41601" x="2659063" y="1825625"/>
          <p14:tracePt t="41604" x="2611438" y="1838325"/>
          <p14:tracePt t="41618" x="2603500" y="1851025"/>
          <p14:tracePt t="41621" x="2560638" y="1866900"/>
          <p14:tracePt t="41633" x="2514600" y="1881188"/>
          <p14:tracePt t="41636" x="2446338" y="1914525"/>
          <p14:tracePt t="41651" x="2398713" y="1931988"/>
          <p14:tracePt t="41654" x="2289175" y="1970088"/>
          <p14:tracePt t="41668" x="2127250" y="2020888"/>
          <p14:tracePt t="41685" x="1973263" y="2058988"/>
          <p14:tracePt t="41703" x="1825625" y="2058988"/>
          <p14:tracePt t="41718" x="1697038" y="2058988"/>
          <p14:tracePt t="41734" x="1603375" y="2058988"/>
          <p14:tracePt t="41751" x="1514475" y="2058988"/>
          <p14:tracePt t="41768" x="1458913" y="2058988"/>
          <p14:tracePt t="41785" x="1403350" y="2058988"/>
          <p14:tracePt t="41814" x="1357313" y="2046288"/>
          <p14:tracePt t="41829" x="1327150" y="2016125"/>
          <p14:tracePt t="41845" x="1296988" y="1987550"/>
          <p14:tracePt t="41854" x="1268413" y="1935163"/>
          <p14:tracePt t="41869" x="1250950" y="1909763"/>
          <p14:tracePt t="41885" x="1212850" y="1866900"/>
          <p14:tracePt t="41902" x="1182688" y="1812925"/>
          <p14:tracePt t="41919" x="1122363" y="1752600"/>
          <p14:tracePt t="41936" x="1106488" y="1676400"/>
          <p14:tracePt t="41951" x="1093788" y="1638300"/>
          <p14:tracePt t="41968" x="1068388" y="1577975"/>
          <p14:tracePt t="41985" x="1068388" y="1527175"/>
          <p14:tracePt t="41988" x="1068388" y="1501775"/>
          <p14:tracePt t="42001" x="1038225" y="1468438"/>
          <p14:tracePt t="42004" x="1038225" y="1441450"/>
          <p14:tracePt t="42018" x="1038225" y="1416050"/>
          <p14:tracePt t="42021" x="1038225" y="1387475"/>
          <p14:tracePt t="42033" x="1038225" y="1362075"/>
          <p14:tracePt t="42051" x="1038225" y="1331913"/>
          <p14:tracePt t="42054" x="1038225" y="1306513"/>
          <p14:tracePt t="42068" x="1038225" y="1281113"/>
          <p14:tracePt t="42070" x="1038225" y="1250950"/>
          <p14:tracePt t="42084" x="1038225" y="1225550"/>
          <p14:tracePt t="42100" x="1046163" y="1152525"/>
          <p14:tracePt t="42118" x="1058863" y="1139825"/>
          <p14:tracePt t="42133" x="1071563" y="1101725"/>
          <p14:tracePt t="42151" x="1096963" y="1076325"/>
          <p14:tracePt t="42168" x="1119188" y="1050925"/>
          <p14:tracePt t="42184" x="1144588" y="1030288"/>
          <p14:tracePt t="42201" x="1182688" y="987425"/>
          <p14:tracePt t="42204" x="1195388" y="977900"/>
          <p14:tracePt t="42218" x="1208088" y="965200"/>
          <p14:tracePt t="42221" x="1233488" y="936625"/>
          <p14:tracePt t="42237" x="1246188" y="927100"/>
          <p14:tracePt t="42251" x="1276350" y="896938"/>
          <p14:tracePt t="42254" x="1301750" y="896938"/>
          <p14:tracePt t="42267" x="1314450" y="884238"/>
          <p14:tracePt t="42271" x="1357313" y="871538"/>
          <p14:tracePt t="42284" x="1412875" y="842963"/>
          <p14:tracePt t="42300" x="1466850" y="817563"/>
          <p14:tracePt t="42317" x="1560513" y="782638"/>
          <p14:tracePt t="42334" x="1616075" y="757238"/>
          <p14:tracePt t="42351" x="1706563" y="757238"/>
          <p14:tracePt t="42366" x="1795463" y="757238"/>
          <p14:tracePt t="42384" x="1854200" y="727075"/>
          <p14:tracePt t="42401" x="1939925" y="727075"/>
          <p14:tracePt t="42404" x="2003425" y="727075"/>
          <p14:tracePt t="42417" x="2028825" y="727075"/>
          <p14:tracePt t="42420" x="2054225" y="727075"/>
          <p14:tracePt t="42434" x="2084388" y="727075"/>
          <p14:tracePt t="42437" x="2109788" y="727075"/>
          <p14:tracePt t="42451" x="2139950" y="727075"/>
          <p14:tracePt t="42453" x="2165350" y="727075"/>
          <p14:tracePt t="42468" x="2254250" y="727075"/>
          <p14:tracePt t="42485" x="2284413" y="727075"/>
          <p14:tracePt t="42501" x="2382838" y="752475"/>
          <p14:tracePt t="42518" x="2436813" y="782638"/>
          <p14:tracePt t="42534" x="2505075" y="817563"/>
          <p14:tracePt t="42551" x="2565400" y="876300"/>
          <p14:tracePt t="42568" x="2689225" y="906463"/>
          <p14:tracePt t="42584" x="2803525" y="957263"/>
          <p14:tracePt t="42600" x="2897188" y="987425"/>
          <p14:tracePt t="42618" x="2935288" y="1000125"/>
          <p14:tracePt t="42654" x="3003550" y="1033463"/>
          <p14:tracePt t="42669" x="3016250" y="1046163"/>
          <p14:tracePt t="42686" x="3028950" y="1084263"/>
          <p14:tracePt t="42700" x="3041650" y="1096963"/>
          <p14:tracePt t="42709" x="3041650" y="1122363"/>
          <p14:tracePt t="42719" x="3041650" y="1152525"/>
          <p14:tracePt t="42733" x="3041650" y="1203325"/>
          <p14:tracePt t="42751" x="3016250" y="1263650"/>
          <p14:tracePt t="42768" x="3016250" y="1352550"/>
          <p14:tracePt t="42785" x="2973388" y="1428750"/>
          <p14:tracePt t="42788" x="2922588" y="1481138"/>
          <p14:tracePt t="42801" x="2922588" y="1506538"/>
          <p14:tracePt t="42805" x="2922588" y="1570038"/>
          <p14:tracePt t="42818" x="2892425" y="1600200"/>
          <p14:tracePt t="42820" x="2862263" y="1628775"/>
          <p14:tracePt t="42834" x="2828925" y="1697038"/>
          <p14:tracePt t="42837" x="2811463" y="1744663"/>
          <p14:tracePt t="42851" x="2778125" y="1812925"/>
          <p14:tracePt t="42854" x="2747963" y="1841500"/>
          <p14:tracePt t="42868" x="2671763" y="1922463"/>
          <p14:tracePt t="42885" x="2586038" y="2041525"/>
          <p14:tracePt t="42901" x="2466975" y="2122488"/>
          <p14:tracePt t="42919" x="2327275" y="2190750"/>
          <p14:tracePt t="42935" x="2208213" y="2241550"/>
          <p14:tracePt t="42952" x="2076450" y="2276475"/>
          <p14:tracePt t="42968" x="1947863" y="2276475"/>
          <p14:tracePt t="42984" x="1820863" y="2276475"/>
          <p14:tracePt t="43001" x="1697038" y="2276475"/>
          <p14:tracePt t="43004" x="1633538" y="2276475"/>
          <p14:tracePt t="43018" x="1522413" y="2276475"/>
          <p14:tracePt t="43021" x="1497013" y="2276475"/>
          <p14:tracePt t="43035" x="1428750" y="2246313"/>
          <p14:tracePt t="43037" x="1335088" y="2228850"/>
          <p14:tracePt t="43052" x="1220788" y="2178050"/>
          <p14:tracePt t="43067" x="1122363" y="2144713"/>
          <p14:tracePt t="43084" x="1028700" y="2079625"/>
          <p14:tracePt t="43100" x="952500" y="2033588"/>
          <p14:tracePt t="43119" x="914400" y="1995488"/>
          <p14:tracePt t="43134" x="884238" y="1939925"/>
          <p14:tracePt t="43151" x="858838" y="1889125"/>
          <p14:tracePt t="43168" x="817563" y="1812925"/>
          <p14:tracePt t="43184" x="769938" y="1731963"/>
          <p14:tracePt t="43201" x="739775" y="1676400"/>
          <p14:tracePt t="43204" x="723900" y="1628775"/>
          <p14:tracePt t="43218" x="711200" y="1582738"/>
          <p14:tracePt t="43220" x="696913" y="1570038"/>
          <p14:tracePt t="43233" x="696913" y="1544638"/>
          <p14:tracePt t="43237" x="696913" y="1519238"/>
          <p14:tracePt t="43252" x="696913" y="1455738"/>
          <p14:tracePt t="43255" x="696913" y="1425575"/>
          <p14:tracePt t="43267" x="696913" y="1400175"/>
          <p14:tracePt t="43270" x="696913" y="1370013"/>
          <p14:tracePt t="43285" x="696913" y="1281113"/>
          <p14:tracePt t="43303" x="719138" y="1220788"/>
          <p14:tracePt t="43318" x="765175" y="1114425"/>
          <p14:tracePt t="43334" x="830263" y="1020763"/>
          <p14:tracePt t="43350" x="889000" y="962025"/>
          <p14:tracePt t="43368" x="944563" y="906463"/>
          <p14:tracePt t="43384" x="974725" y="871538"/>
          <p14:tracePt t="43401" x="1119188" y="808038"/>
          <p14:tracePt t="43404" x="1228725" y="769938"/>
          <p14:tracePt t="43417" x="1327150" y="711200"/>
          <p14:tracePt t="43421" x="1400175" y="676275"/>
          <p14:tracePt t="43434" x="1466850" y="638175"/>
          <p14:tracePt t="43437" x="1514475" y="625475"/>
          <p14:tracePt t="43451" x="1603375" y="608013"/>
          <p14:tracePt t="43455" x="1651000" y="592138"/>
          <p14:tracePt t="43468" x="1709738" y="561975"/>
          <p14:tracePt t="43485" x="1803400" y="531813"/>
          <p14:tracePt t="43502" x="1828800" y="531813"/>
          <p14:tracePt t="43518" x="1884363" y="531813"/>
          <p14:tracePt t="43535" x="1909763" y="531813"/>
          <p14:tracePt t="43551" x="1965325" y="531813"/>
          <p14:tracePt t="43568" x="1990725" y="531813"/>
          <p14:tracePt t="43584" x="2020888" y="531813"/>
          <p14:tracePt t="43601" x="2114550" y="561975"/>
          <p14:tracePt t="43618" x="2208213" y="592138"/>
          <p14:tracePt t="43621" x="2276475" y="625475"/>
          <p14:tracePt t="43634" x="2347913" y="658813"/>
          <p14:tracePt t="43637" x="2416175" y="693738"/>
          <p14:tracePt t="43651" x="2441575" y="693738"/>
          <p14:tracePt t="43654" x="2509838" y="727075"/>
          <p14:tracePt t="43668" x="2608263" y="765175"/>
          <p14:tracePt t="43685" x="2705100" y="830263"/>
          <p14:tracePt t="43702" x="2740025" y="858838"/>
          <p14:tracePt t="43718" x="2816225" y="906463"/>
          <p14:tracePt t="43734" x="2884488" y="944563"/>
          <p14:tracePt t="43751" x="2917825" y="977900"/>
          <p14:tracePt t="43768" x="2981325" y="1012825"/>
          <p14:tracePt t="43784" x="3016250" y="1042988"/>
          <p14:tracePt t="43813" x="3046413" y="1071563"/>
          <p14:tracePt t="43862" x="3074988" y="1101725"/>
          <p14:tracePt t="43877" x="3087688" y="1114425"/>
          <p14:tracePt t="43893" x="3087688" y="1139825"/>
          <p14:tracePt t="43909" x="3087688" y="1165225"/>
          <p14:tracePt t="43926" x="3087688" y="1195388"/>
          <p14:tracePt t="43941" x="3087688" y="1220788"/>
          <p14:tracePt t="43951" x="3087688" y="1246188"/>
          <p14:tracePt t="43968" x="3087688" y="1276350"/>
          <p14:tracePt t="43985" x="3087688" y="1301750"/>
          <p14:tracePt t="44001" x="3074988" y="1349375"/>
          <p14:tracePt t="44018" x="3062288" y="1362075"/>
          <p14:tracePt t="44021" x="3062288" y="1387475"/>
          <p14:tracePt t="44034" x="3033713" y="1416050"/>
          <p14:tracePt t="44051" x="3033713" y="1446213"/>
          <p14:tracePt t="44054" x="3003550" y="1476375"/>
          <p14:tracePt t="44068" x="2973388" y="1531938"/>
          <p14:tracePt t="44083" x="2973388" y="1562100"/>
          <p14:tracePt t="44087" x="2955925" y="1608138"/>
          <p14:tracePt t="44101" x="2914650" y="1651000"/>
          <p14:tracePt t="44117" x="2874963" y="1689100"/>
          <p14:tracePt t="44134" x="2836863" y="1727200"/>
          <p14:tracePt t="44151" x="2795588" y="1770063"/>
          <p14:tracePt t="44167" x="2697163" y="1828800"/>
          <p14:tracePt t="44184" x="2603500" y="1863725"/>
          <p14:tracePt t="44201" x="2514600" y="1863725"/>
          <p14:tracePt t="44204" x="2484438" y="1893888"/>
          <p14:tracePt t="44218" x="2420938" y="1893888"/>
          <p14:tracePt t="44221" x="2352675" y="1927225"/>
          <p14:tracePt t="44234" x="2322513" y="1927225"/>
          <p14:tracePt t="44237" x="2259013" y="1927225"/>
          <p14:tracePt t="44252" x="2195513" y="1927225"/>
          <p14:tracePt t="44254" x="2132013" y="1927225"/>
          <p14:tracePt t="44267" x="2101850" y="1960563"/>
          <p14:tracePt t="44270" x="2076450" y="1960563"/>
          <p14:tracePt t="44285" x="2020888" y="1960563"/>
          <p14:tracePt t="44303" x="1931988" y="1960563"/>
          <p14:tracePt t="44317" x="1838325" y="1960563"/>
          <p14:tracePt t="44333" x="1747838" y="1960563"/>
          <p14:tracePt t="44350" x="1693863" y="1960563"/>
          <p14:tracePt t="44367" x="1638300" y="1960563"/>
          <p14:tracePt t="44384" x="1587500" y="1960563"/>
          <p14:tracePt t="44401" x="1557338" y="1960563"/>
          <p14:tracePt t="44404" x="1531938" y="1960563"/>
          <p14:tracePt t="44429" x="1501775" y="1960563"/>
          <p14:tracePt t="44462" x="1476375" y="1960563"/>
          <p14:tracePt t="44517" x="1428750" y="1947863"/>
          <p14:tracePt t="44535" x="1400175" y="1919288"/>
          <p14:tracePt t="44549" x="1400175" y="1889125"/>
          <p14:tracePt t="44565" x="1400175" y="1863725"/>
          <p14:tracePt t="44581" x="1400175" y="1838325"/>
          <p14:tracePt t="44686" x="1400175" y="1808163"/>
          <p14:tracePt t="44717" x="1441450" y="1795463"/>
          <p14:tracePt t="44725" x="1466850" y="1795463"/>
          <p14:tracePt t="44734" x="1497013" y="1820863"/>
          <p14:tracePt t="44751" x="1557338" y="1851025"/>
          <p14:tracePt t="44768" x="1587500" y="1881188"/>
          <p14:tracePt t="44785" x="1616075" y="1909763"/>
          <p14:tracePt t="44789" x="1646238" y="1909763"/>
          <p14:tracePt t="44805" x="1654175" y="1922463"/>
          <p14:tracePt t="44818" x="1684338" y="1947863"/>
          <p14:tracePt t="44821" x="1739900" y="2041525"/>
          <p14:tracePt t="44834" x="1770063" y="2071688"/>
          <p14:tracePt t="44837" x="1803400" y="2139950"/>
          <p14:tracePt t="44850" x="1816100" y="2152650"/>
          <p14:tracePt t="44853" x="1816100" y="2178050"/>
          <p14:tracePt t="44868" x="1846263" y="2233613"/>
          <p14:tracePt t="44885" x="1846263" y="2289175"/>
          <p14:tracePt t="44989" x="1846263" y="2314575"/>
          <p14:tracePt t="44997" x="1858963" y="2327275"/>
          <p14:tracePt t="45069" x="1820863" y="2344738"/>
          <p14:tracePt t="45101" x="1820863" y="2370138"/>
          <p14:tracePt t="45119" x="1828800" y="2382838"/>
          <p14:tracePt t="45133" x="1854200" y="2382838"/>
          <p14:tracePt t="45165" x="1866900" y="2373313"/>
          <p14:tracePt t="45173" x="1876425" y="2360613"/>
          <p14:tracePt t="45184" x="1919288" y="2347913"/>
          <p14:tracePt t="45205" x="1947863" y="2319338"/>
          <p14:tracePt t="45238" x="1947863" y="2289175"/>
          <p14:tracePt t="45245" x="1947863" y="2263775"/>
          <p14:tracePt t="45254" x="1960563" y="2251075"/>
          <p14:tracePt t="45270" x="1973263" y="2238375"/>
          <p14:tracePt t="45283" x="1973263" y="2212975"/>
          <p14:tracePt t="45301" x="1998663" y="2190750"/>
          <p14:tracePt t="45318" x="1998663" y="2132013"/>
          <p14:tracePt t="45334" x="1998663" y="2106613"/>
          <p14:tracePt t="45351" x="2011363" y="2093913"/>
          <p14:tracePt t="45367" x="2020888" y="2079625"/>
          <p14:tracePt t="45384" x="2033588" y="2066925"/>
          <p14:tracePt t="45974" x="2011363" y="2066925"/>
          <p14:tracePt t="45990" x="1985963" y="2066925"/>
          <p14:tracePt t="45997" x="1957388" y="2066925"/>
          <p14:tracePt t="46013" x="1931988" y="2066925"/>
          <p14:tracePt t="46022" x="1906588" y="2066925"/>
          <p14:tracePt t="46038" x="1876425" y="2066925"/>
          <p14:tracePt t="46101" x="1851025" y="2066925"/>
          <p14:tracePt t="46310" x="1838325" y="2058988"/>
          <p14:tracePt t="46335" x="1838325" y="2033588"/>
          <p14:tracePt t="46341" x="1846263" y="2020888"/>
          <p14:tracePt t="46357" x="1871663" y="2020888"/>
          <p14:tracePt t="46374" x="1884363" y="2008188"/>
          <p14:tracePt t="46390" x="1897063" y="1995488"/>
          <p14:tracePt t="46405" x="1922463" y="1995488"/>
          <p14:tracePt t="46417" x="1931988" y="1982788"/>
          <p14:tracePt t="46420" x="1944688" y="1970088"/>
          <p14:tracePt t="46434" x="1970088" y="1970088"/>
          <p14:tracePt t="46451" x="2033588" y="1970088"/>
          <p14:tracePt t="46455" x="2063750" y="1939925"/>
          <p14:tracePt t="46467" x="2092325" y="1939925"/>
          <p14:tracePt t="46470" x="2105025" y="1939925"/>
          <p14:tracePt t="46485" x="2157413" y="1927225"/>
          <p14:tracePt t="46501" x="2170113" y="1914525"/>
          <p14:tracePt t="46517" x="2224088" y="1914525"/>
          <p14:tracePt t="46535" x="2271713" y="1884363"/>
          <p14:tracePt t="46557" x="2284413" y="1884363"/>
          <p14:tracePt t="46582" x="2309813" y="1884363"/>
          <p14:tracePt t="46597" x="2335213" y="1884363"/>
          <p14:tracePt t="46605" x="2360613" y="1884363"/>
          <p14:tracePt t="46622" x="2395538" y="1909763"/>
          <p14:tracePt t="46638" x="2424113" y="1939925"/>
          <p14:tracePt t="46650" x="2451100" y="1939925"/>
          <p14:tracePt t="46653" x="2479675" y="1970088"/>
          <p14:tracePt t="46667" x="2578100" y="2033588"/>
          <p14:tracePt t="46685" x="2616200" y="2046288"/>
          <p14:tracePt t="46701" x="2667000" y="2071688"/>
          <p14:tracePt t="46719" x="2705100" y="2084388"/>
          <p14:tracePt t="46735" x="2765425" y="2114550"/>
          <p14:tracePt t="46751" x="2854325" y="2114550"/>
          <p14:tracePt t="46767" x="2909888" y="2114550"/>
          <p14:tracePt t="46784" x="2965450" y="2114550"/>
          <p14:tracePt t="46801" x="2995613" y="2089150"/>
          <p14:tracePt t="46805" x="3008313" y="2076450"/>
          <p14:tracePt t="46818" x="3008313" y="2051050"/>
          <p14:tracePt t="46821" x="3008313" y="1987550"/>
          <p14:tracePt t="46834" x="3008313" y="1973263"/>
          <p14:tracePt t="46837" x="2981325" y="1931988"/>
          <p14:tracePt t="46851" x="2968625" y="1919288"/>
          <p14:tracePt t="46854" x="2943225" y="1919288"/>
          <p14:tracePt t="46867" x="2917825" y="1919288"/>
          <p14:tracePt t="46870" x="2854325" y="1919288"/>
          <p14:tracePt t="46884" x="2765425" y="1919288"/>
          <p14:tracePt t="46901" x="2671763" y="1919288"/>
          <p14:tracePt t="46918" x="2560638" y="1931988"/>
          <p14:tracePt t="46933" x="2479675" y="2051050"/>
          <p14:tracePt t="46950" x="2398713" y="2132013"/>
          <p14:tracePt t="46968" x="2365375" y="2246313"/>
          <p14:tracePt t="46984" x="2365375" y="2352675"/>
          <p14:tracePt t="47000" x="2365375" y="2446338"/>
          <p14:tracePt t="47017" x="2365375" y="2501900"/>
          <p14:tracePt t="47020" x="2365375" y="2527300"/>
          <p14:tracePt t="47034" x="2408238" y="2573338"/>
          <p14:tracePt t="47037" x="2436813" y="2608263"/>
          <p14:tracePt t="47051" x="2484438" y="2620963"/>
          <p14:tracePt t="47054" x="2497138" y="2633663"/>
          <p14:tracePt t="47067" x="2522538" y="2633663"/>
          <p14:tracePt t="47070" x="2552700" y="2633663"/>
          <p14:tracePt t="47085" x="2578100" y="2633663"/>
          <p14:tracePt t="47101" x="2603500" y="2633663"/>
          <p14:tracePt t="47118" x="2633663" y="2633663"/>
          <p14:tracePt t="47134" x="2646363" y="2624138"/>
          <p14:tracePt t="47151" x="2654300" y="2611438"/>
          <p14:tracePt t="47167" x="2667000" y="2603500"/>
          <p14:tracePt t="47197" x="2679700" y="2590800"/>
          <p14:tracePt t="47229" x="2705100" y="2590800"/>
          <p14:tracePt t="47237" x="2735263" y="2590800"/>
          <p14:tracePt t="47250" x="2782888" y="2598738"/>
          <p14:tracePt t="47254" x="2828925" y="2651125"/>
          <p14:tracePt t="47270" x="2854325" y="2651125"/>
          <p14:tracePt t="47284" x="3033713" y="2684463"/>
          <p14:tracePt t="47302" x="3221038" y="2717800"/>
          <p14:tracePt t="47317" x="3360738" y="2752725"/>
          <p14:tracePt t="47334" x="3484563" y="2803525"/>
          <p14:tracePt t="47350" x="3556000" y="2846388"/>
          <p14:tracePt t="47374" x="3581400" y="2846388"/>
          <p14:tracePt t="47405" x="3606800" y="2846388"/>
          <p14:tracePt t="47422" x="3636963" y="2846388"/>
          <p14:tracePt t="47429" x="3700463" y="2846388"/>
          <p14:tracePt t="47437" x="3725863" y="2846388"/>
          <p14:tracePt t="47451" x="3756025" y="2846388"/>
          <p14:tracePt t="47453" x="3781425" y="2846388"/>
          <p14:tracePt t="47468" x="3871913" y="2846388"/>
          <p14:tracePt t="47485" x="3963988" y="2846388"/>
          <p14:tracePt t="47501" x="4016375" y="2846388"/>
          <p14:tracePt t="47525" x="4044950" y="2846388"/>
          <p14:tracePt t="47534" x="4070350" y="2846388"/>
          <p14:tracePt t="47551" x="4084638" y="2836863"/>
          <p14:tracePt t="47582" x="4097338" y="2824163"/>
          <p14:tracePt t="47606" x="4122738" y="2824163"/>
          <p14:tracePt t="47622" x="4148138" y="2824163"/>
          <p14:tracePt t="47629" x="4176713" y="2824163"/>
          <p14:tracePt t="47645" x="4241800" y="2824163"/>
          <p14:tracePt t="47654" x="4270375" y="2851150"/>
          <p14:tracePt t="47669" x="4295775" y="2851150"/>
          <p14:tracePt t="47684" x="4325938" y="2851150"/>
          <p14:tracePt t="47701" x="4351338" y="2851150"/>
          <p14:tracePt t="47757" x="4364038" y="2851150"/>
          <p14:tracePt t="47765" x="4389438" y="2841625"/>
          <p14:tracePt t="47862" x="4402138" y="2828925"/>
          <p14:tracePt t="47893" x="4429125" y="2828925"/>
          <p14:tracePt t="47950" x="4454525" y="2828925"/>
          <p14:tracePt t="47981" x="4483100" y="2828925"/>
          <p14:tracePt t="48014" x="4513263" y="2798763"/>
          <p14:tracePt t="48445" x="4560888" y="2782888"/>
          <p14:tracePt t="48470" x="4576763" y="2735263"/>
          <p14:tracePt t="48477" x="4589463" y="2689225"/>
          <p14:tracePt t="48485" x="4589463" y="2663825"/>
          <p14:tracePt t="48501" x="4589463" y="2535238"/>
          <p14:tracePt t="48517" x="4589463" y="2408238"/>
          <p14:tracePt t="48533" x="4589463" y="2279650"/>
          <p14:tracePt t="48550" x="4589463" y="2152650"/>
          <p14:tracePt t="48567" x="4589463" y="2101850"/>
          <p14:tracePt t="48583" x="4589463" y="2046288"/>
          <p14:tracePt t="48600" x="4589463" y="2020888"/>
          <p14:tracePt t="48617" x="4589463" y="1990725"/>
          <p14:tracePt t="48701" x="4564063" y="1960563"/>
          <p14:tracePt t="48870" x="4573588" y="1947863"/>
          <p14:tracePt t="48884" x="4598988" y="1947863"/>
          <p14:tracePt t="48893" x="4629150" y="1978025"/>
          <p14:tracePt t="48900" x="4641850" y="1987550"/>
          <p14:tracePt t="48917" x="4683125" y="2063750"/>
          <p14:tracePt t="48934" x="4708525" y="2114550"/>
          <p14:tracePt t="48950" x="4738688" y="2173288"/>
          <p14:tracePt t="48967" x="4751388" y="2185988"/>
          <p14:tracePt t="48983" x="4751388" y="2212975"/>
          <p14:tracePt t="49093" x="4751388" y="2238375"/>
          <p14:tracePt t="49182" x="4743450" y="2251075"/>
          <p14:tracePt t="49213" x="4683125" y="2225675"/>
          <p14:tracePt t="49230" x="4670425" y="2216150"/>
          <p14:tracePt t="49238" x="4657725" y="2203450"/>
          <p14:tracePt t="49253" x="4632325" y="2173288"/>
          <p14:tracePt t="49267" x="4619625" y="2160588"/>
          <p14:tracePt t="49270" x="4589463" y="2135188"/>
          <p14:tracePt t="49283" x="4589463" y="2109788"/>
          <p14:tracePt t="49286" x="4556125" y="2041525"/>
          <p14:tracePt t="49300" x="4556125" y="1987550"/>
          <p14:tracePt t="49317" x="4543425" y="1947863"/>
          <p14:tracePt t="49334" x="4530725" y="1909763"/>
          <p14:tracePt t="49349" x="4530725" y="1881188"/>
          <p14:tracePt t="49380" x="4530725" y="1871663"/>
          <p14:tracePt t="49390" x="4530725" y="1858963"/>
          <p14:tracePt t="49444" x="4538663" y="1846263"/>
          <p14:tracePt t="49453" x="4564063" y="1846263"/>
          <p14:tracePt t="49470" x="4594225" y="1846263"/>
          <p14:tracePt t="49484" x="4654550" y="1816100"/>
          <p14:tracePt t="49501" x="4705350" y="1816100"/>
          <p14:tracePt t="49516" x="4730750" y="1816100"/>
          <p14:tracePt t="49534" x="4806950" y="1803400"/>
          <p14:tracePt t="49550" x="4845050" y="1790700"/>
          <p14:tracePt t="49568" x="4895850" y="1790700"/>
          <p14:tracePt t="49584" x="4926013" y="1790700"/>
          <p14:tracePt t="49622" x="4933950" y="1800225"/>
          <p14:tracePt t="49629" x="4933950" y="1825625"/>
          <p14:tracePt t="49645" x="4933950" y="1851025"/>
          <p14:tracePt t="49654" x="4933950" y="1881188"/>
          <p14:tracePt t="49667" x="4933950" y="1906588"/>
          <p14:tracePt t="49670" x="4933950" y="1931988"/>
          <p14:tracePt t="49685" x="4933950" y="1987550"/>
          <p14:tracePt t="49700" x="4905375" y="2084388"/>
          <p14:tracePt t="49717" x="4845050" y="2144713"/>
          <p14:tracePt t="49735" x="4768850" y="2220913"/>
          <p14:tracePt t="49750" x="4687888" y="2266950"/>
          <p14:tracePt t="49767" x="4632325" y="2297113"/>
          <p14:tracePt t="49784" x="4594225" y="2309813"/>
          <p14:tracePt t="49801" x="4467225" y="2309813"/>
          <p14:tracePt t="49817" x="4373563" y="2309813"/>
          <p14:tracePt t="49820" x="4330700" y="2309813"/>
          <p14:tracePt t="49834" x="4244975" y="2309813"/>
          <p14:tracePt t="49837" x="4181475" y="2309813"/>
          <p14:tracePt t="49850" x="4151313" y="2309813"/>
          <p14:tracePt t="49853" x="4044950" y="2309813"/>
          <p14:tracePt t="49867" x="3960813" y="2309813"/>
          <p14:tracePt t="49870" x="3871913" y="2309813"/>
          <p14:tracePt t="49884" x="3697288" y="2309813"/>
          <p14:tracePt t="49902" x="3517900" y="2276475"/>
          <p14:tracePt t="49917" x="3340100" y="2276475"/>
          <p14:tracePt t="49936" x="3155950" y="2241550"/>
          <p14:tracePt t="49950" x="3067050" y="2241550"/>
          <p14:tracePt t="49966" x="2940050" y="2241550"/>
          <p14:tracePt t="49983" x="2811463" y="2241550"/>
          <p14:tracePt t="50001" x="2684463" y="2241550"/>
          <p14:tracePt t="50004" x="2659063" y="2241550"/>
          <p14:tracePt t="50017" x="2595563" y="2241550"/>
          <p14:tracePt t="50020" x="2547938" y="2241550"/>
          <p14:tracePt t="50034" x="2463800" y="2241550"/>
          <p14:tracePt t="50036" x="2436813" y="2241550"/>
          <p14:tracePt t="50050" x="2390775" y="2241550"/>
          <p14:tracePt t="50053" x="2344738" y="2241550"/>
          <p14:tracePt t="50067" x="2317750" y="2241550"/>
          <p14:tracePt t="50069" x="2292350" y="2241550"/>
          <p14:tracePt t="50084" x="2216150" y="2225675"/>
          <p14:tracePt t="50101" x="2170113" y="2208213"/>
          <p14:tracePt t="50117" x="2079625" y="2208213"/>
          <p14:tracePt t="50135" x="2051050" y="2208213"/>
          <p14:tracePt t="50151" x="1995488" y="2182813"/>
          <p14:tracePt t="50167" x="1970088" y="2182813"/>
          <p14:tracePt t="50184" x="1944688" y="2182813"/>
          <p14:tracePt t="50325" x="2003425" y="2182813"/>
          <p14:tracePt t="50333" x="2028825" y="2182813"/>
          <p14:tracePt t="50341" x="2076450" y="2195513"/>
          <p14:tracePt t="50351" x="2122488" y="2208213"/>
          <p14:tracePt t="50367" x="2314575" y="2284413"/>
          <p14:tracePt t="50384" x="2463800" y="2322513"/>
          <p14:tracePt t="50401" x="2641600" y="2403475"/>
          <p14:tracePt t="50405" x="2709863" y="2433638"/>
          <p14:tracePt t="50417" x="2773363" y="2433638"/>
          <p14:tracePt t="50420" x="2803525" y="2466975"/>
          <p14:tracePt t="50438" x="2849563" y="2479675"/>
          <p14:tracePt t="50451" x="2862263" y="2492375"/>
          <p14:tracePt t="50454" x="2889250" y="2492375"/>
          <p14:tracePt t="50467" x="2901950" y="2505075"/>
          <p14:tracePt t="50470" x="2914650" y="2519363"/>
          <p14:tracePt t="50484" x="2968625" y="2573338"/>
          <p14:tracePt t="50500" x="3028950" y="2603500"/>
          <p14:tracePt t="50517" x="3074988" y="2620963"/>
          <p14:tracePt t="50533" x="3114675" y="2659063"/>
          <p14:tracePt t="50550" x="3143250" y="2689225"/>
          <p14:tracePt t="50567" x="3155950" y="2701925"/>
          <p14:tracePt t="50584" x="3198813" y="2717800"/>
          <p14:tracePt t="50600" x="3271838" y="2786063"/>
          <p14:tracePt t="50617" x="3327400" y="2786063"/>
          <p14:tracePt t="50620" x="3352800" y="2786063"/>
          <p14:tracePt t="50634" x="3459163" y="2786063"/>
          <p14:tracePt t="50637" x="3487738" y="2786063"/>
          <p14:tracePt t="50651" x="3517900" y="2820988"/>
          <p14:tracePt t="50667" x="3543300" y="2820988"/>
          <p14:tracePt t="50685" x="3573463" y="2820988"/>
          <p14:tracePt t="50885" x="3513138" y="2820988"/>
          <p14:tracePt t="50893" x="3484563" y="2820988"/>
          <p14:tracePt t="50910" x="3459163" y="2820988"/>
          <p14:tracePt t="50918" x="3429000" y="2820988"/>
          <p14:tracePt t="50935" x="3403600" y="2820988"/>
          <p14:tracePt t="50957" x="3378200" y="2820988"/>
          <p14:tracePt t="50967" x="3348038" y="2820988"/>
          <p14:tracePt t="50984" x="3322638" y="2820988"/>
          <p14:tracePt t="51001" x="3292475" y="2820988"/>
          <p14:tracePt t="51017" x="3267075" y="2820988"/>
          <p14:tracePt t="51020" x="3241675" y="2820988"/>
          <p14:tracePt t="51038" x="3211513" y="2820988"/>
          <p14:tracePt t="51198" x="3254375" y="2820988"/>
          <p14:tracePt t="51204" x="3300413" y="2851150"/>
          <p14:tracePt t="51217" x="3365500" y="2851150"/>
          <p14:tracePt t="51220" x="3471863" y="2851150"/>
          <p14:tracePt t="51233" x="3568700" y="2889250"/>
          <p14:tracePt t="51251" x="3773488" y="2889250"/>
          <p14:tracePt t="51254" x="3841750" y="2922588"/>
          <p14:tracePt t="51267" x="3905250" y="2922588"/>
          <p14:tracePt t="51270" x="3935413" y="2922588"/>
          <p14:tracePt t="51284" x="3960813" y="2922588"/>
          <p14:tracePt t="51300" x="3986213" y="2922588"/>
          <p14:tracePt t="51317" x="4041775" y="2922588"/>
          <p14:tracePt t="51477" x="3981450" y="2922588"/>
          <p14:tracePt t="51485" x="3956050" y="2922588"/>
          <p14:tracePt t="51492" x="3925888" y="2922588"/>
          <p14:tracePt t="51517" x="3768725" y="2892425"/>
          <p14:tracePt t="51536" x="3679825" y="2892425"/>
          <p14:tracePt t="51550" x="3624263" y="2892425"/>
          <p14:tracePt t="51567" x="3568700" y="2892425"/>
          <p14:tracePt t="51583" x="3517900" y="2892425"/>
          <p14:tracePt t="51600" x="3462338" y="2892425"/>
          <p14:tracePt t="51617" x="3406775" y="2892425"/>
          <p14:tracePt t="51634" x="3300413" y="2892425"/>
          <p14:tracePt t="51637" x="3271838" y="2892425"/>
          <p14:tracePt t="51650" x="3246438" y="2892425"/>
          <p14:tracePt t="51653" x="3233738" y="2892425"/>
          <p14:tracePt t="51667" x="3221038" y="2892425"/>
          <p14:tracePt t="51684" x="3194050" y="2892425"/>
          <p14:tracePt t="51750" x="3221038" y="2892425"/>
          <p14:tracePt t="51756" x="3228975" y="2879725"/>
          <p14:tracePt t="51767" x="3241675" y="2867025"/>
          <p14:tracePt t="51784" x="3360738" y="2867025"/>
          <p14:tracePt t="51801" x="3454400" y="2867025"/>
          <p14:tracePt t="51804" x="3500438" y="2836863"/>
          <p14:tracePt t="51821" x="3513138" y="2836863"/>
          <p14:tracePt t="51834" x="3540125" y="2836863"/>
          <p14:tracePt t="51854" x="3565525" y="2836863"/>
          <p14:tracePt t="51950" x="3543300" y="2836863"/>
          <p14:tracePt t="51957" x="3513138" y="2808288"/>
          <p14:tracePt t="51967" x="3484563" y="2808288"/>
          <p14:tracePt t="51984" x="3424238" y="2744788"/>
          <p14:tracePt t="52001" x="3394075" y="2714625"/>
          <p14:tracePt t="52017" x="3365500" y="2714625"/>
          <p14:tracePt t="52034" x="3340100" y="2714625"/>
          <p14:tracePt t="52182" x="3360738" y="2714625"/>
          <p14:tracePt t="52189" x="3390900" y="2714625"/>
          <p14:tracePt t="52200" x="3416300" y="2714625"/>
          <p14:tracePt t="52218" x="3471863" y="2714625"/>
          <p14:tracePt t="52220" x="3497263" y="2714625"/>
          <p14:tracePt t="52234" x="3525838" y="2714625"/>
          <p14:tracePt t="52237" x="3552825" y="2714625"/>
          <p14:tracePt t="52250" x="3578225" y="2714625"/>
          <p14:tracePt t="52267" x="3606800" y="2714625"/>
          <p14:tracePt t="52284" x="3632200" y="2714625"/>
          <p14:tracePt t="52300" x="3662363" y="2714625"/>
          <p14:tracePt t="52414" x="3636963" y="2714625"/>
          <p14:tracePt t="52421" x="3611563" y="2714625"/>
          <p14:tracePt t="52438" x="3581400" y="2714625"/>
          <p14:tracePt t="52454" x="3556000" y="2714625"/>
          <p14:tracePt t="52467" x="3530600" y="2714625"/>
          <p14:tracePt t="52471" x="3517900" y="2722563"/>
          <p14:tracePt t="52485" x="3505200" y="2735263"/>
          <p14:tracePt t="52501" x="3449638" y="2735263"/>
          <p14:tracePt t="52517" x="3429000" y="2757488"/>
          <p14:tracePt t="52534" x="3373438" y="2757488"/>
          <p14:tracePt t="52550" x="3348038" y="2757488"/>
          <p14:tracePt t="52567" x="3317875" y="2757488"/>
          <p14:tracePt t="52584" x="3267075" y="2757488"/>
          <p14:tracePt t="52600" x="3254375" y="2770188"/>
          <p14:tracePt t="52618" x="3241675" y="2782888"/>
          <p14:tracePt t="52620" x="3216275" y="2782888"/>
          <p14:tracePt t="52638" x="3190875" y="2782888"/>
          <p14:tracePt t="52654" x="3155950" y="2811463"/>
          <p14:tracePt t="52693" x="3130550" y="2811463"/>
          <p14:tracePt t="53445" x="3152775" y="2811463"/>
          <p14:tracePt t="53461" x="3165475" y="2811463"/>
          <p14:tracePt t="53469" x="3178175" y="2811463"/>
          <p14:tracePt t="53485" x="3203575" y="2811463"/>
          <p14:tracePt t="53501" x="3233738" y="2811463"/>
          <p14:tracePt t="53518" x="3259138" y="2811463"/>
          <p14:tracePt t="53534" x="3284538" y="2811463"/>
          <p14:tracePt t="53551" x="3340100" y="2811463"/>
          <p14:tracePt t="53567" x="3368675" y="2811463"/>
          <p14:tracePt t="53583" x="3394075" y="2811463"/>
          <p14:tracePt t="53600" x="3419475" y="2811463"/>
          <p14:tracePt t="53616" x="3462338" y="2824163"/>
          <p14:tracePt t="53634" x="3471863" y="2836863"/>
          <p14:tracePt t="53637" x="3497263" y="2836863"/>
          <p14:tracePt t="53662" x="3543300" y="2851150"/>
          <p14:tracePt t="53678" x="3556000" y="2863850"/>
          <p14:tracePt t="53700" x="3581400" y="2863850"/>
          <p14:tracePt t="53894" x="3573463" y="2876550"/>
          <p14:tracePt t="53918" x="3565525" y="2889250"/>
          <p14:tracePt t="53941" x="3540125" y="2889250"/>
          <p14:tracePt t="53973" x="3525838" y="2901950"/>
          <p14:tracePt t="53989" x="3513138" y="2914650"/>
          <p14:tracePt t="54021" x="3487738" y="2914650"/>
          <p14:tracePt t="54045" x="3459163" y="2914650"/>
          <p14:tracePt t="54061" x="3433763" y="2914650"/>
          <p14:tracePt t="54078" x="3403600" y="2943225"/>
          <p14:tracePt t="54086" x="3378200" y="2943225"/>
          <p14:tracePt t="54101" x="3348038" y="2943225"/>
          <p14:tracePt t="54117" x="3322638" y="2943225"/>
          <p14:tracePt t="54135" x="3292475" y="2943225"/>
          <p14:tracePt t="54151" x="3267075" y="2943225"/>
          <p14:tracePt t="54167" x="3241675" y="2943225"/>
          <p14:tracePt t="54183" x="3186113" y="2943225"/>
          <p14:tracePt t="54201" x="3155950" y="2943225"/>
          <p14:tracePt t="54204" x="3130550" y="2943225"/>
          <p14:tracePt t="54217" x="3046413" y="2943225"/>
          <p14:tracePt t="54233" x="2998788" y="2943225"/>
          <p14:tracePt t="54236" x="2973388" y="2943225"/>
          <p14:tracePt t="54250" x="2947988" y="2943225"/>
          <p14:tracePt t="54253" x="2917825" y="2943225"/>
          <p14:tracePt t="54270" x="2892425" y="2943225"/>
          <p14:tracePt t="54285" x="2862263" y="2943225"/>
          <p14:tracePt t="54302" x="2836863" y="2943225"/>
          <p14:tracePt t="54318" x="2782888" y="2943225"/>
          <p14:tracePt t="54334" x="2755900" y="2943225"/>
          <p14:tracePt t="54351" x="2727325" y="2943225"/>
          <p14:tracePt t="54366" x="2676525" y="2943225"/>
          <p14:tracePt t="54383" x="2646363" y="2943225"/>
          <p14:tracePt t="54400" x="2620963" y="2943225"/>
          <p14:tracePt t="54417" x="2590800" y="2943225"/>
          <p14:tracePt t="54434" x="2565400" y="2943225"/>
          <p14:tracePt t="54437" x="2540000" y="2943225"/>
          <p14:tracePt t="57557" x="2598738" y="2943225"/>
          <p14:tracePt t="57565" x="2684463" y="2930525"/>
          <p14:tracePt t="57573" x="2735263" y="2879725"/>
          <p14:tracePt t="57583" x="2760663" y="2879725"/>
          <p14:tracePt t="57601" x="2879725" y="2833688"/>
          <p14:tracePt t="57604" x="2927350" y="2816225"/>
          <p14:tracePt t="57617" x="2955925" y="2786063"/>
          <p14:tracePt t="57635" x="3087688" y="2752725"/>
          <p14:tracePt t="57638" x="3155950" y="2717800"/>
          <p14:tracePt t="57649" x="3203575" y="2701925"/>
          <p14:tracePt t="57667" x="3313113" y="2684463"/>
          <p14:tracePt t="57670" x="3343275" y="2654300"/>
          <p14:tracePt t="57683" x="3411538" y="2620963"/>
          <p14:tracePt t="57700" x="3540125" y="2620963"/>
          <p14:tracePt t="57717" x="3632200" y="2590800"/>
          <p14:tracePt t="57736" x="3760788" y="2590800"/>
          <p14:tracePt t="57750" x="3986213" y="2590800"/>
          <p14:tracePt t="57767" x="4325938" y="2590800"/>
          <p14:tracePt t="57784" x="4721225" y="2590800"/>
          <p14:tracePt t="57801" x="5121275" y="2633663"/>
          <p14:tracePt t="57817" x="5640388" y="2727325"/>
          <p14:tracePt t="57834" x="6342063" y="2940050"/>
          <p14:tracePt t="57837" x="6546850" y="3008313"/>
          <p14:tracePt t="57850" x="6807200" y="3079750"/>
          <p14:tracePt t="57853" x="7099300" y="3178175"/>
          <p14:tracePt t="57867" x="7299325" y="3178175"/>
          <p14:tracePt t="57870" x="7448550" y="3221038"/>
          <p14:tracePt t="57883" x="7562850" y="3221038"/>
          <p14:tracePt t="57886" x="7589838" y="3221038"/>
          <p14:tracePt t="58014" x="7602538" y="3233738"/>
          <p14:tracePt t="58038" x="7615238" y="3246438"/>
          <p14:tracePt t="58045" x="7643813" y="3271838"/>
          <p14:tracePt t="58053" x="7673975" y="3302000"/>
          <p14:tracePt t="58067" x="7704138" y="3335338"/>
          <p14:tracePt t="58070" x="7775575" y="3403600"/>
          <p14:tracePt t="58083" x="7805738" y="3436938"/>
          <p14:tracePt t="58087" x="7835900" y="3467100"/>
          <p14:tracePt t="58101" x="7878763" y="3509963"/>
          <p14:tracePt t="58119" x="7904163" y="3530600"/>
          <p14:tracePt t="58133" x="7929563" y="3560763"/>
          <p14:tracePt t="58151" x="7959725" y="3590925"/>
          <p14:tracePt t="58166" x="7972425" y="3629025"/>
          <p14:tracePt t="58190" x="7985125" y="3641725"/>
          <p14:tracePt t="58200" x="7985125" y="3667125"/>
          <p14:tracePt t="58217" x="7985125" y="3722688"/>
          <p14:tracePt t="58234" x="7959725" y="3752850"/>
          <p14:tracePt t="63909" x="7947025" y="3765550"/>
          <p14:tracePt t="63917" x="7921625" y="3765550"/>
          <p14:tracePt t="63934" x="7881938" y="3756025"/>
          <p14:tracePt t="63982" x="7881938" y="3730625"/>
          <p14:tracePt t="64014" x="7881938" y="3702050"/>
          <p14:tracePt t="64030" x="7881938" y="3675063"/>
          <p14:tracePt t="64045" x="7881938" y="3649663"/>
          <p14:tracePt t="64053" x="7866063" y="3603625"/>
          <p14:tracePt t="64066" x="7835900" y="3603625"/>
          <p14:tracePt t="64069" x="7827963" y="3590925"/>
          <p14:tracePt t="64165" x="7815263" y="3578225"/>
          <p14:tracePt t="64190" x="7789863" y="3578225"/>
          <p14:tracePt t="64206" x="7759700" y="3578225"/>
          <p14:tracePt t="64213" x="7734300" y="3578225"/>
          <p14:tracePt t="64237" x="7708900" y="3578225"/>
          <p14:tracePt t="64245" x="7678738" y="3578225"/>
          <p14:tracePt t="64254" x="7653338" y="3578225"/>
          <p14:tracePt t="64266" x="7585075" y="3608388"/>
          <p14:tracePt t="64269" x="7470775" y="3608388"/>
          <p14:tracePt t="64282" x="7299325" y="3608388"/>
          <p14:tracePt t="64285" x="7070725" y="3608388"/>
          <p14:tracePt t="64301" x="6419850" y="3608388"/>
          <p14:tracePt t="64317" x="5465763" y="3608388"/>
          <p14:tracePt t="64334" x="4760913" y="3505200"/>
          <p14:tracePt t="64350" x="4151313" y="3408363"/>
          <p14:tracePt t="64366" x="3857625" y="3368675"/>
          <p14:tracePt t="64383" x="3765550" y="3368675"/>
          <p14:tracePt t="64422" x="3738563" y="3368675"/>
          <p14:tracePt t="64445" x="3709988" y="3368675"/>
          <p14:tracePt t="64453" x="3684588" y="3368675"/>
          <p14:tracePt t="64466" x="3659188" y="3368675"/>
          <p14:tracePt t="64469" x="3629025" y="3368675"/>
          <p14:tracePt t="64482" x="3603625" y="3368675"/>
          <p14:tracePt t="64486" x="3573463" y="3368675"/>
          <p14:tracePt t="64501" x="3522663" y="3368675"/>
          <p14:tracePt t="64516" x="3492500" y="3368675"/>
          <p14:tracePt t="64533" x="3436938" y="3368675"/>
          <p14:tracePt t="64551" x="3378200" y="3368675"/>
          <p14:tracePt t="64566" x="3284538" y="3368675"/>
          <p14:tracePt t="64584" x="3194050" y="3368675"/>
          <p14:tracePt t="64599" x="3100388" y="3368675"/>
          <p14:tracePt t="64617" x="3003550" y="3429000"/>
          <p14:tracePt t="64620" x="2978150" y="3429000"/>
          <p14:tracePt t="64633" x="2947988" y="3459163"/>
          <p14:tracePt t="64650" x="2935288" y="3471863"/>
          <p14:tracePt t="64666" x="2922588" y="3484563"/>
          <p14:tracePt t="64683" x="2909888" y="3497263"/>
          <p14:tracePt t="64686" x="2909888" y="3522663"/>
          <p14:tracePt t="64701" x="2909888" y="3548063"/>
          <p14:tracePt t="64718" x="2922588" y="3595688"/>
          <p14:tracePt t="64733" x="2952750" y="3624263"/>
          <p14:tracePt t="64750" x="2965450" y="3636963"/>
          <p14:tracePt t="64766" x="2978150" y="3649663"/>
          <p14:tracePt t="64789" x="3003550" y="3649663"/>
          <p14:tracePt t="64799" x="3028950" y="3649663"/>
          <p14:tracePt t="64816" x="3084513" y="3649663"/>
          <p14:tracePt t="64833" x="3109913" y="3649663"/>
          <p14:tracePt t="64861" x="3140075" y="3649663"/>
          <p14:tracePt t="64886" x="3168650" y="3624263"/>
          <p14:tracePt t="64893" x="3216275" y="3590925"/>
          <p14:tracePt t="64917" x="3216275" y="3578225"/>
          <p14:tracePt t="64958" x="3194050" y="3552825"/>
          <p14:tracePt t="64981" x="3178175" y="3505200"/>
          <p14:tracePt t="65014" x="3165475" y="3492500"/>
          <p14:tracePt t="65021" x="3152775" y="3479800"/>
          <p14:tracePt t="65038" x="3114675" y="3467100"/>
          <p14:tracePt t="65049" x="3100388" y="3454400"/>
          <p14:tracePt t="65052" x="3074988" y="3454400"/>
          <p14:tracePt t="65070" x="3046413" y="3454400"/>
          <p14:tracePt t="65084" x="2973388" y="3441700"/>
          <p14:tracePt t="65101" x="2960688" y="3429000"/>
          <p14:tracePt t="65125" x="2935288" y="3429000"/>
          <p14:tracePt t="65133" x="2905125" y="3398838"/>
          <p14:tracePt t="65150" x="2849563" y="3398838"/>
          <p14:tracePt t="65167" x="2755900" y="3365500"/>
          <p14:tracePt t="65183" x="2582863" y="3330575"/>
          <p14:tracePt t="65200" x="2451100" y="3297238"/>
          <p14:tracePt t="65216" x="2216150" y="3216275"/>
          <p14:tracePt t="65234" x="2041525" y="3216275"/>
          <p14:tracePt t="65236" x="1922463" y="3178175"/>
          <p14:tracePt t="65250" x="1858963" y="3178175"/>
          <p14:tracePt t="65253" x="1747838" y="3178175"/>
          <p14:tracePt t="65267" x="1679575" y="3140075"/>
          <p14:tracePt t="65269" x="1565275" y="3140075"/>
          <p14:tracePt t="65283" x="1501775" y="3140075"/>
          <p14:tracePt t="65286" x="1438275" y="3140075"/>
          <p14:tracePt t="65299" x="1408113" y="3140075"/>
          <p14:tracePt t="65303" x="1382713" y="3140075"/>
          <p14:tracePt t="65316" x="1327150" y="3140075"/>
          <p14:tracePt t="65334" x="1301750" y="3140075"/>
          <p14:tracePt t="65357" x="1271588" y="3170238"/>
          <p14:tracePt t="65365" x="1225550" y="3182938"/>
          <p14:tracePt t="65383" x="1200150" y="3208338"/>
          <p14:tracePt t="65399" x="1144588" y="3262313"/>
          <p14:tracePt t="65416" x="1101725" y="3305175"/>
          <p14:tracePt t="65433" x="1058863" y="3322638"/>
          <p14:tracePt t="65436" x="1042988" y="3368675"/>
          <p14:tracePt t="65454" x="1028700" y="3378200"/>
          <p14:tracePt t="65467" x="1003300" y="3408363"/>
          <p14:tracePt t="65483" x="1003300" y="3433763"/>
          <p14:tracePt t="65525" x="1016000" y="3479800"/>
          <p14:tracePt t="65541" x="1042988" y="3479800"/>
          <p14:tracePt t="65549" x="1055688" y="3492500"/>
          <p14:tracePt t="65565" x="1068388" y="3505200"/>
          <p14:tracePt t="65573" x="1093788" y="3530600"/>
          <p14:tracePt t="65589" x="1119188" y="3530600"/>
          <p14:tracePt t="65599" x="1165225" y="3548063"/>
          <p14:tracePt t="65616" x="1203325" y="3560763"/>
          <p14:tracePt t="65633" x="1263650" y="3590925"/>
          <p14:tracePt t="65650" x="1352550" y="3590925"/>
          <p14:tracePt t="65653" x="1420813" y="3624263"/>
          <p14:tracePt t="65666" x="1484313" y="3624263"/>
          <p14:tracePt t="65670" x="1547813" y="3624263"/>
          <p14:tracePt t="65683" x="1658938" y="3662363"/>
          <p14:tracePt t="65686" x="1833563" y="3662363"/>
          <p14:tracePt t="65701" x="2292350" y="3752850"/>
          <p14:tracePt t="65717" x="2692400" y="3798888"/>
          <p14:tracePt t="65734" x="3152775" y="3846513"/>
          <p14:tracePt t="65750" x="3411538" y="3846513"/>
          <p14:tracePt t="65766" x="3560763" y="3846513"/>
          <p14:tracePt t="65782" x="3730625" y="3846513"/>
          <p14:tracePt t="65799" x="3786188" y="3846513"/>
          <p14:tracePt t="65816" x="3841750" y="3846513"/>
          <p14:tracePt t="65833" x="3897313" y="3846513"/>
          <p14:tracePt t="65836" x="3922713" y="3846513"/>
          <p14:tracePt t="65849" x="3951288" y="3846513"/>
          <p14:tracePt t="65866" x="3978275" y="3846513"/>
          <p14:tracePt t="65869" x="3990975" y="3836988"/>
          <p14:tracePt t="65917" x="4003675" y="3824288"/>
          <p14:tracePt t="65934" x="4029075" y="3824288"/>
          <p14:tracePt t="65951" x="4054475" y="3824288"/>
          <p14:tracePt t="65965" x="4122738" y="3854450"/>
          <p14:tracePt t="65982" x="4148138" y="3854450"/>
          <p14:tracePt t="65997" x="4176713" y="3854450"/>
          <p14:tracePt t="66014" x="4203700" y="3854450"/>
          <p14:tracePt t="66038" x="4232275" y="3854450"/>
          <p14:tracePt t="66062" x="4257675" y="3854450"/>
          <p14:tracePt t="66069" x="4287838" y="3884613"/>
          <p14:tracePt t="66083" x="4318000" y="3884613"/>
          <p14:tracePt t="66086" x="4381500" y="3884613"/>
          <p14:tracePt t="66100" x="4470400" y="3884613"/>
          <p14:tracePt t="66116" x="4598988" y="3884613"/>
          <p14:tracePt t="66133" x="4687888" y="3884613"/>
          <p14:tracePt t="66150" x="4743450" y="3884613"/>
          <p14:tracePt t="66166" x="4768850" y="3884613"/>
          <p14:tracePt t="66469" x="4802188" y="3914775"/>
          <p14:tracePt t="66509" x="4776788" y="3914775"/>
          <p14:tracePt t="66515" x="4751388" y="3914775"/>
          <p14:tracePt t="66525" x="4687888" y="3914775"/>
          <p14:tracePt t="66533" x="4657725" y="3914775"/>
          <p14:tracePt t="66549" x="4525963" y="3884613"/>
          <p14:tracePt t="66567" x="4437063" y="3884613"/>
          <p14:tracePt t="66582" x="4262438" y="3846513"/>
          <p14:tracePt t="66599" x="4135438" y="3846513"/>
          <p14:tracePt t="66616" x="3935413" y="3811588"/>
          <p14:tracePt t="66632" x="3773488" y="3773488"/>
          <p14:tracePt t="66649" x="3641725" y="3773488"/>
          <p14:tracePt t="66652" x="3611563" y="3773488"/>
          <p14:tracePt t="66666" x="3500438" y="3735388"/>
          <p14:tracePt t="66669" x="3475038" y="3735388"/>
          <p14:tracePt t="66683" x="3446463" y="3735388"/>
          <p14:tracePt t="66686" x="3381375" y="3735388"/>
          <p14:tracePt t="66700" x="3352800" y="3705225"/>
          <p14:tracePt t="66717" x="3297238" y="3705225"/>
          <p14:tracePt t="66733" x="3271838" y="3705225"/>
          <p14:tracePt t="66750" x="3216275" y="3705225"/>
          <p14:tracePt t="66766" x="3122613" y="3671888"/>
          <p14:tracePt t="66783" x="3092450" y="3671888"/>
          <p14:tracePt t="66799" x="3041650" y="3671888"/>
          <p14:tracePt t="66815" x="2947988" y="3671888"/>
          <p14:tracePt t="66832" x="2862263" y="3654425"/>
          <p14:tracePt t="66849" x="2849563" y="3641725"/>
          <p14:tracePt t="67230" x="2836863" y="3629025"/>
          <p14:tracePt t="67261" x="2836863" y="3603625"/>
          <p14:tracePt t="67286" x="2862263" y="3573463"/>
          <p14:tracePt t="67309" x="2892425" y="3543300"/>
          <p14:tracePt t="67325" x="2892425" y="3514725"/>
          <p14:tracePt t="67333" x="2905125" y="3502025"/>
          <p14:tracePt t="67351" x="2917825" y="3492500"/>
          <p14:tracePt t="67357" x="2930525" y="3479800"/>
          <p14:tracePt t="67374" x="2955925" y="3479800"/>
          <p14:tracePt t="67383" x="2968625" y="3467100"/>
          <p14:tracePt t="67399" x="2990850" y="3441700"/>
          <p14:tracePt t="67416" x="3003550" y="3429000"/>
          <p14:tracePt t="67432" x="3016250" y="3421063"/>
          <p14:tracePt t="67449" x="3028950" y="3408363"/>
          <p14:tracePt t="67645" x="3041650" y="3416300"/>
          <p14:tracePt t="67686" x="3049588" y="3424238"/>
          <p14:tracePt t="67709" x="3079750" y="3454400"/>
          <p14:tracePt t="67725" x="3105150" y="3454400"/>
          <p14:tracePt t="67749" x="3135313" y="3454400"/>
          <p14:tracePt t="67765" x="3148013" y="3454400"/>
          <p14:tracePt t="67773" x="3173413" y="3467100"/>
          <p14:tracePt t="67782" x="3186113" y="3479800"/>
          <p14:tracePt t="67800" x="3211513" y="3479800"/>
          <p14:tracePt t="67816" x="3236913" y="3479800"/>
          <p14:tracePt t="67833" x="3262313" y="3479800"/>
          <p14:tracePt t="67836" x="3292475" y="3479800"/>
          <p14:tracePt t="67849" x="3317875" y="3479800"/>
          <p14:tracePt t="67852" x="3348038" y="3479800"/>
          <p14:tracePt t="67869" x="3373438" y="3479800"/>
          <p14:tracePt t="67882" x="3398838" y="3479800"/>
          <p14:tracePt t="67886" x="3429000" y="3479800"/>
          <p14:tracePt t="67900" x="3454400" y="3479800"/>
          <p14:tracePt t="67916" x="3484563" y="3479800"/>
          <p14:tracePt t="67933" x="3509963" y="3479800"/>
          <p14:tracePt t="67950" x="3535363" y="3479800"/>
          <p14:tracePt t="67966" x="3565525" y="3479800"/>
          <p14:tracePt t="67990" x="3590925" y="3479800"/>
          <p14:tracePt t="68005" x="3619500" y="3479800"/>
          <p14:tracePt t="68016" x="3644900" y="3479800"/>
          <p14:tracePt t="68033" x="3671888" y="3479800"/>
          <p14:tracePt t="68049" x="3700463" y="3479800"/>
          <p14:tracePt t="68066" x="3725863" y="3479800"/>
          <p14:tracePt t="68069" x="3756025" y="3479800"/>
          <p14:tracePt t="68086" x="3781425" y="3479800"/>
          <p14:tracePt t="68100" x="3836988" y="3479800"/>
          <p14:tracePt t="68117" x="3892550" y="3479800"/>
          <p14:tracePt t="68133" x="3913188" y="3479800"/>
          <p14:tracePt t="68149" x="3986213" y="3479800"/>
          <p14:tracePt t="68165" x="4024313" y="3479800"/>
          <p14:tracePt t="68183" x="4100513" y="3492500"/>
          <p14:tracePt t="68199" x="4168775" y="3502025"/>
          <p14:tracePt t="68216" x="4262438" y="3535363"/>
          <p14:tracePt t="68233" x="4351338" y="3535363"/>
          <p14:tracePt t="68236" x="4381500" y="3535363"/>
          <p14:tracePt t="68249" x="4411663" y="3568700"/>
          <p14:tracePt t="68265" x="4437063" y="3568700"/>
          <p14:tracePt t="68283" x="4467225" y="3568700"/>
          <p14:tracePt t="68299" x="4492625" y="3568700"/>
          <p14:tracePt t="68316" x="4522788" y="3568700"/>
          <p14:tracePt t="68374" x="4548188" y="3568700"/>
          <p14:tracePt t="68398" x="4573588" y="3568700"/>
          <p14:tracePt t="68414" x="4602163" y="3568700"/>
          <p14:tracePt t="68494" x="4629150" y="3568700"/>
          <p14:tracePt t="68533" x="4657725" y="3568700"/>
          <p14:tracePt t="68622" x="4683125" y="3568700"/>
          <p14:tracePt t="69397" x="4708525" y="3568700"/>
          <p14:tracePt t="69405" x="4738688" y="3568700"/>
          <p14:tracePt t="70892" x="4751388" y="3578225"/>
          <p14:tracePt t="72717" x="4743450" y="3590925"/>
          <p14:tracePt t="72990" x="4718050" y="3590925"/>
          <p14:tracePt t="73022" x="4705350" y="3603625"/>
          <p14:tracePt t="73029" x="4692650" y="3616325"/>
          <p14:tracePt t="74694" x="4667250" y="3616325"/>
          <p14:tracePt t="84453" x="4602163" y="3616325"/>
          <p14:tracePt t="84461" x="4589463" y="3616325"/>
          <p14:tracePt t="84469" x="4551363" y="3616325"/>
          <p14:tracePt t="84486" x="4522788" y="3616325"/>
          <p14:tracePt t="84499" x="4495800" y="3616325"/>
          <p14:tracePt t="84516" x="4441825" y="3616325"/>
          <p14:tracePt t="84533" x="4416425" y="3616325"/>
          <p14:tracePt t="84549" x="4360863" y="3616325"/>
          <p14:tracePt t="84566" x="4305300" y="3616325"/>
          <p14:tracePt t="84581" x="4216400" y="3616325"/>
          <p14:tracePt t="84598" x="4117975" y="3586163"/>
          <p14:tracePt t="84615" x="4067175" y="3586163"/>
          <p14:tracePt t="84632" x="4037013" y="3586163"/>
          <p14:tracePt t="84649" x="4011613" y="3586163"/>
          <p14:tracePt t="84652" x="3981450" y="3586163"/>
          <p14:tracePt t="84670" x="3968750" y="3573463"/>
          <p14:tracePt t="84682" x="3960813" y="3560763"/>
          <p14:tracePt t="84685" x="3935413" y="3560763"/>
          <p14:tracePt t="84699" x="3887788" y="3560763"/>
          <p14:tracePt t="84701" x="3841750" y="3560763"/>
          <p14:tracePt t="84715" x="3735388" y="3560763"/>
          <p14:tracePt t="84718" x="3619500" y="3560763"/>
          <p14:tracePt t="84732" x="3360738" y="3560763"/>
          <p14:tracePt t="84749" x="3100388" y="3560763"/>
          <p14:tracePt t="84765" x="3011488" y="3560763"/>
          <p14:tracePt t="84782" x="2922588" y="3560763"/>
          <p14:tracePt t="84838" x="2892425" y="3560763"/>
          <p14:tracePt t="84844" x="2867025" y="3560763"/>
          <p14:tracePt t="84854" x="2836863" y="3560763"/>
          <p14:tracePt t="84865" x="2811463" y="3560763"/>
          <p14:tracePt t="84868" x="2786063" y="3560763"/>
          <p14:tracePt t="84982" x="2808288" y="3560763"/>
          <p14:tracePt t="84989" x="2836863" y="3530600"/>
          <p14:tracePt t="84998" x="2901950" y="3530600"/>
          <p14:tracePt t="85015" x="3071813" y="3530600"/>
          <p14:tracePt t="85032" x="3168650" y="3497263"/>
          <p14:tracePt t="85049" x="3279775" y="3467100"/>
          <p14:tracePt t="85066" x="3317875" y="3467100"/>
          <p14:tracePt t="85069" x="3348038" y="3436938"/>
          <p14:tracePt t="85081" x="3373438" y="3436938"/>
          <p14:tracePt t="85085" x="3403600" y="3403600"/>
          <p14:tracePt t="85098" x="3433763" y="3403600"/>
          <p14:tracePt t="85101" x="3446463" y="3395663"/>
          <p14:tracePt t="85115" x="3454400" y="3382963"/>
          <p14:tracePt t="85118" x="3484563" y="3382963"/>
          <p14:tracePt t="85132" x="3535363" y="3382963"/>
          <p14:tracePt t="85149" x="3590925" y="3382963"/>
          <p14:tracePt t="85167" x="3644900" y="3382963"/>
          <p14:tracePt t="85182" x="3735388" y="3382963"/>
          <p14:tracePt t="85199" x="3829050" y="3382963"/>
          <p14:tracePt t="85215" x="3917950" y="3382963"/>
          <p14:tracePt t="85232" x="3943350" y="3382963"/>
          <p14:tracePt t="85249" x="3968750" y="3355975"/>
          <p14:tracePt t="85293" x="3994150" y="3355975"/>
          <p14:tracePt t="85301" x="4019550" y="3355975"/>
          <p14:tracePt t="85315" x="4049713" y="3355975"/>
          <p14:tracePt t="85319" x="4075113" y="3355975"/>
          <p14:tracePt t="85333" x="4105275" y="3355975"/>
          <p14:tracePt t="85348" x="4130675" y="3355975"/>
          <p14:tracePt t="85365" x="4156075" y="3355975"/>
          <p14:tracePt t="85382" x="4186238" y="3355975"/>
          <p14:tracePt t="85398" x="4211638" y="3355975"/>
          <p14:tracePt t="85415" x="4254500" y="3355975"/>
          <p14:tracePt t="85432" x="4292600" y="3355975"/>
          <p14:tracePt t="85448" x="4322763" y="3355975"/>
          <p14:tracePt t="85465" x="4330700" y="3365500"/>
          <p14:tracePt t="85486" x="4343400" y="3378200"/>
          <p14:tracePt t="85525" x="4368800" y="3378200"/>
          <p14:tracePt t="85533" x="4381500" y="3390900"/>
          <p14:tracePt t="85622" x="4373563" y="3398838"/>
          <p14:tracePt t="85629" x="4348163" y="3398838"/>
          <p14:tracePt t="85637" x="4335463" y="3411538"/>
          <p14:tracePt t="85654" x="4325938" y="3424238"/>
          <p14:tracePt t="85665" x="4295775" y="3424238"/>
          <p14:tracePt t="85669" x="4270375" y="3424238"/>
          <p14:tracePt t="85681" x="4244975" y="3424238"/>
          <p14:tracePt t="85685" x="4216400" y="3424238"/>
          <p14:tracePt t="85698" x="4189413" y="3424238"/>
          <p14:tracePt t="85701" x="4164013" y="3424238"/>
          <p14:tracePt t="85715" x="4135438" y="3424238"/>
          <p14:tracePt t="85718" x="4110038" y="3424238"/>
          <p14:tracePt t="85733" x="3981450" y="3424238"/>
          <p14:tracePt t="85749" x="3925888" y="3424238"/>
          <p14:tracePt t="85765" x="3836988" y="3424238"/>
          <p14:tracePt t="85782" x="3806825" y="3424238"/>
          <p14:tracePt t="85799" x="3781425" y="3424238"/>
          <p14:tracePt t="85816" x="3725863" y="3424238"/>
          <p14:tracePt t="85832" x="3700463" y="3424238"/>
          <p14:tracePt t="85849" x="3671888" y="3424238"/>
          <p14:tracePt t="85865" x="3644900" y="3424238"/>
          <p14:tracePt t="85886" x="3629025" y="3454400"/>
          <p14:tracePt t="85898" x="3659188" y="3502025"/>
          <p14:tracePt t="85901" x="3687763" y="3530600"/>
          <p14:tracePt t="85914" x="3722688" y="3598863"/>
          <p14:tracePt t="85917" x="3829050" y="3705225"/>
          <p14:tracePt t="85932" x="3925888" y="3768725"/>
          <p14:tracePt t="85949" x="4168775" y="3854450"/>
          <p14:tracePt t="85967" x="4305300" y="3887788"/>
          <p14:tracePt t="85983" x="4356100" y="3887788"/>
          <p14:tracePt t="86078" x="4368800" y="3879850"/>
          <p14:tracePt t="86085" x="4368800" y="3854450"/>
          <p14:tracePt t="86109" x="4343400" y="3808413"/>
          <p14:tracePt t="86118" x="4330700" y="3808413"/>
          <p14:tracePt t="86132" x="4275138" y="3778250"/>
          <p14:tracePt t="86149" x="4176713" y="3743325"/>
          <p14:tracePt t="86165" x="4105275" y="3727450"/>
          <p14:tracePt t="86184" x="4032250" y="3709988"/>
          <p14:tracePt t="86198" x="3897313" y="3709988"/>
          <p14:tracePt t="86216" x="3765550" y="3675063"/>
          <p14:tracePt t="86232" x="3675063" y="3675063"/>
          <p14:tracePt t="86247" x="3581400" y="3675063"/>
          <p14:tracePt t="86265" x="3492500" y="3675063"/>
          <p14:tracePt t="86268" x="3462338" y="3675063"/>
          <p14:tracePt t="86281" x="3436938" y="3675063"/>
          <p14:tracePt t="86284" x="3411538" y="3675063"/>
          <p14:tracePt t="86302" x="3381375" y="3675063"/>
          <p14:tracePt t="86398" x="3462338" y="3675063"/>
          <p14:tracePt t="86405" x="3509963" y="3646488"/>
          <p14:tracePt t="86416" x="3619500" y="3646488"/>
          <p14:tracePt t="86432" x="3803650" y="3608388"/>
          <p14:tracePt t="86449" x="3981450" y="3608388"/>
          <p14:tracePt t="86465" x="4029075" y="3590925"/>
          <p14:tracePt t="86468" x="4041775" y="3581400"/>
          <p14:tracePt t="86481" x="4067175" y="3581400"/>
          <p14:tracePt t="86510" x="4097338" y="3581400"/>
          <p14:tracePt t="86614" x="4037013" y="3581400"/>
          <p14:tracePt t="86621" x="3973513" y="3581400"/>
          <p14:tracePt t="86632" x="3768725" y="3540125"/>
          <p14:tracePt t="86648" x="3360738" y="3449638"/>
          <p14:tracePt t="86666" x="2930525" y="3403600"/>
          <p14:tracePt t="86669" x="2727325" y="3314700"/>
          <p14:tracePt t="86681" x="2636838" y="3314700"/>
          <p14:tracePt t="86684" x="2540000" y="3276600"/>
          <p14:tracePt t="86698" x="2492375" y="3259138"/>
          <p14:tracePt t="86797" x="2578100" y="3241675"/>
          <p14:tracePt t="86805" x="2641600" y="3241675"/>
          <p14:tracePt t="86815" x="2747963" y="3241675"/>
          <p14:tracePt t="86831" x="2981325" y="3241675"/>
          <p14:tracePt t="86848" x="3292475" y="3241675"/>
          <p14:tracePt t="86865" x="3497263" y="3241675"/>
          <p14:tracePt t="86868" x="3560763" y="3241675"/>
          <p14:tracePt t="86882" x="3586163" y="3241675"/>
          <p14:tracePt t="86898" x="3616325" y="3241675"/>
          <p14:tracePt t="87054" x="3629025" y="3249613"/>
          <p14:tracePt t="87077" x="3654425" y="3276600"/>
          <p14:tracePt t="87109" x="3684588" y="3305175"/>
          <p14:tracePt t="87118" x="3697288" y="3317875"/>
          <p14:tracePt t="87134" x="3722688" y="3317875"/>
          <p14:tracePt t="87141" x="3751263" y="3317875"/>
          <p14:tracePt t="87157" x="3778250" y="3317875"/>
          <p14:tracePt t="87183" x="3844925" y="3352800"/>
          <p14:tracePt t="87189" x="3871913" y="3352800"/>
          <p14:tracePt t="87254" x="3900488" y="3382963"/>
          <p14:tracePt t="87910" x="3913188" y="3395663"/>
          <p14:tracePt t="88038" x="3905250" y="3408363"/>
          <p14:tracePt t="88181" x="3879850" y="3408363"/>
          <p14:tracePt t="88188" x="3867150" y="3421063"/>
          <p14:tracePt t="88598" x="3875088" y="3429000"/>
          <p14:tracePt t="88605" x="3900488" y="3429000"/>
          <p14:tracePt t="88615" x="3930650" y="3429000"/>
          <p14:tracePt t="88631" x="3956050" y="3429000"/>
          <p14:tracePt t="88648" x="3986213" y="3429000"/>
          <p14:tracePt t="89142" x="3994150" y="3441700"/>
          <p14:tracePt t="89157" x="3994150" y="3467100"/>
          <p14:tracePt t="89184" x="3994150" y="3497263"/>
          <p14:tracePt t="89189" x="3990975" y="3509963"/>
          <p14:tracePt t="89198" x="3978275" y="3517900"/>
          <p14:tracePt t="89430" x="3935413" y="3535363"/>
          <p14:tracePt t="89445" x="3910013" y="3535363"/>
          <p14:tracePt t="89453" x="3897313" y="3548063"/>
          <p14:tracePt t="89465" x="3884613" y="3556000"/>
          <p14:tracePt t="89482" x="3857625" y="3556000"/>
          <p14:tracePt t="89517" x="3829050" y="3556000"/>
          <p14:tracePt t="89534" x="3803650" y="3556000"/>
          <p14:tracePt t="89557" x="3778250" y="3556000"/>
          <p14:tracePt t="89573" x="3748088" y="3556000"/>
          <p14:tracePt t="89622" x="3722688" y="3556000"/>
          <p14:tracePt t="89709" x="3692525" y="3556000"/>
          <p14:tracePt t="89725" x="3667125" y="3556000"/>
          <p14:tracePt t="89741" x="3641725" y="3556000"/>
          <p14:tracePt t="89748" x="3611563" y="3556000"/>
          <p14:tracePt t="89757" x="3581400" y="3590925"/>
          <p14:tracePt t="89766" x="3568700" y="3590925"/>
          <p14:tracePt t="89781" x="3500438" y="3590925"/>
          <p14:tracePt t="89797" x="3454400" y="3603625"/>
          <p14:tracePt t="89815" x="3416300" y="3616325"/>
          <p14:tracePt t="89831" x="3368675" y="3633788"/>
          <p14:tracePt t="89958" x="3360738" y="3646488"/>
          <p14:tracePt t="90325" x="3348038" y="3636963"/>
          <p14:tracePt t="90373" x="3348038" y="3611563"/>
          <p14:tracePt t="90383" x="3355975" y="3598863"/>
          <p14:tracePt t="90414" x="3365500" y="3598863"/>
          <p14:tracePt t="90421" x="3378200" y="3598863"/>
          <p14:tracePt t="90494" x="3403600" y="3598863"/>
          <p14:tracePt t="90525" x="3433763" y="3598863"/>
          <p14:tracePt t="90549" x="3459163" y="3598863"/>
          <p14:tracePt t="90590" x="3484563" y="3598863"/>
          <p14:tracePt t="90613" x="3513138" y="3598863"/>
          <p14:tracePt t="90629" x="3540125" y="3598863"/>
          <p14:tracePt t="90702" x="3568700" y="3598863"/>
          <p14:tracePt t="90829" x="3594100" y="3598863"/>
          <p14:tracePt t="90854" x="3619500" y="3598863"/>
          <p14:tracePt t="90878" x="3649663" y="3598863"/>
          <p14:tracePt t="90902" x="3679825" y="3568700"/>
          <p14:tracePt t="90918" x="3705225" y="3568700"/>
          <p14:tracePt t="90981" x="3735388" y="3568700"/>
          <p14:tracePt t="91061" x="3760788" y="3568700"/>
          <p14:tracePt t="91069" x="3773488" y="3556000"/>
          <p14:tracePt t="91094" x="3786188" y="3543300"/>
          <p14:tracePt t="91533" x="3765550" y="3543300"/>
          <p14:tracePt t="91541" x="3735388" y="3543300"/>
          <p14:tracePt t="91549" x="3709988" y="3543300"/>
          <p14:tracePt t="91565" x="3662363" y="3616325"/>
          <p14:tracePt t="91581" x="3662363" y="3679825"/>
          <p14:tracePt t="91597" x="3662363" y="3717925"/>
          <p14:tracePt t="91877" x="3636963" y="3717925"/>
          <p14:tracePt t="91884" x="3603625" y="3692525"/>
          <p14:tracePt t="91898" x="3556000" y="3659188"/>
          <p14:tracePt t="91902" x="3543300" y="3649663"/>
          <p14:tracePt t="91942" x="3543300" y="3624263"/>
          <p14:tracePt t="92062" x="3530600" y="3578225"/>
          <p14:tracePt t="92190" x="3540125" y="3581400"/>
          <p14:tracePt t="92213" x="3548063" y="3595688"/>
          <p14:tracePt t="92349" x="3525838" y="3595688"/>
          <p14:tracePt t="92373" x="3500438" y="3595688"/>
          <p14:tracePt t="92398" x="3475038" y="3595688"/>
          <p14:tracePt t="92414" x="3462338" y="3608388"/>
          <p14:tracePt t="92429" x="3449638" y="3621088"/>
          <p14:tracePt t="92462" x="3424238" y="3621088"/>
          <p14:tracePt t="92486" x="3394075" y="3621088"/>
          <p14:tracePt t="92493" x="3368675" y="3621088"/>
          <p14:tracePt t="92510" x="3343275" y="3621088"/>
          <p14:tracePt t="92525" x="3313113" y="3621088"/>
          <p14:tracePt t="92542" x="3287713" y="3621088"/>
          <p14:tracePt t="92549" x="3259138" y="3621088"/>
          <p14:tracePt t="92565" x="3206750" y="3621088"/>
          <p14:tracePt t="92582" x="3152775" y="3621088"/>
          <p14:tracePt t="92598" x="3122613" y="3621088"/>
          <p14:tracePt t="92615" x="3097213" y="3621088"/>
          <p14:tracePt t="92631" x="3041650" y="3621088"/>
          <p14:tracePt t="92648" x="3016250" y="3621088"/>
          <p14:tracePt t="92717" x="3003550" y="3621088"/>
          <p14:tracePt t="92725" x="2978150" y="3611563"/>
          <p14:tracePt t="92854" x="2986088" y="3598863"/>
          <p14:tracePt t="92870" x="3011488" y="3598863"/>
          <p14:tracePt t="92877" x="3036888" y="3598863"/>
          <p14:tracePt t="92893" x="3062288" y="3598863"/>
          <p14:tracePt t="92902" x="3092450" y="3598863"/>
          <p14:tracePt t="92915" x="3105150" y="3598863"/>
          <p14:tracePt t="92917" x="3178175" y="3598863"/>
          <p14:tracePt t="92933" x="3233738" y="3598863"/>
          <p14:tracePt t="92949" x="3287713" y="3568700"/>
          <p14:tracePt t="92965" x="3381375" y="3568700"/>
          <p14:tracePt t="92981" x="3403600" y="3568700"/>
          <p14:tracePt t="92998" x="3429000" y="3568700"/>
          <p14:tracePt t="93015" x="3467100" y="3556000"/>
          <p14:tracePt t="93031" x="3479800" y="3543300"/>
          <p14:tracePt t="93048" x="3530600" y="3543300"/>
          <p14:tracePt t="93070" x="3560763" y="3543300"/>
          <p14:tracePt t="93093" x="3586163" y="3543300"/>
          <p14:tracePt t="93109" x="3611563" y="3543300"/>
          <p14:tracePt t="93125" x="3641725" y="3543300"/>
          <p14:tracePt t="93134" x="3667125" y="3543300"/>
          <p14:tracePt t="93150" x="3697288" y="3543300"/>
          <p14:tracePt t="93165" x="3748088" y="3543300"/>
          <p14:tracePt t="93182" x="3778250" y="3543300"/>
          <p14:tracePt t="93213" x="3803650" y="3543300"/>
          <p14:tracePt t="93230" x="3832225" y="3543300"/>
          <p14:tracePt t="93245" x="3857625" y="3543300"/>
          <p14:tracePt t="93270" x="3905250" y="3573463"/>
          <p14:tracePt t="93294" x="3917950" y="3573463"/>
          <p14:tracePt t="93318" x="3948113" y="3598863"/>
          <p14:tracePt t="93333" x="3973513" y="3598863"/>
          <p14:tracePt t="93348" x="3998913" y="3598863"/>
          <p14:tracePt t="93357" x="4029075" y="3598863"/>
          <p14:tracePt t="93382" x="4054475" y="3598863"/>
          <p14:tracePt t="93389" x="4100513" y="3616325"/>
          <p14:tracePt t="93438" x="4113213" y="3629025"/>
          <p14:tracePt t="93605" x="4092575" y="3629025"/>
          <p14:tracePt t="93621" x="4067175" y="3629025"/>
          <p14:tracePt t="93629" x="4037013" y="3629025"/>
          <p14:tracePt t="93637" x="4011613" y="3629025"/>
          <p14:tracePt t="93648" x="3981450" y="3629025"/>
          <p14:tracePt t="93665" x="3930650" y="3629025"/>
          <p14:tracePt t="93668" x="3900488" y="3629025"/>
          <p14:tracePt t="93685" x="3875088" y="3629025"/>
          <p14:tracePt t="93702" x="3844925" y="3629025"/>
          <p14:tracePt t="93715" x="3819525" y="3629025"/>
          <p14:tracePt t="93718" x="3794125" y="3629025"/>
          <p14:tracePt t="93733" x="3738563" y="3629025"/>
          <p14:tracePt t="93750" x="3709988" y="3629025"/>
          <p14:tracePt t="93764" x="3684588" y="3629025"/>
          <p14:tracePt t="93782" x="3629025" y="3629025"/>
          <p14:tracePt t="93797" x="3603625" y="3629025"/>
          <p14:tracePt t="93799" x="3573463" y="3629025"/>
          <p14:tracePt t="93814" x="3548063" y="3629025"/>
          <p14:tracePt t="93831" x="3522663" y="3629025"/>
          <p14:tracePt t="93847" x="3492500" y="3629025"/>
          <p14:tracePt t="93865" x="3436938" y="3629025"/>
          <p14:tracePt t="93882" x="3411538" y="3629025"/>
          <p14:tracePt t="93898" x="3386138" y="3629025"/>
          <p14:tracePt t="93915" x="3373438" y="3629025"/>
          <p14:tracePt t="93918" x="3360738" y="3629025"/>
          <p14:tracePt t="93931" x="3305175" y="3659188"/>
          <p14:tracePt t="93949" x="3249613" y="3659188"/>
          <p14:tracePt t="93965" x="3194050" y="3659188"/>
          <p14:tracePt t="93982" x="3168650" y="3659188"/>
          <p14:tracePt t="93999" x="3114675" y="3659188"/>
          <p14:tracePt t="94014" x="3074988" y="3659188"/>
          <p14:tracePt t="94031" x="3036888" y="3659188"/>
          <p14:tracePt t="94048" x="2981325" y="3659188"/>
          <p14:tracePt t="94229" x="3003550" y="3659188"/>
          <p14:tracePt t="94237" x="3033713" y="3659188"/>
          <p14:tracePt t="94249" x="3074988" y="3659188"/>
          <p14:tracePt t="94265" x="3186113" y="3659188"/>
          <p14:tracePt t="94282" x="3241675" y="3659188"/>
          <p14:tracePt t="94285" x="3267075" y="3659188"/>
          <p14:tracePt t="94297" x="3297238" y="3659188"/>
          <p14:tracePt t="94301" x="3322638" y="3659188"/>
          <p14:tracePt t="94314" x="3386138" y="3659188"/>
          <p14:tracePt t="94317" x="3411538" y="3659188"/>
          <p14:tracePt t="94334" x="3441700" y="3659188"/>
          <p14:tracePt t="94348" x="3467100" y="3659188"/>
          <p14:tracePt t="94364" x="3492500" y="3659188"/>
          <p14:tracePt t="94381" x="3517900" y="3659188"/>
          <p14:tracePt t="94398" x="3543300" y="3659188"/>
          <p14:tracePt t="94414" x="3573463" y="3659188"/>
          <p14:tracePt t="94438" x="3598863" y="3659188"/>
          <p14:tracePt t="94454" x="3629025" y="3659188"/>
          <p14:tracePt t="94478" x="3654425" y="3659188"/>
          <p14:tracePt t="94510" x="3679825" y="3659188"/>
          <p14:tracePt t="94534" x="3709988" y="3659188"/>
          <p14:tracePt t="94574" x="3778250" y="3629025"/>
          <p14:tracePt t="94685" x="3751263" y="3629025"/>
          <p14:tracePt t="94702" x="3725863" y="3629025"/>
          <p14:tracePt t="94733" x="3697288" y="3629025"/>
          <p14:tracePt t="94741" x="3671888" y="3629025"/>
          <p14:tracePt t="94757" x="3624263" y="3611563"/>
          <p14:tracePt t="94773" x="3611563" y="3598863"/>
          <p14:tracePt t="94782" x="3586163" y="3598863"/>
          <p14:tracePt t="94798" x="3530600" y="3598863"/>
          <p14:tracePt t="94814" x="3459163" y="3586163"/>
          <p14:tracePt t="94831" x="3446463" y="3573463"/>
          <p14:tracePt t="94848" x="3394075" y="3573463"/>
          <p14:tracePt t="94864" x="3340100" y="3573463"/>
          <p14:tracePt t="94880" x="3313113" y="3573463"/>
          <p14:tracePt t="94899" x="3300413" y="3573463"/>
          <p14:tracePt t="94902" x="3287713" y="3573463"/>
          <p14:tracePt t="94925" x="3262313" y="3573463"/>
          <p14:tracePt t="95045" x="3284538" y="3573463"/>
          <p14:tracePt t="95062" x="3313113" y="3573463"/>
          <p14:tracePt t="95069" x="3340100" y="3573463"/>
          <p14:tracePt t="95082" x="3365500" y="3573463"/>
          <p14:tracePt t="95084" x="3394075" y="3573463"/>
          <p14:tracePt t="95098" x="3419475" y="3573463"/>
          <p14:tracePt t="95101" x="3484563" y="3573463"/>
          <p14:tracePt t="95114" x="3513138" y="3573463"/>
          <p14:tracePt t="95117" x="3540125" y="3573463"/>
          <p14:tracePt t="95131" x="3568700" y="3543300"/>
          <p14:tracePt t="95134" x="3594100" y="3543300"/>
          <p14:tracePt t="95147" x="3624263" y="3543300"/>
          <p14:tracePt t="95150" x="3687763" y="3543300"/>
          <p14:tracePt t="95166" x="3713163" y="3543300"/>
          <p14:tracePt t="95189" x="3743325" y="3543300"/>
          <p14:tracePt t="95270" x="3717925" y="3543300"/>
          <p14:tracePt t="95277" x="3692525" y="3543300"/>
          <p14:tracePt t="95285" x="3662363" y="3543300"/>
          <p14:tracePt t="95298" x="3616325" y="3509963"/>
          <p14:tracePt t="95301" x="3603625" y="3509963"/>
          <p14:tracePt t="95314" x="3578225" y="3509963"/>
          <p14:tracePt t="95318" x="3552825" y="3509963"/>
          <p14:tracePt t="95331" x="3525838" y="3509963"/>
          <p14:tracePt t="95334" x="3497263" y="3509963"/>
          <p14:tracePt t="95348" x="3471863" y="3509963"/>
          <p14:tracePt t="95365" x="3411538" y="3535363"/>
          <p14:tracePt t="95381" x="3355975" y="3535363"/>
          <p14:tracePt t="95405" x="3330575" y="3535363"/>
          <p14:tracePt t="95558" x="3352800" y="3535363"/>
          <p14:tracePt t="95564" x="3381375" y="3535363"/>
          <p14:tracePt t="95573" x="3411538" y="3565525"/>
          <p14:tracePt t="95598" x="3565525" y="3565525"/>
          <p14:tracePt t="95616" x="3717925" y="3581400"/>
          <p14:tracePt t="95631" x="3790950" y="3598863"/>
          <p14:tracePt t="95648" x="3884613" y="3598863"/>
          <p14:tracePt t="95664" x="3935413" y="3598863"/>
          <p14:tracePt t="95680" x="3963988" y="3598863"/>
          <p14:tracePt t="95698" x="3990975" y="3598863"/>
          <p14:tracePt t="95902" x="3968750" y="3598863"/>
          <p14:tracePt t="95919" x="3938588" y="3598863"/>
          <p14:tracePt t="95942" x="3913188" y="3598863"/>
          <p14:tracePt t="96822" x="3935413" y="3598863"/>
          <p14:tracePt t="96829" x="3981450" y="3586163"/>
          <p14:tracePt t="96837" x="4029075" y="3573463"/>
          <p14:tracePt t="96847" x="4113213" y="3573463"/>
          <p14:tracePt t="96865" x="4262438" y="3573463"/>
          <p14:tracePt t="96868" x="4292600" y="3573463"/>
          <p14:tracePt t="96881" x="4335463" y="3581400"/>
          <p14:tracePt t="96897" x="4416425" y="3662363"/>
          <p14:tracePt t="96901" x="4475163" y="3760788"/>
          <p14:tracePt t="96914" x="4594225" y="3781425"/>
          <p14:tracePt t="97270" x="4594225" y="3760788"/>
          <p14:tracePt t="97286" x="4624388" y="3743325"/>
          <p14:tracePt t="97293" x="4637088" y="3730625"/>
          <p14:tracePt t="97318" x="4662488" y="3730625"/>
          <p14:tracePt t="97429" x="4675188" y="3722688"/>
          <p14:tracePt t="97437" x="4687888" y="3709988"/>
          <p14:tracePt t="97453" x="4695825" y="3697288"/>
          <p14:tracePt t="97821" x="4692650" y="3684588"/>
          <p14:tracePt t="97838" x="4667250" y="3684588"/>
          <p14:tracePt t="97854" x="4637088" y="3684588"/>
          <p14:tracePt t="97870" x="4611688" y="3684588"/>
          <p14:tracePt t="97877" x="4581525" y="3684588"/>
          <p14:tracePt t="97885" x="4518025" y="3684588"/>
          <p14:tracePt t="97897" x="4454525" y="3684588"/>
          <p14:tracePt t="97900" x="4348163" y="3684588"/>
          <p14:tracePt t="97913" x="4279900" y="3649663"/>
          <p14:tracePt t="97916" x="4216400" y="3649663"/>
          <p14:tracePt t="97933" x="4037013" y="3611563"/>
          <p14:tracePt t="97947" x="3905250" y="3578225"/>
          <p14:tracePt t="97964" x="3692525" y="3502025"/>
          <p14:tracePt t="97980" x="3525838" y="3429000"/>
          <p14:tracePt t="97998" x="3279775" y="3348038"/>
          <p14:tracePt t="98014" x="2998788" y="3195638"/>
          <p14:tracePt t="98031" x="2849563" y="3140075"/>
          <p14:tracePt t="98048" x="2768600" y="3079750"/>
          <p14:tracePt t="98065" x="2743200" y="3079750"/>
          <p14:tracePt t="98157" x="2730500" y="3067050"/>
          <p14:tracePt t="98197" x="2740025" y="3024188"/>
          <p14:tracePt t="98205" x="2768600" y="3024188"/>
          <p14:tracePt t="98213" x="2795588" y="3024188"/>
          <p14:tracePt t="98231" x="2833688" y="3011488"/>
          <p14:tracePt t="98247" x="2940050" y="2998788"/>
          <p14:tracePt t="98264" x="3079750" y="2970213"/>
          <p14:tracePt t="98281" x="3259138" y="2897188"/>
          <p14:tracePt t="98284" x="3378200" y="2897188"/>
          <p14:tracePt t="98298" x="3578225" y="2876550"/>
          <p14:tracePt t="98301" x="3667125" y="2859088"/>
          <p14:tracePt t="98315" x="3816350" y="2836863"/>
          <p14:tracePt t="98318" x="3910013" y="2816225"/>
          <p14:tracePt t="98331" x="3973513" y="2816225"/>
          <p14:tracePt t="98334" x="3998913" y="2816225"/>
          <p14:tracePt t="98347" x="4044950" y="2803525"/>
          <p14:tracePt t="98349" x="4057650" y="2790825"/>
          <p14:tracePt t="98438" x="4084638" y="2790825"/>
          <p14:tracePt t="98597" x="4110038" y="2790825"/>
          <p14:tracePt t="98645" x="4122738" y="2798763"/>
          <p14:tracePt t="98661" x="4122738" y="2824163"/>
          <p14:tracePt t="98670" x="4135438" y="2836863"/>
          <p14:tracePt t="98681" x="4148138" y="2851150"/>
          <p14:tracePt t="98710" x="4148138" y="2876550"/>
          <p14:tracePt t="98742" x="4176713" y="2905125"/>
          <p14:tracePt t="98774" x="4176713" y="2917825"/>
          <p14:tracePt t="98781" x="4176713" y="2927350"/>
          <p14:tracePt t="98799" x="4176713" y="2952750"/>
          <p14:tracePt t="98805" x="4168775" y="2965450"/>
          <p14:tracePt t="98814" x="4156075" y="2978150"/>
          <p14:tracePt t="98831" x="4156075" y="3003550"/>
          <p14:tracePt t="98848" x="4125913" y="3079750"/>
          <p14:tracePt t="98864" x="4125913" y="3092450"/>
          <p14:tracePt t="98881" x="4097338" y="3148013"/>
          <p14:tracePt t="98897" x="4097338" y="3173413"/>
          <p14:tracePt t="98901" x="4097338" y="3203575"/>
          <p14:tracePt t="98918" x="4097338" y="3228975"/>
          <p14:tracePt t="98933" x="4097338" y="3254375"/>
          <p14:tracePt t="98949" x="4084638" y="3267075"/>
          <p14:tracePt t="98966" x="4041775" y="3322638"/>
          <p14:tracePt t="98983" x="4016375" y="3360738"/>
          <p14:tracePt t="98998" x="3956050" y="3421063"/>
          <p14:tracePt t="99015" x="3956050" y="3446463"/>
          <p14:tracePt t="99031" x="3935413" y="3471863"/>
          <p14:tracePt t="99048" x="3935413" y="3497263"/>
          <p14:tracePt t="99065" x="3922713" y="3509963"/>
          <p14:tracePt t="99068" x="3910013" y="3522663"/>
          <p14:tracePt t="99094" x="3897313" y="3530600"/>
          <p14:tracePt t="99109" x="3871913" y="3560763"/>
          <p14:tracePt t="99142" x="3836988" y="3590925"/>
          <p14:tracePt t="99149" x="3773488" y="3624263"/>
          <p14:tracePt t="99165" x="3738563" y="3654425"/>
          <p14:tracePt t="99173" x="3709988" y="3684588"/>
          <p14:tracePt t="99181" x="3684588" y="3684588"/>
          <p14:tracePt t="99198" x="3590925" y="3717925"/>
          <p14:tracePt t="99214" x="3459163" y="3752850"/>
          <p14:tracePt t="99231" x="3275013" y="3786188"/>
          <p14:tracePt t="99248" x="3087688" y="3821113"/>
          <p14:tracePt t="99264" x="2859088" y="3821113"/>
          <p14:tracePt t="99281" x="2684463" y="3821113"/>
          <p14:tracePt t="99285" x="2620963" y="3821113"/>
          <p14:tracePt t="99297" x="2514600" y="3821113"/>
          <p14:tracePt t="99300" x="2489200" y="3821113"/>
          <p14:tracePt t="99314" x="2420938" y="3790950"/>
          <p14:tracePt t="99317" x="2390775" y="3760788"/>
          <p14:tracePt t="99332" x="2347913" y="3709988"/>
          <p14:tracePt t="99349" x="2317750" y="3595688"/>
          <p14:tracePt t="99365" x="2317750" y="3467100"/>
          <p14:tracePt t="99381" x="2317750" y="3343275"/>
          <p14:tracePt t="99397" x="2317750" y="3249613"/>
          <p14:tracePt t="99414" x="2360613" y="3140075"/>
          <p14:tracePt t="99431" x="2424113" y="3041650"/>
          <p14:tracePt t="99447" x="2505075" y="2965450"/>
          <p14:tracePt t="99463" x="2547938" y="2922588"/>
          <p14:tracePt t="99481" x="2636838" y="2863850"/>
          <p14:tracePt t="99484" x="2743200" y="2863850"/>
          <p14:tracePt t="99497" x="2816225" y="2824163"/>
          <p14:tracePt t="99500" x="2884488" y="2790825"/>
          <p14:tracePt t="99514" x="2947988" y="2790825"/>
          <p14:tracePt t="99517" x="3062288" y="2752725"/>
          <p14:tracePt t="99531" x="3127375" y="2752725"/>
          <p14:tracePt t="99534" x="3233738" y="2752725"/>
          <p14:tracePt t="99549" x="3462338" y="2752725"/>
          <p14:tracePt t="99565" x="3697288" y="2752725"/>
          <p14:tracePt t="99583" x="3875088" y="2752725"/>
          <p14:tracePt t="99597" x="4044950" y="2752725"/>
          <p14:tracePt t="99614" x="4249738" y="2752725"/>
          <p14:tracePt t="99631" x="4457700" y="2790825"/>
          <p14:tracePt t="99647" x="4629150" y="2790825"/>
          <p14:tracePt t="99665" x="4748213" y="2841625"/>
          <p14:tracePt t="99681" x="4862513" y="2889250"/>
          <p14:tracePt t="99697" x="4908550" y="2905125"/>
          <p14:tracePt t="99718" x="4921250" y="2952750"/>
          <p14:tracePt t="99730" x="4956175" y="2982913"/>
          <p14:tracePt t="99749" x="4981575" y="3036888"/>
          <p14:tracePt t="99765" x="4989513" y="3089275"/>
          <p14:tracePt t="99781" x="4989513" y="3182938"/>
          <p14:tracePt t="99797" x="4989513" y="3289300"/>
          <p14:tracePt t="99814" x="4930775" y="3386138"/>
          <p14:tracePt t="99831" x="4819650" y="3530600"/>
          <p14:tracePt t="99848" x="4683125" y="3709988"/>
          <p14:tracePt t="99864" x="4530725" y="3862388"/>
          <p14:tracePt t="99880" x="4389438" y="3930650"/>
          <p14:tracePt t="99897" x="4279900" y="3948113"/>
          <p14:tracePt t="99900" x="4232275" y="3965575"/>
          <p14:tracePt t="99915" x="4203700" y="3965575"/>
          <p14:tracePt t="99918" x="4176713" y="3965575"/>
          <p14:tracePt t="99942" x="4151313" y="3965575"/>
          <p14:tracePt t="99974" x="4122738" y="3965575"/>
          <p14:tracePt t="99998" x="4075113" y="3917950"/>
          <p14:tracePt t="100005" x="4044950" y="3887788"/>
          <p14:tracePt t="100014" x="4044950" y="3862388"/>
          <p14:tracePt t="100031" x="4011613" y="3768725"/>
          <p14:tracePt t="100048" x="3981450" y="3709988"/>
          <p14:tracePt t="100065" x="3981450" y="3684588"/>
          <p14:tracePt t="100068" x="3981450" y="3654425"/>
          <p14:tracePt t="100093" x="3981450" y="3629025"/>
          <p14:tracePt t="100110" x="3981450" y="3603625"/>
          <p14:tracePt t="100149" x="3994150" y="3556000"/>
          <p14:tracePt t="100173" x="4024313" y="3527425"/>
          <p14:tracePt t="100198" x="4070350" y="3509963"/>
          <p14:tracePt t="100204" x="4084638" y="3497263"/>
          <p14:tracePt t="100221" x="4110038" y="3497263"/>
          <p14:tracePt t="100232" x="4156075" y="3479800"/>
          <p14:tracePt t="100248" x="4244975" y="3467100"/>
          <p14:tracePt t="100264" x="4356100" y="3467100"/>
          <p14:tracePt t="100281" x="4560888" y="3429000"/>
          <p14:tracePt t="100285" x="4606925" y="3429000"/>
          <p14:tracePt t="100297" x="4670425" y="3429000"/>
          <p14:tracePt t="100300" x="4695825" y="3429000"/>
          <p14:tracePt t="100315" x="4721225" y="3429000"/>
          <p14:tracePt t="100317" x="4733925" y="3416300"/>
          <p14:tracePt t="100462" x="4725988" y="3403600"/>
          <p14:tracePt t="100509" x="4700588" y="3403600"/>
          <p14:tracePt t="100517" x="4675188" y="3403600"/>
          <p14:tracePt t="100565" x="4645025" y="3403600"/>
          <p14:tracePt t="100573" x="4619625" y="3403600"/>
          <p14:tracePt t="100581" x="4594225" y="3403600"/>
          <p14:tracePt t="100597" x="4500563" y="3403600"/>
          <p14:tracePt t="100613" x="4429125" y="3386138"/>
          <p14:tracePt t="100631" x="4416425" y="3378200"/>
          <p14:tracePt t="100648" x="4402138" y="3378200"/>
          <p14:tracePt t="100966" x="4402138" y="3365500"/>
          <p14:tracePt t="100989" x="4402138" y="3340100"/>
          <p14:tracePt t="101015" x="4411663" y="3327400"/>
          <p14:tracePt t="101021" x="4424363" y="3314700"/>
          <p14:tracePt t="101031" x="4437063" y="3302000"/>
          <p14:tracePt t="101101" x="4462463" y="3302000"/>
          <p14:tracePt t="101109" x="4487863" y="3302000"/>
          <p14:tracePt t="101125" x="4535488" y="3314700"/>
          <p14:tracePt t="101134" x="4535488" y="3340100"/>
          <p14:tracePt t="101148" x="4551363" y="3386138"/>
          <p14:tracePt t="101164" x="4568825" y="3433763"/>
          <p14:tracePt t="101454" x="4568825" y="3462338"/>
          <p14:tracePt t="101757" x="4560888" y="3471863"/>
          <p14:tracePt t="101763" x="4505325" y="3471863"/>
          <p14:tracePt t="101781" x="4325938" y="3441700"/>
          <p14:tracePt t="101798" x="4084638" y="3355975"/>
          <p14:tracePt t="101814" x="3844925" y="3317875"/>
          <p14:tracePt t="101830" x="3751263" y="3284538"/>
          <p14:tracePt t="101848" x="3636963" y="3236913"/>
          <p14:tracePt t="101865" x="3624263" y="3224213"/>
          <p14:tracePt t="101881" x="3598863" y="3224213"/>
          <p14:tracePt t="101884" x="3573463" y="3224213"/>
          <p14:tracePt t="101909" x="3543300" y="3224213"/>
          <p14:tracePt t="101925" x="3517900" y="3224213"/>
          <p14:tracePt t="101933" x="3487738" y="3224213"/>
          <p14:tracePt t="101949" x="3436938" y="3224213"/>
          <p14:tracePt t="101965" x="3381375" y="3224213"/>
          <p14:tracePt t="101980" x="3352800" y="3195638"/>
          <p14:tracePt t="101997" x="3292475" y="3195638"/>
          <p14:tracePt t="102014" x="3267075" y="3195638"/>
          <p14:tracePt t="102031" x="3241675" y="3195638"/>
          <p14:tracePt t="102047" x="3186113" y="3195638"/>
          <p14:tracePt t="102064" x="3140075" y="3203575"/>
          <p14:tracePt t="102081" x="3071813" y="3216275"/>
          <p14:tracePt t="102084" x="3041650" y="3246438"/>
          <p14:tracePt t="102097" x="2978150" y="3246438"/>
          <p14:tracePt t="102114" x="2879725" y="3279775"/>
          <p14:tracePt t="102117" x="2854325" y="3279775"/>
          <p14:tracePt t="102130" x="2808288" y="3297238"/>
          <p14:tracePt t="102133" x="2795588" y="3309938"/>
          <p14:tracePt t="102166" x="2768600" y="3309938"/>
          <p14:tracePt t="102197" x="2740025" y="3340100"/>
          <p14:tracePt t="102221" x="2714625" y="3340100"/>
          <p14:tracePt t="102237" x="2701925" y="3352800"/>
          <p14:tracePt t="102244" x="2689225" y="3365500"/>
          <p14:tracePt t="102277" x="2676525" y="3373438"/>
          <p14:tracePt t="102285" x="2662238" y="3386138"/>
          <p14:tracePt t="102318" x="2649538" y="3398838"/>
          <p14:tracePt t="102349" x="2636838" y="3441700"/>
          <p14:tracePt t="102390" x="2624138" y="3454400"/>
          <p14:tracePt t="102437" x="2624138" y="3479800"/>
          <p14:tracePt t="102462" x="2624138" y="3505200"/>
          <p14:tracePt t="102485" x="2624138" y="3535363"/>
          <p14:tracePt t="102510" x="2624138" y="3560763"/>
          <p14:tracePt t="102542" x="2624138" y="3586163"/>
          <p14:tracePt t="102565" x="2624138" y="3616325"/>
          <p14:tracePt t="102598" x="2636838" y="3662363"/>
          <p14:tracePt t="102615" x="2684463" y="3675063"/>
          <p14:tracePt t="102622" x="2697163" y="3687763"/>
          <p14:tracePt t="102631" x="2722563" y="3717925"/>
          <p14:tracePt t="102647" x="2782888" y="3778250"/>
          <p14:tracePt t="102664" x="2901950" y="3841750"/>
          <p14:tracePt t="102681" x="3016250" y="3910013"/>
          <p14:tracePt t="102684" x="3084513" y="3943350"/>
          <p14:tracePt t="102697" x="3135313" y="3994150"/>
          <p14:tracePt t="102700" x="3203575" y="4029075"/>
          <p14:tracePt t="102714" x="3216275" y="4041775"/>
          <p14:tracePt t="102717" x="3275013" y="4071938"/>
          <p14:tracePt t="102731" x="3373438" y="4110038"/>
          <p14:tracePt t="102734" x="3386138" y="4110038"/>
          <p14:tracePt t="102748" x="3471863" y="4140200"/>
          <p14:tracePt t="102765" x="3560763" y="4140200"/>
          <p14:tracePt t="102781" x="3654425" y="4140200"/>
          <p14:tracePt t="102797" x="3781425" y="4140200"/>
          <p14:tracePt t="102814" x="3951288" y="4140200"/>
          <p14:tracePt t="102831" x="4122738" y="4140200"/>
          <p14:tracePt t="102848" x="4295775" y="4105275"/>
          <p14:tracePt t="102864" x="4538663" y="4067175"/>
          <p14:tracePt t="102880" x="4776788" y="4024313"/>
          <p14:tracePt t="102897" x="4918075" y="3956050"/>
          <p14:tracePt t="102900" x="5037138" y="3914775"/>
          <p14:tracePt t="102913" x="5133975" y="3875088"/>
          <p14:tracePt t="102916" x="5199063" y="3859213"/>
          <p14:tracePt t="102931" x="5270500" y="3824288"/>
          <p14:tracePt t="102934" x="5321300" y="3773488"/>
          <p14:tracePt t="102947" x="5368925" y="3760788"/>
          <p14:tracePt t="102950" x="5432425" y="3727450"/>
          <p14:tracePt t="102965" x="5495925" y="3667125"/>
          <p14:tracePt t="102981" x="5526088" y="3552825"/>
          <p14:tracePt t="102997" x="5526088" y="3517900"/>
          <p14:tracePt t="103014" x="5526088" y="3424238"/>
          <p14:tracePt t="103031" x="5526088" y="3297238"/>
          <p14:tracePt t="103047" x="5449888" y="3216275"/>
          <p14:tracePt t="103064" x="5308600" y="3148013"/>
          <p14:tracePt t="103081" x="5037138" y="3084513"/>
          <p14:tracePt t="103084" x="4862513" y="3041650"/>
          <p14:tracePt t="103097" x="4713288" y="3021013"/>
          <p14:tracePt t="103100" x="4543425" y="3021013"/>
          <p14:tracePt t="103114" x="4343400" y="2973388"/>
          <p14:tracePt t="103118" x="4143375" y="2973388"/>
          <p14:tracePt t="103130" x="3943350" y="2973388"/>
          <p14:tracePt t="103149" x="3348038" y="2973388"/>
          <p14:tracePt t="103164" x="3003550" y="3016250"/>
          <p14:tracePt t="103182" x="2646363" y="3148013"/>
          <p14:tracePt t="103197" x="2365375" y="3302000"/>
          <p14:tracePt t="103214" x="2160588" y="3467100"/>
          <p14:tracePt t="103231" x="2066925" y="3590925"/>
          <p14:tracePt t="103247" x="2020888" y="3705225"/>
          <p14:tracePt t="103264" x="2020888" y="3794125"/>
          <p14:tracePt t="103281" x="2020888" y="3884613"/>
          <p14:tracePt t="103297" x="2020888" y="3978275"/>
          <p14:tracePt t="103300" x="2020888" y="4003675"/>
          <p14:tracePt t="103314" x="2020888" y="4067175"/>
          <p14:tracePt t="103317" x="2020888" y="4092575"/>
          <p14:tracePt t="103330" x="2020888" y="4122738"/>
          <p14:tracePt t="103334" x="2033588" y="4168775"/>
          <p14:tracePt t="103348" x="2079625" y="4198938"/>
          <p14:tracePt t="103350" x="2127250" y="4233863"/>
          <p14:tracePt t="103364" x="2263775" y="4262438"/>
          <p14:tracePt t="103381" x="2378075" y="4300538"/>
          <p14:tracePt t="103397" x="2573338" y="4338638"/>
          <p14:tracePt t="103414" x="2803525" y="4378325"/>
          <p14:tracePt t="103430" x="2930525" y="4378325"/>
          <p14:tracePt t="103447" x="3059113" y="4378325"/>
          <p14:tracePt t="103464" x="3148013" y="4378325"/>
          <p14:tracePt t="103481" x="3203575" y="4378325"/>
          <p14:tracePt t="103484" x="3228975" y="4378325"/>
          <p14:tracePt t="103497" x="3241675" y="4368800"/>
          <p14:tracePt t="103501" x="3267075" y="4338638"/>
          <p14:tracePt t="103518" x="3267075" y="4313238"/>
          <p14:tracePt t="103531" x="3267075" y="4284663"/>
          <p14:tracePt t="103547" x="3267075" y="4259263"/>
          <p14:tracePt t="103550" x="3267075" y="4233863"/>
          <p14:tracePt t="103565" x="3267075" y="4203700"/>
          <p14:tracePt t="103582" x="3259138" y="4191000"/>
          <p14:tracePt t="103596" x="3224213" y="4181475"/>
          <p14:tracePt t="103614" x="3194050" y="4152900"/>
          <p14:tracePt t="103630" x="3155950" y="4113213"/>
          <p14:tracePt t="103647" x="3087688" y="4079875"/>
          <p14:tracePt t="103664" x="3016250" y="4062413"/>
          <p14:tracePt t="103681" x="2978150" y="4049713"/>
          <p14:tracePt t="103697" x="2922588" y="4049713"/>
          <p14:tracePt t="103700" x="2892425" y="4021138"/>
          <p14:tracePt t="103714" x="2862263" y="4021138"/>
          <p14:tracePt t="103717" x="2836863" y="4021138"/>
          <p14:tracePt t="103730" x="2811463" y="4021138"/>
          <p14:tracePt t="103733" x="2782888" y="4021138"/>
          <p14:tracePt t="103748" x="2727325" y="4021138"/>
          <p14:tracePt t="103764" x="2662238" y="4021138"/>
          <p14:tracePt t="103782" x="2636838" y="4021138"/>
          <p14:tracePt t="103797" x="2582863" y="4021138"/>
          <p14:tracePt t="103814" x="2527300" y="4021138"/>
          <p14:tracePt t="103830" x="2451100" y="4062413"/>
          <p14:tracePt t="103847" x="2330450" y="4148138"/>
          <p14:tracePt t="103863" x="2211388" y="4233863"/>
          <p14:tracePt t="103880" x="2114550" y="4297363"/>
          <p14:tracePt t="103886" x="2114550" y="4322763"/>
          <p14:tracePt t="103897" x="2046288" y="4356100"/>
          <p14:tracePt t="103989" x="2016125" y="4386263"/>
          <p14:tracePt t="104005" x="2003425" y="4398963"/>
          <p14:tracePt t="104045" x="1978025" y="4398963"/>
          <p14:tracePt t="104053" x="1965325" y="4411663"/>
          <p14:tracePt t="104070" x="1952625" y="4454525"/>
          <p14:tracePt t="104094" x="1927225" y="4454525"/>
          <p14:tracePt t="104102" x="1914525" y="4467225"/>
          <p14:tracePt t="104118" x="1901825" y="4475163"/>
          <p14:tracePt t="104134" x="1876425" y="4475163"/>
          <p14:tracePt t="104149" x="1846263" y="4510088"/>
          <p14:tracePt t="104165" x="1820863" y="4510088"/>
          <p14:tracePt t="104182" x="1765300" y="4510088"/>
          <p14:tracePt t="104199" x="1752600" y="4518025"/>
          <p14:tracePt t="104390" x="1752600" y="4497388"/>
          <p14:tracePt t="104405" x="1765300" y="4449763"/>
          <p14:tracePt t="104415" x="1790700" y="4449763"/>
          <p14:tracePt t="104430" x="1820863" y="4419600"/>
          <p14:tracePt t="104446" x="1846263" y="4419600"/>
          <p14:tracePt t="104464" x="1906588" y="4391025"/>
          <p14:tracePt t="104480" x="1998663" y="4356100"/>
          <p14:tracePt t="104498" x="2097088" y="4322763"/>
          <p14:tracePt t="104501" x="2160588" y="4322763"/>
          <p14:tracePt t="104514" x="2185988" y="4322763"/>
          <p14:tracePt t="104517" x="2251075" y="4322763"/>
          <p14:tracePt t="104531" x="2276475" y="4322763"/>
          <p14:tracePt t="104534" x="2305050" y="4322763"/>
          <p14:tracePt t="104547" x="2330450" y="4322763"/>
          <p14:tracePt t="104550" x="2360613" y="4322763"/>
          <p14:tracePt t="104565" x="2386013" y="4322763"/>
          <p14:tracePt t="104581" x="2441575" y="4322763"/>
          <p14:tracePt t="104598" x="2466975" y="4322763"/>
          <p14:tracePt t="104614" x="2479675" y="4310063"/>
          <p14:tracePt t="104837" x="2471738" y="4297363"/>
          <p14:tracePt t="104854" x="2446338" y="4297363"/>
          <p14:tracePt t="104877" x="2420938" y="4297363"/>
          <p14:tracePt t="104894" x="2390775" y="4297363"/>
          <p14:tracePt t="104909" x="2365375" y="4297363"/>
          <p14:tracePt t="104925" x="2339975" y="4297363"/>
          <p14:tracePt t="104942" x="2276475" y="4297363"/>
          <p14:tracePt t="104949" x="2246313" y="4297363"/>
          <p14:tracePt t="104965" x="2190750" y="4297363"/>
          <p14:tracePt t="104982" x="2101850" y="4297363"/>
          <p14:tracePt t="104999" x="2011363" y="4297363"/>
          <p14:tracePt t="105013" x="1957388" y="4297363"/>
          <p14:tracePt t="105030" x="1863725" y="4297363"/>
          <p14:tracePt t="105047" x="1773238" y="4297363"/>
          <p14:tracePt t="105064" x="1719263" y="4297363"/>
          <p14:tracePt t="105080" x="1666875" y="4297363"/>
          <p14:tracePt t="105097" x="1638300" y="4297363"/>
          <p14:tracePt t="105100" x="1612900" y="4297363"/>
          <p14:tracePt t="105125" x="1582738" y="4297363"/>
          <p14:tracePt t="105134" x="1557338" y="4297363"/>
          <p14:tracePt t="105190" x="1531938" y="4297363"/>
          <p14:tracePt t="105245" x="1501775" y="4297363"/>
          <p14:tracePt t="105260" x="1476375" y="4297363"/>
          <p14:tracePt t="105581" x="1497013" y="4297363"/>
          <p14:tracePt t="105589" x="1527175" y="4297363"/>
          <p14:tracePt t="105597" x="1535113" y="4287838"/>
          <p14:tracePt t="105614" x="1547813" y="4275138"/>
          <p14:tracePt t="105630" x="1603375" y="4275138"/>
          <p14:tracePt t="105647" x="1654175" y="4275138"/>
          <p14:tracePt t="105663" x="1709738" y="4275138"/>
          <p14:tracePt t="105680" x="1765300" y="4275138"/>
          <p14:tracePt t="105697" x="1820863" y="4275138"/>
          <p14:tracePt t="105714" x="1879600" y="4297363"/>
          <p14:tracePt t="105717" x="1906588" y="4297363"/>
          <p14:tracePt t="105730" x="1931988" y="4297363"/>
          <p14:tracePt t="105733" x="1944688" y="4310063"/>
          <p14:tracePt t="105746" x="1985963" y="4322763"/>
          <p14:tracePt t="105763" x="2011363" y="4322763"/>
          <p14:tracePt t="106022" x="2041525" y="4322763"/>
          <p14:tracePt t="106029" x="2066925" y="4322763"/>
          <p14:tracePt t="106037" x="2092325" y="4322763"/>
          <p14:tracePt t="106053" x="2139950" y="4313238"/>
          <p14:tracePt t="106069" x="2152650" y="4300538"/>
          <p14:tracePt t="106080" x="2165350" y="4287838"/>
          <p14:tracePt t="106097" x="2178050" y="4275138"/>
          <p14:tracePt t="106142" x="2203450" y="4275138"/>
          <p14:tracePt t="106166" x="2228850" y="4275138"/>
          <p14:tracePt t="106181" x="2259013" y="4275138"/>
          <p14:tracePt t="106199" x="2284413" y="4275138"/>
          <p14:tracePt t="106205" x="2314575" y="4275138"/>
          <p14:tracePt t="106215" x="2339975" y="4275138"/>
          <p14:tracePt t="106229" x="2365375" y="4275138"/>
          <p14:tracePt t="106254" x="2395538" y="4275138"/>
          <p14:tracePt t="106350" x="2420938" y="4275138"/>
          <p14:tracePt t="106373" x="2451100" y="4275138"/>
          <p14:tracePt t="106381" x="2476500" y="4275138"/>
          <p14:tracePt t="106398" x="2522538" y="4287838"/>
          <p14:tracePt t="106415" x="2535238" y="4300538"/>
          <p14:tracePt t="106430" x="2560638" y="4300538"/>
          <p14:tracePt t="106437" x="2590800" y="4330700"/>
          <p14:tracePt t="106454" x="2616200" y="4330700"/>
          <p14:tracePt t="106463" x="2662238" y="4343400"/>
          <p14:tracePt t="106480" x="2701925" y="4356100"/>
          <p14:tracePt t="106497" x="2730500" y="4356100"/>
          <p14:tracePt t="106500" x="2755900" y="4356100"/>
          <p14:tracePt t="106518" x="2782888" y="4356100"/>
          <p14:tracePt t="106542" x="2811463" y="4356100"/>
          <p14:tracePt t="106549" x="2836863" y="4356100"/>
          <p14:tracePt t="106563" x="2867025" y="4356100"/>
          <p14:tracePt t="106567" x="2892425" y="4356100"/>
          <p14:tracePt t="106581" x="2986088" y="4391025"/>
          <p14:tracePt t="106597" x="3165475" y="4391025"/>
          <p14:tracePt t="106614" x="3292475" y="4391025"/>
          <p14:tracePt t="106630" x="3424238" y="4391025"/>
          <p14:tracePt t="106647" x="3594100" y="4391025"/>
          <p14:tracePt t="106663" x="3722688" y="4391025"/>
          <p14:tracePt t="106681" x="3811588" y="4391025"/>
          <p14:tracePt t="106684" x="3841750" y="4391025"/>
          <p14:tracePt t="106697" x="3867150" y="4391025"/>
          <p14:tracePt t="106714" x="3897313" y="4391025"/>
          <p14:tracePt t="106730" x="3922713" y="4391025"/>
          <p14:tracePt t="106813" x="3948113" y="4391025"/>
          <p14:tracePt t="106837" x="3978275" y="4391025"/>
          <p14:tracePt t="106861" x="4003675" y="4391025"/>
          <p14:tracePt t="106878" x="4032250" y="4391025"/>
          <p14:tracePt t="106886" x="4057650" y="4391025"/>
          <p14:tracePt t="106898" x="4084638" y="4391025"/>
          <p14:tracePt t="106900" x="4113213" y="4391025"/>
          <p14:tracePt t="106916" x="4138613" y="4391025"/>
          <p14:tracePt t="106919" x="4168775" y="4391025"/>
          <p14:tracePt t="106930" x="4194175" y="4391025"/>
          <p14:tracePt t="106932" x="4219575" y="4391025"/>
          <p14:tracePt t="106947" x="4249738" y="4391025"/>
          <p14:tracePt t="106950" x="4275138" y="4391025"/>
          <p14:tracePt t="106964" x="4305300" y="4391025"/>
          <p14:tracePt t="106981" x="4356100" y="4391025"/>
          <p14:tracePt t="106998" x="4386263" y="4391025"/>
          <p14:tracePt t="107014" x="4441825" y="4391025"/>
          <p14:tracePt t="107030" x="4492625" y="4391025"/>
          <p14:tracePt t="107047" x="4518025" y="4391025"/>
          <p14:tracePt t="107063" x="4543425" y="4391025"/>
          <p14:tracePt t="107081" x="4581525" y="4381500"/>
          <p14:tracePt t="107097" x="4594225" y="4373563"/>
          <p14:tracePt t="107115" x="4619625" y="4373563"/>
          <p14:tracePt t="107142" x="4649788" y="4373563"/>
          <p14:tracePt t="107165" x="4675188" y="4373563"/>
          <p14:tracePt t="107182" x="4705350" y="4373563"/>
          <p14:tracePt t="107189" x="4730750" y="4373563"/>
          <p14:tracePt t="107205" x="4756150" y="4373563"/>
          <p14:tracePt t="107214" x="4786313" y="4373563"/>
          <p14:tracePt t="107231" x="4832350" y="4356100"/>
          <p14:tracePt t="107247" x="4845050" y="4343400"/>
          <p14:tracePt t="107264" x="4870450" y="4343400"/>
          <p14:tracePt t="107318" x="4879975" y="4330700"/>
          <p14:tracePt t="107342" x="4879975" y="4305300"/>
          <p14:tracePt t="107357" x="4879975" y="4279900"/>
          <p14:tracePt t="107365" x="4879975" y="4249738"/>
          <p14:tracePt t="107373" x="4879975" y="4224338"/>
          <p14:tracePt t="107379" x="4870450" y="4178300"/>
          <p14:tracePt t="107397" x="4845050" y="4122738"/>
          <p14:tracePt t="107413" x="4814888" y="4092575"/>
          <p14:tracePt t="107430" x="4751388" y="4033838"/>
          <p14:tracePt t="107447" x="4692650" y="4006850"/>
          <p14:tracePt t="107463" x="4637088" y="3973513"/>
          <p14:tracePt t="107481" x="4598988" y="3973513"/>
          <p14:tracePt t="107484" x="4556125" y="3973513"/>
          <p14:tracePt t="107497" x="4495800" y="3973513"/>
          <p14:tracePt t="107500" x="4467225" y="3973513"/>
          <p14:tracePt t="107515" x="4402138" y="3973513"/>
          <p14:tracePt t="107518" x="4338638" y="3973513"/>
          <p14:tracePt t="107531" x="4232275" y="3973513"/>
          <p14:tracePt t="107534" x="4168775" y="3973513"/>
          <p14:tracePt t="107547" x="4062413" y="3973513"/>
          <p14:tracePt t="107550" x="3998913" y="3973513"/>
          <p14:tracePt t="107564" x="3824288" y="3973513"/>
          <p14:tracePt t="107581" x="3594100" y="3973513"/>
          <p14:tracePt t="107598" x="3365500" y="3973513"/>
          <p14:tracePt t="107614" x="3079750" y="3973513"/>
          <p14:tracePt t="107629" x="2846388" y="3973513"/>
          <p14:tracePt t="107647" x="2755900" y="3973513"/>
          <p14:tracePt t="107664" x="2649538" y="3973513"/>
          <p14:tracePt t="107679" x="2595563" y="3973513"/>
          <p14:tracePt t="107697" x="2547938" y="3986213"/>
          <p14:tracePt t="107700" x="2530475" y="4033838"/>
          <p14:tracePt t="107718" x="2517775" y="4046538"/>
          <p14:tracePt t="107730" x="2509838" y="4059238"/>
          <p14:tracePt t="107733" x="2497138" y="4071938"/>
          <p14:tracePt t="107747" x="2497138" y="4097338"/>
          <p14:tracePt t="107750" x="2497138" y="4160838"/>
          <p14:tracePt t="107764" x="2497138" y="4211638"/>
          <p14:tracePt t="107780" x="2497138" y="4267200"/>
          <p14:tracePt t="107797" x="2578100" y="4386263"/>
          <p14:tracePt t="107814" x="2659063" y="4467225"/>
          <p14:tracePt t="107830" x="2701925" y="4510088"/>
          <p14:tracePt t="107847" x="2755900" y="4538663"/>
          <p14:tracePt t="107863" x="2846388" y="4538663"/>
          <p14:tracePt t="107880" x="2940050" y="4538663"/>
          <p14:tracePt t="107886" x="3003550" y="4538663"/>
          <p14:tracePt t="107897" x="3067050" y="4538663"/>
          <p14:tracePt t="107900" x="3130550" y="4538663"/>
          <p14:tracePt t="107914" x="3194050" y="4538663"/>
          <p14:tracePt t="107916" x="3300413" y="4538663"/>
          <p14:tracePt t="107930" x="3365500" y="4538663"/>
          <p14:tracePt t="107933" x="3433763" y="4510088"/>
          <p14:tracePt t="107947" x="3500438" y="4475163"/>
          <p14:tracePt t="107949" x="3565525" y="4475163"/>
          <p14:tracePt t="107965" x="3641725" y="4429125"/>
          <p14:tracePt t="107981" x="3709988" y="4394200"/>
          <p14:tracePt t="107997" x="3722688" y="4356100"/>
          <p14:tracePt t="108015" x="3748088" y="4356100"/>
          <p14:tracePt t="108031" x="3778250" y="4322763"/>
          <p14:tracePt t="108070" x="3790950" y="4313238"/>
          <p14:tracePt t="108125" x="3790950" y="4287838"/>
          <p14:tracePt t="108150" x="3790950" y="4259263"/>
          <p14:tracePt t="108165" x="3790950" y="4233863"/>
          <p14:tracePt t="108181" x="3790950" y="4203700"/>
          <p14:tracePt t="108198" x="3790950" y="4178300"/>
          <p14:tracePt t="108205" x="3790950" y="4152900"/>
          <p14:tracePt t="108214" x="3748088" y="4135438"/>
          <p14:tracePt t="108231" x="3692525" y="4105275"/>
          <p14:tracePt t="108249" x="3632200" y="4075113"/>
          <p14:tracePt t="108263" x="3522663" y="4059238"/>
          <p14:tracePt t="108281" x="3509963" y="4046538"/>
          <p14:tracePt t="108297" x="3484563" y="4046538"/>
          <p14:tracePt t="108315" x="3459163" y="4046538"/>
          <p14:tracePt t="108318" x="3429000" y="4046538"/>
          <p14:tracePt t="108333" x="3403600" y="4046538"/>
          <p14:tracePt t="108350" x="3378200" y="4046538"/>
          <p14:tracePt t="108365" x="3365500" y="4054475"/>
          <p14:tracePt t="108380" x="3335338" y="4079875"/>
          <p14:tracePt t="108396" x="3335338" y="4110038"/>
          <p14:tracePt t="108421" x="3365500" y="4140200"/>
          <p14:tracePt t="108430" x="3373438" y="4152900"/>
          <p14:tracePt t="108447" x="3398838" y="4173538"/>
          <p14:tracePt t="108463" x="3471863" y="4191000"/>
          <p14:tracePt t="108480" x="3540125" y="4203700"/>
          <p14:tracePt t="108497" x="3629025" y="4203700"/>
          <p14:tracePt t="108500" x="3692525" y="4203700"/>
          <p14:tracePt t="108514" x="3756025" y="4203700"/>
          <p14:tracePt t="108517" x="3819525" y="4203700"/>
          <p14:tracePt t="108530" x="3884613" y="4203700"/>
          <p14:tracePt t="108533" x="3948113" y="4203700"/>
          <p14:tracePt t="108546" x="4057650" y="4203700"/>
          <p14:tracePt t="108549" x="4173538" y="4203700"/>
          <p14:tracePt t="108564" x="4300538" y="4203700"/>
          <p14:tracePt t="108582" x="4351338" y="4203700"/>
          <p14:tracePt t="108605" x="4364038" y="4194175"/>
          <p14:tracePt t="108621" x="4364038" y="4168775"/>
          <p14:tracePt t="108630" x="4364038" y="4143375"/>
          <p14:tracePt t="108647" x="4364038" y="4049713"/>
          <p14:tracePt t="108662" x="4335463" y="3956050"/>
          <p14:tracePt t="108680" x="4211638" y="3829050"/>
          <p14:tracePt t="108697" x="4070350" y="3760788"/>
          <p14:tracePt t="108700" x="4037013" y="3730625"/>
          <p14:tracePt t="108713" x="3973513" y="3697288"/>
          <p14:tracePt t="108731" x="3900488" y="3659188"/>
          <p14:tracePt t="108734" x="3854450" y="3659188"/>
          <p14:tracePt t="108747" x="3811588" y="3659188"/>
          <p14:tracePt t="108750" x="3781425" y="3659188"/>
          <p14:tracePt t="108765" x="3692525" y="3659188"/>
          <p14:tracePt t="108782" x="3556000" y="3659188"/>
          <p14:tracePt t="108797" x="3446463" y="3671888"/>
          <p14:tracePt t="108813" x="3411538" y="3808413"/>
          <p14:tracePt t="108830" x="3381375" y="3940175"/>
          <p14:tracePt t="108846" x="3381375" y="4067175"/>
          <p14:tracePt t="108863" x="3381375" y="4122738"/>
          <p14:tracePt t="108880" x="3394075" y="4168775"/>
          <p14:tracePt t="108885" x="3419475" y="4168775"/>
          <p14:tracePt t="108896" x="3446463" y="4168775"/>
          <p14:tracePt t="108913" x="3578225" y="4203700"/>
          <p14:tracePt t="108916" x="3606800" y="4203700"/>
          <p14:tracePt t="108931" x="3671888" y="4203700"/>
          <p14:tracePt t="108933" x="3781425" y="4168775"/>
          <p14:tracePt t="108947" x="3854450" y="4135438"/>
          <p14:tracePt t="108950" x="3897313" y="4117975"/>
          <p14:tracePt t="108963" x="3930650" y="4087813"/>
          <p14:tracePt t="108966" x="3960813" y="4059238"/>
          <p14:tracePt t="108981" x="4019550" y="3994150"/>
          <p14:tracePt t="108998" x="4019550" y="3914775"/>
          <p14:tracePt t="109014" x="4019550" y="3821113"/>
          <p14:tracePt t="109031" x="4019550" y="3794125"/>
          <p14:tracePt t="109046" x="3978275" y="3717925"/>
          <p14:tracePt t="109063" x="3917950" y="3687763"/>
          <p14:tracePt t="109081" x="3790950" y="3687763"/>
          <p14:tracePt t="109097" x="3662363" y="3687763"/>
          <p14:tracePt t="109113" x="3535363" y="3687763"/>
          <p14:tracePt t="109116" x="3471863" y="3687763"/>
          <p14:tracePt t="109130" x="3446463" y="3687763"/>
          <p14:tracePt t="109133" x="3416300" y="3714750"/>
          <p14:tracePt t="109147" x="3386138" y="3743325"/>
          <p14:tracePt t="109150" x="3368675" y="3790950"/>
          <p14:tracePt t="109163" x="3368675" y="3821113"/>
          <p14:tracePt t="109180" x="3368675" y="3846513"/>
          <p14:tracePt t="109198" x="3368675" y="3871913"/>
          <p14:tracePt t="109231" x="3411538" y="3887788"/>
          <p14:tracePt t="109237" x="3475038" y="3887788"/>
          <p14:tracePt t="109247" x="3540125" y="3887788"/>
          <p14:tracePt t="109263" x="3671888" y="3887788"/>
          <p14:tracePt t="109280" x="3760788" y="3887788"/>
          <p14:tracePt t="109296" x="3786188" y="3887788"/>
          <p14:tracePt t="109317" x="3816350" y="3887788"/>
          <p14:tracePt t="109365" x="3844925" y="3917950"/>
          <p14:tracePt t="109372" x="3857625" y="3930650"/>
          <p14:tracePt t="109381" x="3857625" y="3956050"/>
          <p14:tracePt t="109396" x="3887788" y="4049713"/>
          <p14:tracePt t="109413" x="3887788" y="4113213"/>
          <p14:tracePt t="109415" x="3887788" y="4178300"/>
          <p14:tracePt t="109429" x="3887788" y="4271963"/>
          <p14:tracePt t="109446" x="3862388" y="4365625"/>
          <p14:tracePt t="109463" x="3819525" y="4406900"/>
          <p14:tracePt t="109480" x="3790950" y="4432300"/>
          <p14:tracePt t="109496" x="3765550" y="4432300"/>
          <p14:tracePt t="109513" x="3738563" y="4432300"/>
          <p14:tracePt t="109534" x="3709988" y="4432300"/>
          <p14:tracePt t="109546" x="3684588" y="4432300"/>
          <p14:tracePt t="109549" x="3654425" y="4432300"/>
          <p14:tracePt t="109565" x="3581400" y="4419600"/>
          <p14:tracePt t="109581" x="3535363" y="4343400"/>
          <p14:tracePt t="109597" x="3522663" y="4305300"/>
          <p14:tracePt t="109614" x="3522663" y="4279900"/>
          <p14:tracePt t="109630" x="3522663" y="4216400"/>
          <p14:tracePt t="109646" x="3522663" y="4160838"/>
          <p14:tracePt t="109663" x="3568700" y="4084638"/>
          <p14:tracePt t="109680" x="3667125" y="4021138"/>
          <p14:tracePt t="109697" x="3829050" y="3968750"/>
          <p14:tracePt t="109713" x="3938588" y="3952875"/>
          <p14:tracePt t="109716" x="4044950" y="3952875"/>
          <p14:tracePt t="109730" x="4160838" y="3952875"/>
          <p14:tracePt t="109733" x="4279900" y="3952875"/>
          <p14:tracePt t="109747" x="4343400" y="3952875"/>
          <p14:tracePt t="109750" x="4402138" y="3952875"/>
          <p14:tracePt t="109764" x="4462463" y="3978275"/>
          <p14:tracePt t="109779" x="4492625" y="4006850"/>
          <p14:tracePt t="109783" x="4505325" y="4021138"/>
          <p14:tracePt t="109798" x="4530725" y="4075113"/>
          <p14:tracePt t="109813" x="4530725" y="4165600"/>
          <p14:tracePt t="109830" x="4530725" y="4219575"/>
          <p14:tracePt t="109846" x="4522788" y="4292600"/>
          <p14:tracePt t="109864" x="4424363" y="4356100"/>
          <p14:tracePt t="109880" x="4364038" y="4419600"/>
          <p14:tracePt t="109897" x="4310063" y="4419600"/>
          <p14:tracePt t="109900" x="4283075" y="4419600"/>
          <p14:tracePt t="109918" x="4257675" y="4419600"/>
          <p14:tracePt t="109931" x="4229100" y="4419600"/>
          <p14:tracePt t="109947" x="4100513" y="4419600"/>
          <p14:tracePt t="109949" x="4037013" y="4419600"/>
          <p14:tracePt t="109962" x="3951288" y="4419600"/>
          <p14:tracePt t="109964" x="3811588" y="4419600"/>
          <p14:tracePt t="109981" x="3671888" y="4352925"/>
          <p14:tracePt t="109997" x="3522663" y="4241800"/>
          <p14:tracePt t="110015" x="3492500" y="4211638"/>
          <p14:tracePt t="110030" x="3475038" y="4135438"/>
          <p14:tracePt t="110047" x="3475038" y="4084638"/>
          <p14:tracePt t="110064" x="3522663" y="4033838"/>
          <p14:tracePt t="110080" x="3619500" y="3968750"/>
          <p14:tracePt t="110097" x="3806825" y="3935413"/>
          <p14:tracePt t="110114" x="3897313" y="3935413"/>
          <p14:tracePt t="110118" x="3960813" y="3935413"/>
          <p14:tracePt t="110130" x="3986213" y="3935413"/>
          <p14:tracePt t="110134" x="4016375" y="3935413"/>
          <p14:tracePt t="110146" x="4041775" y="3935413"/>
          <p14:tracePt t="110165" x="4117975" y="3978275"/>
          <p14:tracePt t="110181" x="4181475" y="4037013"/>
          <p14:tracePt t="110197" x="4211638" y="4092575"/>
          <p14:tracePt t="110213" x="4211638" y="4186238"/>
          <p14:tracePt t="110230" x="4211638" y="4241800"/>
          <p14:tracePt t="110247" x="4211638" y="4292600"/>
          <p14:tracePt t="110263" x="4203700" y="4305300"/>
          <p14:tracePt t="110280" x="4148138" y="4335463"/>
          <p14:tracePt t="110297" x="4087813" y="4365625"/>
          <p14:tracePt t="110314" x="3998913" y="4365625"/>
          <p14:tracePt t="110317" x="3935413" y="4365625"/>
          <p14:tracePt t="110331" x="3905250" y="4365625"/>
          <p14:tracePt t="110334" x="3841750" y="4365625"/>
          <p14:tracePt t="110347" x="3778250" y="4365625"/>
          <p14:tracePt t="110349" x="3717925" y="4365625"/>
          <p14:tracePt t="110363" x="3687763" y="4365625"/>
          <p14:tracePt t="110366" x="3624263" y="4365625"/>
          <p14:tracePt t="110380" x="3471863" y="4335463"/>
          <p14:tracePt t="110397" x="3394075" y="4271963"/>
          <p14:tracePt t="110413" x="3355975" y="4233863"/>
          <p14:tracePt t="110430" x="3322638" y="4165600"/>
          <p14:tracePt t="110447" x="3322638" y="4110038"/>
          <p14:tracePt t="110464" x="3322638" y="4021138"/>
          <p14:tracePt t="110480" x="3365500" y="3943350"/>
          <p14:tracePt t="110497" x="3462338" y="3879850"/>
          <p14:tracePt t="110500" x="3492500" y="3849688"/>
          <p14:tracePt t="110514" x="3522663" y="3821113"/>
          <p14:tracePt t="110517" x="3590925" y="3786188"/>
          <p14:tracePt t="110530" x="3616325" y="3786188"/>
          <p14:tracePt t="110533" x="3641725" y="3786188"/>
          <p14:tracePt t="110547" x="3671888" y="3786188"/>
          <p14:tracePt t="110549" x="3697288" y="3786188"/>
          <p14:tracePt t="110564" x="3751263" y="3786188"/>
          <p14:tracePt t="110582" x="3841750" y="3786188"/>
          <p14:tracePt t="110598" x="3897313" y="3786188"/>
          <p14:tracePt t="110615" x="3951288" y="3786188"/>
          <p14:tracePt t="110630" x="4029075" y="3829050"/>
          <p14:tracePt t="110647" x="4057650" y="3859213"/>
          <p14:tracePt t="110663" x="4075113" y="3930650"/>
          <p14:tracePt t="110680" x="4087813" y="3943350"/>
          <p14:tracePt t="110697" x="4087813" y="3998913"/>
          <p14:tracePt t="110700" x="4100513" y="4011613"/>
          <p14:tracePt t="110714" x="4110038" y="4024313"/>
          <p14:tracePt t="110757" x="4100513" y="4067175"/>
          <p14:tracePt t="110781" x="4075113" y="4067175"/>
          <p14:tracePt t="110789" x="4062413" y="4075113"/>
          <p14:tracePt t="110798" x="4049713" y="4087813"/>
          <p14:tracePt t="110815" x="4024313" y="4117975"/>
          <p14:tracePt t="110831" x="3994150" y="4117975"/>
          <p14:tracePt t="110853" x="3968750" y="4117975"/>
          <p14:tracePt t="110886" x="3943350" y="4117975"/>
          <p14:tracePt t="110902" x="3913188" y="4117975"/>
          <p14:tracePt t="110965" x="3900488" y="4110038"/>
          <p14:tracePt t="111134" x="3887788" y="4097338"/>
          <p14:tracePt t="118486" x="3875088" y="4021138"/>
          <p14:tracePt t="118493" x="3913188" y="3846513"/>
          <p14:tracePt t="118501" x="3960813" y="3667125"/>
          <p14:tracePt t="118513" x="4003675" y="3492500"/>
          <p14:tracePt t="118530" x="4019550" y="3382963"/>
          <p14:tracePt t="118558" x="4044950" y="3382963"/>
          <p14:tracePt t="118574" x="4070350" y="3382963"/>
          <p14:tracePt t="118589" x="4100513" y="3382963"/>
          <p14:tracePt t="118870" x="4117975" y="3462338"/>
          <p14:tracePt t="118877" x="4117975" y="3527425"/>
          <p14:tracePt t="118885" x="4117975" y="3573463"/>
          <p14:tracePt t="118897" x="4105275" y="3636963"/>
          <p14:tracePt t="118900" x="4054475" y="3687763"/>
          <p14:tracePt t="118913" x="4041775" y="3735388"/>
          <p14:tracePt t="118930" x="3998913" y="3778250"/>
          <p14:tracePt t="118932" x="3998913" y="3833813"/>
          <p14:tracePt t="118950" x="3968750" y="3862388"/>
          <p14:tracePt t="118963" x="3968750" y="3887788"/>
          <p14:tracePt t="119029" x="3968750" y="3917950"/>
          <p14:tracePt t="119037" x="3968750" y="3943350"/>
          <p14:tracePt t="119054" x="3968750" y="3973513"/>
          <p14:tracePt t="119190" x="3951288" y="4021138"/>
          <p14:tracePt t="119197" x="3922713" y="4049713"/>
          <p14:tracePt t="119325" x="3910013" y="4062413"/>
          <p14:tracePt t="119333" x="3917950" y="4071938"/>
          <p14:tracePt t="119346" x="3960813" y="4087813"/>
          <p14:tracePt t="119349" x="3973513" y="4135438"/>
          <p14:tracePt t="119362" x="4003675" y="4165600"/>
          <p14:tracePt t="119365" x="4054475" y="4211638"/>
          <p14:tracePt t="119381" x="4117975" y="4310063"/>
          <p14:tracePt t="119397" x="4198938" y="4386263"/>
          <p14:tracePt t="119414" x="4292600" y="4454525"/>
          <p14:tracePt t="119430" x="4351338" y="4484688"/>
          <p14:tracePt t="119447" x="4376738" y="4484688"/>
          <p14:tracePt t="119462" x="4406900" y="4513263"/>
          <p14:tracePt t="119479" x="4419600" y="4513263"/>
          <p14:tracePt t="119496" x="4457700" y="4513263"/>
          <p14:tracePt t="119513" x="4548188" y="4513263"/>
          <p14:tracePt t="119530" x="4645025" y="4548188"/>
          <p14:tracePt t="119533" x="4708525" y="4548188"/>
          <p14:tracePt t="119546" x="4773613" y="4548188"/>
          <p14:tracePt t="119549" x="4837113" y="4548188"/>
          <p14:tracePt t="119563" x="4862513" y="4548188"/>
          <p14:tracePt t="119566" x="4926013" y="4548188"/>
          <p14:tracePt t="119581" x="4989513" y="4548188"/>
          <p14:tracePt t="119597" x="5027613" y="4538663"/>
          <p14:tracePt t="119613" x="5057775" y="4484688"/>
          <p14:tracePt t="119630" x="5057775" y="4429125"/>
          <p14:tracePt t="119646" x="5057775" y="4338638"/>
          <p14:tracePt t="119663" x="5057775" y="4284663"/>
          <p14:tracePt t="119679" x="5057775" y="4229100"/>
          <p14:tracePt t="119696" x="5014913" y="4152900"/>
          <p14:tracePt t="119714" x="4976813" y="4140200"/>
          <p14:tracePt t="119716" x="4933950" y="4097338"/>
          <p14:tracePt t="119730" x="4887913" y="4084638"/>
          <p14:tracePt t="119733" x="4840288" y="4067175"/>
          <p14:tracePt t="119746" x="4773613" y="4033838"/>
          <p14:tracePt t="119749" x="4700588" y="3998913"/>
          <p14:tracePt t="119763" x="4522788" y="3910013"/>
          <p14:tracePt t="119766" x="4343400" y="3862388"/>
          <p14:tracePt t="119779" x="4168775" y="3821113"/>
          <p14:tracePt t="119782" x="4105275" y="3821113"/>
          <p14:tracePt t="119796" x="4011613" y="3821113"/>
          <p14:tracePt t="119813" x="3960813" y="3821113"/>
          <p14:tracePt t="119830" x="3884613" y="3833813"/>
          <p14:tracePt t="119847" x="3824288" y="3892550"/>
          <p14:tracePt t="119863" x="3697288" y="4016375"/>
          <p14:tracePt t="119879" x="3552825" y="4130675"/>
          <p14:tracePt t="119896" x="3403600" y="4237038"/>
          <p14:tracePt t="119913" x="3355975" y="4313238"/>
          <p14:tracePt t="119930" x="3327400" y="4411663"/>
          <p14:tracePt t="119932" x="3327400" y="4471988"/>
          <p14:tracePt t="119946" x="3327400" y="4500563"/>
          <p14:tracePt t="119950" x="3327400" y="4525963"/>
          <p14:tracePt t="119963" x="3327400" y="4556125"/>
          <p14:tracePt t="119966" x="3340100" y="4603750"/>
          <p14:tracePt t="119980" x="3398838" y="4632325"/>
          <p14:tracePt t="119997" x="3454400" y="4662488"/>
          <p14:tracePt t="120013" x="3543300" y="4662488"/>
          <p14:tracePt t="120030" x="3713163" y="4662488"/>
          <p14:tracePt t="120046" x="3948113" y="4662488"/>
          <p14:tracePt t="120063" x="4232275" y="4662488"/>
          <p14:tracePt t="120081" x="4364038" y="4662488"/>
          <p14:tracePt t="120097" x="4457700" y="4662488"/>
          <p14:tracePt t="120113" x="4518025" y="4603750"/>
          <p14:tracePt t="120130" x="4530725" y="4591050"/>
          <p14:tracePt t="120150" x="4530725" y="4565650"/>
          <p14:tracePt t="120166" x="4530725" y="4538663"/>
          <p14:tracePt t="120180" x="4530725" y="4449763"/>
          <p14:tracePt t="120197" x="4530725" y="4419600"/>
          <p14:tracePt t="120213" x="4518025" y="4373563"/>
          <p14:tracePt t="120237" x="4487863" y="4343400"/>
          <p14:tracePt t="120247" x="4475163" y="4330700"/>
          <p14:tracePt t="120262" x="4437063" y="4318000"/>
          <p14:tracePt t="120280" x="4381500" y="4318000"/>
          <p14:tracePt t="120297" x="4292600" y="4318000"/>
          <p14:tracePt t="120301" x="4267200" y="4318000"/>
          <p14:tracePt t="120314" x="4203700" y="4318000"/>
          <p14:tracePt t="120317" x="4138613" y="4318000"/>
          <p14:tracePt t="120330" x="4029075" y="4318000"/>
          <p14:tracePt t="120333" x="3943350" y="4318000"/>
          <p14:tracePt t="120346" x="3897313" y="4318000"/>
          <p14:tracePt t="120348" x="3790950" y="4318000"/>
          <p14:tracePt t="120363" x="3700463" y="4318000"/>
          <p14:tracePt t="120367" x="3616325" y="4318000"/>
          <p14:tracePt t="120380" x="3487738" y="4381500"/>
          <p14:tracePt t="120396" x="3449638" y="4406900"/>
          <p14:tracePt t="120413" x="3436938" y="4445000"/>
          <p14:tracePt t="120430" x="3436938" y="4500563"/>
          <p14:tracePt t="120447" x="3436938" y="4556125"/>
          <p14:tracePt t="120463" x="3436938" y="4684713"/>
          <p14:tracePt t="120480" x="3505200" y="4781550"/>
          <p14:tracePt t="120497" x="3535363" y="4837113"/>
          <p14:tracePt t="120513" x="3560763" y="4892675"/>
          <p14:tracePt t="120517" x="3590925" y="4922838"/>
          <p14:tracePt t="120534" x="3590925" y="4951413"/>
          <p14:tracePt t="120550" x="3590925" y="4976813"/>
          <p14:tracePt t="120563" x="3590925" y="4991100"/>
          <p14:tracePt t="120567" x="3590925" y="5003800"/>
          <p14:tracePt t="120580" x="3590925" y="5029200"/>
          <p14:tracePt t="120597" x="3590925" y="5083175"/>
          <p14:tracePt t="120613" x="3578225" y="5156200"/>
          <p14:tracePt t="120630" x="3517900" y="5219700"/>
          <p14:tracePt t="120647" x="3419475" y="5283200"/>
          <p14:tracePt t="120663" x="3233738" y="5356225"/>
          <p14:tracePt t="120679" x="2990850" y="5441950"/>
          <p14:tracePt t="120696" x="2755900" y="5441950"/>
          <p14:tracePt t="120713" x="2624138" y="5475288"/>
          <p14:tracePt t="120717" x="2514600" y="5475288"/>
          <p14:tracePt t="120729" x="2454275" y="5475288"/>
          <p14:tracePt t="120732" x="2424113" y="5475288"/>
          <p14:tracePt t="120747" x="2317750" y="5475288"/>
          <p14:tracePt t="120750" x="2289175" y="5475288"/>
          <p14:tracePt t="120763" x="2263775" y="5475288"/>
          <p14:tracePt t="120766" x="2198688" y="5475288"/>
          <p14:tracePt t="120780" x="2152650" y="5462588"/>
          <p14:tracePt t="120796" x="2109788" y="5419725"/>
          <p14:tracePt t="120813" x="2054225" y="5368925"/>
          <p14:tracePt t="120829" x="1985963" y="5351463"/>
          <p14:tracePt t="120846" x="1927225" y="5292725"/>
          <p14:tracePt t="120862" x="1897063" y="5262563"/>
          <p14:tracePt t="120880" x="1866900" y="5203825"/>
          <p14:tracePt t="120896" x="1838325" y="5118100"/>
          <p14:tracePt t="120913" x="1838325" y="5087938"/>
          <p14:tracePt t="120916" x="1838325" y="5062538"/>
          <p14:tracePt t="120929" x="1803400" y="4994275"/>
          <p14:tracePt t="120932" x="1803400" y="4968875"/>
          <p14:tracePt t="120946" x="1803400" y="4905375"/>
          <p14:tracePt t="120949" x="1773238" y="4870450"/>
          <p14:tracePt t="120963" x="1773238" y="4845050"/>
          <p14:tracePt t="120966" x="1773238" y="4799013"/>
          <p14:tracePt t="120980" x="1773238" y="4756150"/>
          <p14:tracePt t="120982" x="1773238" y="4725988"/>
          <p14:tracePt t="120997" x="1773238" y="4675188"/>
          <p14:tracePt t="121013" x="1773238" y="4619625"/>
          <p14:tracePt t="121030" x="1785938" y="4573588"/>
          <p14:tracePt t="121046" x="1795463" y="4535488"/>
          <p14:tracePt t="121063" x="1820863" y="4510088"/>
          <p14:tracePt t="121080" x="1833563" y="4471988"/>
          <p14:tracePt t="121095" x="1871663" y="4432300"/>
          <p14:tracePt t="121113" x="1889125" y="4386263"/>
          <p14:tracePt t="121116" x="1919288" y="4356100"/>
          <p14:tracePt t="121134" x="1947863" y="4325938"/>
          <p14:tracePt t="121147" x="1973263" y="4325938"/>
          <p14:tracePt t="121149" x="2008188" y="4297363"/>
          <p14:tracePt t="121163" x="2016125" y="4297363"/>
          <p14:tracePt t="121166" x="2046288" y="4284663"/>
          <p14:tracePt t="121180" x="2122488" y="4237038"/>
          <p14:tracePt t="121197" x="2178050" y="4237038"/>
          <p14:tracePt t="121214" x="2305050" y="4203700"/>
          <p14:tracePt t="121231" x="2433638" y="4203700"/>
          <p14:tracePt t="121246" x="2611438" y="4165600"/>
          <p14:tracePt t="121263" x="2701925" y="4165600"/>
          <p14:tracePt t="121280" x="2760663" y="4135438"/>
          <p14:tracePt t="121297" x="2786063" y="4135438"/>
          <p14:tracePt t="121318" x="2816225" y="4135438"/>
          <p14:tracePt t="121330" x="2841625" y="4135438"/>
          <p14:tracePt t="121347" x="2871788" y="4135438"/>
          <p14:tracePt t="121349" x="2901950" y="4105275"/>
          <p14:tracePt t="121364" x="2927350" y="4105275"/>
          <p14:tracePt t="121379" x="2952750" y="4105275"/>
          <p14:tracePt t="121397" x="3008313" y="4105275"/>
          <p14:tracePt t="121413" x="3071813" y="4105275"/>
          <p14:tracePt t="121429" x="3165475" y="4105275"/>
          <p14:tracePt t="121446" x="3335338" y="4105275"/>
          <p14:tracePt t="121463" x="3505200" y="4105275"/>
          <p14:tracePt t="121480" x="3684588" y="4105275"/>
          <p14:tracePt t="121497" x="3819525" y="4105275"/>
          <p14:tracePt t="121500" x="3884613" y="4105275"/>
          <p14:tracePt t="121513" x="3910013" y="4105275"/>
          <p14:tracePt t="121529" x="3963988" y="4105275"/>
          <p14:tracePt t="121532" x="3990975" y="4105275"/>
          <p14:tracePt t="121546" x="4037013" y="4105275"/>
          <p14:tracePt t="121549" x="4084638" y="4105275"/>
          <p14:tracePt t="121563" x="4151313" y="4135438"/>
          <p14:tracePt t="121566" x="4216400" y="4135438"/>
          <p14:tracePt t="121580" x="4305300" y="4135438"/>
          <p14:tracePt t="121597" x="4398963" y="4168775"/>
          <p14:tracePt t="121613" x="4457700" y="4198938"/>
          <p14:tracePt t="121631" x="4483100" y="4198938"/>
          <p14:tracePt t="121646" x="4513263" y="4198938"/>
          <p14:tracePt t="121677" x="4538663" y="4198938"/>
          <p14:tracePt t="121685" x="4586288" y="4216400"/>
          <p14:tracePt t="121696" x="4598988" y="4229100"/>
          <p14:tracePt t="121713" x="4641850" y="4241800"/>
          <p14:tracePt t="121716" x="4654550" y="4254500"/>
          <p14:tracePt t="121729" x="4679950" y="4279900"/>
          <p14:tracePt t="121746" x="4692650" y="4292600"/>
          <p14:tracePt t="121749" x="4705350" y="4305300"/>
          <p14:tracePt t="121766" x="4730750" y="4305300"/>
          <p14:tracePt t="121780" x="4768850" y="4343400"/>
          <p14:tracePt t="121798" x="4768850" y="4381500"/>
          <p14:tracePt t="121815" x="4799013" y="4459288"/>
          <p14:tracePt t="121829" x="4799013" y="4548188"/>
          <p14:tracePt t="121846" x="4832350" y="4641850"/>
          <p14:tracePt t="121863" x="4832350" y="4730750"/>
          <p14:tracePt t="121880" x="4867275" y="4910138"/>
          <p14:tracePt t="121897" x="4867275" y="4999038"/>
          <p14:tracePt t="121900" x="4867275" y="5062538"/>
          <p14:tracePt t="121913" x="4867275" y="5092700"/>
          <p14:tracePt t="121916" x="4867275" y="5118100"/>
          <p14:tracePt t="121933" x="4900613" y="5186363"/>
          <p14:tracePt t="121950" x="4900613" y="5211763"/>
          <p14:tracePt t="121973" x="4875213" y="5245100"/>
          <p14:tracePt t="121981" x="4862513" y="5254625"/>
          <p14:tracePt t="121997" x="4837113" y="5280025"/>
          <p14:tracePt t="122014" x="4811713" y="5310188"/>
          <p14:tracePt t="122029" x="4756150" y="5310188"/>
          <p14:tracePt t="122046" x="4667250" y="5310188"/>
          <p14:tracePt t="122063" x="4525963" y="5376863"/>
          <p14:tracePt t="122079" x="4411663" y="5394325"/>
          <p14:tracePt t="122096" x="4295775" y="5441950"/>
          <p14:tracePt t="122113" x="4181475" y="5462588"/>
          <p14:tracePt t="122129" x="4075113" y="5475288"/>
          <p14:tracePt t="122132" x="3963988" y="5475288"/>
          <p14:tracePt t="122146" x="3900488" y="5475288"/>
          <p14:tracePt t="122149" x="3794125" y="5475288"/>
          <p14:tracePt t="122163" x="3730625" y="5475288"/>
          <p14:tracePt t="122166" x="3667125" y="5475288"/>
          <p14:tracePt t="122179" x="3603625" y="5475288"/>
          <p14:tracePt t="122182" x="3497263" y="5475288"/>
          <p14:tracePt t="122197" x="3403600" y="5475288"/>
          <p14:tracePt t="122213" x="3313113" y="5475288"/>
          <p14:tracePt t="122230" x="3224213" y="5475288"/>
          <p14:tracePt t="122246" x="3130550" y="5475288"/>
          <p14:tracePt t="122263" x="2960688" y="5475288"/>
          <p14:tracePt t="122279" x="2743200" y="5475288"/>
          <p14:tracePt t="122297" x="2446338" y="5394325"/>
          <p14:tracePt t="122312" x="2198688" y="5313363"/>
          <p14:tracePt t="122329" x="2011363" y="5270500"/>
          <p14:tracePt t="122332" x="1982788" y="5241925"/>
          <p14:tracePt t="122346" x="1935163" y="5229225"/>
          <p14:tracePt t="122349" x="1906588" y="5211763"/>
          <p14:tracePt t="122362" x="1897063" y="5211763"/>
          <p14:tracePt t="122365" x="1866900" y="5211763"/>
          <p14:tracePt t="122379" x="1858963" y="5199063"/>
          <p14:tracePt t="122397" x="1858963" y="5173663"/>
          <p14:tracePt t="122413" x="1858963" y="5151438"/>
          <p14:tracePt t="122430" x="1858963" y="5097463"/>
          <p14:tracePt t="122446" x="1841500" y="5024438"/>
          <p14:tracePt t="122463" x="1795463" y="4930775"/>
          <p14:tracePt t="122479" x="1757363" y="4794250"/>
          <p14:tracePt t="122497" x="1757363" y="4756150"/>
          <p14:tracePt t="122513" x="1757363" y="4700588"/>
          <p14:tracePt t="122530" x="1757363" y="4645025"/>
          <p14:tracePt t="122533" x="1757363" y="4619625"/>
          <p14:tracePt t="122546" x="1757363" y="4594225"/>
          <p14:tracePt t="122549" x="1757363" y="4565650"/>
          <p14:tracePt t="122564" x="1757363" y="4538663"/>
          <p14:tracePt t="122566" x="1757363" y="4510088"/>
          <p14:tracePt t="122579" x="1770063" y="4462463"/>
          <p14:tracePt t="122583" x="1800225" y="4432300"/>
          <p14:tracePt t="122597" x="1838325" y="4394200"/>
          <p14:tracePt t="122613" x="1879600" y="4356100"/>
          <p14:tracePt t="122630" x="1922463" y="4313238"/>
          <p14:tracePt t="122645" x="1978025" y="4271963"/>
          <p14:tracePt t="122663" x="2054225" y="4241800"/>
          <p14:tracePt t="122680" x="2076450" y="4216400"/>
          <p14:tracePt t="122696" x="2198688" y="4181475"/>
          <p14:tracePt t="122713" x="2292350" y="4181475"/>
          <p14:tracePt t="122716" x="2357438" y="4181475"/>
          <p14:tracePt t="122729" x="2420938" y="4181475"/>
          <p14:tracePt t="122733" x="2484438" y="4181475"/>
          <p14:tracePt t="122745" x="2595563" y="4148138"/>
          <p14:tracePt t="122748" x="2659063" y="4148138"/>
          <p14:tracePt t="122763" x="2765425" y="4148138"/>
          <p14:tracePt t="122766" x="2879725" y="4148138"/>
          <p14:tracePt t="122779" x="2943225" y="4148138"/>
          <p14:tracePt t="122782" x="3054350" y="4148138"/>
          <p14:tracePt t="122797" x="3284538" y="4148138"/>
          <p14:tracePt t="122813" x="3624263" y="4148138"/>
          <p14:tracePt t="122830" x="3963988" y="4148138"/>
          <p14:tracePt t="122846" x="4313238" y="4186238"/>
          <p14:tracePt t="122863" x="4598988" y="4186238"/>
          <p14:tracePt t="122879" x="4733925" y="4219575"/>
          <p14:tracePt t="122896" x="4789488" y="4219575"/>
          <p14:tracePt t="122913" x="4799013" y="4233863"/>
          <p14:tracePt t="122965" x="4799013" y="4259263"/>
          <p14:tracePt t="122989" x="4799013" y="4271963"/>
          <p14:tracePt t="122996" x="4789488" y="4297363"/>
          <p14:tracePt t="123013" x="4776788" y="4310063"/>
          <p14:tracePt t="123021" x="4776788" y="4335463"/>
          <p14:tracePt t="123030" x="4768850" y="4348163"/>
          <p14:tracePt t="123046" x="4756150" y="4386263"/>
          <p14:tracePt t="123063" x="4725988" y="4445000"/>
          <p14:tracePt t="123080" x="4700588" y="4497388"/>
          <p14:tracePt t="123096" x="4641850" y="4560888"/>
          <p14:tracePt t="123112" x="4573588" y="4654550"/>
          <p14:tracePt t="123129" x="4530725" y="4730750"/>
          <p14:tracePt t="123132" x="4479925" y="4781550"/>
          <p14:tracePt t="123146" x="4462463" y="4829175"/>
          <p14:tracePt t="123149" x="4432300" y="4857750"/>
          <p14:tracePt t="123163" x="4386263" y="4905375"/>
          <p14:tracePt t="123166" x="4368800" y="4951413"/>
          <p14:tracePt t="123180" x="4322763" y="4994275"/>
          <p14:tracePt t="123195" x="4275138" y="5011738"/>
          <p14:tracePt t="123198" x="4262438" y="5024438"/>
          <p14:tracePt t="123213" x="4254500" y="5062538"/>
          <p14:tracePt t="123230" x="4211638" y="5100638"/>
          <p14:tracePt t="123245" x="4181475" y="5130800"/>
          <p14:tracePt t="123263" x="4143375" y="5143500"/>
          <p14:tracePt t="123279" x="4122738" y="5168900"/>
          <p14:tracePt t="123295" x="4097338" y="5168900"/>
          <p14:tracePt t="123318" x="4062413" y="5199063"/>
          <p14:tracePt t="123329" x="4037013" y="5199063"/>
          <p14:tracePt t="123333" x="4011613" y="5199063"/>
          <p14:tracePt t="123346" x="3998913" y="5211763"/>
          <p14:tracePt t="123349" x="3956050" y="5224463"/>
          <p14:tracePt t="123362" x="3930650" y="5224463"/>
          <p14:tracePt t="123365" x="3867150" y="5224463"/>
          <p14:tracePt t="123380" x="3717925" y="5224463"/>
          <p14:tracePt t="123397" x="3606800" y="5224463"/>
          <p14:tracePt t="123413" x="3479800" y="5224463"/>
          <p14:tracePt t="123429" x="3352800" y="5224463"/>
          <p14:tracePt t="123446" x="3322638" y="5224463"/>
          <p14:tracePt t="123463" x="3267075" y="5224463"/>
          <p14:tracePt t="123502" x="3241675" y="5224463"/>
          <p14:tracePt t="123558" x="3216275" y="5224463"/>
          <p14:tracePt t="123565" x="3203575" y="5216525"/>
          <p14:tracePt t="123573" x="3190875" y="5203825"/>
          <p14:tracePt t="123590" x="3165475" y="5203825"/>
          <p14:tracePt t="123605" x="3135313" y="5203825"/>
          <p14:tracePt t="123684" x="3127375" y="5189538"/>
          <p14:tracePt t="123702" x="3114675" y="5176838"/>
          <p14:tracePt t="123725" x="3100388" y="5168900"/>
          <p14:tracePt t="123742" x="3087688" y="5156200"/>
          <p14:tracePt t="123766" x="3062288" y="5156200"/>
          <p14:tracePt t="123773" x="3049588" y="5143500"/>
          <p14:tracePt t="123805" x="3036888" y="5130800"/>
          <p14:tracePt t="123870" x="3011488" y="5130800"/>
          <p14:tracePt t="123885" x="2986088" y="5130800"/>
          <p14:tracePt t="123893" x="2973388" y="5118100"/>
          <p14:tracePt t="123902" x="2960688" y="5105400"/>
          <p14:tracePt t="123917" x="2935288" y="5105400"/>
          <p14:tracePt t="123942" x="2909888" y="5105400"/>
          <p14:tracePt t="123957" x="2879725" y="5105400"/>
          <p14:tracePt t="123981" x="2854325" y="5105400"/>
          <p14:tracePt t="123989" x="2841625" y="5097463"/>
          <p14:tracePt t="123997" x="2828925" y="5083175"/>
          <p14:tracePt t="124012" x="2803525" y="5083175"/>
          <p14:tracePt t="124029" x="2778125" y="5083175"/>
          <p14:tracePt t="124349" x="2765425" y="5070475"/>
          <p14:tracePt t="124357" x="2765425" y="5045075"/>
          <p14:tracePt t="124365" x="2773363" y="5032375"/>
          <p14:tracePt t="124380" x="2786063" y="5019675"/>
          <p14:tracePt t="124396" x="2811463" y="4994275"/>
          <p14:tracePt t="124413" x="2811463" y="4964113"/>
          <p14:tracePt t="124429" x="2841625" y="4935538"/>
          <p14:tracePt t="124446" x="2841625" y="4910138"/>
          <p14:tracePt t="124463" x="2867025" y="4884738"/>
          <p14:tracePt t="124479" x="2867025" y="4857750"/>
          <p14:tracePt t="124496" x="2892425" y="4832350"/>
          <p14:tracePt t="124518" x="2892425" y="4824413"/>
          <p14:tracePt t="124529" x="2905125" y="4794250"/>
          <p14:tracePt t="124550" x="2917825" y="4781550"/>
          <p14:tracePt t="124574" x="2943225" y="4756150"/>
          <p14:tracePt t="124589" x="2955925" y="4743450"/>
          <p14:tracePt t="124596" x="2968625" y="4730750"/>
          <p14:tracePt t="124612" x="2981325" y="4722813"/>
          <p14:tracePt t="124630" x="3008313" y="4692650"/>
          <p14:tracePt t="124646" x="3036888" y="4662488"/>
          <p14:tracePt t="124663" x="3097213" y="4632325"/>
          <p14:tracePt t="124679" x="3117850" y="4606925"/>
          <p14:tracePt t="124696" x="3155950" y="4594225"/>
          <p14:tracePt t="124712" x="3168650" y="4581525"/>
          <p14:tracePt t="124730" x="3259138" y="4581525"/>
          <p14:tracePt t="124733" x="3271838" y="4573588"/>
          <p14:tracePt t="124750" x="3284538" y="4560888"/>
          <p14:tracePt t="124766" x="3309938" y="4560888"/>
          <p14:tracePt t="124781" x="3335338" y="4560888"/>
          <p14:tracePt t="124797" x="3424238" y="4560888"/>
          <p14:tracePt t="124813" x="3517900" y="4560888"/>
          <p14:tracePt t="124829" x="3573463" y="4560888"/>
          <p14:tracePt t="124846" x="3598863" y="4560888"/>
          <p14:tracePt t="124863" x="3624263" y="4560888"/>
          <p14:tracePt t="124880" x="3654425" y="4560888"/>
          <p14:tracePt t="124886" x="3679825" y="4560888"/>
          <p14:tracePt t="124895" x="3709988" y="4560888"/>
          <p14:tracePt t="124912" x="3735388" y="4560888"/>
          <p14:tracePt t="124929" x="3824288" y="4560888"/>
          <p14:tracePt t="124932" x="3854450" y="4560888"/>
          <p14:tracePt t="124945" x="3879850" y="4560888"/>
          <p14:tracePt t="124963" x="3935413" y="4560888"/>
          <p14:tracePt t="124965" x="3960813" y="4560888"/>
          <p14:tracePt t="124980" x="3990975" y="4560888"/>
          <p14:tracePt t="125029" x="4037013" y="4568825"/>
          <p14:tracePt t="125047" x="4037013" y="4598988"/>
          <p14:tracePt t="125069" x="4049713" y="4645025"/>
          <p14:tracePt t="125158" x="4062413" y="4657725"/>
          <p14:tracePt t="125164" x="4054475" y="4672013"/>
          <p14:tracePt t="125181" x="4029075" y="4672013"/>
          <p14:tracePt t="125196" x="3981450" y="4700588"/>
          <p14:tracePt t="125214" x="3951288" y="4713288"/>
          <p14:tracePt t="125230" x="3943350" y="4725988"/>
          <p14:tracePt t="125246" x="3917950" y="4751388"/>
          <p14:tracePt t="125262" x="3862388" y="4751388"/>
          <p14:tracePt t="125279" x="3806825" y="4781550"/>
          <p14:tracePt t="125296" x="3748088" y="4811713"/>
          <p14:tracePt t="125313" x="3654425" y="4845050"/>
          <p14:tracePt t="125316" x="3629025" y="4845050"/>
          <p14:tracePt t="125330" x="3560763" y="4879975"/>
          <p14:tracePt t="125333" x="3530600" y="4879975"/>
          <p14:tracePt t="125347" x="3517900" y="4879975"/>
          <p14:tracePt t="125349" x="3509963" y="4879975"/>
          <p14:tracePt t="125366" x="3484563" y="4879975"/>
          <p14:tracePt t="125389" x="3454400" y="4879975"/>
          <p14:tracePt t="125413" x="3406775" y="4892675"/>
          <p14:tracePt t="125421" x="3394075" y="4905375"/>
          <p14:tracePt t="125431" x="3368675" y="4905375"/>
          <p14:tracePt t="125446" x="3305175" y="4905375"/>
          <p14:tracePt t="125462" x="3206750" y="4968875"/>
          <p14:tracePt t="125479" x="3117850" y="4968875"/>
          <p14:tracePt t="125495" x="3028950" y="4968875"/>
          <p14:tracePt t="125513" x="2968625" y="4999038"/>
          <p14:tracePt t="125529" x="2914650" y="4999038"/>
          <p14:tracePt t="125532" x="2884488" y="5029200"/>
          <p14:tracePt t="125545" x="2859088" y="5029200"/>
          <p14:tracePt t="125548" x="2811463" y="5045075"/>
          <p14:tracePt t="125562" x="2798763" y="5057775"/>
          <p14:tracePt t="125565" x="2773363" y="5057775"/>
          <p14:tracePt t="125581" x="2727325" y="5075238"/>
          <p14:tracePt t="125725" x="2735263" y="5083175"/>
          <p14:tracePt t="125774" x="2760663" y="5083175"/>
          <p14:tracePt t="125829" x="2808288" y="5075238"/>
          <p14:tracePt t="125878" x="2820988" y="5062538"/>
          <p14:tracePt t="125925" x="2828925" y="5062538"/>
          <p14:tracePt t="125933" x="2841625" y="5062538"/>
          <p14:tracePt t="126374" x="2867025" y="5062538"/>
          <p14:tracePt t="126390" x="2897188" y="5062538"/>
          <p14:tracePt t="126397" x="2922588" y="5062538"/>
          <p14:tracePt t="126414" x="2952750" y="5062538"/>
          <p14:tracePt t="126429" x="3003550" y="5062538"/>
          <p14:tracePt t="126446" x="3079750" y="5049838"/>
          <p14:tracePt t="126463" x="3168650" y="5037138"/>
          <p14:tracePt t="126479" x="3241675" y="5037138"/>
          <p14:tracePt t="126497" x="3330575" y="5037138"/>
          <p14:tracePt t="126500" x="3355975" y="5037138"/>
          <p14:tracePt t="126518" x="3386138" y="5037138"/>
          <p14:tracePt t="126529" x="3411538" y="5037138"/>
          <p14:tracePt t="126546" x="3467100" y="5037138"/>
          <p14:tracePt t="126549" x="3479800" y="5037138"/>
          <p14:tracePt t="126563" x="3492500" y="5037138"/>
          <p14:tracePt t="126622" x="3517900" y="5037138"/>
          <p14:tracePt t="126653" x="3543300" y="5037138"/>
          <p14:tracePt t="126693" x="3573463" y="5037138"/>
          <p14:tracePt t="126710" x="3603625" y="5062538"/>
          <p14:tracePt t="126734" x="3629025" y="5062538"/>
          <p14:tracePt t="126750" x="3675063" y="5080000"/>
          <p14:tracePt t="126757" x="3687763" y="5087938"/>
          <p14:tracePt t="126766" x="3713163" y="5087938"/>
          <p14:tracePt t="126779" x="3738563" y="5087938"/>
          <p14:tracePt t="126782" x="3768725" y="5087938"/>
          <p14:tracePt t="126796" x="3841750" y="5105400"/>
          <p14:tracePt t="126814" x="3879850" y="5118100"/>
          <p14:tracePt t="126831" x="4032250" y="5151438"/>
          <p14:tracePt t="126845" x="4105275" y="5151438"/>
          <p14:tracePt t="126862" x="4194175" y="5151438"/>
          <p14:tracePt t="126879" x="4224338" y="5151438"/>
          <p14:tracePt t="126896" x="4270375" y="5186363"/>
          <p14:tracePt t="126913" x="4283075" y="5186363"/>
          <p14:tracePt t="127005" x="4310063" y="5186363"/>
          <p14:tracePt t="127062" x="4322763" y="5186363"/>
          <p14:tracePt t="127068" x="4335463" y="5186363"/>
          <p14:tracePt t="127134" x="4360863" y="5186363"/>
          <p14:tracePt t="127150" x="4386263" y="5186363"/>
          <p14:tracePt t="127157" x="4416425" y="5186363"/>
          <p14:tracePt t="127166" x="4479925" y="5219700"/>
          <p14:tracePt t="127182" x="4508500" y="5219700"/>
          <p14:tracePt t="127197" x="4598988" y="5219700"/>
          <p14:tracePt t="127213" x="4654550" y="5219700"/>
          <p14:tracePt t="127237" x="4679950" y="5219700"/>
          <p14:tracePt t="127358" x="4657725" y="5219700"/>
          <p14:tracePt t="127382" x="4632325" y="5219700"/>
          <p14:tracePt t="127389" x="4602163" y="5219700"/>
          <p14:tracePt t="127405" x="4576763" y="5219700"/>
          <p14:tracePt t="127412" x="4548188" y="5219700"/>
          <p14:tracePt t="127429" x="4495800" y="5219700"/>
          <p14:tracePt t="127446" x="4441825" y="5219700"/>
          <p14:tracePt t="127462" x="4386263" y="5219700"/>
          <p14:tracePt t="127479" x="4295775" y="5219700"/>
          <p14:tracePt t="127496" x="4203700" y="5219700"/>
          <p14:tracePt t="127513" x="4176713" y="5219700"/>
          <p14:tracePt t="127516" x="4148138" y="5219700"/>
          <p14:tracePt t="127534" x="4122738" y="5219700"/>
          <p14:tracePt t="127546" x="4097338" y="5219700"/>
          <p14:tracePt t="127549" x="4067175" y="5219700"/>
          <p14:tracePt t="127566" x="4041775" y="5219700"/>
          <p14:tracePt t="127580" x="3978275" y="5219700"/>
          <p14:tracePt t="127582" x="3951288" y="5219700"/>
          <p14:tracePt t="127595" x="3887788" y="5219700"/>
          <p14:tracePt t="127598" x="3857625" y="5219700"/>
          <p14:tracePt t="127613" x="3832225" y="5219700"/>
          <p14:tracePt t="127629" x="3803650" y="5219700"/>
          <p14:tracePt t="127646" x="3778250" y="5219700"/>
          <p14:tracePt t="127663" x="3748088" y="5194300"/>
          <p14:tracePt t="127679" x="3692525" y="5194300"/>
          <p14:tracePt t="127695" x="3667125" y="5194300"/>
          <p14:tracePt t="127713" x="3641725" y="5194300"/>
          <p14:tracePt t="127730" x="3556000" y="5194300"/>
          <p14:tracePt t="127733" x="3471863" y="5194300"/>
          <p14:tracePt t="127746" x="3386138" y="5194300"/>
          <p14:tracePt t="127749" x="3322638" y="5194300"/>
          <p14:tracePt t="127763" x="3259138" y="5194300"/>
          <p14:tracePt t="127765" x="3173413" y="5194300"/>
          <p14:tracePt t="127779" x="3084513" y="5194300"/>
          <p14:tracePt t="127783" x="3021013" y="5194300"/>
          <p14:tracePt t="127797" x="2930525" y="5194300"/>
          <p14:tracePt t="127814" x="2803525" y="5194300"/>
          <p14:tracePt t="127829" x="2714625" y="5194300"/>
          <p14:tracePt t="127846" x="2620963" y="5194300"/>
          <p14:tracePt t="127863" x="2530475" y="5194300"/>
          <p14:tracePt t="127880" x="2403475" y="5194300"/>
          <p14:tracePt t="127896" x="2276475" y="5194300"/>
          <p14:tracePt t="127913" x="2144713" y="5160963"/>
          <p14:tracePt t="127929" x="2051050" y="5160963"/>
          <p14:tracePt t="127945" x="1998663" y="5160963"/>
          <p14:tracePt t="127949" x="1970088" y="5160963"/>
          <p14:tracePt t="127962" x="1944688" y="5160963"/>
          <p14:tracePt t="128205" x="1914525" y="5160963"/>
          <p14:tracePt t="128213" x="1889125" y="5160963"/>
          <p14:tracePt t="128229" x="1863725" y="5160963"/>
          <p14:tracePt t="128246" x="1808163" y="5160963"/>
          <p14:tracePt t="128262" x="1714500" y="5160963"/>
          <p14:tracePt t="128280" x="1625600" y="5160963"/>
          <p14:tracePt t="128296" x="1570038" y="5160963"/>
          <p14:tracePt t="128341" x="1557338" y="5148263"/>
          <p14:tracePt t="128358" x="1595438" y="5105400"/>
          <p14:tracePt t="128366" x="1658938" y="5105400"/>
          <p14:tracePt t="128380" x="1722438" y="5105400"/>
          <p14:tracePt t="128383" x="1833563" y="5105400"/>
          <p14:tracePt t="128396" x="1927225" y="5075238"/>
          <p14:tracePt t="128413" x="1982788" y="5075238"/>
          <p14:tracePt t="128493" x="1922463" y="5075238"/>
          <p14:tracePt t="128501" x="1858963" y="5075238"/>
          <p14:tracePt t="128513" x="1828800" y="5075238"/>
          <p14:tracePt t="128516" x="1722438" y="5075238"/>
          <p14:tracePt t="128528" x="1697038" y="5075238"/>
          <p14:tracePt t="128546" x="1603375" y="5075238"/>
          <p14:tracePt t="128549" x="1539875" y="5075238"/>
          <p14:tracePt t="128563" x="1514475" y="5075238"/>
          <p14:tracePt t="128566" x="1484313" y="5075238"/>
          <p14:tracePt t="128579" x="1458913" y="5075238"/>
          <p14:tracePt t="129190" x="1501775" y="5057775"/>
          <p14:tracePt t="129197" x="1514475" y="5045075"/>
          <p14:tracePt t="129214" x="1565275" y="5045075"/>
          <p14:tracePt t="129230" x="1608138" y="5006975"/>
          <p14:tracePt t="129246" x="1646238" y="4994275"/>
          <p14:tracePt t="129263" x="1671638" y="4968875"/>
          <p14:tracePt t="129280" x="1697038" y="4968875"/>
          <p14:tracePt t="129295" x="1709738" y="4956175"/>
          <p14:tracePt t="129693" x="1722438" y="4943475"/>
          <p14:tracePt t="129718" x="1747838" y="4943475"/>
          <p14:tracePt t="129725" x="1773238" y="4943475"/>
          <p14:tracePt t="129750" x="1820863" y="4956175"/>
          <p14:tracePt t="129757" x="1833563" y="4968875"/>
          <p14:tracePt t="129773" x="1858963" y="4968875"/>
          <p14:tracePt t="129781" x="1884363" y="4968875"/>
          <p14:tracePt t="129795" x="1914525" y="4968875"/>
          <p14:tracePt t="129798" x="1939925" y="4968875"/>
          <p14:tracePt t="129813" x="2033588" y="4968875"/>
          <p14:tracePt t="129829" x="2122488" y="4968875"/>
          <p14:tracePt t="129845" x="2211388" y="4968875"/>
          <p14:tracePt t="129863" x="2241550" y="4968875"/>
          <p14:tracePt t="129879" x="2266950" y="4968875"/>
          <p14:tracePt t="129902" x="2292350" y="4968875"/>
          <p14:tracePt t="130141" x="2322513" y="4968875"/>
          <p14:tracePt t="130149" x="2347913" y="4968875"/>
          <p14:tracePt t="130163" x="2360613" y="4981575"/>
          <p14:tracePt t="130166" x="2373313" y="4994275"/>
          <p14:tracePt t="130182" x="2398713" y="4994275"/>
          <p14:tracePt t="130198" x="2424113" y="4994275"/>
          <p14:tracePt t="130214" x="2454275" y="4994275"/>
          <p14:tracePt t="130229" x="2479675" y="4994275"/>
          <p14:tracePt t="130246" x="2509838" y="4994275"/>
          <p14:tracePt t="130494" x="2535238" y="4994275"/>
          <p14:tracePt t="130501" x="2560638" y="4994275"/>
          <p14:tracePt t="130513" x="2590800" y="4994275"/>
          <p14:tracePt t="130516" x="2616200" y="4994275"/>
          <p14:tracePt t="130529" x="2646363" y="4994275"/>
          <p14:tracePt t="130545" x="2671763" y="4994275"/>
          <p14:tracePt t="130549" x="2735263" y="4994275"/>
          <p14:tracePt t="130562" x="2798763" y="4994275"/>
          <p14:tracePt t="130565" x="2846388" y="4981575"/>
          <p14:tracePt t="130579" x="2859088" y="4968875"/>
          <p14:tracePt t="130583" x="2914650" y="4968875"/>
          <p14:tracePt t="130595" x="2978150" y="4968875"/>
          <p14:tracePt t="130598" x="3003550" y="4968875"/>
          <p14:tracePt t="130612" x="3041650" y="4956175"/>
          <p14:tracePt t="130630" x="3054350" y="4943475"/>
          <p14:tracePt t="130901" x="3067050" y="4951413"/>
          <p14:tracePt t="130940" x="3079750" y="4964113"/>
          <p14:tracePt t="130957" x="3105150" y="4964113"/>
          <p14:tracePt t="130965" x="3130550" y="4964113"/>
          <p14:tracePt t="130973" x="3160713" y="4964113"/>
          <p14:tracePt t="130982" x="3186113" y="4964113"/>
          <p14:tracePt t="130996" x="3284538" y="4999038"/>
          <p14:tracePt t="131013" x="3390900" y="4999038"/>
          <p14:tracePt t="131029" x="3433763" y="5024438"/>
          <p14:tracePt t="131078" x="3459163" y="5024438"/>
          <p14:tracePt t="131102" x="3484563" y="5024438"/>
          <p14:tracePt t="131125" x="3513138" y="5024438"/>
          <p14:tracePt t="131142" x="3540125" y="5024438"/>
          <p14:tracePt t="131325" x="3517900" y="5024438"/>
          <p14:tracePt t="131341" x="3487738" y="5024438"/>
          <p14:tracePt t="131366" x="3462338" y="5024438"/>
          <p14:tracePt t="131373" x="3449638" y="5037138"/>
          <p14:tracePt t="131413" x="3436938" y="5049838"/>
          <p14:tracePt t="131453" x="3411538" y="5049838"/>
          <p14:tracePt t="131550" x="3436938" y="5049838"/>
          <p14:tracePt t="131566" x="3462338" y="5049838"/>
          <p14:tracePt t="131573" x="3487738" y="5049838"/>
          <p14:tracePt t="131581" x="3517900" y="5049838"/>
          <p14:tracePt t="131596" x="3606800" y="5049838"/>
          <p14:tracePt t="131613" x="3662363" y="5049838"/>
          <p14:tracePt t="131629" x="3717925" y="5049838"/>
          <p14:tracePt t="131646" x="3743325" y="5049838"/>
          <p14:tracePt t="131663" x="3836988" y="5049838"/>
          <p14:tracePt t="131679" x="3862388" y="5049838"/>
          <p14:tracePt t="131696" x="3887788" y="5049838"/>
          <p14:tracePt t="131712" x="3917950" y="5049838"/>
          <p14:tracePt t="131728" x="3943350" y="5049838"/>
          <p14:tracePt t="131845" x="3973513" y="5049838"/>
          <p14:tracePt t="131885" x="3998913" y="5049838"/>
          <p14:tracePt t="131910" x="4024313" y="5049838"/>
          <p14:tracePt t="131917" x="4037013" y="5062538"/>
          <p14:tracePt t="131929" x="4049713" y="5075238"/>
          <p14:tracePt t="131945" x="4105275" y="5100638"/>
          <p14:tracePt t="131948" x="4130675" y="5100638"/>
          <p14:tracePt t="131962" x="4160838" y="5130800"/>
          <p14:tracePt t="131965" x="4229100" y="5164138"/>
          <p14:tracePt t="131982" x="4257675" y="5164138"/>
          <p14:tracePt t="131998" x="4283075" y="5164138"/>
          <p14:tracePt t="132021" x="4310063" y="5164138"/>
          <p14:tracePt t="132047" x="4338638" y="5164138"/>
          <p14:tracePt t="132053" x="4364038" y="5164138"/>
          <p14:tracePt t="132062" x="4394200" y="5164138"/>
          <p14:tracePt t="132078" x="4445000" y="5164138"/>
          <p14:tracePt t="132095" x="4475163" y="5164138"/>
          <p14:tracePt t="132112" x="4530725" y="5164138"/>
          <p14:tracePt t="132129" x="4556125" y="5164138"/>
          <p14:tracePt t="132132" x="4586288" y="5138738"/>
          <p14:tracePt t="132145" x="4614863" y="5138738"/>
          <p14:tracePt t="132162" x="4641850" y="5138738"/>
          <p14:tracePt t="132179" x="4667250" y="5138738"/>
          <p14:tracePt t="132197" x="4679950" y="5126038"/>
          <p14:tracePt t="132213" x="4718050" y="5113338"/>
          <p14:tracePt t="132237" x="4748213" y="5113338"/>
          <p14:tracePt t="132247" x="4756150" y="5100638"/>
          <p14:tracePt t="132277" x="4768850" y="5092700"/>
          <p14:tracePt t="132293" x="4781550" y="5080000"/>
          <p14:tracePt t="132325" x="4806950" y="5049838"/>
          <p14:tracePt t="132357" x="4806950" y="5024438"/>
          <p14:tracePt t="132413" x="4806950" y="4999038"/>
          <p14:tracePt t="132446" x="4806950" y="4968875"/>
          <p14:tracePt t="132477" x="4799013" y="4922838"/>
          <p14:tracePt t="132485" x="4751388" y="4892675"/>
          <p14:tracePt t="132495" x="4751388" y="4879975"/>
          <p14:tracePt t="132513" x="4692650" y="4819650"/>
          <p14:tracePt t="132516" x="4679950" y="4811713"/>
          <p14:tracePt t="132529" x="4667250" y="4799013"/>
          <p14:tracePt t="132532" x="4637088" y="4738688"/>
          <p14:tracePt t="132545" x="4606925" y="4710113"/>
          <p14:tracePt t="132548" x="4594225" y="4697413"/>
          <p14:tracePt t="132562" x="4586288" y="4684713"/>
          <p14:tracePt t="132565" x="4573588" y="4672013"/>
          <p14:tracePt t="132579" x="4530725" y="4657725"/>
          <p14:tracePt t="132596" x="4492625" y="4645025"/>
          <p14:tracePt t="132612" x="4467225" y="4645025"/>
          <p14:tracePt t="132629" x="4411663" y="4645025"/>
          <p14:tracePt t="132646" x="4356100" y="4645025"/>
          <p14:tracePt t="132663" x="4300538" y="4645025"/>
          <p14:tracePt t="132679" x="4244975" y="4645025"/>
          <p14:tracePt t="132695" x="4206875" y="4645025"/>
          <p14:tracePt t="132712" x="4168775" y="4645025"/>
          <p14:tracePt t="132730" x="4079875" y="4645025"/>
          <p14:tracePt t="132733" x="4054475" y="4645025"/>
          <p14:tracePt t="132746" x="4024313" y="4645025"/>
          <p14:tracePt t="132749" x="3998913" y="4645025"/>
          <p14:tracePt t="132763" x="3968750" y="4645025"/>
          <p14:tracePt t="132766" x="3943350" y="4645025"/>
          <p14:tracePt t="132781" x="3887788" y="4645025"/>
          <p14:tracePt t="132795" x="3824288" y="4645025"/>
          <p14:tracePt t="132798" x="3798888" y="4645025"/>
          <p14:tracePt t="132813" x="3705225" y="4645025"/>
          <p14:tracePt t="132828" x="3654425" y="4645025"/>
          <p14:tracePt t="132847" x="3598863" y="4645025"/>
          <p14:tracePt t="132894" x="3568700" y="4672013"/>
          <p14:tracePt t="132910" x="3556000" y="4684713"/>
          <p14:tracePt t="132918" x="3556000" y="4710113"/>
          <p14:tracePt t="132929" x="3543300" y="4722813"/>
          <p14:tracePt t="132945" x="3530600" y="4760913"/>
          <p14:tracePt t="132962" x="3543300" y="4806950"/>
          <p14:tracePt t="132965" x="3556000" y="4819650"/>
          <p14:tracePt t="132979" x="3568700" y="4829175"/>
          <p14:tracePt t="132982" x="3594100" y="4857750"/>
          <p14:tracePt t="132996" x="3654425" y="4918075"/>
          <p14:tracePt t="133013" x="3713163" y="4976813"/>
          <p14:tracePt t="133029" x="3816350" y="5041900"/>
          <p14:tracePt t="133046" x="3884613" y="5080000"/>
          <p14:tracePt t="133062" x="3910013" y="5080000"/>
          <p14:tracePt t="133079" x="4003675" y="5080000"/>
          <p14:tracePt t="133095" x="4057650" y="5110163"/>
          <p14:tracePt t="133113" x="4151313" y="5110163"/>
          <p14:tracePt t="133128" x="4244975" y="5143500"/>
          <p14:tracePt t="133145" x="4335463" y="5143500"/>
          <p14:tracePt t="133148" x="4364038" y="5143500"/>
          <p14:tracePt t="133162" x="4389438" y="5143500"/>
          <p14:tracePt t="133165" x="4419600" y="5143500"/>
          <p14:tracePt t="133182" x="4445000" y="5143500"/>
          <p14:tracePt t="133195" x="4470400" y="5143500"/>
          <p14:tracePt t="133198" x="4500563" y="5143500"/>
          <p14:tracePt t="133213" x="4513263" y="5110163"/>
          <p14:tracePt t="133230" x="4543425" y="5080000"/>
          <p14:tracePt t="133246" x="4543425" y="5049838"/>
          <p14:tracePt t="133262" x="4543425" y="5024438"/>
          <p14:tracePt t="133280" x="4535488" y="4948238"/>
          <p14:tracePt t="133295" x="4457700" y="4887913"/>
          <p14:tracePt t="133313" x="4419600" y="4862513"/>
          <p14:tracePt t="133329" x="4325938" y="4829175"/>
          <p14:tracePt t="133345" x="4232275" y="4799013"/>
          <p14:tracePt t="133363" x="4156075" y="4768850"/>
          <p14:tracePt t="133366" x="4092575" y="4751388"/>
          <p14:tracePt t="133379" x="3998913" y="4735513"/>
          <p14:tracePt t="133382" x="3973513" y="4735513"/>
          <p14:tracePt t="133395" x="3862388" y="4735513"/>
          <p14:tracePt t="133397" x="3798888" y="4735513"/>
          <p14:tracePt t="133413" x="3709988" y="4735513"/>
          <p14:tracePt t="133429" x="3619500" y="4735513"/>
          <p14:tracePt t="133445" x="3565525" y="4735513"/>
          <p14:tracePt t="133462" x="3540125" y="4735513"/>
          <p14:tracePt t="133479" x="3509963" y="4735513"/>
          <p14:tracePt t="133542" x="3462338" y="4748213"/>
          <p14:tracePt t="133622" x="3462338" y="4760913"/>
          <p14:tracePt t="133629" x="3487738" y="4786313"/>
          <p14:tracePt t="133653" x="3497263" y="4786313"/>
          <p14:tracePt t="133758" x="3475038" y="4786313"/>
          <p14:tracePt t="133774" x="3429000" y="4773613"/>
          <p14:tracePt t="133781" x="3419475" y="4760913"/>
          <p14:tracePt t="133796" x="3365500" y="4735513"/>
          <p14:tracePt t="133812" x="3305175" y="4705350"/>
          <p14:tracePt t="133829" x="3246438" y="4672013"/>
          <p14:tracePt t="133845" x="3190875" y="4641850"/>
          <p14:tracePt t="133909" x="3165475" y="4641850"/>
          <p14:tracePt t="133941" x="3152775" y="4649788"/>
          <p14:tracePt t="133973" x="3152775" y="4675188"/>
          <p14:tracePt t="134013" x="3152775" y="4705350"/>
          <p14:tracePt t="134021" x="3160713" y="4713288"/>
          <p14:tracePt t="134030" x="3186113" y="4713288"/>
          <p14:tracePt t="134045" x="3233738" y="4730750"/>
          <p14:tracePt t="134062" x="3271838" y="4768850"/>
          <p14:tracePt t="134078" x="3327400" y="4803775"/>
          <p14:tracePt t="134095" x="3386138" y="4832350"/>
          <p14:tracePt t="134112" x="3411538" y="4832350"/>
          <p14:tracePt t="134129" x="3441700" y="4832350"/>
          <p14:tracePt t="134157" x="3467100" y="4832350"/>
          <p14:tracePt t="134205" x="3479800" y="4824413"/>
          <p14:tracePt t="134221" x="3479800" y="4799013"/>
          <p14:tracePt t="134246" x="3479800" y="4768850"/>
          <p14:tracePt t="134263" x="3479800" y="4743450"/>
          <p14:tracePt t="134269" x="3479800" y="4718050"/>
          <p14:tracePt t="134279" x="3454400" y="4684713"/>
          <p14:tracePt t="134295" x="3398838" y="4657725"/>
          <p14:tracePt t="134313" x="3360738" y="4645025"/>
          <p14:tracePt t="134329" x="3335338" y="4645025"/>
          <p14:tracePt t="134333" x="3309938" y="4645025"/>
          <p14:tracePt t="134345" x="3279775" y="4645025"/>
          <p14:tracePt t="134348" x="3254375" y="4645025"/>
          <p14:tracePt t="134366" x="3206750" y="4645025"/>
          <p14:tracePt t="134378" x="3194050" y="4645025"/>
          <p14:tracePt t="134381" x="3168650" y="4645025"/>
          <p14:tracePt t="134395" x="3143250" y="4645025"/>
          <p14:tracePt t="134398" x="3114675" y="4645025"/>
          <p14:tracePt t="134412" x="3105150" y="4654550"/>
          <p14:tracePt t="134429" x="3092450" y="4667250"/>
          <p14:tracePt t="134445" x="3079750" y="4705350"/>
          <p14:tracePt t="134462" x="3105150" y="4735513"/>
          <p14:tracePt t="134479" x="3178175" y="4778375"/>
          <p14:tracePt t="134495" x="3305175" y="4778375"/>
          <p14:tracePt t="134513" x="3487738" y="4811713"/>
          <p14:tracePt t="134516" x="3659188" y="4811713"/>
          <p14:tracePt t="134530" x="3722688" y="4811713"/>
          <p14:tracePt t="134533" x="3786188" y="4811713"/>
          <p14:tracePt t="134545" x="3811588" y="4811713"/>
          <p14:tracePt t="134562" x="3849688" y="4803775"/>
          <p14:tracePt t="134565" x="3849688" y="4748213"/>
          <p14:tracePt t="134578" x="3819525" y="4657725"/>
          <p14:tracePt t="134581" x="3806825" y="4629150"/>
          <p14:tracePt t="134596" x="3705225" y="4530725"/>
          <p14:tracePt t="134613" x="3649663" y="4500563"/>
          <p14:tracePt t="134630" x="3624263" y="4500563"/>
          <p14:tracePt t="134661" x="3594100" y="4500563"/>
          <p14:tracePt t="134685" x="3568700" y="4500563"/>
          <p14:tracePt t="134709" x="3540125" y="4500563"/>
          <p14:tracePt t="135101" x="3530600" y="4500563"/>
          <p14:tracePt t="135109" x="3500438" y="4510088"/>
          <p14:tracePt t="135117" x="3471863" y="4538663"/>
          <p14:tracePt t="135129" x="3441700" y="4568825"/>
          <p14:tracePt t="135145" x="3441700" y="4598988"/>
          <p14:tracePt t="135245" x="3449638" y="4606925"/>
          <p14:tracePt t="135254" x="3475038" y="4606925"/>
          <p14:tracePt t="135263" x="3522663" y="4598988"/>
          <p14:tracePt t="135279" x="3586163" y="4500563"/>
          <p14:tracePt t="135295" x="3717925" y="4330700"/>
          <p14:tracePt t="135313" x="3816350" y="4233863"/>
          <p14:tracePt t="135328" x="3905250" y="4087813"/>
          <p14:tracePt t="135345" x="3973513" y="3973513"/>
          <p14:tracePt t="135362" x="3973513" y="3917950"/>
          <p14:tracePt t="135366" x="3973513" y="3892550"/>
          <p14:tracePt t="135378" x="3986213" y="3879850"/>
          <p14:tracePt t="135382" x="3998913" y="3867150"/>
          <p14:tracePt t="135485" x="4006850" y="3854450"/>
          <p14:tracePt t="135957" x="3986213" y="3854450"/>
          <p14:tracePt t="136094" x="3960813" y="3854450"/>
          <p14:tracePt t="136118" x="3948113" y="3854450"/>
          <p14:tracePt t="136125" x="3935413" y="3854450"/>
          <p14:tracePt t="136142" x="3910013" y="3854450"/>
          <p14:tracePt t="136221" x="3884613" y="3854450"/>
          <p14:tracePt t="136261" x="3854450" y="3854450"/>
          <p14:tracePt t="136268" x="3829050" y="3854450"/>
          <p14:tracePt t="136285" x="3803650" y="3854450"/>
          <p14:tracePt t="136295" x="3773488" y="3854450"/>
          <p14:tracePt t="136313" x="3748088" y="3854450"/>
          <p14:tracePt t="136316" x="3700463" y="3854450"/>
          <p14:tracePt t="136328" x="3654425" y="3884613"/>
          <p14:tracePt t="136345" x="3629025" y="3884613"/>
          <p14:tracePt t="136349" x="3598863" y="3884613"/>
          <p14:tracePt t="136363" x="3568700" y="3914775"/>
          <p14:tracePt t="136366" x="3543300" y="3914775"/>
          <p14:tracePt t="136379" x="3509963" y="3943350"/>
          <p14:tracePt t="136381" x="3484563" y="3943350"/>
          <p14:tracePt t="136395" x="3454400" y="3973513"/>
          <p14:tracePt t="136398" x="3390900" y="3973513"/>
          <p14:tracePt t="136413" x="3287713" y="4011613"/>
          <p14:tracePt t="136429" x="3203575" y="4041775"/>
          <p14:tracePt t="136445" x="3109913" y="4041775"/>
          <p14:tracePt t="136462" x="3084513" y="4041775"/>
          <p14:tracePt t="136479" x="3059113" y="4041775"/>
          <p14:tracePt t="136518" x="3028950" y="4041775"/>
          <p14:tracePt t="136550" x="3003550" y="4041775"/>
          <p14:tracePt t="136557" x="2973388" y="4016375"/>
          <p14:tracePt t="136574" x="2943225" y="3981450"/>
          <p14:tracePt t="136582" x="2914650" y="3981450"/>
          <p14:tracePt t="136596" x="2859088" y="3930650"/>
          <p14:tracePt t="136612" x="2743200" y="3879850"/>
          <p14:tracePt t="136629" x="2573338" y="3786188"/>
          <p14:tracePt t="136645" x="2395538" y="3748088"/>
          <p14:tracePt t="136662" x="2211388" y="3709988"/>
          <p14:tracePt t="136679" x="1973263" y="3667125"/>
          <p14:tracePt t="136695" x="1846263" y="3667125"/>
          <p14:tracePt t="136713" x="1803400" y="3705225"/>
          <p14:tracePt t="136729" x="1803400" y="3730625"/>
          <p14:tracePt t="136745" x="1846263" y="3748088"/>
          <p14:tracePt t="136749" x="1914525" y="3778250"/>
          <p14:tracePt t="136762" x="2054225" y="3778250"/>
          <p14:tracePt t="136765" x="2198688" y="3778250"/>
          <p14:tracePt t="136779" x="2314575" y="3778250"/>
          <p14:tracePt t="136782" x="2428875" y="3778250"/>
          <p14:tracePt t="136795" x="2543175" y="3778250"/>
          <p14:tracePt t="136799" x="2616200" y="3748088"/>
          <p14:tracePt t="136813" x="2697163" y="3671888"/>
          <p14:tracePt t="136830" x="2730500" y="3462338"/>
          <p14:tracePt t="136846" x="2730500" y="3259138"/>
          <p14:tracePt t="136862" x="2730500" y="3033713"/>
          <p14:tracePt t="136879" x="2730500" y="2905125"/>
          <p14:tracePt t="136895" x="2730500" y="2798763"/>
          <p14:tracePt t="136902" x="2730500" y="2752725"/>
          <p14:tracePt t="136912" x="2730500" y="2689225"/>
          <p14:tracePt t="136928" x="2730500" y="2633663"/>
          <p14:tracePt t="136945" x="2705100" y="2578100"/>
          <p14:tracePt t="136962" x="2705100" y="2565400"/>
          <p14:tracePt t="136966" x="2705100" y="2552700"/>
          <p14:tracePt t="136989" x="2705100" y="2527300"/>
          <p14:tracePt t="137070" x="2692400" y="2514600"/>
          <p14:tracePt t="137093" x="2667000" y="2514600"/>
          <p14:tracePt t="137110" x="2641600" y="2514600"/>
          <p14:tracePt t="137149" x="2595563" y="2527300"/>
          <p14:tracePt t="137166" x="2595563" y="2552700"/>
          <p14:tracePt t="137205" x="2565400" y="2582863"/>
          <p14:tracePt t="137270" x="2565400" y="2611438"/>
          <p14:tracePt t="137365" x="2570163" y="2624138"/>
          <p14:tracePt t="137373" x="2582863" y="2633663"/>
          <p14:tracePt t="137429" x="2598738" y="2676525"/>
          <p14:tracePt t="137453" x="2608263" y="2689225"/>
          <p14:tracePt t="137470" x="2608263" y="2714625"/>
          <p14:tracePt t="137477" x="2608263" y="2744788"/>
          <p14:tracePt t="137493" x="2608263" y="2770188"/>
          <p14:tracePt t="137502" x="2582863" y="2798763"/>
          <p14:tracePt t="137518" x="2582863" y="2824163"/>
          <p14:tracePt t="137529" x="2552700" y="2859088"/>
          <p14:tracePt t="137546" x="2552700" y="2884488"/>
          <p14:tracePt t="137549" x="2552700" y="2947988"/>
          <p14:tracePt t="137562" x="2522538" y="2978150"/>
          <p14:tracePt t="137565" x="2492375" y="3008313"/>
          <p14:tracePt t="137582" x="2492375" y="3036888"/>
          <p14:tracePt t="137595" x="2463800" y="3067050"/>
          <p14:tracePt t="137645" x="2451100" y="3079750"/>
          <p14:tracePt t="137653" x="2436813" y="3089275"/>
          <p14:tracePt t="137693" x="2424113" y="3101975"/>
          <p14:tracePt t="137725" x="2398713" y="3101975"/>
          <p14:tracePt t="137870" x="2373313" y="3101975"/>
          <p14:tracePt t="137885" x="2344738" y="3130550"/>
          <p14:tracePt t="137893" x="2292350" y="3165475"/>
          <p14:tracePt t="137910" x="2279650" y="3195638"/>
          <p14:tracePt t="137918" x="2211388" y="3228975"/>
          <p14:tracePt t="137929" x="2182813" y="3259138"/>
          <p14:tracePt t="137946" x="2041525" y="3365500"/>
          <p14:tracePt t="137948" x="2008188" y="3395663"/>
          <p14:tracePt t="137961" x="1960563" y="3424238"/>
          <p14:tracePt t="137964" x="1931988" y="3459163"/>
          <p14:tracePt t="137979" x="1919288" y="3484563"/>
          <p14:tracePt t="137982" x="1906588" y="3497263"/>
          <p14:tracePt t="137995" x="1892300" y="3509963"/>
          <p14:tracePt t="138085" x="1914525" y="3509963"/>
          <p14:tracePt t="138093" x="1927225" y="3509963"/>
          <p14:tracePt t="138102" x="1939925" y="3509963"/>
          <p14:tracePt t="138112" x="1965325" y="3535363"/>
          <p14:tracePt t="138129" x="1995488" y="3535363"/>
          <p14:tracePt t="138145" x="2020888" y="3535363"/>
          <p14:tracePt t="138197" x="2051050" y="3568700"/>
          <p14:tracePt t="138212" x="2097088" y="3598863"/>
          <p14:tracePt t="138221" x="2109788" y="3598863"/>
          <p14:tracePt t="138228" x="2135188" y="3598863"/>
          <p14:tracePt t="138245" x="2190750" y="3598863"/>
          <p14:tracePt t="138263" x="2317750" y="3598863"/>
          <p14:tracePt t="138279" x="2611438" y="3633788"/>
          <p14:tracePt t="138295" x="3127375" y="3727450"/>
          <p14:tracePt t="138313" x="3871913" y="3833813"/>
          <p14:tracePt t="138316" x="4097338" y="3833813"/>
          <p14:tracePt t="138329" x="4267200" y="3833813"/>
          <p14:tracePt t="138332" x="4381500" y="3833813"/>
          <p14:tracePt t="138345" x="4495800" y="3833813"/>
          <p14:tracePt t="138362" x="4670425" y="3871913"/>
          <p14:tracePt t="138379" x="4700588" y="3871913"/>
          <p14:tracePt t="138396" x="4713288" y="3884613"/>
          <p14:tracePt t="138412" x="4733925" y="3905250"/>
          <p14:tracePt t="138429" x="4748213" y="3943350"/>
          <p14:tracePt t="138445" x="4760913" y="3981450"/>
          <p14:tracePt t="138462" x="4789488" y="4041775"/>
          <p14:tracePt t="138480" x="4789488" y="4067175"/>
          <p14:tracePt t="138495" x="4819650" y="4127500"/>
          <p14:tracePt t="138511" x="4819650" y="4152900"/>
          <p14:tracePt t="138529" x="4819650" y="4178300"/>
          <p14:tracePt t="138545" x="4819650" y="4233863"/>
          <p14:tracePt t="138563" x="4751388" y="4325938"/>
          <p14:tracePt t="138566" x="4718050" y="4356100"/>
          <p14:tracePt t="138578" x="4692650" y="4373563"/>
          <p14:tracePt t="138582" x="4619625" y="4441825"/>
          <p14:tracePt t="138595" x="4518025" y="4500563"/>
          <p14:tracePt t="138598" x="4364038" y="4591050"/>
          <p14:tracePt t="138613" x="4206875" y="4657725"/>
          <p14:tracePt t="138629" x="3990975" y="4718050"/>
          <p14:tracePt t="138645" x="3717925" y="4778375"/>
          <p14:tracePt t="138662" x="3429000" y="4819650"/>
          <p14:tracePt t="138679" x="3249613" y="4819650"/>
          <p14:tracePt t="138695" x="3152775" y="4854575"/>
          <p14:tracePt t="138712" x="3028950" y="4854575"/>
          <p14:tracePt t="138729" x="2935288" y="4854575"/>
          <p14:tracePt t="138745" x="2782888" y="4806950"/>
          <p14:tracePt t="138748" x="2679700" y="4748213"/>
          <p14:tracePt t="138762" x="2560638" y="4705350"/>
          <p14:tracePt t="138765" x="2428875" y="4619625"/>
          <p14:tracePt t="138779" x="2251075" y="4530725"/>
          <p14:tracePt t="138781" x="2122488" y="4445000"/>
          <p14:tracePt t="138795" x="1965325" y="4330700"/>
          <p14:tracePt t="138798" x="1858963" y="4229100"/>
          <p14:tracePt t="138813" x="1651000" y="4021138"/>
          <p14:tracePt t="138829" x="1552575" y="3794125"/>
          <p14:tracePt t="138847" x="1476375" y="3603625"/>
          <p14:tracePt t="138862" x="1476375" y="3424238"/>
          <p14:tracePt t="138878" x="1476375" y="3297238"/>
          <p14:tracePt t="138895" x="1489075" y="3186113"/>
          <p14:tracePt t="138913" x="1547813" y="3127375"/>
          <p14:tracePt t="138928" x="1666875" y="3041650"/>
          <p14:tracePt t="138945" x="1828800" y="2986088"/>
          <p14:tracePt t="138948" x="1901825" y="2952750"/>
          <p14:tracePt t="138962" x="2016125" y="2952750"/>
          <p14:tracePt t="138965" x="2139950" y="2909888"/>
          <p14:tracePt t="138978" x="2254250" y="2909888"/>
          <p14:tracePt t="138981" x="2322513" y="2876550"/>
          <p14:tracePt t="138995" x="2441575" y="2876550"/>
          <p14:tracePt t="138998" x="2527300" y="2876550"/>
          <p14:tracePt t="139013" x="2667000" y="2836863"/>
          <p14:tracePt t="139029" x="2828925" y="2765425"/>
          <p14:tracePt t="139047" x="2940050" y="2747963"/>
          <p14:tracePt t="139062" x="3097213" y="2697163"/>
          <p14:tracePt t="139079" x="3279775" y="2659063"/>
          <p14:tracePt t="139096" x="3522663" y="2620963"/>
          <p14:tracePt t="139112" x="3867150" y="2578100"/>
          <p14:tracePt t="139128" x="4160838" y="2532063"/>
          <p14:tracePt t="139145" x="4556125" y="2532063"/>
          <p14:tracePt t="139148" x="4781550" y="2532063"/>
          <p14:tracePt t="139162" x="4951413" y="2532063"/>
          <p14:tracePt t="139165" x="5176838" y="2532063"/>
          <p14:tracePt t="139178" x="5407025" y="2532063"/>
          <p14:tracePt t="139181" x="5546725" y="2532063"/>
          <p14:tracePt t="139196" x="5865813" y="2570163"/>
          <p14:tracePt t="139211" x="6019800" y="2611438"/>
          <p14:tracePt t="139215" x="6169025" y="2654300"/>
          <p14:tracePt t="139229" x="6465888" y="2740025"/>
          <p14:tracePt t="139245" x="6657975" y="2816225"/>
          <p14:tracePt t="139262" x="6802438" y="2846388"/>
          <p14:tracePt t="139279" x="6896100" y="2879725"/>
          <p14:tracePt t="139295" x="6908800" y="2892425"/>
          <p14:tracePt t="139312" x="6938963" y="2917825"/>
          <p14:tracePt t="139329" x="6977063" y="2957513"/>
          <p14:tracePt t="139332" x="7005638" y="2986088"/>
          <p14:tracePt t="139345" x="7035800" y="3016250"/>
          <p14:tracePt t="139361" x="7086600" y="3067050"/>
          <p14:tracePt t="139378" x="7121525" y="3135313"/>
          <p14:tracePt t="139381" x="7154863" y="3208338"/>
          <p14:tracePt t="139395" x="7154863" y="3233738"/>
          <p14:tracePt t="139397" x="7154863" y="3262313"/>
          <p14:tracePt t="139412" x="7185025" y="3317875"/>
          <p14:tracePt t="139428" x="7215188" y="3411538"/>
          <p14:tracePt t="139445" x="7215188" y="3467100"/>
          <p14:tracePt t="139462" x="7215188" y="3530600"/>
          <p14:tracePt t="139478" x="7151688" y="3646488"/>
          <p14:tracePt t="139496" x="7121525" y="3717925"/>
          <p14:tracePt t="139512" x="7040563" y="3836988"/>
          <p14:tracePt t="139529" x="6938963" y="3940175"/>
          <p14:tracePt t="139545" x="6784975" y="4092575"/>
          <p14:tracePt t="139549" x="6708775" y="4168775"/>
          <p14:tracePt t="139562" x="6580188" y="4254500"/>
          <p14:tracePt t="139565" x="6453188" y="4338638"/>
          <p14:tracePt t="139579" x="6270625" y="4429125"/>
          <p14:tracePt t="139582" x="6142038" y="4513263"/>
          <p14:tracePt t="139596" x="5891213" y="4641850"/>
          <p14:tracePt t="139612" x="5700713" y="4713288"/>
          <p14:tracePt t="139629" x="5559425" y="4786313"/>
          <p14:tracePt t="139645" x="5419725" y="4854575"/>
          <p14:tracePt t="139662" x="5278438" y="4926013"/>
          <p14:tracePt t="139678" x="5181600" y="4960938"/>
          <p14:tracePt t="139695" x="5087938" y="4991100"/>
          <p14:tracePt t="139712" x="4933950" y="5006975"/>
          <p14:tracePt t="139728" x="4776788" y="5024438"/>
          <p14:tracePt t="139745" x="4594225" y="5062538"/>
          <p14:tracePt t="139748" x="4441825" y="5062538"/>
          <p14:tracePt t="139762" x="4343400" y="5100638"/>
          <p14:tracePt t="139765" x="4254500" y="5100638"/>
          <p14:tracePt t="139779" x="4138613" y="5100638"/>
          <p14:tracePt t="139782" x="4075113" y="5100638"/>
          <p14:tracePt t="139795" x="3968750" y="5100638"/>
          <p14:tracePt t="139798" x="3905250" y="5100638"/>
          <p14:tracePt t="139812" x="3816350" y="5100638"/>
          <p14:tracePt t="139829" x="3722688" y="5100638"/>
          <p14:tracePt t="139845" x="3671888" y="5100638"/>
          <p14:tracePt t="139862" x="3568700" y="5041900"/>
          <p14:tracePt t="139878" x="3378200" y="4964113"/>
          <p14:tracePt t="139895" x="3105150" y="4862513"/>
          <p14:tracePt t="139912" x="2905125" y="4743450"/>
          <p14:tracePt t="139928" x="2727325" y="4603750"/>
          <p14:tracePt t="139945" x="2573338" y="4449763"/>
          <p14:tracePt t="139962" x="2497138" y="4373563"/>
          <p14:tracePt t="139965" x="2479675" y="4325938"/>
          <p14:tracePt t="139979" x="2463800" y="4279900"/>
          <p14:tracePt t="139982" x="2463800" y="4249738"/>
          <p14:tracePt t="139995" x="2433638" y="4219575"/>
          <p14:tracePt t="139998" x="2433638" y="4194175"/>
          <p14:tracePt t="140012" x="2420938" y="4117975"/>
          <p14:tracePt t="140030" x="2408238" y="4079875"/>
          <p14:tracePt t="140047" x="2408238" y="3990975"/>
          <p14:tracePt t="140064" x="2408238" y="3935413"/>
          <p14:tracePt t="140078" x="2408238" y="3846513"/>
          <p14:tracePt t="140095" x="2420938" y="3730625"/>
          <p14:tracePt t="140112" x="2466975" y="3654425"/>
          <p14:tracePt t="140129" x="2509838" y="3578225"/>
          <p14:tracePt t="140145" x="2573338" y="3479800"/>
          <p14:tracePt t="140148" x="2624138" y="3429000"/>
          <p14:tracePt t="140161" x="2641600" y="3382963"/>
          <p14:tracePt t="140164" x="2689225" y="3352800"/>
          <p14:tracePt t="140179" x="2705100" y="3284538"/>
          <p14:tracePt t="140181" x="2735263" y="3254375"/>
          <p14:tracePt t="140195" x="2808288" y="3182938"/>
          <p14:tracePt t="140198" x="2854325" y="3170238"/>
          <p14:tracePt t="140213" x="2952750" y="3105150"/>
          <p14:tracePt t="140229" x="3011488" y="3041650"/>
          <p14:tracePt t="140245" x="3079750" y="3008313"/>
          <p14:tracePt t="140262" x="3173413" y="2943225"/>
          <p14:tracePt t="140277" x="3233738" y="2917825"/>
          <p14:tracePt t="140294" x="3287713" y="2892425"/>
          <p14:tracePt t="140311" x="3355975" y="2879725"/>
          <p14:tracePt t="140327" x="3386138" y="2851150"/>
          <p14:tracePt t="140345" x="3411538" y="2851150"/>
          <p14:tracePt t="140362" x="3467100" y="2851150"/>
          <p14:tracePt t="140365" x="3497263" y="2851150"/>
          <p14:tracePt t="140378" x="3565525" y="2816225"/>
          <p14:tracePt t="140381" x="3679825" y="2816225"/>
          <p14:tracePt t="140396" x="3910013" y="2816225"/>
          <p14:tracePt t="140412" x="4194175" y="2816225"/>
          <p14:tracePt t="140430" x="4479925" y="2816225"/>
          <p14:tracePt t="140446" x="4713288" y="2816225"/>
          <p14:tracePt t="140464" x="4943475" y="2816225"/>
          <p14:tracePt t="140479" x="5070475" y="2816225"/>
          <p14:tracePt t="140495" x="5159375" y="2816225"/>
          <p14:tracePt t="140512" x="5253038" y="2816225"/>
          <p14:tracePt t="140529" x="5376863" y="2816225"/>
          <p14:tracePt t="140546" x="5526088" y="2816225"/>
          <p14:tracePt t="140548" x="5624513" y="2851150"/>
          <p14:tracePt t="140561" x="5691188" y="2884488"/>
          <p14:tracePt t="140565" x="5822950" y="2970213"/>
          <p14:tracePt t="140578" x="5972175" y="3011488"/>
          <p14:tracePt t="140581" x="6126163" y="3101975"/>
          <p14:tracePt t="140595" x="6248400" y="3140075"/>
          <p14:tracePt t="140598" x="6397625" y="3208338"/>
          <p14:tracePt t="140613" x="6615113" y="3267075"/>
          <p14:tracePt t="140629" x="6865938" y="3390900"/>
          <p14:tracePt t="140647" x="7116763" y="3514725"/>
          <p14:tracePt t="140661" x="7286625" y="3608388"/>
          <p14:tracePt t="140678" x="7385050" y="3675063"/>
          <p14:tracePt t="140696" x="7504113" y="3760788"/>
          <p14:tracePt t="140712" x="7534275" y="3790950"/>
          <p14:tracePt t="140729" x="7546975" y="3829050"/>
          <p14:tracePt t="140745" x="7546975" y="3854450"/>
          <p14:tracePt t="140748" x="7546975" y="3917950"/>
          <p14:tracePt t="140762" x="7546975" y="3948113"/>
          <p14:tracePt t="140766" x="7546975" y="4006850"/>
          <p14:tracePt t="140779" x="7546975" y="4037013"/>
          <p14:tracePt t="140782" x="7478713" y="4110038"/>
          <p14:tracePt t="140796" x="7443788" y="4241800"/>
          <p14:tracePt t="140812" x="7397750" y="4356100"/>
          <p14:tracePt t="140829" x="7346950" y="4471988"/>
          <p14:tracePt t="140847" x="7278688" y="4591050"/>
          <p14:tracePt t="140861" x="7253288" y="4629150"/>
          <p14:tracePt t="140879" x="7177088" y="4705350"/>
          <p14:tracePt t="140895" x="7121525" y="4760913"/>
          <p14:tracePt t="140912" x="7061200" y="4819650"/>
          <p14:tracePt t="140928" x="6959600" y="4926013"/>
          <p14:tracePt t="140945" x="6840538" y="4976813"/>
          <p14:tracePt t="140948" x="6772275" y="5011738"/>
          <p14:tracePt t="140961" x="6704013" y="5049838"/>
          <p14:tracePt t="140965" x="6653213" y="5097463"/>
          <p14:tracePt t="140979" x="6584950" y="5130800"/>
          <p14:tracePt t="140981" x="6521450" y="5130800"/>
          <p14:tracePt t="140995" x="6453188" y="5164138"/>
          <p14:tracePt t="140998" x="6359525" y="5186363"/>
          <p14:tracePt t="141012" x="6253163" y="5199063"/>
          <p14:tracePt t="141030" x="6134100" y="5245100"/>
          <p14:tracePt t="141047" x="5972175" y="5300663"/>
          <p14:tracePt t="141062" x="5840413" y="5335588"/>
          <p14:tracePt t="141078" x="5607050" y="5373688"/>
          <p14:tracePt t="141095" x="5368925" y="5416550"/>
          <p14:tracePt t="141112" x="5189538" y="5454650"/>
          <p14:tracePt t="141128" x="4981575" y="5470525"/>
          <p14:tracePt t="141146" x="4827588" y="5487988"/>
          <p14:tracePt t="141149" x="4721225" y="5487988"/>
          <p14:tracePt t="141162" x="4670425" y="5522913"/>
          <p14:tracePt t="141165" x="4629150" y="5522913"/>
          <p14:tracePt t="141179" x="4564063" y="5522913"/>
          <p14:tracePt t="141181" x="4500563" y="5522913"/>
          <p14:tracePt t="141195" x="4389438" y="5522913"/>
          <p14:tracePt t="141198" x="4325938" y="5522913"/>
          <p14:tracePt t="141213" x="4156075" y="5522913"/>
          <p14:tracePt t="141229" x="3981450" y="5522913"/>
          <p14:tracePt t="141247" x="3811588" y="5522913"/>
          <p14:tracePt t="141262" x="3522663" y="5522913"/>
          <p14:tracePt t="141278" x="3305175" y="5487988"/>
          <p14:tracePt t="141295" x="3105150" y="5467350"/>
          <p14:tracePt t="141312" x="2892425" y="5407025"/>
          <p14:tracePt t="141328" x="2701925" y="5330825"/>
          <p14:tracePt t="141345" x="2501900" y="5211763"/>
          <p14:tracePt t="141348" x="2428875" y="5176838"/>
          <p14:tracePt t="141361" x="2309813" y="5135563"/>
          <p14:tracePt t="141364" x="2259013" y="5105400"/>
          <p14:tracePt t="141378" x="2211388" y="5070475"/>
          <p14:tracePt t="141381" x="2144713" y="5037138"/>
          <p14:tracePt t="141396" x="2041525" y="4935538"/>
          <p14:tracePt t="141413" x="1965325" y="4854575"/>
          <p14:tracePt t="141429" x="1892300" y="4675188"/>
          <p14:tracePt t="141446" x="1816100" y="4479925"/>
          <p14:tracePt t="141462" x="1731963" y="4237038"/>
          <p14:tracePt t="141479" x="1693863" y="4049713"/>
          <p14:tracePt t="141495" x="1651000" y="3760788"/>
          <p14:tracePt t="141513" x="1651000" y="3530600"/>
          <p14:tracePt t="141528" x="1651000" y="3302000"/>
          <p14:tracePt t="141545" x="1651000" y="3122613"/>
          <p14:tracePt t="141548" x="1651000" y="3059113"/>
          <p14:tracePt t="141561" x="1651000" y="3033713"/>
          <p14:tracePt t="141564" x="1658938" y="2986088"/>
          <p14:tracePt t="141578" x="1709738" y="2935288"/>
          <p14:tracePt t="141581" x="1709738" y="2909888"/>
          <p14:tracePt t="141596" x="1735138" y="2884488"/>
          <p14:tracePt t="141612" x="1735138" y="2859088"/>
          <p14:tracePt t="141629" x="1785938" y="2833688"/>
          <p14:tracePt t="141645" x="1816100" y="2803525"/>
          <p14:tracePt t="141662" x="1892300" y="2757488"/>
          <p14:tracePt t="141679" x="1995488" y="2692400"/>
          <p14:tracePt t="141695" x="2122488" y="2659063"/>
          <p14:tracePt t="141712" x="2259013" y="2624138"/>
          <p14:tracePt t="141729" x="2436813" y="2590800"/>
          <p14:tracePt t="141746" x="2654300" y="2509838"/>
          <p14:tracePt t="141749" x="2798763" y="2509838"/>
          <p14:tracePt t="141762" x="2914650" y="2509838"/>
          <p14:tracePt t="141765" x="3084513" y="2509838"/>
          <p14:tracePt t="141778" x="3198813" y="2509838"/>
          <p14:tracePt t="141781" x="3368675" y="2509838"/>
          <p14:tracePt t="141795" x="3484563" y="2509838"/>
          <p14:tracePt t="141797" x="3548063" y="2509838"/>
          <p14:tracePt t="141812" x="3722688" y="2509838"/>
          <p14:tracePt t="141829" x="3849688" y="2509838"/>
          <p14:tracePt t="141845" x="4070350" y="2509838"/>
          <p14:tracePt t="141862" x="4330700" y="2509838"/>
          <p14:tracePt t="141878" x="4589463" y="2509838"/>
          <p14:tracePt t="141895" x="4845050" y="2509838"/>
          <p14:tracePt t="141912" x="5057775" y="2547938"/>
          <p14:tracePt t="141929" x="5278438" y="2586038"/>
          <p14:tracePt t="141945" x="5589588" y="2709863"/>
          <p14:tracePt t="141962" x="5810250" y="2786063"/>
          <p14:tracePt t="141966" x="5878513" y="2820988"/>
          <p14:tracePt t="141979" x="5951538" y="2859088"/>
          <p14:tracePt t="141981" x="6019800" y="2892425"/>
          <p14:tracePt t="141995" x="6049963" y="2922588"/>
          <p14:tracePt t="141998" x="6100763" y="2973388"/>
          <p14:tracePt t="142013" x="6176963" y="3049588"/>
          <p14:tracePt t="142029" x="6300788" y="3140075"/>
          <p14:tracePt t="142045" x="6346825" y="3216275"/>
          <p14:tracePt t="142061" x="6402388" y="3271838"/>
          <p14:tracePt t="142078" x="6415088" y="3309938"/>
          <p14:tracePt t="142095" x="6415088" y="3365500"/>
          <p14:tracePt t="142112" x="6384925" y="3459163"/>
          <p14:tracePt t="142129" x="6369050" y="3535363"/>
          <p14:tracePt t="142145" x="6316663" y="3649663"/>
          <p14:tracePt t="142162" x="6232525" y="3768725"/>
          <p14:tracePt t="142165" x="6172200" y="3871913"/>
          <p14:tracePt t="142178" x="6138863" y="3940175"/>
          <p14:tracePt t="142181" x="6103938" y="4011613"/>
          <p14:tracePt t="142195" x="6083300" y="4100513"/>
          <p14:tracePt t="142199" x="6035675" y="4152900"/>
          <p14:tracePt t="142213" x="5934075" y="4373563"/>
          <p14:tracePt t="142229" x="5810250" y="4500563"/>
          <p14:tracePt t="142245" x="5759450" y="4616450"/>
          <p14:tracePt t="142262" x="5665788" y="4679950"/>
          <p14:tracePt t="142278" x="5478463" y="4730750"/>
          <p14:tracePt t="142295" x="5334000" y="4786313"/>
          <p14:tracePt t="142311" x="5095875" y="4824413"/>
          <p14:tracePt t="142328" x="4840288" y="4824413"/>
          <p14:tracePt t="142345" x="4602163" y="4867275"/>
          <p14:tracePt t="142362" x="4364038" y="4910138"/>
          <p14:tracePt t="142365" x="4275138" y="4910138"/>
          <p14:tracePt t="142379" x="4160838" y="4910138"/>
          <p14:tracePt t="142382" x="4044950" y="4910138"/>
          <p14:tracePt t="142395" x="3930650" y="4910138"/>
          <p14:tracePt t="142399" x="3816350" y="4910138"/>
          <p14:tracePt t="142413" x="3475038" y="4910138"/>
          <p14:tracePt t="142429" x="3071813" y="4867275"/>
          <p14:tracePt t="142445" x="2636838" y="4778375"/>
          <p14:tracePt t="142461" x="2284413" y="4687888"/>
          <p14:tracePt t="142477" x="2011363" y="4606925"/>
          <p14:tracePt t="142495" x="1744663" y="4543425"/>
          <p14:tracePt t="142513" x="1666875" y="4497388"/>
          <p14:tracePt t="142528" x="1608138" y="4467225"/>
          <p14:tracePt t="142545" x="1577975" y="4437063"/>
          <p14:tracePt t="142548" x="1547813" y="4406900"/>
          <p14:tracePt t="142562" x="1535113" y="4394200"/>
          <p14:tracePt t="142578" x="1506538" y="4335463"/>
          <p14:tracePt t="142581" x="1476375" y="4305300"/>
          <p14:tracePt t="142595" x="1458913" y="4216400"/>
          <p14:tracePt t="142598" x="1446213" y="4168775"/>
          <p14:tracePt t="142611" x="1412875" y="4105275"/>
          <p14:tracePt t="142615" x="1370013" y="3981450"/>
          <p14:tracePt t="142629" x="1331913" y="3794125"/>
          <p14:tracePt t="142645" x="1331913" y="3621088"/>
          <p14:tracePt t="142662" x="1331913" y="3492500"/>
          <p14:tracePt t="142679" x="1331913" y="3365500"/>
          <p14:tracePt t="142695" x="1425575" y="3267075"/>
          <p14:tracePt t="142711" x="1539875" y="3122613"/>
          <p14:tracePt t="142729" x="1663700" y="2995613"/>
          <p14:tracePt t="142745" x="1914525" y="2871788"/>
          <p14:tracePt t="142748" x="1985963" y="2833688"/>
          <p14:tracePt t="142762" x="2101850" y="2833688"/>
          <p14:tracePt t="142765" x="2173288" y="2798763"/>
          <p14:tracePt t="142779" x="2241550" y="2765425"/>
          <p14:tracePt t="142782" x="2386013" y="2744788"/>
          <p14:tracePt t="142796" x="2547938" y="2689225"/>
          <p14:tracePt t="142811" x="2671763" y="2651125"/>
          <p14:tracePt t="142814" x="2786063" y="2651125"/>
          <p14:tracePt t="142828" x="3054350" y="2565400"/>
          <p14:tracePt t="142845" x="3322638" y="2522538"/>
          <p14:tracePt t="142862" x="3500438" y="2522538"/>
          <p14:tracePt t="142878" x="3590925" y="2522538"/>
          <p14:tracePt t="142895" x="3684588" y="2522538"/>
          <p14:tracePt t="142911" x="3773488" y="2522538"/>
          <p14:tracePt t="142928" x="3862388" y="2522538"/>
          <p14:tracePt t="142934" x="3892550" y="2522538"/>
          <p14:tracePt t="142945" x="3981450" y="2557463"/>
          <p14:tracePt t="142949" x="4079875" y="2595563"/>
          <p14:tracePt t="142962" x="4198938" y="2638425"/>
          <p14:tracePt t="142964" x="4270375" y="2671763"/>
          <p14:tracePt t="142979" x="4398963" y="2757488"/>
          <p14:tracePt t="142982" x="4492625" y="2773363"/>
          <p14:tracePt t="142994" x="4589463" y="2833688"/>
          <p14:tracePt t="142997" x="4662488" y="2867025"/>
          <p14:tracePt t="143012" x="4832350" y="2943225"/>
          <p14:tracePt t="143029" x="4989513" y="3011488"/>
          <p14:tracePt t="143045" x="5049838" y="3071813"/>
          <p14:tracePt t="143061" x="5146675" y="3105150"/>
          <p14:tracePt t="143078" x="5159375" y="3117850"/>
          <p14:tracePt t="143095" x="5168900" y="3130550"/>
          <p14:tracePt t="143112" x="5207000" y="3143250"/>
          <p14:tracePt t="143190" x="5207000" y="3170238"/>
          <p14:tracePt t="143245" x="5237163" y="3198813"/>
          <p14:tracePt t="143293" x="5237163" y="3224213"/>
          <p14:tracePt t="143334" x="5232400" y="3236913"/>
          <p14:tracePt t="143629" x="5219700" y="3249613"/>
          <p14:tracePt t="143637" x="5219700" y="3276600"/>
          <p14:tracePt t="143653" x="5227638" y="3322638"/>
          <p14:tracePt t="143661" x="5262563" y="3352800"/>
          <p14:tracePt t="143678" x="5321300" y="3411538"/>
          <p14:tracePt t="143694" x="5381625" y="3471863"/>
          <p14:tracePt t="143712" x="5462588" y="3552825"/>
          <p14:tracePt t="143728" x="5491163" y="3581400"/>
          <p14:tracePt t="143745" x="5505450" y="3595688"/>
          <p14:tracePt t="143761" x="5513388" y="3608388"/>
          <p14:tracePt t="143778" x="5526088" y="3621088"/>
          <p14:tracePt t="143805" x="5551488" y="3621088"/>
          <p14:tracePt t="143814" x="5564188" y="3633788"/>
          <p14:tracePt t="143829" x="5576888" y="3641725"/>
          <p14:tracePt t="143845" x="5637213" y="3671888"/>
          <p14:tracePt t="143862" x="5675313" y="3684588"/>
          <p14:tracePt t="143878" x="5688013" y="3697288"/>
          <p14:tracePt t="143895" x="5713413" y="3697288"/>
          <p14:tracePt t="143911" x="5738813" y="3697288"/>
          <p14:tracePt t="143928" x="5794375" y="3697288"/>
          <p14:tracePt t="143944" x="5849938" y="3697288"/>
          <p14:tracePt t="143962" x="5875338" y="3646488"/>
          <p14:tracePt t="143965" x="5888038" y="3636963"/>
          <p14:tracePt t="143982" x="5888038" y="3611563"/>
          <p14:tracePt t="143994" x="5888038" y="3581400"/>
          <p14:tracePt t="144012" x="5888038" y="3492500"/>
          <p14:tracePt t="144029" x="5888038" y="3365500"/>
          <p14:tracePt t="144045" x="5853113" y="3190875"/>
          <p14:tracePt t="144062" x="5784850" y="3049588"/>
          <p14:tracePt t="144078" x="5675313" y="2901950"/>
          <p14:tracePt t="144095" x="5546725" y="2765425"/>
          <p14:tracePt t="144111" x="5483225" y="2705100"/>
          <p14:tracePt t="144127" x="5399088" y="2676525"/>
          <p14:tracePt t="144145" x="5305425" y="2676525"/>
          <p14:tracePt t="144149" x="5245100" y="2676525"/>
          <p14:tracePt t="144162" x="5181600" y="2676525"/>
          <p14:tracePt t="144165" x="5118100" y="2676525"/>
          <p14:tracePt t="144178" x="5006975" y="2676525"/>
          <p14:tracePt t="144181" x="4883150" y="2709863"/>
          <p14:tracePt t="144195" x="4764088" y="2752725"/>
          <p14:tracePt t="144198" x="4733925" y="2782888"/>
          <p14:tracePt t="144213" x="4495800" y="2901950"/>
          <p14:tracePt t="144229" x="4189413" y="3028950"/>
          <p14:tracePt t="144246" x="3836988" y="3117850"/>
          <p14:tracePt t="144261" x="3565525" y="3203575"/>
          <p14:tracePt t="144278" x="3398838" y="3276600"/>
          <p14:tracePt t="144295" x="3267075" y="3309938"/>
          <p14:tracePt t="144312" x="3178175" y="3340100"/>
          <p14:tracePt t="144329" x="3084513" y="3340100"/>
          <p14:tracePt t="144345" x="2990850" y="3373438"/>
          <p14:tracePt t="144361" x="2854325" y="3411538"/>
          <p14:tracePt t="144378" x="2828925" y="3411538"/>
          <p14:tracePt t="144381" x="2760663" y="3446463"/>
          <p14:tracePt t="144394" x="2730500" y="3446463"/>
          <p14:tracePt t="144397" x="2705100" y="3446463"/>
          <p14:tracePt t="144412" x="2611438" y="3475038"/>
          <p14:tracePt t="144428" x="2497138" y="3509963"/>
          <p14:tracePt t="144445" x="2390775" y="3509963"/>
          <p14:tracePt t="144461" x="2297113" y="3509963"/>
          <p14:tracePt t="144478" x="2271713" y="3509963"/>
          <p14:tracePt t="144495" x="2241550" y="3509963"/>
          <p14:tracePt t="144512" x="2216150" y="3509963"/>
          <p14:tracePt t="144528" x="2160588" y="3509963"/>
          <p14:tracePt t="144546" x="2071688" y="3509963"/>
          <p14:tracePt t="144549" x="1985963" y="3509963"/>
          <p14:tracePt t="144561" x="1922463" y="3497263"/>
          <p14:tracePt t="144564" x="1828800" y="3479800"/>
          <p14:tracePt t="144579" x="1800225" y="3449638"/>
          <p14:tracePt t="144582" x="1735138" y="3449638"/>
          <p14:tracePt t="144595" x="1666875" y="3416300"/>
          <p14:tracePt t="144598" x="1654175" y="3416300"/>
          <p14:tracePt t="144611" x="1641475" y="3416300"/>
          <p14:tracePt t="144614" x="1628775" y="3403600"/>
          <p14:tracePt t="144629" x="1616075" y="3390900"/>
          <p14:tracePt t="144685" x="1557338" y="3360738"/>
          <p14:tracePt t="144693" x="1527175" y="3330575"/>
          <p14:tracePt t="144709" x="1497013" y="3302000"/>
          <p14:tracePt t="144718" x="1450975" y="3284538"/>
          <p14:tracePt t="144729" x="1420813" y="3254375"/>
          <p14:tracePt t="144745" x="1362075" y="3224213"/>
          <p14:tracePt t="144748" x="1362075" y="3198813"/>
          <p14:tracePt t="144761" x="1352550" y="3186113"/>
          <p14:tracePt t="144764" x="1322388" y="3155950"/>
          <p14:tracePt t="144782" x="1309688" y="3148013"/>
          <p14:tracePt t="144797" x="1309688" y="3122613"/>
          <p14:tracePt t="144830" x="1296988" y="3076575"/>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6059" y="2645455"/>
            <a:ext cx="4222539" cy="2045303"/>
          </a:xfrm>
          <a:prstGeom prst="rect">
            <a:avLst/>
          </a:prstGeom>
        </p:spPr>
        <p:txBody>
          <a:bodyPr wrap="square">
            <a:spAutoFit/>
          </a:bodyPr>
          <a:lstStyle/>
          <a:p>
            <a:pPr marR="0" lvl="0" algn="ctr" rtl="0">
              <a:lnSpc>
                <a:spcPct val="107000"/>
              </a:lnSpc>
              <a:spcBef>
                <a:spcPts val="0"/>
              </a:spcBef>
              <a:spcAft>
                <a:spcPts val="800"/>
              </a:spcAft>
              <a:tabLst>
                <a:tab pos="457200" algn="l"/>
              </a:tabLst>
            </a:pPr>
            <a:r>
              <a:rPr lang="en-US" sz="24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The course material will be covered in four sessions, with each lecture lasting between sixty and ninety minutes.</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Course Duration: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32703010"/>
      </p:ext>
    </p:extLst>
  </p:cSld>
  <p:clrMapOvr>
    <a:masterClrMapping/>
  </p:clrMapOvr>
  <p:transition spd="slow" advTm="35831">
    <p:comb/>
  </p:transition>
  <p:extLst>
    <p:ext uri="{3A86A75C-4F4B-4683-9AE1-C65F6400EC91}">
      <p14:laserTraceLst xmlns:p14="http://schemas.microsoft.com/office/powerpoint/2010/main">
        <p14:tracePtLst>
          <p14:tracePt t="651" x="1268413" y="3076575"/>
          <p14:tracePt t="983" x="1293813" y="3076575"/>
          <p14:tracePt t="991" x="1400175" y="3076575"/>
          <p14:tracePt t="1000" x="1582738" y="3160713"/>
          <p14:tracePt t="1017" x="1909763" y="3292475"/>
          <p14:tracePt t="1034" x="2263775" y="3382963"/>
          <p14:tracePt t="1051" x="2701925" y="3517900"/>
          <p14:tracePt t="1067" x="3054350" y="3608388"/>
          <p14:tracePt t="1071" x="3228975" y="3649663"/>
          <p14:tracePt t="1084" x="3406775" y="3697288"/>
          <p14:tracePt t="1087" x="3578225" y="3697288"/>
          <p14:tracePt t="1100" x="3644900" y="3730625"/>
          <p14:tracePt t="1103" x="3765550" y="3730625"/>
          <p14:tracePt t="1119" x="3892550" y="3765550"/>
          <p14:tracePt t="1134" x="3948113" y="3765550"/>
          <p14:tracePt t="1159" x="3978275" y="3765550"/>
          <p14:tracePt t="1168" x="4041775" y="3765550"/>
          <p14:tracePt t="1183" x="4135438" y="3798888"/>
          <p14:tracePt t="1201" x="4224338" y="3798888"/>
          <p14:tracePt t="1217" x="4505325" y="3798888"/>
          <p14:tracePt t="1234" x="4930775" y="3798888"/>
          <p14:tracePt t="1250" x="5351463" y="3798888"/>
          <p14:tracePt t="1267" x="5546725" y="3875088"/>
          <p14:tracePt t="1270" x="5611813" y="3875088"/>
          <p14:tracePt t="1284" x="5675313" y="3875088"/>
          <p14:tracePt t="1288" x="5759450" y="3892550"/>
          <p14:tracePt t="1300" x="5772150" y="3905250"/>
          <p14:tracePt t="1303" x="5797550" y="3905250"/>
          <p14:tracePt t="1318" x="5891213" y="3940175"/>
          <p14:tracePt t="1334" x="6032500" y="4006850"/>
          <p14:tracePt t="1351" x="6283325" y="4130675"/>
          <p14:tracePt t="1369" x="6564313" y="4284663"/>
          <p14:tracePt t="1383" x="6789738" y="4429125"/>
          <p14:tracePt t="1400" x="6967538" y="4586288"/>
          <p14:tracePt t="1417" x="7045325" y="4619625"/>
          <p14:tracePt t="1433" x="7146925" y="4687888"/>
          <p14:tracePt t="1450" x="7202488" y="4713288"/>
          <p14:tracePt t="1467" x="7258050" y="4743450"/>
          <p14:tracePt t="1470" x="7270750" y="4756150"/>
          <p14:tracePt t="1483" x="7312025" y="4768850"/>
          <p14:tracePt t="1486" x="7342188" y="4799013"/>
          <p14:tracePt t="1501" x="7372350" y="4799013"/>
          <p14:tracePt t="1504" x="7402513" y="4829175"/>
          <p14:tracePt t="1518" x="7491413" y="4829175"/>
          <p14:tracePt t="1535" x="7585075" y="4862513"/>
          <p14:tracePt t="1552" x="7610475" y="4862513"/>
          <p14:tracePt t="1568" x="7635875" y="4862513"/>
          <p14:tracePt t="1584" x="7699375" y="4862513"/>
          <p14:tracePt t="1601" x="7724775" y="4862513"/>
          <p14:tracePt t="1617" x="7754938" y="4862513"/>
          <p14:tracePt t="1704" x="7780338" y="4862513"/>
          <p14:tracePt t="1735" x="7772400" y="4857750"/>
          <p14:tracePt t="1743" x="7747000" y="4829175"/>
          <p14:tracePt t="1751" x="7734300" y="4816475"/>
          <p14:tracePt t="1767" x="7648575" y="4791075"/>
          <p14:tracePt t="1784" x="7508875" y="4722813"/>
          <p14:tracePt t="1800" x="7453313" y="4722813"/>
          <p14:tracePt t="1817" x="7364413" y="4722813"/>
          <p14:tracePt t="1834" x="7337425" y="4722813"/>
          <p14:tracePt t="1850" x="7308850" y="4722813"/>
          <p14:tracePt t="1919" x="7283450" y="4722813"/>
          <p14:tracePt t="1927" x="7253288" y="4722813"/>
          <p14:tracePt t="1991" x="7245350" y="4725988"/>
          <p14:tracePt t="2007" x="7283450" y="4768850"/>
          <p14:tracePt t="2015" x="7308850" y="4768850"/>
          <p14:tracePt t="2023" x="7337425" y="4803775"/>
          <p14:tracePt t="2033" x="7402513" y="4803775"/>
          <p14:tracePt t="2051" x="7529513" y="4803775"/>
          <p14:tracePt t="2054" x="7597775" y="4837113"/>
          <p14:tracePt t="2066" x="7712075" y="4837113"/>
          <p14:tracePt t="2084" x="8005763" y="4879975"/>
          <p14:tracePt t="2087" x="8121650" y="4879975"/>
          <p14:tracePt t="2100" x="8294688" y="4922838"/>
          <p14:tracePt t="2104" x="8474075" y="4968875"/>
          <p14:tracePt t="2117" x="8588375" y="4968875"/>
          <p14:tracePt t="2120" x="8704263" y="4968875"/>
          <p14:tracePt t="2134" x="8932863" y="4968875"/>
          <p14:tracePt t="2151" x="9129713" y="4968875"/>
          <p14:tracePt t="2169" x="9236075" y="4968875"/>
          <p14:tracePt t="2184" x="9332913" y="4905375"/>
          <p14:tracePt t="2201" x="9358313" y="4884738"/>
          <p14:tracePt t="2217" x="9401175" y="4811713"/>
          <p14:tracePt t="2234" x="9436100" y="4751388"/>
          <p14:tracePt t="2251" x="9448800" y="4705350"/>
          <p14:tracePt t="2254" x="9461500" y="4697413"/>
          <p14:tracePt t="2271" x="9486900" y="4667250"/>
          <p14:tracePt t="2287" x="9520238" y="4637088"/>
          <p14:tracePt t="2304" x="9529763" y="4624388"/>
          <p14:tracePt t="2317" x="9542463" y="4611688"/>
          <p14:tracePt t="2334" x="9567863" y="4591050"/>
          <p14:tracePt t="2350" x="9593263" y="4565650"/>
          <p14:tracePt t="2367" x="9593263" y="4538663"/>
          <p14:tracePt t="2385" x="9621838" y="4510088"/>
          <p14:tracePt t="2400" x="9621838" y="4479925"/>
          <p14:tracePt t="2417" x="9621838" y="4454525"/>
          <p14:tracePt t="2434" x="9621838" y="4429125"/>
          <p14:tracePt t="2450" x="9621838" y="4373563"/>
          <p14:tracePt t="2454" x="9621838" y="4343400"/>
          <p14:tracePt t="2467" x="9609138" y="4297363"/>
          <p14:tracePt t="2470" x="9580563" y="4267200"/>
          <p14:tracePt t="2484" x="9550400" y="4237038"/>
          <p14:tracePt t="2487" x="9520238" y="4206875"/>
          <p14:tracePt t="2501" x="9474200" y="4191000"/>
          <p14:tracePt t="2504" x="9426575" y="4178300"/>
          <p14:tracePt t="2518" x="9332913" y="4143375"/>
          <p14:tracePt t="2534" x="9236075" y="4079875"/>
          <p14:tracePt t="2551" x="9142413" y="4079875"/>
          <p14:tracePt t="2569" x="8985250" y="4029075"/>
          <p14:tracePt t="2583" x="8818563" y="3973513"/>
          <p14:tracePt t="2600" x="8648700" y="3973513"/>
          <p14:tracePt t="2617" x="8499475" y="3956050"/>
          <p14:tracePt t="2634" x="8291513" y="3940175"/>
          <p14:tracePt t="2651" x="8005763" y="3940175"/>
          <p14:tracePt t="2654" x="7886700" y="3940175"/>
          <p14:tracePt t="2667" x="7772400" y="3940175"/>
          <p14:tracePt t="2671" x="7708900" y="3940175"/>
          <p14:tracePt t="2683" x="7602538" y="3940175"/>
          <p14:tracePt t="2686" x="7537450" y="3940175"/>
          <p14:tracePt t="2700" x="7473950" y="3940175"/>
          <p14:tracePt t="2703" x="7405688" y="3968750"/>
          <p14:tracePt t="2718" x="7273925" y="4003675"/>
          <p14:tracePt t="2734" x="7180263" y="4037013"/>
          <p14:tracePt t="2751" x="7121525" y="4062413"/>
          <p14:tracePt t="2769" x="7048500" y="4092575"/>
          <p14:tracePt t="2784" x="7010400" y="4117975"/>
          <p14:tracePt t="2800" x="6997700" y="4130675"/>
          <p14:tracePt t="2817" x="6967538" y="4186238"/>
          <p14:tracePt t="2833" x="6967538" y="4211638"/>
          <p14:tracePt t="2850" x="6938963" y="4271963"/>
          <p14:tracePt t="2867" x="6938963" y="4322763"/>
          <p14:tracePt t="2870" x="6938963" y="4352925"/>
          <p14:tracePt t="2884" x="6938963" y="4378325"/>
          <p14:tracePt t="2900" x="6989763" y="4471988"/>
          <p14:tracePt t="2903" x="7035800" y="4484688"/>
          <p14:tracePt t="2918" x="7223125" y="4598988"/>
          <p14:tracePt t="2934" x="7389813" y="4654550"/>
          <p14:tracePt t="2951" x="7529513" y="4722813"/>
          <p14:tracePt t="2969" x="7712075" y="4764088"/>
          <p14:tracePt t="2984" x="7997825" y="4803775"/>
          <p14:tracePt t="3000" x="8180388" y="4837113"/>
          <p14:tracePt t="3017" x="8413750" y="4837113"/>
          <p14:tracePt t="3034" x="8699500" y="4837113"/>
          <p14:tracePt t="3051" x="8985250" y="4837113"/>
          <p14:tracePt t="3054" x="9099550" y="4837113"/>
          <p14:tracePt t="3067" x="9129713" y="4837113"/>
          <p14:tracePt t="3070" x="9236075" y="4837113"/>
          <p14:tracePt t="3083" x="9299575" y="4837113"/>
          <p14:tracePt t="3086" x="9405938" y="4837113"/>
          <p14:tracePt t="3100" x="9499600" y="4824413"/>
          <p14:tracePt t="3103" x="9571038" y="4786313"/>
          <p14:tracePt t="3117" x="9618663" y="4773613"/>
          <p14:tracePt t="3119" x="9682163" y="4738688"/>
          <p14:tracePt t="3134" x="9745663" y="4679950"/>
          <p14:tracePt t="3153" x="9758363" y="4641850"/>
          <p14:tracePt t="3167" x="9788525" y="4548188"/>
          <p14:tracePt t="3184" x="9788525" y="4492625"/>
          <p14:tracePt t="3200" x="9788525" y="4462463"/>
          <p14:tracePt t="3218" x="9788525" y="4411663"/>
          <p14:tracePt t="3234" x="9750425" y="4368800"/>
          <p14:tracePt t="3251" x="9677400" y="4325938"/>
          <p14:tracePt t="3268" x="9636125" y="4275138"/>
          <p14:tracePt t="3271" x="9605963" y="4249738"/>
          <p14:tracePt t="3283" x="9580563" y="4249738"/>
          <p14:tracePt t="3286" x="9550400" y="4249738"/>
          <p14:tracePt t="3300" x="9520238" y="4219575"/>
          <p14:tracePt t="3303" x="9474200" y="4186238"/>
          <p14:tracePt t="3318" x="9401175" y="4186238"/>
          <p14:tracePt t="3335" x="9286875" y="4152900"/>
          <p14:tracePt t="3350" x="9175750" y="4122738"/>
          <p14:tracePt t="3367" x="9074150" y="4087813"/>
          <p14:tracePt t="3384" x="8955088" y="4087813"/>
          <p14:tracePt t="3401" x="8823325" y="4054475"/>
          <p14:tracePt t="3417" x="8694738" y="4054475"/>
          <p14:tracePt t="3433" x="8605838" y="4054475"/>
          <p14:tracePt t="3450" x="8516938" y="4054475"/>
          <p14:tracePt t="3467" x="8486775" y="4054475"/>
          <p14:tracePt t="6047" x="8474075" y="4041775"/>
          <p14:tracePt t="6055" x="8532813" y="3994150"/>
          <p14:tracePt t="6066" x="8580438" y="3960813"/>
          <p14:tracePt t="6084" x="8605838" y="3960813"/>
          <p14:tracePt t="6111" x="8639175" y="3930650"/>
          <p14:tracePt t="6120" x="8648700" y="3917950"/>
          <p14:tracePt t="6134" x="8691563" y="3879850"/>
          <p14:tracePt t="6151" x="8712200" y="3859213"/>
          <p14:tracePt t="6167" x="8772525" y="3794125"/>
          <p14:tracePt t="6183" x="8818563" y="3765550"/>
          <p14:tracePt t="6200" x="8831263" y="3765550"/>
          <p14:tracePt t="6231" x="8805863" y="3786188"/>
          <p14:tracePt t="6239" x="8712200" y="3905250"/>
          <p14:tracePt t="6249" x="8661400" y="3935413"/>
          <p14:tracePt t="6267" x="8269288" y="4100513"/>
          <p14:tracePt t="6270" x="8256588" y="4100513"/>
          <p14:tracePt t="6495" x="8316913" y="4165600"/>
          <p14:tracePt t="6503" x="8347075" y="4194175"/>
          <p14:tracePt t="6527" x="8337550" y="4194175"/>
          <p14:tracePt t="6535" x="8312150" y="4194175"/>
          <p14:tracePt t="6550" x="8286750" y="4194175"/>
          <p14:tracePt t="6568" x="8256588" y="4194175"/>
          <p14:tracePt t="6591" x="8231188" y="4194175"/>
          <p14:tracePt t="6607" x="8185150" y="4186238"/>
          <p14:tracePt t="6655" x="8172450" y="4173538"/>
          <p14:tracePt t="6679" x="8147050" y="4173538"/>
          <p14:tracePt t="6695" x="8121650" y="4173538"/>
          <p14:tracePt t="6703" x="8091488" y="4173538"/>
          <p14:tracePt t="6717" x="8066088" y="4173538"/>
          <p14:tracePt t="6720" x="8040688" y="4173538"/>
          <p14:tracePt t="6734" x="7947025" y="4173538"/>
          <p14:tracePt t="6750" x="7856538" y="4173538"/>
          <p14:tracePt t="6767" x="7762875" y="4198938"/>
          <p14:tracePt t="6784" x="7708900" y="4198938"/>
          <p14:tracePt t="6801" x="7615238" y="4233863"/>
          <p14:tracePt t="6816" x="7516813" y="4267200"/>
          <p14:tracePt t="6833" x="7334250" y="4300538"/>
          <p14:tracePt t="6850" x="7015163" y="4322763"/>
          <p14:tracePt t="6867" x="6691313" y="4386263"/>
          <p14:tracePt t="6870" x="6551613" y="4386263"/>
          <p14:tracePt t="6884" x="6402388" y="4432300"/>
          <p14:tracePt t="6887" x="6253163" y="4449763"/>
          <p14:tracePt t="6900" x="6108700" y="4471988"/>
          <p14:tracePt t="6903" x="5938838" y="4471988"/>
          <p14:tracePt t="6917" x="5815013" y="4513263"/>
          <p14:tracePt t="6919" x="5700713" y="4513263"/>
          <p14:tracePt t="6933" x="5521325" y="4551363"/>
          <p14:tracePt t="6951" x="5432425" y="4551363"/>
          <p14:tracePt t="6967" x="5338763" y="4581525"/>
          <p14:tracePt t="6991" x="5313363" y="4581525"/>
          <p14:tracePt t="7120" x="5283200" y="4581525"/>
          <p14:tracePt t="7126" x="5237163" y="4598988"/>
          <p14:tracePt t="7135" x="5224463" y="4606925"/>
          <p14:tracePt t="7151" x="5186363" y="4632325"/>
          <p14:tracePt t="7167" x="5146675" y="4662488"/>
          <p14:tracePt t="7184" x="5105400" y="4687888"/>
          <p14:tracePt t="7200" x="5092700" y="4713288"/>
          <p14:tracePt t="7217" x="5037138" y="4738688"/>
          <p14:tracePt t="7234" x="4986338" y="4764088"/>
          <p14:tracePt t="7251" x="4895850" y="4794250"/>
          <p14:tracePt t="7254" x="4832350" y="4794250"/>
          <p14:tracePt t="7266" x="4786313" y="4811713"/>
          <p14:tracePt t="7283" x="4733925" y="4819650"/>
          <p14:tracePt t="7286" x="4687888" y="4819650"/>
          <p14:tracePt t="7299" x="4657725" y="4819650"/>
          <p14:tracePt t="7316" x="4629150" y="4854575"/>
          <p14:tracePt t="7367" x="4602163" y="4854575"/>
          <p14:tracePt t="8799" x="4576763" y="4854575"/>
          <p14:tracePt t="8823" x="4548188" y="4854575"/>
          <p14:tracePt t="8839" x="4522788" y="4854575"/>
          <p14:tracePt t="8863" x="4492625" y="4854575"/>
          <p14:tracePt t="8895" x="4467225" y="4854575"/>
          <p14:tracePt t="8911" x="4441825" y="4854575"/>
          <p14:tracePt t="8920" x="4411663" y="4854575"/>
          <p14:tracePt t="8935" x="4386263" y="4854575"/>
          <p14:tracePt t="8949" x="4356100" y="4854575"/>
          <p14:tracePt t="8967" x="4283075" y="4867275"/>
          <p14:tracePt t="8983" x="4211638" y="4884738"/>
          <p14:tracePt t="8999" x="4117975" y="4884738"/>
          <p14:tracePt t="9016" x="4062413" y="4913313"/>
          <p14:tracePt t="9034" x="4006850" y="4913313"/>
          <p14:tracePt t="9050" x="3951288" y="4913313"/>
          <p14:tracePt t="9067" x="3925888" y="4913313"/>
          <p14:tracePt t="9104" x="3897313" y="4913313"/>
          <p14:tracePt t="9110" x="3884613" y="4913313"/>
          <p14:tracePt t="9120" x="3844925" y="4913313"/>
          <p14:tracePt t="9133" x="3798888" y="4930775"/>
          <p14:tracePt t="9136" x="3709988" y="4948238"/>
          <p14:tracePt t="9151" x="3619500" y="4948238"/>
          <p14:tracePt t="9167" x="3565525" y="4948238"/>
          <p14:tracePt t="9182" x="3552825" y="4960938"/>
          <p14:tracePt t="9200" x="3540125" y="4973638"/>
          <p14:tracePt t="9217" x="3513138" y="4973638"/>
          <p14:tracePt t="9263" x="3505200" y="4973638"/>
          <p14:tracePt t="9270" x="3492500" y="4973638"/>
          <p14:tracePt t="9288" x="3467100" y="4973638"/>
          <p14:tracePt t="10927" x="3454400" y="4964113"/>
          <p14:tracePt t="10935" x="3454400" y="4938713"/>
          <p14:tracePt t="10991" x="3454400" y="4910138"/>
          <p14:tracePt t="11040" x="3454400" y="4884738"/>
          <p14:tracePt t="11063" x="3441700" y="4870450"/>
          <p14:tracePt t="11079" x="3429000" y="4857750"/>
          <p14:tracePt t="11088" x="3416300" y="4845050"/>
          <p14:tracePt t="11100" x="3390900" y="4845050"/>
          <p14:tracePt t="11103" x="3378200" y="4832350"/>
          <p14:tracePt t="11115" x="3368675" y="4824413"/>
          <p14:tracePt t="11133" x="3327400" y="4806950"/>
          <p14:tracePt t="11159" x="3313113" y="4799013"/>
          <p14:tracePt t="11207" x="3287713" y="4799013"/>
          <p14:tracePt t="11231" x="3262313" y="4799013"/>
          <p14:tracePt t="12728" x="3233738" y="4799013"/>
          <p14:tracePt t="12735" x="3206750" y="4799013"/>
          <p14:tracePt t="12783" x="3178175" y="4799013"/>
          <p14:tracePt t="12815" x="3152775" y="4799013"/>
          <p14:tracePt t="13255" x="3140075" y="4786313"/>
          <p14:tracePt t="13262" x="3148013" y="4743450"/>
          <p14:tracePt t="13271" x="3160713" y="4730750"/>
          <p14:tracePt t="13283" x="3173413" y="4687888"/>
          <p14:tracePt t="13286" x="3190875" y="4641850"/>
          <p14:tracePt t="13300" x="3190875" y="4616450"/>
          <p14:tracePt t="13303" x="3190875" y="4551363"/>
          <p14:tracePt t="13316" x="3221038" y="4522788"/>
          <p14:tracePt t="13318" x="3249613" y="4492625"/>
          <p14:tracePt t="13332" x="3249613" y="4462463"/>
          <p14:tracePt t="13336" x="3284538" y="4394200"/>
          <p14:tracePt t="13349" x="3313113" y="4338638"/>
          <p14:tracePt t="13367" x="3313113" y="4246563"/>
          <p14:tracePt t="13385" x="3313113" y="4156075"/>
          <p14:tracePt t="13400" x="3313113" y="4100513"/>
          <p14:tracePt t="13416" x="3313113" y="4049713"/>
          <p14:tracePt t="13433" x="3313113" y="3973513"/>
          <p14:tracePt t="13450" x="3330575" y="3922713"/>
          <p14:tracePt t="13467" x="3343275" y="3910013"/>
          <p14:tracePt t="13483" x="3352800" y="3897313"/>
          <p14:tracePt t="13486" x="3365500" y="3884613"/>
          <p14:tracePt t="13504" x="3378200" y="3871913"/>
          <p14:tracePt t="13516" x="3390900" y="3862388"/>
          <p14:tracePt t="13533" x="3416300" y="3833813"/>
          <p14:tracePt t="13549" x="3416300" y="3808413"/>
          <p14:tracePt t="13584" x="3416300" y="3778250"/>
          <p14:tracePt t="13703" x="3406775" y="3821113"/>
          <p14:tracePt t="13711" x="3378200" y="3821113"/>
          <p14:tracePt t="13720" x="3365500" y="3833813"/>
          <p14:tracePt t="13734" x="3309938" y="3892550"/>
          <p14:tracePt t="13751" x="3297238" y="3905250"/>
          <p14:tracePt t="13775" x="3271838" y="3930650"/>
          <p14:tracePt t="13791" x="3241675" y="3930650"/>
          <p14:tracePt t="13807" x="3216275" y="3930650"/>
          <p14:tracePt t="13817" x="3186113" y="3930650"/>
          <p14:tracePt t="13832" x="3160713" y="3930650"/>
          <p14:tracePt t="13850" x="3105150" y="3930650"/>
          <p14:tracePt t="13871" x="3079750" y="3930650"/>
          <p14:tracePt t="13883" x="3049588" y="3930650"/>
          <p14:tracePt t="13900" x="3024188" y="3930650"/>
          <p14:tracePt t="13903" x="2998788" y="3930650"/>
          <p14:tracePt t="13920" x="2968625" y="3905250"/>
          <p14:tracePt t="13934" x="2940050" y="3905250"/>
          <p14:tracePt t="13950" x="2914650" y="3879850"/>
          <p14:tracePt t="13966" x="2889250" y="3879850"/>
          <p14:tracePt t="13984" x="2879725" y="3867150"/>
          <p14:tracePt t="14095" x="2884488" y="3859213"/>
          <p14:tracePt t="14111" x="2909888" y="3859213"/>
          <p14:tracePt t="14120" x="2978150" y="3824288"/>
          <p14:tracePt t="14133" x="3008313" y="3824288"/>
          <p14:tracePt t="14137" x="3074988" y="3790950"/>
          <p14:tracePt t="14151" x="3246438" y="3790950"/>
          <p14:tracePt t="14167" x="3509963" y="3748088"/>
          <p14:tracePt t="14185" x="3879850" y="3748088"/>
          <p14:tracePt t="14199" x="4219575" y="3748088"/>
          <p14:tracePt t="14217" x="4564063" y="3748088"/>
          <p14:tracePt t="14234" x="4849813" y="3748088"/>
          <p14:tracePt t="14249" x="5024438" y="3748088"/>
          <p14:tracePt t="14266" x="5202238" y="3748088"/>
          <p14:tracePt t="14282" x="5330825" y="3748088"/>
          <p14:tracePt t="14300" x="5424488" y="3748088"/>
          <p14:tracePt t="14303" x="5470525" y="3717925"/>
          <p14:tracePt t="14316" x="5483225" y="3717925"/>
          <p14:tracePt t="14335" x="5508625" y="3717925"/>
          <p14:tracePt t="14551" x="5483225" y="3717925"/>
          <p14:tracePt t="14567" x="5419725" y="3717925"/>
          <p14:tracePt t="14575" x="5356225" y="3717925"/>
          <p14:tracePt t="14582" x="5249863" y="3717925"/>
          <p14:tracePt t="14599" x="5070475" y="3717925"/>
          <p14:tracePt t="14616" x="4849813" y="3717925"/>
          <p14:tracePt t="14633" x="4721225" y="3717925"/>
          <p14:tracePt t="14649" x="4629150" y="3717925"/>
          <p14:tracePt t="14666" x="4573588" y="3717925"/>
          <p14:tracePt t="14903" x="4598988" y="3717925"/>
          <p14:tracePt t="14920" x="4624388" y="3717925"/>
          <p14:tracePt t="15095" x="4614863" y="3722688"/>
          <p14:tracePt t="15103" x="4606925" y="3735388"/>
          <p14:tracePt t="15116" x="4576763" y="3735388"/>
          <p14:tracePt t="15119" x="4548188" y="3765550"/>
          <p14:tracePt t="15134" x="4495800" y="3765550"/>
          <p14:tracePt t="15151" x="4402138" y="3765550"/>
          <p14:tracePt t="15166" x="4219575" y="3798888"/>
          <p14:tracePt t="15183" x="4049713" y="3798888"/>
          <p14:tracePt t="15199" x="3765550" y="3798888"/>
          <p14:tracePt t="15216" x="3530600" y="3798888"/>
          <p14:tracePt t="15233" x="3403600" y="3798888"/>
          <p14:tracePt t="15250" x="3313113" y="3798888"/>
          <p14:tracePt t="15327" x="3340100" y="3798888"/>
          <p14:tracePt t="15334" x="3365500" y="3798888"/>
          <p14:tracePt t="15350" x="3419475" y="3798888"/>
          <p14:tracePt t="15368" x="3509963" y="3798888"/>
          <p14:tracePt t="15383" x="3598863" y="3798888"/>
          <p14:tracePt t="15400" x="3735388" y="3798888"/>
          <p14:tracePt t="15416" x="3824288" y="3798888"/>
          <p14:tracePt t="15433" x="3951288" y="3798888"/>
          <p14:tracePt t="15450" x="4079875" y="3798888"/>
          <p14:tracePt t="15467" x="4105275" y="3824288"/>
          <p14:tracePt t="15567" x="4084638" y="3824288"/>
          <p14:tracePt t="15575" x="4057650" y="3824288"/>
          <p14:tracePt t="15591" x="4029075" y="3824288"/>
          <p14:tracePt t="15600" x="4003675" y="3824288"/>
          <p14:tracePt t="15616" x="3910013" y="3824288"/>
          <p14:tracePt t="15633" x="3857625" y="3824288"/>
          <p14:tracePt t="15650" x="3816350" y="3824288"/>
          <p14:tracePt t="15667" x="3748088" y="3824288"/>
          <p14:tracePt t="16351" x="3722688" y="3824288"/>
          <p14:tracePt t="16375" x="3697288" y="3824288"/>
          <p14:tracePt t="16391" x="3667125" y="3824288"/>
          <p14:tracePt t="16400" x="3641725" y="3824288"/>
          <p14:tracePt t="16407" x="3611563" y="3824288"/>
          <p14:tracePt t="16416" x="3568700" y="3824288"/>
          <p14:tracePt t="16433" x="3497263" y="3798888"/>
          <p14:tracePt t="16450" x="3436938" y="3768725"/>
          <p14:tracePt t="16466" x="3305175" y="3735388"/>
          <p14:tracePt t="16470" x="3279775" y="3735388"/>
          <p14:tracePt t="16484" x="3254375" y="3735388"/>
          <p14:tracePt t="16486" x="3190875" y="3735388"/>
          <p14:tracePt t="16500" x="3178175" y="3722688"/>
          <p14:tracePt t="16503" x="3165475" y="3709988"/>
          <p14:tracePt t="16951" x="3152775" y="3697288"/>
          <p14:tracePt t="16999" x="3140075" y="3687763"/>
          <p14:tracePt t="17007" x="3114675" y="3687763"/>
          <p14:tracePt t="17030" x="3087688" y="3687763"/>
          <p14:tracePt t="17039" x="3062288" y="3687763"/>
          <p14:tracePt t="17050" x="3016250" y="3697288"/>
          <p14:tracePt t="17066" x="2940050" y="3714750"/>
          <p14:tracePt t="17070" x="2874963" y="3714750"/>
          <p14:tracePt t="17083" x="2849563" y="3714750"/>
          <p14:tracePt t="17087" x="2786063" y="3714750"/>
          <p14:tracePt t="17100" x="2722563" y="3714750"/>
          <p14:tracePt t="17103" x="2659063" y="3714750"/>
          <p14:tracePt t="17117" x="2628900" y="3714750"/>
          <p14:tracePt t="17120" x="2603500" y="3714750"/>
          <p14:tracePt t="17132" x="2578100" y="3714750"/>
          <p14:tracePt t="17136" x="2547938" y="3714750"/>
          <p14:tracePt t="17150" x="2522538" y="3714750"/>
          <p14:tracePt t="17166" x="2497138" y="3740150"/>
          <p14:tracePt t="17184" x="2471738" y="3740150"/>
          <p14:tracePt t="17215" x="2446338" y="3740150"/>
          <p14:tracePt t="17239" x="2416175" y="3740150"/>
          <p14:tracePt t="17279" x="2370138" y="3768725"/>
          <p14:tracePt t="17559" x="2357438" y="3768725"/>
          <p14:tracePt t="17631" x="2330450" y="3768725"/>
          <p14:tracePt t="17671" x="2301875" y="3743325"/>
          <p14:tracePt t="17728" x="2276475" y="3743325"/>
          <p14:tracePt t="17759" x="2263775" y="3743325"/>
          <p14:tracePt t="17765" x="2251075" y="3743325"/>
          <p14:tracePt t="17775" x="2224088" y="3717925"/>
          <p14:tracePt t="17799" x="2195513" y="3717925"/>
          <p14:tracePt t="17807" x="2170113" y="3717925"/>
          <p14:tracePt t="17815" x="2139950" y="3717925"/>
          <p14:tracePt t="17833" x="2089150" y="3717925"/>
          <p14:tracePt t="17849" x="2033588" y="3717925"/>
          <p14:tracePt t="17866" x="1978025" y="3717925"/>
          <p14:tracePt t="17870" x="1952625" y="3717925"/>
          <p14:tracePt t="17883" x="1922463" y="3717925"/>
          <p14:tracePt t="17899" x="1897063" y="3717925"/>
          <p14:tracePt t="17920" x="1884363" y="3717925"/>
          <p14:tracePt t="17932" x="1871663" y="3717925"/>
          <p14:tracePt t="17949" x="1846263" y="3717925"/>
          <p14:tracePt t="17965" x="1820863" y="3717925"/>
          <p14:tracePt t="18079" x="1790700" y="3717925"/>
          <p14:tracePt t="18104" x="1765300" y="3717925"/>
          <p14:tracePt t="18127" x="1739900" y="3717925"/>
          <p14:tracePt t="18136" x="1727200" y="3722688"/>
          <p14:tracePt t="18143" x="1697038" y="3752850"/>
          <p14:tracePt t="18151" x="1697038" y="3778250"/>
          <p14:tracePt t="18167" x="1625600" y="3875088"/>
          <p14:tracePt t="18184" x="1625600" y="3968750"/>
          <p14:tracePt t="18199" x="1625600" y="4024313"/>
          <p14:tracePt t="18215" x="1625600" y="4113213"/>
          <p14:tracePt t="18233" x="1625600" y="4168775"/>
          <p14:tracePt t="18249" x="1654175" y="4262438"/>
          <p14:tracePt t="18266" x="1684338" y="4318000"/>
          <p14:tracePt t="18270" x="1714500" y="4348163"/>
          <p14:tracePt t="18283" x="1714500" y="4378325"/>
          <p14:tracePt t="18299" x="1773238" y="4437063"/>
          <p14:tracePt t="18302" x="1803400" y="4467225"/>
          <p14:tracePt t="18316" x="1833563" y="4497388"/>
          <p14:tracePt t="18319" x="1884363" y="4548188"/>
          <p14:tracePt t="18332" x="1914525" y="4578350"/>
          <p14:tracePt t="18336" x="1982788" y="4611688"/>
          <p14:tracePt t="18350" x="2058988" y="4692650"/>
          <p14:tracePt t="18367" x="2178050" y="4773613"/>
          <p14:tracePt t="18383" x="2276475" y="4811713"/>
          <p14:tracePt t="18399" x="2433638" y="4845050"/>
          <p14:tracePt t="18415" x="2565400" y="4875213"/>
          <p14:tracePt t="18433" x="2717800" y="4875213"/>
          <p14:tracePt t="18450" x="2849563" y="4845050"/>
          <p14:tracePt t="18466" x="2968625" y="4764088"/>
          <p14:tracePt t="18483" x="3054350" y="4641850"/>
          <p14:tracePt t="18486" x="3071813" y="4594225"/>
          <p14:tracePt t="18499" x="3135313" y="4560888"/>
          <p14:tracePt t="18502" x="3135313" y="4530725"/>
          <p14:tracePt t="18516" x="3135313" y="4471988"/>
          <p14:tracePt t="18519" x="3135313" y="4406900"/>
          <p14:tracePt t="18533" x="3135313" y="4378325"/>
          <p14:tracePt t="18536" x="3135313" y="4313238"/>
          <p14:tracePt t="18549" x="3109913" y="4284663"/>
          <p14:tracePt t="18553" x="3074988" y="4216400"/>
          <p14:tracePt t="18567" x="3011488" y="4117975"/>
          <p14:tracePt t="18583" x="2943225" y="4011613"/>
          <p14:tracePt t="18600" x="2836863" y="3965575"/>
          <p14:tracePt t="18616" x="2697163" y="3927475"/>
          <p14:tracePt t="18633" x="2603500" y="3927475"/>
          <p14:tracePt t="18649" x="2476500" y="3927475"/>
          <p14:tracePt t="18666" x="2420938" y="3927475"/>
          <p14:tracePt t="18682" x="2395538" y="3927475"/>
          <p14:tracePt t="18699" x="2352675" y="3935413"/>
          <p14:tracePt t="18702" x="2352675" y="3990975"/>
          <p14:tracePt t="18717" x="2352675" y="4054475"/>
          <p14:tracePt t="18719" x="2352675" y="4079875"/>
          <p14:tracePt t="18733" x="2403475" y="4173538"/>
          <p14:tracePt t="18735" x="2433638" y="4203700"/>
          <p14:tracePt t="18750" x="2578100" y="4310063"/>
          <p14:tracePt t="18766" x="2824163" y="4391025"/>
          <p14:tracePt t="18783" x="3224213" y="4432300"/>
          <p14:tracePt t="18799" x="3773488" y="4551363"/>
          <p14:tracePt t="18816" x="4483100" y="4629150"/>
          <p14:tracePt t="18833" x="5214938" y="4684713"/>
          <p14:tracePt t="18849" x="5751513" y="4684713"/>
          <p14:tracePt t="18866" x="6091238" y="4684713"/>
          <p14:tracePt t="18883" x="6169025" y="4675188"/>
          <p14:tracePt t="18886" x="6169025" y="4649788"/>
          <p14:tracePt t="18899" x="6169025" y="4624388"/>
          <p14:tracePt t="18917" x="6121400" y="4573588"/>
          <p14:tracePt t="18920" x="6091238" y="4543425"/>
          <p14:tracePt t="18932" x="6062663" y="4513263"/>
          <p14:tracePt t="18934" x="6032500" y="4484688"/>
          <p14:tracePt t="18949" x="6007100" y="4484688"/>
          <p14:tracePt t="18952" x="5976938" y="4454525"/>
          <p14:tracePt t="18966" x="5916613" y="4424363"/>
          <p14:tracePt t="18983" x="5862638" y="4391025"/>
          <p14:tracePt t="18999" x="5743575" y="4356100"/>
          <p14:tracePt t="19016" x="5576888" y="4284663"/>
          <p14:tracePt t="19033" x="5326063" y="4156075"/>
          <p14:tracePt t="19050" x="5133975" y="4079875"/>
          <p14:tracePt t="19066" x="5037138" y="4046538"/>
          <p14:tracePt t="19083" x="5006975" y="4046538"/>
          <p14:tracePt t="19099" x="4981575" y="4046538"/>
          <p14:tracePt t="19103" x="4956175" y="4046538"/>
          <p14:tracePt t="19120" x="4926013" y="4046538"/>
          <p14:tracePt t="19133" x="4862513" y="4046538"/>
          <p14:tracePt t="19135" x="4849813" y="4054475"/>
          <p14:tracePt t="19150" x="4824413" y="4105275"/>
          <p14:tracePt t="19166" x="4799013" y="4160838"/>
          <p14:tracePt t="19182" x="4799013" y="4249738"/>
          <p14:tracePt t="19207" x="4799013" y="4275138"/>
          <p14:tracePt t="19223" x="4806950" y="4287838"/>
          <p14:tracePt t="19233" x="4837113" y="4313238"/>
          <p14:tracePt t="19248" x="4887913" y="4313238"/>
          <p14:tracePt t="19266" x="4918075" y="4348163"/>
          <p14:tracePt t="19282" x="4973638" y="4348163"/>
          <p14:tracePt t="19299" x="5027613" y="4348163"/>
          <p14:tracePt t="19303" x="5053013" y="4348163"/>
          <p14:tracePt t="19316" x="5083175" y="4348163"/>
          <p14:tracePt t="19332" x="5108575" y="4348163"/>
          <p14:tracePt t="19335" x="5156200" y="4318000"/>
          <p14:tracePt t="19350" x="5189538" y="4203700"/>
          <p14:tracePt t="19367" x="5189538" y="4079875"/>
          <p14:tracePt t="19383" x="5159375" y="3981450"/>
          <p14:tracePt t="19399" x="5070475" y="3854450"/>
          <p14:tracePt t="19416" x="4973638" y="3756025"/>
          <p14:tracePt t="19433" x="4781550" y="3679825"/>
          <p14:tracePt t="19449" x="4543425" y="3636963"/>
          <p14:tracePt t="19466" x="4244975" y="3552825"/>
          <p14:tracePt t="19483" x="4011613" y="3552825"/>
          <p14:tracePt t="19486" x="3871913" y="3552825"/>
          <p14:tracePt t="19499" x="3725863" y="3552825"/>
          <p14:tracePt t="19502" x="3603625" y="3590925"/>
          <p14:tracePt t="19516" x="3535363" y="3624263"/>
          <p14:tracePt t="19519" x="3411538" y="3667125"/>
          <p14:tracePt t="19533" x="3313113" y="3727450"/>
          <p14:tracePt t="19536" x="3284538" y="3756025"/>
          <p14:tracePt t="19549" x="3216275" y="3790950"/>
          <p14:tracePt t="19552" x="3216275" y="3816350"/>
          <p14:tracePt t="19565" x="3216275" y="3846513"/>
          <p14:tracePt t="19584" x="3216275" y="3871913"/>
          <p14:tracePt t="19599" x="3216275" y="3897313"/>
          <p14:tracePt t="19617" x="3216275" y="3927475"/>
          <p14:tracePt t="19633" x="3216275" y="3952875"/>
          <p14:tracePt t="19649" x="3249613" y="3990975"/>
          <p14:tracePt t="19666" x="3305175" y="3990975"/>
          <p14:tracePt t="19683" x="3330575" y="3990975"/>
          <p14:tracePt t="19699" x="3355975" y="3990975"/>
          <p14:tracePt t="19727" x="3386138" y="3990975"/>
          <p14:tracePt t="19735" x="3411538" y="3990975"/>
          <p14:tracePt t="19751" x="3441700" y="3990975"/>
          <p14:tracePt t="19767" x="3484563" y="3952875"/>
          <p14:tracePt t="19783" x="3509963" y="3927475"/>
          <p14:tracePt t="19799" x="3509963" y="3871913"/>
          <p14:tracePt t="19935" x="3484563" y="3897313"/>
          <p14:tracePt t="19942" x="3484563" y="3927475"/>
          <p14:tracePt t="19951" x="3484563" y="3990975"/>
          <p14:tracePt t="19967" x="3484563" y="4079875"/>
          <p14:tracePt t="19983" x="3484563" y="4135438"/>
          <p14:tracePt t="20000" x="3484563" y="4191000"/>
          <p14:tracePt t="20016" x="3654425" y="4322763"/>
          <p14:tracePt t="20033" x="4075113" y="4556125"/>
          <p14:tracePt t="20049" x="4487863" y="4692650"/>
          <p14:tracePt t="20066" x="4725988" y="4725988"/>
          <p14:tracePt t="20082" x="4814888" y="4725988"/>
          <p14:tracePt t="20099" x="4849813" y="4760913"/>
          <p14:tracePt t="20230" x="4857750" y="4751388"/>
          <p14:tracePt t="20239" x="4857750" y="4725988"/>
          <p14:tracePt t="20263" x="4857750" y="4697413"/>
          <p14:tracePt t="20272" x="4857750" y="4672013"/>
          <p14:tracePt t="20288" x="4857750" y="4657725"/>
          <p14:tracePt t="20299" x="4849813" y="4632325"/>
          <p14:tracePt t="20302" x="4837113" y="4619625"/>
          <p14:tracePt t="20316" x="4827588" y="4606925"/>
          <p14:tracePt t="20319" x="4814888" y="4594225"/>
          <p14:tracePt t="20332" x="4814888" y="4568825"/>
          <p14:tracePt t="20350" x="4751388" y="4510088"/>
          <p14:tracePt t="20366" x="4725988" y="4454525"/>
          <p14:tracePt t="20383" x="4725988" y="4403725"/>
          <p14:tracePt t="20400" x="4725988" y="4373563"/>
          <p14:tracePt t="20416" x="4725988" y="4348163"/>
          <p14:tracePt t="20433" x="4725988" y="4322763"/>
          <p14:tracePt t="20449" x="4718050" y="4310063"/>
          <p14:tracePt t="20466" x="4687888" y="4310063"/>
          <p14:tracePt t="20495" x="4662488" y="4310063"/>
          <p14:tracePt t="20575" x="4637088" y="4310063"/>
          <p14:tracePt t="20663" x="4624388" y="4318000"/>
          <p14:tracePt t="20671" x="4611688" y="4330700"/>
          <p14:tracePt t="20682" x="4598988" y="4330700"/>
          <p14:tracePt t="20687" x="4573588" y="4343400"/>
          <p14:tracePt t="20703" x="4560888" y="4352925"/>
          <p14:tracePt t="20717" x="4535488" y="4352925"/>
          <p14:tracePt t="20719" x="4522788" y="4365625"/>
          <p14:tracePt t="20732" x="4508500" y="4378325"/>
          <p14:tracePt t="20748" x="4483100" y="4378325"/>
          <p14:tracePt t="20766" x="4429125" y="4378325"/>
          <p14:tracePt t="20782" x="4373563" y="4406900"/>
          <p14:tracePt t="20799" x="4300538" y="4406900"/>
          <p14:tracePt t="20816" x="4189413" y="4406900"/>
          <p14:tracePt t="20832" x="4092575" y="4441825"/>
          <p14:tracePt t="20849" x="3963988" y="4441825"/>
          <p14:tracePt t="20867" x="3910013" y="4441825"/>
          <p14:tracePt t="20870" x="3884613" y="4441825"/>
          <p14:tracePt t="20883" x="3857625" y="4441825"/>
          <p14:tracePt t="20886" x="3811588" y="4441825"/>
          <p14:tracePt t="20900" x="3798888" y="4441825"/>
          <p14:tracePt t="20902" x="3773488" y="4441825"/>
          <p14:tracePt t="20916" x="3748088" y="4441825"/>
          <p14:tracePt t="20918" x="3717925" y="4441825"/>
          <p14:tracePt t="20933" x="3692525" y="4441825"/>
          <p14:tracePt t="20936" x="3662363" y="4471988"/>
          <p14:tracePt t="20950" x="3492500" y="4471988"/>
          <p14:tracePt t="20967" x="3305175" y="4510088"/>
          <p14:tracePt t="20984" x="3173413" y="4543425"/>
          <p14:tracePt t="20999" x="2995613" y="4543425"/>
          <p14:tracePt t="21016" x="2905125" y="4543425"/>
          <p14:tracePt t="21032" x="2849563" y="4543425"/>
          <p14:tracePt t="21049" x="2820988" y="4543425"/>
          <p14:tracePt t="21066" x="2795588" y="4543425"/>
          <p14:tracePt t="21088" x="2768600" y="4543425"/>
          <p14:tracePt t="21110" x="2740025" y="4543425"/>
          <p14:tracePt t="21120" x="2714625" y="4543425"/>
          <p14:tracePt t="21132" x="2684463" y="4543425"/>
          <p14:tracePt t="21135" x="2659063" y="4543425"/>
          <p14:tracePt t="21149" x="2633663" y="4543425"/>
          <p14:tracePt t="21152" x="2603500" y="4543425"/>
          <p14:tracePt t="21167" x="2547938" y="4543425"/>
          <p14:tracePt t="21183" x="2522538" y="4543425"/>
          <p14:tracePt t="21200" x="2492375" y="4513263"/>
          <p14:tracePt t="21215" x="2463800" y="4513263"/>
          <p14:tracePt t="21288" x="2436813" y="4513263"/>
          <p14:tracePt t="21294" x="2411413" y="4513263"/>
          <p14:tracePt t="21303" x="2382838" y="4513263"/>
          <p14:tracePt t="21316" x="2335213" y="4500563"/>
          <p14:tracePt t="21319" x="2322513" y="4487863"/>
          <p14:tracePt t="21343" x="2297113" y="4487863"/>
          <p14:tracePt t="21399" x="2271713" y="4487863"/>
          <p14:tracePt t="21783" x="2224088" y="4454525"/>
          <p14:tracePt t="21800" x="2224088" y="4445000"/>
          <p14:tracePt t="21807" x="2224088" y="4419600"/>
          <p14:tracePt t="21817" x="2224088" y="4391025"/>
          <p14:tracePt t="21833" x="2224088" y="4262438"/>
          <p14:tracePt t="21849" x="2224088" y="4206875"/>
          <p14:tracePt t="21866" x="2224088" y="4117975"/>
          <p14:tracePt t="21882" x="2266950" y="4041775"/>
          <p14:tracePt t="21898" x="2344738" y="3994150"/>
          <p14:tracePt t="21917" x="2420938" y="3948113"/>
          <p14:tracePt t="21920" x="2446338" y="3948113"/>
          <p14:tracePt t="21932" x="2514600" y="3914775"/>
          <p14:tracePt t="21934" x="2578100" y="3914775"/>
          <p14:tracePt t="21950" x="2705100" y="3914775"/>
          <p14:tracePt t="21967" x="2879725" y="3914775"/>
          <p14:tracePt t="21983" x="2968625" y="3914775"/>
          <p14:tracePt t="22000" x="3059113" y="3914775"/>
          <p14:tracePt t="22016" x="3152775" y="3914775"/>
          <p14:tracePt t="22033" x="3241675" y="3914775"/>
          <p14:tracePt t="22049" x="3297238" y="3914775"/>
          <p14:tracePt t="22066" x="3386138" y="3914775"/>
          <p14:tracePt t="22082" x="3411538" y="3914775"/>
          <p14:tracePt t="22100" x="3467100" y="3914775"/>
          <p14:tracePt t="22103" x="3497263" y="3914775"/>
          <p14:tracePt t="22127" x="3522663" y="3914775"/>
          <p14:tracePt t="22136" x="3548063" y="3914775"/>
          <p14:tracePt t="22149" x="3578225" y="3914775"/>
          <p14:tracePt t="22166" x="3632200" y="3914775"/>
          <p14:tracePt t="22182" x="3684588" y="3914775"/>
          <p14:tracePt t="22200" x="3760788" y="3943350"/>
          <p14:tracePt t="22215" x="3798888" y="3943350"/>
          <p14:tracePt t="22232" x="3875088" y="3990975"/>
          <p14:tracePt t="22248" x="3922713" y="4003675"/>
          <p14:tracePt t="22266" x="4016375" y="4037013"/>
          <p14:tracePt t="22281" x="4070350" y="4037013"/>
          <p14:tracePt t="22298" x="4130675" y="4071938"/>
          <p14:tracePt t="22316" x="4151313" y="4071938"/>
          <p14:tracePt t="22320" x="4176713" y="4071938"/>
          <p14:tracePt t="22342" x="4206875" y="4071938"/>
          <p14:tracePt t="22375" x="4232275" y="4071938"/>
          <p14:tracePt t="22423" x="4244975" y="4079875"/>
          <p14:tracePt t="22447" x="4257675" y="4092575"/>
          <p14:tracePt t="22455" x="4283075" y="4092575"/>
          <p14:tracePt t="22466" x="4295775" y="4105275"/>
          <p14:tracePt t="22482" x="4310063" y="4117975"/>
          <p14:tracePt t="22499" x="4335463" y="4117975"/>
          <p14:tracePt t="22502" x="4348163" y="4130675"/>
          <p14:tracePt t="22520" x="4356100" y="4143375"/>
          <p14:tracePt t="22533" x="4368800" y="4152900"/>
          <p14:tracePt t="22550" x="4381500" y="4191000"/>
          <p14:tracePt t="22567" x="4424363" y="4219575"/>
          <p14:tracePt t="22590" x="4437063" y="4249738"/>
          <p14:tracePt t="22623" x="4449763" y="4262438"/>
          <p14:tracePt t="22655" x="4449763" y="4287838"/>
          <p14:tracePt t="22695" x="4449763" y="4313238"/>
          <p14:tracePt t="22727" x="4449763" y="4338638"/>
          <p14:tracePt t="22743" x="4449763" y="4368800"/>
          <p14:tracePt t="22751" x="4449763" y="4394200"/>
          <p14:tracePt t="22767" x="4449763" y="4424363"/>
          <p14:tracePt t="22774" x="4449763" y="4449763"/>
          <p14:tracePt t="22783" x="4441825" y="4462463"/>
          <p14:tracePt t="22799" x="4432300" y="4500563"/>
          <p14:tracePt t="22816" x="4419600" y="4513263"/>
          <p14:tracePt t="22832" x="4406900" y="4522788"/>
          <p14:tracePt t="22849" x="4394200" y="4565650"/>
          <p14:tracePt t="22911" x="4364038" y="4594225"/>
          <p14:tracePt t="27511" x="4330700" y="4624388"/>
          <p14:tracePt t="27518" x="4300538" y="4657725"/>
          <p14:tracePt t="27533" x="4275138" y="4657725"/>
          <p14:tracePt t="31375" x="4262438" y="4667250"/>
          <p14:tracePt t="31448" x="4249738" y="4679950"/>
          <p14:tracePt t="31454" x="4224338" y="4679950"/>
          <p14:tracePt t="31466" x="4211638" y="4692650"/>
          <p14:tracePt t="31482" x="4198938" y="4705350"/>
          <p14:tracePt t="31486" x="4173538" y="4705350"/>
          <p14:tracePt t="31504" x="4148138" y="4705350"/>
          <p14:tracePt t="31515" x="4122738" y="4705350"/>
          <p14:tracePt t="31518" x="4092575" y="4705350"/>
          <p14:tracePt t="31532" x="4067175" y="4705350"/>
          <p14:tracePt t="31534" x="4037013" y="4705350"/>
          <p14:tracePt t="31549" x="4011613" y="4705350"/>
          <p14:tracePt t="31566" x="3986213" y="4705350"/>
          <p14:tracePt t="31591" x="3960813" y="4705350"/>
          <p14:tracePt t="31607" x="3935413" y="4705350"/>
          <p14:tracePt t="31623" x="3905250" y="4705350"/>
          <p14:tracePt t="31639" x="3879850" y="4705350"/>
          <p14:tracePt t="31655" x="3854450" y="4705350"/>
          <p14:tracePt t="31666" x="3824288" y="4705350"/>
          <p14:tracePt t="31682" x="3768725" y="4705350"/>
          <p14:tracePt t="31699" x="3730625" y="4705350"/>
          <p14:tracePt t="31702" x="3692525" y="4705350"/>
          <p14:tracePt t="31719" x="3644900" y="4705350"/>
          <p14:tracePt t="31733" x="3632200" y="4705350"/>
          <p14:tracePt t="31735" x="3606800" y="4705350"/>
          <p14:tracePt t="31748" x="3581400" y="4705350"/>
          <p14:tracePt t="31767" x="3552825" y="4705350"/>
          <p14:tracePt t="31799" x="3525838" y="4705350"/>
          <p14:tracePt t="31807" x="3497263" y="4705350"/>
          <p14:tracePt t="31816" x="3471863" y="4705350"/>
          <p14:tracePt t="31832" x="3416300" y="4705350"/>
          <p14:tracePt t="31849" x="3327400" y="4705350"/>
          <p14:tracePt t="31865" x="3198813" y="4705350"/>
          <p14:tracePt t="31882" x="3071813" y="4705350"/>
          <p14:tracePt t="31899" x="2960688" y="4705350"/>
          <p14:tracePt t="31903" x="2914650" y="4705350"/>
          <p14:tracePt t="31915" x="2849563" y="4705350"/>
          <p14:tracePt t="31918" x="2786063" y="4705350"/>
          <p14:tracePt t="31932" x="2722563" y="4705350"/>
          <p14:tracePt t="31934" x="2659063" y="4705350"/>
          <p14:tracePt t="31950" x="2598738" y="4679950"/>
          <p14:tracePt t="31967" x="2573338" y="4679950"/>
          <p14:tracePt t="32175" x="2547938" y="4679950"/>
          <p14:tracePt t="32182" x="2522538" y="4679950"/>
          <p14:tracePt t="32190" x="2492375" y="4679950"/>
          <p14:tracePt t="32216" x="2373313" y="4679950"/>
          <p14:tracePt t="32232" x="2322513" y="4679950"/>
          <p14:tracePt t="32249" x="2228850" y="4679950"/>
          <p14:tracePt t="32266" x="2182813" y="4692650"/>
          <p14:tracePt t="32282" x="2144713" y="4705350"/>
          <p14:tracePt t="32298" x="2117725" y="4705350"/>
          <p14:tracePt t="32316" x="2092325" y="4705350"/>
          <p14:tracePt t="32319" x="2079625" y="4718050"/>
          <p14:tracePt t="32343" x="2066925" y="4730750"/>
          <p14:tracePt t="32359" x="2041525" y="4730750"/>
          <p14:tracePt t="32375" x="2011363" y="4730750"/>
          <p14:tracePt t="32399" x="1985963" y="4730750"/>
          <p14:tracePt t="32463" x="1960563" y="4730750"/>
          <p14:tracePt t="32503" x="1947863" y="4722813"/>
          <p14:tracePt t="32527" x="1947863" y="4697413"/>
          <p14:tracePt t="32552" x="1947863" y="4667250"/>
          <p14:tracePt t="32567" x="1957388" y="4619625"/>
          <p14:tracePt t="32574" x="1970088" y="4606925"/>
          <p14:tracePt t="32583" x="1970088" y="4581525"/>
          <p14:tracePt t="32598" x="1970088" y="4492625"/>
          <p14:tracePt t="32616" x="1970088" y="4403725"/>
          <p14:tracePt t="32632" x="1998663" y="4310063"/>
          <p14:tracePt t="32649" x="1998663" y="4216400"/>
          <p14:tracePt t="32665" x="2033588" y="4122738"/>
          <p14:tracePt t="32682" x="2033588" y="4033838"/>
          <p14:tracePt t="32698" x="2033588" y="3943350"/>
          <p14:tracePt t="32702" x="2046288" y="3897313"/>
          <p14:tracePt t="32715" x="2058988" y="3884613"/>
          <p14:tracePt t="32718" x="2058988" y="3859213"/>
          <p14:tracePt t="32732" x="2089150" y="3829050"/>
          <p14:tracePt t="32735" x="2089150" y="3798888"/>
          <p14:tracePt t="32748" x="2105025" y="3752850"/>
          <p14:tracePt t="32751" x="2117725" y="3740150"/>
          <p14:tracePt t="32765" x="2132013" y="3702050"/>
          <p14:tracePt t="32769" x="2144713" y="3687763"/>
          <p14:tracePt t="32782" x="2157413" y="3675063"/>
          <p14:tracePt t="32799" x="2182813" y="3675063"/>
          <p14:tracePt t="32816" x="2203450" y="3649663"/>
          <p14:tracePt t="32832" x="2259013" y="3624263"/>
          <p14:tracePt t="32849" x="2284413" y="3624263"/>
          <p14:tracePt t="32866" x="2373313" y="3624263"/>
          <p14:tracePt t="32881" x="2451100" y="3654425"/>
          <p14:tracePt t="32899" x="2628900" y="3671888"/>
          <p14:tracePt t="32916" x="2927350" y="3756025"/>
          <p14:tracePt t="32918" x="3079750" y="3824288"/>
          <p14:tracePt t="32932" x="3254375" y="3867150"/>
          <p14:tracePt t="32933" x="3403600" y="3910013"/>
          <p14:tracePt t="32948" x="3552825" y="3952875"/>
          <p14:tracePt t="32951" x="3730625" y="3998913"/>
          <p14:tracePt t="32966" x="3973513" y="4079875"/>
          <p14:tracePt t="32983" x="4275138" y="4165600"/>
          <p14:tracePt t="32999" x="4522788" y="4241800"/>
          <p14:tracePt t="33015" x="4713288" y="4318000"/>
          <p14:tracePt t="33032" x="4773613" y="4348163"/>
          <p14:tracePt t="33049" x="4857750" y="4378325"/>
          <p14:tracePt t="33066" x="4892675" y="4406900"/>
          <p14:tracePt t="33082" x="4943475" y="4406900"/>
          <p14:tracePt t="33099" x="5002213" y="4437063"/>
          <p14:tracePt t="33102" x="5027613" y="4437063"/>
          <p14:tracePt t="33116" x="5092700" y="4437063"/>
          <p14:tracePt t="33119" x="5121275" y="4467225"/>
          <p14:tracePt t="33131" x="5151438" y="4467225"/>
          <p14:tracePt t="33134" x="5176838" y="4467225"/>
          <p14:tracePt t="33148" x="5240338" y="4467225"/>
          <p14:tracePt t="33151" x="5270500" y="4467225"/>
          <p14:tracePt t="33166" x="5343525" y="4484688"/>
          <p14:tracePt t="33181" x="5414963" y="4497388"/>
          <p14:tracePt t="33198" x="5445125" y="4497388"/>
          <p14:tracePt t="33216" x="5470525" y="4497388"/>
          <p14:tracePt t="33408" x="5449888" y="4497388"/>
          <p14:tracePt t="33415" x="5419725" y="4497388"/>
          <p14:tracePt t="33430" x="5394325" y="4497388"/>
          <p14:tracePt t="33449" x="5305425" y="4497388"/>
          <p14:tracePt t="33466" x="5249863" y="4497388"/>
          <p14:tracePt t="33482" x="5219700" y="4497388"/>
          <p14:tracePt t="33498" x="5173663" y="4513263"/>
          <p14:tracePt t="33527" x="5159375" y="4525963"/>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55356" y="1506526"/>
            <a:ext cx="4793376" cy="4007315"/>
          </a:xfrm>
          <a:prstGeom prst="rect">
            <a:avLst/>
          </a:prstGeom>
        </p:spPr>
        <p:txBody>
          <a:bodyPr wrap="square">
            <a:spAutoFit/>
          </a:bodyPr>
          <a:lstStyle/>
          <a:p>
            <a:pPr marR="0" lvl="0" rtl="0">
              <a:lnSpc>
                <a:spcPct val="107000"/>
              </a:lnSpc>
              <a:spcBef>
                <a:spcPts val="0"/>
              </a:spcBef>
              <a:spcAft>
                <a:spcPts val="800"/>
              </a:spcAft>
              <a:tabLst>
                <a:tab pos="457200" algn="l"/>
              </a:tabLst>
            </a:pPr>
            <a:r>
              <a:rPr lang="en-US" sz="2400" b="1" i="1" u="sng"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Introduction to Accounting</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The History of Accounting.</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Definition and Importance  of Accounting</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Users of accounting</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Types of Accounting: Financial and Managerial</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Principles and Assumptions of Accounting</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Course Outline: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21893301"/>
      </p:ext>
    </p:extLst>
  </p:cSld>
  <p:clrMapOvr>
    <a:masterClrMapping/>
  </p:clrMapOvr>
  <p:transition spd="slow" advTm="202302">
    <p:comb/>
  </p:transition>
  <p:extLst>
    <p:ext uri="{3A86A75C-4F4B-4683-9AE1-C65F6400EC91}">
      <p14:laserTraceLst xmlns:p14="http://schemas.microsoft.com/office/powerpoint/2010/main">
        <p14:tracePtLst>
          <p14:tracePt t="1249" x="5214938" y="4500563"/>
          <p14:tracePt t="1257" x="5245100" y="4500563"/>
          <p14:tracePt t="1267" x="5292725" y="4484688"/>
          <p14:tracePt t="1284" x="5411788" y="4437063"/>
          <p14:tracePt t="1301" x="5584825" y="4403725"/>
          <p14:tracePt t="1304" x="5678488" y="4381500"/>
          <p14:tracePt t="1318" x="5772150" y="4365625"/>
          <p14:tracePt t="1321" x="5837238" y="4365625"/>
          <p14:tracePt t="1335" x="5943600" y="4365625"/>
          <p14:tracePt t="1338" x="6007100" y="4365625"/>
          <p14:tracePt t="1352" x="6134100" y="4365625"/>
          <p14:tracePt t="1369" x="6223000" y="4365625"/>
          <p14:tracePt t="1385" x="6338888" y="4330700"/>
          <p14:tracePt t="1401" x="6415088" y="4300538"/>
          <p14:tracePt t="1417" x="6508750" y="4271963"/>
          <p14:tracePt t="1433" x="6602413" y="4241800"/>
          <p14:tracePt t="1451" x="6780213" y="4203700"/>
          <p14:tracePt t="1468" x="6942138" y="4152900"/>
          <p14:tracePt t="1484" x="6967538" y="4127500"/>
          <p14:tracePt t="1501" x="6980238" y="4113213"/>
          <p14:tracePt t="1504" x="7005638" y="4113213"/>
          <p14:tracePt t="1518" x="7018338" y="4100513"/>
          <p14:tracePt t="1534" x="7032625" y="4087813"/>
          <p14:tracePt t="1569" x="7058025" y="4087813"/>
          <p14:tracePt t="1633" x="7083425" y="4087813"/>
          <p14:tracePt t="1665" x="7108825" y="4087813"/>
          <p14:tracePt t="1681" x="7138988" y="4087813"/>
          <p14:tracePt t="1713" x="7167563" y="4059238"/>
          <p14:tracePt t="1825" x="7192963" y="4059238"/>
          <p14:tracePt t="1841" x="7223125" y="4059238"/>
          <p14:tracePt t="1857" x="7248525" y="4059238"/>
          <p14:tracePt t="1864" x="7278688" y="4059238"/>
          <p14:tracePt t="1873" x="7304088" y="4059238"/>
          <p14:tracePt t="1885" x="7329488" y="4059238"/>
          <p14:tracePt t="1888" x="7359650" y="4059238"/>
          <p14:tracePt t="1905" x="7385050" y="4059238"/>
          <p14:tracePt t="1929" x="7415213" y="4059238"/>
          <p14:tracePt t="1937" x="7423150" y="4046538"/>
          <p14:tracePt t="1951" x="7435850" y="4037013"/>
          <p14:tracePt t="1954" x="7461250" y="4037013"/>
          <p14:tracePt t="1968" x="7554913" y="4003675"/>
          <p14:tracePt t="1984" x="7648575" y="3973513"/>
          <p14:tracePt t="2000" x="7785100" y="3973513"/>
          <p14:tracePt t="2018" x="7874000" y="3973513"/>
          <p14:tracePt t="2034" x="7904163" y="3973513"/>
          <p14:tracePt t="2051" x="7929563" y="3973513"/>
          <p14:tracePt t="2067" x="7959725" y="3973513"/>
          <p14:tracePt t="2085" x="8048625" y="3973513"/>
          <p14:tracePt t="2088" x="8112125" y="3973513"/>
          <p14:tracePt t="2101" x="8175625" y="3973513"/>
          <p14:tracePt t="2105" x="8201025" y="3973513"/>
          <p14:tracePt t="2118" x="8231188" y="3973513"/>
          <p14:tracePt t="2121" x="8243888" y="3973513"/>
          <p14:tracePt t="2134" x="8253413" y="3973513"/>
          <p14:tracePt t="2151" x="8294688" y="3960813"/>
          <p14:tracePt t="2201" x="8269288" y="3930650"/>
          <p14:tracePt t="2226" x="8269288" y="3905250"/>
          <p14:tracePt t="2241" x="8256588" y="3892550"/>
          <p14:tracePt t="2248" x="8243888" y="3879850"/>
          <p14:tracePt t="2265" x="8235950" y="3867150"/>
          <p14:tracePt t="2273" x="8205788" y="3867150"/>
          <p14:tracePt t="2284" x="8180388" y="3867150"/>
          <p14:tracePt t="2288" x="8150225" y="3836988"/>
          <p14:tracePt t="2305" x="8124825" y="3836988"/>
          <p14:tracePt t="2321" x="8094663" y="3836988"/>
          <p14:tracePt t="2337" x="8069263" y="3836988"/>
          <p14:tracePt t="2351" x="7980363" y="3798888"/>
          <p14:tracePt t="2368" x="7908925" y="3798888"/>
          <p14:tracePt t="2384" x="7853363" y="3798888"/>
          <p14:tracePt t="2402" x="7759700" y="3798888"/>
          <p14:tracePt t="2417" x="7589838" y="3798888"/>
          <p14:tracePt t="2434" x="7440613" y="3798888"/>
          <p14:tracePt t="2451" x="7265988" y="3798888"/>
          <p14:tracePt t="2468" x="7061200" y="3798888"/>
          <p14:tracePt t="2484" x="6777038" y="3798888"/>
          <p14:tracePt t="2501" x="6602413" y="3798888"/>
          <p14:tracePt t="2504" x="6572250" y="3798888"/>
          <p14:tracePt t="2517" x="6546850" y="3798888"/>
          <p14:tracePt t="2520" x="6521450" y="3798888"/>
          <p14:tracePt t="2537" x="6491288" y="3798888"/>
          <p14:tracePt t="2561" x="6465888" y="3798888"/>
          <p14:tracePt t="2577" x="6435725" y="3798888"/>
          <p14:tracePt t="2593" x="6410325" y="3798888"/>
          <p14:tracePt t="2602" x="6384925" y="3798888"/>
          <p14:tracePt t="2617" x="6359525" y="3821113"/>
          <p14:tracePt t="2634" x="6329363" y="3849688"/>
          <p14:tracePt t="2651" x="6300788" y="3879850"/>
          <p14:tracePt t="2667" x="6291263" y="3892550"/>
          <p14:tracePt t="2684" x="6257925" y="3948113"/>
          <p14:tracePt t="2700" x="6257925" y="3973513"/>
          <p14:tracePt t="2717" x="6257925" y="4029075"/>
          <p14:tracePt t="2720" x="6257925" y="4054475"/>
          <p14:tracePt t="2734" x="6257925" y="4084638"/>
          <p14:tracePt t="2737" x="6257925" y="4110038"/>
          <p14:tracePt t="2751" x="6257925" y="4135438"/>
          <p14:tracePt t="2754" x="6288088" y="4168775"/>
          <p14:tracePt t="2768" x="6329363" y="4246563"/>
          <p14:tracePt t="2785" x="6376988" y="4287838"/>
          <p14:tracePt t="2801" x="6423025" y="4368800"/>
          <p14:tracePt t="2817" x="6461125" y="4406900"/>
          <p14:tracePt t="2834" x="6503988" y="4445000"/>
          <p14:tracePt t="2851" x="6559550" y="4505325"/>
          <p14:tracePt t="2867" x="6640513" y="4581525"/>
          <p14:tracePt t="2884" x="6716713" y="4662488"/>
          <p14:tracePt t="2888" x="6764338" y="4675188"/>
          <p14:tracePt t="2901" x="6858000" y="4730750"/>
          <p14:tracePt t="2904" x="6926263" y="4768850"/>
          <p14:tracePt t="2918" x="6997700" y="4803775"/>
          <p14:tracePt t="2920" x="7121525" y="4845050"/>
          <p14:tracePt t="2935" x="7215188" y="4884738"/>
          <p14:tracePt t="2938" x="7312025" y="4922838"/>
          <p14:tracePt t="2951" x="7380288" y="4956175"/>
          <p14:tracePt t="2954" x="7504113" y="4994275"/>
          <p14:tracePt t="2968" x="7643813" y="5067300"/>
          <p14:tracePt t="2985" x="7775575" y="5100638"/>
          <p14:tracePt t="3001" x="7869238" y="5135563"/>
          <p14:tracePt t="3017" x="7934325" y="5135563"/>
          <p14:tracePt t="3033" x="8069263" y="5168900"/>
          <p14:tracePt t="3051" x="8201025" y="5203825"/>
          <p14:tracePt t="3067" x="8334375" y="5232400"/>
          <p14:tracePt t="3084" x="8572500" y="5313363"/>
          <p14:tracePt t="3101" x="8801100" y="5313363"/>
          <p14:tracePt t="3104" x="8924925" y="5351463"/>
          <p14:tracePt t="3118" x="9039225" y="5351463"/>
          <p14:tracePt t="3121" x="9155113" y="5351463"/>
          <p14:tracePt t="3134" x="9277350" y="5394325"/>
          <p14:tracePt t="3137" x="9342438" y="5394325"/>
          <p14:tracePt t="3151" x="9405938" y="5394325"/>
          <p14:tracePt t="3154" x="9469438" y="5394325"/>
          <p14:tracePt t="3167" x="9532938" y="5394325"/>
          <p14:tracePt t="3169" x="9596438" y="5394325"/>
          <p14:tracePt t="3184" x="9686925" y="5394325"/>
          <p14:tracePt t="3201" x="9763125" y="5351463"/>
          <p14:tracePt t="3217" x="9801225" y="5338763"/>
          <p14:tracePt t="3234" x="9877425" y="5295900"/>
          <p14:tracePt t="3251" x="9915525" y="5254625"/>
          <p14:tracePt t="3268" x="9963150" y="5224463"/>
          <p14:tracePt t="3285" x="9975850" y="5199063"/>
          <p14:tracePt t="3288" x="9988550" y="5186363"/>
          <p14:tracePt t="3305" x="9988550" y="5160963"/>
          <p14:tracePt t="3317" x="10018713" y="5130800"/>
          <p14:tracePt t="3320" x="10018713" y="5105400"/>
          <p14:tracePt t="3334" x="10018713" y="5075238"/>
          <p14:tracePt t="3337" x="10018713" y="5049838"/>
          <p14:tracePt t="3351" x="10018713" y="5024438"/>
          <p14:tracePt t="3354" x="10018713" y="4994275"/>
          <p14:tracePt t="3369" x="10018713" y="4951413"/>
          <p14:tracePt t="3384" x="9993313" y="4857750"/>
          <p14:tracePt t="3401" x="9993313" y="4845050"/>
          <p14:tracePt t="3418" x="9967913" y="4791075"/>
          <p14:tracePt t="3435" x="9937750" y="4700588"/>
          <p14:tracePt t="3451" x="9907588" y="4645025"/>
          <p14:tracePt t="3467" x="9856788" y="4525963"/>
          <p14:tracePt t="3484" x="9831388" y="4475163"/>
          <p14:tracePt t="3501" x="9767888" y="4378325"/>
          <p14:tracePt t="3504" x="9755188" y="4365625"/>
          <p14:tracePt t="3517" x="9740900" y="4325938"/>
          <p14:tracePt t="3534" x="9728200" y="4313238"/>
          <p14:tracePt t="3537" x="9715500" y="4300538"/>
          <p14:tracePt t="3561" x="9690100" y="4271963"/>
          <p14:tracePt t="3601" x="9664700" y="4271963"/>
          <p14:tracePt t="3609" x="9652000" y="4262438"/>
          <p14:tracePt t="3625" x="9639300" y="4249738"/>
          <p14:tracePt t="3634" x="9609138" y="4219575"/>
          <p14:tracePt t="3651" x="9571038" y="4219575"/>
          <p14:tracePt t="3668" x="9532938" y="4194175"/>
          <p14:tracePt t="3706" x="9520238" y="4186238"/>
          <p14:tracePt t="3849" x="9507538" y="4173538"/>
          <p14:tracePt t="3865" x="9469438" y="4156075"/>
          <p14:tracePt t="3873" x="9456738" y="4148138"/>
          <p14:tracePt t="3884" x="9426575" y="4117975"/>
          <p14:tracePt t="3901" x="9332913" y="4084638"/>
          <p14:tracePt t="3904" x="9210675" y="4046538"/>
          <p14:tracePt t="3916" x="9086850" y="4003675"/>
          <p14:tracePt t="3921" x="8988425" y="3943350"/>
          <p14:tracePt t="3934" x="8864600" y="3900488"/>
          <p14:tracePt t="3937" x="8716963" y="3836988"/>
          <p14:tracePt t="3951" x="8593138" y="3794125"/>
          <p14:tracePt t="3954" x="8469313" y="3756025"/>
          <p14:tracePt t="3967" x="8291513" y="3709988"/>
          <p14:tracePt t="3969" x="8172450" y="3671888"/>
          <p14:tracePt t="3984" x="7908925" y="3649663"/>
          <p14:tracePt t="4001" x="7673975" y="3633788"/>
          <p14:tracePt t="4017" x="7415213" y="3633788"/>
          <p14:tracePt t="4034" x="7245350" y="3633788"/>
          <p14:tracePt t="4051" x="7070725" y="3633788"/>
          <p14:tracePt t="4067" x="6878638" y="3702050"/>
          <p14:tracePt t="4084" x="6708775" y="3798888"/>
          <p14:tracePt t="4101" x="6457950" y="3943350"/>
          <p14:tracePt t="4105" x="6407150" y="3978275"/>
          <p14:tracePt t="4117" x="6359525" y="4024313"/>
          <p14:tracePt t="4120" x="6308725" y="4075113"/>
          <p14:tracePt t="4134" x="6262688" y="4127500"/>
          <p14:tracePt t="4138" x="6232525" y="4156075"/>
          <p14:tracePt t="4151" x="6202363" y="4186238"/>
          <p14:tracePt t="4154" x="6202363" y="4249738"/>
          <p14:tracePt t="4168" x="6169025" y="4343400"/>
          <p14:tracePt t="4185" x="6169025" y="4398963"/>
          <p14:tracePt t="4200" x="6169025" y="4525963"/>
          <p14:tracePt t="4217" x="6169025" y="4616450"/>
          <p14:tracePt t="4234" x="6169025" y="4705350"/>
          <p14:tracePt t="4251" x="6169025" y="4764088"/>
          <p14:tracePt t="4267" x="6245225" y="4870450"/>
          <p14:tracePt t="4284" x="6384925" y="4943475"/>
          <p14:tracePt t="4301" x="6632575" y="5024438"/>
          <p14:tracePt t="4304" x="6807200" y="5067300"/>
          <p14:tracePt t="4317" x="7005638" y="5067300"/>
          <p14:tracePt t="4320" x="7205663" y="5113338"/>
          <p14:tracePt t="4334" x="7435850" y="5113338"/>
          <p14:tracePt t="4337" x="7686675" y="5113338"/>
          <p14:tracePt t="4351" x="7967663" y="5113338"/>
          <p14:tracePt t="4354" x="8248650" y="5113338"/>
          <p14:tracePt t="4368" x="8839200" y="5113338"/>
          <p14:tracePt t="4385" x="9248775" y="5029200"/>
          <p14:tracePt t="4401" x="9555163" y="4849813"/>
          <p14:tracePt t="4418" x="9639300" y="4730750"/>
          <p14:tracePt t="4434" x="9682163" y="4497388"/>
          <p14:tracePt t="4451" x="9648825" y="4318000"/>
          <p14:tracePt t="4467" x="9583738" y="4049713"/>
          <p14:tracePt t="4484" x="9477375" y="3778250"/>
          <p14:tracePt t="4501" x="9355138" y="3527425"/>
          <p14:tracePt t="4504" x="9277350" y="3449638"/>
          <p14:tracePt t="4517" x="9145588" y="3317875"/>
          <p14:tracePt t="4520" x="9094788" y="3267075"/>
          <p14:tracePt t="4534" x="9026525" y="3233738"/>
          <p14:tracePt t="4537" x="8929688" y="3195638"/>
          <p14:tracePt t="4551" x="8831263" y="3155950"/>
          <p14:tracePt t="4554" x="8716963" y="3155950"/>
          <p14:tracePt t="4567" x="8601075" y="3155950"/>
          <p14:tracePt t="4570" x="8461375" y="3155950"/>
          <p14:tracePt t="4585" x="8201025" y="3155950"/>
          <p14:tracePt t="4601" x="7916863" y="3327400"/>
          <p14:tracePt t="4619" x="7704138" y="3560763"/>
          <p14:tracePt t="4635" x="7580313" y="3781425"/>
          <p14:tracePt t="4651" x="7580313" y="3960813"/>
          <p14:tracePt t="4667" x="7580313" y="4033838"/>
          <p14:tracePt t="4684" x="7623175" y="4148138"/>
          <p14:tracePt t="4701" x="7699375" y="4178300"/>
          <p14:tracePt t="4704" x="7747000" y="4178300"/>
          <p14:tracePt t="4717" x="7853363" y="4178300"/>
          <p14:tracePt t="4720" x="7967663" y="4178300"/>
          <p14:tracePt t="4734" x="8193088" y="4178300"/>
          <p14:tracePt t="4737" x="8393113" y="4178300"/>
          <p14:tracePt t="4751" x="8593138" y="4178300"/>
          <p14:tracePt t="4754" x="8742363" y="4117975"/>
          <p14:tracePt t="4767" x="8818563" y="4041775"/>
          <p14:tracePt t="4770" x="8924925" y="3935413"/>
          <p14:tracePt t="4784" x="8975725" y="3821113"/>
          <p14:tracePt t="4801" x="8975725" y="3649663"/>
          <p14:tracePt t="4817" x="8963025" y="3492500"/>
          <p14:tracePt t="4834" x="8758238" y="3289300"/>
          <p14:tracePt t="4851" x="8281988" y="3049588"/>
          <p14:tracePt t="4867" x="7466013" y="2820988"/>
          <p14:tracePt t="4885" x="6802438" y="2717800"/>
          <p14:tracePt t="4901" x="6232525" y="2717800"/>
          <p14:tracePt t="4904" x="5994400" y="2854325"/>
          <p14:tracePt t="4917" x="5756275" y="2998788"/>
          <p14:tracePt t="4920" x="5589588" y="3211513"/>
          <p14:tracePt t="4934" x="5500688" y="3390900"/>
          <p14:tracePt t="4937" x="5427663" y="3649663"/>
          <p14:tracePt t="4950" x="5407025" y="3910013"/>
          <p14:tracePt t="4952" x="5407025" y="4105275"/>
          <p14:tracePt t="4968" x="5407025" y="4530725"/>
          <p14:tracePt t="4984" x="5678488" y="4900613"/>
          <p14:tracePt t="5001" x="5951538" y="5011738"/>
          <p14:tracePt t="5017" x="6435725" y="5057775"/>
          <p14:tracePt t="5034" x="6967538" y="5057775"/>
          <p14:tracePt t="5051" x="7567613" y="4905375"/>
          <p14:tracePt t="5068" x="8235950" y="4581525"/>
          <p14:tracePt t="5084" x="8724900" y="4237038"/>
          <p14:tracePt t="5101" x="8924925" y="3900488"/>
          <p14:tracePt t="5104" x="8924925" y="3675063"/>
          <p14:tracePt t="5117" x="8924925" y="3505200"/>
          <p14:tracePt t="5121" x="8924925" y="3335338"/>
          <p14:tracePt t="5134" x="8924925" y="3165475"/>
          <p14:tracePt t="5137" x="8891588" y="3067050"/>
          <p14:tracePt t="5150" x="8818563" y="3011488"/>
          <p14:tracePt t="5153" x="8767763" y="2960688"/>
          <p14:tracePt t="5167" x="8648700" y="2922588"/>
          <p14:tracePt t="5171" x="8585200" y="2922588"/>
          <p14:tracePt t="5184" x="8359775" y="2922588"/>
          <p14:tracePt t="5201" x="8107363" y="3309938"/>
          <p14:tracePt t="5217" x="7908925" y="3905250"/>
          <p14:tracePt t="5234" x="7861300" y="4535488"/>
          <p14:tracePt t="5251" x="7861300" y="5045075"/>
          <p14:tracePt t="5267" x="8061325" y="5432425"/>
          <p14:tracePt t="5283" x="8304213" y="5518150"/>
          <p14:tracePt t="5301" x="8648700" y="5518150"/>
          <p14:tracePt t="5304" x="8874125" y="5518150"/>
          <p14:tracePt t="5317" x="9107488" y="5429250"/>
          <p14:tracePt t="5320" x="9294813" y="5241925"/>
          <p14:tracePt t="5334" x="9401175" y="5138738"/>
          <p14:tracePt t="5337" x="9537700" y="4951413"/>
          <p14:tracePt t="5351" x="9580563" y="4829175"/>
          <p14:tracePt t="5354" x="9580563" y="4603750"/>
          <p14:tracePt t="5368" x="9621838" y="4259263"/>
          <p14:tracePt t="5385" x="9490075" y="3900488"/>
          <p14:tracePt t="5401" x="9294813" y="3616325"/>
          <p14:tracePt t="5417" x="9236075" y="3552825"/>
          <p14:tracePt t="5434" x="9180513" y="3552825"/>
          <p14:tracePt t="5451" x="9129713" y="3552825"/>
          <p14:tracePt t="5467" x="9077325" y="3714750"/>
          <p14:tracePt t="5485" x="9077325" y="3998913"/>
          <p14:tracePt t="5488" x="9077325" y="4113213"/>
          <p14:tracePt t="5500" x="9077325" y="4178300"/>
          <p14:tracePt t="5517" x="9077325" y="4305300"/>
          <p14:tracePt t="5520" x="9104313" y="4335463"/>
          <p14:tracePt t="5534" x="9104313" y="4348163"/>
          <p14:tracePt t="5537" x="9104313" y="4360863"/>
          <p14:tracePt t="5697" x="9117013" y="4373563"/>
          <p14:tracePt t="5713" x="9142413" y="4373563"/>
          <p14:tracePt t="5753" x="9167813" y="4373563"/>
          <p14:tracePt t="5785" x="9196388" y="4373563"/>
          <p14:tracePt t="5793" x="9223375" y="4373563"/>
          <p14:tracePt t="5801" x="9251950" y="4373563"/>
          <p14:tracePt t="5817" x="9324975" y="4373563"/>
          <p14:tracePt t="5834" x="9396413" y="4373563"/>
          <p14:tracePt t="5852" x="9423400" y="4373563"/>
          <p14:tracePt t="5873" x="9451975" y="4373563"/>
          <p14:tracePt t="5890" x="9477375" y="4373563"/>
          <p14:tracePt t="5906" x="9502775" y="4373563"/>
          <p14:tracePt t="5922" x="9532938" y="4373563"/>
          <p14:tracePt t="5935" x="9558338" y="4373563"/>
          <p14:tracePt t="5938" x="9621838" y="4373563"/>
          <p14:tracePt t="5951" x="9652000" y="4373563"/>
          <p14:tracePt t="5954" x="9677400" y="4373563"/>
          <p14:tracePt t="5967" x="9740900" y="4373563"/>
          <p14:tracePt t="5969" x="9767888" y="4373563"/>
          <p14:tracePt t="5985" x="9894888" y="4373563"/>
          <p14:tracePt t="6000" x="10021888" y="4373563"/>
          <p14:tracePt t="6017" x="10077450" y="4373563"/>
          <p14:tracePt t="6034" x="10153650" y="4437063"/>
          <p14:tracePt t="6050" x="10188575" y="4548188"/>
          <p14:tracePt t="6067" x="10221913" y="4705350"/>
          <p14:tracePt t="6085" x="10260013" y="4862513"/>
          <p14:tracePt t="6088" x="10260013" y="4968875"/>
          <p14:tracePt t="6101" x="10226675" y="5067300"/>
          <p14:tracePt t="6104" x="10145713" y="5168900"/>
          <p14:tracePt t="6118" x="10069513" y="5245100"/>
          <p14:tracePt t="6121" x="9963150" y="5351463"/>
          <p14:tracePt t="6133" x="9834563" y="5437188"/>
          <p14:tracePt t="6137" x="9656763" y="5480050"/>
          <p14:tracePt t="6151" x="9477375" y="5568950"/>
          <p14:tracePt t="6155" x="9244013" y="5662613"/>
          <p14:tracePt t="6167" x="9013825" y="5708650"/>
          <p14:tracePt t="6170" x="8755063" y="5756275"/>
          <p14:tracePt t="6185" x="8372475" y="5892800"/>
          <p14:tracePt t="6201" x="8031163" y="5892800"/>
          <p14:tracePt t="6219" x="7840663" y="5892800"/>
          <p14:tracePt t="6235" x="7785100" y="5892800"/>
          <p14:tracePt t="6251" x="7696200" y="5892800"/>
          <p14:tracePt t="6268" x="7602538" y="5832475"/>
          <p14:tracePt t="6284" x="7427913" y="5718175"/>
          <p14:tracePt t="6300" x="7167563" y="5522913"/>
          <p14:tracePt t="6317" x="6913563" y="5351463"/>
          <p14:tracePt t="6321" x="6835775" y="5275263"/>
          <p14:tracePt t="6334" x="6759575" y="5199063"/>
          <p14:tracePt t="6337" x="6700838" y="5097463"/>
          <p14:tracePt t="6351" x="6665913" y="5029200"/>
          <p14:tracePt t="6354" x="6615113" y="4976813"/>
          <p14:tracePt t="6367" x="6554788" y="4879975"/>
          <p14:tracePt t="6370" x="6538913" y="4816475"/>
          <p14:tracePt t="6385" x="6432550" y="4687888"/>
          <p14:tracePt t="6401" x="6359525" y="4551363"/>
          <p14:tracePt t="6420" x="6291263" y="4441825"/>
          <p14:tracePt t="6434" x="6275388" y="4335463"/>
          <p14:tracePt t="6451" x="6257925" y="4262438"/>
          <p14:tracePt t="6467" x="6257925" y="4173538"/>
          <p14:tracePt t="6484" x="6257925" y="4117975"/>
          <p14:tracePt t="6488" x="6257925" y="4092575"/>
          <p14:tracePt t="6501" x="6257925" y="4062413"/>
          <p14:tracePt t="6517" x="6227763" y="4006850"/>
          <p14:tracePt t="6520" x="6227763" y="3978275"/>
          <p14:tracePt t="6534" x="6227763" y="3935413"/>
          <p14:tracePt t="6537" x="6227763" y="3887788"/>
          <p14:tracePt t="6551" x="6227763" y="3859213"/>
          <p14:tracePt t="6553" x="6227763" y="3833813"/>
          <p14:tracePt t="6567" x="6227763" y="3786188"/>
          <p14:tracePt t="6570" x="6227763" y="3760788"/>
          <p14:tracePt t="6585" x="6227763" y="3722688"/>
          <p14:tracePt t="6600" x="6227763" y="3667125"/>
          <p14:tracePt t="6619" x="6262688" y="3629025"/>
          <p14:tracePt t="6634" x="6326188" y="3568700"/>
          <p14:tracePt t="6650" x="6384925" y="3509963"/>
          <p14:tracePt t="6668" x="6526213" y="3398838"/>
          <p14:tracePt t="6684" x="6627813" y="3335338"/>
          <p14:tracePt t="6701" x="6764338" y="3267075"/>
          <p14:tracePt t="6704" x="6858000" y="3249613"/>
          <p14:tracePt t="6717" x="6980238" y="3208338"/>
          <p14:tracePt t="6720" x="7099300" y="3170238"/>
          <p14:tracePt t="6735" x="7146925" y="3152775"/>
          <p14:tracePt t="6737" x="7240588" y="3097213"/>
          <p14:tracePt t="6751" x="7337425" y="3036888"/>
          <p14:tracePt t="6754" x="7402513" y="3036888"/>
          <p14:tracePt t="6767" x="7516813" y="2998788"/>
          <p14:tracePt t="6770" x="7585075" y="2965450"/>
          <p14:tracePt t="6784" x="7712075" y="2965450"/>
          <p14:tracePt t="6801" x="7904163" y="2892425"/>
          <p14:tracePt t="6817" x="8078788" y="2854325"/>
          <p14:tracePt t="6835" x="8281988" y="2854325"/>
          <p14:tracePt t="6851" x="8491538" y="2816225"/>
          <p14:tracePt t="6867" x="8618538" y="2816225"/>
          <p14:tracePt t="6884" x="8755063" y="2816225"/>
          <p14:tracePt t="6901" x="8810625" y="2816225"/>
          <p14:tracePt t="6917" x="8836025" y="2816225"/>
          <p14:tracePt t="6920" x="8864600" y="2816225"/>
          <p14:tracePt t="6934" x="8891588" y="2816225"/>
          <p14:tracePt t="6937" x="8916988" y="2816225"/>
          <p14:tracePt t="6950" x="8980488" y="2816225"/>
          <p14:tracePt t="6953" x="9026525" y="2816225"/>
          <p14:tracePt t="6968" x="9180513" y="2816225"/>
          <p14:tracePt t="6984" x="9320213" y="2879725"/>
          <p14:tracePt t="7002" x="9461500" y="2914650"/>
          <p14:tracePt t="7017" x="9575800" y="2965450"/>
          <p14:tracePt t="7034" x="9674225" y="3028950"/>
          <p14:tracePt t="7051" x="9788525" y="3114675"/>
          <p14:tracePt t="7066" x="9902825" y="3160713"/>
          <p14:tracePt t="7084" x="10021888" y="3249613"/>
          <p14:tracePt t="7100" x="10120313" y="3314700"/>
          <p14:tracePt t="7117" x="10183813" y="3373438"/>
          <p14:tracePt t="7135" x="10213975" y="3403600"/>
          <p14:tracePt t="7137" x="10226675" y="3416300"/>
          <p14:tracePt t="7154" x="10239375" y="3459163"/>
          <p14:tracePt t="7169" x="10252075" y="3467100"/>
          <p14:tracePt t="7185" x="10277475" y="3522663"/>
          <p14:tracePt t="7209" x="10277475" y="3552825"/>
          <p14:tracePt t="7218" x="10294938" y="3598863"/>
          <p14:tracePt t="7234" x="10307638" y="3608388"/>
          <p14:tracePt t="7251" x="10307638" y="3636963"/>
          <p14:tracePt t="7267" x="10307638" y="3662363"/>
          <p14:tracePt t="7284" x="10307638" y="3687763"/>
          <p14:tracePt t="7301" x="10307638" y="3717925"/>
          <p14:tracePt t="7304" x="10307638" y="3743325"/>
          <p14:tracePt t="7317" x="10307638" y="3773488"/>
          <p14:tracePt t="7337" x="10307638" y="3798888"/>
          <p14:tracePt t="7351" x="10307638" y="3824288"/>
          <p14:tracePt t="7368" x="10282238" y="3884613"/>
          <p14:tracePt t="7384" x="10282238" y="3910013"/>
          <p14:tracePt t="7401" x="10252075" y="3968750"/>
          <p14:tracePt t="7417" x="10252075" y="3994150"/>
          <p14:tracePt t="7434" x="10226675" y="4021138"/>
          <p14:tracePt t="7451" x="10196513" y="4075113"/>
          <p14:tracePt t="7467" x="10196513" y="4100513"/>
          <p14:tracePt t="7485" x="10175875" y="4127500"/>
          <p14:tracePt t="7501" x="10145713" y="4152900"/>
          <p14:tracePt t="7517" x="10145713" y="4181475"/>
          <p14:tracePt t="7533" x="10115550" y="4211638"/>
          <p14:tracePt t="7551" x="10099675" y="4259263"/>
          <p14:tracePt t="7567" x="10086975" y="4271963"/>
          <p14:tracePt t="7583" x="10077450" y="4284663"/>
          <p14:tracePt t="7601" x="10064750" y="4297363"/>
          <p14:tracePt t="7618" x="10052050" y="4305300"/>
          <p14:tracePt t="7635" x="10039350" y="4318000"/>
          <p14:tracePt t="7651" x="10039350" y="4343400"/>
          <p14:tracePt t="7667" x="10026650" y="4356100"/>
          <p14:tracePt t="7722" x="10001250" y="4356100"/>
          <p14:tracePt t="7753" x="9971088" y="4386263"/>
          <p14:tracePt t="7785" x="9958388" y="4398963"/>
          <p14:tracePt t="7809" x="9945688" y="4441825"/>
          <p14:tracePt t="7832" x="9899650" y="4454525"/>
          <p14:tracePt t="7848" x="9899650" y="4484688"/>
          <p14:tracePt t="7857" x="9869488" y="4513263"/>
          <p14:tracePt t="7867" x="9869488" y="4538663"/>
          <p14:tracePt t="7883" x="9844088" y="4565650"/>
          <p14:tracePt t="7900" x="9788525" y="4619625"/>
          <p14:tracePt t="7917" x="9758363" y="4675188"/>
          <p14:tracePt t="7921" x="9745663" y="4687888"/>
          <p14:tracePt t="7933" x="9732963" y="4700588"/>
          <p14:tracePt t="7950" x="9677400" y="4756150"/>
          <p14:tracePt t="7967" x="9644063" y="4824413"/>
          <p14:tracePt t="7969" x="9631363" y="4837113"/>
          <p14:tracePt t="7984" x="9593263" y="4875213"/>
          <p14:tracePt t="8000" x="9532938" y="4938713"/>
          <p14:tracePt t="8017" x="9439275" y="4968875"/>
          <p14:tracePt t="8033" x="9383713" y="4994275"/>
          <p14:tracePt t="8050" x="9329738" y="5019675"/>
          <p14:tracePt t="8067" x="9236075" y="5049838"/>
          <p14:tracePt t="8084" x="9158288" y="5097463"/>
          <p14:tracePt t="8101" x="8988425" y="5097463"/>
          <p14:tracePt t="8104" x="8878888" y="5135563"/>
          <p14:tracePt t="8117" x="8813800" y="5135563"/>
          <p14:tracePt t="8120" x="8704263" y="5135563"/>
          <p14:tracePt t="8134" x="8639175" y="5135563"/>
          <p14:tracePt t="8137" x="8593138" y="5151438"/>
          <p14:tracePt t="8151" x="8547100" y="5164138"/>
          <p14:tracePt t="8154" x="8520113" y="5164138"/>
          <p14:tracePt t="8168" x="8466138" y="5164138"/>
          <p14:tracePt t="8185" x="8337550" y="5164138"/>
          <p14:tracePt t="8202" x="8167688" y="5164138"/>
          <p14:tracePt t="8217" x="7937500" y="5164138"/>
          <p14:tracePt t="8234" x="7708900" y="5164138"/>
          <p14:tracePt t="8250" x="7580313" y="5164138"/>
          <p14:tracePt t="8267" x="7453313" y="5164138"/>
          <p14:tracePt t="8284" x="7316788" y="5138738"/>
          <p14:tracePt t="8301" x="7223125" y="5105400"/>
          <p14:tracePt t="8304" x="7177088" y="5087938"/>
          <p14:tracePt t="8317" x="7164388" y="5075238"/>
          <p14:tracePt t="8320" x="7151688" y="5062538"/>
          <p14:tracePt t="8334" x="7138988" y="5049838"/>
          <p14:tracePt t="8337" x="7124700" y="5037138"/>
          <p14:tracePt t="8354" x="7099300" y="5011738"/>
          <p14:tracePt t="8368" x="7065963" y="4918075"/>
          <p14:tracePt t="8385" x="6997700" y="4778375"/>
          <p14:tracePt t="8401" x="6878638" y="4578350"/>
          <p14:tracePt t="8419" x="6738938" y="4403725"/>
          <p14:tracePt t="8434" x="6657975" y="4279900"/>
          <p14:tracePt t="8451" x="6623050" y="4191000"/>
          <p14:tracePt t="8468" x="6594475" y="4130675"/>
          <p14:tracePt t="8483" x="6594475" y="4105275"/>
          <p14:tracePt t="8501" x="6564313" y="4046538"/>
          <p14:tracePt t="8504" x="6564313" y="4021138"/>
          <p14:tracePt t="8522" x="6564313" y="3956050"/>
          <p14:tracePt t="8534" x="6589713" y="3927475"/>
          <p14:tracePt t="8537" x="6589713" y="3897313"/>
          <p14:tracePt t="8551" x="6619875" y="3867150"/>
          <p14:tracePt t="8553" x="6619875" y="3841750"/>
          <p14:tracePt t="8567" x="6686550" y="3808413"/>
          <p14:tracePt t="8570" x="6686550" y="3743325"/>
          <p14:tracePt t="8585" x="6767513" y="3662363"/>
          <p14:tracePt t="8602" x="6845300" y="3586163"/>
          <p14:tracePt t="8617" x="6959600" y="3535363"/>
          <p14:tracePt t="8634" x="7015163" y="3505200"/>
          <p14:tracePt t="8651" x="7116763" y="3475038"/>
          <p14:tracePt t="8667" x="7172325" y="3446463"/>
          <p14:tracePt t="8684" x="7299325" y="3446463"/>
          <p14:tracePt t="8701" x="7427913" y="3446463"/>
          <p14:tracePt t="8704" x="7537450" y="3408363"/>
          <p14:tracePt t="8717" x="7653338" y="3408363"/>
          <p14:tracePt t="8720" x="7716838" y="3408363"/>
          <p14:tracePt t="8735" x="7780338" y="3408363"/>
          <p14:tracePt t="8737" x="7843838" y="3408363"/>
          <p14:tracePt t="8751" x="7908925" y="3408363"/>
          <p14:tracePt t="8754" x="7972425" y="3408363"/>
          <p14:tracePt t="8767" x="7997825" y="3408363"/>
          <p14:tracePt t="8785" x="8053388" y="3408363"/>
          <p14:tracePt t="8800" x="8147050" y="3408363"/>
          <p14:tracePt t="8817" x="8316913" y="3408363"/>
          <p14:tracePt t="8834" x="8405813" y="3408363"/>
          <p14:tracePt t="8850" x="8532813" y="3408363"/>
          <p14:tracePt t="8867" x="8623300" y="3408363"/>
          <p14:tracePt t="8884" x="8651875" y="3408363"/>
          <p14:tracePt t="8901" x="8678863" y="3408363"/>
          <p14:tracePt t="8904" x="8707438" y="3408363"/>
          <p14:tracePt t="8945" x="8755063" y="3421063"/>
          <p14:tracePt t="8961" x="8763000" y="3433763"/>
          <p14:tracePt t="9073" x="8793163" y="3433763"/>
          <p14:tracePt t="9089" x="8801100" y="3433763"/>
          <p14:tracePt t="9096" x="8813800" y="3433763"/>
          <p14:tracePt t="9106" x="8874125" y="3462338"/>
          <p14:tracePt t="9122" x="8945563" y="3497263"/>
          <p14:tracePt t="9135" x="8970963" y="3497263"/>
          <p14:tracePt t="9137" x="9001125" y="3527425"/>
          <p14:tracePt t="9151" x="9064625" y="3527425"/>
          <p14:tracePt t="9153" x="9094788" y="3556000"/>
          <p14:tracePt t="9167" x="9183688" y="3595688"/>
          <p14:tracePt t="9171" x="9196388" y="3595688"/>
          <p14:tracePt t="9185" x="9286875" y="3624263"/>
          <p14:tracePt t="9201" x="9383713" y="3687763"/>
          <p14:tracePt t="9218" x="9512300" y="3722688"/>
          <p14:tracePt t="9234" x="9593263" y="3768725"/>
          <p14:tracePt t="9250" x="9601200" y="3778250"/>
          <p14:tracePt t="9267" x="9613900" y="3790950"/>
          <p14:tracePt t="9284" x="9626600" y="3803650"/>
          <p14:tracePt t="9306" x="9639300" y="3816350"/>
          <p14:tracePt t="9322" x="9639300" y="3841750"/>
          <p14:tracePt t="9337" x="9639300" y="3867150"/>
          <p14:tracePt t="9351" x="9639300" y="3897313"/>
          <p14:tracePt t="9354" x="9639300" y="3922713"/>
          <p14:tracePt t="9369" x="9639300" y="3952875"/>
          <p14:tracePt t="9385" x="9639300" y="4003675"/>
          <p14:tracePt t="9401" x="9639300" y="4033838"/>
          <p14:tracePt t="9417" x="9639300" y="4059238"/>
          <p14:tracePt t="9434" x="9626600" y="4105275"/>
          <p14:tracePt t="9451" x="9613900" y="4117975"/>
          <p14:tracePt t="9466" x="9613900" y="4143375"/>
          <p14:tracePt t="9484" x="9601200" y="4191000"/>
          <p14:tracePt t="9500" x="9588500" y="4203700"/>
          <p14:tracePt t="9517" x="9588500" y="4229100"/>
          <p14:tracePt t="9520" x="9588500" y="4254500"/>
          <p14:tracePt t="9545" x="9558338" y="4284663"/>
          <p14:tracePt t="9561" x="9558338" y="4313238"/>
          <p14:tracePt t="9577" x="9545638" y="4325938"/>
          <p14:tracePt t="9584" x="9532938" y="4338638"/>
          <p14:tracePt t="9601" x="9520238" y="4348163"/>
          <p14:tracePt t="9617" x="9507538" y="4360863"/>
          <p14:tracePt t="9673" x="9499600" y="4373563"/>
          <p14:tracePt t="9689" x="9486900" y="4386263"/>
          <p14:tracePt t="9745" x="9494838" y="4429125"/>
          <p14:tracePt t="9753" x="9507538" y="4441825"/>
          <p14:tracePt t="9761" x="9532938" y="4467225"/>
          <p14:tracePt t="10441" x="9525000" y="4479925"/>
          <p14:tracePt t="10448" x="9499600" y="4479925"/>
          <p14:tracePt t="10457" x="9413875" y="4467225"/>
          <p14:tracePt t="10467" x="9342438" y="4429125"/>
          <p14:tracePt t="10484" x="9170988" y="4335463"/>
          <p14:tracePt t="10488" x="9051925" y="4297363"/>
          <p14:tracePt t="10501" x="8980488" y="4259263"/>
          <p14:tracePt t="10504" x="8856663" y="4219575"/>
          <p14:tracePt t="10516" x="8732838" y="4178300"/>
          <p14:tracePt t="10534" x="8491538" y="4097338"/>
          <p14:tracePt t="10537" x="8286750" y="4029075"/>
          <p14:tracePt t="10550" x="8193088" y="4006850"/>
          <p14:tracePt t="10554" x="8094663" y="3968750"/>
          <p14:tracePt t="10567" x="8002588" y="3930650"/>
          <p14:tracePt t="10570" x="7908925" y="3914775"/>
          <p14:tracePt t="10584" x="7747000" y="3859213"/>
          <p14:tracePt t="10601" x="7635875" y="3846513"/>
          <p14:tracePt t="10617" x="7559675" y="3798888"/>
          <p14:tracePt t="10634" x="7504113" y="3798888"/>
          <p14:tracePt t="10651" x="7473950" y="3798888"/>
          <p14:tracePt t="10681" x="7448550" y="3798888"/>
          <p14:tracePt t="10697" x="7423150" y="3798888"/>
          <p14:tracePt t="10706" x="7392988" y="3798888"/>
          <p14:tracePt t="10721" x="7367588" y="3798888"/>
          <p14:tracePt t="10737" x="7337425" y="3798888"/>
          <p14:tracePt t="10751" x="7273925" y="3798888"/>
          <p14:tracePt t="10754" x="7245350" y="3768725"/>
          <p14:tracePt t="10767" x="7180263" y="3768725"/>
          <p14:tracePt t="10770" x="7116763" y="3768725"/>
          <p14:tracePt t="10783" x="7027863" y="3735388"/>
          <p14:tracePt t="10801" x="6929438" y="3705225"/>
          <p14:tracePt t="10817" x="6835775" y="3675063"/>
          <p14:tracePt t="10833" x="6780213" y="3646488"/>
          <p14:tracePt t="10849" x="6721475" y="3616325"/>
          <p14:tracePt t="10867" x="6665913" y="3586163"/>
          <p14:tracePt t="10884" x="6610350" y="3586163"/>
          <p14:tracePt t="10901" x="6554788" y="3586163"/>
          <p14:tracePt t="10904" x="6508750" y="3552825"/>
          <p14:tracePt t="10916" x="6496050" y="3552825"/>
          <p14:tracePt t="10934" x="6470650" y="3552825"/>
          <p14:tracePt t="10937" x="6445250" y="3552825"/>
          <p14:tracePt t="10953" x="6432550" y="3540125"/>
          <p14:tracePt t="10967" x="6419850" y="3530600"/>
          <p14:tracePt t="11033" x="6407150" y="3517900"/>
          <p14:tracePt t="11073" x="6381750" y="3489325"/>
          <p14:tracePt t="11129" x="6381750" y="3462338"/>
          <p14:tracePt t="11145" x="6381750" y="3436938"/>
          <p14:tracePt t="11161" x="6381750" y="3408363"/>
          <p14:tracePt t="11170" x="6381750" y="3382963"/>
          <p14:tracePt t="11185" x="6381750" y="3289300"/>
          <p14:tracePt t="11202" x="6381750" y="3198813"/>
          <p14:tracePt t="11217" x="6381750" y="3109913"/>
          <p14:tracePt t="11234" x="6381750" y="2935288"/>
          <p14:tracePt t="11251" x="6296025" y="2816225"/>
          <p14:tracePt t="11267" x="6248400" y="2701925"/>
          <p14:tracePt t="11284" x="6197600" y="2586038"/>
          <p14:tracePt t="11301" x="6172200" y="2535238"/>
          <p14:tracePt t="11304" x="6159500" y="2522538"/>
          <p14:tracePt t="11317" x="6159500" y="2497138"/>
          <p14:tracePt t="11320" x="6146800" y="2484438"/>
          <p14:tracePt t="11334" x="6138863" y="2471738"/>
          <p14:tracePt t="11337" x="6126163" y="2459038"/>
          <p14:tracePt t="11349" x="6113463" y="2446338"/>
          <p14:tracePt t="11352" x="6100763" y="2408238"/>
          <p14:tracePt t="11377" x="6053138" y="2390775"/>
          <p14:tracePt t="11393" x="6022975" y="2360613"/>
          <p14:tracePt t="11401" x="5989638" y="2332038"/>
          <p14:tracePt t="11417" x="5946775" y="2289175"/>
          <p14:tracePt t="11434" x="5938838" y="2251075"/>
          <p14:tracePt t="11451" x="5875338" y="2190750"/>
          <p14:tracePt t="11467" x="5862638" y="2144713"/>
          <p14:tracePt t="11484" x="5837238" y="2119313"/>
          <p14:tracePt t="11501" x="5822950" y="2106613"/>
          <p14:tracePt t="11518" x="5810250" y="2093913"/>
          <p14:tracePt t="11521" x="5797550" y="2079625"/>
          <p14:tracePt t="11534" x="5789613" y="2071688"/>
          <p14:tracePt t="11553" x="5776913" y="2058988"/>
          <p14:tracePt t="11577" x="5776913" y="2033588"/>
          <p14:tracePt t="11585" x="5764213" y="2020888"/>
          <p14:tracePt t="11600" x="5751513" y="2008188"/>
          <p14:tracePt t="11617" x="5751513" y="1982788"/>
          <p14:tracePt t="11635" x="5721350" y="1952625"/>
          <p14:tracePt t="11650" x="5721350" y="1927225"/>
          <p14:tracePt t="11673" x="5721350" y="1897063"/>
          <p14:tracePt t="12025" x="5708650" y="1884363"/>
          <p14:tracePt t="12048" x="5683250" y="1884363"/>
          <p14:tracePt t="12073" x="5653088" y="1909763"/>
          <p14:tracePt t="12081" x="5602288" y="1960563"/>
          <p14:tracePt t="12089" x="5572125" y="1990725"/>
          <p14:tracePt t="12101" x="5538788" y="2058988"/>
          <p14:tracePt t="12104" x="5508625" y="2106613"/>
          <p14:tracePt t="12117" x="5457825" y="2178050"/>
          <p14:tracePt t="12120" x="5407025" y="2225675"/>
          <p14:tracePt t="12133" x="5346700" y="2327275"/>
          <p14:tracePt t="12136" x="5292725" y="2398713"/>
          <p14:tracePt t="12151" x="5278438" y="2428875"/>
          <p14:tracePt t="12153" x="5207000" y="2501900"/>
          <p14:tracePt t="12166" x="5105400" y="2560638"/>
          <p14:tracePt t="12170" x="5087938" y="2651125"/>
          <p14:tracePt t="12185" x="4938713" y="2760663"/>
          <p14:tracePt t="12201" x="4799013" y="2828925"/>
          <p14:tracePt t="12219" x="4675188" y="2914650"/>
          <p14:tracePt t="12234" x="4551363" y="2960688"/>
          <p14:tracePt t="12251" x="4475163" y="3008313"/>
          <p14:tracePt t="12268" x="4402138" y="3049588"/>
          <p14:tracePt t="12284" x="4287838" y="3101975"/>
          <p14:tracePt t="12300" x="4173538" y="3152775"/>
          <p14:tracePt t="12317" x="4011613" y="3203575"/>
          <p14:tracePt t="12320" x="3938588" y="3236913"/>
          <p14:tracePt t="12334" x="3871913" y="3276600"/>
          <p14:tracePt t="12337" x="3798888" y="3309938"/>
          <p14:tracePt t="12350" x="3786188" y="3322638"/>
          <p14:tracePt t="12353" x="3743325" y="3335338"/>
          <p14:tracePt t="12368" x="3713163" y="3390900"/>
          <p14:tracePt t="12384" x="3654425" y="3454400"/>
          <p14:tracePt t="12401" x="3624263" y="3484563"/>
          <p14:tracePt t="12513" x="3632200" y="3475038"/>
          <p14:tracePt t="12521" x="3659188" y="3449638"/>
          <p14:tracePt t="12534" x="3675063" y="3403600"/>
          <p14:tracePt t="12537" x="3709988" y="3335338"/>
          <p14:tracePt t="12550" x="3709988" y="3271838"/>
          <p14:tracePt t="12553" x="3743325" y="3203575"/>
          <p14:tracePt t="12567" x="3743325" y="3140075"/>
          <p14:tracePt t="12570" x="3743325" y="3076575"/>
          <p14:tracePt t="12584" x="3743325" y="2947988"/>
          <p14:tracePt t="12601" x="3743325" y="2811463"/>
          <p14:tracePt t="12617" x="3743325" y="2757488"/>
          <p14:tracePt t="12634" x="3743325" y="2667000"/>
          <p14:tracePt t="12651" x="3743325" y="2578100"/>
          <p14:tracePt t="12667" x="3778250" y="2479675"/>
          <p14:tracePt t="12684" x="3811588" y="2386013"/>
          <p14:tracePt t="12701" x="3811588" y="2347913"/>
          <p14:tracePt t="12704" x="3811588" y="2335213"/>
          <p14:tracePt t="12717" x="3841750" y="2276475"/>
          <p14:tracePt t="12720" x="3841750" y="2251075"/>
          <p14:tracePt t="12733" x="3871913" y="2216150"/>
          <p14:tracePt t="12737" x="3900488" y="2185988"/>
          <p14:tracePt t="12749" x="3900488" y="2122488"/>
          <p14:tracePt t="12753" x="3930650" y="2093913"/>
          <p14:tracePt t="12767" x="3960813" y="2063750"/>
          <p14:tracePt t="12770" x="3960813" y="2038350"/>
          <p14:tracePt t="12784" x="3998913" y="1995488"/>
          <p14:tracePt t="12801" x="4011613" y="1960563"/>
          <p14:tracePt t="12873" x="4003675" y="1947863"/>
          <p14:tracePt t="12889" x="3978275" y="1947863"/>
          <p14:tracePt t="12906" x="3930650" y="1990725"/>
          <p14:tracePt t="12912" x="3897313" y="2063750"/>
          <p14:tracePt t="12922" x="3897313" y="2127250"/>
          <p14:tracePt t="12934" x="3897313" y="2190750"/>
          <p14:tracePt t="12937" x="3897313" y="2254250"/>
          <p14:tracePt t="12950" x="3857625" y="2365375"/>
          <p14:tracePt t="12954" x="3857625" y="2428875"/>
          <p14:tracePt t="12966" x="3857625" y="2492375"/>
          <p14:tracePt t="12968" x="3857625" y="2540000"/>
          <p14:tracePt t="12984" x="3871913" y="2714625"/>
          <p14:tracePt t="13001" x="3968750" y="2811463"/>
          <p14:tracePt t="13017" x="4032250" y="2876550"/>
          <p14:tracePt t="13034" x="4130675" y="2943225"/>
          <p14:tracePt t="13050" x="4219575" y="2943225"/>
          <p14:tracePt t="13066" x="4348163" y="2943225"/>
          <p14:tracePt t="13084" x="4475163" y="2943225"/>
          <p14:tracePt t="13101" x="4705350" y="2909888"/>
          <p14:tracePt t="13104" x="4827588" y="2867025"/>
          <p14:tracePt t="13117" x="4951413" y="2828925"/>
          <p14:tracePt t="13120" x="5075238" y="2786063"/>
          <p14:tracePt t="13134" x="5199063" y="2744788"/>
          <p14:tracePt t="13137" x="5295900" y="2684463"/>
          <p14:tracePt t="13151" x="5326063" y="2654300"/>
          <p14:tracePt t="13154" x="5356225" y="2624138"/>
          <p14:tracePt t="13167" x="5389563" y="2578100"/>
          <p14:tracePt t="13169" x="5389563" y="2565400"/>
          <p14:tracePt t="13185" x="5419725" y="2479675"/>
          <p14:tracePt t="13201" x="5419725" y="2425700"/>
          <p14:tracePt t="13217" x="5445125" y="2365375"/>
          <p14:tracePt t="13234" x="5445125" y="2314575"/>
          <p14:tracePt t="13251" x="5437188" y="2276475"/>
          <p14:tracePt t="13267" x="5407025" y="2241550"/>
          <p14:tracePt t="13284" x="5376863" y="2241550"/>
          <p14:tracePt t="13299" x="5305425" y="2212975"/>
          <p14:tracePt t="13317" x="5265738" y="2212975"/>
          <p14:tracePt t="13320" x="5202238" y="2212975"/>
          <p14:tracePt t="13334" x="5138738" y="2212975"/>
          <p14:tracePt t="13337" x="5113338" y="2212975"/>
          <p14:tracePt t="13350" x="5049838" y="2212975"/>
          <p14:tracePt t="13352" x="5002213" y="2225675"/>
          <p14:tracePt t="13367" x="4930775" y="2276475"/>
          <p14:tracePt t="13370" x="4883150" y="2306638"/>
          <p14:tracePt t="13384" x="4713288" y="2438400"/>
          <p14:tracePt t="13400" x="4602163" y="2586038"/>
          <p14:tracePt t="13417" x="4568825" y="2722563"/>
          <p14:tracePt t="13434" x="4568825" y="2773363"/>
          <p14:tracePt t="13451" x="4568825" y="2867025"/>
          <p14:tracePt t="13467" x="4568825" y="2892425"/>
          <p14:tracePt t="13484" x="4594225" y="2922588"/>
          <p14:tracePt t="13501" x="4632325" y="2935288"/>
          <p14:tracePt t="13517" x="4687888" y="2935288"/>
          <p14:tracePt t="13520" x="4751388" y="2935288"/>
          <p14:tracePt t="13533" x="4776788" y="2935288"/>
          <p14:tracePt t="13536" x="4840288" y="2935288"/>
          <p14:tracePt t="13550" x="4905375" y="2935288"/>
          <p14:tracePt t="13553" x="4930775" y="2935288"/>
          <p14:tracePt t="13567" x="4960938" y="2909888"/>
          <p14:tracePt t="13570" x="5027613" y="2876550"/>
          <p14:tracePt t="13584" x="5080000" y="2798763"/>
          <p14:tracePt t="13601" x="5108575" y="2705100"/>
          <p14:tracePt t="13617" x="5143500" y="2590800"/>
          <p14:tracePt t="13634" x="5143500" y="2519363"/>
          <p14:tracePt t="13650" x="5143500" y="2463800"/>
          <p14:tracePt t="13668" x="5143500" y="2438400"/>
          <p14:tracePt t="13684" x="5143500" y="2413000"/>
          <p14:tracePt t="13833" x="5143500" y="2382838"/>
          <p14:tracePt t="13841" x="5143500" y="2357438"/>
          <p14:tracePt t="13857" x="5143500" y="2327275"/>
          <p14:tracePt t="13867" x="5173663" y="2297113"/>
          <p14:tracePt t="13884" x="5173663" y="2241550"/>
          <p14:tracePt t="13900" x="5173663" y="2216150"/>
          <p14:tracePt t="13917" x="5173663" y="2190750"/>
          <p14:tracePt t="13920" x="5173663" y="2160588"/>
          <p14:tracePt t="13985" x="5164138" y="2147888"/>
          <p14:tracePt t="13993" x="5138738" y="2147888"/>
          <p14:tracePt t="14000" x="5113338" y="2147888"/>
          <p14:tracePt t="14016" x="4999038" y="2165350"/>
          <p14:tracePt t="14034" x="4960938" y="2173288"/>
          <p14:tracePt t="14050" x="4832350" y="2173288"/>
          <p14:tracePt t="14067" x="4611688" y="2173288"/>
          <p14:tracePt t="14084" x="4432300" y="2173288"/>
          <p14:tracePt t="14100" x="4368800" y="2173288"/>
          <p14:tracePt t="14129" x="4356100" y="2170113"/>
          <p14:tracePt t="14137" x="4343400" y="2157413"/>
          <p14:tracePt t="14170" x="4330700" y="2144713"/>
          <p14:tracePt t="14185" x="4330700" y="2119313"/>
          <p14:tracePt t="14200" x="4330700" y="2089150"/>
          <p14:tracePt t="14218" x="4330700" y="2025650"/>
          <p14:tracePt t="14225" x="4330700" y="2000250"/>
          <p14:tracePt t="14234" x="4313238" y="1952625"/>
          <p14:tracePt t="14250" x="4275138" y="1914525"/>
          <p14:tracePt t="14267" x="4257675" y="1838325"/>
          <p14:tracePt t="14284" x="4249738" y="1803400"/>
          <p14:tracePt t="14301" x="4249738" y="1747838"/>
          <p14:tracePt t="14303" x="4249738" y="1719263"/>
          <p14:tracePt t="14321" x="4249738" y="1654175"/>
          <p14:tracePt t="14337" x="4249738" y="1628775"/>
          <p14:tracePt t="14349" x="4249738" y="1603375"/>
          <p14:tracePt t="14366" x="4249738" y="1574800"/>
          <p14:tracePt t="14393" x="4257675" y="1527175"/>
          <p14:tracePt t="14425" x="4287838" y="1527175"/>
          <p14:tracePt t="14449" x="4300538" y="1514475"/>
          <p14:tracePt t="14456" x="4310063" y="1506538"/>
          <p14:tracePt t="14466" x="4335463" y="1506538"/>
          <p14:tracePt t="14483" x="4398963" y="1471613"/>
          <p14:tracePt t="14500" x="4449763" y="1471613"/>
          <p14:tracePt t="14516" x="4508500" y="1446213"/>
          <p14:tracePt t="14534" x="4535488" y="1446213"/>
          <p14:tracePt t="14550" x="4560888" y="1446213"/>
          <p14:tracePt t="14554" x="4589463" y="1446213"/>
          <p14:tracePt t="14570" x="4614863" y="1446213"/>
          <p14:tracePt t="14584" x="4679950" y="1446213"/>
          <p14:tracePt t="14601" x="4768850" y="1446213"/>
          <p14:tracePt t="14617" x="4824413" y="1446213"/>
          <p14:tracePt t="14634" x="4900613" y="1446213"/>
          <p14:tracePt t="14651" x="4951413" y="1446213"/>
          <p14:tracePt t="14667" x="4994275" y="1446213"/>
          <p14:tracePt t="14689" x="5062538" y="1471613"/>
          <p14:tracePt t="14700" x="5092700" y="1506538"/>
          <p14:tracePt t="14717" x="5164138" y="1519238"/>
          <p14:tracePt t="14720" x="5176838" y="1531938"/>
          <p14:tracePt t="14734" x="5207000" y="1562100"/>
          <p14:tracePt t="14737" x="5253038" y="1574800"/>
          <p14:tracePt t="14751" x="5265738" y="1587500"/>
          <p14:tracePt t="14753" x="5292725" y="1587500"/>
          <p14:tracePt t="14767" x="5321300" y="1616075"/>
          <p14:tracePt t="14771" x="5346700" y="1616075"/>
          <p14:tracePt t="14783" x="5372100" y="1616075"/>
          <p14:tracePt t="14786" x="5407025" y="1646238"/>
          <p14:tracePt t="14800" x="5432425" y="1646238"/>
          <p14:tracePt t="14817" x="5491163" y="1676400"/>
          <p14:tracePt t="14881" x="5500688" y="1689100"/>
          <p14:tracePt t="14897" x="5500688" y="1701800"/>
          <p14:tracePt t="14906" x="5500688" y="1714500"/>
          <p14:tracePt t="14917" x="5500688" y="1739900"/>
          <p14:tracePt t="14934" x="5500688" y="1765300"/>
          <p14:tracePt t="14950" x="5500688" y="1795463"/>
          <p14:tracePt t="14967" x="5500688" y="1858963"/>
          <p14:tracePt t="14984" x="5500688" y="1914525"/>
          <p14:tracePt t="15000" x="5500688" y="1939925"/>
          <p14:tracePt t="15017" x="5500688" y="1965325"/>
          <p14:tracePt t="15034" x="5518150" y="2012950"/>
          <p14:tracePt t="15057" x="5530850" y="2025650"/>
          <p14:tracePt t="15097" x="5530850" y="2051050"/>
          <p14:tracePt t="15145" x="5530850" y="2079625"/>
          <p14:tracePt t="15160" x="5530850" y="2106613"/>
          <p14:tracePt t="15185" x="5530850" y="2132013"/>
          <p14:tracePt t="15192" x="5530850" y="2160588"/>
          <p14:tracePt t="15201" x="5559425" y="2190750"/>
          <p14:tracePt t="15218" x="5559425" y="2216150"/>
          <p14:tracePt t="15234" x="5559425" y="2266950"/>
          <p14:tracePt t="15249" x="5559425" y="2357438"/>
          <p14:tracePt t="15266" x="5559425" y="2428875"/>
          <p14:tracePt t="15284" x="5559425" y="2505075"/>
          <p14:tracePt t="15300" x="5559425" y="2595563"/>
          <p14:tracePt t="15317" x="5594350" y="2727325"/>
          <p14:tracePt t="15320" x="5594350" y="2790825"/>
          <p14:tracePt t="15334" x="5594350" y="2816225"/>
          <p14:tracePt t="15337" x="5627688" y="2884488"/>
          <p14:tracePt t="15350" x="5627688" y="2914650"/>
          <p14:tracePt t="15354" x="5627688" y="2940050"/>
          <p14:tracePt t="15367" x="5627688" y="2965450"/>
          <p14:tracePt t="15369" x="5627688" y="2995613"/>
          <p14:tracePt t="15385" x="5627688" y="3049588"/>
          <p14:tracePt t="15399" x="5657850" y="3079750"/>
          <p14:tracePt t="15416" x="5657850" y="3130550"/>
          <p14:tracePt t="15436" x="5657850" y="3208338"/>
          <p14:tracePt t="15450" x="5683250" y="3246438"/>
          <p14:tracePt t="15467" x="5683250" y="3302000"/>
          <p14:tracePt t="15483" x="5683250" y="3390900"/>
          <p14:tracePt t="15500" x="5713413" y="3449638"/>
          <p14:tracePt t="15517" x="5713413" y="3502025"/>
          <p14:tracePt t="15520" x="5713413" y="3565525"/>
          <p14:tracePt t="15534" x="5713413" y="3595688"/>
          <p14:tracePt t="15537" x="5726113" y="3641725"/>
          <p14:tracePt t="15550" x="5738813" y="3654425"/>
          <p14:tracePt t="15553" x="5738813" y="3679825"/>
          <p14:tracePt t="15567" x="5738813" y="3705225"/>
          <p14:tracePt t="15571" x="5738813" y="3730625"/>
          <p14:tracePt t="15583" x="5738813" y="3794125"/>
          <p14:tracePt t="15586" x="5738813" y="3824288"/>
          <p14:tracePt t="15600" x="5768975" y="3854450"/>
          <p14:tracePt t="15617" x="5768975" y="3910013"/>
          <p14:tracePt t="15633" x="5797550" y="3965575"/>
          <p14:tracePt t="15650" x="5797550" y="3994150"/>
          <p14:tracePt t="15667" x="5827713" y="4049713"/>
          <p14:tracePt t="15682" x="5827713" y="4087813"/>
          <p14:tracePt t="15700" x="5827713" y="4127500"/>
          <p14:tracePt t="15716" x="5827713" y="4181475"/>
          <p14:tracePt t="15734" x="5862638" y="4241800"/>
          <p14:tracePt t="15737" x="5862638" y="4267200"/>
          <p14:tracePt t="15749" x="5862638" y="4279900"/>
          <p14:tracePt t="15753" x="5862638" y="4292600"/>
          <p14:tracePt t="15767" x="5862638" y="4318000"/>
          <p14:tracePt t="15770" x="5862638" y="4343400"/>
          <p14:tracePt t="15785" x="5862638" y="4398963"/>
          <p14:tracePt t="15801" x="5862638" y="4454525"/>
          <p14:tracePt t="15817" x="5862638" y="4479925"/>
          <p14:tracePt t="15833" x="5862638" y="4535488"/>
          <p14:tracePt t="15850" x="5862638" y="4591050"/>
          <p14:tracePt t="15866" x="5862638" y="4645025"/>
          <p14:tracePt t="15883" x="5862638" y="4735513"/>
          <p14:tracePt t="15900" x="5837238" y="4794250"/>
          <p14:tracePt t="15917" x="5837238" y="4884738"/>
          <p14:tracePt t="15919" x="5807075" y="4913313"/>
          <p14:tracePt t="15933" x="5807075" y="4938713"/>
          <p14:tracePt t="15936" x="5794375" y="4951413"/>
          <p14:tracePt t="15950" x="5781675" y="4964113"/>
          <p14:tracePt t="15953" x="5781675" y="4991100"/>
          <p14:tracePt t="15966" x="5768975" y="5003800"/>
          <p14:tracePt t="15984" x="5756275" y="5016500"/>
          <p14:tracePt t="15999" x="5743575" y="5029200"/>
          <p14:tracePt t="16017" x="5734050" y="5041900"/>
          <p14:tracePt t="16033" x="5691188" y="5080000"/>
          <p14:tracePt t="16050" x="5645150" y="5092700"/>
          <p14:tracePt t="16067" x="5602288" y="5138738"/>
          <p14:tracePt t="16084" x="5564188" y="5181600"/>
          <p14:tracePt t="16101" x="5526088" y="5219700"/>
          <p14:tracePt t="16117" x="5495925" y="5219700"/>
          <p14:tracePt t="16120" x="5470525" y="5219700"/>
          <p14:tracePt t="16134" x="5440363" y="5249863"/>
          <p14:tracePt t="16136" x="5411788" y="5249863"/>
          <p14:tracePt t="16150" x="5381625" y="5280025"/>
          <p14:tracePt t="16153" x="5356225" y="5280025"/>
          <p14:tracePt t="16167" x="5249863" y="5280025"/>
          <p14:tracePt t="16170" x="5202238" y="5295900"/>
          <p14:tracePt t="16185" x="5133975" y="5310188"/>
          <p14:tracePt t="16201" x="4994275" y="5338763"/>
          <p14:tracePt t="16217" x="4900613" y="5368925"/>
          <p14:tracePt t="16234" x="4692650" y="5445125"/>
          <p14:tracePt t="16251" x="4538663" y="5445125"/>
          <p14:tracePt t="16266" x="4356100" y="5483225"/>
          <p14:tracePt t="16284" x="4125913" y="5483225"/>
          <p14:tracePt t="16300" x="3892550" y="5483225"/>
          <p14:tracePt t="16317" x="3662363" y="5483225"/>
          <p14:tracePt t="16320" x="3598863" y="5483225"/>
          <p14:tracePt t="16333" x="3492500" y="5483225"/>
          <p14:tracePt t="16350" x="3403600" y="5483225"/>
          <p14:tracePt t="16353" x="3340100" y="5483225"/>
          <p14:tracePt t="16367" x="3275013" y="5483225"/>
          <p14:tracePt t="16370" x="3165475" y="5483225"/>
          <p14:tracePt t="16385" x="3036888" y="5483225"/>
          <p14:tracePt t="16400" x="2867025" y="5483225"/>
          <p14:tracePt t="16417" x="2735263" y="5483225"/>
          <p14:tracePt t="16435" x="2560638" y="5483225"/>
          <p14:tracePt t="16450" x="2360613" y="5483225"/>
          <p14:tracePt t="16467" x="2097088" y="5483225"/>
          <p14:tracePt t="16484" x="1876425" y="5483225"/>
          <p14:tracePt t="16501" x="1641475" y="5483225"/>
          <p14:tracePt t="16504" x="1557338" y="5483225"/>
          <p14:tracePt t="16516" x="1412875" y="5483225"/>
          <p14:tracePt t="16534" x="1301750" y="5483225"/>
          <p14:tracePt t="16537" x="1174750" y="5483225"/>
          <p14:tracePt t="16550" x="1127125" y="5483225"/>
          <p14:tracePt t="16553" x="1042988" y="5483225"/>
          <p14:tracePt t="16566" x="977900" y="5483225"/>
          <p14:tracePt t="16569" x="893763" y="5470525"/>
          <p14:tracePt t="16585" x="782638" y="5454650"/>
          <p14:tracePt t="16600" x="650875" y="5419725"/>
          <p14:tracePt t="16618" x="574675" y="5402263"/>
          <p14:tracePt t="16635" x="484188" y="5360988"/>
          <p14:tracePt t="16657" x="455613" y="5330825"/>
          <p14:tracePt t="16673" x="425450" y="5300663"/>
          <p14:tracePt t="16697" x="395288" y="5270500"/>
          <p14:tracePt t="16705" x="395288" y="5257800"/>
          <p14:tracePt t="16717" x="395288" y="5232400"/>
          <p14:tracePt t="16734" x="395288" y="5176838"/>
          <p14:tracePt t="16737" x="357188" y="5087938"/>
          <p14:tracePt t="16751" x="357188" y="5075238"/>
          <p14:tracePt t="16753" x="357188" y="5019675"/>
          <p14:tracePt t="16767" x="357188" y="4956175"/>
          <p14:tracePt t="16770" x="357188" y="4930775"/>
          <p14:tracePt t="16784" x="357188" y="4819650"/>
          <p14:tracePt t="16801" x="357188" y="4672013"/>
          <p14:tracePt t="16817" x="357188" y="4560888"/>
          <p14:tracePt t="16833" x="357188" y="4406900"/>
          <p14:tracePt t="16850" x="357188" y="4237038"/>
          <p14:tracePt t="16867" x="357188" y="4110038"/>
          <p14:tracePt t="16884" x="357188" y="3981450"/>
          <p14:tracePt t="16900" x="357188" y="3892550"/>
          <p14:tracePt t="16918" x="357188" y="3765550"/>
          <p14:tracePt t="16921" x="357188" y="3735388"/>
          <p14:tracePt t="16933" x="357188" y="3709988"/>
          <p14:tracePt t="16937" x="357188" y="3646488"/>
          <p14:tracePt t="16950" x="357188" y="3621088"/>
          <p14:tracePt t="16953" x="357188" y="3590925"/>
          <p14:tracePt t="16968" x="357188" y="3462338"/>
          <p14:tracePt t="16983" x="369888" y="3378200"/>
          <p14:tracePt t="16985" x="387350" y="3330575"/>
          <p14:tracePt t="17001" x="387350" y="3155950"/>
          <p14:tracePt t="17017" x="420688" y="3024188"/>
          <p14:tracePt t="17033" x="420688" y="2935288"/>
          <p14:tracePt t="17050" x="420688" y="2846388"/>
          <p14:tracePt t="17067" x="455613" y="2730500"/>
          <p14:tracePt t="17084" x="484188" y="2654300"/>
          <p14:tracePt t="17101" x="514350" y="2560638"/>
          <p14:tracePt t="17104" x="514350" y="2497138"/>
          <p14:tracePt t="17117" x="549275" y="2451100"/>
          <p14:tracePt t="17120" x="549275" y="2403475"/>
          <p14:tracePt t="17134" x="582613" y="2335213"/>
          <p14:tracePt t="17137" x="612775" y="2306638"/>
          <p14:tracePt t="17150" x="646113" y="2238375"/>
          <p14:tracePt t="17153" x="658813" y="2190750"/>
          <p14:tracePt t="17167" x="693738" y="2122488"/>
          <p14:tracePt t="17171" x="706438" y="2114550"/>
          <p14:tracePt t="17185" x="736600" y="2025650"/>
          <p14:tracePt t="17200" x="795338" y="1931988"/>
          <p14:tracePt t="17217" x="830263" y="1838325"/>
          <p14:tracePt t="17234" x="858838" y="1782763"/>
          <p14:tracePt t="17251" x="884238" y="1757363"/>
          <p14:tracePt t="17267" x="914400" y="1701800"/>
          <p14:tracePt t="17283" x="936625" y="1676400"/>
          <p14:tracePt t="17300" x="962025" y="1625600"/>
          <p14:tracePt t="17316" x="962025" y="1600200"/>
          <p14:tracePt t="17333" x="987425" y="1574800"/>
          <p14:tracePt t="17350" x="1012825" y="1547813"/>
          <p14:tracePt t="17376" x="1025525" y="1535113"/>
          <p14:tracePt t="17385" x="1038225" y="1522413"/>
          <p14:tracePt t="17418" x="1050925" y="1509713"/>
          <p14:tracePt t="17441" x="1076325" y="1509713"/>
          <p14:tracePt t="17481" x="1101725" y="1509713"/>
          <p14:tracePt t="17497" x="1131888" y="1509713"/>
          <p14:tracePt t="17505" x="1157288" y="1509713"/>
          <p14:tracePt t="17517" x="1169988" y="1509713"/>
          <p14:tracePt t="17520" x="1182688" y="1509713"/>
          <p14:tracePt t="17533" x="1208088" y="1509713"/>
          <p14:tracePt t="17537" x="1233488" y="1509713"/>
          <p14:tracePt t="17550" x="1263650" y="1509713"/>
          <p14:tracePt t="17553" x="1327150" y="1509713"/>
          <p14:tracePt t="17567" x="1352550" y="1509713"/>
          <p14:tracePt t="17570" x="1382713" y="1509713"/>
          <p14:tracePt t="17583" x="1408113" y="1509713"/>
          <p14:tracePt t="17587" x="1433513" y="1509713"/>
          <p14:tracePt t="17600" x="1527175" y="1509713"/>
          <p14:tracePt t="17617" x="1616075" y="1509713"/>
          <p14:tracePt t="17634" x="1706563" y="1509713"/>
          <p14:tracePt t="17650" x="1800225" y="1509713"/>
          <p14:tracePt t="17667" x="1889125" y="1509713"/>
          <p14:tracePt t="17684" x="1978025" y="1509713"/>
          <p14:tracePt t="17700" x="2033588" y="1509713"/>
          <p14:tracePt t="17717" x="2127250" y="1509713"/>
          <p14:tracePt t="17720" x="2152650" y="1509713"/>
          <p14:tracePt t="17733" x="2216150" y="1509713"/>
          <p14:tracePt t="17736" x="2241550" y="1509713"/>
          <p14:tracePt t="17750" x="2271713" y="1509713"/>
          <p14:tracePt t="17752" x="2297113" y="1509713"/>
          <p14:tracePt t="17767" x="2360613" y="1509713"/>
          <p14:tracePt t="17770" x="2390775" y="1509713"/>
          <p14:tracePt t="17783" x="2416175" y="1509713"/>
          <p14:tracePt t="17787" x="2441575" y="1509713"/>
          <p14:tracePt t="17800" x="2497138" y="1509713"/>
          <p14:tracePt t="17817" x="2586038" y="1509713"/>
          <p14:tracePt t="17833" x="2641600" y="1509713"/>
          <p14:tracePt t="17850" x="2752725" y="1509713"/>
          <p14:tracePt t="17867" x="2824163" y="1509713"/>
          <p14:tracePt t="17883" x="2952750" y="1509713"/>
          <p14:tracePt t="17900" x="3041650" y="1509713"/>
          <p14:tracePt t="17917" x="3168650" y="1509713"/>
          <p14:tracePt t="17920" x="3233738" y="1509713"/>
          <p14:tracePt t="17933" x="3262313" y="1509713"/>
          <p14:tracePt t="17936" x="3287713" y="1509713"/>
          <p14:tracePt t="17950" x="3352800" y="1509713"/>
          <p14:tracePt t="17952" x="3378200" y="1509713"/>
          <p14:tracePt t="17966" x="3406775" y="1509713"/>
          <p14:tracePt t="17967" x="3433763" y="1509713"/>
          <p14:tracePt t="17983" x="3459163" y="1509713"/>
          <p14:tracePt t="18000" x="3492500" y="1481138"/>
          <p14:tracePt t="18018" x="3535363" y="1481138"/>
          <p14:tracePt t="18033" x="3606800" y="1481138"/>
          <p14:tracePt t="18050" x="3700463" y="1481138"/>
          <p14:tracePt t="18067" x="3773488" y="1481138"/>
          <p14:tracePt t="18083" x="3879850" y="1481138"/>
          <p14:tracePt t="18099" x="3973513" y="1481138"/>
          <p14:tracePt t="18118" x="4062413" y="1481138"/>
          <p14:tracePt t="18121" x="4125913" y="1481138"/>
          <p14:tracePt t="18133" x="4189413" y="1481138"/>
          <p14:tracePt t="18136" x="4254500" y="1481138"/>
          <p14:tracePt t="18150" x="4318000" y="1481138"/>
          <p14:tracePt t="18152" x="4381500" y="1481138"/>
          <p14:tracePt t="18166" x="4487863" y="1481138"/>
          <p14:tracePt t="18169" x="4551363" y="1481138"/>
          <p14:tracePt t="18183" x="4614863" y="1481138"/>
          <p14:tracePt t="18187" x="4679950" y="1481138"/>
          <p14:tracePt t="18200" x="4806950" y="1481138"/>
          <p14:tracePt t="18217" x="4895850" y="1481138"/>
          <p14:tracePt t="18233" x="5027613" y="1509713"/>
          <p14:tracePt t="18249" x="5121275" y="1509713"/>
          <p14:tracePt t="18267" x="5232400" y="1544638"/>
          <p14:tracePt t="18283" x="5343525" y="1574800"/>
          <p14:tracePt t="18300" x="5402263" y="1603375"/>
          <p14:tracePt t="18317" x="5495925" y="1638300"/>
          <p14:tracePt t="18333" x="5526088" y="1638300"/>
          <p14:tracePt t="18489" x="5556250" y="1668463"/>
          <p14:tracePt t="18497" x="5568950" y="1681163"/>
          <p14:tracePt t="18505" x="5594350" y="1706563"/>
          <p14:tracePt t="18517" x="5594350" y="1719263"/>
          <p14:tracePt t="18520" x="5594350" y="1760538"/>
          <p14:tracePt t="18533" x="5611813" y="1808163"/>
          <p14:tracePt t="18536" x="5624513" y="1854200"/>
          <p14:tracePt t="18550" x="5657850" y="1884363"/>
          <p14:tracePt t="18553" x="5657850" y="1947863"/>
          <p14:tracePt t="18567" x="5688013" y="2016125"/>
          <p14:tracePt t="18570" x="5688013" y="2079625"/>
          <p14:tracePt t="18583" x="5721350" y="2147888"/>
          <p14:tracePt t="18586" x="5721350" y="2212975"/>
          <p14:tracePt t="18600" x="5756275" y="2306638"/>
          <p14:tracePt t="18617" x="5789613" y="2433638"/>
          <p14:tracePt t="18635" x="5822950" y="2565400"/>
          <p14:tracePt t="18650" x="5853113" y="2598738"/>
          <p14:tracePt t="18667" x="5853113" y="2620963"/>
          <p14:tracePt t="18684" x="5878513" y="2676525"/>
          <p14:tracePt t="18700" x="5878513" y="2701925"/>
          <p14:tracePt t="18716" x="5865813" y="2747963"/>
          <p14:tracePt t="18733" x="5853113" y="2760663"/>
          <p14:tracePt t="18750" x="5853113" y="2786063"/>
          <p14:tracePt t="18767" x="5822950" y="2833688"/>
          <p14:tracePt t="18770" x="5822950" y="2846388"/>
          <p14:tracePt t="18785" x="5822950" y="2871788"/>
          <p14:tracePt t="18800" x="5807075" y="2943225"/>
          <p14:tracePt t="18818" x="5794375" y="2982913"/>
          <p14:tracePt t="18833" x="5772150" y="3008313"/>
          <p14:tracePt t="18849" x="5772150" y="3033713"/>
          <p14:tracePt t="18867" x="5772150" y="3089275"/>
          <p14:tracePt t="18883" x="5746750" y="3143250"/>
          <p14:tracePt t="18900" x="5746750" y="3170238"/>
          <p14:tracePt t="18917" x="5746750" y="3195638"/>
          <p14:tracePt t="19753" x="5734050" y="3208338"/>
          <p14:tracePt t="19770" x="5708650" y="3208338"/>
          <p14:tracePt t="19849" x="5695950" y="3198813"/>
          <p14:tracePt t="19857" x="5695950" y="3173413"/>
          <p14:tracePt t="19873" x="5695950" y="3143250"/>
          <p14:tracePt t="19883" x="5665788" y="3114675"/>
          <p14:tracePt t="19900" x="5665788" y="3089275"/>
          <p14:tracePt t="19916" x="5649913" y="3011488"/>
          <p14:tracePt t="19920" x="5637213" y="3003550"/>
          <p14:tracePt t="19937" x="5637213" y="2943225"/>
          <p14:tracePt t="19949" x="5637213" y="2917825"/>
          <p14:tracePt t="19965" x="5637213" y="2892425"/>
          <p14:tracePt t="19983" x="5637213" y="2863850"/>
          <p14:tracePt t="19986" x="5637213" y="2836863"/>
          <p14:tracePt t="20000" x="5637213" y="2808288"/>
          <p14:tracePt t="20025" x="5662613" y="2778125"/>
          <p14:tracePt t="20065" x="5662613" y="2752725"/>
          <p14:tracePt t="20097" x="5653088" y="2705100"/>
          <p14:tracePt t="20113" x="5624513" y="2676525"/>
          <p14:tracePt t="20129" x="5611813" y="2663825"/>
          <p14:tracePt t="20137" x="5597525" y="2638425"/>
          <p14:tracePt t="20150" x="5584825" y="2624138"/>
          <p14:tracePt t="20153" x="5584825" y="2611438"/>
          <p14:tracePt t="20169" x="5556250" y="2586038"/>
          <p14:tracePt t="20193" x="5526088" y="2552700"/>
          <p14:tracePt t="20201" x="5526088" y="2527300"/>
          <p14:tracePt t="20218" x="5495925" y="2497138"/>
          <p14:tracePt t="20234" x="5495925" y="2466975"/>
          <p14:tracePt t="20249" x="5495925" y="2416175"/>
          <p14:tracePt t="20267" x="5495925" y="2386013"/>
          <p14:tracePt t="20283" x="5465763" y="2332038"/>
          <p14:tracePt t="20300" x="5465763" y="2301875"/>
          <p14:tracePt t="20317" x="5437188" y="2246313"/>
          <p14:tracePt t="20333" x="5437188" y="2216150"/>
          <p14:tracePt t="20337" x="5437188" y="2208213"/>
          <p14:tracePt t="20350" x="5437188" y="2195513"/>
          <p14:tracePt t="20353" x="5437188" y="2170113"/>
          <p14:tracePt t="20366" x="5437188" y="2139950"/>
          <p14:tracePt t="20368" x="5437188" y="2114550"/>
          <p14:tracePt t="20385" x="5437188" y="2089150"/>
          <p14:tracePt t="20401" x="5437188" y="2058988"/>
          <p14:tracePt t="20416" x="5437188" y="2033588"/>
          <p14:tracePt t="20433" x="5437188" y="2003425"/>
          <p14:tracePt t="20450" x="5437188" y="1978025"/>
          <p14:tracePt t="20513" x="5449888" y="1931988"/>
          <p14:tracePt t="20529" x="5495925" y="1914525"/>
          <p14:tracePt t="20544" x="5508625" y="1866900"/>
          <p14:tracePt t="20553" x="5521325" y="1854200"/>
          <p14:tracePt t="20566" x="5534025" y="1846263"/>
          <p14:tracePt t="20569" x="5559425" y="1816100"/>
          <p14:tracePt t="20583" x="5589588" y="1787525"/>
          <p14:tracePt t="20587" x="5640388" y="1739900"/>
          <p14:tracePt t="20600" x="5726113" y="1658938"/>
          <p14:tracePt t="20619" x="5822950" y="1595438"/>
          <p14:tracePt t="20634" x="5921375" y="1527175"/>
          <p14:tracePt t="20650" x="5997575" y="1481138"/>
          <p14:tracePt t="20667" x="6022975" y="1458913"/>
          <p14:tracePt t="20683" x="6035675" y="1446213"/>
          <p14:tracePt t="20700" x="6062663" y="1446213"/>
          <p14:tracePt t="20809" x="6040438" y="1446213"/>
          <p14:tracePt t="20825" x="6010275" y="1446213"/>
          <p14:tracePt t="20835" x="5984875" y="1446213"/>
          <p14:tracePt t="20851" x="5938838" y="1458913"/>
          <p14:tracePt t="20867" x="5926138" y="1468438"/>
          <p14:tracePt t="20883" x="5870575" y="1468438"/>
          <p14:tracePt t="20899" x="5819775" y="1468438"/>
          <p14:tracePt t="20916" x="5794375" y="1493838"/>
          <p14:tracePt t="20933" x="5738813" y="1522413"/>
          <p14:tracePt t="20936" x="5675313" y="1522413"/>
          <p14:tracePt t="20951" x="5645150" y="1552575"/>
          <p14:tracePt t="20953" x="5576888" y="1587500"/>
          <p14:tracePt t="20966" x="5546725" y="1587500"/>
          <p14:tracePt t="20968" x="5483225" y="1587500"/>
          <p14:tracePt t="20985" x="5372100" y="1603375"/>
          <p14:tracePt t="21001" x="5300663" y="1620838"/>
          <p14:tracePt t="21017" x="5275263" y="1641475"/>
          <p14:tracePt t="21035" x="5224463" y="1641475"/>
          <p14:tracePt t="21050" x="5211763" y="1654175"/>
          <p14:tracePt t="21113" x="5219700" y="1668463"/>
          <p14:tracePt t="21121" x="5262563" y="1668463"/>
          <p14:tracePt t="21133" x="5305425" y="1668463"/>
          <p14:tracePt t="21137" x="5368925" y="1668463"/>
          <p14:tracePt t="21150" x="5432425" y="1668463"/>
          <p14:tracePt t="21153" x="5495925" y="1668463"/>
          <p14:tracePt t="21166" x="5564188" y="1638300"/>
          <p14:tracePt t="21169" x="5708650" y="1616075"/>
          <p14:tracePt t="21183" x="5870575" y="1565275"/>
          <p14:tracePt t="21201" x="6002338" y="1527175"/>
          <p14:tracePt t="21218" x="6100763" y="1463675"/>
          <p14:tracePt t="21234" x="6129338" y="1433513"/>
          <p14:tracePt t="21250" x="6142038" y="1420813"/>
          <p14:tracePt t="21267" x="6142038" y="1395413"/>
          <p14:tracePt t="21297" x="6100763" y="1382713"/>
          <p14:tracePt t="21313" x="6053138" y="1390650"/>
          <p14:tracePt t="21322" x="5984875" y="1425575"/>
          <p14:tracePt t="21333" x="5984875" y="1455738"/>
          <p14:tracePt t="21336" x="5916613" y="1489075"/>
          <p14:tracePt t="21349" x="5870575" y="1535113"/>
          <p14:tracePt t="21353" x="5840413" y="1565275"/>
          <p14:tracePt t="21367" x="5772150" y="1600200"/>
          <p14:tracePt t="21369" x="5743575" y="1628775"/>
          <p14:tracePt t="21384" x="5645150" y="1697038"/>
          <p14:tracePt t="21400" x="5597525" y="1709738"/>
          <p14:tracePt t="21403" x="5551488" y="1727200"/>
          <p14:tracePt t="21417" x="5521325" y="1757363"/>
          <p14:tracePt t="21433" x="5483225" y="1770063"/>
          <p14:tracePt t="21450" x="5470525" y="1782763"/>
          <p14:tracePt t="21466" x="5445125" y="1782763"/>
          <p14:tracePt t="21484" x="5419725" y="1782763"/>
          <p14:tracePt t="21585" x="5440363" y="1782763"/>
          <p14:tracePt t="21601" x="5465763" y="1782763"/>
          <p14:tracePt t="21609" x="5495925" y="1757363"/>
          <p14:tracePt t="21625" x="5526088" y="1757363"/>
          <p14:tracePt t="21705" x="5500688" y="1757363"/>
          <p14:tracePt t="21713" x="5475288" y="1757363"/>
          <p14:tracePt t="21722" x="5449888" y="1757363"/>
          <p14:tracePt t="21733" x="5384800" y="1757363"/>
          <p14:tracePt t="21736" x="5321300" y="1757363"/>
          <p14:tracePt t="21750" x="5292725" y="1757363"/>
          <p14:tracePt t="21753" x="5207000" y="1757363"/>
          <p14:tracePt t="21766" x="5113338" y="1790700"/>
          <p14:tracePt t="21769" x="4943475" y="1790700"/>
          <p14:tracePt t="21784" x="4814888" y="1790700"/>
          <p14:tracePt t="21801" x="4718050" y="1825625"/>
          <p14:tracePt t="21816" x="4692650" y="1825625"/>
          <p14:tracePt t="21905" x="4667250" y="1825625"/>
          <p14:tracePt t="21945" x="4725988" y="1825625"/>
          <p14:tracePt t="21953" x="4773613" y="1778000"/>
          <p14:tracePt t="21968" x="4870450" y="1714500"/>
          <p14:tracePt t="21983" x="4900613" y="1684338"/>
          <p14:tracePt t="21986" x="4913313" y="1671638"/>
          <p14:tracePt t="22000" x="4956175" y="1628775"/>
          <p14:tracePt t="22034" x="4968875" y="1620838"/>
          <p14:tracePt t="22097" x="4946650" y="1620838"/>
          <p14:tracePt t="22113" x="4918075" y="1620838"/>
          <p14:tracePt t="22137" x="4892675" y="1620838"/>
          <p14:tracePt t="22289" x="4913313" y="1620838"/>
          <p14:tracePt t="22296" x="4943475" y="1620838"/>
          <p14:tracePt t="22313" x="4968875" y="1620838"/>
          <p14:tracePt t="22321" x="5014913" y="1603375"/>
          <p14:tracePt t="22333" x="5027613" y="1590675"/>
          <p14:tracePt t="22337" x="5067300" y="1590675"/>
          <p14:tracePt t="22350" x="5118100" y="1562100"/>
          <p14:tracePt t="22353" x="5143500" y="1562100"/>
          <p14:tracePt t="22365" x="5173663" y="1562100"/>
          <p14:tracePt t="22369" x="5219700" y="1544638"/>
          <p14:tracePt t="22386" x="5227638" y="1531938"/>
          <p14:tracePt t="22401" x="5240338" y="1519238"/>
          <p14:tracePt t="22441" x="5232400" y="1506538"/>
          <p14:tracePt t="22473" x="5207000" y="1506538"/>
          <p14:tracePt t="22497" x="5181600" y="1506538"/>
          <p14:tracePt t="22513" x="5156200" y="1506538"/>
          <p14:tracePt t="22561" x="5143500" y="1514475"/>
          <p14:tracePt t="22665" x="5151438" y="1527175"/>
          <p14:tracePt t="22689" x="5189538" y="1519238"/>
          <p14:tracePt t="22713" x="5219700" y="1489075"/>
          <p14:tracePt t="22785" x="5214938" y="1476375"/>
          <p14:tracePt t="22809" x="5186363" y="1476375"/>
          <p14:tracePt t="22833" x="5159375" y="1476375"/>
          <p14:tracePt t="22857" x="5113338" y="1489075"/>
          <p14:tracePt t="22864" x="5100638" y="1497013"/>
          <p14:tracePt t="22881" x="5062538" y="1514475"/>
          <p14:tracePt t="22889" x="5049838" y="1522413"/>
          <p14:tracePt t="22906" x="5006975" y="1539875"/>
          <p14:tracePt t="22916" x="4994275" y="1552575"/>
          <p14:tracePt t="22933" x="4921250" y="1565275"/>
          <p14:tracePt t="22936" x="4908550" y="1577975"/>
          <p14:tracePt t="22949" x="4895850" y="1590675"/>
          <p14:tracePt t="22952" x="4870450" y="1616075"/>
          <p14:tracePt t="22966" x="4840288" y="1646238"/>
          <p14:tracePt t="22970" x="4827588" y="1658938"/>
          <p14:tracePt t="22983" x="4802188" y="1689100"/>
          <p14:tracePt t="22985" x="4773613" y="1689100"/>
          <p14:tracePt t="23000" x="4725988" y="1701800"/>
          <p14:tracePt t="23017" x="4700588" y="1727200"/>
          <p14:tracePt t="23034" x="4692650" y="1739900"/>
          <p14:tracePt t="23050" x="4637088" y="1739900"/>
          <p14:tracePt t="23066" x="4581525" y="1739900"/>
          <p14:tracePt t="23083" x="4530725" y="1739900"/>
          <p14:tracePt t="23100" x="4475163" y="1739900"/>
          <p14:tracePt t="23115" x="4348163" y="1739900"/>
          <p14:tracePt t="23133" x="4254500" y="1770063"/>
          <p14:tracePt t="23136" x="4229100" y="1770063"/>
          <p14:tracePt t="23150" x="4198938" y="1770063"/>
          <p14:tracePt t="23153" x="4130675" y="1803400"/>
          <p14:tracePt t="23166" x="4067175" y="1803400"/>
          <p14:tracePt t="23169" x="3956050" y="1841500"/>
          <p14:tracePt t="23183" x="3892550" y="1841500"/>
          <p14:tracePt t="23186" x="3829050" y="1841500"/>
          <p14:tracePt t="23200" x="3700463" y="1841500"/>
          <p14:tracePt t="23217" x="3611563" y="1841500"/>
          <p14:tracePt t="23321" x="3598863" y="1833563"/>
          <p14:tracePt t="23345" x="3598863" y="1808163"/>
          <p14:tracePt t="23353" x="3662363" y="1774825"/>
          <p14:tracePt t="23366" x="3675063" y="1760538"/>
          <p14:tracePt t="23369" x="3713163" y="1747838"/>
          <p14:tracePt t="23383" x="3781425" y="1714500"/>
          <p14:tracePt t="23386" x="3829050" y="1697038"/>
          <p14:tracePt t="23400" x="3922713" y="1668463"/>
          <p14:tracePt t="23417" x="3968750" y="1651000"/>
          <p14:tracePt t="23433" x="4006850" y="1641475"/>
          <p14:tracePt t="23521" x="3986213" y="1641475"/>
          <p14:tracePt t="23529" x="3956050" y="1641475"/>
          <p14:tracePt t="23537" x="3930650" y="1641475"/>
          <p14:tracePt t="23550" x="3867150" y="1641475"/>
          <p14:tracePt t="23553" x="3841750" y="1641475"/>
          <p14:tracePt t="23566" x="3811588" y="1641475"/>
          <p14:tracePt t="23570" x="3786188" y="1641475"/>
          <p14:tracePt t="23705" x="3806825" y="1641475"/>
          <p14:tracePt t="23729" x="3871913" y="1641475"/>
          <p14:tracePt t="23736" x="3884613" y="1628775"/>
          <p14:tracePt t="23753" x="3910013" y="1600200"/>
          <p14:tracePt t="23766" x="3922713" y="1587500"/>
          <p14:tracePt t="23769" x="3963988" y="1574800"/>
          <p14:tracePt t="23783" x="3994150" y="1544638"/>
          <p14:tracePt t="23799" x="4067175" y="1471613"/>
          <p14:tracePt t="23816" x="4110038" y="1428750"/>
          <p14:tracePt t="23834" x="4122738" y="1416050"/>
          <p14:tracePt t="23889" x="4113213" y="1408113"/>
          <p14:tracePt t="23897" x="4087813" y="1408113"/>
          <p14:tracePt t="23913" x="4062413" y="1408113"/>
          <p14:tracePt t="23921" x="4032250" y="1408113"/>
          <p14:tracePt t="23934" x="4019550" y="1412875"/>
          <p14:tracePt t="24009" x="4029075" y="1425575"/>
          <p14:tracePt t="24025" x="4054475" y="1425575"/>
          <p14:tracePt t="24041" x="4084638" y="1425575"/>
          <p14:tracePt t="24049" x="4110038" y="1425575"/>
          <p14:tracePt t="24066" x="4135438" y="1425575"/>
          <p14:tracePt t="24083" x="4232275" y="1395413"/>
          <p14:tracePt t="24100" x="4360863" y="1395413"/>
          <p14:tracePt t="24117" x="4637088" y="1395413"/>
          <p14:tracePt t="24133" x="4976813" y="1395413"/>
          <p14:tracePt t="24136" x="5232400" y="1395413"/>
          <p14:tracePt t="24150" x="5437188" y="1438275"/>
          <p14:tracePt t="24153" x="5637213" y="1458913"/>
          <p14:tracePt t="24167" x="5781675" y="1481138"/>
          <p14:tracePt t="24169" x="5926138" y="1481138"/>
          <p14:tracePt t="24183" x="6015038" y="1481138"/>
          <p14:tracePt t="24187" x="6045200" y="1509713"/>
          <p14:tracePt t="24201" x="6070600" y="1509713"/>
          <p14:tracePt t="24305" x="6027738" y="1544638"/>
          <p14:tracePt t="24322" x="6015038" y="1570038"/>
          <p14:tracePt t="24329" x="5969000" y="1587500"/>
          <p14:tracePt t="24337" x="5951538" y="1633538"/>
          <p14:tracePt t="24350" x="5903913" y="1668463"/>
          <p14:tracePt t="24353" x="5888038" y="1693863"/>
          <p14:tracePt t="24367" x="5822950" y="1693863"/>
          <p14:tracePt t="24370" x="5794375" y="1727200"/>
          <p14:tracePt t="24383" x="5726113" y="1760538"/>
          <p14:tracePt t="24386" x="5700713" y="1760538"/>
          <p14:tracePt t="24400" x="5645150" y="1760538"/>
          <p14:tracePt t="24417" x="5589588" y="1760538"/>
          <p14:tracePt t="24433" x="5534025" y="1760538"/>
          <p14:tracePt t="24450" x="5445125" y="1760538"/>
          <p14:tracePt t="24466" x="5275263" y="1760538"/>
          <p14:tracePt t="24483" x="4989513" y="1760538"/>
          <p14:tracePt t="24500" x="4700588" y="1760538"/>
          <p14:tracePt t="24516" x="4432300" y="1701800"/>
          <p14:tracePt t="24533" x="4310063" y="1654175"/>
          <p14:tracePt t="24550" x="4283075" y="1654175"/>
          <p14:tracePt t="24567" x="4270375" y="1641475"/>
          <p14:tracePt t="24586" x="4270375" y="1616075"/>
          <p14:tracePt t="24600" x="4279900" y="1577975"/>
          <p14:tracePt t="24616" x="4305300" y="1552575"/>
          <p14:tracePt t="24633" x="4343400" y="1539875"/>
          <p14:tracePt t="24650" x="4394200" y="1514475"/>
          <p14:tracePt t="24666" x="4437063" y="1476375"/>
          <p14:tracePt t="24683" x="4522788" y="1446213"/>
          <p14:tracePt t="24700" x="4576763" y="1420813"/>
          <p14:tracePt t="24716" x="4602163" y="1395413"/>
          <p14:tracePt t="24733" x="4629150" y="1395413"/>
          <p14:tracePt t="24865" x="4602163" y="1395413"/>
          <p14:tracePt t="24897" x="4556125" y="1408113"/>
          <p14:tracePt t="24905" x="4543425" y="1416050"/>
          <p14:tracePt t="24921" x="4535488" y="1428750"/>
          <p14:tracePt t="24932" x="4522788" y="1441450"/>
          <p14:tracePt t="24950" x="4492625" y="1471613"/>
          <p14:tracePt t="24953" x="4445000" y="1484313"/>
          <p14:tracePt t="24970" x="4437063" y="1497013"/>
          <p14:tracePt t="24982" x="4424363" y="1509713"/>
          <p14:tracePt t="24985" x="4381500" y="1522413"/>
          <p14:tracePt t="24999" x="4368800" y="1535113"/>
          <p14:tracePt t="25002" x="4356100" y="1547813"/>
          <p14:tracePt t="25016" x="4305300" y="1547813"/>
          <p14:tracePt t="25032" x="4244975" y="1577975"/>
          <p14:tracePt t="25049" x="4117975" y="1577975"/>
          <p14:tracePt t="25066" x="4029075" y="1577975"/>
          <p14:tracePt t="25083" x="3900488" y="1577975"/>
          <p14:tracePt t="25099" x="3773488" y="1577975"/>
          <p14:tracePt t="25117" x="3644900" y="1577975"/>
          <p14:tracePt t="25120" x="3581400" y="1577975"/>
          <p14:tracePt t="25133" x="3540125" y="1577975"/>
          <p14:tracePt t="25136" x="3525838" y="1577975"/>
          <p14:tracePt t="25150" x="3500438" y="1577975"/>
          <p14:tracePt t="25167" x="3471863" y="1577975"/>
          <p14:tracePt t="25186" x="3446463" y="1577975"/>
          <p14:tracePt t="25209" x="3419475" y="1577975"/>
          <p14:tracePt t="25234" x="3390900" y="1577975"/>
          <p14:tracePt t="25251" x="3378200" y="1590675"/>
          <p14:tracePt t="25257" x="3365500" y="1603375"/>
          <p14:tracePt t="25297" x="3340100" y="1603375"/>
          <p14:tracePt t="25322" x="3292475" y="1616075"/>
          <p14:tracePt t="25328" x="3284538" y="1628775"/>
          <p14:tracePt t="25345" x="3259138" y="1628775"/>
          <p14:tracePt t="25385" x="3228975" y="1628775"/>
          <p14:tracePt t="25473" x="3254375" y="1628775"/>
          <p14:tracePt t="25505" x="3262313" y="1620838"/>
          <p14:tracePt t="25512" x="3275013" y="1608138"/>
          <p14:tracePt t="25522" x="3287713" y="1600200"/>
          <p14:tracePt t="25544" x="3313113" y="1570038"/>
          <p14:tracePt t="25625" x="3327400" y="1557338"/>
          <p14:tracePt t="25641" x="3352800" y="1557338"/>
          <p14:tracePt t="25657" x="3381375" y="1527175"/>
          <p14:tracePt t="25673" x="3411538" y="1527175"/>
          <p14:tracePt t="25681" x="3475038" y="1527175"/>
          <p14:tracePt t="25689" x="3540125" y="1527175"/>
          <p14:tracePt t="25700" x="3581400" y="1527175"/>
          <p14:tracePt t="25716" x="3730625" y="1527175"/>
          <p14:tracePt t="25732" x="3905250" y="1527175"/>
          <p14:tracePt t="25749" x="4075113" y="1527175"/>
          <p14:tracePt t="25752" x="4100513" y="1527175"/>
          <p14:tracePt t="25765" x="4211638" y="1527175"/>
          <p14:tracePt t="25768" x="4254500" y="1527175"/>
          <p14:tracePt t="25782" x="4300538" y="1527175"/>
          <p14:tracePt t="25784" x="4364038" y="1527175"/>
          <p14:tracePt t="25799" x="4389438" y="1527175"/>
          <p14:tracePt t="25802" x="4419600" y="1527175"/>
          <p14:tracePt t="25815" x="4449763" y="1497013"/>
          <p14:tracePt t="25832" x="4462463" y="1484313"/>
          <p14:tracePt t="25874" x="4462463" y="1458913"/>
          <p14:tracePt t="25906" x="4475163" y="1446213"/>
          <p14:tracePt t="25922" x="4500563" y="1420813"/>
          <p14:tracePt t="25937" x="4525963" y="1420813"/>
          <p14:tracePt t="25944" x="4556125" y="1420813"/>
          <p14:tracePt t="25961" x="4568825" y="1408113"/>
          <p14:tracePt t="25969" x="4576763" y="1395413"/>
          <p14:tracePt t="25985" x="4606925" y="1395413"/>
          <p14:tracePt t="26137" x="4581525" y="1395413"/>
          <p14:tracePt t="26145" x="4556125" y="1395413"/>
          <p14:tracePt t="26154" x="4525963" y="1395413"/>
          <p14:tracePt t="26167" x="4500563" y="1395413"/>
          <p14:tracePt t="26170" x="4475163" y="1395413"/>
          <p14:tracePt t="26182" x="4364038" y="1395413"/>
          <p14:tracePt t="26185" x="4338638" y="1395413"/>
          <p14:tracePt t="26200" x="4168775" y="1395413"/>
          <p14:tracePt t="26217" x="3943350" y="1395413"/>
          <p14:tracePt t="26235" x="3705225" y="1352550"/>
          <p14:tracePt t="26249" x="3578225" y="1352550"/>
          <p14:tracePt t="26266" x="3297238" y="1309688"/>
          <p14:tracePt t="26283" x="3117850" y="1271588"/>
          <p14:tracePt t="26299" x="2978150" y="1271588"/>
          <p14:tracePt t="26316" x="2884488" y="1271588"/>
          <p14:tracePt t="26332" x="2795588" y="1271588"/>
          <p14:tracePt t="26336" x="2730500" y="1271588"/>
          <p14:tracePt t="26349" x="2705100" y="1271588"/>
          <p14:tracePt t="26352" x="2676525" y="1271588"/>
          <p14:tracePt t="26368" x="2527300" y="1271588"/>
          <p14:tracePt t="26383" x="2441575" y="1271588"/>
          <p14:tracePt t="26386" x="2378075" y="1271588"/>
          <p14:tracePt t="26400" x="2208213" y="1271588"/>
          <p14:tracePt t="26417" x="2076450" y="1271588"/>
          <p14:tracePt t="26433" x="1985963" y="1271588"/>
          <p14:tracePt t="26450" x="1957388" y="1271588"/>
          <p14:tracePt t="26466" x="1901825" y="1271588"/>
          <p14:tracePt t="26483" x="1876425" y="1271588"/>
          <p14:tracePt t="26499" x="1820863" y="1271588"/>
          <p14:tracePt t="26516" x="1731963" y="1271588"/>
          <p14:tracePt t="26532" x="1603375" y="1271588"/>
          <p14:tracePt t="26550" x="1466850" y="1271588"/>
          <p14:tracePt t="26553" x="1441450" y="1271588"/>
          <p14:tracePt t="26567" x="1377950" y="1271588"/>
          <p14:tracePt t="26570" x="1352550" y="1271588"/>
          <p14:tracePt t="26582" x="1322388" y="1271588"/>
          <p14:tracePt t="26585" x="1258888" y="1271588"/>
          <p14:tracePt t="26600" x="1203325" y="1271588"/>
          <p14:tracePt t="26618" x="1152525" y="1271588"/>
          <p14:tracePt t="26633" x="1076325" y="1271588"/>
          <p14:tracePt t="26649" x="1003300" y="1271588"/>
          <p14:tracePt t="26667" x="977900" y="1271588"/>
          <p14:tracePt t="26683" x="922338" y="1271588"/>
          <p14:tracePt t="26700" x="868363" y="1271588"/>
          <p14:tracePt t="26728" x="842963" y="1271588"/>
          <p14:tracePt t="26754" x="830263" y="1281113"/>
          <p14:tracePt t="26761" x="817563" y="1293813"/>
          <p14:tracePt t="26776" x="803275" y="1306513"/>
          <p14:tracePt t="26809" x="803275" y="1331913"/>
          <p14:tracePt t="26841" x="803275" y="1357313"/>
          <p14:tracePt t="26864" x="803275" y="1387475"/>
          <p14:tracePt t="26873" x="803275" y="1412875"/>
          <p14:tracePt t="26889" x="803275" y="1458913"/>
          <p14:tracePt t="26899" x="803275" y="1501775"/>
          <p14:tracePt t="26921" x="817563" y="1547813"/>
          <p14:tracePt t="26934" x="830263" y="1562100"/>
          <p14:tracePt t="26936" x="855663" y="1590675"/>
          <p14:tracePt t="26950" x="889000" y="1620838"/>
          <p14:tracePt t="26953" x="919163" y="1651000"/>
          <p14:tracePt t="26969" x="931863" y="1697038"/>
          <p14:tracePt t="26986" x="944563" y="1709738"/>
          <p14:tracePt t="27001" x="957263" y="1747838"/>
          <p14:tracePt t="27017" x="987425" y="1747838"/>
          <p14:tracePt t="27033" x="1016000" y="1778000"/>
          <p14:tracePt t="27051" x="1042988" y="1778000"/>
          <p14:tracePt t="27065" x="1119188" y="1795463"/>
          <p14:tracePt t="27083" x="1190625" y="1812925"/>
          <p14:tracePt t="27099" x="1322388" y="1846263"/>
          <p14:tracePt t="27116" x="1450975" y="1846263"/>
          <p14:tracePt t="27133" x="1633538" y="1881188"/>
          <p14:tracePt t="27136" x="1747838" y="1881188"/>
          <p14:tracePt t="27150" x="1863725" y="1881188"/>
          <p14:tracePt t="27152" x="1978025" y="1881188"/>
          <p14:tracePt t="27167" x="2147888" y="1881188"/>
          <p14:tracePt t="27170" x="2322513" y="1881188"/>
          <p14:tracePt t="27182" x="2463800" y="1881188"/>
          <p14:tracePt t="27185" x="2633663" y="1881188"/>
          <p14:tracePt t="27200" x="2905125" y="1960563"/>
          <p14:tracePt t="27218" x="3084513" y="1960563"/>
          <p14:tracePt t="27232" x="3221038" y="1995488"/>
          <p14:tracePt t="27251" x="3348038" y="1995488"/>
          <p14:tracePt t="27266" x="3475038" y="1995488"/>
          <p14:tracePt t="27283" x="3565525" y="1995488"/>
          <p14:tracePt t="27299" x="3654425" y="1995488"/>
          <p14:tracePt t="27316" x="3781425" y="1995488"/>
          <p14:tracePt t="27332" x="3913188" y="2028825"/>
          <p14:tracePt t="27350" x="4041775" y="2028825"/>
          <p14:tracePt t="27353" x="4105275" y="2028825"/>
          <p14:tracePt t="27366" x="4168775" y="2028825"/>
          <p14:tracePt t="27369" x="4232275" y="2028825"/>
          <p14:tracePt t="27382" x="4257675" y="2028825"/>
          <p14:tracePt t="27400" x="4343400" y="2028825"/>
          <p14:tracePt t="27416" x="4394200" y="2028825"/>
          <p14:tracePt t="27434" x="4424363" y="2028825"/>
          <p14:tracePt t="27450" x="4479925" y="2028825"/>
          <p14:tracePt t="27465" x="4551363" y="2028825"/>
          <p14:tracePt t="27483" x="4624388" y="2028825"/>
          <p14:tracePt t="27499" x="4679950" y="2028825"/>
          <p14:tracePt t="27517" x="4768850" y="2028825"/>
          <p14:tracePt t="27520" x="4794250" y="2028825"/>
          <p14:tracePt t="27537" x="4824413" y="2028825"/>
          <p14:tracePt t="27554" x="4849813" y="2028825"/>
          <p14:tracePt t="27565" x="4879975" y="2028825"/>
          <p14:tracePt t="27585" x="4905375" y="2028825"/>
          <p14:tracePt t="27601" x="4951413" y="2016125"/>
          <p14:tracePt t="27616" x="4964113" y="2008188"/>
          <p14:tracePt t="27634" x="4989513" y="2008188"/>
          <p14:tracePt t="27650" x="5045075" y="2008188"/>
          <p14:tracePt t="27667" x="5108575" y="2008188"/>
          <p14:tracePt t="27683" x="5118100" y="1995488"/>
          <p14:tracePt t="27713" x="5130800" y="1982788"/>
          <p14:tracePt t="27722" x="5143500" y="1970088"/>
          <p14:tracePt t="27738" x="5143500" y="1944688"/>
          <p14:tracePt t="27753" x="5143500" y="1919288"/>
          <p14:tracePt t="27785" x="5143500" y="1889125"/>
          <p14:tracePt t="27817" x="5143500" y="1863725"/>
          <p14:tracePt t="27825" x="5133975" y="1851025"/>
          <p14:tracePt t="27834" x="5108575" y="1825625"/>
          <p14:tracePt t="27857" x="5080000" y="1790700"/>
          <p14:tracePt t="27873" x="5049838" y="1760538"/>
          <p14:tracePt t="27889" x="5019675" y="1731963"/>
          <p14:tracePt t="27906" x="5006975" y="1719263"/>
          <p14:tracePt t="27922" x="5006975" y="1693863"/>
          <p14:tracePt t="27937" x="4989513" y="1646238"/>
          <p14:tracePt t="27949" x="4964113" y="1646238"/>
          <p14:tracePt t="27953" x="4951413" y="1638300"/>
          <p14:tracePt t="27969" x="4938713" y="1625600"/>
          <p14:tracePt t="27984" x="4895850" y="1608138"/>
          <p14:tracePt t="28001" x="4883150" y="1600200"/>
          <p14:tracePt t="28017" x="4870450" y="1587500"/>
          <p14:tracePt t="28113" x="4862513" y="1574800"/>
          <p14:tracePt t="28145" x="4837113" y="1574800"/>
          <p14:tracePt t="28161" x="4806950" y="1574800"/>
          <p14:tracePt t="28177" x="4781550" y="1574800"/>
          <p14:tracePt t="28186" x="4751388" y="1574800"/>
          <p14:tracePt t="28201" x="4725988" y="1574800"/>
          <p14:tracePt t="28216" x="4700588" y="1574800"/>
          <p14:tracePt t="28233" x="4645025" y="1574800"/>
          <p14:tracePt t="28251" x="4614863" y="1574800"/>
          <p14:tracePt t="28266" x="4589463" y="1574800"/>
          <p14:tracePt t="28283" x="4564063" y="1574800"/>
          <p14:tracePt t="28545" x="4535488" y="1574800"/>
          <p14:tracePt t="28585" x="4508500" y="1574800"/>
          <p14:tracePt t="28601" x="4479925" y="1600200"/>
          <p14:tracePt t="28617" x="4449763" y="1600200"/>
          <p14:tracePt t="28625" x="4424363" y="1600200"/>
          <p14:tracePt t="28633" x="4394200" y="1600200"/>
          <p14:tracePt t="28649" x="4343400" y="1600200"/>
          <p14:tracePt t="28665" x="4287838" y="1600200"/>
          <p14:tracePt t="28683" x="4232275" y="1600200"/>
          <p14:tracePt t="28699" x="4186238" y="1587500"/>
          <p14:tracePt t="28717" x="4173538" y="1574800"/>
          <p14:tracePt t="28720" x="4148138" y="1574800"/>
          <p14:tracePt t="28737" x="4117975" y="1544638"/>
          <p14:tracePt t="28753" x="4092575" y="1544638"/>
          <p14:tracePt t="28786" x="4062413" y="1544638"/>
          <p14:tracePt t="28881" x="4037013" y="1544638"/>
          <p14:tracePt t="28913" x="4006850" y="1544638"/>
          <p14:tracePt t="29025" x="3981450" y="1544638"/>
          <p14:tracePt t="29193" x="3968750" y="1544638"/>
          <p14:tracePt t="29201" x="3956050" y="1544638"/>
          <p14:tracePt t="29234" x="3930650" y="1544638"/>
          <p14:tracePt t="29251" x="3905250" y="1544638"/>
          <p14:tracePt t="29266" x="3879850" y="1544638"/>
          <p14:tracePt t="29289" x="3849688" y="1544638"/>
          <p14:tracePt t="29793" x="3824288" y="1544638"/>
          <p14:tracePt t="30474" x="3794125" y="1544638"/>
          <p14:tracePt t="30513" x="3768725" y="1544638"/>
          <p14:tracePt t="30536" x="3743325" y="1544638"/>
          <p14:tracePt t="30545" x="3713163" y="1544638"/>
          <p14:tracePt t="30561" x="3684588" y="1514475"/>
          <p14:tracePt t="30577" x="3594100" y="1497013"/>
          <p14:tracePt t="31337" x="3586163" y="1484313"/>
          <p14:tracePt t="32273" x="3606800" y="1484313"/>
          <p14:tracePt t="32281" x="3713163" y="1484313"/>
          <p14:tracePt t="32289" x="3803650" y="1484313"/>
          <p14:tracePt t="32300" x="3867150" y="1484313"/>
          <p14:tracePt t="32316" x="3973513" y="1484313"/>
          <p14:tracePt t="32333" x="4067175" y="1484313"/>
          <p14:tracePt t="32336" x="4130675" y="1484313"/>
          <p14:tracePt t="32349" x="4160838" y="1455738"/>
          <p14:tracePt t="32366" x="4186238" y="1455738"/>
          <p14:tracePt t="32369" x="4211638" y="1455738"/>
          <p14:tracePt t="32383" x="4241800" y="1455738"/>
          <p14:tracePt t="32401" x="4254500" y="1441450"/>
          <p14:tracePt t="32521" x="4244975" y="1450975"/>
          <p14:tracePt t="32529" x="4219575" y="1450975"/>
          <p14:tracePt t="32537" x="4189413" y="1481138"/>
          <p14:tracePt t="32549" x="4160838" y="1481138"/>
          <p14:tracePt t="32552" x="4135438" y="1481138"/>
          <p14:tracePt t="32565" x="4070350" y="1481138"/>
          <p14:tracePt t="32569" x="4024313" y="1497013"/>
          <p14:tracePt t="32583" x="3960813" y="1514475"/>
          <p14:tracePt t="32586" x="3816350" y="1514475"/>
          <p14:tracePt t="32599" x="3644900" y="1514475"/>
          <p14:tracePt t="32601" x="3475038" y="1514475"/>
          <p14:tracePt t="32616" x="3181350" y="1557338"/>
          <p14:tracePt t="32633" x="2828925" y="1646238"/>
          <p14:tracePt t="32650" x="2598738" y="1646238"/>
          <p14:tracePt t="32668" x="2501900" y="1681163"/>
          <p14:tracePt t="32682" x="2476500" y="1681163"/>
          <p14:tracePt t="32882" x="2479675" y="1671638"/>
          <p14:tracePt t="32922" x="2509838" y="1646238"/>
          <p14:tracePt t="32945" x="2522538" y="1633538"/>
          <p14:tracePt t="33001" x="2535238" y="1620838"/>
          <p14:tracePt t="33041" x="2509838" y="1590675"/>
          <p14:tracePt t="33050" x="2497138" y="1582738"/>
          <p14:tracePt t="33057" x="2459038" y="1565275"/>
          <p14:tracePt t="33065" x="2424113" y="1535113"/>
          <p14:tracePt t="33083" x="2386013" y="1522413"/>
          <p14:tracePt t="33099" x="2276475" y="1476375"/>
          <p14:tracePt t="33116" x="2139950" y="1441450"/>
          <p14:tracePt t="33132" x="1935163" y="1387475"/>
          <p14:tracePt t="33149" x="1803400" y="1387475"/>
          <p14:tracePt t="33153" x="1666875" y="1349375"/>
          <p14:tracePt t="33166" x="1582738" y="1349375"/>
          <p14:tracePt t="33169" x="1519238" y="1349375"/>
          <p14:tracePt t="33183" x="1454150" y="1349375"/>
          <p14:tracePt t="33185" x="1425575" y="1349375"/>
          <p14:tracePt t="33199" x="1382713" y="1349375"/>
          <p14:tracePt t="33202" x="1370013" y="1349375"/>
          <p14:tracePt t="33273" x="1357313" y="1357313"/>
          <p14:tracePt t="33281" x="1357313" y="1382713"/>
          <p14:tracePt t="33289" x="1357313" y="1408113"/>
          <p14:tracePt t="33299" x="1357313" y="1438275"/>
          <p14:tracePt t="33317" x="1382713" y="1468438"/>
          <p14:tracePt t="33320" x="1412875" y="1497013"/>
          <p14:tracePt t="33332" x="1441450" y="1527175"/>
          <p14:tracePt t="33349" x="1454150" y="1539875"/>
          <p14:tracePt t="33366" x="1481138" y="1539875"/>
          <p14:tracePt t="33383" x="1509713" y="1539875"/>
          <p14:tracePt t="33386" x="1535113" y="1539875"/>
          <p14:tracePt t="33399" x="1560513" y="1539875"/>
          <p14:tracePt t="33417" x="1603375" y="1539875"/>
          <p14:tracePt t="33434" x="1612900" y="1539875"/>
          <p14:tracePt t="33450" x="1641475" y="1539875"/>
          <p14:tracePt t="33569" x="1651000" y="1552575"/>
          <p14:tracePt t="33577" x="1646238" y="1565275"/>
          <p14:tracePt t="33586" x="1628775" y="1641475"/>
          <p14:tracePt t="33599" x="1600200" y="1671638"/>
          <p14:tracePt t="33602" x="1565275" y="1739900"/>
          <p14:tracePt t="33616" x="1493838" y="1881188"/>
          <p14:tracePt t="33633" x="1428750" y="1978025"/>
          <p14:tracePt t="33650" x="1403350" y="2038350"/>
          <p14:tracePt t="33666" x="1387475" y="2076450"/>
          <p14:tracePt t="33682" x="1357313" y="2106613"/>
          <p14:tracePt t="33825" x="1382713" y="2106613"/>
          <p14:tracePt t="33857" x="1395413" y="2101850"/>
          <p14:tracePt t="33912" x="1403350" y="2089150"/>
          <p14:tracePt t="33985" x="1433513" y="2089150"/>
          <p14:tracePt t="34009" x="1458913" y="2089150"/>
          <p14:tracePt t="34025" x="1484313" y="2089150"/>
          <p14:tracePt t="34041" x="1514475" y="2114550"/>
          <p14:tracePt t="34050" x="1527175" y="2127250"/>
          <p14:tracePt t="34057" x="1527175" y="2152650"/>
          <p14:tracePt t="34073" x="1560513" y="2220913"/>
          <p14:tracePt t="34082" x="1560513" y="2246313"/>
          <p14:tracePt t="34099" x="1595438" y="2339975"/>
          <p14:tracePt t="34116" x="1625600" y="2438400"/>
          <p14:tracePt t="34132" x="1654175" y="2492375"/>
          <p14:tracePt t="34265" x="1666875" y="2489200"/>
          <p14:tracePt t="34272" x="1679575" y="2476500"/>
          <p14:tracePt t="34283" x="1693863" y="2433638"/>
          <p14:tracePt t="34299" x="1706563" y="2360613"/>
          <p14:tracePt t="34316" x="1706563" y="2306638"/>
          <p14:tracePt t="34333" x="1706563" y="2251075"/>
          <p14:tracePt t="34336" x="1706563" y="2225675"/>
          <p14:tracePt t="34349" x="1706563" y="2195513"/>
          <p14:tracePt t="34449" x="1679575" y="2220913"/>
          <p14:tracePt t="34464" x="1651000" y="2251075"/>
          <p14:tracePt t="34481" x="1651000" y="2279650"/>
          <p14:tracePt t="34489" x="1651000" y="2306638"/>
          <p14:tracePt t="34499" x="1651000" y="2335213"/>
          <p14:tracePt t="34516" x="1651000" y="2398713"/>
          <p14:tracePt t="34532" x="1620838" y="2454275"/>
          <p14:tracePt t="34549" x="1620838" y="2544763"/>
          <p14:tracePt t="34552" x="1620838" y="2608263"/>
          <p14:tracePt t="34566" x="1620838" y="2638425"/>
          <p14:tracePt t="34569" x="1620838" y="2679700"/>
          <p14:tracePt t="34582" x="1620838" y="2727325"/>
          <p14:tracePt t="34585" x="1620838" y="2790825"/>
          <p14:tracePt t="34599" x="1651000" y="2859088"/>
          <p14:tracePt t="34602" x="1651000" y="2922588"/>
          <p14:tracePt t="34617" x="1651000" y="3049588"/>
          <p14:tracePt t="34633" x="1651000" y="3140075"/>
          <p14:tracePt t="34651" x="1651000" y="3249613"/>
          <p14:tracePt t="34666" x="1679575" y="3327400"/>
          <p14:tracePt t="34682" x="1679575" y="3416300"/>
          <p14:tracePt t="34699" x="1709738" y="3475038"/>
          <p14:tracePt t="34716" x="1709738" y="3565525"/>
          <p14:tracePt t="34733" x="1709738" y="3654425"/>
          <p14:tracePt t="34736" x="1709738" y="3684588"/>
          <p14:tracePt t="34749" x="1709738" y="3709988"/>
          <p14:tracePt t="34751" x="1709738" y="3773488"/>
          <p14:tracePt t="34765" x="1709738" y="3836988"/>
          <p14:tracePt t="34768" x="1709738" y="3862388"/>
          <p14:tracePt t="34783" x="1709738" y="3910013"/>
          <p14:tracePt t="34786" x="1709738" y="3956050"/>
          <p14:tracePt t="34800" x="1744663" y="4049713"/>
          <p14:tracePt t="34816" x="1744663" y="4105275"/>
          <p14:tracePt t="34832" x="1744663" y="4194175"/>
          <p14:tracePt t="34849" x="1744663" y="4287838"/>
          <p14:tracePt t="34866" x="1744663" y="4338638"/>
          <p14:tracePt t="34882" x="1773238" y="4398963"/>
          <p14:tracePt t="34899" x="1773238" y="4454525"/>
          <p14:tracePt t="34915" x="1808163" y="4548188"/>
          <p14:tracePt t="34932" x="1808163" y="4598988"/>
          <p14:tracePt t="34936" x="1808163" y="4662488"/>
          <p14:tracePt t="34949" x="1808163" y="4692650"/>
          <p14:tracePt t="34952" x="1808163" y="4718050"/>
          <p14:tracePt t="34966" x="1808163" y="4748213"/>
          <p14:tracePt t="34969" x="1808163" y="4773613"/>
          <p14:tracePt t="34982" x="1808163" y="4799013"/>
          <p14:tracePt t="34985" x="1808163" y="4829175"/>
          <p14:tracePt t="34998" x="1808163" y="4841875"/>
          <p14:tracePt t="35002" x="1808163" y="4849813"/>
          <p14:tracePt t="35016" x="1833563" y="4905375"/>
          <p14:tracePt t="35034" x="1833563" y="4935538"/>
          <p14:tracePt t="35049" x="1833563" y="4960938"/>
          <p14:tracePt t="35066" x="1833563" y="5016500"/>
          <p14:tracePt t="35083" x="1833563" y="5041900"/>
          <p14:tracePt t="35099" x="1825625" y="5080000"/>
          <p14:tracePt t="35116" x="1816100" y="5105400"/>
          <p14:tracePt t="35132" x="1785938" y="5143500"/>
          <p14:tracePt t="35149" x="1785938" y="5173663"/>
          <p14:tracePt t="35165" x="1785938" y="5199063"/>
          <p14:tracePt t="35168" x="1773238" y="5211763"/>
          <p14:tracePt t="35182" x="1760538" y="5224463"/>
          <p14:tracePt t="35199" x="1760538" y="5249863"/>
          <p14:tracePt t="35217" x="1747838" y="5295900"/>
          <p14:tracePt t="35233" x="1735138" y="5310188"/>
          <p14:tracePt t="35266" x="1709738" y="5335588"/>
          <p14:tracePt t="35433" x="1697038" y="5348288"/>
          <p14:tracePt t="35441" x="1684338" y="5338763"/>
          <p14:tracePt t="35450" x="1684338" y="5313363"/>
          <p14:tracePt t="35465" x="1684338" y="5257800"/>
          <p14:tracePt t="35489" x="1684338" y="5232400"/>
          <p14:tracePt t="35512" x="1684338" y="5207000"/>
          <p14:tracePt t="35570" x="1666875" y="5160963"/>
          <p14:tracePt t="35586" x="1641475" y="5160963"/>
          <p14:tracePt t="35593" x="1628775" y="5148263"/>
          <p14:tracePt t="35602" x="1616075" y="5135563"/>
          <p14:tracePt t="35616" x="1590675" y="5105400"/>
          <p14:tracePt t="35641" x="1560513" y="5075238"/>
          <p14:tracePt t="35689" x="1547813" y="5067300"/>
          <p14:tracePt t="35713" x="1547813" y="5037138"/>
          <p14:tracePt t="35720" x="1547813" y="5029200"/>
          <p14:tracePt t="35733" x="1547813" y="5016500"/>
          <p14:tracePt t="35736" x="1547813" y="4991100"/>
          <p14:tracePt t="35754" x="1531938" y="4943475"/>
          <p14:tracePt t="35770" x="1519238" y="4930775"/>
          <p14:tracePt t="35786" x="1519238" y="4905375"/>
          <p14:tracePt t="35801" x="1519238" y="4875213"/>
          <p14:tracePt t="35825" x="1519238" y="4849813"/>
          <p14:tracePt t="35841" x="1519238" y="4824413"/>
          <p14:tracePt t="35857" x="1519238" y="4794250"/>
          <p14:tracePt t="35866" x="1519238" y="4768850"/>
          <p14:tracePt t="35883" x="1527175" y="4756150"/>
          <p14:tracePt t="35899" x="1539875" y="4718050"/>
          <p14:tracePt t="35916" x="1570038" y="4662488"/>
          <p14:tracePt t="35933" x="1570038" y="4606925"/>
          <p14:tracePt t="35950" x="1603375" y="4510088"/>
          <p14:tracePt t="35953" x="1603375" y="4467225"/>
          <p14:tracePt t="35965" x="1603375" y="4419600"/>
          <p14:tracePt t="35968" x="1603375" y="4394200"/>
          <p14:tracePt t="35982" x="1603375" y="4330700"/>
          <p14:tracePt t="35985" x="1603375" y="4267200"/>
          <p14:tracePt t="35999" x="1603375" y="4203700"/>
          <p14:tracePt t="36002" x="1603375" y="4140200"/>
          <p14:tracePt t="36016" x="1603375" y="4011613"/>
          <p14:tracePt t="36033" x="1603375" y="3922713"/>
          <p14:tracePt t="36049" x="1603375" y="3879850"/>
          <p14:tracePt t="36066" x="1603375" y="3859213"/>
          <p14:tracePt t="36083" x="1603375" y="3846513"/>
          <p14:tracePt t="36122" x="1603375" y="3821113"/>
          <p14:tracePt t="36281" x="1595438" y="3829050"/>
          <p14:tracePt t="36377" x="1582738" y="3803650"/>
          <p14:tracePt t="36385" x="1565275" y="3740150"/>
          <p14:tracePt t="36399" x="1547813" y="3646488"/>
          <p14:tracePt t="36402" x="1547813" y="3530600"/>
          <p14:tracePt t="36417" x="1509713" y="3355975"/>
          <p14:tracePt t="36434" x="1476375" y="3216275"/>
          <p14:tracePt t="36449" x="1446213" y="3122613"/>
          <p14:tracePt t="36466" x="1446213" y="3067050"/>
          <p14:tracePt t="36483" x="1416050" y="3036888"/>
          <p14:tracePt t="36499" x="1416050" y="3011488"/>
          <p14:tracePt t="36515" x="1416050" y="2982913"/>
          <p14:tracePt t="36533" x="1416050" y="2957513"/>
          <p14:tracePt t="36548" x="1425575" y="2943225"/>
          <p14:tracePt t="36565" x="1438275" y="2905125"/>
          <p14:tracePt t="36586" x="1438275" y="2879725"/>
          <p14:tracePt t="36601" x="1438275" y="2854325"/>
          <p14:tracePt t="36625" x="1438275" y="2824163"/>
          <p14:tracePt t="36641" x="1438275" y="2798763"/>
          <p14:tracePt t="36649" x="1466850" y="2770188"/>
          <p14:tracePt t="36667" x="1466850" y="2740025"/>
          <p14:tracePt t="36682" x="1481138" y="2701925"/>
          <p14:tracePt t="36699" x="1489075" y="2689225"/>
          <p14:tracePt t="36716" x="1514475" y="2638425"/>
          <p14:tracePt t="36732" x="1531938" y="2595563"/>
          <p14:tracePt t="36749" x="1544638" y="2582863"/>
          <p14:tracePt t="36889" x="1552575" y="2570163"/>
          <p14:tracePt t="36913" x="1577975" y="2570163"/>
          <p14:tracePt t="36929" x="1608138" y="2570163"/>
          <p14:tracePt t="36945" x="1633538" y="2570163"/>
          <p14:tracePt t="36953" x="1663700" y="2570163"/>
          <p14:tracePt t="36977" x="1727200" y="2570163"/>
          <p14:tracePt t="36985" x="1752600" y="2570163"/>
          <p14:tracePt t="37000" x="1879600" y="2570163"/>
          <p14:tracePt t="37017" x="1935163" y="2570163"/>
          <p14:tracePt t="37033" x="1990725" y="2570163"/>
          <p14:tracePt t="37050" x="2038350" y="2552700"/>
          <p14:tracePt t="37067" x="2046288" y="2544763"/>
          <p14:tracePt t="37082" x="2101850" y="2544763"/>
          <p14:tracePt t="37099" x="2157413" y="2509838"/>
          <p14:tracePt t="37115" x="2251075" y="2509838"/>
          <p14:tracePt t="37133" x="2398713" y="2509838"/>
          <p14:tracePt t="37136" x="2484438" y="2509838"/>
          <p14:tracePt t="37149" x="2547938" y="2509838"/>
          <p14:tracePt t="37152" x="2611438" y="2509838"/>
          <p14:tracePt t="37164" x="2676525" y="2509838"/>
          <p14:tracePt t="37182" x="2765425" y="2509838"/>
          <p14:tracePt t="37185" x="2795588" y="2509838"/>
          <p14:tracePt t="37199" x="2820988" y="2509838"/>
          <p14:tracePt t="37216" x="2874963" y="2509838"/>
          <p14:tracePt t="37233" x="2901950" y="2509838"/>
          <p14:tracePt t="37249" x="2960688" y="2540000"/>
          <p14:tracePt t="37265" x="3049588" y="2540000"/>
          <p14:tracePt t="37283" x="3143250" y="2540000"/>
          <p14:tracePt t="37299" x="3233738" y="2540000"/>
          <p14:tracePt t="37316" x="3287713" y="2540000"/>
          <p14:tracePt t="37333" x="3343275" y="2540000"/>
          <p14:tracePt t="37336" x="3406775" y="2540000"/>
          <p14:tracePt t="37354" x="3471863" y="2540000"/>
          <p14:tracePt t="37365" x="3530600" y="2540000"/>
          <p14:tracePt t="37368" x="3560763" y="2540000"/>
          <p14:tracePt t="37383" x="3586163" y="2540000"/>
          <p14:tracePt t="37385" x="3616325" y="2540000"/>
          <p14:tracePt t="37401" x="3679825" y="2540000"/>
          <p14:tracePt t="37417" x="3730625" y="2540000"/>
          <p14:tracePt t="37433" x="3786188" y="2540000"/>
          <p14:tracePt t="37450" x="3879850" y="2540000"/>
          <p14:tracePt t="37468" x="3951288" y="2527300"/>
          <p14:tracePt t="37483" x="3981450" y="2509838"/>
          <p14:tracePt t="37499" x="4087813" y="2509838"/>
          <p14:tracePt t="37516" x="4164013" y="2497138"/>
          <p14:tracePt t="37532" x="4176713" y="2484438"/>
          <p14:tracePt t="37549" x="4203700" y="2484438"/>
          <p14:tracePt t="37801" x="4229100" y="2484438"/>
          <p14:tracePt t="37833" x="4257675" y="2484438"/>
          <p14:tracePt t="37994" x="4283075" y="2484438"/>
          <p14:tracePt t="38033" x="4310063" y="2484438"/>
          <p14:tracePt t="38050" x="4338638" y="2484438"/>
          <p14:tracePt t="38066" x="4364038" y="2484438"/>
          <p14:tracePt t="38089" x="4394200" y="2484438"/>
          <p14:tracePt t="38121" x="4419600" y="2484438"/>
          <p14:tracePt t="38129" x="4445000" y="2484438"/>
          <p14:tracePt t="38161" x="4475163" y="2484438"/>
          <p14:tracePt t="39337" x="4467225" y="2484438"/>
          <p14:tracePt t="39345" x="4437063" y="2459038"/>
          <p14:tracePt t="39370" x="4429125" y="2459038"/>
          <p14:tracePt t="39417" x="4402138" y="2459038"/>
          <p14:tracePt t="40345" x="4373563" y="2459038"/>
          <p14:tracePt t="40377" x="4348163" y="2459038"/>
          <p14:tracePt t="40384" x="4318000" y="2459038"/>
          <p14:tracePt t="40399" x="4310063" y="2463800"/>
          <p14:tracePt t="40449" x="4295775" y="2476500"/>
          <p14:tracePt t="40466" x="4270375" y="2476500"/>
          <p14:tracePt t="40489" x="4241800" y="2476500"/>
          <p14:tracePt t="40505" x="4216400" y="2476500"/>
          <p14:tracePt t="40513" x="4186238" y="2476500"/>
          <p14:tracePt t="40521" x="4122738" y="2476500"/>
          <p14:tracePt t="40532" x="4075113" y="2492375"/>
          <p14:tracePt t="40549" x="4041775" y="2505075"/>
          <p14:tracePt t="40566" x="3910013" y="2540000"/>
          <p14:tracePt t="40569" x="3844925" y="2540000"/>
          <p14:tracePt t="40581" x="3816350" y="2540000"/>
          <p14:tracePt t="40585" x="3751263" y="2540000"/>
          <p14:tracePt t="40599" x="3743325" y="2552700"/>
          <p14:tracePt t="40602" x="3730625" y="2560638"/>
          <p14:tracePt t="40649" x="3717925" y="2557463"/>
          <p14:tracePt t="40656" x="3717925" y="2532063"/>
          <p14:tracePt t="40665" x="3717925" y="2501900"/>
          <p14:tracePt t="40682" x="3778250" y="2408238"/>
          <p14:tracePt t="40698" x="3790950" y="2365375"/>
          <p14:tracePt t="40715" x="3829050" y="2327275"/>
          <p14:tracePt t="40732" x="3854450" y="2301875"/>
          <p14:tracePt t="40749" x="3897313" y="2259013"/>
          <p14:tracePt t="40765" x="3922713" y="2259013"/>
          <p14:tracePt t="40768" x="3951288" y="2259013"/>
          <p14:tracePt t="40781" x="3960813" y="2259013"/>
          <p14:tracePt t="40785" x="3973513" y="2259013"/>
          <p14:tracePt t="40798" x="3998913" y="2259013"/>
          <p14:tracePt t="40849" x="4011613" y="2266950"/>
          <p14:tracePt t="40856" x="4011613" y="2292350"/>
          <p14:tracePt t="40883" x="4011613" y="2322513"/>
          <p14:tracePt t="40889" x="4011613" y="2347913"/>
          <p14:tracePt t="40899" x="4003675" y="2395538"/>
          <p14:tracePt t="40915" x="3922713" y="2441575"/>
          <p14:tracePt t="40931" x="3844925" y="2489200"/>
          <p14:tracePt t="40948" x="3756025" y="2519363"/>
          <p14:tracePt t="40965" x="3705225" y="2519363"/>
          <p14:tracePt t="40968" x="3641725" y="2519363"/>
          <p14:tracePt t="40982" x="3578225" y="2519363"/>
          <p14:tracePt t="40985" x="3467100" y="2519363"/>
          <p14:tracePt t="40999" x="3403600" y="2519363"/>
          <p14:tracePt t="41002" x="3297238" y="2519363"/>
          <p14:tracePt t="41016" x="3011488" y="2519363"/>
          <p14:tracePt t="41033" x="2782888" y="2519363"/>
          <p14:tracePt t="41050" x="2598738" y="2519363"/>
          <p14:tracePt t="41065" x="2547938" y="2519363"/>
          <p14:tracePt t="41121" x="2517775" y="2519363"/>
          <p14:tracePt t="41337" x="2454275" y="2519363"/>
          <p14:tracePt t="41354" x="2428875" y="2519363"/>
          <p14:tracePt t="41361" x="2403475" y="2519363"/>
          <p14:tracePt t="41369" x="2373313" y="2519363"/>
          <p14:tracePt t="41383" x="2347913" y="2519363"/>
          <p14:tracePt t="41385" x="2317750" y="2519363"/>
          <p14:tracePt t="41399" x="2254250" y="2519363"/>
          <p14:tracePt t="41401" x="2228850" y="2519363"/>
          <p14:tracePt t="41416" x="2173288" y="2519363"/>
          <p14:tracePt t="41432" x="2097088" y="2509838"/>
          <p14:tracePt t="41448" x="2089150" y="2497138"/>
          <p14:tracePt t="41537" x="2076450" y="2484438"/>
          <p14:tracePt t="41585" x="2076450" y="2459038"/>
          <p14:tracePt t="41930" x="2084388" y="2446338"/>
          <p14:tracePt t="41945" x="2109788" y="2446338"/>
          <p14:tracePt t="41952" x="2135188" y="2446338"/>
          <p14:tracePt t="41986" x="2160588" y="2446338"/>
          <p14:tracePt t="42001" x="2190750" y="2446338"/>
          <p14:tracePt t="42017" x="2216150" y="2446338"/>
          <p14:tracePt t="42041" x="2246313" y="2446338"/>
          <p14:tracePt t="42066" x="2271713" y="2446338"/>
          <p14:tracePt t="42089" x="2297113" y="2446338"/>
          <p14:tracePt t="42096" x="2327275" y="2446338"/>
          <p14:tracePt t="42113" x="2352675" y="2446338"/>
          <p14:tracePt t="42129" x="2382838" y="2446338"/>
          <p14:tracePt t="42360" x="2357438" y="2446338"/>
          <p14:tracePt t="42408" x="2344738" y="2446338"/>
          <p14:tracePt t="42417" x="2330450" y="2446338"/>
          <p14:tracePt t="42465" x="2305050" y="2446338"/>
          <p14:tracePt t="42529" x="2279650" y="2446338"/>
          <p14:tracePt t="42697" x="2301875" y="2446338"/>
          <p14:tracePt t="42721" x="2330450" y="2446338"/>
          <p14:tracePt t="42801" x="2357438" y="2446338"/>
          <p14:tracePt t="43169" x="2386013" y="2446338"/>
          <p14:tracePt t="43176" x="2395538" y="2446338"/>
          <p14:tracePt t="43186" x="2408238" y="2446338"/>
          <p14:tracePt t="43202" x="2433638" y="2446338"/>
          <p14:tracePt t="43217" x="2463800" y="2446338"/>
          <p14:tracePt t="43232" x="2489200" y="2446338"/>
          <p14:tracePt t="43248" x="2582863" y="2446338"/>
          <p14:tracePt t="43265" x="2608263" y="2446338"/>
          <p14:tracePt t="43282" x="2667000" y="2420938"/>
          <p14:tracePt t="43299" x="2692400" y="2420938"/>
          <p14:tracePt t="43315" x="2717800" y="2420938"/>
          <p14:tracePt t="43333" x="2747963" y="2420938"/>
          <p14:tracePt t="43348" x="2773363" y="2420938"/>
          <p14:tracePt t="43365" x="2828925" y="2420938"/>
          <p14:tracePt t="43368" x="2854325" y="2420938"/>
          <p14:tracePt t="43382" x="2884488" y="2420938"/>
          <p14:tracePt t="43398" x="2909888" y="2420938"/>
          <p14:tracePt t="43401" x="2935288" y="2420938"/>
          <p14:tracePt t="43416" x="2965450" y="2420938"/>
          <p14:tracePt t="43433" x="2990850" y="2420938"/>
          <p14:tracePt t="43449" x="3021013" y="2420938"/>
          <p14:tracePt t="43466" x="3046413" y="2420938"/>
          <p14:tracePt t="43483" x="3071813" y="2420938"/>
          <p14:tracePt t="43499" x="3135313" y="2420938"/>
          <p14:tracePt t="43537" x="3165475" y="2420938"/>
          <p14:tracePt t="43594" x="3190875" y="2420938"/>
          <p14:tracePt t="43817" x="3221038" y="2420938"/>
          <p14:tracePt t="43841" x="3228975" y="2420938"/>
          <p14:tracePt t="43849" x="3241675" y="2420938"/>
          <p14:tracePt t="43873" x="3267075" y="2420938"/>
          <p14:tracePt t="43953" x="3297238" y="2420938"/>
          <p14:tracePt t="44089" x="3322638" y="2420938"/>
          <p14:tracePt t="44154" x="3368675" y="2433638"/>
          <p14:tracePt t="44177" x="3381375" y="2441575"/>
          <p14:tracePt t="44193" x="3406775" y="2441575"/>
          <p14:tracePt t="44209" x="3475038" y="2476500"/>
          <p14:tracePt t="44217" x="3500438" y="2476500"/>
          <p14:tracePt t="44232" x="3598863" y="2509838"/>
          <p14:tracePt t="44249" x="3687763" y="2509838"/>
          <p14:tracePt t="44268" x="3743325" y="2509838"/>
          <p14:tracePt t="44283" x="3836988" y="2544763"/>
          <p14:tracePt t="44298" x="3892550" y="2544763"/>
          <p14:tracePt t="44315" x="3981450" y="2544763"/>
          <p14:tracePt t="44332" x="4037013" y="2544763"/>
          <p14:tracePt t="44349" x="4062413" y="2544763"/>
          <p14:tracePt t="44352" x="4092575" y="2544763"/>
          <p14:tracePt t="44369" x="4117975" y="2544763"/>
          <p14:tracePt t="44382" x="4148138" y="2544763"/>
          <p14:tracePt t="44417" x="4173538" y="2544763"/>
          <p14:tracePt t="44441" x="4198938" y="2544763"/>
          <p14:tracePt t="44449" x="4211638" y="2535238"/>
          <p14:tracePt t="44466" x="4224338" y="2527300"/>
          <p14:tracePt t="44472" x="4249738" y="2527300"/>
          <p14:tracePt t="44481" x="4262438" y="2514600"/>
          <p14:tracePt t="44499" x="4275138" y="2501900"/>
          <p14:tracePt t="44515" x="4300538" y="2476500"/>
          <p14:tracePt t="44532" x="4330700" y="2476500"/>
          <p14:tracePt t="44554" x="4356100" y="2476500"/>
          <p14:tracePt t="44565" x="4368800" y="2476500"/>
          <p14:tracePt t="44568" x="4381500" y="2476500"/>
          <p14:tracePt t="50977" x="4394200" y="2463800"/>
          <p14:tracePt t="50985" x="4356100" y="2420938"/>
          <p14:tracePt t="50998" x="4229100" y="2357438"/>
          <p14:tracePt t="51001" x="4097338" y="2246313"/>
          <p14:tracePt t="51015" x="3887788" y="2132013"/>
          <p14:tracePt t="51019" x="3500438" y="1965325"/>
          <p14:tracePt t="51031" x="2973388" y="1800225"/>
          <p14:tracePt t="51033" x="2773363" y="1757363"/>
          <p14:tracePt t="51048" x="2620963" y="1714500"/>
          <p14:tracePt t="51529" x="2816225" y="1714500"/>
          <p14:tracePt t="51536" x="3127375" y="1714500"/>
          <p14:tracePt t="51548" x="3381375" y="1714500"/>
          <p14:tracePt t="51565" x="3441700" y="1714500"/>
          <p14:tracePt t="51641" x="3471863" y="1714500"/>
          <p14:tracePt t="51648" x="3517900" y="1714500"/>
          <p14:tracePt t="51665" x="3552825" y="1714500"/>
          <p14:tracePt t="51681" x="3629025" y="1727200"/>
          <p14:tracePt t="51698" x="3738563" y="1774825"/>
          <p14:tracePt t="51715" x="3917950" y="1812925"/>
          <p14:tracePt t="51732" x="4087813" y="1812925"/>
          <p14:tracePt t="51749" x="4241800" y="1846263"/>
          <p14:tracePt t="51765" x="4398963" y="1884363"/>
          <p14:tracePt t="51768" x="4462463" y="1884363"/>
          <p14:tracePt t="51781" x="4530725" y="1919288"/>
          <p14:tracePt t="51785" x="4576763" y="1931988"/>
          <p14:tracePt t="51799" x="4624388" y="1947863"/>
          <p14:tracePt t="51801" x="4730750" y="1947863"/>
          <p14:tracePt t="51814" x="4845050" y="1947863"/>
          <p14:tracePt t="51817" x="4968875" y="1990725"/>
          <p14:tracePt t="51832" x="5262563" y="2028825"/>
          <p14:tracePt t="51848" x="5491163" y="2028825"/>
          <p14:tracePt t="51865" x="5619750" y="2028825"/>
          <p14:tracePt t="51882" x="5683250" y="2028825"/>
          <p14:tracePt t="51913" x="5713413" y="2028825"/>
          <p14:tracePt t="51937" x="5738813" y="2028825"/>
          <p14:tracePt t="51944" x="5751513" y="2020888"/>
          <p14:tracePt t="51953" x="5764213" y="2012950"/>
          <p14:tracePt t="52074" x="5776913" y="2000250"/>
          <p14:tracePt t="52097" x="5776913" y="1973263"/>
          <p14:tracePt t="52113" x="5789613" y="1927225"/>
          <p14:tracePt t="52121" x="5802313" y="1914525"/>
          <p14:tracePt t="52131" x="5802313" y="1889125"/>
          <p14:tracePt t="52148" x="5802313" y="1858963"/>
          <p14:tracePt t="52165" x="5802313" y="1833563"/>
          <p14:tracePt t="52168" x="5802313" y="1808163"/>
          <p14:tracePt t="52186" x="5802313" y="1778000"/>
          <p14:tracePt t="52209" x="5802313" y="1752600"/>
          <p14:tracePt t="52322" x="5794375" y="1739900"/>
          <p14:tracePt t="52329" x="5768975" y="1739900"/>
          <p14:tracePt t="52337" x="5700713" y="1770063"/>
          <p14:tracePt t="52348" x="5670550" y="1800225"/>
          <p14:tracePt t="52365" x="5614988" y="1828800"/>
          <p14:tracePt t="52381" x="5584825" y="1828800"/>
          <p14:tracePt t="52385" x="5559425" y="1828800"/>
          <p14:tracePt t="52409" x="5530850" y="1828800"/>
          <p14:tracePt t="52480" x="5521325" y="1841500"/>
          <p14:tracePt t="52530" x="5556250" y="1854200"/>
          <p14:tracePt t="52536" x="5584825" y="1854200"/>
          <p14:tracePt t="52549" x="5632450" y="1846263"/>
          <p14:tracePt t="52565" x="5653088" y="1820863"/>
          <p14:tracePt t="52649" x="5649913" y="1828800"/>
          <p14:tracePt t="52656" x="5589588" y="1858963"/>
          <p14:tracePt t="52665" x="5465763" y="1897063"/>
          <p14:tracePt t="52682" x="5330825" y="1935163"/>
          <p14:tracePt t="52698" x="5194300" y="2003425"/>
          <p14:tracePt t="52715" x="5100638" y="2033588"/>
          <p14:tracePt t="52731" x="5045075" y="2033588"/>
          <p14:tracePt t="52809" x="5067300" y="2033588"/>
          <p14:tracePt t="52816" x="5176838" y="2033588"/>
          <p14:tracePt t="52832" x="5475288" y="1952625"/>
          <p14:tracePt t="52848" x="5802313" y="1841500"/>
          <p14:tracePt t="52865" x="5878513" y="1795463"/>
          <p14:tracePt t="52969" x="5853113" y="1825625"/>
          <p14:tracePt t="52977" x="5743575" y="1858963"/>
          <p14:tracePt t="52986" x="5619750" y="1901825"/>
          <p14:tracePt t="52998" x="5495925" y="1944688"/>
          <p14:tracePt t="53001" x="5372100" y="1982788"/>
          <p14:tracePt t="53015" x="5305425" y="2016125"/>
          <p14:tracePt t="53018" x="5181600" y="2058988"/>
          <p14:tracePt t="53033" x="5118100" y="2058988"/>
          <p14:tracePt t="53048" x="5092700" y="2058988"/>
          <p14:tracePt t="53113" x="5194300" y="2058988"/>
          <p14:tracePt t="53121" x="5265738" y="2028825"/>
          <p14:tracePt t="53131" x="5440363" y="1982788"/>
          <p14:tracePt t="53148" x="5688013" y="1901825"/>
          <p14:tracePt t="53165" x="5926138" y="1866900"/>
          <p14:tracePt t="53168" x="5976938" y="1838325"/>
          <p14:tracePt t="53241" x="5934075" y="1838325"/>
          <p14:tracePt t="53247" x="5822950" y="1866900"/>
          <p14:tracePt t="53264" x="5683250" y="1939925"/>
          <p14:tracePt t="53281" x="5376863" y="2071688"/>
          <p14:tracePt t="53298" x="5186363" y="2144713"/>
          <p14:tracePt t="53315" x="5092700" y="2165350"/>
          <p14:tracePt t="53332" x="5080000" y="2178050"/>
          <p14:tracePt t="53370" x="5100638" y="2178050"/>
          <p14:tracePt t="53376" x="5214938" y="2106613"/>
          <p14:tracePt t="53385" x="5334000" y="2106613"/>
          <p14:tracePt t="53398" x="5432425" y="2046288"/>
          <p14:tracePt t="53402" x="5530850" y="1987550"/>
          <p14:tracePt t="53415" x="5594350" y="1987550"/>
          <p14:tracePt t="53418" x="5607050" y="1973263"/>
          <p14:tracePt t="53432" x="5632450" y="1947863"/>
          <p14:tracePt t="53497" x="5632450" y="1970088"/>
          <p14:tracePt t="53505" x="5619750" y="2016125"/>
          <p14:tracePt t="53515" x="5589588" y="2046288"/>
          <p14:tracePt t="53531" x="5518150" y="2063750"/>
          <p14:tracePt t="53548" x="5500688" y="2101850"/>
          <p14:tracePt t="53809" x="5491163" y="2114550"/>
          <p14:tracePt t="53816" x="5475288" y="2157413"/>
          <p14:tracePt t="53831" x="5449888" y="2157413"/>
          <p14:tracePt t="53849" x="5424488" y="2178050"/>
          <p14:tracePt t="53873" x="5411788" y="2190750"/>
          <p14:tracePt t="53889" x="5402263" y="2203450"/>
          <p14:tracePt t="53898" x="5376863" y="2203450"/>
          <p14:tracePt t="53915" x="5346700" y="2203450"/>
          <p14:tracePt t="53993" x="5334000" y="2195513"/>
          <p14:tracePt t="54025" x="5334000" y="2170113"/>
          <p14:tracePt t="54041" x="5343525" y="2157413"/>
          <p14:tracePt t="54065" x="5356225" y="2144713"/>
          <p14:tracePt t="54073" x="5368925" y="2135188"/>
          <p14:tracePt t="54089" x="5381625" y="2122488"/>
          <p14:tracePt t="54097" x="5389563" y="2109788"/>
          <p14:tracePt t="54115" x="5432425" y="2097088"/>
          <p14:tracePt t="54131" x="5457825" y="2071688"/>
          <p14:tracePt t="54149" x="5470525" y="2058988"/>
          <p14:tracePt t="54152" x="5526088" y="2058988"/>
          <p14:tracePt t="54165" x="5538788" y="2046288"/>
          <p14:tracePt t="54168" x="5551488" y="2033588"/>
          <p14:tracePt t="54181" x="5576888" y="2008188"/>
          <p14:tracePt t="54185" x="5589588" y="1995488"/>
          <p14:tracePt t="54198" x="5602288" y="1982788"/>
          <p14:tracePt t="54329" x="5581650" y="1982788"/>
          <p14:tracePt t="54336" x="5551488" y="1982788"/>
          <p14:tracePt t="54354" x="5465763" y="1995488"/>
          <p14:tracePt t="54364" x="5419725" y="2012950"/>
          <p14:tracePt t="54381" x="5376863" y="2041525"/>
          <p14:tracePt t="54385" x="5364163" y="2041525"/>
          <p14:tracePt t="54402" x="5338763" y="2041525"/>
          <p14:tracePt t="54673" x="5326063" y="2054225"/>
          <p14:tracePt t="54682" x="5326063" y="2079625"/>
          <p14:tracePt t="55753" x="5295900" y="2127250"/>
          <p14:tracePt t="55761" x="5295900" y="2139950"/>
          <p14:tracePt t="55769" x="5283200" y="2152650"/>
          <p14:tracePt t="55785" x="5270500" y="2165350"/>
          <p14:tracePt t="55798" x="5257800" y="2178050"/>
          <p14:tracePt t="55815" x="5245100" y="2190750"/>
          <p14:tracePt t="55841" x="5232400" y="2200275"/>
          <p14:tracePt t="55849" x="5219700" y="2212975"/>
          <p14:tracePt t="55889" x="5211763" y="2225675"/>
          <p14:tracePt t="55905" x="5199063" y="2238375"/>
          <p14:tracePt t="55912" x="5186363" y="2251075"/>
          <p14:tracePt t="55929" x="5159375" y="2251075"/>
          <p14:tracePt t="55937" x="5113338" y="2263775"/>
          <p14:tracePt t="55948" x="5100638" y="2276475"/>
          <p14:tracePt t="55966" x="5045075" y="2301875"/>
          <p14:tracePt t="55969" x="4989513" y="2332038"/>
          <p14:tracePt t="55980" x="4926013" y="2332038"/>
          <p14:tracePt t="55998" x="4811713" y="2382838"/>
          <p14:tracePt t="56001" x="4764088" y="2398713"/>
          <p14:tracePt t="56015" x="4700588" y="2398713"/>
          <p14:tracePt t="56018" x="4654550" y="2413000"/>
          <p14:tracePt t="56032" x="4614863" y="2425700"/>
          <p14:tracePt t="56049" x="4487863" y="2425700"/>
          <p14:tracePt t="56064" x="4398963" y="2425700"/>
          <p14:tracePt t="56082" x="4300538" y="2459038"/>
          <p14:tracePt t="56097" x="4211638" y="2459038"/>
          <p14:tracePt t="56114" x="4156075" y="2459038"/>
          <p14:tracePt t="56131" x="4067175" y="2459038"/>
          <p14:tracePt t="56148" x="4011613" y="2459038"/>
          <p14:tracePt t="56165" x="3956050" y="2459038"/>
          <p14:tracePt t="56168" x="3930650" y="2459038"/>
          <p14:tracePt t="56180" x="3867150" y="2459038"/>
          <p14:tracePt t="56198" x="3794125" y="2459038"/>
          <p14:tracePt t="56201" x="3748088" y="2459038"/>
          <p14:tracePt t="56214" x="3700463" y="2476500"/>
          <p14:tracePt t="56217" x="3687763" y="2489200"/>
          <p14:tracePt t="56231" x="3662363" y="2489200"/>
          <p14:tracePt t="56233" x="3649663" y="2489200"/>
          <p14:tracePt t="56248" x="3636963" y="2489200"/>
          <p14:tracePt t="56273" x="3611563" y="2489200"/>
          <p14:tracePt t="56297" x="3586163" y="2489200"/>
          <p14:tracePt t="56305" x="3560763" y="2489200"/>
          <p14:tracePt t="56329" x="3548063" y="2497138"/>
          <p14:tracePt t="56337" x="3535363" y="2509838"/>
          <p14:tracePt t="56385" x="3509963" y="2509838"/>
          <p14:tracePt t="56409" x="3479800" y="2509838"/>
          <p14:tracePt t="56433" x="3454400" y="2509838"/>
          <p14:tracePt t="56465" x="3429000" y="2509838"/>
          <p14:tracePt t="56545" x="3398838" y="2509838"/>
          <p14:tracePt t="56552" x="3386138" y="2509838"/>
          <p14:tracePt t="56564" x="3378200" y="2509838"/>
          <p14:tracePt t="56585" x="3352800" y="2509838"/>
          <p14:tracePt t="56601" x="3287713" y="2509838"/>
          <p14:tracePt t="56618" x="3259138" y="2509838"/>
          <p14:tracePt t="56631" x="3233738" y="2509838"/>
          <p14:tracePt t="56633" x="3203575" y="2509838"/>
          <p14:tracePt t="56648" x="3152775" y="2509838"/>
          <p14:tracePt t="56665" x="3122613" y="2509838"/>
          <p14:tracePt t="56681" x="3097213" y="2509838"/>
          <p14:tracePt t="56698" x="3067050" y="2509838"/>
          <p14:tracePt t="56714" x="3046413" y="2509838"/>
          <p14:tracePt t="56731" x="3021013" y="2509838"/>
          <p14:tracePt t="56747" x="2990850" y="2509838"/>
          <p14:tracePt t="57264" x="2965450" y="2509838"/>
          <p14:tracePt t="57272" x="2935288" y="2509838"/>
          <p14:tracePt t="57289" x="2909888" y="2509838"/>
          <p14:tracePt t="57297" x="2884488" y="2509838"/>
          <p14:tracePt t="57314" x="2854325" y="2509838"/>
          <p14:tracePt t="57331" x="2828925" y="2509838"/>
          <p14:tracePt t="57385" x="2798763" y="2509838"/>
          <p14:tracePt t="57705" x="2790825" y="2501900"/>
          <p14:tracePt t="57777" x="2795588" y="2492375"/>
          <p14:tracePt t="57833" x="2824163" y="2463800"/>
          <p14:tracePt t="58169" x="2849563" y="2463800"/>
          <p14:tracePt t="60042" x="2862263" y="2451100"/>
          <p14:tracePt t="60049" x="2862263" y="2425700"/>
          <p14:tracePt t="60065" x="2862263" y="2398713"/>
          <p14:tracePt t="60217" x="2874963" y="2386013"/>
          <p14:tracePt t="60697" x="2901950" y="2386013"/>
          <p14:tracePt t="60704" x="2927350" y="2386013"/>
          <p14:tracePt t="60721" x="2955925" y="2386013"/>
          <p14:tracePt t="60737" x="3003550" y="2370138"/>
          <p14:tracePt t="60753" x="3016250" y="2360613"/>
          <p14:tracePt t="60764" x="3041650" y="2360613"/>
          <p14:tracePt t="60781" x="3054350" y="2347913"/>
          <p14:tracePt t="61562" x="3079750" y="2306638"/>
          <p14:tracePt t="61568" x="3092450" y="2306638"/>
          <p14:tracePt t="61602" x="3117850" y="2306638"/>
          <p14:tracePt t="61608" x="3130550" y="2292350"/>
          <p14:tracePt t="61625" x="3143250" y="2279650"/>
          <p14:tracePt t="61665" x="3168650" y="2279650"/>
          <p14:tracePt t="61673" x="3181350" y="2266950"/>
          <p14:tracePt t="61689" x="3190875" y="2254250"/>
          <p14:tracePt t="61705" x="3216275" y="2254250"/>
          <p14:tracePt t="61714" x="3228975" y="2246313"/>
          <p14:tracePt t="61731" x="3241675" y="2233613"/>
          <p14:tracePt t="61753" x="3254375" y="2220913"/>
          <p14:tracePt t="61770" x="3267075" y="2208213"/>
          <p14:tracePt t="61809" x="3292475" y="2208213"/>
          <p14:tracePt t="61825" x="3317875" y="2208213"/>
          <p14:tracePt t="61865" x="3348038" y="2208213"/>
          <p14:tracePt t="62281" x="3360738" y="2195513"/>
          <p14:tracePt t="62313" x="3368675" y="2182813"/>
          <p14:tracePt t="62345" x="3394075" y="2182813"/>
          <p14:tracePt t="62377" x="3406775" y="2173288"/>
          <p14:tracePt t="62425" x="3419475" y="2160588"/>
          <p14:tracePt t="62449" x="3446463" y="2160588"/>
          <p14:tracePt t="62481" x="3459163" y="2147888"/>
          <p14:tracePt t="62499" x="3471863" y="2135188"/>
          <p14:tracePt t="62801" x="3484563" y="2135188"/>
          <p14:tracePt t="62809" x="3497263" y="2135188"/>
          <p14:tracePt t="63553" x="3522663" y="2135188"/>
          <p14:tracePt t="65162" x="3548063" y="2135188"/>
          <p14:tracePt t="65281" x="3573463" y="2135188"/>
          <p14:tracePt t="70041" x="3636963" y="2135188"/>
          <p14:tracePt t="70609" x="3700463" y="2135188"/>
          <p14:tracePt t="70616" x="3730625" y="2135188"/>
          <p14:tracePt t="70630" x="3756025" y="2135188"/>
          <p14:tracePt t="70656" x="3781425" y="2135188"/>
          <p14:tracePt t="70689" x="3816350" y="2106613"/>
          <p14:tracePt t="70714" x="3824288" y="2093913"/>
          <p14:tracePt t="70729" x="3836988" y="2079625"/>
          <p14:tracePt t="72721" x="3816350" y="2079625"/>
          <p14:tracePt t="72729" x="3786188" y="2106613"/>
          <p14:tracePt t="72737" x="3756025" y="2135188"/>
          <p14:tracePt t="72753" x="3709988" y="2152650"/>
          <p14:tracePt t="72769" x="3679825" y="2182813"/>
          <p14:tracePt t="72780" x="3667125" y="2195513"/>
          <p14:tracePt t="72797" x="3641725" y="2220913"/>
          <p14:tracePt t="72813" x="3603625" y="2259013"/>
          <p14:tracePt t="72816" x="3590925" y="2271713"/>
          <p14:tracePt t="72830" x="3565525" y="2271713"/>
          <p14:tracePt t="72833" x="3535363" y="2301875"/>
          <p14:tracePt t="72857" x="3487738" y="2319338"/>
          <p14:tracePt t="72873" x="3475038" y="2327275"/>
          <p14:tracePt t="72881" x="3462338" y="2339975"/>
          <p14:tracePt t="72897" x="3441700" y="2352675"/>
          <p14:tracePt t="72913" x="3403600" y="2352675"/>
          <p14:tracePt t="72930" x="3355975" y="2370138"/>
          <p14:tracePt t="72953" x="3343275" y="2382838"/>
          <p14:tracePt t="72963" x="3317875" y="2382838"/>
          <p14:tracePt t="72981" x="3287713" y="2413000"/>
          <p14:tracePt t="72997" x="3259138" y="2413000"/>
          <p14:tracePt t="73000" x="3249613" y="2425700"/>
          <p14:tracePt t="73013" x="3236913" y="2433638"/>
          <p14:tracePt t="73016" x="3206750" y="2463800"/>
          <p14:tracePt t="73030" x="3181350" y="2463800"/>
          <p14:tracePt t="73033" x="3168650" y="2476500"/>
          <p14:tracePt t="73047" x="3155950" y="2489200"/>
          <p14:tracePt t="73050" x="3143250" y="2497138"/>
          <p14:tracePt t="73064" x="3105150" y="2540000"/>
          <p14:tracePt t="73081" x="3079750" y="2540000"/>
          <p14:tracePt t="73098" x="3011488" y="2573338"/>
          <p14:tracePt t="73113" x="2973388" y="2611438"/>
          <p14:tracePt t="73129" x="2960688" y="2624138"/>
          <p14:tracePt t="73147" x="2917825" y="2663825"/>
          <p14:tracePt t="73164" x="2905125" y="2709863"/>
          <p14:tracePt t="73180" x="2892425" y="2747963"/>
          <p14:tracePt t="73197" x="2862263" y="2778125"/>
          <p14:tracePt t="73214" x="2862263" y="2803525"/>
          <p14:tracePt t="73313" x="2862263" y="2833688"/>
          <p14:tracePt t="73321" x="2862263" y="2859088"/>
          <p14:tracePt t="73345" x="2862263" y="2871788"/>
          <p14:tracePt t="73354" x="2871788" y="2897188"/>
          <p14:tracePt t="73363" x="2901950" y="2927350"/>
          <p14:tracePt t="73380" x="2930525" y="2927350"/>
          <p14:tracePt t="73397" x="2952750" y="2952750"/>
          <p14:tracePt t="73415" x="2990850" y="2965450"/>
          <p14:tracePt t="73417" x="3003550" y="2978150"/>
          <p14:tracePt t="73430" x="3059113" y="2978150"/>
          <p14:tracePt t="73448" x="3114675" y="2978150"/>
          <p14:tracePt t="73464" x="3203575" y="2978150"/>
          <p14:tracePt t="73480" x="3330575" y="2978150"/>
          <p14:tracePt t="73497" x="3505200" y="2978150"/>
          <p14:tracePt t="73514" x="3654425" y="2978150"/>
          <p14:tracePt t="73531" x="3803650" y="2978150"/>
          <p14:tracePt t="73547" x="3867150" y="2978150"/>
          <p14:tracePt t="73563" x="3960813" y="2952750"/>
          <p14:tracePt t="73580" x="4037013" y="2935288"/>
          <p14:tracePt t="73597" x="4070350" y="2922588"/>
          <p14:tracePt t="73600" x="4100513" y="2922588"/>
          <p14:tracePt t="73613" x="4130675" y="2892425"/>
          <p14:tracePt t="73616" x="4156075" y="2892425"/>
          <p14:tracePt t="73630" x="4186238" y="2892425"/>
          <p14:tracePt t="73633" x="4211638" y="2892425"/>
          <p14:tracePt t="73647" x="4241800" y="2892425"/>
          <p14:tracePt t="73650" x="4267200" y="2892425"/>
          <p14:tracePt t="73664" x="4292600" y="2892425"/>
          <p14:tracePt t="73681" x="4322763" y="2892425"/>
          <p14:tracePt t="73698" x="4348163" y="2892425"/>
          <p14:tracePt t="73713" x="4376738" y="2892425"/>
          <p14:tracePt t="73729" x="4483100" y="2892425"/>
          <p14:tracePt t="73747" x="4594225" y="2892425"/>
          <p14:tracePt t="73763" x="4751388" y="2841625"/>
          <p14:tracePt t="73780" x="4819650" y="2828925"/>
          <p14:tracePt t="73797" x="4913313" y="2828925"/>
          <p14:tracePt t="73800" x="4943475" y="2798763"/>
          <p14:tracePt t="73813" x="4968875" y="2798763"/>
          <p14:tracePt t="73817" x="4981575" y="2786063"/>
          <p14:tracePt t="73830" x="4994275" y="2773363"/>
          <p14:tracePt t="73833" x="5006975" y="2760663"/>
          <p14:tracePt t="73847" x="5019675" y="2752725"/>
          <p14:tracePt t="73969" x="4999038" y="2752725"/>
          <p14:tracePt t="73986" x="4968875" y="2752725"/>
          <p14:tracePt t="73993" x="4943475" y="2752725"/>
          <p14:tracePt t="74009" x="4895850" y="2760663"/>
          <p14:tracePt t="74017" x="4867275" y="2778125"/>
          <p14:tracePt t="74030" x="4819650" y="2778125"/>
          <p14:tracePt t="74033" x="4789488" y="2808288"/>
          <p14:tracePt t="74050" x="4764088" y="2808288"/>
          <p14:tracePt t="74063" x="4733925" y="2808288"/>
          <p14:tracePt t="74080" x="4708525" y="2808288"/>
          <p14:tracePt t="74115" x="4683125" y="2808288"/>
          <p14:tracePt t="77091" x="4670425" y="2808288"/>
          <p14:tracePt t="77097" x="4629150" y="2808288"/>
          <p14:tracePt t="77113" x="4589463" y="2808288"/>
          <p14:tracePt t="77129" x="4518025" y="2808288"/>
          <p14:tracePt t="77146" x="4429125" y="2808288"/>
          <p14:tracePt t="77163" x="4300538" y="2808288"/>
          <p14:tracePt t="77180" x="4130675" y="2808288"/>
          <p14:tracePt t="77197" x="3897313" y="2808288"/>
          <p14:tracePt t="77200" x="3781425" y="2808288"/>
          <p14:tracePt t="77213" x="3697288" y="2808288"/>
          <p14:tracePt t="77216" x="3606800" y="2808288"/>
          <p14:tracePt t="77229" x="3492500" y="2808288"/>
          <p14:tracePt t="77232" x="3378200" y="2808288"/>
          <p14:tracePt t="77246" x="3262313" y="2808288"/>
          <p14:tracePt t="77248" x="3148013" y="2808288"/>
          <p14:tracePt t="77264" x="2973388" y="2808288"/>
          <p14:tracePt t="77280" x="2828925" y="2782888"/>
          <p14:tracePt t="77297" x="2740025" y="2782888"/>
          <p14:tracePt t="77314" x="2709863" y="2782888"/>
          <p14:tracePt t="77361" x="2684463" y="2782888"/>
          <p14:tracePt t="77368" x="2659063" y="2782888"/>
          <p14:tracePt t="77380" x="2624138" y="2752725"/>
          <p14:tracePt t="77396" x="2573338" y="2752725"/>
          <p14:tracePt t="77413" x="2517775" y="2752725"/>
          <p14:tracePt t="77433" x="2489200" y="2752725"/>
          <p14:tracePt t="77585" x="2514600" y="2752725"/>
          <p14:tracePt t="77593" x="2527300" y="2752725"/>
          <p14:tracePt t="77602" x="2565400" y="2752725"/>
          <p14:tracePt t="77617" x="2595563" y="2752725"/>
          <p14:tracePt t="77629" x="2620963" y="2752725"/>
          <p14:tracePt t="77647" x="2684463" y="2752725"/>
          <p14:tracePt t="77663" x="2709863" y="2752725"/>
          <p14:tracePt t="77961" x="2740025" y="2752725"/>
          <p14:tracePt t="77977" x="2765425" y="2752725"/>
          <p14:tracePt t="77993" x="2795588" y="2752725"/>
          <p14:tracePt t="78353" x="2841625" y="2760663"/>
          <p14:tracePt t="78369" x="2849563" y="2773363"/>
          <p14:tracePt t="78689" x="2874963" y="2773363"/>
          <p14:tracePt t="78696" x="2905125" y="2773363"/>
          <p14:tracePt t="78833" x="2930525" y="2773363"/>
          <p14:tracePt t="78857" x="2960688" y="2773363"/>
          <p14:tracePt t="78873" x="2973388" y="2765425"/>
          <p14:tracePt t="78889" x="2981325" y="2752725"/>
          <p14:tracePt t="78913" x="2995613" y="2744788"/>
          <p14:tracePt t="81113" x="3021013" y="2744788"/>
          <p14:tracePt t="81120" x="3033713" y="2747963"/>
          <p14:tracePt t="83073" x="3046413" y="2760663"/>
          <p14:tracePt t="83417" x="3059113" y="2773363"/>
          <p14:tracePt t="83425" x="3084513" y="2773363"/>
          <p14:tracePt t="83441" x="3109913" y="2773363"/>
          <p14:tracePt t="83457" x="3140075" y="2773363"/>
          <p14:tracePt t="83466" x="3165475" y="2773363"/>
          <p14:tracePt t="83480" x="3190875" y="2773363"/>
          <p14:tracePt t="83497" x="3221038" y="2773363"/>
          <p14:tracePt t="83521" x="3246438" y="2773363"/>
          <p14:tracePt t="83553" x="3259138" y="2786063"/>
          <p14:tracePt t="83561" x="3271838" y="2798763"/>
          <p14:tracePt t="83577" x="3284538" y="2811463"/>
          <p14:tracePt t="83586" x="3297238" y="2820988"/>
          <p14:tracePt t="83597" x="3322638" y="2851150"/>
          <p14:tracePt t="83600" x="3348038" y="2851150"/>
          <p14:tracePt t="83613" x="3394075" y="2867025"/>
          <p14:tracePt t="83616" x="3441700" y="2879725"/>
          <p14:tracePt t="83630" x="3471863" y="2879725"/>
          <p14:tracePt t="83645" x="3497263" y="2879725"/>
          <p14:tracePt t="83662" x="3525838" y="2909888"/>
          <p14:tracePt t="83705" x="3556000" y="2909888"/>
          <p14:tracePt t="83737" x="3581400" y="2909888"/>
          <p14:tracePt t="83825" x="3594100" y="2922588"/>
          <p14:tracePt t="83832" x="3606800" y="2935288"/>
          <p14:tracePt t="83866" x="3632200" y="2935288"/>
          <p14:tracePt t="83889" x="3659188" y="2935288"/>
          <p14:tracePt t="83895" x="3687763" y="2935288"/>
          <p14:tracePt t="83905" x="3713163" y="2935288"/>
          <p14:tracePt t="83914" x="3738563" y="2935288"/>
          <p14:tracePt t="83929" x="3832225" y="2935288"/>
          <p14:tracePt t="83947" x="3857625" y="2935288"/>
          <p14:tracePt t="83963" x="3913188" y="2935288"/>
          <p14:tracePt t="83980" x="3938588" y="2935288"/>
          <p14:tracePt t="83997" x="3951288" y="2927350"/>
          <p14:tracePt t="84000" x="3963988" y="2914650"/>
          <p14:tracePt t="84013" x="3990975" y="2914650"/>
          <p14:tracePt t="84034" x="4079875" y="2927350"/>
          <p14:tracePt t="84046" x="4092575" y="2940050"/>
          <p14:tracePt t="84062" x="4130675" y="2940050"/>
          <p14:tracePt t="84065" x="4176713" y="2940050"/>
          <p14:tracePt t="84081" x="4232275" y="2970213"/>
          <p14:tracePt t="84096" x="4292600" y="3003550"/>
          <p14:tracePt t="84114" x="4318000" y="3003550"/>
          <p14:tracePt t="84177" x="4348163" y="3003550"/>
          <p14:tracePt t="84194" x="4373563" y="3003550"/>
          <p14:tracePt t="84201" x="4398963" y="3003550"/>
          <p14:tracePt t="84213" x="4429125" y="3003550"/>
          <p14:tracePt t="84234" x="4454525" y="3003550"/>
          <p14:tracePt t="84246" x="4483100" y="3003550"/>
          <p14:tracePt t="84249" x="4492625" y="2995613"/>
          <p14:tracePt t="84265" x="4522788" y="2965450"/>
          <p14:tracePt t="84279" x="4522788" y="2940050"/>
          <p14:tracePt t="84296" x="4522788" y="2909888"/>
          <p14:tracePt t="84312" x="4522788" y="2859088"/>
          <p14:tracePt t="84329" x="4522788" y="2765425"/>
          <p14:tracePt t="84346" x="4522788" y="2740025"/>
          <p14:tracePt t="84363" x="4483100" y="2701925"/>
          <p14:tracePt t="84380" x="4424363" y="2638425"/>
          <p14:tracePt t="84396" x="4364038" y="2611438"/>
          <p14:tracePt t="84400" x="4305300" y="2582863"/>
          <p14:tracePt t="84417" x="4275138" y="2552700"/>
          <p14:tracePt t="84430" x="4244975" y="2552700"/>
          <p14:tracePt t="84447" x="4219575" y="2552700"/>
          <p14:tracePt t="84450" x="4194175" y="2552700"/>
          <p14:tracePt t="84465" x="4164013" y="2552700"/>
          <p14:tracePt t="84480" x="4075113" y="2552700"/>
          <p14:tracePt t="84497" x="4019550" y="2552700"/>
          <p14:tracePt t="84513" x="3930650" y="2552700"/>
          <p14:tracePt t="84530" x="3832225" y="2611438"/>
          <p14:tracePt t="84546" x="3756025" y="2659063"/>
          <p14:tracePt t="84563" x="3735388" y="2679700"/>
          <p14:tracePt t="84579" x="3709988" y="2705100"/>
          <p14:tracePt t="84595" x="3709988" y="2757488"/>
          <p14:tracePt t="84613" x="3709988" y="2811463"/>
          <p14:tracePt t="84616" x="3751263" y="2863850"/>
          <p14:tracePt t="84629" x="3875088" y="2901950"/>
          <p14:tracePt t="84632" x="3998913" y="2943225"/>
          <p14:tracePt t="84646" x="4229100" y="2990850"/>
          <p14:tracePt t="84649" x="4398963" y="2990850"/>
          <p14:tracePt t="84663" x="4624388" y="2990850"/>
          <p14:tracePt t="84667" x="4802188" y="3033713"/>
          <p14:tracePt t="84680" x="5040313" y="2998788"/>
          <p14:tracePt t="84697" x="5130800" y="2909888"/>
          <p14:tracePt t="84713" x="5130800" y="2744788"/>
          <p14:tracePt t="84732" x="5037138" y="2586038"/>
          <p14:tracePt t="84746" x="4756150" y="2386013"/>
          <p14:tracePt t="84763" x="4368800" y="2228850"/>
          <p14:tracePt t="84779" x="3960813" y="2139950"/>
          <p14:tracePt t="84796" x="3560763" y="2093913"/>
          <p14:tracePt t="84813" x="3381375" y="2093913"/>
          <p14:tracePt t="84816" x="3271838" y="2093913"/>
          <p14:tracePt t="84829" x="3224213" y="2139950"/>
          <p14:tracePt t="84832" x="3143250" y="2241550"/>
          <p14:tracePt t="84847" x="3143250" y="2284413"/>
          <p14:tracePt t="84850" x="3143250" y="2395538"/>
          <p14:tracePt t="84863" x="3143250" y="2459038"/>
          <p14:tracePt t="84867" x="3143250" y="2522538"/>
          <p14:tracePt t="84879" x="3143250" y="2586038"/>
          <p14:tracePt t="84898" x="3216275" y="2663825"/>
          <p14:tracePt t="84915" x="3271838" y="2663825"/>
          <p14:tracePt t="84929" x="3406775" y="2663825"/>
          <p14:tracePt t="84946" x="3497263" y="2663825"/>
          <p14:tracePt t="84963" x="3540125" y="2595563"/>
          <p14:tracePt t="84980" x="3540125" y="2425700"/>
          <p14:tracePt t="84997" x="3525838" y="2352675"/>
          <p14:tracePt t="85000" x="3479800" y="2319338"/>
          <p14:tracePt t="85018" x="3467100" y="2319338"/>
          <p14:tracePt t="85029" x="3441700" y="2319338"/>
          <p14:tracePt t="85032" x="3398838" y="2319338"/>
          <p14:tracePt t="85047" x="3313113" y="2319338"/>
          <p14:tracePt t="85050" x="3262313" y="2365375"/>
          <p14:tracePt t="85062" x="3262313" y="2428875"/>
          <p14:tracePt t="85065" x="3262313" y="2492375"/>
          <p14:tracePt t="85080" x="3262313" y="2663825"/>
          <p14:tracePt t="85097" x="3340100" y="2744788"/>
          <p14:tracePt t="85115" x="3467100" y="2744788"/>
          <p14:tracePt t="85129" x="3517900" y="2744788"/>
          <p14:tracePt t="85146" x="3560763" y="2735263"/>
          <p14:tracePt t="85163" x="3581400" y="2709863"/>
          <p14:tracePt t="85179" x="3581400" y="2659063"/>
          <p14:tracePt t="85196" x="3581400" y="2603500"/>
          <p14:tracePt t="111792" x="3573463" y="2590800"/>
          <p14:tracePt t="111801" x="3513138" y="2616200"/>
          <p14:tracePt t="111811" x="3424238" y="2633663"/>
          <p14:tracePt t="111828" x="3355975" y="2646363"/>
          <p14:tracePt t="111845" x="3262313" y="2676525"/>
          <p14:tracePt t="111848" x="3216275" y="2692400"/>
          <p14:tracePt t="111861" x="3127375" y="2709863"/>
          <p14:tracePt t="111864" x="3097213" y="2740025"/>
          <p14:tracePt t="111878" x="3028950" y="2773363"/>
          <p14:tracePt t="111881" x="2935288" y="2811463"/>
          <p14:tracePt t="111895" x="2889250" y="2811463"/>
          <p14:tracePt t="111898" x="2859088" y="2846388"/>
          <p14:tracePt t="111913" x="2828925" y="2846388"/>
          <p14:tracePt t="111928" x="2790825" y="2854325"/>
          <p14:tracePt t="111962" x="2778125" y="2867025"/>
          <p14:tracePt t="112194" x="2798763" y="2867025"/>
          <p14:tracePt t="112200" x="2846388" y="2884488"/>
          <p14:tracePt t="112211" x="2859088" y="2897188"/>
          <p14:tracePt t="112228" x="3024188" y="2897188"/>
          <p14:tracePt t="112245" x="3206750" y="2935288"/>
          <p14:tracePt t="112248" x="3378200" y="2935288"/>
          <p14:tracePt t="112261" x="3471863" y="2952750"/>
          <p14:tracePt t="112264" x="3560763" y="2970213"/>
          <p14:tracePt t="112278" x="3679825" y="2970213"/>
          <p14:tracePt t="112281" x="3738563" y="2970213"/>
          <p14:tracePt t="112295" x="3773488" y="3003550"/>
          <p14:tracePt t="112298" x="3798888" y="3003550"/>
          <p14:tracePt t="112321" x="3824288" y="3003550"/>
          <p14:tracePt t="112353" x="3836988" y="2995613"/>
          <p14:tracePt t="112362" x="3836988" y="2970213"/>
          <p14:tracePt t="112379" x="3836988" y="2940050"/>
          <p14:tracePt t="112385" x="3836988" y="2914650"/>
          <p14:tracePt t="112561" x="3849688" y="2901950"/>
          <p14:tracePt t="112569" x="3875088" y="2901950"/>
          <p14:tracePt t="112577" x="3905250" y="2901950"/>
          <p14:tracePt t="112595" x="3994150" y="2901950"/>
          <p14:tracePt t="112611" x="4105275" y="2884488"/>
          <p14:tracePt t="112628" x="4151313" y="2871788"/>
          <p14:tracePt t="112644" x="4176713" y="2871788"/>
          <p14:tracePt t="112661" x="4206875" y="2871788"/>
          <p14:tracePt t="112801" x="4181475" y="2871788"/>
          <p14:tracePt t="113106" x="4168775" y="2897188"/>
          <p14:tracePt t="113112" x="4168775" y="2905125"/>
          <p14:tracePt t="113129" x="4087813" y="3016250"/>
          <p14:tracePt t="113145" x="3930650" y="3071813"/>
          <p14:tracePt t="113161" x="3738563" y="3148013"/>
          <p14:tracePt t="113177" x="3586163" y="3160713"/>
          <p14:tracePt t="113195" x="3560763" y="3160713"/>
          <p14:tracePt t="113217" x="3530600" y="3160713"/>
          <p14:tracePt t="113240" x="3517900" y="3140075"/>
          <p14:tracePt t="113249" x="3517900" y="3092450"/>
          <p14:tracePt t="113261" x="3517900" y="3028950"/>
          <p14:tracePt t="113264" x="3517900" y="2965450"/>
          <p14:tracePt t="113277" x="3517900" y="2901950"/>
          <p14:tracePt t="113280" x="3517900" y="2836863"/>
          <p14:tracePt t="113295" x="3517900" y="2773363"/>
          <p14:tracePt t="113298" x="3517900" y="2747963"/>
          <p14:tracePt t="113313" x="3560763" y="2671763"/>
          <p14:tracePt t="113328" x="3581400" y="2646363"/>
          <p14:tracePt t="113343" x="3594100" y="2633663"/>
          <p14:tracePt t="113362" x="3606800" y="2620963"/>
          <p14:tracePt t="113433" x="3632200" y="2646363"/>
          <p14:tracePt t="113450" x="3644900" y="2654300"/>
          <p14:tracePt t="113457" x="3659188" y="2697163"/>
          <p14:tracePt t="113466" x="3671888" y="2709863"/>
          <p14:tracePt t="113477" x="3671888" y="2735263"/>
          <p14:tracePt t="113480" x="3671888" y="2760663"/>
          <p14:tracePt t="113498" x="3644900" y="2795588"/>
          <p14:tracePt t="113511" x="3632200" y="2803525"/>
          <p14:tracePt t="113513" x="3619500" y="2816225"/>
          <p14:tracePt t="113528" x="3568700" y="2828925"/>
          <p14:tracePt t="113546" x="3525838" y="2854325"/>
          <p14:tracePt t="113561" x="3446463" y="2854325"/>
          <p14:tracePt t="113578" x="3390900" y="2854325"/>
          <p14:tracePt t="113595" x="3313113" y="2828925"/>
          <p14:tracePt t="113612" x="3284538" y="2752725"/>
          <p14:tracePt t="113627" x="3233738" y="2595563"/>
          <p14:tracePt t="113644" x="3216275" y="2438400"/>
          <p14:tracePt t="113660" x="3216275" y="2347913"/>
          <p14:tracePt t="113678" x="3343275" y="2178050"/>
          <p14:tracePt t="113681" x="3441700" y="2119313"/>
          <p14:tracePt t="113695" x="3548063" y="2012950"/>
          <p14:tracePt t="113698" x="3671888" y="1973263"/>
          <p14:tracePt t="113711" x="4016375" y="1927225"/>
          <p14:tracePt t="113728" x="4244975" y="1927225"/>
          <p14:tracePt t="113744" x="4335463" y="1927225"/>
          <p14:tracePt t="113762" x="4348163" y="1935163"/>
          <p14:tracePt t="113778" x="4348163" y="2025650"/>
          <p14:tracePt t="113794" x="4348163" y="2097088"/>
          <p14:tracePt t="113812" x="4348163" y="2170113"/>
          <p14:tracePt t="113828" x="4348163" y="2220913"/>
          <p14:tracePt t="113994" x="4348163" y="2251075"/>
          <p14:tracePt t="114001" x="4348163" y="2276475"/>
          <p14:tracePt t="114011" x="4348163" y="2306638"/>
          <p14:tracePt t="114027" x="4568825" y="2446338"/>
          <p14:tracePt t="114045" x="4768850" y="2565400"/>
          <p14:tracePt t="114048" x="4837113" y="2598738"/>
          <p14:tracePt t="114061" x="4964113" y="2684463"/>
          <p14:tracePt t="114064" x="5037138" y="2717800"/>
          <p14:tracePt t="114078" x="5105400" y="2757488"/>
          <p14:tracePt t="115113" x="5083175" y="2757488"/>
          <p14:tracePt t="115137" x="5053013" y="2757488"/>
          <p14:tracePt t="115163" x="5027613" y="2757488"/>
          <p14:tracePt t="115192" x="5002213" y="2757488"/>
          <p14:tracePt t="115241" x="4973638" y="2757488"/>
          <p14:tracePt t="115369" x="4946650" y="2757488"/>
          <p14:tracePt t="115537" x="4918075" y="2757488"/>
          <p14:tracePt t="115577" x="4892675" y="2757488"/>
          <p14:tracePt t="115609" x="4879975" y="2757488"/>
          <p14:tracePt t="115617" x="4867275" y="2757488"/>
          <p14:tracePt t="115628" x="4857750" y="2747963"/>
          <p14:tracePt t="115644" x="4819650" y="2735263"/>
          <p14:tracePt t="115661" x="4760913" y="2705100"/>
          <p14:tracePt t="115664" x="4733925" y="2705100"/>
          <p14:tracePt t="115678" x="4705350" y="2705100"/>
          <p14:tracePt t="115681" x="4679950" y="2705100"/>
          <p14:tracePt t="115695" x="4611688" y="2671763"/>
          <p14:tracePt t="115697" x="4586288" y="2671763"/>
          <p14:tracePt t="115711" x="4556125" y="2641600"/>
          <p14:tracePt t="115714" x="4525963" y="2641600"/>
          <p14:tracePt t="115746" x="4500563" y="2641600"/>
          <p14:tracePt t="115778" x="4470400" y="2641600"/>
          <p14:tracePt t="115817" x="4445000" y="2641600"/>
          <p14:tracePt t="115849" x="4419600" y="2641600"/>
          <p14:tracePt t="115873" x="4389438" y="2641600"/>
          <p14:tracePt t="115937" x="4364038" y="2641600"/>
          <p14:tracePt t="116017" x="4335463" y="2641600"/>
          <p14:tracePt t="119985" x="4310063" y="2641600"/>
          <p14:tracePt t="120049" x="4283075" y="2641600"/>
          <p14:tracePt t="121721" x="4254500" y="2641600"/>
          <p14:tracePt t="121729" x="4229100" y="2641600"/>
          <p14:tracePt t="121744" x="4173538" y="2641600"/>
          <p14:tracePt t="121761" x="4148138" y="2641600"/>
          <p14:tracePt t="121777" x="4019550" y="2641600"/>
          <p14:tracePt t="121794" x="3892550" y="2641600"/>
          <p14:tracePt t="121810" x="3798888" y="2641600"/>
          <p14:tracePt t="121827" x="3743325" y="2667000"/>
          <p14:tracePt t="122113" x="3730625" y="2679700"/>
          <p14:tracePt t="122312" x="3730625" y="2705100"/>
          <p14:tracePt t="122329" x="3730625" y="2735263"/>
          <p14:tracePt t="122345" x="3730625" y="2760663"/>
          <p14:tracePt t="122369" x="3730625" y="2786063"/>
          <p14:tracePt t="123681" x="3730625" y="2816225"/>
          <p14:tracePt t="123705" x="3730625" y="2841625"/>
          <p14:tracePt t="123729" x="3700463" y="2871788"/>
          <p14:tracePt t="123737" x="3687763" y="2884488"/>
          <p14:tracePt t="123745" x="3675063" y="2897188"/>
          <p14:tracePt t="123761" x="3624263" y="2922588"/>
          <p14:tracePt t="123777" x="3611563" y="2935288"/>
          <p14:tracePt t="123794" x="3556000" y="2935288"/>
          <p14:tracePt t="123810" x="3500438" y="2935288"/>
          <p14:tracePt t="123827" x="3449638" y="2935288"/>
          <p14:tracePt t="123844" x="3419475" y="2935288"/>
          <p14:tracePt t="123860" x="3360738" y="2909888"/>
          <p14:tracePt t="123877" x="3309938" y="2884488"/>
          <p14:tracePt t="123880" x="3284538" y="2884488"/>
          <p14:tracePt t="123894" x="3254375" y="2884488"/>
          <p14:tracePt t="123896" x="3224213" y="2854325"/>
          <p14:tracePt t="123910" x="3198813" y="2854325"/>
          <p14:tracePt t="123913" x="3130550" y="2820988"/>
          <p14:tracePt t="123928" x="3059113" y="2808288"/>
          <p14:tracePt t="123945" x="3021013" y="2795588"/>
          <p14:tracePt t="123961" x="2990850" y="2795588"/>
          <p14:tracePt t="124081" x="2978150" y="2782888"/>
          <p14:tracePt t="124569" x="2940050" y="2770188"/>
          <p14:tracePt t="124609" x="2909888" y="2770188"/>
          <p14:tracePt t="124633" x="2884488" y="2770188"/>
          <p14:tracePt t="124665" x="2854325" y="2770188"/>
          <p14:tracePt t="124689" x="2828925" y="2770188"/>
          <p14:tracePt t="124745" x="2803525" y="2770188"/>
          <p14:tracePt t="124762" x="2773363" y="2770188"/>
          <p14:tracePt t="124769" x="2760663" y="2778125"/>
          <p14:tracePt t="124785" x="2752725" y="2786063"/>
          <p14:tracePt t="124795" x="2740025" y="2786063"/>
          <p14:tracePt t="124811" x="2684463" y="2803525"/>
          <p14:tracePt t="124827" x="2590800" y="2833688"/>
          <p14:tracePt t="124845" x="2509838" y="2879725"/>
          <p14:tracePt t="124861" x="2484438" y="2905125"/>
          <p14:tracePt t="125081" x="2471738" y="2917825"/>
          <p14:tracePt t="125088" x="2471738" y="2943225"/>
          <p14:tracePt t="125097" x="2497138" y="2990850"/>
          <p14:tracePt t="125153" x="2509838" y="2990850"/>
          <p14:tracePt t="125193" x="2535238" y="2990850"/>
          <p14:tracePt t="125209" x="2547938" y="2982913"/>
          <p14:tracePt t="125217" x="2560638" y="2973388"/>
          <p14:tracePt t="125282" x="2586038" y="2973388"/>
          <p14:tracePt t="125353" x="2633663" y="2957513"/>
          <p14:tracePt t="125385" x="2633663" y="2927350"/>
          <p14:tracePt t="125705" x="2633663" y="2901950"/>
          <p14:tracePt t="125753" x="2646363" y="2889250"/>
          <p14:tracePt t="125760" x="2659063" y="2876550"/>
          <p14:tracePt t="125825" x="2684463" y="2851150"/>
          <p14:tracePt t="125857" x="2697163" y="2836863"/>
          <p14:tracePt t="125905" x="2722563" y="2836863"/>
          <p14:tracePt t="125961" x="2735263" y="2824163"/>
          <p14:tracePt t="125994" x="2747963" y="2811463"/>
          <p14:tracePt t="126136" x="2773363" y="2811463"/>
          <p14:tracePt t="126145" x="2798763" y="2811463"/>
          <p14:tracePt t="126152" x="2828925" y="2811463"/>
          <p14:tracePt t="126160" x="2892425" y="2811463"/>
          <p14:tracePt t="126177" x="2943225" y="2811463"/>
          <p14:tracePt t="126193" x="2998788" y="2811463"/>
          <p14:tracePt t="126211" x="3024188" y="2811463"/>
          <p14:tracePt t="126227" x="3079750" y="2811463"/>
          <p14:tracePt t="126244" x="3109913" y="2811463"/>
          <p14:tracePt t="126260" x="3122613" y="2820988"/>
          <p14:tracePt t="126264" x="3130550" y="2833688"/>
          <p14:tracePt t="126313" x="3155950" y="2833688"/>
          <p14:tracePt t="126330" x="3186113" y="2833688"/>
          <p14:tracePt t="126345" x="3211513" y="2833688"/>
          <p14:tracePt t="126537" x="3241675" y="2833688"/>
          <p14:tracePt t="126545" x="3267075" y="2833688"/>
          <p14:tracePt t="126561" x="3297238" y="2808288"/>
          <p14:tracePt t="126745" x="3309938" y="2795588"/>
          <p14:tracePt t="127049" x="3352800" y="2782888"/>
          <p14:tracePt t="127081" x="3378200" y="2782888"/>
          <p14:tracePt t="127106" x="3406775" y="2782888"/>
          <p14:tracePt t="127130" x="3433763" y="2782888"/>
          <p14:tracePt t="127144" x="3462338" y="2808288"/>
          <p14:tracePt t="127178" x="3487738" y="2808288"/>
          <p14:tracePt t="127241" x="3517900" y="2808288"/>
          <p14:tracePt t="127281" x="3543300" y="2808288"/>
          <p14:tracePt t="127312" x="3573463" y="2808288"/>
          <p14:tracePt t="127336" x="3586163" y="2798763"/>
          <p14:tracePt t="127345" x="3594100" y="2786063"/>
          <p14:tracePt t="127377" x="3619500" y="2786063"/>
          <p14:tracePt t="127408" x="3649663" y="2786063"/>
          <p14:tracePt t="127416" x="3662363" y="2778125"/>
          <p14:tracePt t="127480" x="3662363" y="2747963"/>
          <p14:tracePt t="127512" x="3662363" y="2722563"/>
          <p14:tracePt t="127593" x="3649663" y="2676525"/>
          <p14:tracePt t="127632" x="3603625" y="2659063"/>
          <p14:tracePt t="127681" x="3590925" y="2651125"/>
          <p14:tracePt t="127712" x="3565525" y="2651125"/>
          <p14:tracePt t="127729" x="3552825" y="2651125"/>
          <p14:tracePt t="127736" x="3540125" y="2651125"/>
          <p14:tracePt t="127760" x="3513138" y="2651125"/>
          <p14:tracePt t="127784" x="3487738" y="2651125"/>
          <p14:tracePt t="127792" x="3462338" y="2651125"/>
          <p14:tracePt t="127840" x="3433763" y="2651125"/>
          <p14:tracePt t="127848" x="3406775" y="2651125"/>
          <p14:tracePt t="127896" x="3378200" y="2651125"/>
          <p14:tracePt t="127937" x="3352800" y="2651125"/>
          <p14:tracePt t="127970" x="3327400" y="2651125"/>
          <p14:tracePt t="127986" x="3297238" y="2651125"/>
          <p14:tracePt t="128048" x="3271838" y="2651125"/>
          <p14:tracePt t="128088" x="3241675" y="2651125"/>
          <p14:tracePt t="128200" x="3216275" y="2651125"/>
          <p14:tracePt t="128233" x="3190875" y="2651125"/>
          <p14:tracePt t="128256" x="3160713" y="2651125"/>
          <p14:tracePt t="128272" x="3114675" y="2659063"/>
          <p14:tracePt t="128281" x="3100388" y="2671763"/>
          <p14:tracePt t="128293" x="3074988" y="2697163"/>
          <p14:tracePt t="128309" x="3049588" y="2697163"/>
          <p14:tracePt t="128326" x="3021013" y="2697163"/>
          <p14:tracePt t="128632" x="2995613" y="2697163"/>
          <p14:tracePt t="128640" x="2965450" y="2697163"/>
          <p14:tracePt t="128656" x="2940050" y="2697163"/>
          <p14:tracePt t="128665" x="2914650" y="2697163"/>
          <p14:tracePt t="128680" x="2884488" y="2697163"/>
          <p14:tracePt t="128704" x="2859088" y="2697163"/>
          <p14:tracePt t="128720" x="2828925" y="2697163"/>
          <p14:tracePt t="128816" x="2782888" y="2689225"/>
          <p14:tracePt t="128856" x="2773363" y="2676525"/>
          <p14:tracePt t="128912" x="2743200" y="2676525"/>
          <p14:tracePt t="129056" x="2717800" y="2676525"/>
          <p14:tracePt t="129097" x="2705100" y="2663825"/>
          <p14:tracePt t="129145" x="2692400" y="2651125"/>
          <p14:tracePt t="129160" x="2667000" y="2651125"/>
          <p14:tracePt t="129168" x="2641600" y="2651125"/>
          <p14:tracePt t="129201" x="2595563" y="2638425"/>
          <p14:tracePt t="129217" x="2582863" y="2624138"/>
          <p14:tracePt t="129248" x="2555875" y="2624138"/>
          <p14:tracePt t="129265" x="2530475" y="2624138"/>
          <p14:tracePt t="129273" x="2501900" y="2624138"/>
          <p14:tracePt t="129281" x="2476500" y="2624138"/>
          <p14:tracePt t="129293" x="2463800" y="2611438"/>
          <p14:tracePt t="129314" x="2451100" y="2598738"/>
          <p14:tracePt t="129329" x="2424113" y="2598738"/>
          <p14:tracePt t="129360" x="2398713" y="2598738"/>
          <p14:tracePt t="129889" x="2335213" y="2598738"/>
          <p14:tracePt t="129896" x="2271713" y="2598738"/>
          <p14:tracePt t="129910" x="2178050" y="2689225"/>
          <p14:tracePt t="129913" x="2089150" y="2816225"/>
          <p14:tracePt t="129928" x="1965325" y="2973388"/>
          <p14:tracePt t="130377" x="2025650" y="2914650"/>
          <p14:tracePt t="130401" x="2025650" y="2889250"/>
          <p14:tracePt t="130409" x="2025650" y="2909888"/>
          <p14:tracePt t="130441" x="2025650" y="2905125"/>
          <p14:tracePt t="130449" x="2054225" y="2863850"/>
          <p14:tracePt t="130465" x="2054225" y="2851150"/>
          <p14:tracePt t="130477" x="2054225" y="2824163"/>
          <p14:tracePt t="130505" x="2041525" y="2778125"/>
          <p14:tracePt t="130513" x="2028825" y="2765425"/>
          <p14:tracePt t="130537" x="2028825" y="2740025"/>
          <p14:tracePt t="130553" x="1998663" y="2709863"/>
          <p14:tracePt t="130585" x="1998663" y="2679700"/>
          <p14:tracePt t="130609" x="1985963" y="2671763"/>
          <p14:tracePt t="130625" x="1973263" y="2659063"/>
          <p14:tracePt t="130641" x="1965325" y="2646363"/>
          <p14:tracePt t="130681" x="1952625" y="2633663"/>
          <p14:tracePt t="130698" x="1939925" y="2620963"/>
          <p14:tracePt t="130721" x="1914525" y="2620963"/>
          <p14:tracePt t="130737" x="1884363" y="2590800"/>
          <p14:tracePt t="130776" x="1854200" y="2590800"/>
          <p14:tracePt t="130906" x="1841500" y="2598738"/>
          <p14:tracePt t="130922" x="1816100" y="2624138"/>
          <p14:tracePt t="130946" x="1816100" y="2654300"/>
          <p14:tracePt t="130961" x="1816100" y="2679700"/>
          <p14:tracePt t="130978" x="1816100" y="2709863"/>
          <p14:tracePt t="130985" x="1816100" y="2735263"/>
          <p14:tracePt t="130994" x="1816100" y="2760663"/>
          <p14:tracePt t="131010" x="1816100" y="2854325"/>
          <p14:tracePt t="131027" x="1816100" y="2982913"/>
          <p14:tracePt t="131044" x="1816100" y="3249613"/>
          <p14:tracePt t="131060" x="1816100" y="3535363"/>
          <p14:tracePt t="131077" x="1816100" y="3821113"/>
          <p14:tracePt t="131081" x="1816100" y="3935413"/>
          <p14:tracePt t="131093" x="1846263" y="4006850"/>
          <p14:tracePt t="131096" x="1846263" y="4033838"/>
          <p14:tracePt t="131110" x="1846263" y="4062413"/>
          <p14:tracePt t="131169" x="1858963" y="4075113"/>
          <p14:tracePt t="131185" x="1871663" y="4075113"/>
          <p14:tracePt t="131195" x="1884363" y="4075113"/>
          <p14:tracePt t="131210" x="1909763" y="4097338"/>
          <p14:tracePt t="131228" x="1965325" y="4127500"/>
          <p14:tracePt t="131244" x="2079625" y="4148138"/>
          <p14:tracePt t="131261" x="2195513" y="4194175"/>
          <p14:tracePt t="131264" x="2241550" y="4211638"/>
          <p14:tracePt t="131277" x="2251075" y="4224338"/>
          <p14:tracePt t="131280" x="2292350" y="4224338"/>
          <p14:tracePt t="131293" x="2339975" y="4224338"/>
          <p14:tracePt t="131297" x="2365375" y="4224338"/>
          <p14:tracePt t="131314" x="2395538" y="4224338"/>
          <p14:tracePt t="131328" x="2466975" y="4224338"/>
          <p14:tracePt t="131343" x="2573338" y="4224338"/>
          <p14:tracePt t="131360" x="2701925" y="4224338"/>
          <p14:tracePt t="131378" x="2816225" y="4178300"/>
          <p14:tracePt t="131395" x="2874963" y="4117975"/>
          <p14:tracePt t="131410" x="2905125" y="4029075"/>
          <p14:tracePt t="131426" x="2905125" y="3940175"/>
          <p14:tracePt t="131443" x="2935288" y="3884613"/>
          <p14:tracePt t="131460" x="2935288" y="3790950"/>
          <p14:tracePt t="131477" x="2935288" y="3735388"/>
          <p14:tracePt t="131494" x="2935288" y="3709988"/>
          <p14:tracePt t="131497" x="2935288" y="3684588"/>
          <p14:tracePt t="131514" x="2927350" y="3636963"/>
          <p14:tracePt t="131530" x="2897188" y="3603625"/>
          <p14:tracePt t="131545" x="2867025" y="3603625"/>
          <p14:tracePt t="131561" x="2820988" y="3590925"/>
          <p14:tracePt t="131578" x="2808288" y="3578225"/>
          <p14:tracePt t="131595" x="2782888" y="3578225"/>
          <p14:tracePt t="131609" x="2730500" y="3578225"/>
          <p14:tracePt t="131627" x="2636838" y="3548063"/>
          <p14:tracePt t="131643" x="2578100" y="3514725"/>
          <p14:tracePt t="131660" x="2479675" y="3449638"/>
          <p14:tracePt t="131677" x="2454275" y="3449638"/>
          <p14:tracePt t="131694" x="2424113" y="3449638"/>
          <p14:tracePt t="131697" x="2398713" y="3449638"/>
          <p14:tracePt t="131709" x="2370138" y="3449638"/>
          <p14:tracePt t="131712" x="2309813" y="3449638"/>
          <p14:tracePt t="131727" x="2279650" y="3449638"/>
          <p14:tracePt t="131730" x="2254250" y="3449638"/>
          <p14:tracePt t="131744" x="2198688" y="3449638"/>
          <p14:tracePt t="131760" x="2139950" y="3479800"/>
          <p14:tracePt t="131777" x="2079625" y="3540125"/>
          <p14:tracePt t="131795" x="2033588" y="3552825"/>
          <p14:tracePt t="132057" x="2033588" y="3581400"/>
          <p14:tracePt t="132105" x="2041525" y="3595688"/>
          <p14:tracePt t="132193" x="2054225" y="3608388"/>
          <p14:tracePt t="132201" x="2066925" y="3616325"/>
          <p14:tracePt t="132210" x="2079625" y="3629025"/>
          <p14:tracePt t="132227" x="2089150" y="3641725"/>
          <p14:tracePt t="132243" x="2101850" y="3654425"/>
          <p14:tracePt t="132289" x="2114550" y="3667125"/>
          <p14:tracePt t="132401" x="2139950" y="3667125"/>
          <p14:tracePt t="132561" x="2170113" y="3667125"/>
          <p14:tracePt t="132625" x="2178050" y="3659188"/>
          <p14:tracePt t="132673" x="2173288" y="3646488"/>
          <p14:tracePt t="132729" x="2144713" y="3646488"/>
          <p14:tracePt t="134401" x="2135188" y="3633788"/>
          <p14:tracePt t="134410" x="2135188" y="3608388"/>
          <p14:tracePt t="134433" x="2135188" y="3581400"/>
          <p14:tracePt t="134585" x="2135188" y="3552825"/>
          <p14:tracePt t="134673" x="2122488" y="3543300"/>
          <p14:tracePt t="134921" x="2109788" y="3530600"/>
          <p14:tracePt t="134929" x="2109788" y="3505200"/>
          <p14:tracePt t="134945" x="2109788" y="3449638"/>
          <p14:tracePt t="134978" x="2109788" y="3421063"/>
          <p14:tracePt t="134995" x="2109788" y="3395663"/>
          <p14:tracePt t="135001" x="2109788" y="3368675"/>
          <p14:tracePt t="135017" x="2109788" y="3340100"/>
          <p14:tracePt t="135026" x="2109788" y="3276600"/>
          <p14:tracePt t="135043" x="2109788" y="3249613"/>
          <p14:tracePt t="135060" x="2109788" y="3221038"/>
          <p14:tracePt t="135077" x="2109788" y="3195638"/>
          <p14:tracePt t="135080" x="2109788" y="3170238"/>
          <p14:tracePt t="135122" x="2097088" y="3155950"/>
          <p14:tracePt t="135153" x="2084388" y="3143250"/>
          <p14:tracePt t="135337" x="2071688" y="3130550"/>
          <p14:tracePt t="135977" x="2071688" y="3152775"/>
          <p14:tracePt t="136042" x="2101850" y="3182938"/>
          <p14:tracePt t="136073" x="2109788" y="3195638"/>
          <p14:tracePt t="136097" x="2109788" y="3221038"/>
          <p14:tracePt t="136114" x="2109788" y="3249613"/>
          <p14:tracePt t="136130" x="2109788" y="3276600"/>
          <p14:tracePt t="136145" x="2109788" y="3302000"/>
          <p14:tracePt t="136160" x="2109788" y="3330575"/>
          <p14:tracePt t="136266" x="2109788" y="3355975"/>
          <p14:tracePt t="136313" x="2101850" y="3403600"/>
          <p14:tracePt t="136320" x="2089150" y="3403600"/>
          <p14:tracePt t="136330" x="2076450" y="3403600"/>
          <p14:tracePt t="136342" x="2033588" y="3433763"/>
          <p14:tracePt t="136360" x="1995488" y="3433763"/>
          <p14:tracePt t="136384" x="1970088" y="3433763"/>
          <p14:tracePt t="136410" x="1939925" y="3433763"/>
          <p14:tracePt t="136417" x="1914525" y="3433763"/>
          <p14:tracePt t="136433" x="1889125" y="3433763"/>
          <p14:tracePt t="136457" x="1858963" y="3433763"/>
          <p14:tracePt t="136489" x="1833563" y="3433763"/>
          <p14:tracePt t="136545" x="1803400" y="3433763"/>
          <p14:tracePt t="136585" x="1778000" y="3433763"/>
          <p14:tracePt t="138977" x="1800225" y="3433763"/>
          <p14:tracePt t="139001" x="1828800" y="3433763"/>
          <p14:tracePt t="139010" x="1854200" y="3433763"/>
          <p14:tracePt t="139017" x="1884363" y="3433763"/>
          <p14:tracePt t="139027" x="1909763" y="3433763"/>
          <p14:tracePt t="139042" x="1973263" y="3433763"/>
          <p14:tracePt t="139060" x="2028825" y="3433763"/>
          <p14:tracePt t="139076" x="2079625" y="3433763"/>
          <p14:tracePt t="139092" x="2109788" y="3433763"/>
          <p14:tracePt t="139110" x="2132013" y="3411538"/>
          <p14:tracePt t="139161" x="2157413" y="3411538"/>
          <p14:tracePt t="139193" x="2203450" y="3424238"/>
          <p14:tracePt t="139217" x="2238375" y="3454400"/>
          <p14:tracePt t="139233" x="2238375" y="3479800"/>
          <p14:tracePt t="139265" x="2238375" y="3492500"/>
          <p14:tracePt t="139273" x="2238375" y="3505200"/>
          <p14:tracePt t="139288" x="2228850" y="3517900"/>
          <p14:tracePt t="139306" x="2198688" y="3543300"/>
          <p14:tracePt t="139321" x="2173288" y="3543300"/>
          <p14:tracePt t="139330" x="2144713" y="3543300"/>
          <p14:tracePt t="139344" x="2051050" y="3573463"/>
          <p14:tracePt t="139360" x="1960563" y="3573463"/>
          <p14:tracePt t="139378" x="1906588" y="3573463"/>
          <p14:tracePt t="139393" x="1879600" y="3573463"/>
          <p14:tracePt t="139417" x="1851025" y="3573463"/>
          <p14:tracePt t="139426" x="1825625" y="3573463"/>
          <p14:tracePt t="139443" x="1770063" y="3573463"/>
          <p14:tracePt t="139460" x="1744663" y="3573463"/>
          <p14:tracePt t="139476" x="1689100" y="3573463"/>
          <p14:tracePt t="139493" x="1658938" y="3603625"/>
          <p14:tracePt t="139497" x="1646238" y="3616325"/>
          <p14:tracePt t="139514" x="1633538" y="3629025"/>
          <p14:tracePt t="139526" x="1608138" y="3659188"/>
          <p14:tracePt t="139545" x="1577975" y="3659188"/>
          <p14:tracePt t="139559" x="1570038" y="3667125"/>
          <p14:tracePt t="139562" x="1557338" y="3679825"/>
          <p14:tracePt t="139577" x="1519238" y="3692525"/>
          <p14:tracePt t="139689" x="1527175" y="3705225"/>
          <p14:tracePt t="139697" x="1565275" y="3705225"/>
          <p14:tracePt t="139710" x="1612900" y="3705225"/>
          <p14:tracePt t="139713" x="1676400" y="3705225"/>
          <p14:tracePt t="139726" x="1739900" y="3705225"/>
          <p14:tracePt t="139729" x="1803400" y="3705225"/>
          <p14:tracePt t="139745" x="2025650" y="3705225"/>
          <p14:tracePt t="139760" x="2259013" y="3705225"/>
          <p14:tracePt t="139778" x="2382838" y="3705225"/>
          <p14:tracePt t="139793" x="2476500" y="3705225"/>
          <p14:tracePt t="139810" x="2565400" y="3705225"/>
          <p14:tracePt t="139826" x="2620963" y="3705225"/>
          <p14:tracePt t="139842" x="2676525" y="3705225"/>
          <p14:tracePt t="139860" x="2701925" y="3705225"/>
          <p14:tracePt t="139905" x="2730500" y="3705225"/>
          <p14:tracePt t="140010" x="2705100" y="3705225"/>
          <p14:tracePt t="140017" x="2679700" y="3705225"/>
          <p14:tracePt t="140033" x="2616200" y="3705225"/>
          <p14:tracePt t="140042" x="2586038" y="3705225"/>
          <p14:tracePt t="140060" x="2463800" y="3705225"/>
          <p14:tracePt t="140077" x="2182813" y="3705225"/>
          <p14:tracePt t="140080" x="2038350" y="3705225"/>
          <p14:tracePt t="140093" x="1866900" y="3705225"/>
          <p14:tracePt t="140096" x="1727200" y="3705225"/>
          <p14:tracePt t="140109" x="1612900" y="3705225"/>
          <p14:tracePt t="140112" x="1547813" y="3705225"/>
          <p14:tracePt t="140127" x="1438275" y="3705225"/>
          <p14:tracePt t="140130" x="1374775" y="3705225"/>
          <p14:tracePt t="140143" x="1347788" y="3705225"/>
          <p14:tracePt t="140160" x="1322388" y="3705225"/>
          <p14:tracePt t="140345" x="1344613" y="3705225"/>
          <p14:tracePt t="140353" x="1374775" y="3705225"/>
          <p14:tracePt t="140361" x="1438275" y="3705225"/>
          <p14:tracePt t="140378" x="1714500" y="3705225"/>
          <p14:tracePt t="140395" x="2054225" y="3705225"/>
          <p14:tracePt t="140409" x="2344738" y="3705225"/>
          <p14:tracePt t="140426" x="2573338" y="3705225"/>
          <p14:tracePt t="140444" x="2701925" y="3705225"/>
          <p14:tracePt t="140460" x="2755900" y="3705225"/>
          <p14:tracePt t="140476" x="2782888" y="3705225"/>
          <p14:tracePt t="140529" x="2808288" y="3705225"/>
          <p14:tracePt t="140545" x="2820988" y="3697288"/>
          <p14:tracePt t="140559" x="2833688" y="3684588"/>
          <p14:tracePt t="140649" x="2811463" y="3684588"/>
          <p14:tracePt t="140657" x="2786063" y="3684588"/>
          <p14:tracePt t="140665" x="2722563" y="3684588"/>
          <p14:tracePt t="140676" x="2659063" y="3684588"/>
          <p14:tracePt t="140693" x="2433638" y="3684588"/>
          <p14:tracePt t="140696" x="2263775" y="3684588"/>
          <p14:tracePt t="140709" x="2033588" y="3636963"/>
          <p14:tracePt t="140712" x="1854200" y="3595688"/>
          <p14:tracePt t="140726" x="1684338" y="3595688"/>
          <p14:tracePt t="140729" x="1565275" y="3552825"/>
          <p14:tracePt t="140743" x="1446213" y="3552825"/>
          <p14:tracePt t="140746" x="1382713" y="3552825"/>
          <p14:tracePt t="140761" x="1352550" y="3522663"/>
          <p14:tracePt t="140857" x="1377950" y="3548063"/>
          <p14:tracePt t="140865" x="1412875" y="3581400"/>
          <p14:tracePt t="140876" x="1438275" y="3581400"/>
          <p14:tracePt t="140893" x="1493838" y="3581400"/>
          <p14:tracePt t="140896" x="1557338" y="3581400"/>
          <p14:tracePt t="140910" x="1600200" y="3581400"/>
          <p14:tracePt t="140912" x="1646238" y="3581400"/>
          <p14:tracePt t="140926" x="1752600" y="3581400"/>
          <p14:tracePt t="140929" x="1871663" y="3581400"/>
          <p14:tracePt t="140943" x="2011363" y="3581400"/>
          <p14:tracePt t="140946" x="2211388" y="3581400"/>
          <p14:tracePt t="140960" x="2582863" y="3581400"/>
          <p14:tracePt t="140977" x="2892425" y="3581400"/>
          <p14:tracePt t="140993" x="3127375" y="3581400"/>
          <p14:tracePt t="141010" x="3300413" y="3581400"/>
          <p14:tracePt t="141026" x="3373438" y="3581400"/>
          <p14:tracePt t="141044" x="3416300" y="3581400"/>
          <p14:tracePt t="141121" x="3355975" y="3581400"/>
          <p14:tracePt t="141128" x="3309938" y="3595688"/>
          <p14:tracePt t="141136" x="3221038" y="3649663"/>
          <p14:tracePt t="141160" x="3033713" y="3740150"/>
          <p14:tracePt t="141177" x="3003550" y="3768725"/>
          <p14:tracePt t="141193" x="3003550" y="3824288"/>
          <p14:tracePt t="141209" x="3003550" y="3854450"/>
          <p14:tracePt t="141226" x="3092450" y="3935413"/>
          <p14:tracePt t="141244" x="3390900" y="4021138"/>
          <p14:tracePt t="141260" x="3844925" y="4067175"/>
          <p14:tracePt t="141277" x="4406900" y="4067175"/>
          <p14:tracePt t="141280" x="4687888" y="4067175"/>
          <p14:tracePt t="141293" x="4973638" y="4067175"/>
          <p14:tracePt t="141309" x="5478463" y="4067175"/>
          <p14:tracePt t="141313" x="5649913" y="4067175"/>
          <p14:tracePt t="141327" x="5764213" y="4067175"/>
          <p14:tracePt t="141330" x="5878513" y="4067175"/>
          <p14:tracePt t="141346" x="5908675" y="4067175"/>
          <p14:tracePt t="141369" x="5916613" y="4059238"/>
          <p14:tracePt t="141385" x="5908675" y="4021138"/>
          <p14:tracePt t="141394" x="5840413" y="3986213"/>
          <p14:tracePt t="141409" x="5746750" y="3952875"/>
          <p14:tracePt t="141426" x="5394325" y="3862388"/>
          <p14:tracePt t="141442" x="4840288" y="3717925"/>
          <p14:tracePt t="141459" x="4203700" y="3560763"/>
          <p14:tracePt t="141476" x="3365500" y="3395663"/>
          <p14:tracePt t="141492" x="2795588" y="3297238"/>
          <p14:tracePt t="141509" x="2395538" y="3249613"/>
          <p14:tracePt t="141512" x="2224088" y="3249613"/>
          <p14:tracePt t="141526" x="2051050" y="3249613"/>
          <p14:tracePt t="141529" x="1935163" y="3249613"/>
          <p14:tracePt t="141546" x="1866900" y="3284538"/>
          <p14:tracePt t="141560" x="1841500" y="3305175"/>
          <p14:tracePt t="141577" x="1828800" y="3343275"/>
          <p14:tracePt t="141595" x="1828800" y="3398838"/>
          <p14:tracePt t="141610" x="1828800" y="3454400"/>
          <p14:tracePt t="141633" x="1838325" y="3467100"/>
          <p14:tracePt t="141643" x="1863725" y="3467100"/>
          <p14:tracePt t="141660" x="2016125" y="3484563"/>
          <p14:tracePt t="141677" x="2224088" y="3502025"/>
          <p14:tracePt t="141692" x="2428875" y="3489325"/>
          <p14:tracePt t="141709" x="2543175" y="3436938"/>
          <p14:tracePt t="141713" x="2611438" y="3403600"/>
          <p14:tracePt t="141725" x="2624138" y="3395663"/>
          <p14:tracePt t="141746" x="2624138" y="3365500"/>
          <p14:tracePt t="141785" x="2611438" y="3322638"/>
          <p14:tracePt t="141794" x="2547938" y="3322638"/>
          <p14:tracePt t="141801" x="2416175" y="3279775"/>
          <p14:tracePt t="141811" x="2271713" y="3279775"/>
          <p14:tracePt t="141826" x="1985963" y="3279775"/>
          <p14:tracePt t="141843" x="1854200" y="3309938"/>
          <p14:tracePt t="141860" x="1795463" y="3373438"/>
          <p14:tracePt t="141876" x="1782763" y="3395663"/>
          <p14:tracePt t="141893" x="1782763" y="3408363"/>
          <p14:tracePt t="141910" x="1790700" y="3421063"/>
          <p14:tracePt t="141913" x="1846263" y="3421063"/>
          <p14:tracePt t="141928" x="1909763" y="3421063"/>
          <p14:tracePt t="141931" x="2016125" y="3421063"/>
          <p14:tracePt t="141942" x="2079625" y="3421063"/>
          <p14:tracePt t="141946" x="2144713" y="3421063"/>
          <p14:tracePt t="141958" x="2170113" y="3421063"/>
          <p14:tracePt t="141976" x="2198688" y="3395663"/>
          <p14:tracePt t="141993" x="2211388" y="3355975"/>
          <p14:tracePt t="142008" x="2211388" y="3292475"/>
          <p14:tracePt t="142026" x="2105025" y="3208338"/>
          <p14:tracePt t="142043" x="1982788" y="3140075"/>
          <p14:tracePt t="142060" x="1800225" y="3105150"/>
          <p14:tracePt t="142076" x="1693863" y="3076575"/>
          <p14:tracePt t="142093" x="1666875" y="3076575"/>
          <p14:tracePt t="142096" x="1654175" y="3079750"/>
          <p14:tracePt t="142114" x="1654175" y="3105150"/>
          <p14:tracePt t="142126" x="1654175" y="3170238"/>
          <p14:tracePt t="142129" x="1654175" y="3198813"/>
          <p14:tracePt t="142146" x="1701800" y="3246438"/>
          <p14:tracePt t="142159" x="1778000" y="3322638"/>
          <p14:tracePt t="142163" x="1803400" y="3322638"/>
          <p14:tracePt t="142177" x="1863725" y="3352800"/>
          <p14:tracePt t="142193" x="1914525" y="3352800"/>
          <p14:tracePt t="142211" x="1944688" y="3352800"/>
          <p14:tracePt t="142249" x="1957388" y="3343275"/>
          <p14:tracePt t="142256" x="1957388" y="3317875"/>
          <p14:tracePt t="142290" x="1947863" y="3305175"/>
          <p14:tracePt t="142304" x="1922463" y="3305175"/>
          <p14:tracePt t="142337" x="1909763" y="3314700"/>
          <p14:tracePt t="142353" x="1909763" y="3340100"/>
          <p14:tracePt t="142369" x="1922463" y="3386138"/>
          <p14:tracePt t="142377" x="1947863" y="3386138"/>
          <p14:tracePt t="142384" x="1973263" y="3386138"/>
          <p14:tracePt t="142393" x="2038350" y="3386138"/>
          <p14:tracePt t="142409" x="2170113" y="3386138"/>
          <p14:tracePt t="142425" x="2259013" y="3386138"/>
          <p14:tracePt t="142442" x="2339975" y="3309938"/>
          <p14:tracePt t="142459" x="2339975" y="3186113"/>
          <p14:tracePt t="142477" x="2339975" y="3092450"/>
          <p14:tracePt t="142480" x="2339975" y="3067050"/>
          <p14:tracePt t="142493" x="2271713" y="2995613"/>
          <p14:tracePt t="142496" x="2224088" y="2978150"/>
          <p14:tracePt t="142509" x="2157413" y="2943225"/>
          <p14:tracePt t="142512" x="2092325" y="2943225"/>
          <p14:tracePt t="142525" x="2028825" y="2943225"/>
          <p14:tracePt t="142528" x="1965325" y="2943225"/>
          <p14:tracePt t="142542" x="1939925" y="2943225"/>
          <p14:tracePt t="142545" x="1876425" y="2943225"/>
          <p14:tracePt t="142559" x="1812925" y="2943225"/>
          <p14:tracePt t="142562" x="1765300" y="2957513"/>
          <p14:tracePt t="142577" x="1697038" y="3092450"/>
          <p14:tracePt t="142595" x="1697038" y="3186113"/>
          <p14:tracePt t="142610" x="1697038" y="3241675"/>
          <p14:tracePt t="142626" x="1697038" y="3292475"/>
          <p14:tracePt t="142643" x="1770063" y="3340100"/>
          <p14:tracePt t="142660" x="1939925" y="3340100"/>
          <p14:tracePt t="142676" x="2109788" y="3340100"/>
          <p14:tracePt t="142693" x="2208213" y="3309938"/>
          <p14:tracePt t="142697" x="2254250" y="3262313"/>
          <p14:tracePt t="142709" x="2254250" y="3198813"/>
          <p14:tracePt t="142713" x="2254250" y="3135313"/>
          <p14:tracePt t="142725" x="2254250" y="3024188"/>
          <p14:tracePt t="142728" x="2254250" y="2960688"/>
          <p14:tracePt t="142743" x="2165350" y="2867025"/>
          <p14:tracePt t="142746" x="2066925" y="2828925"/>
          <p14:tracePt t="142759" x="1944688" y="2765425"/>
          <p14:tracePt t="142762" x="1790700" y="2701925"/>
          <p14:tracePt t="142777" x="1612900" y="2701925"/>
          <p14:tracePt t="142793" x="1484313" y="2701925"/>
          <p14:tracePt t="142809" x="1438275" y="2808288"/>
          <p14:tracePt t="142826" x="1438275" y="3028950"/>
          <p14:tracePt t="142843" x="1506538" y="3165475"/>
          <p14:tracePt t="142860" x="1646238" y="3233738"/>
          <p14:tracePt t="142877" x="1858963" y="3289300"/>
          <p14:tracePt t="142880" x="1973263" y="3289300"/>
          <p14:tracePt t="142892" x="2038350" y="3289300"/>
          <p14:tracePt t="142896" x="2147888" y="3289300"/>
          <p14:tracePt t="142910" x="2160588" y="3284538"/>
          <p14:tracePt t="142913" x="2190750" y="3224213"/>
          <p14:tracePt t="142927" x="2190750" y="3178175"/>
          <p14:tracePt t="142930" x="2220913" y="3130550"/>
          <p14:tracePt t="142944" x="2208213" y="2978150"/>
          <p14:tracePt t="142960" x="2152650" y="2947988"/>
          <p14:tracePt t="142977" x="2122488" y="2947988"/>
          <p14:tracePt t="142993" x="2058988" y="2947988"/>
          <p14:tracePt t="143009" x="2046288" y="3011488"/>
          <p14:tracePt t="143025" x="2058988" y="3122613"/>
          <p14:tracePt t="143044" x="2203450" y="3228975"/>
          <p14:tracePt t="143060" x="2505075" y="3360738"/>
          <p14:tracePt t="143077" x="2790825" y="3360738"/>
          <p14:tracePt t="143080" x="2879725" y="3360738"/>
          <p14:tracePt t="143093" x="2965450" y="3360738"/>
          <p14:tracePt t="143097" x="2995613" y="3360738"/>
          <p14:tracePt t="143109" x="3041650" y="3352800"/>
          <p14:tracePt t="143112" x="3071813" y="3317875"/>
          <p14:tracePt t="143126" x="3071813" y="3254375"/>
          <p14:tracePt t="143129" x="3071813" y="3195638"/>
          <p14:tracePt t="143143" x="3024188" y="3143250"/>
          <p14:tracePt t="143145" x="2978150" y="3092450"/>
          <p14:tracePt t="143160" x="2940050" y="3054350"/>
          <p14:tracePt t="143177" x="2909888" y="3054350"/>
          <p14:tracePt t="143193" x="2820988" y="3054350"/>
          <p14:tracePt t="143210" x="2735263" y="3143250"/>
          <p14:tracePt t="143226" x="2735263" y="3317875"/>
          <p14:tracePt t="143243" x="2747963" y="3429000"/>
          <p14:tracePt t="143260" x="2808288" y="3459163"/>
          <p14:tracePt t="143276" x="2874963" y="3492500"/>
          <p14:tracePt t="143293" x="2922588" y="3479800"/>
          <p14:tracePt t="143309" x="2935288" y="3433763"/>
          <p14:tracePt t="143312" x="2947988" y="3424238"/>
          <p14:tracePt t="143326" x="2947988" y="3365500"/>
          <p14:tracePt t="143329" x="2947988" y="3259138"/>
          <p14:tracePt t="143342" x="2947988" y="3195638"/>
          <p14:tracePt t="143345" x="2947988" y="3130550"/>
          <p14:tracePt t="143360" x="2922588" y="3033713"/>
          <p14:tracePt t="143377" x="2871788" y="3008313"/>
          <p14:tracePt t="143395" x="2833688" y="2995613"/>
          <p14:tracePt t="143409" x="2760663" y="2995613"/>
          <p14:tracePt t="143426" x="2676525" y="3089275"/>
          <p14:tracePt t="143443" x="2662238" y="3246438"/>
          <p14:tracePt t="143459" x="2662238" y="3297238"/>
          <p14:tracePt t="143477" x="2662238" y="3360738"/>
          <p14:tracePt t="143480" x="2671763" y="3373438"/>
          <p14:tracePt t="143493" x="2727325" y="3373438"/>
          <p14:tracePt t="143508" x="2816225" y="3373438"/>
          <p14:tracePt t="143526" x="2841625" y="3373438"/>
          <p14:tracePt t="143529" x="2854325" y="3365500"/>
          <p14:tracePt t="143543" x="2854325" y="3309938"/>
          <p14:tracePt t="143546" x="2854325" y="3246438"/>
          <p14:tracePt t="143560" x="2824163" y="3152775"/>
          <p14:tracePt t="143577" x="2782888" y="3109913"/>
          <p14:tracePt t="143593" x="2755900" y="3079750"/>
          <p14:tracePt t="143610" x="2667000" y="3079750"/>
          <p14:tracePt t="143626" x="2547938" y="3160713"/>
          <p14:tracePt t="143643" x="2547938" y="3340100"/>
          <p14:tracePt t="143659" x="2608263" y="3436938"/>
          <p14:tracePt t="143676" x="2646363" y="3475038"/>
          <p14:tracePt t="143692" x="2676525" y="3475038"/>
          <p14:tracePt t="143709" x="2701925" y="3475038"/>
          <p14:tracePt t="143712" x="2730500" y="3475038"/>
          <p14:tracePt t="143727" x="2755900" y="3475038"/>
          <p14:tracePt t="143743" x="2773363" y="3433763"/>
          <p14:tracePt t="143746" x="2773363" y="3403600"/>
          <p14:tracePt t="143760" x="2743200" y="3276600"/>
          <p14:tracePt t="143777" x="2616200" y="3148013"/>
          <p14:tracePt t="143793" x="2492375" y="3105150"/>
          <p14:tracePt t="143809" x="2436813" y="3076575"/>
          <p14:tracePt t="143827" x="2408238" y="3076575"/>
          <p14:tracePt t="143842" x="2292350" y="3122613"/>
          <p14:tracePt t="143859" x="2266950" y="3182938"/>
          <p14:tracePt t="143877" x="2266950" y="3208338"/>
          <p14:tracePt t="143985" x="2266950" y="3233738"/>
          <p14:tracePt t="143993" x="2266950" y="3259138"/>
          <p14:tracePt t="144010" x="2266950" y="3289300"/>
          <p14:tracePt t="144026" x="2238375" y="3317875"/>
          <p14:tracePt t="144043" x="2224088" y="3330575"/>
          <p14:tracePt t="144065" x="2198688" y="3330575"/>
          <p14:tracePt t="144089" x="2173288" y="3330575"/>
          <p14:tracePt t="144105" x="2144713" y="3330575"/>
          <p14:tracePt t="144113" x="2117725" y="3330575"/>
          <p14:tracePt t="144169" x="2105025" y="3322638"/>
          <p14:tracePt t="144176" x="2105025" y="3297238"/>
          <p14:tracePt t="144194" x="2105025" y="3271838"/>
          <p14:tracePt t="144210" x="2105025" y="3241675"/>
          <p14:tracePt t="144297" x="2105025" y="3302000"/>
          <p14:tracePt t="144305" x="2105025" y="3408363"/>
          <p14:tracePt t="144314" x="2071688" y="3459163"/>
          <p14:tracePt t="144325" x="2041525" y="3505200"/>
          <p14:tracePt t="144328" x="2041525" y="3530600"/>
          <p14:tracePt t="144342" x="2041525" y="3595688"/>
          <p14:tracePt t="144360" x="2041525" y="3624263"/>
          <p14:tracePt t="144377" x="2051050" y="3633788"/>
          <p14:tracePt t="144393" x="2152650" y="3633788"/>
          <p14:tracePt t="144409" x="2297113" y="3633788"/>
          <p14:tracePt t="144427" x="2390775" y="3633788"/>
          <p14:tracePt t="144442" x="2476500" y="3556000"/>
          <p14:tracePt t="144460" x="2505075" y="3449638"/>
          <p14:tracePt t="144476" x="2459038" y="3309938"/>
          <p14:tracePt t="144492" x="2360613" y="3246438"/>
          <p14:tracePt t="144509" x="2170113" y="3170238"/>
          <p14:tracePt t="144512" x="2105025" y="3170238"/>
          <p14:tracePt t="144527" x="1998663" y="3170238"/>
          <p14:tracePt t="144530" x="1935163" y="3170238"/>
          <p14:tracePt t="144543" x="1906588" y="3170238"/>
          <p14:tracePt t="144546" x="1876425" y="3195638"/>
          <p14:tracePt t="144560" x="1828800" y="3271838"/>
          <p14:tracePt t="144577" x="1828800" y="3365500"/>
          <p14:tracePt t="144594" x="1828800" y="3416300"/>
          <p14:tracePt t="144610" x="1863725" y="3429000"/>
          <p14:tracePt t="144627" x="1892300" y="3429000"/>
          <p14:tracePt t="144643" x="1919288" y="3429000"/>
          <p14:tracePt t="144673" x="1931988" y="3421063"/>
          <p14:tracePt t="144682" x="1931988" y="3365500"/>
          <p14:tracePt t="144692" x="1931988" y="3340100"/>
          <p14:tracePt t="144710" x="1897063" y="3327400"/>
          <p14:tracePt t="144842" x="1879600" y="3279775"/>
          <p14:tracePt t="144848" x="1906588" y="3249613"/>
          <p14:tracePt t="144860" x="1939925" y="3221038"/>
          <p14:tracePt t="144876" x="1970088" y="3160713"/>
          <p14:tracePt t="144893" x="1998663" y="3105150"/>
          <p14:tracePt t="144896" x="2028825" y="3076575"/>
          <p14:tracePt t="144909" x="2028825" y="3046413"/>
          <p14:tracePt t="144912" x="2041525" y="3033713"/>
          <p14:tracePt t="144926" x="2054225" y="3021013"/>
          <p14:tracePt t="144929" x="2079625" y="2995613"/>
          <p14:tracePt t="144944" x="2147888" y="2982913"/>
          <p14:tracePt t="144959" x="2173288" y="2982913"/>
          <p14:tracePt t="144963" x="2238375" y="2982913"/>
          <p14:tracePt t="144976" x="2463800" y="2982913"/>
          <p14:tracePt t="144993" x="2636838" y="3016250"/>
          <p14:tracePt t="145009" x="2798763" y="3071813"/>
          <p14:tracePt t="145026" x="2914650" y="3117850"/>
          <p14:tracePt t="145043" x="2973388" y="3178175"/>
          <p14:tracePt t="145060" x="3054350" y="3262313"/>
          <p14:tracePt t="145076" x="3087688" y="3322638"/>
          <p14:tracePt t="145093" x="3087688" y="3411538"/>
          <p14:tracePt t="145096" x="3087688" y="3475038"/>
          <p14:tracePt t="145110" x="3087688" y="3502025"/>
          <p14:tracePt t="145126" x="3087688" y="3530600"/>
          <p14:tracePt t="145129" x="3074988" y="3578225"/>
          <p14:tracePt t="145143" x="3046413" y="3578225"/>
          <p14:tracePt t="145146" x="3021013" y="3578225"/>
          <p14:tracePt t="145160" x="2965450" y="3608388"/>
          <p14:tracePt t="145177" x="2871788" y="3608388"/>
          <p14:tracePt t="145193" x="2816225" y="3608388"/>
          <p14:tracePt t="145209" x="2671763" y="3502025"/>
          <p14:tracePt t="145225" x="2547938" y="3395663"/>
          <p14:tracePt t="145242" x="2446338" y="3309938"/>
          <p14:tracePt t="145260" x="2411413" y="3216275"/>
          <p14:tracePt t="145276" x="2378075" y="3117850"/>
          <p14:tracePt t="145293" x="2378075" y="3063875"/>
          <p14:tracePt t="145296" x="2420938" y="3016250"/>
          <p14:tracePt t="145309" x="2543175" y="2973388"/>
          <p14:tracePt t="145313" x="2773363" y="2927350"/>
          <p14:tracePt t="145326" x="3008313" y="2884488"/>
          <p14:tracePt t="145329" x="3233738" y="2884488"/>
          <p14:tracePt t="145343" x="3459163" y="2884488"/>
          <p14:tracePt t="145346" x="3738563" y="2884488"/>
          <p14:tracePt t="145360" x="4330700" y="3033713"/>
          <p14:tracePt t="145376" x="4632325" y="3165475"/>
          <p14:tracePt t="145393" x="4713288" y="3241675"/>
          <p14:tracePt t="145409" x="4683125" y="3340100"/>
          <p14:tracePt t="145425" x="4581525" y="3441700"/>
          <p14:tracePt t="145443" x="4406900" y="3530600"/>
          <p14:tracePt t="145459" x="4164013" y="3611563"/>
          <p14:tracePt t="145475" x="3760788" y="3654425"/>
          <p14:tracePt t="145493" x="3254375" y="3654425"/>
          <p14:tracePt t="145496" x="3071813" y="3568700"/>
          <p14:tracePt t="145509" x="2836863" y="3429000"/>
          <p14:tracePt t="145512" x="2714625" y="3386138"/>
          <p14:tracePt t="145527" x="2586038" y="3302000"/>
          <p14:tracePt t="145530" x="2535238" y="3249613"/>
          <p14:tracePt t="145544" x="2505075" y="3195638"/>
          <p14:tracePt t="145560" x="2505075" y="3140075"/>
          <p14:tracePt t="145576" x="2505075" y="3114675"/>
          <p14:tracePt t="145593" x="2540000" y="3101975"/>
          <p14:tracePt t="145611" x="2595563" y="3101975"/>
          <p14:tracePt t="145627" x="2620963" y="3101975"/>
          <p14:tracePt t="145643" x="2646363" y="3101975"/>
          <p14:tracePt t="145659" x="2676525" y="3101975"/>
          <p14:tracePt t="145676" x="2689225" y="3109913"/>
          <p14:tracePt t="145865" x="2676525" y="3148013"/>
          <p14:tracePt t="145872" x="2667000" y="3160713"/>
          <p14:tracePt t="145881" x="2654300" y="3173413"/>
          <p14:tracePt t="145893" x="2641600" y="3186113"/>
          <p14:tracePt t="145896" x="2628900" y="3198813"/>
          <p14:tracePt t="145915" x="2616200" y="3211513"/>
          <p14:tracePt t="145926" x="2603500" y="3221038"/>
          <p14:tracePt t="145942" x="2590800" y="3233738"/>
          <p14:tracePt t="146009" x="2598738" y="3246438"/>
          <p14:tracePt t="146027" x="2624138" y="3246438"/>
          <p14:tracePt t="146185" x="2636838" y="3259138"/>
          <p14:tracePt t="146192" x="2636838" y="3284538"/>
          <p14:tracePt t="146210" x="2628900" y="3297238"/>
          <p14:tracePt t="146217" x="2590800" y="3309938"/>
          <p14:tracePt t="146225" x="2590800" y="3340100"/>
          <p14:tracePt t="146242" x="2590800" y="3365500"/>
          <p14:tracePt t="146260" x="2560638" y="3424238"/>
          <p14:tracePt t="146276" x="2517775" y="3497263"/>
          <p14:tracePt t="146293" x="2492375" y="3522663"/>
          <p14:tracePt t="146296" x="2479675" y="3535363"/>
          <p14:tracePt t="146314" x="2454275" y="3560763"/>
          <p14:tracePt t="146346" x="2441575" y="3573463"/>
          <p14:tracePt t="146377" x="2428875" y="3586163"/>
          <p14:tracePt t="146530" x="2428875" y="3611563"/>
          <p14:tracePt t="146553" x="2441575" y="3659188"/>
          <p14:tracePt t="146561" x="2454275" y="3687763"/>
          <p14:tracePt t="146569" x="2454275" y="3730625"/>
          <p14:tracePt t="146577" x="2489200" y="3798888"/>
          <p14:tracePt t="146594" x="2578100" y="3990975"/>
          <p14:tracePt t="146609" x="2578100" y="4165600"/>
          <p14:tracePt t="146625" x="2611438" y="4338638"/>
          <p14:tracePt t="146641" x="2611438" y="4510088"/>
          <p14:tracePt t="146659" x="2654300" y="4697413"/>
          <p14:tracePt t="146675" x="2689225" y="4791075"/>
          <p14:tracePt t="146692" x="2722563" y="4922838"/>
          <p14:tracePt t="146709" x="2747963" y="4981575"/>
          <p14:tracePt t="146725" x="2760663" y="4994275"/>
          <p14:tracePt t="146728" x="2773363" y="5006975"/>
          <p14:tracePt t="146881" x="2735263" y="5019675"/>
          <p14:tracePt t="146889" x="2671763" y="5019675"/>
          <p14:tracePt t="146898" x="2646363" y="5019675"/>
          <p14:tracePt t="146910" x="2540000" y="5019675"/>
          <p14:tracePt t="146913" x="2492375" y="5019675"/>
          <p14:tracePt t="146927" x="2408238" y="5019675"/>
          <p14:tracePt t="146930" x="2382838" y="5019675"/>
          <p14:tracePt t="146942" x="2317750" y="5019675"/>
          <p14:tracePt t="146946" x="2254250" y="5019675"/>
          <p14:tracePt t="146960" x="2139950" y="5006975"/>
          <p14:tracePt t="146976" x="2101850" y="4994275"/>
          <p14:tracePt t="146992" x="2071688" y="4964113"/>
          <p14:tracePt t="147033" x="2041525" y="4935538"/>
          <p14:tracePt t="147041" x="2028825" y="4922838"/>
          <p14:tracePt t="147049" x="2028825" y="4897438"/>
          <p14:tracePt t="147059" x="2028825" y="4884738"/>
          <p14:tracePt t="147076" x="2028825" y="4816475"/>
          <p14:tracePt t="147093" x="2028825" y="4725988"/>
          <p14:tracePt t="147096" x="2011363" y="4637088"/>
          <p14:tracePt t="147109" x="1995488" y="4591050"/>
          <p14:tracePt t="147112" x="1995488" y="4525963"/>
          <p14:tracePt t="147126" x="1995488" y="4500563"/>
          <p14:tracePt t="147129" x="1995488" y="4471988"/>
          <p14:tracePt t="147143" x="1995488" y="4445000"/>
          <p14:tracePt t="147146" x="1995488" y="4419600"/>
          <p14:tracePt t="147159" x="1995488" y="4391025"/>
          <p14:tracePt t="147162" x="1995488" y="4365625"/>
          <p14:tracePt t="147176" x="1995488" y="4335463"/>
          <p14:tracePt t="147321" x="1995488" y="4310063"/>
          <p14:tracePt t="147329" x="2003425" y="4297363"/>
          <p14:tracePt t="147343" x="2016125" y="4284663"/>
          <p14:tracePt t="147346" x="2025650" y="4271963"/>
          <p14:tracePt t="147360" x="2051050" y="4249738"/>
          <p14:tracePt t="147376" x="2076450" y="4224338"/>
          <p14:tracePt t="147392" x="2089150" y="4211638"/>
          <p14:tracePt t="147409" x="2101850" y="4173538"/>
          <p14:tracePt t="147426" x="2109788" y="4160838"/>
          <p14:tracePt t="147649" x="2139950" y="4135438"/>
          <p14:tracePt t="147657" x="2152650" y="4087813"/>
          <p14:tracePt t="147665" x="2165350" y="4075113"/>
          <p14:tracePt t="147675" x="2178050" y="4062413"/>
          <p14:tracePt t="147692" x="2238375" y="4006850"/>
          <p14:tracePt t="147709" x="2309813" y="3973513"/>
          <p14:tracePt t="147713" x="2360613" y="3943350"/>
          <p14:tracePt t="147725" x="2408238" y="3927475"/>
          <p14:tracePt t="147728" x="2416175" y="3914775"/>
          <p14:tracePt t="147742" x="2441575" y="3914775"/>
          <p14:tracePt t="147746" x="2471738" y="3914775"/>
          <p14:tracePt t="147809" x="2497138" y="3914775"/>
          <p14:tracePt t="148042" x="2527300" y="3914775"/>
          <p14:tracePt t="148074" x="2552700" y="3914775"/>
          <p14:tracePt t="148106" x="2578100" y="3914775"/>
          <p14:tracePt t="148113" x="2590800" y="3922713"/>
          <p14:tracePt t="148126" x="2603500" y="3935413"/>
          <p14:tracePt t="148129" x="2628900" y="3935413"/>
          <p14:tracePt t="148141" x="2697163" y="3968750"/>
          <p14:tracePt t="148159" x="2828925" y="4003675"/>
          <p14:tracePt t="148162" x="2892425" y="4003675"/>
          <p14:tracePt t="148175" x="2998788" y="4003675"/>
          <p14:tracePt t="148178" x="3062288" y="4003675"/>
          <p14:tracePt t="148193" x="3190875" y="4003675"/>
          <p14:tracePt t="148209" x="3360738" y="4003675"/>
          <p14:tracePt t="148226" x="3487738" y="4003675"/>
          <p14:tracePt t="148242" x="3616325" y="4003675"/>
          <p14:tracePt t="148314" x="3606800" y="4049713"/>
          <p14:tracePt t="148321" x="3606800" y="4075113"/>
          <p14:tracePt t="148329" x="3606800" y="4105275"/>
          <p14:tracePt t="148342" x="3606800" y="4130675"/>
          <p14:tracePt t="148345" x="3606800" y="4160838"/>
          <p14:tracePt t="148359" x="3606800" y="4211638"/>
          <p14:tracePt t="148409" x="3611563" y="4224338"/>
          <p14:tracePt t="148417" x="3636963" y="4224338"/>
          <p14:tracePt t="148449" x="3649663" y="4216400"/>
          <p14:tracePt t="148457" x="3662363" y="4206875"/>
          <p14:tracePt t="148465" x="3675063" y="4194175"/>
          <p14:tracePt t="148537" x="3687763" y="4181475"/>
          <p14:tracePt t="148922" x="3636963" y="4181475"/>
          <p14:tracePt t="148928" x="3606800" y="4181475"/>
          <p14:tracePt t="148943" x="3543300" y="4181475"/>
          <p14:tracePt t="148946" x="3479800" y="4181475"/>
          <p14:tracePt t="148959" x="3203575" y="4181475"/>
          <p14:tracePt t="148976" x="2973388" y="4181475"/>
          <p14:tracePt t="148993" x="2778125" y="4143375"/>
          <p14:tracePt t="149009" x="2547938" y="4105275"/>
          <p14:tracePt t="149026" x="2378075" y="4105275"/>
          <p14:tracePt t="149042" x="2284413" y="4105275"/>
          <p14:tracePt t="149060" x="2160588" y="4105275"/>
          <p14:tracePt t="149076" x="2066925" y="4105275"/>
          <p14:tracePt t="149093" x="1978025" y="4105275"/>
          <p14:tracePt t="149096" x="1947863" y="4105275"/>
          <p14:tracePt t="149114" x="1922463" y="4105275"/>
          <p14:tracePt t="149129" x="1897063" y="4105275"/>
          <p14:tracePt t="149177" x="1866900" y="4105275"/>
          <p14:tracePt t="149193" x="1841500" y="4105275"/>
          <p14:tracePt t="149201" x="1828800" y="4113213"/>
          <p14:tracePt t="149210" x="1816100" y="4122738"/>
          <p14:tracePt t="149226" x="1803400" y="4135438"/>
          <p14:tracePt t="149243" x="1790700" y="4148138"/>
          <p14:tracePt t="149337" x="1846263" y="4148138"/>
          <p14:tracePt t="149345" x="1909763" y="4148138"/>
          <p14:tracePt t="149359" x="2016125" y="4148138"/>
          <p14:tracePt t="149362" x="2160588" y="4148138"/>
          <p14:tracePt t="149376" x="2616200" y="4194175"/>
          <p14:tracePt t="149394" x="3259138" y="4292600"/>
          <p14:tracePt t="149409" x="3743325" y="4343400"/>
          <p14:tracePt t="149425" x="3981450" y="4386263"/>
          <p14:tracePt t="149441" x="4037013" y="4386263"/>
          <p14:tracePt t="149459" x="4062413" y="4386263"/>
          <p14:tracePt t="149537" x="4041775" y="4386263"/>
          <p14:tracePt t="149545" x="4011613" y="4386263"/>
          <p14:tracePt t="149560" x="3956050" y="4386263"/>
          <p14:tracePt t="149576" x="3832225" y="4386263"/>
          <p14:tracePt t="149592" x="3738563" y="4386263"/>
          <p14:tracePt t="149610" x="3543300" y="4386263"/>
          <p14:tracePt t="149626" x="3228975" y="4386263"/>
          <p14:tracePt t="149642" x="2889250" y="4386263"/>
          <p14:tracePt t="149658" x="2436813" y="4386263"/>
          <p14:tracePt t="149676" x="2152650" y="4386263"/>
          <p14:tracePt t="149694" x="1965325" y="4352925"/>
          <p14:tracePt t="149697" x="1901825" y="4352925"/>
          <p14:tracePt t="149709" x="1838325" y="4352925"/>
          <p14:tracePt t="149726" x="1782763" y="4352925"/>
          <p14:tracePt t="149743" x="1757363" y="4352925"/>
          <p14:tracePt t="149759" x="1744663" y="4343400"/>
          <p14:tracePt t="150106" x="1731963" y="4330700"/>
          <p14:tracePt t="150306" x="1719263" y="4318000"/>
          <p14:tracePt t="150352" x="1727200" y="4305300"/>
          <p14:tracePt t="150360" x="1752600" y="4305300"/>
          <p14:tracePt t="150377" x="1782763" y="4305300"/>
          <p14:tracePt t="150392" x="1808163" y="4305300"/>
          <p14:tracePt t="150409" x="1863725" y="4305300"/>
          <p14:tracePt t="150426" x="1889125" y="4305300"/>
          <p14:tracePt t="150441" x="1919288" y="4305300"/>
          <p14:tracePt t="150459" x="1944688" y="4305300"/>
          <p14:tracePt t="150475" x="1973263" y="4305300"/>
          <p14:tracePt t="150497" x="1982788" y="4305300"/>
          <p14:tracePt t="150508" x="1995488" y="4305300"/>
          <p14:tracePt t="150525" x="2020888" y="4305300"/>
          <p14:tracePt t="150553" x="2051050" y="4305300"/>
          <p14:tracePt t="150585" x="2076450" y="4305300"/>
          <p14:tracePt t="150591" x="2101850" y="4305300"/>
          <p14:tracePt t="150601" x="2132013" y="4305300"/>
          <p14:tracePt t="150609" x="2195513" y="4305300"/>
          <p14:tracePt t="150625" x="2327275" y="4335463"/>
          <p14:tracePt t="150642" x="2420938" y="4368800"/>
          <p14:tracePt t="150665" x="2484438" y="4368800"/>
          <p14:tracePt t="150676" x="2509838" y="4368800"/>
          <p14:tracePt t="150692" x="2603500" y="4368800"/>
          <p14:tracePt t="150696" x="2628900" y="4368800"/>
          <p14:tracePt t="150708" x="2692400" y="4368800"/>
          <p14:tracePt t="150727" x="2765425" y="4368800"/>
          <p14:tracePt t="150731" x="2811463" y="4368800"/>
          <p14:tracePt t="150741" x="2836863" y="4368800"/>
          <p14:tracePt t="150758" x="2892425" y="4368800"/>
          <p14:tracePt t="150761" x="2922588" y="4368800"/>
          <p14:tracePt t="150775" x="2947988" y="4368800"/>
          <p14:tracePt t="150792" x="2973388" y="4368800"/>
          <p14:tracePt t="150817" x="3003550" y="4368800"/>
          <p14:tracePt t="150833" x="3028950" y="4368800"/>
          <p14:tracePt t="150842" x="3059113" y="4398963"/>
          <p14:tracePt t="150859" x="3155950" y="4432300"/>
          <p14:tracePt t="150876" x="3500438" y="4479925"/>
          <p14:tracePt t="150892" x="4062413" y="4649788"/>
          <p14:tracePt t="150909" x="4794250" y="4791075"/>
          <p14:tracePt t="150925" x="5257800" y="4930775"/>
          <p14:tracePt t="150929" x="5407025" y="4973638"/>
          <p14:tracePt t="150943" x="5475288" y="4991100"/>
          <p14:tracePt t="151106" x="5449888" y="4964113"/>
          <p14:tracePt t="151113" x="5381625" y="4930775"/>
          <p14:tracePt t="151130" x="5330825" y="4879975"/>
          <p14:tracePt t="151143" x="5305425" y="4879975"/>
          <p14:tracePt t="151146" x="5232400" y="4806950"/>
          <p14:tracePt t="151160" x="5176838" y="4806950"/>
          <p14:tracePt t="151176" x="5121275" y="4778375"/>
          <p14:tracePt t="151192" x="5075238" y="4760913"/>
          <p14:tracePt t="151208" x="5045075" y="4730750"/>
          <p14:tracePt t="151226" x="5006975" y="4718050"/>
          <p14:tracePt t="151243" x="4930775" y="4687888"/>
          <p14:tracePt t="151259" x="4854575" y="4657725"/>
          <p14:tracePt t="151275" x="4760913" y="4624388"/>
          <p14:tracePt t="151292" x="4730750" y="4594225"/>
          <p14:tracePt t="151308" x="4700588" y="4565650"/>
          <p14:tracePt t="151353" x="4670425" y="4530725"/>
          <p14:tracePt t="151377" x="4624388" y="4518025"/>
          <p14:tracePt t="151393" x="4589463" y="4487863"/>
          <p14:tracePt t="151401" x="4581525" y="4475163"/>
          <p14:tracePt t="151409" x="4551363" y="4445000"/>
          <p14:tracePt t="151465" x="4538663" y="4437063"/>
          <p14:tracePt t="151482" x="4538663" y="4406900"/>
          <p14:tracePt t="151497" x="4538663" y="4381500"/>
          <p14:tracePt t="151529" x="4538663" y="4356100"/>
          <p14:tracePt t="151585" x="4538663" y="4325938"/>
          <p14:tracePt t="151609" x="4530725" y="4313238"/>
          <p14:tracePt t="151627" x="4518025" y="4305300"/>
          <p14:tracePt t="151649" x="4487863" y="4275138"/>
          <p14:tracePt t="151689" x="4487863" y="4249738"/>
          <p14:tracePt t="151761" x="4457700" y="4219575"/>
          <p14:tracePt t="151775" x="4457700" y="4191000"/>
          <p14:tracePt t="151785" x="4457700" y="4165600"/>
          <p14:tracePt t="151801" x="4429125" y="4117975"/>
          <p14:tracePt t="151810" x="4429125" y="4105275"/>
          <p14:tracePt t="151825" x="4429125" y="4079875"/>
          <p14:tracePt t="151842" x="4429125" y="4054475"/>
          <p14:tracePt t="152306" x="4416425" y="4041775"/>
          <p14:tracePt t="152337" x="4389438" y="4041775"/>
          <p14:tracePt t="152362" x="4360863" y="4041775"/>
          <p14:tracePt t="152393" x="4335463" y="4041775"/>
          <p14:tracePt t="152411" x="4310063" y="4041775"/>
          <p14:tracePt t="152427" x="4279900" y="4041775"/>
          <p14:tracePt t="152433" x="4254500" y="4041775"/>
          <p14:tracePt t="152457" x="4241800" y="4041775"/>
          <p14:tracePt t="152465" x="4229100" y="4041775"/>
          <p14:tracePt t="152475" x="4216400" y="4029075"/>
          <p14:tracePt t="152584" x="4216400" y="4003675"/>
          <p14:tracePt t="152610" x="4203700" y="3994150"/>
          <p14:tracePt t="152849" x="4194175" y="3981450"/>
          <p14:tracePt t="152856" x="4194175" y="3956050"/>
          <p14:tracePt t="152873" x="4194175" y="3927475"/>
          <p14:tracePt t="152897" x="4203700" y="3879850"/>
          <p14:tracePt t="153345" x="4181475" y="3879850"/>
          <p14:tracePt t="153353" x="4151313" y="3879850"/>
          <p14:tracePt t="153362" x="4125913" y="3879850"/>
          <p14:tracePt t="153375" x="4057650" y="3910013"/>
          <p14:tracePt t="153379" x="3943350" y="3910013"/>
          <p14:tracePt t="153392" x="3713163" y="3910013"/>
          <p14:tracePt t="153409" x="3313113" y="3910013"/>
          <p14:tracePt t="153426" x="2973388" y="3910013"/>
          <p14:tracePt t="153442" x="2689225" y="3910013"/>
          <p14:tracePt t="153459" x="2509838" y="3910013"/>
          <p14:tracePt t="153475" x="2420938" y="3910013"/>
          <p14:tracePt t="153492" x="2373313" y="3900488"/>
          <p14:tracePt t="153705" x="2373313" y="3922713"/>
          <p14:tracePt t="153753" x="2373313" y="3948113"/>
          <p14:tracePt t="153769" x="2373313" y="3978275"/>
          <p14:tracePt t="153785" x="2373313" y="4003675"/>
          <p14:tracePt t="153793" x="2357438" y="4049713"/>
          <p14:tracePt t="153809" x="2317750" y="4087813"/>
          <p14:tracePt t="153825" x="2289175" y="4117975"/>
          <p14:tracePt t="153842" x="2246313" y="4160838"/>
          <p14:tracePt t="153859" x="2190750" y="4160838"/>
          <p14:tracePt t="153876" x="2135188" y="4160838"/>
          <p14:tracePt t="153945" x="2109788" y="4160838"/>
          <p14:tracePt t="153962" x="2084388" y="4160838"/>
          <p14:tracePt t="153976" x="2054225" y="4160838"/>
          <p14:tracePt t="153986" x="2028825" y="4160838"/>
          <p14:tracePt t="153992" x="1998663" y="4160838"/>
          <p14:tracePt t="154008" x="1947863" y="4160838"/>
          <p14:tracePt t="154026" x="1919288" y="4160838"/>
          <p14:tracePt t="154043" x="1892300" y="4160838"/>
          <p14:tracePt t="154130" x="1863725" y="4194175"/>
          <p14:tracePt t="154241" x="1833563" y="4194175"/>
          <p14:tracePt t="154249" x="1808163" y="4194175"/>
          <p14:tracePt t="154273" x="1778000" y="4194175"/>
          <p14:tracePt t="154409" x="1770063" y="4186238"/>
          <p14:tracePt t="154441" x="1752600" y="4143375"/>
          <p14:tracePt t="154457" x="1739900" y="4130675"/>
          <p14:tracePt t="155153" x="1739900" y="4105275"/>
          <p14:tracePt t="155160" x="1739900" y="4079875"/>
          <p14:tracePt t="155201" x="1739900" y="4049713"/>
          <p14:tracePt t="155209" x="1747838" y="4037013"/>
          <p14:tracePt t="155665" x="1773238" y="4037013"/>
          <p14:tracePt t="155673" x="1803400" y="4037013"/>
          <p14:tracePt t="155681" x="1833563" y="4067175"/>
          <p14:tracePt t="155692" x="1858963" y="4067175"/>
          <p14:tracePt t="155709" x="1985963" y="4067175"/>
          <p14:tracePt t="155712" x="2016125" y="4097338"/>
          <p14:tracePt t="155725" x="2079625" y="4097338"/>
          <p14:tracePt t="155728" x="2144713" y="4097338"/>
          <p14:tracePt t="155742" x="2208213" y="4097338"/>
          <p14:tracePt t="155745" x="2271713" y="4097338"/>
          <p14:tracePt t="155758" x="2317750" y="4097338"/>
          <p14:tracePt t="155761" x="2403475" y="4097338"/>
          <p14:tracePt t="155775" x="2466975" y="4097338"/>
          <p14:tracePt t="155778" x="2573338" y="4097338"/>
          <p14:tracePt t="155793" x="2743200" y="4097338"/>
          <p14:tracePt t="155809" x="2978150" y="4097338"/>
          <p14:tracePt t="155827" x="3211513" y="4059238"/>
          <p14:tracePt t="155841" x="3348038" y="4029075"/>
          <p14:tracePt t="155859" x="3522663" y="4029075"/>
          <p14:tracePt t="155875" x="3649663" y="4029075"/>
          <p14:tracePt t="155892" x="3738563" y="4029075"/>
          <p14:tracePt t="155909" x="3794125" y="4029075"/>
          <p14:tracePt t="155912" x="3806825" y="4016375"/>
          <p14:tracePt t="155925" x="3816350" y="4003675"/>
          <p14:tracePt t="155931" x="3841750" y="4003675"/>
          <p14:tracePt t="155943" x="3871913" y="4003675"/>
          <p14:tracePt t="155946" x="3897313" y="4003675"/>
          <p14:tracePt t="155958" x="3925888" y="4003675"/>
          <p14:tracePt t="155961" x="3951288" y="4003675"/>
          <p14:tracePt t="155975" x="3978275" y="4003675"/>
          <p14:tracePt t="155978" x="4006850" y="4003675"/>
          <p14:tracePt t="155992" x="4097338" y="4003675"/>
          <p14:tracePt t="156010" x="4151313" y="4003675"/>
          <p14:tracePt t="156025" x="4176713" y="4003675"/>
          <p14:tracePt t="156042" x="4206875" y="4003675"/>
          <p14:tracePt t="156065" x="4232275" y="4003675"/>
          <p14:tracePt t="156090" x="4262438" y="4003675"/>
          <p14:tracePt t="156097" x="4287838" y="4003675"/>
          <p14:tracePt t="156109" x="4300538" y="3990975"/>
          <p14:tracePt t="156112" x="4313238" y="3978275"/>
          <p14:tracePt t="156126" x="4338638" y="3978275"/>
          <p14:tracePt t="156129" x="4351338" y="3978275"/>
          <p14:tracePt t="156143" x="4360863" y="3978275"/>
          <p14:tracePt t="156145" x="4389438" y="3952875"/>
          <p14:tracePt t="156162" x="4416425" y="3952875"/>
          <p14:tracePt t="156177" x="4445000" y="3952875"/>
          <p14:tracePt t="156192" x="4470400" y="3952875"/>
          <p14:tracePt t="156208" x="4495800" y="3952875"/>
          <p14:tracePt t="156233" x="4525963" y="3952875"/>
          <p14:tracePt t="156257" x="4538663" y="3940175"/>
          <p14:tracePt t="156265" x="4548188" y="3927475"/>
          <p14:tracePt t="156305" x="4576763" y="3927475"/>
          <p14:tracePt t="156313" x="4586288" y="3914775"/>
          <p14:tracePt t="156326" x="4598988" y="3900488"/>
          <p14:tracePt t="156343" x="4624388" y="3900488"/>
          <p14:tracePt t="156359" x="4654550" y="3900488"/>
          <p14:tracePt t="156362" x="4679950" y="3900488"/>
          <p14:tracePt t="156377" x="4705350" y="3900488"/>
          <p14:tracePt t="156409" x="4733925" y="3900488"/>
          <p14:tracePt t="156433" x="4760913" y="3900488"/>
          <p14:tracePt t="156456" x="4773613" y="3910013"/>
          <p14:tracePt t="156473" x="4773613" y="3935413"/>
          <p14:tracePt t="156497" x="4773613" y="3965575"/>
          <p14:tracePt t="156504" x="4773613" y="3990975"/>
          <p14:tracePt t="156513" x="4773613" y="4021138"/>
          <p14:tracePt t="156537" x="4760913" y="4067175"/>
          <p14:tracePt t="156545" x="4730750" y="4097338"/>
          <p14:tracePt t="156569" x="4683125" y="4127500"/>
          <p14:tracePt t="156585" x="4670425" y="4127500"/>
          <p14:tracePt t="156600" x="4645025" y="4127500"/>
          <p14:tracePt t="156616" x="4576763" y="4160838"/>
          <p14:tracePt t="156625" x="4551363" y="4160838"/>
          <p14:tracePt t="156642" x="4457700" y="4160838"/>
          <p14:tracePt t="156659" x="4406900" y="4160838"/>
          <p14:tracePt t="156676" x="4351338" y="4160838"/>
          <p14:tracePt t="156691" x="4325938" y="4160838"/>
          <p14:tracePt t="156708" x="4313238" y="4152900"/>
          <p14:tracePt t="156725" x="4313238" y="4127500"/>
          <p14:tracePt t="156728" x="4283075" y="4097338"/>
          <p14:tracePt t="156742" x="4283075" y="4071938"/>
          <p14:tracePt t="156745" x="4283075" y="4041775"/>
          <p14:tracePt t="156759" x="4283075" y="4016375"/>
          <p14:tracePt t="156762" x="4283075" y="3986213"/>
          <p14:tracePt t="156775" x="4283075" y="3960813"/>
          <p14:tracePt t="156779" x="4283075" y="3935413"/>
          <p14:tracePt t="156792" x="4283075" y="3871913"/>
          <p14:tracePt t="156809" x="4292600" y="3794125"/>
          <p14:tracePt t="156825" x="4330700" y="3756025"/>
          <p14:tracePt t="156842" x="4394200" y="3697288"/>
          <p14:tracePt t="156859" x="4406900" y="3659188"/>
          <p14:tracePt t="156875" x="4479925" y="3581400"/>
          <p14:tracePt t="156893" x="4479925" y="3556000"/>
          <p14:tracePt t="156896" x="4492625" y="3543300"/>
          <p14:tracePt t="156914" x="4500563" y="3530600"/>
          <p14:tracePt t="156953" x="4525963" y="3530600"/>
          <p14:tracePt t="156961" x="4560888" y="3556000"/>
          <p14:tracePt t="156975" x="4589463" y="3590925"/>
          <p14:tracePt t="156978" x="4619625" y="3621088"/>
          <p14:tracePt t="156992" x="4649788" y="3649663"/>
          <p14:tracePt t="157008" x="4725988" y="3697288"/>
          <p14:tracePt t="157025" x="4751388" y="3717925"/>
          <p14:tracePt t="157042" x="4764088" y="3730625"/>
          <p14:tracePt t="157089" x="4764088" y="3756025"/>
          <p14:tracePt t="157097" x="4764088" y="3768725"/>
          <p14:tracePt t="157109" x="4764088" y="3781425"/>
          <p14:tracePt t="157112" x="4764088" y="3808413"/>
          <p14:tracePt t="157130" x="4764088" y="3821113"/>
          <p14:tracePt t="157143" x="4764088" y="3833813"/>
          <p14:tracePt t="157146" x="4764088" y="3859213"/>
          <p14:tracePt t="157161" x="4764088" y="3884613"/>
          <p14:tracePt t="157175" x="4764088" y="3910013"/>
          <p14:tracePt t="157192" x="4764088" y="3940175"/>
          <p14:tracePt t="157209" x="4764088" y="3994150"/>
          <p14:tracePt t="157226" x="4751388" y="4041775"/>
          <p14:tracePt t="157243" x="4692650" y="4100513"/>
          <p14:tracePt t="157258" x="4629150" y="4160838"/>
          <p14:tracePt t="157275" x="4513263" y="4206875"/>
          <p14:tracePt t="157292" x="4437063" y="4259263"/>
          <p14:tracePt t="157308" x="4305300" y="4292600"/>
          <p14:tracePt t="157325" x="4244975" y="4318000"/>
          <p14:tracePt t="157328" x="4219575" y="4318000"/>
          <p14:tracePt t="157342" x="4156075" y="4318000"/>
          <p14:tracePt t="157358" x="4130675" y="4318000"/>
          <p14:tracePt t="157362" x="4100513" y="4318000"/>
          <p14:tracePt t="157416" x="4075113" y="4318000"/>
          <p14:tracePt t="157440" x="4062413" y="4318000"/>
          <p14:tracePt t="157448" x="4019550" y="4318000"/>
          <p14:tracePt t="157458" x="3994150" y="4318000"/>
          <p14:tracePt t="157475" x="3867150" y="4318000"/>
          <p14:tracePt t="157491" x="3735388" y="4352925"/>
          <p14:tracePt t="157507" x="3525838" y="4394200"/>
          <p14:tracePt t="157524" x="3360738" y="4467225"/>
          <p14:tracePt t="157540" x="3317875" y="4479925"/>
          <p14:tracePt t="157558" x="3228975" y="4525963"/>
          <p14:tracePt t="157575" x="3178175" y="4525963"/>
          <p14:tracePt t="157592" x="3100388" y="4556125"/>
          <p14:tracePt t="157609" x="2973388" y="4556125"/>
          <p14:tracePt t="157624" x="2909888" y="4556125"/>
          <p14:tracePt t="157628" x="2803525" y="4556125"/>
          <p14:tracePt t="157641" x="2624138" y="4556125"/>
          <p14:tracePt t="157658" x="2454275" y="4556125"/>
          <p14:tracePt t="157675" x="2357438" y="4525963"/>
          <p14:tracePt t="157692" x="2301875" y="4497388"/>
          <p14:tracePt t="157709" x="2271713" y="4497388"/>
          <p14:tracePt t="157729" x="2246313" y="4497388"/>
          <p14:tracePt t="157753" x="2216150" y="4497388"/>
          <p14:tracePt t="157762" x="2190750" y="4497388"/>
          <p14:tracePt t="157776" x="2135188" y="4497388"/>
          <p14:tracePt t="157792" x="2079625" y="4497388"/>
          <p14:tracePt t="157809" x="1990725" y="4497388"/>
          <p14:tracePt t="157825" x="1965325" y="4497388"/>
          <p14:tracePt t="157843" x="1935163" y="4497388"/>
          <p14:tracePt t="158017" x="1960563" y="4497388"/>
          <p14:tracePt t="158025" x="2003425" y="4497388"/>
          <p14:tracePt t="158042" x="2152650" y="4497388"/>
          <p14:tracePt t="158059" x="2344738" y="4565650"/>
          <p14:tracePt t="158076" x="2517775" y="4603750"/>
          <p14:tracePt t="158093" x="2755900" y="4645025"/>
          <p14:tracePt t="158109" x="3041650" y="4645025"/>
          <p14:tracePt t="158125" x="3386138" y="4645025"/>
          <p14:tracePt t="158128" x="3449638" y="4645025"/>
          <p14:tracePt t="158142" x="3556000" y="4645025"/>
          <p14:tracePt t="158145" x="3581400" y="4645025"/>
          <p14:tracePt t="158159" x="3644900" y="4645025"/>
          <p14:tracePt t="158162" x="3659188" y="4637088"/>
          <p14:tracePt t="158175" x="3659188" y="4611688"/>
          <p14:tracePt t="158192" x="3687763" y="4568825"/>
          <p14:tracePt t="158210" x="3687763" y="4530725"/>
          <p14:tracePt t="158226" x="3662363" y="4500563"/>
          <p14:tracePt t="158242" x="3662363" y="4449763"/>
          <p14:tracePt t="158258" x="3649663" y="4437063"/>
          <p14:tracePt t="158275" x="3629025" y="4411663"/>
          <p14:tracePt t="158293" x="3590925" y="4398963"/>
          <p14:tracePt t="158296" x="3560763" y="4373563"/>
          <p14:tracePt t="158309" x="3548063" y="4360863"/>
          <p14:tracePt t="158312" x="3522663" y="4335463"/>
          <p14:tracePt t="158326" x="3459163" y="4335463"/>
          <p14:tracePt t="158329" x="3429000" y="4300538"/>
          <p14:tracePt t="158342" x="3403600" y="4300538"/>
          <p14:tracePt t="158345" x="3340100" y="4300538"/>
          <p14:tracePt t="158362" x="3309938" y="4300538"/>
          <p14:tracePt t="158376" x="3254375" y="4271963"/>
          <p14:tracePt t="158393" x="3198813" y="4271963"/>
          <p14:tracePt t="158408" x="3143250" y="4271963"/>
          <p14:tracePt t="158425" x="3054350" y="4271963"/>
          <p14:tracePt t="158444" x="2995613" y="4241800"/>
          <p14:tracePt t="158459" x="2905125" y="4241800"/>
          <p14:tracePt t="158481" x="2874963" y="4241800"/>
          <p14:tracePt t="158617" x="2833688" y="4241800"/>
          <p14:tracePt t="158626" x="2820988" y="4241800"/>
          <p14:tracePt t="158633" x="2795588" y="4241800"/>
          <p14:tracePt t="158642" x="2765425" y="4241800"/>
          <p14:tracePt t="158658" x="2714625" y="4241800"/>
          <p14:tracePt t="158675" x="2636838" y="4284663"/>
          <p14:tracePt t="158692" x="2573338" y="4343400"/>
          <p14:tracePt t="158709" x="2514600" y="4403725"/>
          <p14:tracePt t="158726" x="2454275" y="4432300"/>
          <p14:tracePt t="158729" x="2411413" y="4445000"/>
          <p14:tracePt t="158742" x="2386013" y="4445000"/>
          <p14:tracePt t="158745" x="2373313" y="4459288"/>
          <p14:tracePt t="158801" x="2330450" y="4471988"/>
          <p14:tracePt t="158816" x="2305050" y="4471988"/>
          <p14:tracePt t="158833" x="2279650" y="4471988"/>
          <p14:tracePt t="158843" x="2251075" y="4445000"/>
          <p14:tracePt t="158849" x="2220913" y="4445000"/>
          <p14:tracePt t="159145" x="2228850" y="4432300"/>
          <p14:tracePt t="161881" x="2157413" y="4419600"/>
          <p14:tracePt t="161889" x="2041525" y="4419600"/>
          <p14:tracePt t="161897" x="1919288" y="4454525"/>
          <p14:tracePt t="161909" x="1892300" y="4454525"/>
          <p14:tracePt t="162490" x="1863725" y="4454525"/>
          <p14:tracePt t="162554" x="1851025" y="4454525"/>
          <p14:tracePt t="162560" x="1841500" y="4454525"/>
          <p14:tracePt t="162576" x="1782763" y="4403725"/>
          <p14:tracePt t="162592" x="1722438" y="4343400"/>
          <p14:tracePt t="162609" x="1663700" y="4279900"/>
          <p14:tracePt t="162625" x="1651000" y="4267200"/>
          <p14:tracePt t="162641" x="1620838" y="4216400"/>
          <p14:tracePt t="162658" x="1600200" y="4191000"/>
          <p14:tracePt t="162745" x="1608138" y="4178300"/>
          <p14:tracePt t="162753" x="1633538" y="4178300"/>
          <p14:tracePt t="162762" x="1658938" y="4178300"/>
          <p14:tracePt t="162775" x="1671638" y="4165600"/>
          <p14:tracePt t="162793" x="1684338" y="4152900"/>
          <p14:tracePt t="162809" x="1706563" y="4130675"/>
          <p14:tracePt t="162826" x="1747838" y="4092575"/>
          <p14:tracePt t="162842" x="1785938" y="4049713"/>
          <p14:tracePt t="162859" x="1863725" y="3990975"/>
          <p14:tracePt t="162875" x="1892300" y="3948113"/>
          <p14:tracePt t="162892" x="1922463" y="3917950"/>
          <p14:tracePt t="162914" x="1922463" y="3892550"/>
          <p14:tracePt t="163146" x="1922463" y="3867150"/>
          <p14:tracePt t="163177" x="1914525" y="3854450"/>
          <p14:tracePt t="163185" x="1901825" y="3841750"/>
          <p14:tracePt t="163201" x="1871663" y="3798888"/>
          <p14:tracePt t="163208" x="1871663" y="3786188"/>
          <p14:tracePt t="163226" x="1838325" y="3662363"/>
          <p14:tracePt t="163241" x="1803400" y="3565525"/>
          <p14:tracePt t="163258" x="1803400" y="3395663"/>
          <p14:tracePt t="163275" x="1770063" y="3259138"/>
          <p14:tracePt t="163291" x="1731963" y="3105150"/>
          <p14:tracePt t="163308" x="1731963" y="2998788"/>
          <p14:tracePt t="163325" x="1731963" y="2871788"/>
          <p14:tracePt t="163328" x="1731963" y="2841625"/>
          <p14:tracePt t="163342" x="1731963" y="2816225"/>
          <p14:tracePt t="163345" x="1731963" y="2790825"/>
          <p14:tracePt t="163358" x="1744663" y="2744788"/>
          <p14:tracePt t="163361" x="1760538" y="2697163"/>
          <p14:tracePt t="163374" x="1790700" y="2663825"/>
          <p14:tracePt t="163377" x="1790700" y="2638425"/>
          <p14:tracePt t="163393" x="1820863" y="2582863"/>
          <p14:tracePt t="163408" x="1879600" y="2519363"/>
          <p14:tracePt t="163425" x="1892300" y="2479675"/>
          <p14:tracePt t="163442" x="1970088" y="2438400"/>
          <p14:tracePt t="163459" x="2046288" y="2357438"/>
          <p14:tracePt t="163475" x="2160588" y="2292350"/>
          <p14:tracePt t="163491" x="2276475" y="2259013"/>
          <p14:tracePt t="163508" x="2370138" y="2228850"/>
          <p14:tracePt t="163525" x="2501900" y="2200275"/>
          <p14:tracePt t="163528" x="2530475" y="2200275"/>
          <p14:tracePt t="163541" x="2555875" y="2200275"/>
          <p14:tracePt t="163544" x="2603500" y="2165350"/>
          <p14:tracePt t="163577" x="2616200" y="2165350"/>
          <p14:tracePt t="163585" x="2641600" y="2165350"/>
          <p14:tracePt t="163593" x="2705100" y="2165350"/>
          <p14:tracePt t="163609" x="2735263" y="2165350"/>
          <p14:tracePt t="163626" x="2760663" y="2165350"/>
          <p14:tracePt t="163642" x="2816225" y="2165350"/>
          <p14:tracePt t="163658" x="2841625" y="2165350"/>
          <p14:tracePt t="163675" x="2968625" y="2165350"/>
          <p14:tracePt t="163692" x="3097213" y="2165350"/>
          <p14:tracePt t="163708" x="3267075" y="2276475"/>
          <p14:tracePt t="163726" x="3343275" y="2339975"/>
          <p14:tracePt t="163728" x="3373438" y="2370138"/>
          <p14:tracePt t="163741" x="3386138" y="2382838"/>
          <p14:tracePt t="163744" x="3416300" y="2441575"/>
          <p14:tracePt t="163757" x="3446463" y="2471738"/>
          <p14:tracePt t="163761" x="3446463" y="2535238"/>
          <p14:tracePt t="163774" x="3462338" y="2582863"/>
          <p14:tracePt t="163777" x="3475038" y="2595563"/>
          <p14:tracePt t="163793" x="3505200" y="2717800"/>
          <p14:tracePt t="163808" x="3522663" y="2833688"/>
          <p14:tracePt t="163825" x="3540125" y="2905125"/>
          <p14:tracePt t="163842" x="3540125" y="2998788"/>
          <p14:tracePt t="163858" x="3568700" y="3054350"/>
          <p14:tracePt t="163875" x="3568700" y="3109913"/>
          <p14:tracePt t="163892" x="3568700" y="3165475"/>
          <p14:tracePt t="163908" x="3603625" y="3259138"/>
          <p14:tracePt t="163925" x="3603625" y="3314700"/>
          <p14:tracePt t="163928" x="3603625" y="3378200"/>
          <p14:tracePt t="163942" x="3603625" y="3403600"/>
          <p14:tracePt t="163945" x="3603625" y="3433763"/>
          <p14:tracePt t="163959" x="3603625" y="3459163"/>
          <p14:tracePt t="163961" x="3603625" y="3522663"/>
          <p14:tracePt t="163976" x="3603625" y="3548063"/>
          <p14:tracePt t="163992" x="3578225" y="3608388"/>
          <p14:tracePt t="164008" x="3565525" y="3646488"/>
          <p14:tracePt t="164025" x="3540125" y="3671888"/>
          <p14:tracePt t="164041" x="3517900" y="3697288"/>
          <p14:tracePt t="164058" x="3492500" y="3717925"/>
          <p14:tracePt t="164075" x="3386138" y="3735388"/>
          <p14:tracePt t="164092" x="3271838" y="3786188"/>
          <p14:tracePt t="164109" x="3130550" y="3854450"/>
          <p14:tracePt t="164125" x="3033713" y="3887788"/>
          <p14:tracePt t="164128" x="3003550" y="3917950"/>
          <p14:tracePt t="164142" x="2973388" y="3948113"/>
          <p14:tracePt t="164145" x="2947988" y="3948113"/>
          <p14:tracePt t="164158" x="2914650" y="3978275"/>
          <p14:tracePt t="164161" x="2889250" y="3978275"/>
          <p14:tracePt t="164175" x="2862263" y="3978275"/>
          <p14:tracePt t="164177" x="2849563" y="3990975"/>
          <p14:tracePt t="164193" x="2782888" y="4003675"/>
          <p14:tracePt t="164209" x="2727325" y="4003675"/>
          <p14:tracePt t="164225" x="2633663" y="4033838"/>
          <p14:tracePt t="164241" x="2543175" y="4033838"/>
          <p14:tracePt t="164258" x="2489200" y="4033838"/>
          <p14:tracePt t="164274" x="2395538" y="4033838"/>
          <p14:tracePt t="164291" x="2305050" y="4033838"/>
          <p14:tracePt t="164308" x="2216150" y="4033838"/>
          <p14:tracePt t="164325" x="2160588" y="4033838"/>
          <p14:tracePt t="164328" x="2092325" y="4003675"/>
          <p14:tracePt t="164346" x="2020888" y="3965575"/>
          <p14:tracePt t="164358" x="1995488" y="3965575"/>
          <p14:tracePt t="164361" x="1931988" y="3965575"/>
          <p14:tracePt t="164375" x="1901825" y="3935413"/>
          <p14:tracePt t="164378" x="1854200" y="3922713"/>
          <p14:tracePt t="164392" x="1816100" y="3879850"/>
          <p14:tracePt t="164409" x="1722438" y="3849688"/>
          <p14:tracePt t="164425" x="1671638" y="3773488"/>
          <p14:tracePt t="164442" x="1603375" y="3636963"/>
          <p14:tracePt t="164458" x="1535113" y="3497263"/>
          <p14:tracePt t="164475" x="1493838" y="3203575"/>
          <p14:tracePt t="164492" x="1408113" y="3016250"/>
          <p14:tracePt t="164508" x="1365250" y="2778125"/>
          <p14:tracePt t="164525" x="1327150" y="2590800"/>
          <p14:tracePt t="164542" x="1327150" y="2463800"/>
          <p14:tracePt t="164545" x="1327150" y="2398713"/>
          <p14:tracePt t="164558" x="1327150" y="2373313"/>
          <p14:tracePt t="164561" x="1327150" y="2344738"/>
          <p14:tracePt t="164574" x="1335088" y="2297113"/>
          <p14:tracePt t="164577" x="1370013" y="2266950"/>
          <p14:tracePt t="164592" x="1395413" y="2216150"/>
          <p14:tracePt t="164608" x="1471613" y="2135188"/>
          <p14:tracePt t="164625" x="1557338" y="2054225"/>
          <p14:tracePt t="164642" x="1638300" y="1973263"/>
          <p14:tracePt t="164658" x="1752600" y="1893888"/>
          <p14:tracePt t="164675" x="1944688" y="1816100"/>
          <p14:tracePt t="164692" x="2084388" y="1744663"/>
          <p14:tracePt t="164708" x="2224088" y="1676400"/>
          <p14:tracePt t="164725" x="2352675" y="1676400"/>
          <p14:tracePt t="164728" x="2416175" y="1676400"/>
          <p14:tracePt t="164741" x="2501900" y="1676400"/>
          <p14:tracePt t="164745" x="2590800" y="1676400"/>
          <p14:tracePt t="164759" x="2654300" y="1676400"/>
          <p14:tracePt t="164761" x="2717800" y="1676400"/>
          <p14:tracePt t="164776" x="2828925" y="1689100"/>
          <p14:tracePt t="164793" x="2940050" y="1701800"/>
          <p14:tracePt t="164808" x="3074988" y="1770063"/>
          <p14:tracePt t="164827" x="3203575" y="1770063"/>
          <p14:tracePt t="164841" x="3381375" y="1808163"/>
          <p14:tracePt t="164859" x="3573463" y="1884363"/>
          <p14:tracePt t="164874" x="3790950" y="1965325"/>
          <p14:tracePt t="164891" x="4041775" y="2066925"/>
          <p14:tracePt t="164907" x="4160838" y="2152650"/>
          <p14:tracePt t="164925" x="4262438" y="2254250"/>
          <p14:tracePt t="164928" x="4295775" y="2289175"/>
          <p14:tracePt t="164942" x="4338638" y="2301875"/>
          <p14:tracePt t="164945" x="4411663" y="2373313"/>
          <p14:tracePt t="164958" x="4449763" y="2446338"/>
          <p14:tracePt t="164959" x="4483100" y="2514600"/>
          <p14:tracePt t="164976" x="4548188" y="2611438"/>
          <p14:tracePt t="164992" x="4614863" y="2747963"/>
          <p14:tracePt t="165009" x="4649788" y="2879725"/>
          <p14:tracePt t="165027" x="4649788" y="2970213"/>
          <p14:tracePt t="165042" x="4679950" y="3063875"/>
          <p14:tracePt t="165058" x="4679950" y="3140075"/>
          <p14:tracePt t="165075" x="4679950" y="3173413"/>
          <p14:tracePt t="165091" x="4679950" y="3228975"/>
          <p14:tracePt t="165108" x="4679950" y="3259138"/>
          <p14:tracePt t="165130" x="4670425" y="3305175"/>
          <p14:tracePt t="165141" x="4657725" y="3314700"/>
          <p14:tracePt t="165144" x="4645025" y="3327400"/>
          <p14:tracePt t="165162" x="4619625" y="3355975"/>
          <p14:tracePt t="165175" x="4589463" y="3386138"/>
          <p14:tracePt t="165192" x="4508500" y="3433763"/>
          <p14:tracePt t="165209" x="4454525" y="3459163"/>
          <p14:tracePt t="165225" x="4364038" y="3517900"/>
          <p14:tracePt t="165242" x="4283075" y="3565525"/>
          <p14:tracePt t="165259" x="4173538" y="3611563"/>
          <p14:tracePt t="165276" x="4100513" y="3654425"/>
          <p14:tracePt t="165292" x="3978275" y="3748088"/>
          <p14:tracePt t="165308" x="3862388" y="3794125"/>
          <p14:tracePt t="165325" x="3743325" y="3879850"/>
          <p14:tracePt t="165328" x="3730625" y="3892550"/>
          <p14:tracePt t="165342" x="3671888" y="3922713"/>
          <p14:tracePt t="165345" x="3644900" y="3922713"/>
          <p14:tracePt t="165357" x="3611563" y="3952875"/>
          <p14:tracePt t="165360" x="3586163" y="3952875"/>
          <p14:tracePt t="165375" x="3560763" y="3952875"/>
          <p14:tracePt t="165379" x="3530600" y="3952875"/>
          <p14:tracePt t="165392" x="3500438" y="3981450"/>
          <p14:tracePt t="165408" x="3475038" y="3981450"/>
          <p14:tracePt t="165424" x="3446463" y="3981450"/>
          <p14:tracePt t="165609" x="3433763" y="3973513"/>
          <p14:tracePt t="165617" x="3433763" y="3948113"/>
          <p14:tracePt t="165643" x="3446463" y="3900488"/>
          <p14:tracePt t="165649" x="3459163" y="3887788"/>
          <p14:tracePt t="165665" x="3459163" y="3862388"/>
          <p14:tracePt t="165689" x="3459163" y="3836988"/>
          <p14:tracePt t="165714" x="3459163" y="3811588"/>
          <p14:tracePt t="165730" x="3459163" y="3781425"/>
          <p14:tracePt t="165736" x="3471863" y="3768725"/>
          <p14:tracePt t="165762" x="3484563" y="3760788"/>
          <p14:tracePt t="165777" x="3497263" y="3748088"/>
          <p14:tracePt t="165801" x="3522663" y="3748088"/>
          <p14:tracePt t="165817" x="3530600" y="3735388"/>
          <p14:tracePt t="165841" x="3543300" y="3722688"/>
          <p14:tracePt t="165873" x="3568700" y="3722688"/>
          <p14:tracePt t="165929" x="3616325" y="3705225"/>
          <p14:tracePt t="165953" x="3616325" y="3679825"/>
          <p14:tracePt t="165961" x="3629025" y="3667125"/>
          <p14:tracePt t="165975" x="3654425" y="3667125"/>
          <p14:tracePt t="165991" x="3667125" y="3654425"/>
          <p14:tracePt t="165994" x="3679825" y="3641725"/>
          <p14:tracePt t="166008" x="3705225" y="3621088"/>
          <p14:tracePt t="166025" x="3713163" y="3608388"/>
          <p14:tracePt t="166042" x="3725863" y="3568700"/>
          <p14:tracePt t="166059" x="3751263" y="3514725"/>
          <p14:tracePt t="166076" x="3781425" y="3459163"/>
          <p14:tracePt t="166091" x="3794125" y="3390900"/>
          <p14:tracePt t="166108" x="3824288" y="3335338"/>
          <p14:tracePt t="166124" x="3824288" y="3241675"/>
          <p14:tracePt t="166142" x="3824288" y="3190875"/>
          <p14:tracePt t="166145" x="3824288" y="3160713"/>
          <p14:tracePt t="166158" x="3824288" y="3135313"/>
          <p14:tracePt t="166161" x="3824288" y="3071813"/>
          <p14:tracePt t="166175" x="3824288" y="3041650"/>
          <p14:tracePt t="166178" x="3824288" y="2998788"/>
          <p14:tracePt t="166192" x="3824288" y="2960688"/>
          <p14:tracePt t="166209" x="3824288" y="2905125"/>
          <p14:tracePt t="166225" x="3811588" y="2859088"/>
          <p14:tracePt t="166243" x="3798888" y="2846388"/>
          <p14:tracePt t="166258" x="3786188" y="2808288"/>
          <p14:tracePt t="166276" x="3773488" y="2795588"/>
          <p14:tracePt t="166297" x="3748088" y="2765425"/>
          <p14:tracePt t="166330" x="3735388" y="2752725"/>
          <p14:tracePt t="166346" x="3722688" y="2744788"/>
          <p14:tracePt t="166368" x="3709988" y="2730500"/>
          <p14:tracePt t="166385" x="3684588" y="2701925"/>
          <p14:tracePt t="166857" x="3671888" y="2709863"/>
          <p14:tracePt t="166865" x="3654425" y="2786063"/>
          <p14:tracePt t="166874" x="3644900" y="2798763"/>
          <p14:tracePt t="166890" x="3616325" y="2905125"/>
          <p14:tracePt t="166907" x="3616325" y="2978150"/>
          <p14:tracePt t="166925" x="3616325" y="3067050"/>
          <p14:tracePt t="166928" x="3616325" y="3092450"/>
          <p14:tracePt t="166941" x="3616325" y="3122613"/>
          <p14:tracePt t="166958" x="3616325" y="3178175"/>
          <p14:tracePt t="166975" x="3616325" y="3203575"/>
          <p14:tracePt t="166993" x="3616325" y="3228975"/>
          <p14:tracePt t="167074" x="3624263" y="3241675"/>
          <p14:tracePt t="167274" x="3598863" y="3241675"/>
          <p14:tracePt t="167289" x="3573463" y="3241675"/>
          <p14:tracePt t="167609" x="3543300" y="3271838"/>
          <p14:tracePt t="167616" x="3530600" y="3284538"/>
          <p14:tracePt t="167625" x="3505200" y="3314700"/>
          <p14:tracePt t="167642" x="3459163" y="3436938"/>
          <p14:tracePt t="167658" x="3173413" y="3471863"/>
          <p14:tracePt t="167676" x="2768600" y="3514725"/>
          <p14:tracePt t="167692" x="2573338" y="3514725"/>
          <p14:tracePt t="167708" x="2454275" y="3514725"/>
          <p14:tracePt t="168001" x="2476500" y="3514725"/>
          <p14:tracePt t="168026" x="2476500" y="3540125"/>
          <p14:tracePt t="168042" x="2517775" y="3540125"/>
          <p14:tracePt t="168056" x="2530475" y="3540125"/>
          <p14:tracePt t="168065" x="2555875" y="3530600"/>
          <p14:tracePt t="168081" x="2555875" y="3505200"/>
          <p14:tracePt t="168105" x="2573338" y="3459163"/>
          <p14:tracePt t="168136" x="2620963" y="3441700"/>
          <p14:tracePt t="168152" x="2633663" y="3429000"/>
          <p14:tracePt t="168161" x="2676525" y="3416300"/>
          <p14:tracePt t="168175" x="2705100" y="3386138"/>
          <p14:tracePt t="168177" x="2790825" y="3368675"/>
          <p14:tracePt t="168191" x="2854325" y="3368675"/>
          <p14:tracePt t="168194" x="2901950" y="3352800"/>
          <p14:tracePt t="168208" x="2955925" y="3327400"/>
          <p14:tracePt t="168226" x="2955925" y="3302000"/>
          <p14:tracePt t="168242" x="3011488" y="3276600"/>
          <p14:tracePt t="168265" x="3011488" y="3246438"/>
          <p14:tracePt t="168289" x="3021013" y="3233738"/>
          <p14:tracePt t="168545" x="3033713" y="3224213"/>
          <p14:tracePt t="168553" x="3062288" y="3195638"/>
          <p14:tracePt t="168569" x="3062288" y="3170238"/>
          <p14:tracePt t="168577" x="3092450" y="3140075"/>
          <p14:tracePt t="168592" x="3122613" y="3105150"/>
          <p14:tracePt t="168609" x="3122613" y="3054350"/>
          <p14:tracePt t="168625" x="3135313" y="3011488"/>
          <p14:tracePt t="168641" x="3148013" y="2978150"/>
          <p14:tracePt t="168657" x="3148013" y="2947988"/>
          <p14:tracePt t="168793" x="3140075" y="2935288"/>
          <p14:tracePt t="168801" x="3062288" y="2935288"/>
          <p14:tracePt t="168810" x="3049588" y="2935288"/>
          <p14:tracePt t="168825" x="2973388" y="3008313"/>
          <p14:tracePt t="168841" x="2871788" y="3076575"/>
          <p14:tracePt t="168858" x="2841625" y="3105150"/>
          <p14:tracePt t="168874" x="2803525" y="3117850"/>
          <p14:tracePt t="169202" x="2795588" y="3109913"/>
          <p14:tracePt t="169208" x="2795588" y="3084513"/>
          <p14:tracePt t="169225" x="2795588" y="3028950"/>
          <p14:tracePt t="169241" x="2820988" y="2973388"/>
          <p14:tracePt t="169258" x="2820988" y="2943225"/>
          <p14:tracePt t="169274" x="2795588" y="2884488"/>
          <p14:tracePt t="169291" x="2795588" y="2859088"/>
          <p14:tracePt t="169308" x="2768600" y="2798763"/>
          <p14:tracePt t="169325" x="2740025" y="2773363"/>
          <p14:tracePt t="169328" x="2740025" y="2747963"/>
          <p14:tracePt t="169346" x="2727325" y="2701925"/>
          <p14:tracePt t="169369" x="2692400" y="2667000"/>
          <p14:tracePt t="169385" x="2667000" y="2667000"/>
          <p14:tracePt t="169393" x="2636838" y="2638425"/>
          <p14:tracePt t="169408" x="2578100" y="2608263"/>
          <p14:tracePt t="169425" x="2555875" y="2608263"/>
          <p14:tracePt t="169442" x="2530475" y="2608263"/>
          <p14:tracePt t="169457" x="2501900" y="2608263"/>
          <p14:tracePt t="169475" x="2476500" y="2608263"/>
          <p14:tracePt t="169497" x="2446338" y="2608263"/>
          <p14:tracePt t="169508" x="2420938" y="2608263"/>
          <p14:tracePt t="169525" x="2365375" y="2633663"/>
          <p14:tracePt t="169528" x="2330450" y="2663825"/>
          <p14:tracePt t="169542" x="2301875" y="2697163"/>
          <p14:tracePt t="169545" x="2289175" y="2744788"/>
          <p14:tracePt t="169558" x="2259013" y="2773363"/>
          <p14:tracePt t="169561" x="2220913" y="2884488"/>
          <p14:tracePt t="169575" x="2220913" y="2909888"/>
          <p14:tracePt t="169578" x="2220913" y="2940050"/>
          <p14:tracePt t="169591" x="2220913" y="2965450"/>
          <p14:tracePt t="169594" x="2220913" y="3028950"/>
          <p14:tracePt t="169608" x="2220913" y="3084513"/>
          <p14:tracePt t="169625" x="2220913" y="3109913"/>
          <p14:tracePt t="169641" x="2228850" y="3186113"/>
          <p14:tracePt t="169658" x="2271713" y="3224213"/>
          <p14:tracePt t="169674" x="2309813" y="3236913"/>
          <p14:tracePt t="169691" x="2357438" y="3254375"/>
          <p14:tracePt t="169708" x="2424113" y="3262313"/>
          <p14:tracePt t="169725" x="2489200" y="3262313"/>
          <p14:tracePt t="169728" x="2514600" y="3262313"/>
          <p14:tracePt t="169742" x="2540000" y="3262313"/>
          <p14:tracePt t="169745" x="2603500" y="3262313"/>
          <p14:tracePt t="169758" x="2649538" y="3254375"/>
          <p14:tracePt t="169761" x="2697163" y="3236913"/>
          <p14:tracePt t="169775" x="2709863" y="3224213"/>
          <p14:tracePt t="169778" x="2740025" y="3198813"/>
          <p14:tracePt t="169792" x="2768600" y="3170238"/>
          <p14:tracePt t="169809" x="2768600" y="3114675"/>
          <p14:tracePt t="169825" x="2768600" y="3024188"/>
          <p14:tracePt t="169844" x="2768600" y="2930525"/>
          <p14:tracePt t="169857" x="2671763" y="2828925"/>
          <p14:tracePt t="169874" x="2595563" y="2782888"/>
          <p14:tracePt t="169891" x="2501900" y="2782888"/>
          <p14:tracePt t="169907" x="2330450" y="2782888"/>
          <p14:tracePt t="169925" x="2203450" y="2782888"/>
          <p14:tracePt t="169928" x="2178050" y="2782888"/>
          <p14:tracePt t="169941" x="2084388" y="2833688"/>
          <p14:tracePt t="169944" x="2066925" y="2879725"/>
          <p14:tracePt t="169957" x="2054225" y="2927350"/>
          <p14:tracePt t="169975" x="2020888" y="3059113"/>
          <p14:tracePt t="169979" x="2020888" y="3122613"/>
          <p14:tracePt t="169991" x="2020888" y="3148013"/>
          <p14:tracePt t="169994" x="2020888" y="3178175"/>
          <p14:tracePt t="170008" x="2020888" y="3233738"/>
          <p14:tracePt t="170026" x="2028825" y="3241675"/>
          <p14:tracePt t="170041" x="2066925" y="3254375"/>
          <p14:tracePt t="170057" x="2135188" y="3271838"/>
          <p14:tracePt t="170074" x="2263775" y="3271838"/>
          <p14:tracePt t="170091" x="2360613" y="3208338"/>
          <p14:tracePt t="170108" x="2459038" y="3143250"/>
          <p14:tracePt t="170123" x="2509838" y="3067050"/>
          <p14:tracePt t="170142" x="2543175" y="2935288"/>
          <p14:tracePt t="170145" x="2543175" y="2871788"/>
          <p14:tracePt t="170158" x="2543175" y="2808288"/>
          <p14:tracePt t="170161" x="2543175" y="2744788"/>
          <p14:tracePt t="170175" x="2543175" y="2684463"/>
          <p14:tracePt t="170178" x="2530475" y="2638425"/>
          <p14:tracePt t="170191" x="2505075" y="2638425"/>
          <p14:tracePt t="170194" x="2476500" y="2603500"/>
          <p14:tracePt t="170208" x="2382838" y="2603500"/>
          <p14:tracePt t="170225" x="2211388" y="2603500"/>
          <p14:tracePt t="170241" x="1990725" y="2705100"/>
          <p14:tracePt t="170257" x="1914525" y="2897188"/>
          <p14:tracePt t="170274" x="1876425" y="3084513"/>
          <p14:tracePt t="170291" x="1876425" y="3173413"/>
          <p14:tracePt t="170307" x="1876425" y="3228975"/>
          <p14:tracePt t="170324" x="1939925" y="3241675"/>
          <p14:tracePt t="170341" x="2066925" y="3241675"/>
          <p14:tracePt t="170344" x="2173288" y="3241675"/>
          <p14:tracePt t="170357" x="2203450" y="3241675"/>
          <p14:tracePt t="170360" x="2266950" y="3241675"/>
          <p14:tracePt t="170375" x="2314575" y="3228975"/>
          <p14:tracePt t="170378" x="2386013" y="3155950"/>
          <p14:tracePt t="170391" x="2420938" y="3084513"/>
          <p14:tracePt t="170394" x="2451100" y="3054350"/>
          <p14:tracePt t="170407" x="2451100" y="2884488"/>
          <p14:tracePt t="170425" x="2451100" y="2757488"/>
          <p14:tracePt t="170441" x="2451100" y="2701925"/>
          <p14:tracePt t="170457" x="2436813" y="2654300"/>
          <p14:tracePt t="170474" x="2382838" y="2654300"/>
          <p14:tracePt t="170492" x="2228850" y="2667000"/>
          <p14:tracePt t="170507" x="2063750" y="2935288"/>
          <p14:tracePt t="170525" x="1931988" y="3267075"/>
          <p14:tracePt t="170528" x="1892300" y="3390900"/>
          <p14:tracePt t="170541" x="1851025" y="3514725"/>
          <p14:tracePt t="170544" x="1851025" y="3629025"/>
          <p14:tracePt t="170557" x="1851025" y="3692525"/>
          <p14:tracePt t="170560" x="1851025" y="3717925"/>
          <p14:tracePt t="170575" x="1914525" y="3752850"/>
          <p14:tracePt t="170578" x="1927225" y="3765550"/>
          <p14:tracePt t="170591" x="2003425" y="3794125"/>
          <p14:tracePt t="170595" x="2051050" y="3794125"/>
          <p14:tracePt t="170608" x="2178050" y="3794125"/>
          <p14:tracePt t="170625" x="2398713" y="3794125"/>
          <p14:tracePt t="170641" x="2454275" y="3794125"/>
          <p14:tracePt t="170657" x="2530475" y="3756025"/>
          <p14:tracePt t="170674" x="2530475" y="3702050"/>
          <p14:tracePt t="170692" x="2530475" y="3675063"/>
          <p14:tracePt t="170707" x="2530475" y="3649663"/>
          <p14:tracePt t="170729" x="2522538" y="3636963"/>
          <p14:tracePt t="170741" x="2497138" y="3636963"/>
          <p14:tracePt t="170758" x="2451100" y="3649663"/>
          <p14:tracePt t="170761" x="2420938" y="3679825"/>
          <p14:tracePt t="170774" x="2408238" y="3727450"/>
          <p14:tracePt t="170792" x="2395538" y="3765550"/>
          <p14:tracePt t="170807" x="2395538" y="3790950"/>
          <p14:tracePt t="170897" x="2424113" y="3859213"/>
          <p14:tracePt t="170905" x="2454275" y="3887788"/>
          <p14:tracePt t="170915" x="2454275" y="3917950"/>
          <p14:tracePt t="170925" x="2489200" y="3986213"/>
          <p14:tracePt t="170942" x="2582863" y="4156075"/>
          <p14:tracePt t="170945" x="2641600" y="4254500"/>
          <p14:tracePt t="170958" x="2701925" y="4352925"/>
          <p14:tracePt t="170960" x="2760663" y="4454525"/>
          <p14:tracePt t="170975" x="2795588" y="4522788"/>
          <p14:tracePt t="170978" x="2854325" y="4624388"/>
          <p14:tracePt t="170991" x="2867025" y="4632325"/>
          <p14:tracePt t="170994" x="2897188" y="4692650"/>
          <p14:tracePt t="171008" x="2897188" y="4748213"/>
          <p14:tracePt t="171025" x="2897188" y="4778375"/>
          <p14:tracePt t="171040" x="2897188" y="4799013"/>
          <p14:tracePt t="171058" x="2897188" y="4811713"/>
          <p14:tracePt t="171074" x="2897188" y="4824413"/>
          <p14:tracePt t="171097" x="2889250" y="4837113"/>
          <p14:tracePt t="171121" x="2862263" y="4837113"/>
          <p14:tracePt t="171129" x="2849563" y="4849813"/>
          <p14:tracePt t="171141" x="2841625" y="4857750"/>
          <p14:tracePt t="171157" x="2798763" y="4875213"/>
          <p14:tracePt t="171160" x="2786063" y="4887913"/>
          <p14:tracePt t="171174" x="2760663" y="4913313"/>
          <p14:tracePt t="171178" x="2747963" y="4926013"/>
          <p14:tracePt t="171192" x="2659063" y="4956175"/>
          <p14:tracePt t="171209" x="2646363" y="4968875"/>
          <p14:tracePt t="171225" x="2595563" y="4968875"/>
          <p14:tracePt t="171242" x="2565400" y="4968875"/>
          <p14:tracePt t="171257" x="2509838" y="4968875"/>
          <p14:tracePt t="171274" x="2454275" y="4968875"/>
          <p14:tracePt t="171290" x="2403475" y="4968875"/>
          <p14:tracePt t="171308" x="2347913" y="4968875"/>
          <p14:tracePt t="171323" x="2292350" y="4943475"/>
          <p14:tracePt t="171341" x="2233613" y="4913313"/>
          <p14:tracePt t="171344" x="2208213" y="4913313"/>
          <p14:tracePt t="171357" x="2182813" y="4913313"/>
          <p14:tracePt t="171360" x="2152650" y="4913313"/>
          <p14:tracePt t="171374" x="2127250" y="4913313"/>
          <p14:tracePt t="171391" x="2079625" y="4897438"/>
          <p14:tracePt t="171408" x="2041525" y="4884738"/>
          <p14:tracePt t="171529" x="2028825" y="4870450"/>
          <p14:tracePt t="171577" x="2038350" y="4862513"/>
          <p14:tracePt t="171585" x="2051050" y="4849813"/>
          <p14:tracePt t="171601" x="2063750" y="4837113"/>
          <p14:tracePt t="171617" x="2089150" y="4837113"/>
          <p14:tracePt t="171642" x="2114550" y="4837113"/>
          <p14:tracePt t="171649" x="2144713" y="4837113"/>
          <p14:tracePt t="171658" x="2170113" y="4837113"/>
          <p14:tracePt t="171674" x="2224088" y="4837113"/>
          <p14:tracePt t="171691" x="2314575" y="4837113"/>
          <p14:tracePt t="171708" x="2424113" y="4837113"/>
          <p14:tracePt t="171725" x="2463800" y="4837113"/>
          <p14:tracePt t="171741" x="2492375" y="4837113"/>
          <p14:tracePt t="171745" x="2517775" y="4837113"/>
          <p14:tracePt t="171761" x="2565400" y="4849813"/>
          <p14:tracePt t="171775" x="2578100" y="4857750"/>
          <p14:tracePt t="171779" x="2603500" y="4857750"/>
          <p14:tracePt t="171801" x="2628900" y="4857750"/>
          <p14:tracePt t="171833" x="2659063" y="4857750"/>
          <p14:tracePt t="171881" x="2684463" y="4857750"/>
          <p14:tracePt t="172025" x="2662238" y="4857750"/>
          <p14:tracePt t="172043" x="2633663" y="4857750"/>
          <p14:tracePt t="172048" x="2608263" y="4857750"/>
          <p14:tracePt t="172065" x="2582863" y="4857750"/>
          <p14:tracePt t="172097" x="2552700" y="4857750"/>
          <p14:tracePt t="172121" x="2527300" y="4857750"/>
          <p14:tracePt t="172128" x="2497138" y="4857750"/>
          <p14:tracePt t="172146" x="2471738" y="4857750"/>
          <p14:tracePt t="172157" x="2459038" y="4857750"/>
          <p14:tracePt t="172160" x="2446338" y="4857750"/>
          <p14:tracePt t="172175" x="2420938" y="4857750"/>
          <p14:tracePt t="172178" x="2395538" y="4857750"/>
          <p14:tracePt t="172194" x="2365375" y="4857750"/>
          <p14:tracePt t="172216" x="2339975" y="4857750"/>
          <p14:tracePt t="172257" x="2314575" y="4857750"/>
          <p14:tracePt t="172297" x="2284413" y="4857750"/>
          <p14:tracePt t="172369" x="2259013" y="4857750"/>
          <p14:tracePt t="172385" x="2228850" y="4857750"/>
          <p14:tracePt t="172393" x="2203450" y="4857750"/>
          <p14:tracePt t="172408" x="2114550" y="4857750"/>
          <p14:tracePt t="172424" x="2058988" y="4857750"/>
          <p14:tracePt t="172441" x="2003425" y="4857750"/>
          <p14:tracePt t="172457" x="1866900" y="4857750"/>
          <p14:tracePt t="172474" x="1739900" y="4857750"/>
          <p14:tracePt t="172491" x="1616075" y="4857750"/>
          <p14:tracePt t="172508" x="1539875" y="4857750"/>
          <p14:tracePt t="172525" x="1450975" y="4832350"/>
          <p14:tracePt t="172528" x="1400175" y="4799013"/>
          <p14:tracePt t="172541" x="1374775" y="4799013"/>
          <p14:tracePt t="172544" x="1347788" y="4799013"/>
          <p14:tracePt t="172557" x="1301750" y="4786313"/>
          <p14:tracePt t="172561" x="1255713" y="4768850"/>
          <p14:tracePt t="172574" x="1208088" y="4756150"/>
          <p14:tracePt t="172577" x="1157288" y="4705350"/>
          <p14:tracePt t="172593" x="1109663" y="4687888"/>
          <p14:tracePt t="172608" x="1033463" y="4611688"/>
          <p14:tracePt t="172625" x="1000125" y="4581525"/>
          <p14:tracePt t="172643" x="969963" y="4551363"/>
          <p14:tracePt t="172657" x="957263" y="4538663"/>
          <p14:tracePt t="172674" x="957263" y="4484688"/>
          <p14:tracePt t="172691" x="957263" y="4429125"/>
          <p14:tracePt t="172707" x="957263" y="4403725"/>
          <p14:tracePt t="172724" x="957263" y="4378325"/>
          <p14:tracePt t="172741" x="969963" y="4300538"/>
          <p14:tracePt t="172744" x="982663" y="4287838"/>
          <p14:tracePt t="172757" x="995363" y="4279900"/>
          <p14:tracePt t="172761" x="1038225" y="4262438"/>
          <p14:tracePt t="172778" x="1068388" y="4233863"/>
          <p14:tracePt t="172791" x="1081088" y="4219575"/>
          <p14:tracePt t="172807" x="1131888" y="4194175"/>
          <p14:tracePt t="172825" x="1174750" y="4178300"/>
          <p14:tracePt t="172841" x="1212850" y="4168775"/>
          <p14:tracePt t="172857" x="1268413" y="4140200"/>
          <p14:tracePt t="172874" x="1362075" y="4140200"/>
          <p14:tracePt t="172891" x="1382713" y="4113213"/>
          <p14:tracePt t="172907" x="1438275" y="4113213"/>
          <p14:tracePt t="172924" x="1509713" y="4097338"/>
          <p14:tracePt t="172941" x="1522413" y="4084638"/>
          <p14:tracePt t="172944" x="1547813" y="4084638"/>
          <p14:tracePt t="172957" x="1577975" y="4084638"/>
          <p14:tracePt t="172959" x="1620838" y="4084638"/>
          <p14:tracePt t="172975" x="1666875" y="4084638"/>
          <p14:tracePt t="172978" x="1693863" y="4084638"/>
          <p14:tracePt t="172991" x="1739900" y="4084638"/>
          <p14:tracePt t="172993" x="1765300" y="4084638"/>
          <p14:tracePt t="173008" x="1838325" y="4084638"/>
          <p14:tracePt t="173025" x="1931988" y="4084638"/>
          <p14:tracePt t="173041" x="2058988" y="4084638"/>
          <p14:tracePt t="173057" x="2185988" y="4084638"/>
          <p14:tracePt t="173074" x="2292350" y="4084638"/>
          <p14:tracePt t="173092" x="2365375" y="4084638"/>
          <p14:tracePt t="173108" x="2395538" y="4084638"/>
          <p14:tracePt t="173129" x="2408238" y="4092575"/>
          <p14:tracePt t="173141" x="2416175" y="4105275"/>
          <p14:tracePt t="173162" x="2459038" y="4117975"/>
          <p14:tracePt t="173178" x="2471738" y="4130675"/>
          <p14:tracePt t="173191" x="2484438" y="4143375"/>
          <p14:tracePt t="173195" x="2497138" y="4156075"/>
          <p14:tracePt t="173207" x="2522538" y="4156075"/>
          <p14:tracePt t="173242" x="2535238" y="4168775"/>
          <p14:tracePt t="173249" x="2547938" y="4178300"/>
          <p14:tracePt t="173259" x="2573338" y="4178300"/>
          <p14:tracePt t="173282" x="2582863" y="4191000"/>
          <p14:tracePt t="173291" x="2595563" y="4203700"/>
          <p14:tracePt t="173322" x="2608263" y="4216400"/>
          <p14:tracePt t="173361" x="2608263" y="4241800"/>
          <p14:tracePt t="173369" x="2620963" y="4254500"/>
          <p14:tracePt t="173401" x="2646363" y="4279900"/>
          <p14:tracePt t="173441" x="2659063" y="4292600"/>
          <p14:tracePt t="173473" x="2671763" y="4305300"/>
          <p14:tracePt t="173497" x="2684463" y="4318000"/>
          <p14:tracePt t="173521" x="2697163" y="4360863"/>
          <p14:tracePt t="173537" x="2709863" y="4368800"/>
          <p14:tracePt t="173562" x="2709863" y="4398963"/>
          <p14:tracePt t="173578" x="2709863" y="4424363"/>
          <p14:tracePt t="173593" x="2722563" y="4437063"/>
          <p14:tracePt t="173601" x="2735263" y="4449763"/>
          <p14:tracePt t="173624" x="2735263" y="4475163"/>
          <p14:tracePt t="173658" x="2735263" y="4500563"/>
          <p14:tracePt t="173673" x="2735263" y="4525963"/>
          <p14:tracePt t="173705" x="2735263" y="4556125"/>
          <p14:tracePt t="173761" x="2735263" y="4581525"/>
          <p14:tracePt t="173778" x="2727325" y="4594225"/>
          <p14:tracePt t="173784" x="2714625" y="4606925"/>
          <p14:tracePt t="173817" x="2701925" y="4619625"/>
          <p14:tracePt t="173825" x="2689225" y="4632325"/>
          <p14:tracePt t="173842" x="2689225" y="4657725"/>
          <p14:tracePt t="173858" x="2689225" y="4684713"/>
          <p14:tracePt t="173875" x="2659063" y="4713288"/>
          <p14:tracePt t="173897" x="2659063" y="4743450"/>
          <p14:tracePt t="173921" x="2641600" y="4791075"/>
          <p14:tracePt t="173945" x="2616200" y="4791075"/>
          <p14:tracePt t="173969" x="2570163" y="4803775"/>
          <p14:tracePt t="173977" x="2555875" y="4816475"/>
          <p14:tracePt t="173993" x="2530475" y="4816475"/>
          <p14:tracePt t="174001" x="2505075" y="4816475"/>
          <p14:tracePt t="174017" x="2476500" y="4816475"/>
          <p14:tracePt t="174023" x="2451100" y="4816475"/>
          <p14:tracePt t="174041" x="2395538" y="4816475"/>
          <p14:tracePt t="174058" x="2339975" y="4816475"/>
          <p14:tracePt t="174074" x="2314575" y="4816475"/>
          <p14:tracePt t="174091" x="2289175" y="4816475"/>
          <p14:tracePt t="174108" x="2233613" y="4816475"/>
          <p14:tracePt t="174125" x="2139950" y="4816475"/>
          <p14:tracePt t="174141" x="2051050" y="4816475"/>
          <p14:tracePt t="174158" x="2025650" y="4816475"/>
          <p14:tracePt t="174175" x="1995488" y="4816475"/>
          <p14:tracePt t="174177" x="1947863" y="4803775"/>
          <p14:tracePt t="174193" x="1919288" y="4773613"/>
          <p14:tracePt t="174207" x="1906588" y="4760913"/>
          <p14:tracePt t="174211" x="1879600" y="4760913"/>
          <p14:tracePt t="174225" x="1866900" y="4751388"/>
          <p14:tracePt t="174242" x="1841500" y="4722813"/>
          <p14:tracePt t="174258" x="1825625" y="4675188"/>
          <p14:tracePt t="174274" x="1803400" y="4654550"/>
          <p14:tracePt t="174291" x="1790700" y="4641850"/>
          <p14:tracePt t="174308" x="1790700" y="4616450"/>
          <p14:tracePt t="174324" x="1790700" y="4560888"/>
          <p14:tracePt t="174341" x="1790700" y="4530725"/>
          <p14:tracePt t="174357" x="1790700" y="4505325"/>
          <p14:tracePt t="174360" x="1790700" y="4479925"/>
          <p14:tracePt t="174378" x="1790700" y="4449763"/>
          <p14:tracePt t="174394" x="1790700" y="4424363"/>
          <p14:tracePt t="174409" x="1790700" y="4394200"/>
          <p14:tracePt t="174425" x="1812925" y="4373563"/>
          <p14:tracePt t="174441" x="1833563" y="4348163"/>
          <p14:tracePt t="174457" x="1858963" y="4322763"/>
          <p14:tracePt t="174474" x="1897063" y="4284663"/>
          <p14:tracePt t="174491" x="1927225" y="4284663"/>
          <p14:tracePt t="174508" x="1957388" y="4254500"/>
          <p14:tracePt t="174525" x="2016125" y="4224338"/>
          <p14:tracePt t="174528" x="2041525" y="4224338"/>
          <p14:tracePt t="174541" x="2051050" y="4216400"/>
          <p14:tracePt t="174544" x="2063750" y="4203700"/>
          <p14:tracePt t="174557" x="2089150" y="4203700"/>
          <p14:tracePt t="174560" x="2117725" y="4203700"/>
          <p14:tracePt t="174575" x="2144713" y="4203700"/>
          <p14:tracePt t="174578" x="2173288" y="4203700"/>
          <p14:tracePt t="174591" x="2198688" y="4203700"/>
          <p14:tracePt t="174594" x="2224088" y="4203700"/>
          <p14:tracePt t="174608" x="2279650" y="4203700"/>
          <p14:tracePt t="174623" x="2309813" y="4203700"/>
          <p14:tracePt t="174641" x="2360613" y="4203700"/>
          <p14:tracePt t="174658" x="2390775" y="4203700"/>
          <p14:tracePt t="174673" x="2446338" y="4203700"/>
          <p14:tracePt t="174690" x="2471738" y="4203700"/>
          <p14:tracePt t="174707" x="2586038" y="4216400"/>
          <p14:tracePt t="174724" x="2701925" y="4267200"/>
          <p14:tracePt t="174742" x="2833688" y="4300538"/>
          <p14:tracePt t="174745" x="2859088" y="4300538"/>
          <p14:tracePt t="174757" x="2927350" y="4330700"/>
          <p14:tracePt t="174760" x="2952750" y="4330700"/>
          <p14:tracePt t="174775" x="2986088" y="4365625"/>
          <p14:tracePt t="174792" x="3011488" y="4365625"/>
          <p14:tracePt t="174841" x="3036888" y="4365625"/>
          <p14:tracePt t="174874" x="3084513" y="4378325"/>
          <p14:tracePt t="174889" x="3097213" y="4391025"/>
          <p14:tracePt t="174897" x="3122613" y="4391025"/>
          <p14:tracePt t="174907" x="3152775" y="4391025"/>
          <p14:tracePt t="174925" x="3203575" y="4391025"/>
          <p14:tracePt t="174929" x="3267075" y="4391025"/>
          <p14:tracePt t="174946" x="3330575" y="4391025"/>
          <p14:tracePt t="174962" x="3360738" y="4391025"/>
          <p14:tracePt t="175032" x="3386138" y="4391025"/>
          <p14:tracePt t="175169" x="3398838" y="4381500"/>
          <p14:tracePt t="175249" x="3411538" y="4368800"/>
          <p14:tracePt t="175289" x="3424238" y="4360863"/>
          <p14:tracePt t="175313" x="3436938" y="4348163"/>
          <p14:tracePt t="175330" x="3446463" y="4335463"/>
          <p14:tracePt t="175336" x="3459163" y="4322763"/>
          <p14:tracePt t="175353" x="3471863" y="4310063"/>
          <p14:tracePt t="175369" x="3484563" y="4297363"/>
          <p14:tracePt t="175377" x="3497263" y="4287838"/>
          <p14:tracePt t="175391" x="3509963" y="4275138"/>
          <p14:tracePt t="175408" x="3560763" y="4249738"/>
          <p14:tracePt t="175424" x="3616325" y="4249738"/>
          <p14:tracePt t="175441" x="3636963" y="4249738"/>
          <p14:tracePt t="175459" x="3692525" y="4249738"/>
          <p14:tracePt t="175474" x="3781425" y="4249738"/>
          <p14:tracePt t="175491" x="3836988" y="4249738"/>
          <p14:tracePt t="175507" x="3884613" y="4233863"/>
          <p14:tracePt t="175525" x="3897313" y="4219575"/>
          <p14:tracePt t="175541" x="3917950" y="4219575"/>
          <p14:tracePt t="175545" x="3948113" y="4219575"/>
          <p14:tracePt t="175557" x="3973513" y="4219575"/>
          <p14:tracePt t="175560" x="3998913" y="4219575"/>
          <p14:tracePt t="175575" x="4029075" y="4219575"/>
          <p14:tracePt t="175578" x="4054475" y="4219575"/>
          <p14:tracePt t="175591" x="4067175" y="4206875"/>
          <p14:tracePt t="175594" x="4079875" y="4194175"/>
          <p14:tracePt t="175607" x="4105275" y="4194175"/>
          <p14:tracePt t="175611" x="4130675" y="4194175"/>
          <p14:tracePt t="175625" x="4186238" y="4194175"/>
          <p14:tracePt t="175642" x="4211638" y="4194175"/>
          <p14:tracePt t="175657" x="4267200" y="4194175"/>
          <p14:tracePt t="175674" x="4279900" y="4203700"/>
          <p14:tracePt t="175692" x="4292600" y="4216400"/>
          <p14:tracePt t="175713" x="4318000" y="4241800"/>
          <p14:tracePt t="175730" x="4348163" y="4275138"/>
          <p14:tracePt t="175746" x="4381500" y="4305300"/>
          <p14:tracePt t="175757" x="4470400" y="4360863"/>
          <p14:tracePt t="175774" x="4500563" y="4391025"/>
          <p14:tracePt t="175777" x="4530725" y="4419600"/>
          <p14:tracePt t="175791" x="4543425" y="4432300"/>
          <p14:tracePt t="175794" x="4586288" y="4445000"/>
          <p14:tracePt t="175807" x="4624388" y="4459288"/>
          <p14:tracePt t="175825" x="4662488" y="4471988"/>
          <p14:tracePt t="175842" x="4675188" y="4484688"/>
          <p14:tracePt t="175858" x="4687888" y="4492625"/>
          <p14:tracePt t="175889" x="4700588" y="4505325"/>
          <p14:tracePt t="175913" x="4708525" y="4518025"/>
          <p14:tracePt t="175930" x="4708525" y="4543425"/>
          <p14:tracePt t="175945" x="4708525" y="4568825"/>
          <p14:tracePt t="175962" x="4708525" y="4598988"/>
          <p14:tracePt t="175969" x="4708525" y="4624388"/>
          <p14:tracePt t="175977" x="4708525" y="4654550"/>
          <p14:tracePt t="175993" x="4708525" y="4679950"/>
          <p14:tracePt t="176009" x="4708525" y="4705350"/>
          <p14:tracePt t="176026" x="4708525" y="4735513"/>
          <p14:tracePt t="176041" x="4683125" y="4764088"/>
          <p14:tracePt t="176057" x="4662488" y="4791075"/>
          <p14:tracePt t="176074" x="4637088" y="4811713"/>
          <p14:tracePt t="176091" x="4611688" y="4841875"/>
          <p14:tracePt t="176107" x="4598988" y="4854575"/>
          <p14:tracePt t="176125" x="4556125" y="4867275"/>
          <p14:tracePt t="176141" x="4543425" y="4879975"/>
          <p14:tracePt t="176157" x="4518025" y="4879975"/>
          <p14:tracePt t="176175" x="4441825" y="4910138"/>
          <p14:tracePt t="176179" x="4398963" y="4910138"/>
          <p14:tracePt t="176190" x="4335463" y="4910138"/>
          <p14:tracePt t="176194" x="4270375" y="4910138"/>
          <p14:tracePt t="176207" x="4206875" y="4910138"/>
          <p14:tracePt t="176210" x="4176713" y="4910138"/>
          <p14:tracePt t="176224" x="4024313" y="4910138"/>
          <p14:tracePt t="176242" x="3917950" y="4910138"/>
          <p14:tracePt t="176258" x="3824288" y="4910138"/>
          <p14:tracePt t="176274" x="3735388" y="4910138"/>
          <p14:tracePt t="176290" x="3644900" y="4910138"/>
          <p14:tracePt t="176307" x="3590925" y="4910138"/>
          <p14:tracePt t="176324" x="3535363" y="4910138"/>
          <p14:tracePt t="176341" x="3509963" y="4910138"/>
          <p14:tracePt t="176344" x="3462338" y="4897438"/>
          <p14:tracePt t="176357" x="3449638" y="4884738"/>
          <p14:tracePt t="176375" x="3394075" y="4857750"/>
          <p14:tracePt t="176378" x="3381375" y="4845050"/>
          <p14:tracePt t="176390" x="3368675" y="4832350"/>
          <p14:tracePt t="176393" x="3360738" y="4832350"/>
          <p14:tracePt t="176408" x="3305175" y="4803775"/>
          <p14:tracePt t="176433" x="3275013" y="4773613"/>
          <p14:tracePt t="176457" x="3275013" y="4764088"/>
          <p14:tracePt t="176481" x="3246438" y="4735513"/>
          <p14:tracePt t="176537" x="3246438" y="4710113"/>
          <p14:tracePt t="176562" x="3246438" y="4679950"/>
          <p14:tracePt t="176585" x="3254375" y="4667250"/>
          <p14:tracePt t="176600" x="3267075" y="4657725"/>
          <p14:tracePt t="176624" x="3279775" y="4645025"/>
          <p14:tracePt t="176642" x="3292475" y="4632325"/>
          <p14:tracePt t="176648" x="3305175" y="4619625"/>
          <p14:tracePt t="176658" x="3313113" y="4606925"/>
          <p14:tracePt t="176675" x="3340100" y="4586288"/>
          <p14:tracePt t="176691" x="3365500" y="4556125"/>
          <p14:tracePt t="176708" x="3390900" y="4530725"/>
          <p14:tracePt t="176724" x="3403600" y="4522788"/>
          <p14:tracePt t="176742" x="3416300" y="4522788"/>
          <p14:tracePt t="176745" x="3429000" y="4522788"/>
          <p14:tracePt t="177322" x="3467100" y="4530725"/>
          <p14:tracePt t="177329" x="3467100" y="4594225"/>
          <p14:tracePt t="177341" x="3548063" y="4730750"/>
          <p14:tracePt t="177345" x="3548063" y="4819650"/>
          <p14:tracePt t="177357" x="3581400" y="4887913"/>
          <p14:tracePt t="177360" x="3581400" y="4918075"/>
          <p14:tracePt t="178209" x="3573463" y="4926013"/>
          <p14:tracePt t="178257" x="3560763" y="4922838"/>
          <p14:tracePt t="178281" x="3560763" y="4897438"/>
          <p14:tracePt t="178369" x="3552825" y="4884738"/>
          <p14:tracePt t="178386" x="3540125" y="4870450"/>
          <p14:tracePt t="178441" x="3522663" y="4829175"/>
          <p14:tracePt t="178489" x="3497263" y="4829175"/>
          <p14:tracePt t="178537" x="3471863" y="4829175"/>
          <p14:tracePt t="178729" x="3441700" y="4829175"/>
          <p14:tracePt t="178736" x="3416300" y="4829175"/>
          <p14:tracePt t="178753" x="3386138" y="4829175"/>
          <p14:tracePt t="178761" x="3360738" y="4829175"/>
          <p14:tracePt t="178775" x="3335338" y="4829175"/>
          <p14:tracePt t="178790" x="3305175" y="4829175"/>
          <p14:tracePt t="178793" x="3279775" y="4829175"/>
          <p14:tracePt t="178808" x="3221038" y="4854575"/>
          <p14:tracePt t="178824" x="3127375" y="4887913"/>
          <p14:tracePt t="178842" x="3071813" y="4887913"/>
          <p14:tracePt t="178857" x="3016250" y="4918075"/>
          <p14:tracePt t="178875" x="3003550" y="4918075"/>
          <p14:tracePt t="178891" x="2935288" y="4918075"/>
          <p14:tracePt t="178907" x="2846388" y="4918075"/>
          <p14:tracePt t="178924" x="2786063" y="4918075"/>
          <p14:tracePt t="178930" x="2709863" y="4910138"/>
          <p14:tracePt t="178941" x="2697163" y="4897438"/>
          <p14:tracePt t="178944" x="2671763" y="4897438"/>
          <p14:tracePt t="178957" x="2646363" y="4897438"/>
          <p14:tracePt t="178974" x="2616200" y="4897438"/>
          <p14:tracePt t="178992" x="2565400" y="4897438"/>
          <p14:tracePt t="179113" x="2535238" y="4897438"/>
          <p14:tracePt t="179194" x="2522538" y="4884738"/>
          <p14:tracePt t="179265" x="2547938" y="4857750"/>
          <p14:tracePt t="179281" x="2560638" y="4845050"/>
          <p14:tracePt t="179305" x="2586038" y="4845050"/>
          <p14:tracePt t="179441" x="2560638" y="4845050"/>
          <p14:tracePt t="179465" x="2535238" y="4845050"/>
          <p14:tracePt t="179489" x="2505075" y="4845050"/>
          <p14:tracePt t="179496" x="2479675" y="4845050"/>
          <p14:tracePt t="179881" x="2454275" y="4845050"/>
          <p14:tracePt t="179897" x="2424113" y="4845050"/>
          <p14:tracePt t="179913" x="2398713" y="4845050"/>
          <p14:tracePt t="180146" x="2370138" y="4845050"/>
          <p14:tracePt t="180162" x="2344738" y="4845050"/>
          <p14:tracePt t="180169" x="2317750" y="4845050"/>
          <p14:tracePt t="180177" x="2289175" y="4845050"/>
          <p14:tracePt t="180190" x="2263775" y="4845050"/>
          <p14:tracePt t="180206" x="2233613" y="4845050"/>
          <p14:tracePt t="180208" x="2185988" y="4829175"/>
          <p14:tracePt t="180224" x="2178050" y="4816475"/>
          <p14:tracePt t="180617" x="2152650" y="4816475"/>
          <p14:tracePt t="180633" x="2122488" y="4816475"/>
          <p14:tracePt t="180642" x="2097088" y="4816475"/>
          <p14:tracePt t="180657" x="1922463" y="4816475"/>
          <p14:tracePt t="180674" x="1795463" y="4845050"/>
          <p14:tracePt t="180691" x="1722438" y="4884738"/>
          <p14:tracePt t="180707" x="1709738" y="4918075"/>
          <p14:tracePt t="180724" x="1778000" y="5037138"/>
          <p14:tracePt t="180741" x="1846263" y="5070475"/>
          <p14:tracePt t="180890" x="1909763" y="5070475"/>
          <p14:tracePt t="180897" x="1939925" y="5045075"/>
          <p14:tracePt t="180907" x="1952625" y="5045075"/>
          <p14:tracePt t="180937" x="1965325" y="5003800"/>
          <p14:tracePt t="180993" x="1965325" y="4976813"/>
          <p14:tracePt t="181057" x="1957388" y="4964113"/>
          <p14:tracePt t="181081" x="1931988" y="4935538"/>
          <p14:tracePt t="181161" x="1919288" y="4926013"/>
          <p14:tracePt t="181177" x="1919288" y="4900613"/>
          <p14:tracePt t="181184" x="1965325" y="4849813"/>
          <p14:tracePt t="181194" x="2011363" y="4832350"/>
          <p14:tracePt t="181207" x="2025650" y="4824413"/>
          <p14:tracePt t="181210" x="2051050" y="4824413"/>
          <p14:tracePt t="181224" x="2144713" y="4791075"/>
          <p14:tracePt t="181240" x="2198688" y="4791075"/>
          <p14:tracePt t="181258" x="2224088" y="4791075"/>
          <p14:tracePt t="181322" x="2254250" y="4791075"/>
          <p14:tracePt t="181353" x="2279650" y="4791075"/>
          <p14:tracePt t="181466" x="2259013" y="4791075"/>
          <p14:tracePt t="181794" x="2224088" y="4816475"/>
          <p14:tracePt t="181801" x="2198688" y="4816475"/>
          <p14:tracePt t="181832" x="2173288" y="4816475"/>
          <p14:tracePt t="181874" x="2144713" y="4816475"/>
          <p14:tracePt t="181905" x="2132013" y="4816475"/>
          <p14:tracePt t="181913" x="2122488" y="4816475"/>
          <p14:tracePt t="181969" x="2092325" y="4816475"/>
          <p14:tracePt t="182754" x="2117725" y="4816475"/>
          <p14:tracePt t="182761" x="2182813" y="4816475"/>
          <p14:tracePt t="182774" x="2208213" y="4816475"/>
          <p14:tracePt t="182777" x="2238375" y="4816475"/>
          <p14:tracePt t="182790" x="2263775" y="4816475"/>
          <p14:tracePt t="182793" x="2289175" y="4816475"/>
          <p14:tracePt t="182808" x="2344738" y="4816475"/>
          <p14:tracePt t="182823" x="2373313" y="4816475"/>
          <p14:tracePt t="182841" x="2424113" y="4816475"/>
          <p14:tracePt t="182857" x="2479675" y="4816475"/>
          <p14:tracePt t="182874" x="2509838" y="4816475"/>
          <p14:tracePt t="182890" x="2547938" y="4816475"/>
          <p14:tracePt t="182907" x="2586038" y="4816475"/>
          <p14:tracePt t="182924" x="2641600" y="4816475"/>
          <p14:tracePt t="182929" x="2705100" y="4816475"/>
          <p14:tracePt t="182940" x="2795588" y="4781550"/>
          <p14:tracePt t="182958" x="2995613" y="4781550"/>
          <p14:tracePt t="182961" x="3109913" y="4781550"/>
          <p14:tracePt t="182974" x="3228975" y="4781550"/>
          <p14:tracePt t="182976" x="3343275" y="4781550"/>
          <p14:tracePt t="182991" x="3406775" y="4781550"/>
          <p14:tracePt t="182994" x="3433763" y="4781550"/>
          <p14:tracePt t="183041" x="3462338" y="4781550"/>
          <p14:tracePt t="183073" x="3487738" y="4781550"/>
          <p14:tracePt t="183089" x="3552825" y="4781550"/>
          <p14:tracePt t="183105" x="3578225" y="4781550"/>
          <p14:tracePt t="183122" x="3606800" y="4781550"/>
          <p14:tracePt t="183137" x="3671888" y="4781550"/>
          <p14:tracePt t="183146" x="3697288" y="4781550"/>
          <p14:tracePt t="183157" x="3722688" y="4781550"/>
          <p14:tracePt t="183160" x="3751263" y="4781550"/>
          <p14:tracePt t="183174" x="3778250" y="4781550"/>
          <p14:tracePt t="183177" x="3806825" y="4781550"/>
          <p14:tracePt t="183409" x="3871913" y="4781550"/>
          <p14:tracePt t="183433" x="3897313" y="4781550"/>
          <p14:tracePt t="183441" x="3943350" y="4794250"/>
          <p14:tracePt t="183449" x="3956050" y="4806950"/>
          <p14:tracePt t="183458" x="3981450" y="4806950"/>
          <p14:tracePt t="183474" x="4037013" y="4806950"/>
          <p14:tracePt t="183490" x="4087813" y="4806950"/>
          <p14:tracePt t="183507" x="4181475" y="4837113"/>
          <p14:tracePt t="183523" x="4275138" y="4837113"/>
          <p14:tracePt t="183541" x="4402138" y="4837113"/>
          <p14:tracePt t="183557" x="4495800" y="4870450"/>
          <p14:tracePt t="183574" x="4586288" y="4870450"/>
          <p14:tracePt t="183577" x="4654550" y="4905375"/>
          <p14:tracePt t="183594" x="4683125" y="4905375"/>
          <p14:tracePt t="183606" x="4708525" y="4905375"/>
          <p14:tracePt t="183610" x="4738688" y="4905375"/>
          <p14:tracePt t="183624" x="4764088" y="4905375"/>
          <p14:tracePt t="183641" x="4819650" y="4905375"/>
          <p14:tracePt t="183657" x="4840288" y="4905375"/>
          <p14:tracePt t="183675" x="4854575" y="4905375"/>
          <p14:tracePt t="183690" x="4908550" y="4897438"/>
          <p14:tracePt t="183707" x="4921250" y="4884738"/>
          <p14:tracePt t="183723" x="4946650" y="4854575"/>
          <p14:tracePt t="183745" x="4981575" y="4824413"/>
          <p14:tracePt t="183809" x="4989513" y="4811713"/>
          <p14:tracePt t="183825" x="4989513" y="4786313"/>
          <p14:tracePt t="183832" x="4986338" y="4778375"/>
          <p14:tracePt t="183839" x="4973638" y="4764088"/>
          <p14:tracePt t="183856" x="4943475" y="4710113"/>
          <p14:tracePt t="183873" x="4908550" y="4657725"/>
          <p14:tracePt t="183891" x="4867275" y="4598988"/>
          <p14:tracePt t="183907" x="4824413" y="4560888"/>
          <p14:tracePt t="183923" x="4794250" y="4530725"/>
          <p14:tracePt t="183940" x="4748213" y="4479925"/>
          <p14:tracePt t="183958" x="4687888" y="4449763"/>
          <p14:tracePt t="183961" x="4657725" y="4419600"/>
          <p14:tracePt t="183974" x="4594225" y="4419600"/>
          <p14:tracePt t="183976" x="4564063" y="4391025"/>
          <p14:tracePt t="183990" x="4500563" y="4391025"/>
          <p14:tracePt t="183993" x="4416425" y="4373563"/>
          <p14:tracePt t="184006" x="4368800" y="4356100"/>
          <p14:tracePt t="184008" x="4300538" y="4322763"/>
          <p14:tracePt t="184023" x="4270375" y="4322763"/>
          <p14:tracePt t="184026" x="4203700" y="4287838"/>
          <p14:tracePt t="184040" x="4176713" y="4287838"/>
          <p14:tracePt t="184057" x="4117975" y="4262438"/>
          <p14:tracePt t="184074" x="4092575" y="4233863"/>
          <p14:tracePt t="184090" x="4062413" y="4233863"/>
          <p14:tracePt t="184107" x="4011613" y="4233863"/>
          <p14:tracePt t="184124" x="3951288" y="4206875"/>
          <p14:tracePt t="184141" x="3925888" y="4206875"/>
          <p14:tracePt t="184144" x="3897313" y="4206875"/>
          <p14:tracePt t="184157" x="3871913" y="4206875"/>
          <p14:tracePt t="184174" x="3841750" y="4206875"/>
          <p14:tracePt t="184177" x="3816350" y="4206875"/>
          <p14:tracePt t="184190" x="3790950" y="4206875"/>
          <p14:tracePt t="184193" x="3760788" y="4206875"/>
          <p14:tracePt t="184207" x="3735388" y="4206875"/>
          <p14:tracePt t="184225" x="3659188" y="4219575"/>
          <p14:tracePt t="184242" x="3629025" y="4249738"/>
          <p14:tracePt t="184258" x="3619500" y="4262438"/>
          <p14:tracePt t="184273" x="3560763" y="4318000"/>
          <p14:tracePt t="184291" x="3487738" y="4391025"/>
          <p14:tracePt t="184307" x="3411538" y="4437063"/>
          <p14:tracePt t="184324" x="3365500" y="4484688"/>
          <p14:tracePt t="184328" x="3317875" y="4500563"/>
          <p14:tracePt t="184346" x="3305175" y="4513263"/>
          <p14:tracePt t="184358" x="3262313" y="4525963"/>
          <p14:tracePt t="184374" x="3249613" y="4538663"/>
          <p14:tracePt t="184391" x="3236913" y="4551363"/>
          <p14:tracePt t="184394" x="3224213" y="4560888"/>
          <p14:tracePt t="184417" x="3216275" y="4573588"/>
          <p14:tracePt t="184433" x="3216275" y="4598988"/>
          <p14:tracePt t="184449" x="3216275" y="4629150"/>
          <p14:tracePt t="184457" x="3216275" y="4654550"/>
          <p14:tracePt t="184474" x="3216275" y="4710113"/>
          <p14:tracePt t="184490" x="3216275" y="4773613"/>
          <p14:tracePt t="184506" x="3241675" y="4803775"/>
          <p14:tracePt t="184524" x="3284538" y="4879975"/>
          <p14:tracePt t="184541" x="3309938" y="4905375"/>
          <p14:tracePt t="184557" x="3335338" y="4930775"/>
          <p14:tracePt t="184561" x="3348038" y="4938713"/>
          <p14:tracePt t="184575" x="3390900" y="4981575"/>
          <p14:tracePt t="184577" x="3419475" y="5016500"/>
          <p14:tracePt t="184594" x="3487738" y="5049838"/>
          <p14:tracePt t="184608" x="3586163" y="5083175"/>
          <p14:tracePt t="184625" x="3641725" y="5113338"/>
          <p14:tracePt t="184642" x="3735388" y="5113338"/>
          <p14:tracePt t="184658" x="3857625" y="5113338"/>
          <p14:tracePt t="184673" x="3951288" y="5113338"/>
          <p14:tracePt t="184690" x="4087813" y="5113338"/>
          <p14:tracePt t="184707" x="4211638" y="5113338"/>
          <p14:tracePt t="184724" x="4305300" y="5113338"/>
          <p14:tracePt t="184741" x="4394200" y="5113338"/>
          <p14:tracePt t="184744" x="4406900" y="5105400"/>
          <p14:tracePt t="184757" x="4419600" y="5062538"/>
          <p14:tracePt t="184760" x="4432300" y="5049838"/>
          <p14:tracePt t="184774" x="4445000" y="5041900"/>
          <p14:tracePt t="184777" x="4457700" y="5029200"/>
          <p14:tracePt t="184791" x="4457700" y="5003800"/>
          <p14:tracePt t="184793" x="4487863" y="4973638"/>
          <p14:tracePt t="184809" x="4487863" y="4943475"/>
          <p14:tracePt t="184825" x="4487863" y="4918075"/>
          <p14:tracePt t="184842" x="4487863" y="4862513"/>
          <p14:tracePt t="184859" x="4487863" y="4837113"/>
          <p14:tracePt t="184873" x="4487863" y="4811713"/>
          <p14:tracePt t="184890" x="4462463" y="4756150"/>
          <p14:tracePt t="184914" x="4462463" y="4725988"/>
          <p14:tracePt t="184929" x="4449763" y="4713288"/>
          <p14:tracePt t="184953" x="4424363" y="4687888"/>
          <p14:tracePt t="184961" x="4394200" y="4687888"/>
          <p14:tracePt t="184978" x="4325938" y="4654550"/>
          <p14:tracePt t="184994" x="4262438" y="4654550"/>
          <p14:tracePt t="185008" x="4203700" y="4629150"/>
          <p14:tracePt t="185025" x="4151313" y="4629150"/>
          <p14:tracePt t="185042" x="4097338" y="4629150"/>
          <p14:tracePt t="185058" x="4006850" y="4629150"/>
          <p14:tracePt t="185074" x="3913188" y="4629150"/>
          <p14:tracePt t="185091" x="3824288" y="4629150"/>
          <p14:tracePt t="185107" x="3697288" y="4629150"/>
          <p14:tracePt t="185124" x="3641725" y="4629150"/>
          <p14:tracePt t="185141" x="3590925" y="4629150"/>
          <p14:tracePt t="185144" x="3560763" y="4629150"/>
          <p14:tracePt t="185161" x="3535363" y="4629150"/>
          <p14:tracePt t="185177" x="3487738" y="4654550"/>
          <p14:tracePt t="185191" x="3475038" y="4654550"/>
          <p14:tracePt t="185207" x="3446463" y="4679950"/>
          <p14:tracePt t="185362" x="3433763" y="4692650"/>
          <p14:tracePt t="185402" x="3441700" y="4705350"/>
          <p14:tracePt t="185417" x="3467100" y="4705350"/>
          <p14:tracePt t="185433" x="3497263" y="4705350"/>
          <p14:tracePt t="185449" x="3522663" y="4705350"/>
          <p14:tracePt t="185465" x="3568700" y="4697413"/>
          <p14:tracePt t="185481" x="3581400" y="4684713"/>
          <p14:tracePt t="185513" x="3606800" y="4684713"/>
          <p14:tracePt t="185577" x="3619500" y="4672013"/>
          <p14:tracePt t="185649" x="3619500" y="4645025"/>
          <p14:tracePt t="185729" x="3619500" y="4616450"/>
          <p14:tracePt t="185753" x="3649663" y="4586288"/>
          <p14:tracePt t="185779" x="3649663" y="4560888"/>
          <p14:tracePt t="185809" x="3649663" y="4530725"/>
          <p14:tracePt t="185824" x="3662363" y="4522788"/>
          <p14:tracePt t="185985" x="3675063" y="4510088"/>
          <p14:tracePt t="186097" x="3687763" y="4467225"/>
          <p14:tracePt t="186273" x="3700463" y="4454525"/>
          <p14:tracePt t="186292" x="3700463" y="4441825"/>
          <p14:tracePt t="186297" x="3700463" y="4429125"/>
          <p14:tracePt t="186312" x="3713163" y="4419600"/>
          <p14:tracePt t="186324" x="3722688" y="4406900"/>
          <p14:tracePt t="186353" x="3722688" y="4381500"/>
          <p14:tracePt t="186616" x="3722688" y="4403725"/>
          <p14:tracePt t="186632" x="3713163" y="4449763"/>
          <p14:tracePt t="186640" x="3700463" y="4462463"/>
          <p14:tracePt t="186656" x="3687763" y="4475163"/>
          <p14:tracePt t="186665" x="3675063" y="4487863"/>
          <p14:tracePt t="186680" x="3675063" y="4513263"/>
          <p14:tracePt t="186696" x="3662363" y="4525963"/>
          <p14:tracePt t="186713" x="3654425" y="4535488"/>
          <p14:tracePt t="186736" x="3636963" y="4578350"/>
          <p14:tracePt t="186761" x="3629025" y="4591050"/>
          <p14:tracePt t="187345" x="3629025" y="4616450"/>
          <p14:tracePt t="187369" x="3594100" y="4662488"/>
          <p14:tracePt t="187394" x="3594100" y="4675188"/>
          <p14:tracePt t="187425" x="3581400" y="4687888"/>
          <p14:tracePt t="187465" x="3568700" y="4700588"/>
          <p14:tracePt t="188008" x="3568700" y="4725988"/>
          <p14:tracePt t="188040" x="3568700" y="4751388"/>
          <p14:tracePt t="188177" x="3556000" y="4799013"/>
          <p14:tracePt t="188185" x="3543300" y="4811713"/>
          <p14:tracePt t="188201" x="3513138" y="4837113"/>
          <p14:tracePt t="188210" x="3513138" y="4867275"/>
          <p14:tracePt t="188226" x="3500438" y="4913313"/>
          <p14:tracePt t="188241" x="3471863" y="4943475"/>
          <p14:tracePt t="188265" x="3441700" y="4973638"/>
          <p14:tracePt t="188274" x="3406775" y="5003800"/>
          <p14:tracePt t="188289" x="3381375" y="5003800"/>
          <p14:tracePt t="188306" x="3368675" y="5016500"/>
          <p14:tracePt t="188323" x="3355975" y="5029200"/>
          <p14:tracePt t="188340" x="3330575" y="5029200"/>
          <p14:tracePt t="188357" x="3317875" y="5041900"/>
          <p14:tracePt t="188374" x="3309938" y="5054600"/>
          <p14:tracePt t="188391" x="3284538" y="5054600"/>
          <p14:tracePt t="188407" x="3271838" y="5062538"/>
          <p14:tracePt t="188433" x="3259138" y="5075238"/>
          <p14:tracePt t="188537" x="3233738" y="5075238"/>
          <p14:tracePt t="188553" x="3203575" y="5075238"/>
          <p14:tracePt t="188577" x="3155950" y="5049838"/>
          <p14:tracePt t="188585" x="3155950" y="5037138"/>
          <p14:tracePt t="188594" x="3143250" y="5024438"/>
          <p14:tracePt t="188606" x="3135313" y="5011738"/>
          <p14:tracePt t="188624" x="3117850" y="4973638"/>
          <p14:tracePt t="188640" x="3105150" y="4960938"/>
          <p14:tracePt t="188656" x="3074988" y="4905375"/>
          <p14:tracePt t="188673" x="3074988" y="4875213"/>
          <p14:tracePt t="188691" x="3046413" y="4845050"/>
          <p14:tracePt t="188707" x="3046413" y="4819650"/>
          <p14:tracePt t="189169" x="3054350" y="4806950"/>
          <p14:tracePt t="189177" x="3079750" y="4806950"/>
          <p14:tracePt t="189190" x="3105150" y="4806950"/>
          <p14:tracePt t="189207" x="3152775" y="4791075"/>
          <p14:tracePt t="189210" x="3165475" y="4778375"/>
          <p14:tracePt t="189233" x="3190875" y="4778375"/>
          <p14:tracePt t="189249" x="3236913" y="4791075"/>
          <p14:tracePt t="189393" x="3236913" y="4816475"/>
          <p14:tracePt t="189401" x="3236913" y="4845050"/>
          <p14:tracePt t="189417" x="3228975" y="4892675"/>
          <p14:tracePt t="189433" x="3198813" y="4892675"/>
          <p14:tracePt t="189440" x="3186113" y="4905375"/>
          <p14:tracePt t="189561" x="3194050" y="4913313"/>
          <p14:tracePt t="189568" x="3221038" y="4913313"/>
          <p14:tracePt t="189577" x="3249613" y="4913313"/>
          <p14:tracePt t="189594" x="3275013" y="4913313"/>
          <p14:tracePt t="189606" x="3322638" y="4905375"/>
          <p14:tracePt t="189624" x="3335338" y="4892675"/>
          <p14:tracePt t="189641" x="3360738" y="4892675"/>
          <p14:tracePt t="189665" x="3386138" y="4892675"/>
          <p14:tracePt t="189697" x="3419475" y="4862513"/>
          <p14:tracePt t="190209" x="3411538" y="4849813"/>
          <p14:tracePt t="190226" x="3381375" y="4824413"/>
          <p14:tracePt t="190233" x="3381375" y="4794250"/>
          <p14:tracePt t="190249" x="3381375" y="4768850"/>
          <p14:tracePt t="190258" x="3381375" y="4738688"/>
          <p14:tracePt t="190274" x="3381375" y="4713288"/>
          <p14:tracePt t="190291" x="3368675" y="4667250"/>
          <p14:tracePt t="190307" x="3340100" y="4667250"/>
          <p14:tracePt t="190323" x="3300413" y="4667250"/>
          <p14:tracePt t="190339" x="3262313" y="4667250"/>
          <p14:tracePt t="190356" x="3236913" y="4667250"/>
          <p14:tracePt t="190449" x="3224213" y="4675188"/>
          <p14:tracePt t="190457" x="3224213" y="4730750"/>
          <p14:tracePt t="190473" x="3206750" y="4841875"/>
          <p14:tracePt t="190489" x="3173413" y="4973638"/>
          <p14:tracePt t="190507" x="3127375" y="5087938"/>
          <p14:tracePt t="190524" x="3021013" y="5229225"/>
          <p14:tracePt t="190540" x="2808288" y="5441950"/>
          <p14:tracePt t="190558" x="2497138" y="5637213"/>
          <p14:tracePt t="190560" x="2344738" y="5726113"/>
          <p14:tracePt t="190574" x="2139950" y="5794375"/>
          <p14:tracePt t="190577" x="1985963" y="5862638"/>
          <p14:tracePt t="190589" x="1892300" y="5900738"/>
          <p14:tracePt t="190607" x="1757363" y="5913438"/>
          <p14:tracePt t="190610" x="1744663" y="5926138"/>
          <p14:tracePt t="190649" x="1731963" y="5918200"/>
          <p14:tracePt t="190656" x="1731963" y="5892800"/>
          <p14:tracePt t="190675" x="1731963" y="5867400"/>
          <p14:tracePt t="190681" x="1731963" y="5837238"/>
          <p14:tracePt t="190690" x="1731963" y="5811838"/>
          <p14:tracePt t="190707" x="1731963" y="5756275"/>
          <p14:tracePt t="190723" x="1731963" y="5700713"/>
          <p14:tracePt t="190740" x="1731963" y="5649913"/>
          <p14:tracePt t="190757" x="1731963" y="5594350"/>
          <p14:tracePt t="190774" x="1731963" y="5538788"/>
          <p14:tracePt t="190777" x="1731963" y="5513388"/>
          <p14:tracePt t="190790" x="1731963" y="5483225"/>
          <p14:tracePt t="190794" x="1731963" y="5419725"/>
          <p14:tracePt t="190807" x="1731963" y="5394325"/>
          <p14:tracePt t="190810" x="1731963" y="5368925"/>
          <p14:tracePt t="190823" x="1731963" y="5338763"/>
          <p14:tracePt t="190827" x="1731963" y="5313363"/>
          <p14:tracePt t="190840" x="1731963" y="5219700"/>
          <p14:tracePt t="190857" x="1731963" y="5092700"/>
          <p14:tracePt t="190873" x="1731963" y="4968875"/>
          <p14:tracePt t="190889" x="1697038" y="4849813"/>
          <p14:tracePt t="190907" x="1697038" y="4778375"/>
          <p14:tracePt t="190922" x="1697038" y="4705350"/>
          <p14:tracePt t="190940" x="1697038" y="4667250"/>
          <p14:tracePt t="190957" x="1697038" y="4611688"/>
          <p14:tracePt t="190973" x="1697038" y="4573588"/>
          <p14:tracePt t="190977" x="1697038" y="4560888"/>
          <p14:tracePt t="190990" x="1697038" y="4505325"/>
          <p14:tracePt t="190993" x="1697038" y="4479925"/>
          <p14:tracePt t="191007" x="1697038" y="4416425"/>
          <p14:tracePt t="191010" x="1663700" y="4348163"/>
          <p14:tracePt t="191023" x="1663700" y="4284663"/>
          <p14:tracePt t="191026" x="1663700" y="4254500"/>
          <p14:tracePt t="191041" x="1663700" y="4127500"/>
          <p14:tracePt t="191057" x="1663700" y="3998913"/>
          <p14:tracePt t="191074" x="1625600" y="3778250"/>
          <p14:tracePt t="191090" x="1590675" y="3641725"/>
          <p14:tracePt t="191108" x="1590675" y="3514725"/>
          <p14:tracePt t="191123" x="1590675" y="3424238"/>
          <p14:tracePt t="191141" x="1590675" y="3335338"/>
          <p14:tracePt t="191156" x="1590675" y="3279775"/>
          <p14:tracePt t="191172" x="1590675" y="3224213"/>
          <p14:tracePt t="191191" x="1590675" y="3135313"/>
          <p14:tracePt t="191194" x="1590675" y="3105150"/>
          <p14:tracePt t="191206" x="1590675" y="3079750"/>
          <p14:tracePt t="191208" x="1590675" y="3049588"/>
          <p14:tracePt t="191225" x="1590675" y="2998788"/>
          <p14:tracePt t="191241" x="1590675" y="2943225"/>
          <p14:tracePt t="191257" x="1590675" y="2889250"/>
          <p14:tracePt t="191274" x="1590675" y="2833688"/>
          <p14:tracePt t="191289" x="1590675" y="2778125"/>
          <p14:tracePt t="191307" x="1620838" y="2684463"/>
          <p14:tracePt t="191323" x="1693863" y="2586038"/>
          <p14:tracePt t="191341" x="1722438" y="2492375"/>
          <p14:tracePt t="191344" x="1752600" y="2463800"/>
          <p14:tracePt t="191362" x="1752600" y="2433638"/>
          <p14:tracePt t="191373" x="1752600" y="2408238"/>
          <p14:tracePt t="191377" x="1782763" y="2378075"/>
          <p14:tracePt t="191389" x="1782763" y="2347913"/>
          <p14:tracePt t="191392" x="1795463" y="2335213"/>
          <p14:tracePt t="191407" x="1808163" y="2327275"/>
          <p14:tracePt t="191410" x="1833563" y="2297113"/>
          <p14:tracePt t="191424" x="1858963" y="2271713"/>
          <p14:tracePt t="191440" x="1914525" y="2216150"/>
          <p14:tracePt t="191457" x="1970088" y="2160588"/>
          <p14:tracePt t="191473" x="1998663" y="2101850"/>
          <p14:tracePt t="191489" x="2063750" y="2041525"/>
          <p14:tracePt t="191506" x="2101850" y="2003425"/>
          <p14:tracePt t="191523" x="2147888" y="1922463"/>
          <p14:tracePt t="191540" x="2185988" y="1884363"/>
          <p14:tracePt t="191557" x="2263775" y="1838325"/>
          <p14:tracePt t="191561" x="2276475" y="1825625"/>
          <p14:tracePt t="191574" x="2330450" y="1825625"/>
          <p14:tracePt t="191577" x="2360613" y="1795463"/>
          <p14:tracePt t="191590" x="2428875" y="1760538"/>
          <p14:tracePt t="191593" x="2476500" y="1747838"/>
          <p14:tracePt t="191606" x="2540000" y="1731963"/>
          <p14:tracePt t="191609" x="2608263" y="1714500"/>
          <p14:tracePt t="191624" x="2722563" y="1663700"/>
          <p14:tracePt t="191639" x="2867025" y="1633538"/>
          <p14:tracePt t="191656" x="2922588" y="1633538"/>
          <p14:tracePt t="191675" x="2947988" y="1633538"/>
          <p14:tracePt t="191691" x="2978150" y="1633538"/>
          <p14:tracePt t="191707" x="3003550" y="1633538"/>
          <p14:tracePt t="191723" x="3028950" y="1633538"/>
          <p14:tracePt t="191740" x="3084513" y="1633538"/>
          <p14:tracePt t="191757" x="3114675" y="1633538"/>
          <p14:tracePt t="191773" x="3140075" y="1633538"/>
          <p14:tracePt t="191776" x="3152775" y="1641475"/>
          <p14:tracePt t="191790" x="3165475" y="1654175"/>
          <p14:tracePt t="191792" x="3190875" y="1681163"/>
          <p14:tracePt t="191808" x="3228975" y="1719263"/>
          <p14:tracePt t="191825" x="3309938" y="1800225"/>
          <p14:tracePt t="191842" x="3368675" y="1858963"/>
          <p14:tracePt t="191856" x="3429000" y="1922463"/>
          <p14:tracePt t="191876" x="3509963" y="2000250"/>
          <p14:tracePt t="191890" x="3568700" y="2063750"/>
          <p14:tracePt t="191906" x="3603625" y="2119313"/>
          <p14:tracePt t="191923" x="3632200" y="2147888"/>
          <p14:tracePt t="191940" x="3632200" y="2203450"/>
          <p14:tracePt t="191957" x="3662363" y="2259013"/>
          <p14:tracePt t="191959" x="3675063" y="2306638"/>
          <p14:tracePt t="191973" x="3687763" y="2319338"/>
          <p14:tracePt t="191976" x="3687763" y="2344738"/>
          <p14:tracePt t="191990" x="3705225" y="2390775"/>
          <p14:tracePt t="191993" x="3717925" y="2403475"/>
          <p14:tracePt t="192007" x="3743325" y="2428875"/>
          <p14:tracePt t="192025" x="3773488" y="2489200"/>
          <p14:tracePt t="192041" x="3773488" y="2544763"/>
          <p14:tracePt t="192056" x="3773488" y="2595563"/>
          <p14:tracePt t="192072" x="3773488" y="2689225"/>
          <p14:tracePt t="192088" x="3773488" y="2740025"/>
          <p14:tracePt t="192105" x="3773488" y="2833688"/>
          <p14:tracePt t="192122" x="3773488" y="2922588"/>
          <p14:tracePt t="192139" x="3773488" y="2995613"/>
          <p14:tracePt t="192156" x="3773488" y="3067050"/>
          <p14:tracePt t="192172" x="3748088" y="3127375"/>
          <p14:tracePt t="192176" x="3748088" y="3152775"/>
          <p14:tracePt t="192190" x="3748088" y="3182938"/>
          <p14:tracePt t="192192" x="3713163" y="3211513"/>
          <p14:tracePt t="192210" x="3713163" y="3276600"/>
          <p14:tracePt t="192225" x="3692525" y="3297238"/>
          <p14:tracePt t="192240" x="3692525" y="3352800"/>
          <p14:tracePt t="192257" x="3692525" y="3408363"/>
          <p14:tracePt t="192273" x="3662363" y="3462338"/>
          <p14:tracePt t="192290" x="3629025" y="3560763"/>
          <p14:tracePt t="192307" x="3590925" y="3692525"/>
          <p14:tracePt t="192323" x="3560763" y="3786188"/>
          <p14:tracePt t="192340" x="3449638" y="3930650"/>
          <p14:tracePt t="192356" x="3449638" y="4024313"/>
          <p14:tracePt t="192374" x="3419475" y="4117975"/>
          <p14:tracePt t="192377" x="3386138" y="4186238"/>
          <p14:tracePt t="192389" x="3386138" y="4211638"/>
          <p14:tracePt t="192392" x="3386138" y="4237038"/>
          <p14:tracePt t="192407" x="3386138" y="4267200"/>
          <p14:tracePt t="192410" x="3352800" y="4297363"/>
          <p14:tracePt t="192425" x="3322638" y="4325938"/>
          <p14:tracePt t="192440" x="3292475" y="4356100"/>
          <p14:tracePt t="192457" x="3271838" y="4381500"/>
          <p14:tracePt t="192473" x="3246438" y="4406900"/>
          <p14:tracePt t="192490" x="3206750" y="4416425"/>
          <p14:tracePt t="192506" x="3130550" y="4449763"/>
          <p14:tracePt t="192523" x="3036888" y="4462463"/>
          <p14:tracePt t="192540" x="2947988" y="4492625"/>
          <p14:tracePt t="192557" x="2854325" y="4522788"/>
          <p14:tracePt t="192560" x="2841625" y="4535488"/>
          <p14:tracePt t="192573" x="2816225" y="4535488"/>
          <p14:tracePt t="192576" x="2752725" y="4535488"/>
          <p14:tracePt t="192591" x="2705100" y="4535488"/>
          <p14:tracePt t="192593" x="2662238" y="4535488"/>
          <p14:tracePt t="192606" x="2633663" y="4565650"/>
          <p14:tracePt t="192609" x="2570163" y="4565650"/>
          <p14:tracePt t="192624" x="2514600" y="4565650"/>
          <p14:tracePt t="192640" x="2459038" y="4565650"/>
          <p14:tracePt t="192657" x="2403475" y="4565650"/>
          <p14:tracePt t="192676" x="2314575" y="4565650"/>
          <p14:tracePt t="192690" x="2259013" y="4565650"/>
          <p14:tracePt t="192706" x="2170113" y="4565650"/>
          <p14:tracePt t="192723" x="2092325" y="4551363"/>
          <p14:tracePt t="192740" x="2054225" y="4513263"/>
          <p14:tracePt t="192757" x="1978025" y="4467225"/>
          <p14:tracePt t="192774" x="1879600" y="4403725"/>
          <p14:tracePt t="192777" x="1833563" y="4356100"/>
          <p14:tracePt t="192791" x="1782763" y="4305300"/>
          <p14:tracePt t="192793" x="1752600" y="4275138"/>
          <p14:tracePt t="192807" x="1752600" y="4211638"/>
          <p14:tracePt t="192810" x="1722438" y="4181475"/>
          <p14:tracePt t="192823" x="1658938" y="4084638"/>
          <p14:tracePt t="192840" x="1658938" y="3990975"/>
          <p14:tracePt t="192858" x="1641475" y="3917950"/>
          <p14:tracePt t="192873" x="1628775" y="3875088"/>
          <p14:tracePt t="192889" x="1628775" y="3824288"/>
          <p14:tracePt t="192906" x="1628775" y="3752850"/>
          <p14:tracePt t="192923" x="1628775" y="3714750"/>
          <p14:tracePt t="192940" x="1628775" y="3659188"/>
          <p14:tracePt t="192957" x="1654175" y="3565525"/>
          <p14:tracePt t="192974" x="1671638" y="3492500"/>
          <p14:tracePt t="192977" x="1684338" y="3479800"/>
          <p14:tracePt t="192990" x="1684338" y="3424238"/>
          <p14:tracePt t="192992" x="1684338" y="3395663"/>
          <p14:tracePt t="193006" x="1697038" y="3348038"/>
          <p14:tracePt t="193010" x="1714500" y="3302000"/>
          <p14:tracePt t="193024" x="1744663" y="3228975"/>
          <p14:tracePt t="193041" x="1744663" y="3155950"/>
          <p14:tracePt t="193058" x="1778000" y="3114675"/>
          <p14:tracePt t="193074" x="1778000" y="3046413"/>
          <p14:tracePt t="193090" x="1808163" y="2986088"/>
          <p14:tracePt t="193107" x="1841500" y="2892425"/>
          <p14:tracePt t="193124" x="1854200" y="2816225"/>
          <p14:tracePt t="193140" x="1906588" y="2701925"/>
          <p14:tracePt t="193157" x="1939925" y="2608263"/>
          <p14:tracePt t="193160" x="1939925" y="2544763"/>
          <p14:tracePt t="193172" x="1973263" y="2476500"/>
          <p14:tracePt t="193190" x="2008188" y="2382838"/>
          <p14:tracePt t="193193" x="2008188" y="2319338"/>
          <p14:tracePt t="193207" x="2038350" y="2289175"/>
          <p14:tracePt t="193210" x="2038350" y="2259013"/>
          <p14:tracePt t="193225" x="2089150" y="2144713"/>
          <p14:tracePt t="193240" x="2132013" y="2066925"/>
          <p14:tracePt t="193258" x="2147888" y="2020888"/>
          <p14:tracePt t="193273" x="2173288" y="2000250"/>
          <p14:tracePt t="193290" x="2211388" y="1957388"/>
          <p14:tracePt t="193306" x="2238375" y="1935163"/>
          <p14:tracePt t="193323" x="2263775" y="1881188"/>
          <p14:tracePt t="193340" x="2314575" y="1854200"/>
          <p14:tracePt t="193358" x="2327275" y="1841500"/>
          <p14:tracePt t="193361" x="2357438" y="1816100"/>
          <p14:tracePt t="193386" x="2382838" y="1816100"/>
          <p14:tracePt t="193393" x="2408238" y="1816100"/>
          <p14:tracePt t="193410" x="2420938" y="1816100"/>
          <p14:tracePt t="193424" x="2459038" y="1790700"/>
          <p14:tracePt t="193440" x="2484438" y="1790700"/>
          <p14:tracePt t="193456" x="2540000" y="1790700"/>
          <p14:tracePt t="193473" x="2570163" y="1790700"/>
          <p14:tracePt t="193489" x="2578100" y="1790700"/>
          <p14:tracePt t="193505" x="2616200" y="1790700"/>
          <p14:tracePt t="193522" x="2671763" y="1790700"/>
          <p14:tracePt t="193539" x="2697163" y="1790700"/>
          <p14:tracePt t="193556" x="2752725" y="1790700"/>
          <p14:tracePt t="193572" x="2808288" y="1790700"/>
          <p14:tracePt t="193589" x="2833688" y="1790700"/>
          <p14:tracePt t="193606" x="2889250" y="1790700"/>
          <p14:tracePt t="193623" x="2914650" y="1790700"/>
          <p14:tracePt t="193627" x="2943225" y="1790700"/>
          <p14:tracePt t="193640" x="2968625" y="1790700"/>
          <p14:tracePt t="193656" x="2998788" y="1790700"/>
          <p14:tracePt t="193674" x="3024188" y="1790700"/>
          <p14:tracePt t="193705" x="3054350" y="1816100"/>
          <p14:tracePt t="193713" x="3100388" y="1833563"/>
          <p14:tracePt t="193723" x="3114675" y="1841500"/>
          <p14:tracePt t="193740" x="3168650" y="1901825"/>
          <p14:tracePt t="193757" x="3233738" y="1960563"/>
          <p14:tracePt t="193760" x="3262313" y="1990725"/>
          <p14:tracePt t="193773" x="3292475" y="2020888"/>
          <p14:tracePt t="193776" x="3322638" y="2054225"/>
          <p14:tracePt t="193789" x="3352800" y="2084388"/>
          <p14:tracePt t="193792" x="3365500" y="2093913"/>
          <p14:tracePt t="193807" x="3390900" y="2122488"/>
          <p14:tracePt t="193810" x="3390900" y="2147888"/>
          <p14:tracePt t="193825" x="3424238" y="2241550"/>
          <p14:tracePt t="193840" x="3449638" y="2301875"/>
          <p14:tracePt t="193857" x="3467100" y="2373313"/>
          <p14:tracePt t="193873" x="3479800" y="2428875"/>
          <p14:tracePt t="193889" x="3509963" y="2501900"/>
          <p14:tracePt t="193906" x="3509963" y="2532063"/>
          <p14:tracePt t="193923" x="3522663" y="2603500"/>
          <p14:tracePt t="193940" x="3556000" y="2697163"/>
          <p14:tracePt t="193957" x="3568700" y="2735263"/>
          <p14:tracePt t="193973" x="3568700" y="2790825"/>
          <p14:tracePt t="193976" x="3568700" y="2816225"/>
          <p14:tracePt t="193990" x="3568700" y="2846388"/>
          <p14:tracePt t="193993" x="3568700" y="2871788"/>
          <p14:tracePt t="194010" x="3568700" y="2897188"/>
          <p14:tracePt t="194024" x="3568700" y="2927350"/>
          <p14:tracePt t="194039" x="3568700" y="2952750"/>
          <p14:tracePt t="194057" x="3568700" y="3008313"/>
          <p14:tracePt t="194074" x="3568700" y="3033713"/>
          <p14:tracePt t="194090" x="3568700" y="3089275"/>
          <p14:tracePt t="194106" x="3568700" y="3117850"/>
          <p14:tracePt t="194124" x="3568700" y="3143250"/>
          <p14:tracePt t="194141" x="3543300" y="3186113"/>
          <p14:tracePt t="194144" x="3543300" y="3198813"/>
          <p14:tracePt t="194156" x="3543300" y="3224213"/>
          <p14:tracePt t="194174" x="3525838" y="3271838"/>
          <p14:tracePt t="194177" x="3513138" y="3284538"/>
          <p14:tracePt t="194190" x="3513138" y="3309938"/>
          <p14:tracePt t="194193" x="3484563" y="3340100"/>
          <p14:tracePt t="194206" x="3484563" y="3365500"/>
          <p14:tracePt t="194209" x="3454400" y="3395663"/>
          <p14:tracePt t="194223" x="3454400" y="3449638"/>
          <p14:tracePt t="194241" x="3419475" y="3548063"/>
          <p14:tracePt t="194257" x="3419475" y="3636963"/>
          <p14:tracePt t="194273" x="3390900" y="3730625"/>
          <p14:tracePt t="194290" x="3373438" y="3803650"/>
          <p14:tracePt t="194307" x="3360738" y="3841750"/>
          <p14:tracePt t="194323" x="3360738" y="3871913"/>
          <p14:tracePt t="194340" x="3360738" y="3897313"/>
          <p14:tracePt t="194369" x="3348038" y="3910013"/>
          <p14:tracePt t="194377" x="3340100" y="3922713"/>
          <p14:tracePt t="194394" x="3340100" y="3948113"/>
          <p14:tracePt t="194406" x="3327400" y="3960813"/>
          <p14:tracePt t="194409" x="3313113" y="3968750"/>
          <p14:tracePt t="194423" x="3300413" y="4011613"/>
          <p14:tracePt t="194440" x="3259138" y="4049713"/>
          <p14:tracePt t="194457" x="3246438" y="4092575"/>
          <p14:tracePt t="194473" x="3190875" y="4148138"/>
          <p14:tracePt t="194490" x="3135313" y="4203700"/>
          <p14:tracePt t="194506" x="3054350" y="4284663"/>
          <p14:tracePt t="194524" x="2955925" y="4365625"/>
          <p14:tracePt t="194540" x="2930525" y="4378325"/>
          <p14:tracePt t="194557" x="2905125" y="4403725"/>
          <p14:tracePt t="194561" x="2892425" y="4416425"/>
          <p14:tracePt t="194577" x="2849563" y="4432300"/>
          <p14:tracePt t="194590" x="2836863" y="4441825"/>
          <p14:tracePt t="194657" x="2811463" y="4441825"/>
          <p14:tracePt t="194689" x="2786063" y="4441825"/>
          <p14:tracePt t="194721" x="2755900" y="4416425"/>
          <p14:tracePt t="194729" x="2709863" y="4403725"/>
          <p14:tracePt t="194740" x="2697163" y="4391025"/>
          <p14:tracePt t="194757" x="2671763" y="4335463"/>
          <p14:tracePt t="194760" x="2620963" y="4287838"/>
          <p14:tracePt t="194773" x="2620963" y="4259263"/>
          <p14:tracePt t="194776" x="2620963" y="4233863"/>
          <p14:tracePt t="194790" x="2586038" y="4165600"/>
          <p14:tracePt t="194793" x="2586038" y="4140200"/>
          <p14:tracePt t="194807" x="2586038" y="4075113"/>
          <p14:tracePt t="194809" x="2586038" y="4046538"/>
          <p14:tracePt t="194824" x="2573338" y="3935413"/>
          <p14:tracePt t="194840" x="2560638" y="3897313"/>
          <p14:tracePt t="194856" x="2560638" y="3846513"/>
          <p14:tracePt t="194873" x="2560638" y="3790950"/>
          <p14:tracePt t="194889" x="2530475" y="3760788"/>
          <p14:tracePt t="194907" x="2530475" y="3730625"/>
          <p14:tracePt t="194923" x="2530475" y="3705225"/>
          <p14:tracePt t="194941" x="2530475" y="3675063"/>
          <p14:tracePt t="194957" x="2530475" y="3624263"/>
          <p14:tracePt t="194973" x="2530475" y="3595688"/>
          <p14:tracePt t="195001" x="2530475" y="3568700"/>
          <p14:tracePt t="195065" x="2530475" y="3540125"/>
          <p14:tracePt t="195081" x="2530475" y="3514725"/>
          <p14:tracePt t="195122" x="2530475" y="3489325"/>
          <p14:tracePt t="195137" x="2530475" y="3459163"/>
          <p14:tracePt t="195145" x="2530475" y="3433763"/>
          <p14:tracePt t="195156" x="2530475" y="3403600"/>
          <p14:tracePt t="195173" x="2530475" y="3340100"/>
          <p14:tracePt t="195176" x="2530475" y="3276600"/>
          <p14:tracePt t="195189" x="2530475" y="3249613"/>
          <p14:tracePt t="195193" x="2530475" y="3224213"/>
          <p14:tracePt t="195206" x="2560638" y="3155950"/>
          <p14:tracePt t="195209" x="2560638" y="3127375"/>
          <p14:tracePt t="195225" x="2595563" y="2995613"/>
          <p14:tracePt t="195240" x="2659063" y="2879725"/>
          <p14:tracePt t="195256" x="2659063" y="2730500"/>
          <p14:tracePt t="195273" x="2692400" y="2598738"/>
          <p14:tracePt t="195290" x="2730500" y="2425700"/>
          <p14:tracePt t="195306" x="2730500" y="2251075"/>
          <p14:tracePt t="195323" x="2730500" y="2033588"/>
          <p14:tracePt t="195340" x="2765425" y="1939925"/>
          <p14:tracePt t="195356" x="2795588" y="1846263"/>
          <p14:tracePt t="195373" x="2795588" y="1790700"/>
          <p14:tracePt t="195390" x="2808288" y="1752600"/>
          <p14:tracePt t="195407" x="2820988" y="1739900"/>
          <p14:tracePt t="195513" x="2833688" y="1727200"/>
          <p14:tracePt t="195529" x="2859088" y="1727200"/>
          <p14:tracePt t="195536" x="2884488" y="1727200"/>
          <p14:tracePt t="195546" x="2909888" y="1727200"/>
          <p14:tracePt t="195556" x="2940050" y="1727200"/>
          <p14:tracePt t="195573" x="2995613" y="1727200"/>
          <p14:tracePt t="195576" x="3021013" y="1727200"/>
          <p14:tracePt t="195590" x="3046413" y="1727200"/>
          <p14:tracePt t="195593" x="3059113" y="1735138"/>
          <p14:tracePt t="195607" x="3071813" y="1747838"/>
          <p14:tracePt t="195624" x="3122613" y="1747838"/>
          <p14:tracePt t="195640" x="3148013" y="1770063"/>
          <p14:tracePt t="195657" x="3173413" y="1770063"/>
          <p14:tracePt t="195673" x="3233738" y="1803400"/>
          <p14:tracePt t="195690" x="3287713" y="1803400"/>
          <p14:tracePt t="195706" x="3343275" y="1828800"/>
          <p14:tracePt t="195723" x="3398838" y="1854200"/>
          <p14:tracePt t="195740" x="3454400" y="1881188"/>
          <p14:tracePt t="195756" x="3548063" y="1914525"/>
          <p14:tracePt t="195773" x="3568700" y="1939925"/>
          <p14:tracePt t="195776" x="3598863" y="1965325"/>
          <p14:tracePt t="195794" x="3629025" y="1995488"/>
          <p14:tracePt t="195806" x="3641725" y="2008188"/>
          <p14:tracePt t="195823" x="3641725" y="2033588"/>
          <p14:tracePt t="195826" x="3671888" y="2063750"/>
          <p14:tracePt t="195840" x="3697288" y="2122488"/>
          <p14:tracePt t="195857" x="3697288" y="2178050"/>
          <p14:tracePt t="195873" x="3697288" y="2266950"/>
          <p14:tracePt t="195889" x="3697288" y="2357438"/>
          <p14:tracePt t="195906" x="3697288" y="2484438"/>
          <p14:tracePt t="195923" x="3697288" y="2540000"/>
          <p14:tracePt t="195941" x="3697288" y="2603500"/>
          <p14:tracePt t="195944" x="3697288" y="2628900"/>
          <p14:tracePt t="195956" x="3697288" y="2659063"/>
          <p14:tracePt t="195973" x="3697288" y="2709863"/>
          <p14:tracePt t="195976" x="3697288" y="2740025"/>
          <p14:tracePt t="195989" x="3697288" y="2752725"/>
          <p14:tracePt t="195992" x="3697288" y="2790825"/>
          <p14:tracePt t="196006" x="3697288" y="2820988"/>
          <p14:tracePt t="196009" x="3697288" y="2846388"/>
          <p14:tracePt t="196024" x="3697288" y="2917825"/>
          <p14:tracePt t="196040" x="3697288" y="2990850"/>
          <p14:tracePt t="196058" x="3697288" y="3003550"/>
          <p14:tracePt t="196073" x="3697288" y="3071813"/>
          <p14:tracePt t="196090" x="3697288" y="3127375"/>
          <p14:tracePt t="196106" x="3697288" y="3182938"/>
          <p14:tracePt t="196122" x="3697288" y="3271838"/>
          <p14:tracePt t="196140" x="3697288" y="3360738"/>
          <p14:tracePt t="196157" x="3730625" y="3459163"/>
          <p14:tracePt t="196173" x="3730625" y="3509963"/>
          <p14:tracePt t="196177" x="3730625" y="3540125"/>
          <p14:tracePt t="196190" x="3730625" y="3565525"/>
          <p14:tracePt t="196193" x="3730625" y="3595688"/>
          <p14:tracePt t="196207" x="3730625" y="3621088"/>
          <p14:tracePt t="196210" x="3748088" y="3667125"/>
          <p14:tracePt t="196223" x="3760788" y="3679825"/>
          <p14:tracePt t="196225" x="3760788" y="3735388"/>
          <p14:tracePt t="196240" x="3760788" y="3862388"/>
          <p14:tracePt t="196258" x="3760788" y="3994150"/>
          <p14:tracePt t="196273" x="3760788" y="4046538"/>
          <p14:tracePt t="196290" x="3760788" y="4173538"/>
          <p14:tracePt t="196308" x="3697288" y="4313238"/>
          <p14:tracePt t="196323" x="3675063" y="4429125"/>
          <p14:tracePt t="196340" x="3636963" y="4479925"/>
          <p14:tracePt t="196356" x="3636963" y="4505325"/>
          <p14:tracePt t="196373" x="3636963" y="4518025"/>
          <p14:tracePt t="196377" x="3611563" y="4543425"/>
          <p14:tracePt t="196394" x="3598863" y="4556125"/>
          <p14:tracePt t="196406" x="3586163" y="4568825"/>
          <p14:tracePt t="196409" x="3573463" y="4611688"/>
          <p14:tracePt t="196424" x="3530600" y="4624388"/>
          <p14:tracePt t="196439" x="3522663" y="4632325"/>
          <p14:tracePt t="196457" x="3497263" y="4657725"/>
          <p14:tracePt t="196474" x="3471863" y="4657725"/>
          <p14:tracePt t="196491" x="3441700" y="4657725"/>
          <p14:tracePt t="196507" x="3419475" y="4684713"/>
          <p14:tracePt t="196523" x="3394075" y="4684713"/>
          <p14:tracePt t="196540" x="3352800" y="4684713"/>
          <p14:tracePt t="196557" x="3317875" y="4684713"/>
          <p14:tracePt t="196560" x="3287713" y="4684713"/>
          <p14:tracePt t="196577" x="3262313" y="4684713"/>
          <p14:tracePt t="196589" x="3233738" y="4684713"/>
          <p14:tracePt t="196593" x="3203575" y="4657725"/>
          <p14:tracePt t="196610" x="3140075" y="4657725"/>
          <p14:tracePt t="196623" x="3127375" y="4645025"/>
          <p14:tracePt t="196626" x="3117850" y="4632325"/>
          <p14:tracePt t="196640" x="3062288" y="4606925"/>
          <p14:tracePt t="196657" x="2973388" y="4548188"/>
          <p14:tracePt t="196673" x="2892425" y="4467225"/>
          <p14:tracePt t="196689" x="2798763" y="4403725"/>
          <p14:tracePt t="196706" x="2740025" y="4343400"/>
          <p14:tracePt t="196723" x="2705100" y="4284663"/>
          <p14:tracePt t="196740" x="2654300" y="4259263"/>
          <p14:tracePt t="196756" x="2636838" y="4186238"/>
          <p14:tracePt t="196773" x="2616200" y="4160838"/>
          <p14:tracePt t="196777" x="2586038" y="4135438"/>
          <p14:tracePt t="196790" x="2573338" y="4122738"/>
          <p14:tracePt t="196793" x="2573338" y="4097338"/>
          <p14:tracePt t="196806" x="2543175" y="4067175"/>
          <p14:tracePt t="196809" x="2530475" y="4054475"/>
          <p14:tracePt t="196824" x="2505075" y="3998913"/>
          <p14:tracePt t="196840" x="2476500" y="3968750"/>
          <p14:tracePt t="196842" x="2463800" y="3956050"/>
          <p14:tracePt t="196856" x="2428875" y="3862388"/>
          <p14:tracePt t="196873" x="2398713" y="3768725"/>
          <p14:tracePt t="196890" x="2370138" y="3675063"/>
          <p14:tracePt t="196906" x="2317750" y="3522663"/>
          <p14:tracePt t="196923" x="2266950" y="3408363"/>
          <p14:tracePt t="196940" x="2266950" y="3279775"/>
          <p14:tracePt t="196956" x="2238375" y="3203575"/>
          <p14:tracePt t="196973" x="2238375" y="3130550"/>
          <p14:tracePt t="196977" x="2238375" y="3105150"/>
          <p14:tracePt t="196989" x="2238375" y="3079750"/>
          <p14:tracePt t="196992" x="2238375" y="3016250"/>
          <p14:tracePt t="197006" x="2238375" y="2986088"/>
          <p14:tracePt t="197010" x="2238375" y="2960688"/>
          <p14:tracePt t="197024" x="2238375" y="2897188"/>
          <p14:tracePt t="197041" x="2238375" y="2841625"/>
          <p14:tracePt t="197057" x="2238375" y="2786063"/>
          <p14:tracePt t="197073" x="2266950" y="2692400"/>
          <p14:tracePt t="197090" x="2314575" y="2616200"/>
          <p14:tracePt t="197106" x="2360613" y="2540000"/>
          <p14:tracePt t="197123" x="2420938" y="2476500"/>
          <p14:tracePt t="197140" x="2517775" y="2395538"/>
          <p14:tracePt t="197156" x="2535238" y="2365375"/>
          <p14:tracePt t="197173" x="2611438" y="2352675"/>
          <p14:tracePt t="197177" x="2620963" y="2339975"/>
          <p14:tracePt t="197189" x="2649538" y="2314575"/>
          <p14:tracePt t="197206" x="2697163" y="2297113"/>
          <p14:tracePt t="197210" x="2709863" y="2289175"/>
          <p14:tracePt t="197226" x="2735263" y="2259013"/>
          <p14:tracePt t="197241" x="2760663" y="2259013"/>
          <p14:tracePt t="197257" x="2803525" y="2246313"/>
          <p14:tracePt t="197275" x="2816225" y="2233613"/>
          <p14:tracePt t="197291" x="2849563" y="2225675"/>
          <p14:tracePt t="197313" x="2862263" y="2212975"/>
          <p14:tracePt t="197384" x="2874963" y="2200275"/>
          <p14:tracePt t="197409" x="2867025" y="2185988"/>
          <p14:tracePt t="197426" x="2841625" y="2185988"/>
          <p14:tracePt t="197432" x="2816225" y="2185988"/>
          <p14:tracePt t="197441" x="2752725" y="2185988"/>
          <p14:tracePt t="197457" x="2662238" y="2185988"/>
          <p14:tracePt t="197473" x="2586038" y="2185988"/>
          <p14:tracePt t="197489" x="2514600" y="2185988"/>
          <p14:tracePt t="197506" x="2463800" y="2185988"/>
          <p14:tracePt t="197523" x="2408238" y="2185988"/>
          <p14:tracePt t="197540" x="2378075" y="2185988"/>
          <p14:tracePt t="197557" x="2330450" y="2200275"/>
          <p14:tracePt t="197573" x="2330450" y="2225675"/>
          <p14:tracePt t="197594" x="2330450" y="2254250"/>
          <p14:tracePt t="197610" x="2330450" y="2279650"/>
          <p14:tracePt t="197633" x="2330450" y="2306638"/>
          <p14:tracePt t="197649" x="2395538" y="2339975"/>
          <p14:tracePt t="197656" x="2441575" y="2357438"/>
          <p14:tracePt t="197673" x="2540000" y="2390775"/>
          <p14:tracePt t="197689" x="2714625" y="2428875"/>
          <p14:tracePt t="197706" x="2841625" y="2428875"/>
          <p14:tracePt t="197723" x="2930525" y="2428875"/>
          <p14:tracePt t="197740" x="2986088" y="2428875"/>
          <p14:tracePt t="197757" x="3074988" y="2428875"/>
          <p14:tracePt t="197760" x="3105150" y="2428875"/>
          <p14:tracePt t="197773" x="3130550" y="2428875"/>
          <p14:tracePt t="197777" x="3160713" y="2428875"/>
          <p14:tracePt t="197790" x="3186113" y="2428875"/>
          <p14:tracePt t="197806" x="3198813" y="2420938"/>
          <p14:tracePt t="197809" x="3211513" y="2408238"/>
          <p14:tracePt t="197881" x="3173413" y="2395538"/>
          <p14:tracePt t="197890" x="3160713" y="2382838"/>
          <p14:tracePt t="197897" x="3105150" y="2382838"/>
          <p14:tracePt t="197905" x="3074988" y="2382838"/>
          <p14:tracePt t="197923" x="3003550" y="2382838"/>
          <p14:tracePt t="197940" x="2927350" y="2441575"/>
          <p14:tracePt t="197957" x="2897188" y="2471738"/>
          <p14:tracePt t="198001" x="2917825" y="2471738"/>
          <p14:tracePt t="198009" x="2947988" y="2471738"/>
          <p14:tracePt t="198023" x="3036888" y="2471738"/>
          <p14:tracePt t="198040" x="3165475" y="2471738"/>
          <p14:tracePt t="198057" x="3275013" y="2471738"/>
          <p14:tracePt t="198073" x="3381375" y="2471738"/>
          <p14:tracePt t="198090" x="3509963" y="2471738"/>
          <p14:tracePt t="198108" x="3565525" y="2471738"/>
          <p14:tracePt t="198137" x="3590925" y="2471738"/>
          <p14:tracePt t="198441" x="3603625" y="2484438"/>
          <p14:tracePt t="198457" x="3603625" y="2509838"/>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55356" y="1506526"/>
            <a:ext cx="4793376" cy="2880019"/>
          </a:xfrm>
          <a:prstGeom prst="rect">
            <a:avLst/>
          </a:prstGeom>
        </p:spPr>
        <p:txBody>
          <a:bodyPr wrap="square">
            <a:spAutoFit/>
          </a:bodyPr>
          <a:lstStyle/>
          <a:p>
            <a:pPr marR="0" lvl="0" rtl="0">
              <a:lnSpc>
                <a:spcPct val="107000"/>
              </a:lnSpc>
              <a:spcBef>
                <a:spcPts val="0"/>
              </a:spcBef>
              <a:spcAft>
                <a:spcPts val="800"/>
              </a:spcAft>
              <a:tabLst>
                <a:tab pos="457200" algn="l"/>
              </a:tabLst>
            </a:pPr>
            <a:r>
              <a:rPr lang="en-US" sz="2400" b="1" i="1" u="sng"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Basic and Expanded Accounting Equations</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latin typeface="Times New Roman" panose="02020603050405020304" pitchFamily="18" charset="0"/>
                <a:cs typeface="Arial" panose="020B0604020202020204" pitchFamily="34" charset="0"/>
              </a:rPr>
              <a:t>Understanding the Basic Equation</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latin typeface="Times New Roman" panose="02020603050405020304" pitchFamily="18" charset="0"/>
                <a:cs typeface="Arial" panose="020B0604020202020204" pitchFamily="34" charset="0"/>
              </a:rPr>
              <a:t>Understanding the Expanded Accounting Equation</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latin typeface="Times New Roman" panose="02020603050405020304" pitchFamily="18" charset="0"/>
                <a:cs typeface="Arial" panose="020B0604020202020204" pitchFamily="34" charset="0"/>
              </a:rPr>
              <a:t>Adjusting the accounting errors</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Course Outline: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70852284"/>
      </p:ext>
    </p:extLst>
  </p:cSld>
  <p:clrMapOvr>
    <a:masterClrMapping/>
  </p:clrMapOvr>
  <p:transition spd="slow" advTm="41615">
    <p:comb/>
  </p:transition>
  <p:extLst>
    <p:ext uri="{3A86A75C-4F4B-4683-9AE1-C65F6400EC91}">
      <p14:laserTraceLst xmlns:p14="http://schemas.microsoft.com/office/powerpoint/2010/main">
        <p14:tracePtLst>
          <p14:tracePt t="502" x="3540125" y="2544763"/>
          <p14:tracePt t="518" x="3100388" y="2705100"/>
          <p14:tracePt t="521" x="3071813" y="2735263"/>
          <p14:tracePt t="535" x="3041650" y="2735263"/>
          <p14:tracePt t="568" x="3033713" y="2798763"/>
          <p14:tracePt t="586" x="3348038" y="2901950"/>
          <p14:tracePt t="601" x="3867150" y="3041650"/>
          <p14:tracePt t="617" x="4462463" y="3241675"/>
          <p14:tracePt t="635" x="4814888" y="3330575"/>
          <p14:tracePt t="651" x="5108575" y="3368675"/>
          <p14:tracePt t="668" x="5356225" y="3454400"/>
          <p14:tracePt t="685" x="5538788" y="3489325"/>
          <p14:tracePt t="688" x="5662613" y="3530600"/>
          <p14:tracePt t="700" x="5759450" y="3568700"/>
          <p14:tracePt t="718" x="6002338" y="3649663"/>
          <p14:tracePt t="721" x="6091238" y="3649663"/>
          <p14:tracePt t="733" x="6215063" y="3692525"/>
          <p14:tracePt t="737" x="6389688" y="3735388"/>
          <p14:tracePt t="751" x="6623050" y="3829050"/>
          <p14:tracePt t="754" x="6934200" y="3981450"/>
          <p14:tracePt t="768" x="7554913" y="4135438"/>
          <p14:tracePt t="785" x="8243888" y="4249738"/>
          <p14:tracePt t="801" x="8848725" y="4348163"/>
          <p14:tracePt t="817" x="9380538" y="4348163"/>
          <p14:tracePt t="834" x="9702800" y="4386263"/>
          <p14:tracePt t="850" x="9767888" y="4386263"/>
          <p14:tracePt t="881" x="9780588" y="4378325"/>
          <p14:tracePt t="898" x="9780588" y="4352925"/>
          <p14:tracePt t="906" x="9755188" y="4322763"/>
          <p14:tracePt t="917" x="9755188" y="4297363"/>
          <p14:tracePt t="934" x="9755188" y="4271963"/>
          <p14:tracePt t="937" x="9755188" y="4241800"/>
          <p14:tracePt t="951" x="9755188" y="4229100"/>
          <p14:tracePt t="955" x="9755188" y="4216400"/>
          <p14:tracePt t="967" x="9755188" y="4191000"/>
          <p14:tracePt t="970" x="9755188" y="4165600"/>
          <p14:tracePt t="986" x="9737725" y="4117975"/>
          <p14:tracePt t="1009" x="9707563" y="4087813"/>
          <p14:tracePt t="1025" x="9677400" y="4087813"/>
          <p14:tracePt t="1035" x="9652000" y="4087813"/>
          <p14:tracePt t="1051" x="9596438" y="4087813"/>
          <p14:tracePt t="1067" x="9448800" y="4087813"/>
          <p14:tracePt t="1084" x="9183688" y="4046538"/>
          <p14:tracePt t="1101" x="8891588" y="4003675"/>
          <p14:tracePt t="1118" x="8682038" y="3965575"/>
          <p14:tracePt t="1121" x="8636000" y="3965575"/>
          <p14:tracePt t="1135" x="8572500" y="3965575"/>
          <p14:tracePt t="1138" x="8547100" y="3965575"/>
          <p14:tracePt t="1151" x="8516938" y="3965575"/>
          <p14:tracePt t="1170" x="8491538" y="3965575"/>
          <p14:tracePt t="1202" x="8461375" y="3965575"/>
          <p14:tracePt t="1210" x="8453438" y="3968750"/>
          <p14:tracePt t="1218" x="8453438" y="3998913"/>
          <p14:tracePt t="1234" x="8453438" y="4049713"/>
          <p14:tracePt t="1250" x="8550275" y="4191000"/>
          <p14:tracePt t="1267" x="8750300" y="4313238"/>
          <p14:tracePt t="1284" x="8942388" y="4391025"/>
          <p14:tracePt t="1301" x="9104313" y="4441825"/>
          <p14:tracePt t="1318" x="9132888" y="4441825"/>
          <p14:tracePt t="1338" x="9158288" y="4441825"/>
          <p14:tracePt t="1351" x="9170988" y="4437063"/>
          <p14:tracePt t="1354" x="9170988" y="4411663"/>
          <p14:tracePt t="1367" x="9170988" y="4381500"/>
          <p14:tracePt t="1371" x="9170988" y="4318000"/>
          <p14:tracePt t="1385" x="9170988" y="4262438"/>
          <p14:tracePt t="1401" x="9026525" y="4140200"/>
          <p14:tracePt t="1417" x="8810625" y="4059238"/>
          <p14:tracePt t="1434" x="8512175" y="3978275"/>
          <p14:tracePt t="1451" x="8213725" y="3884613"/>
          <p14:tracePt t="1467" x="7874000" y="3884613"/>
          <p14:tracePt t="1484" x="7585075" y="3884613"/>
          <p14:tracePt t="1501" x="7354888" y="3884613"/>
          <p14:tracePt t="1504" x="7240588" y="3884613"/>
          <p14:tracePt t="1517" x="7142163" y="3917950"/>
          <p14:tracePt t="1521" x="7096125" y="3952875"/>
          <p14:tracePt t="1535" x="7027863" y="3986213"/>
          <p14:tracePt t="1538" x="7015163" y="3998913"/>
          <p14:tracePt t="1551" x="6985000" y="4059238"/>
          <p14:tracePt t="1554" x="6985000" y="4084638"/>
          <p14:tracePt t="1567" x="6985000" y="4148138"/>
          <p14:tracePt t="1570" x="6985000" y="4233863"/>
          <p14:tracePt t="1584" x="6985000" y="4381500"/>
          <p14:tracePt t="1601" x="7112000" y="4556125"/>
          <p14:tracePt t="1618" x="7312025" y="4672013"/>
          <p14:tracePt t="1634" x="7554913" y="4751388"/>
          <p14:tracePt t="1651" x="7908925" y="4841875"/>
          <p14:tracePt t="1667" x="8418513" y="4887913"/>
          <p14:tracePt t="1684" x="8899525" y="4887913"/>
          <p14:tracePt t="1702" x="9329738" y="4849813"/>
          <p14:tracePt t="1705" x="9456738" y="4786313"/>
          <p14:tracePt t="1718" x="9529763" y="4730750"/>
          <p14:tracePt t="1721" x="9580563" y="4684713"/>
          <p14:tracePt t="1735" x="9580563" y="4619625"/>
          <p14:tracePt t="1738" x="9580563" y="4510088"/>
          <p14:tracePt t="1752" x="9580563" y="4445000"/>
          <p14:tracePt t="1754" x="9580563" y="4338638"/>
          <p14:tracePt t="1767" x="9451975" y="4229100"/>
          <p14:tracePt t="1771" x="9350375" y="4148138"/>
          <p14:tracePt t="1784" x="8967788" y="4011613"/>
          <p14:tracePt t="1801" x="8478838" y="3892550"/>
          <p14:tracePt t="1817" x="8134350" y="3871913"/>
          <p14:tracePt t="1834" x="7924800" y="3884613"/>
          <p14:tracePt t="1851" x="7848600" y="4033838"/>
          <p14:tracePt t="1867" x="7848600" y="4203700"/>
          <p14:tracePt t="1884" x="7937500" y="4360863"/>
          <p14:tracePt t="1901" x="8278813" y="4586288"/>
          <p14:tracePt t="1917" x="8601075" y="4675188"/>
          <p14:tracePt t="1920" x="8836025" y="4722813"/>
          <p14:tracePt t="1935" x="9005888" y="4722813"/>
          <p14:tracePt t="1938" x="9175750" y="4722813"/>
          <p14:tracePt t="1951" x="9290050" y="4722813"/>
          <p14:tracePt t="1953" x="9367838" y="4649788"/>
          <p14:tracePt t="1968" x="9456738" y="4475163"/>
          <p14:tracePt t="1985" x="9456738" y="4246563"/>
          <p14:tracePt t="2001" x="9290050" y="3990975"/>
          <p14:tracePt t="2017" x="8955088" y="3786188"/>
          <p14:tracePt t="2034" x="8745538" y="3697288"/>
          <p14:tracePt t="2037" x="8542338" y="3649663"/>
          <p14:tracePt t="2050" x="8223250" y="3608388"/>
          <p14:tracePt t="2068" x="8124825" y="3608388"/>
          <p14:tracePt t="2084" x="8094663" y="3709988"/>
          <p14:tracePt t="2101" x="8094663" y="3930650"/>
          <p14:tracePt t="2118" x="8185150" y="4087813"/>
          <p14:tracePt t="2121" x="8286750" y="4148138"/>
          <p14:tracePt t="2134" x="8385175" y="4206875"/>
          <p14:tracePt t="2138" x="8413750" y="4241800"/>
          <p14:tracePt t="2151" x="8443913" y="4241800"/>
          <p14:tracePt t="2154" x="8469313" y="4241800"/>
          <p14:tracePt t="2217" x="8482013" y="4233863"/>
          <p14:tracePt t="2235" x="8482013" y="4206875"/>
          <p14:tracePt t="2337" x="8440738" y="4191000"/>
          <p14:tracePt t="2345" x="8388350" y="4237038"/>
          <p14:tracePt t="2354" x="8320088" y="4271963"/>
          <p14:tracePt t="2367" x="8248650" y="4305300"/>
          <p14:tracePt t="2370" x="8150225" y="4365625"/>
          <p14:tracePt t="2384" x="7843838" y="4497388"/>
          <p14:tracePt t="2402" x="7491413" y="4629150"/>
          <p14:tracePt t="2418" x="6972300" y="4722813"/>
          <p14:tracePt t="2434" x="6567488" y="4816475"/>
          <p14:tracePt t="2451" x="6262688" y="4943475"/>
          <p14:tracePt t="2468" x="6116638" y="4973638"/>
          <p14:tracePt t="2484" x="6022975" y="5003800"/>
          <p14:tracePt t="2502" x="5929313" y="5037138"/>
          <p14:tracePt t="2505" x="5883275" y="5037138"/>
          <p14:tracePt t="2517" x="5837238" y="5037138"/>
          <p14:tracePt t="2520" x="5807075" y="5067300"/>
          <p14:tracePt t="2535" x="5781675" y="5067300"/>
          <p14:tracePt t="2538" x="5730875" y="5100638"/>
          <p14:tracePt t="2551" x="5721350" y="5100638"/>
          <p14:tracePt t="2554" x="5691188" y="5126038"/>
          <p14:tracePt t="2568" x="5670550" y="5151438"/>
          <p14:tracePt t="2584" x="5627688" y="5164138"/>
          <p14:tracePt t="2601" x="5530850" y="5229225"/>
          <p14:tracePt t="2618" x="5372100" y="5245100"/>
          <p14:tracePt t="2634" x="5240338" y="5280025"/>
          <p14:tracePt t="2651" x="4976813" y="5300663"/>
          <p14:tracePt t="2668" x="4718050" y="5322888"/>
          <p14:tracePt t="2685" x="4543425" y="5322888"/>
          <p14:tracePt t="2689" x="4479925" y="5322888"/>
          <p14:tracePt t="2701" x="4416425" y="5322888"/>
          <p14:tracePt t="2717" x="4241800" y="5322888"/>
          <p14:tracePt t="2720" x="4087813" y="5322888"/>
          <p14:tracePt t="2734" x="3917950" y="5322888"/>
          <p14:tracePt t="2737" x="3713163" y="5257800"/>
          <p14:tracePt t="2750" x="3505200" y="5186363"/>
          <p14:tracePt t="2753" x="3275013" y="5143500"/>
          <p14:tracePt t="2767" x="3041650" y="5049838"/>
          <p14:tracePt t="2770" x="2811463" y="5003800"/>
          <p14:tracePt t="2785" x="2335213" y="4811713"/>
          <p14:tracePt t="2803" x="1947863" y="4654550"/>
          <p14:tracePt t="2818" x="1722438" y="4510088"/>
          <p14:tracePt t="2834" x="1590675" y="4419600"/>
          <p14:tracePt t="2850" x="1560513" y="4325938"/>
          <p14:tracePt t="2868" x="1527175" y="4194175"/>
          <p14:tracePt t="2884" x="1527175" y="4024313"/>
          <p14:tracePt t="2901" x="1527175" y="3897313"/>
          <p14:tracePt t="2904" x="1527175" y="3833813"/>
          <p14:tracePt t="2918" x="1560513" y="3722688"/>
          <p14:tracePt t="2921" x="1560513" y="3603625"/>
          <p14:tracePt t="2934" x="1560513" y="3489325"/>
          <p14:tracePt t="2938" x="1560513" y="3373438"/>
          <p14:tracePt t="2951" x="1560513" y="3259138"/>
          <p14:tracePt t="2953" x="1560513" y="3143250"/>
          <p14:tracePt t="2968" x="1638300" y="2952750"/>
          <p14:tracePt t="2984" x="1676400" y="2714625"/>
          <p14:tracePt t="3001" x="1709738" y="2582863"/>
          <p14:tracePt t="3017" x="1747838" y="2459038"/>
          <p14:tracePt t="3033" x="1765300" y="2390775"/>
          <p14:tracePt t="3050" x="1778000" y="2382838"/>
          <p14:tracePt t="3090" x="1790700" y="2370138"/>
          <p14:tracePt t="3106" x="1816100" y="2370138"/>
          <p14:tracePt t="3122" x="1841500" y="2370138"/>
          <p14:tracePt t="3145" x="1889125" y="2352675"/>
          <p14:tracePt t="3162" x="1906588" y="2306638"/>
          <p14:tracePt t="3170" x="1919288" y="2292350"/>
          <p14:tracePt t="3184" x="1919288" y="2266950"/>
          <p14:tracePt t="3193" x="1931988" y="2220913"/>
          <p14:tracePt t="3201" x="1944688" y="2208213"/>
          <p14:tracePt t="3217" x="1982788" y="2170113"/>
          <p14:tracePt t="3235" x="2046288" y="2109788"/>
          <p14:tracePt t="3250" x="2117725" y="2093913"/>
          <p14:tracePt t="3267" x="2157413" y="2079625"/>
          <p14:tracePt t="3284" x="2216150" y="2051050"/>
          <p14:tracePt t="3301" x="2271713" y="2051050"/>
          <p14:tracePt t="3305" x="2284413" y="2038350"/>
          <p14:tracePt t="3318" x="2297113" y="2025650"/>
          <p14:tracePt t="3335" x="2322513" y="2025650"/>
          <p14:tracePt t="3338" x="2347913" y="2025650"/>
          <p14:tracePt t="3350" x="2373313" y="2025650"/>
          <p14:tracePt t="3353" x="2436813" y="2025650"/>
          <p14:tracePt t="3367" x="2466975" y="2025650"/>
          <p14:tracePt t="3369" x="2530475" y="2025650"/>
          <p14:tracePt t="3384" x="2790825" y="2084388"/>
          <p14:tracePt t="3402" x="3122613" y="2241550"/>
          <p14:tracePt t="3419" x="3429000" y="2370138"/>
          <p14:tracePt t="3434" x="3671888" y="2454275"/>
          <p14:tracePt t="3451" x="3922713" y="2578100"/>
          <p14:tracePt t="3468" x="4125913" y="2740025"/>
          <p14:tracePt t="3484" x="4257675" y="2833688"/>
          <p14:tracePt t="3501" x="4270375" y="2879725"/>
          <p14:tracePt t="3505" x="4283075" y="2889250"/>
          <p14:tracePt t="3518" x="4283075" y="2914650"/>
          <p14:tracePt t="3520" x="4283075" y="2978150"/>
          <p14:tracePt t="3534" x="4283075" y="3008313"/>
          <p14:tracePt t="3537" x="4283075" y="3033713"/>
          <p14:tracePt t="3551" x="4283075" y="3063875"/>
          <p14:tracePt t="3554" x="4283075" y="3089275"/>
          <p14:tracePt t="3568" x="4283075" y="3178175"/>
          <p14:tracePt t="3585" x="4283075" y="3271838"/>
          <p14:tracePt t="3602" x="4283075" y="3398838"/>
          <p14:tracePt t="3618" x="4283075" y="3489325"/>
          <p14:tracePt t="3636" x="4283075" y="3514725"/>
          <p14:tracePt t="3698" x="4283075" y="3543300"/>
          <p14:tracePt t="3713" x="4283075" y="3568700"/>
          <p14:tracePt t="3778" x="4283075" y="3598863"/>
          <p14:tracePt t="3905" x="4283075" y="3624263"/>
          <p14:tracePt t="3913" x="4295775" y="3636963"/>
          <p14:tracePt t="3922" x="4338638" y="3649663"/>
          <p14:tracePt t="3934" x="4386263" y="3667125"/>
          <p14:tracePt t="3936" x="4432300" y="3679825"/>
          <p14:tracePt t="3951" x="4462463" y="3697288"/>
          <p14:tracePt t="3955" x="4551363" y="3730625"/>
          <p14:tracePt t="3967" x="4564063" y="3743325"/>
          <p14:tracePt t="3971" x="4564063" y="3768725"/>
          <p14:tracePt t="3984" x="4564063" y="3922713"/>
          <p14:tracePt t="4001" x="4500563" y="4037013"/>
          <p14:tracePt t="4020" x="4487863" y="4079875"/>
          <p14:tracePt t="4097" x="4462463" y="4079875"/>
          <p14:tracePt t="4105" x="4437063" y="4079875"/>
          <p14:tracePt t="4113" x="4373563" y="4079875"/>
          <p14:tracePt t="4134" x="4310063" y="4079875"/>
          <p14:tracePt t="4151" x="4237038" y="4067175"/>
          <p14:tracePt t="4154" x="4224338" y="4054475"/>
          <p14:tracePt t="4167" x="4198938" y="4054475"/>
          <p14:tracePt t="4170" x="4135438" y="4054475"/>
          <p14:tracePt t="4184" x="4041775" y="4054475"/>
          <p14:tracePt t="4202" x="3913188" y="4054475"/>
          <p14:tracePt t="4217" x="3786188" y="4021138"/>
          <p14:tracePt t="4234" x="3573463" y="3981450"/>
          <p14:tracePt t="4250" x="3300413" y="3897313"/>
          <p14:tracePt t="4268" x="2889250" y="3760788"/>
          <p14:tracePt t="4285" x="2535238" y="3671888"/>
          <p14:tracePt t="4301" x="2203450" y="3492500"/>
          <p14:tracePt t="4317" x="1978025" y="3368675"/>
          <p14:tracePt t="4334" x="1803400" y="3271838"/>
          <p14:tracePt t="4337" x="1785938" y="3224213"/>
          <p14:tracePt t="4350" x="1773238" y="3211513"/>
          <p14:tracePt t="4352" x="1773238" y="3186113"/>
          <p14:tracePt t="4368" x="1773238" y="3114675"/>
          <p14:tracePt t="4385" x="1773238" y="3046413"/>
          <p14:tracePt t="4400" x="1773238" y="2990850"/>
          <p14:tracePt t="4417" x="1833563" y="2892425"/>
          <p14:tracePt t="4434" x="1879600" y="2816225"/>
          <p14:tracePt t="4451" x="1982788" y="2714625"/>
          <p14:tracePt t="4467" x="2063750" y="2633663"/>
          <p14:tracePt t="4484" x="2105025" y="2590800"/>
          <p14:tracePt t="4502" x="2220913" y="2492375"/>
          <p14:tracePt t="4517" x="2233613" y="2492375"/>
          <p14:tracePt t="4520" x="2259013" y="2492375"/>
          <p14:tracePt t="4534" x="2305050" y="2476500"/>
          <p14:tracePt t="4594" x="2305050" y="2501900"/>
          <p14:tracePt t="4610" x="2305050" y="2565400"/>
          <p14:tracePt t="4618" x="2305050" y="2608263"/>
          <p14:tracePt t="4634" x="2305050" y="2679700"/>
          <p14:tracePt t="4650" x="2305050" y="2773363"/>
          <p14:tracePt t="4667" x="2246313" y="2889250"/>
          <p14:tracePt t="4684" x="2216150" y="2960688"/>
          <p14:tracePt t="4701" x="2178050" y="3059113"/>
          <p14:tracePt t="4706" x="2147888" y="3105150"/>
          <p14:tracePt t="4718" x="2147888" y="3117850"/>
          <p14:tracePt t="4721" x="2147888" y="3143250"/>
          <p14:tracePt t="4734" x="2147888" y="3170238"/>
          <p14:tracePt t="4737" x="2147888" y="3198813"/>
          <p14:tracePt t="4751" x="2147888" y="3224213"/>
          <p14:tracePt t="4767" x="2147888" y="3249613"/>
          <p14:tracePt t="4770" x="2147888" y="3314700"/>
          <p14:tracePt t="4785" x="2157413" y="3327400"/>
          <p14:tracePt t="4802" x="2241550" y="3355975"/>
          <p14:tracePt t="4819" x="2339975" y="3421063"/>
          <p14:tracePt t="4834" x="2527300" y="3454400"/>
          <p14:tracePt t="4850" x="2824163" y="3540125"/>
          <p14:tracePt t="4868" x="3173413" y="3586163"/>
          <p14:tracePt t="4884" x="3471863" y="3671888"/>
          <p14:tracePt t="4901" x="3756025" y="3671888"/>
          <p14:tracePt t="4917" x="3990975" y="3671888"/>
          <p14:tracePt t="4920" x="4105275" y="3671888"/>
          <p14:tracePt t="4934" x="4151313" y="3624263"/>
          <p14:tracePt t="4936" x="4203700" y="3573463"/>
          <p14:tracePt t="4951" x="4249738" y="3527425"/>
          <p14:tracePt t="4955" x="4249738" y="3436938"/>
          <p14:tracePt t="4968" x="4287838" y="3224213"/>
          <p14:tracePt t="4984" x="4287838" y="2940050"/>
          <p14:tracePt t="5001" x="4229100" y="2616200"/>
          <p14:tracePt t="5017" x="4079875" y="2339975"/>
          <p14:tracePt t="5034" x="3963988" y="2190750"/>
          <p14:tracePt t="5051" x="3887788" y="2109788"/>
          <p14:tracePt t="5067" x="3790950" y="2046288"/>
          <p14:tracePt t="5084" x="3654425" y="2012950"/>
          <p14:tracePt t="5102" x="3436938" y="2012950"/>
          <p14:tracePt t="5105" x="3373438" y="2012950"/>
          <p14:tracePt t="5117" x="3221038" y="2012950"/>
          <p14:tracePt t="5120" x="3105150" y="2012950"/>
          <p14:tracePt t="5134" x="2990850" y="2012950"/>
          <p14:tracePt t="5137" x="2862263" y="2093913"/>
          <p14:tracePt t="5150" x="2654300" y="2160588"/>
          <p14:tracePt t="5153" x="2555875" y="2220913"/>
          <p14:tracePt t="5167" x="2382838" y="2266950"/>
          <p14:tracePt t="5170" x="2228850" y="2332038"/>
          <p14:tracePt t="5184" x="2101850" y="2454275"/>
          <p14:tracePt t="5201" x="2016125" y="2578100"/>
          <p14:tracePt t="5218" x="1978025" y="2786063"/>
          <p14:tracePt t="5234" x="1978025" y="3046413"/>
          <p14:tracePt t="5250" x="1978025" y="3216275"/>
          <p14:tracePt t="5267" x="2051050" y="3411538"/>
          <p14:tracePt t="5283" x="2160588" y="3517900"/>
          <p14:tracePt t="5301" x="2322513" y="3608388"/>
          <p14:tracePt t="5317" x="2578100" y="3646488"/>
          <p14:tracePt t="5321" x="2727325" y="3687763"/>
          <p14:tracePt t="5333" x="2897188" y="3687763"/>
          <p14:tracePt t="5351" x="3236913" y="3687763"/>
          <p14:tracePt t="5354" x="3406775" y="3687763"/>
          <p14:tracePt t="5367" x="3578225" y="3687763"/>
          <p14:tracePt t="5370" x="3725863" y="3671888"/>
          <p14:tracePt t="5385" x="3948113" y="3573463"/>
          <p14:tracePt t="5402" x="4084638" y="3395663"/>
          <p14:tracePt t="5417" x="4151313" y="3259138"/>
          <p14:tracePt t="5434" x="4151313" y="3054350"/>
          <p14:tracePt t="5451" x="4151313" y="2851150"/>
          <p14:tracePt t="5467" x="4122738" y="2722563"/>
          <p14:tracePt t="5485" x="3960813" y="2514600"/>
          <p14:tracePt t="5501" x="3832225" y="2390775"/>
          <p14:tracePt t="5517" x="3616325" y="2309813"/>
          <p14:tracePt t="5521" x="3568700" y="2309813"/>
          <p14:tracePt t="5535" x="3505200" y="2309813"/>
          <p14:tracePt t="5538" x="3398838" y="2309813"/>
          <p14:tracePt t="5552" x="3284538" y="2309813"/>
          <p14:tracePt t="5554" x="3168650" y="2309813"/>
          <p14:tracePt t="5567" x="3097213" y="2339975"/>
          <p14:tracePt t="5570" x="3028950" y="2378075"/>
          <p14:tracePt t="5585" x="2927350" y="2441575"/>
          <p14:tracePt t="5603" x="2867025" y="2501900"/>
          <p14:tracePt t="5617" x="2854325" y="2540000"/>
          <p14:tracePt t="5634" x="2854325" y="2628900"/>
          <p14:tracePt t="5651" x="2854325" y="2659063"/>
          <p14:tracePt t="5668" x="2854325" y="2714625"/>
          <p14:tracePt t="5685" x="2897188" y="2760663"/>
          <p14:tracePt t="5701" x="2960688" y="2760663"/>
          <p14:tracePt t="5717" x="2998788" y="2786063"/>
          <p14:tracePt t="5721" x="3046413" y="2786063"/>
          <p14:tracePt t="5733" x="3074988" y="2786063"/>
          <p14:tracePt t="5737" x="3140075" y="2786063"/>
          <p14:tracePt t="5751" x="3165475" y="2786063"/>
          <p14:tracePt t="5754" x="3190875" y="2786063"/>
          <p14:tracePt t="5769" x="3221038" y="2786063"/>
          <p14:tracePt t="5784" x="3284538" y="2786063"/>
          <p14:tracePt t="5801" x="3297238" y="2752725"/>
          <p14:tracePt t="5818" x="3297238" y="2697163"/>
          <p14:tracePt t="5834" x="3297238" y="2633663"/>
          <p14:tracePt t="5850" x="3284538" y="2560638"/>
          <p14:tracePt t="5867" x="3186113" y="2497138"/>
          <p14:tracePt t="5884" x="3087688" y="2463800"/>
          <p14:tracePt t="5901" x="2998788" y="2463800"/>
          <p14:tracePt t="5917" x="2905125" y="2428875"/>
          <p14:tracePt t="5921" x="2841625" y="2428875"/>
          <p14:tracePt t="5933" x="2778125" y="2428875"/>
          <p14:tracePt t="5951" x="2722563" y="2428875"/>
          <p14:tracePt t="5953" x="2659063" y="2428875"/>
          <p14:tracePt t="5968" x="2595563" y="2428875"/>
          <p14:tracePt t="5970" x="2570163" y="2428875"/>
          <p14:tracePt t="5983" x="2540000" y="2428875"/>
          <p14:tracePt t="6001" x="2514600" y="2428875"/>
          <p14:tracePt t="6058" x="2501900" y="2438400"/>
          <p14:tracePt t="6074" x="2501900" y="2463800"/>
          <p14:tracePt t="6090" x="2501900" y="2489200"/>
          <p14:tracePt t="6097" x="2514600" y="2535238"/>
          <p14:tracePt t="6106" x="2582863" y="2570163"/>
          <p14:tracePt t="6122" x="2611438" y="2598738"/>
          <p14:tracePt t="6134" x="2676525" y="2598738"/>
          <p14:tracePt t="6137" x="2705100" y="2628900"/>
          <p14:tracePt t="6152" x="2730500" y="2628900"/>
          <p14:tracePt t="6154" x="2798763" y="2663825"/>
          <p14:tracePt t="6167" x="2846388" y="2663825"/>
          <p14:tracePt t="6170" x="2892425" y="2663825"/>
          <p14:tracePt t="6184" x="3021013" y="2663825"/>
          <p14:tracePt t="6201" x="3071813" y="2663825"/>
          <p14:tracePt t="6217" x="3155950" y="2586038"/>
          <p14:tracePt t="6233" x="3194050" y="2413000"/>
          <p14:tracePt t="6250" x="3194050" y="2190750"/>
          <p14:tracePt t="6268" x="3194050" y="2008188"/>
          <p14:tracePt t="6284" x="3079750" y="1816100"/>
          <p14:tracePt t="6301" x="2995613" y="1697038"/>
          <p14:tracePt t="6304" x="2965450" y="1697038"/>
          <p14:tracePt t="6317" x="2935288" y="1668463"/>
          <p14:tracePt t="6320" x="2909888" y="1668463"/>
          <p14:tracePt t="6334" x="2879725" y="1668463"/>
          <p14:tracePt t="6336" x="2854325" y="1668463"/>
          <p14:tracePt t="6351" x="2790825" y="1668463"/>
          <p14:tracePt t="6354" x="2765425" y="1668463"/>
          <p14:tracePt t="6367" x="2714625" y="1714500"/>
          <p14:tracePt t="6370" x="2684463" y="1744663"/>
          <p14:tracePt t="6384" x="2611438" y="1927225"/>
          <p14:tracePt t="6401" x="2611438" y="2020888"/>
          <p14:tracePt t="6417" x="2611438" y="2071688"/>
          <p14:tracePt t="6435" x="2611438" y="2135188"/>
          <p14:tracePt t="6450" x="2684463" y="2185988"/>
          <p14:tracePt t="6467" x="2735263" y="2185988"/>
          <p14:tracePt t="6484" x="2765425" y="2185988"/>
          <p14:tracePt t="6500" x="2803525" y="2178050"/>
          <p14:tracePt t="6517" x="2833688" y="2089150"/>
          <p14:tracePt t="6520" x="2833688" y="2025650"/>
          <p14:tracePt t="6534" x="2833688" y="1960563"/>
          <p14:tracePt t="6537" x="2833688" y="1897063"/>
          <p14:tracePt t="6551" x="2820988" y="1851025"/>
          <p14:tracePt t="6554" x="2803525" y="1803400"/>
          <p14:tracePt t="6567" x="2755900" y="1752600"/>
          <p14:tracePt t="6570" x="2727325" y="1722438"/>
          <p14:tracePt t="6584" x="2697163" y="1722438"/>
          <p14:tracePt t="6602" x="2671763" y="1722438"/>
          <p14:tracePt t="6619" x="2608263" y="1722438"/>
          <p14:tracePt t="6634" x="2552700" y="1722438"/>
          <p14:tracePt t="6650" x="2505075" y="1760538"/>
          <p14:tracePt t="6667" x="2505075" y="1816100"/>
          <p14:tracePt t="6684" x="2505075" y="1871663"/>
          <p14:tracePt t="6882" x="2505075" y="1897063"/>
          <p14:tracePt t="6889" x="2505075" y="1927225"/>
          <p14:tracePt t="6906" x="2505075" y="1952625"/>
          <p14:tracePt t="6922" x="2505075" y="1978025"/>
          <p14:tracePt t="6938" x="2505075" y="2008188"/>
          <p14:tracePt t="7201" x="2517775" y="2054225"/>
          <p14:tracePt t="7282" x="2459038" y="2054225"/>
          <p14:tracePt t="7289" x="2395538" y="2054225"/>
          <p14:tracePt t="7300" x="2305050" y="2071688"/>
          <p14:tracePt t="7317" x="2203450" y="2101850"/>
          <p14:tracePt t="7320" x="2160588" y="2144713"/>
          <p14:tracePt t="7334" x="2147888" y="2157413"/>
          <p14:tracePt t="7337" x="2147888" y="2170113"/>
          <p14:tracePt t="7602" x="2170113" y="2160588"/>
          <p14:tracePt t="7610" x="2182813" y="2147888"/>
          <p14:tracePt t="7617" x="2195513" y="2135188"/>
          <p14:tracePt t="7634" x="2224088" y="2079625"/>
          <p14:tracePt t="7650" x="2238375" y="2066925"/>
          <p14:tracePt t="7667" x="2251075" y="2054225"/>
          <p14:tracePt t="7684" x="2276475" y="2028825"/>
          <p14:tracePt t="7700" x="2314575" y="2016125"/>
          <p14:tracePt t="7717" x="2403475" y="2016125"/>
          <p14:tracePt t="7721" x="2466975" y="2016125"/>
          <p14:tracePt t="7734" x="2535238" y="1982788"/>
          <p14:tracePt t="7737" x="2598738" y="1982788"/>
          <p14:tracePt t="7751" x="2662238" y="1982788"/>
          <p14:tracePt t="7755" x="2727325" y="1982788"/>
          <p14:tracePt t="7767" x="2833688" y="1982788"/>
          <p14:tracePt t="7770" x="2897188" y="1982788"/>
          <p14:tracePt t="7785" x="3024188" y="1982788"/>
          <p14:tracePt t="7802" x="3079750" y="1982788"/>
          <p14:tracePt t="7818" x="3127375" y="1965325"/>
          <p14:tracePt t="7930" x="3140075" y="1952625"/>
          <p14:tracePt t="7937" x="3165475" y="1952625"/>
          <p14:tracePt t="7962" x="3190875" y="1952625"/>
          <p14:tracePt t="8034" x="3221038" y="1952625"/>
          <p14:tracePt t="8073" x="3228975" y="1952625"/>
          <p14:tracePt t="8081" x="3241675" y="1952625"/>
          <p14:tracePt t="8090" x="3267075" y="1952625"/>
          <p14:tracePt t="8106" x="3279775" y="1952625"/>
          <p14:tracePt t="8118" x="3322638" y="1952625"/>
          <p14:tracePt t="8134" x="3348038" y="1952625"/>
          <p14:tracePt t="8137" x="3378200" y="1952625"/>
          <p14:tracePt t="8154" x="3403600" y="1952625"/>
          <p14:tracePt t="8167" x="3433763" y="1982788"/>
          <p14:tracePt t="8170" x="3462338" y="1982788"/>
          <p14:tracePt t="8184" x="3513138" y="1982788"/>
          <p14:tracePt t="8200" x="3624263" y="1982788"/>
          <p14:tracePt t="8217" x="3738563" y="2016125"/>
          <p14:tracePt t="8233" x="3867150" y="2016125"/>
          <p14:tracePt t="8250" x="3917950" y="2016125"/>
          <p14:tracePt t="8268" x="3973513" y="2016125"/>
          <p14:tracePt t="8284" x="4029075" y="2016125"/>
          <p14:tracePt t="8301" x="4054475" y="2016125"/>
          <p14:tracePt t="8322" x="4084638" y="2016125"/>
          <p14:tracePt t="8385" x="4110038" y="2016125"/>
          <p14:tracePt t="8417" x="4138613" y="2016125"/>
          <p14:tracePt t="8442" x="4168775" y="2046288"/>
          <p14:tracePt t="8458" x="4176713" y="2058988"/>
          <p14:tracePt t="8465" x="4189413" y="2066925"/>
          <p14:tracePt t="8481" x="4232275" y="2084388"/>
          <p14:tracePt t="8506" x="4232275" y="2109788"/>
          <p14:tracePt t="8513" x="4244975" y="2122488"/>
          <p14:tracePt t="8529" x="4270375" y="2122488"/>
          <p14:tracePt t="8538" x="4283075" y="2135188"/>
          <p14:tracePt t="8554" x="4295775" y="2147888"/>
          <p14:tracePt t="8568" x="4322763" y="2147888"/>
          <p14:tracePt t="8584" x="4348163" y="2147888"/>
          <p14:tracePt t="8600" x="4373563" y="2147888"/>
          <p14:tracePt t="8618" x="4406900" y="2178050"/>
          <p14:tracePt t="8634" x="4432300" y="2178050"/>
          <p14:tracePt t="8651" x="4457700" y="2178050"/>
          <p14:tracePt t="8667" x="4487863" y="2178050"/>
          <p14:tracePt t="8684" x="4543425" y="2178050"/>
          <p14:tracePt t="8700" x="4632325" y="2178050"/>
          <p14:tracePt t="8717" x="4687888" y="2152650"/>
          <p14:tracePt t="8720" x="4718050" y="2152650"/>
          <p14:tracePt t="8734" x="4748213" y="2119313"/>
          <p14:tracePt t="8737" x="4773613" y="2119313"/>
          <p14:tracePt t="8750" x="4802188" y="2119313"/>
          <p14:tracePt t="8753" x="4849813" y="2106613"/>
          <p14:tracePt t="8768" x="4862513" y="2093913"/>
          <p14:tracePt t="8770" x="4918075" y="2093913"/>
          <p14:tracePt t="8785" x="4973638" y="2063750"/>
          <p14:tracePt t="8801" x="5067300" y="2063750"/>
          <p14:tracePt t="8817" x="5159375" y="2028825"/>
          <p14:tracePt t="8835" x="5219700" y="2000250"/>
          <p14:tracePt t="8850" x="5270500" y="2000250"/>
          <p14:tracePt t="8867" x="5295900" y="1973263"/>
          <p14:tracePt t="8884" x="5334000" y="1960563"/>
          <p14:tracePt t="8901" x="5359400" y="1935163"/>
          <p14:tracePt t="8917" x="5381625" y="1927225"/>
          <p14:tracePt t="8935" x="5394325" y="1927225"/>
          <p14:tracePt t="8950" x="5419725" y="1927225"/>
          <p14:tracePt t="8953" x="5432425" y="1914525"/>
          <p14:tracePt t="8977" x="5457825" y="1884363"/>
          <p14:tracePt t="8994" x="5470525" y="1876425"/>
          <p14:tracePt t="9010" x="5495925" y="1876425"/>
          <p14:tracePt t="9018" x="5508625" y="1863725"/>
          <p14:tracePt t="9035" x="5521325" y="1851025"/>
          <p14:tracePt t="9049" x="5534025" y="1838325"/>
          <p14:tracePt t="9068" x="5559425" y="1812925"/>
          <p14:tracePt t="9084" x="5568950" y="1800225"/>
          <p14:tracePt t="9101" x="5581650" y="1790700"/>
          <p14:tracePt t="9117" x="5581650" y="1765300"/>
          <p14:tracePt t="9134" x="5607050" y="1739900"/>
          <p14:tracePt t="9137" x="5607050" y="1714500"/>
          <p14:tracePt t="9151" x="5607050" y="1684338"/>
          <p14:tracePt t="9154" x="5619750" y="1676400"/>
          <p14:tracePt t="9167" x="5632450" y="1663700"/>
          <p14:tracePt t="9184" x="5657850" y="1633538"/>
          <p14:tracePt t="9201" x="5670550" y="1595438"/>
          <p14:tracePt t="9218" x="5683250" y="1582738"/>
          <p14:tracePt t="9233" x="5703888" y="1562100"/>
          <p14:tracePt t="9251" x="5718175" y="1547813"/>
          <p14:tracePt t="9290" x="5743575" y="1547813"/>
          <p14:tracePt t="9433" x="5683250" y="1547813"/>
          <p14:tracePt t="9441" x="5657850" y="1547813"/>
          <p14:tracePt t="9452" x="5627688" y="1574800"/>
          <p14:tracePt t="9466" x="5581650" y="1590675"/>
          <p14:tracePt t="9484" x="5551488" y="1620838"/>
          <p14:tracePt t="9501" x="5538788" y="1633538"/>
          <p14:tracePt t="9585" x="5559425" y="1633538"/>
          <p14:tracePt t="9594" x="5584825" y="1633538"/>
          <p14:tracePt t="9600" x="5632450" y="1620838"/>
          <p14:tracePt t="9617" x="5662613" y="1590675"/>
          <p14:tracePt t="9634" x="5738813" y="1539875"/>
          <p14:tracePt t="9651" x="5751513" y="1527175"/>
          <p14:tracePt t="9667" x="5764213" y="1519238"/>
          <p14:tracePt t="9817" x="5743575" y="1519238"/>
          <p14:tracePt t="9825" x="5718175" y="1519238"/>
          <p14:tracePt t="9834" x="5688013" y="1519238"/>
          <p14:tracePt t="9849" x="5632450" y="1539875"/>
          <p14:tracePt t="9867" x="5589588" y="1582738"/>
          <p14:tracePt t="9884" x="5551488" y="1620838"/>
          <p14:tracePt t="9901" x="5538788" y="1646238"/>
          <p14:tracePt t="9904" x="5526088" y="1671638"/>
          <p14:tracePt t="10002" x="5568950" y="1671638"/>
          <p14:tracePt t="10010" x="5614988" y="1671638"/>
          <p14:tracePt t="10017" x="5640388" y="1671638"/>
          <p14:tracePt t="10033" x="5688013" y="1646238"/>
          <p14:tracePt t="10036" x="5734050" y="1646238"/>
          <p14:tracePt t="10050" x="5759450" y="1620838"/>
          <p14:tracePt t="10068" x="5784850" y="1620838"/>
          <p14:tracePt t="10145" x="5794375" y="1608138"/>
          <p14:tracePt t="10162" x="5789613" y="1595438"/>
          <p14:tracePt t="10170" x="5764213" y="1595438"/>
          <p14:tracePt t="10184" x="5670550" y="1595438"/>
          <p14:tracePt t="10201" x="5581650" y="1595438"/>
          <p14:tracePt t="10217" x="5551488" y="1595438"/>
          <p14:tracePt t="10235" x="5526088" y="1595438"/>
          <p14:tracePt t="10250" x="5487988" y="1633538"/>
          <p14:tracePt t="10267" x="5487988" y="1684338"/>
          <p14:tracePt t="10284" x="5487988" y="1739900"/>
          <p14:tracePt t="10305" x="5487988" y="1770063"/>
          <p14:tracePt t="10322" x="5530850" y="1782763"/>
          <p14:tracePt t="10334" x="5594350" y="1782763"/>
          <p14:tracePt t="10336" x="5637213" y="1782763"/>
          <p14:tracePt t="10351" x="5730875" y="1752600"/>
          <p14:tracePt t="10354" x="5807075" y="1676400"/>
          <p14:tracePt t="10367" x="5875338" y="1641475"/>
          <p14:tracePt t="10370" x="5976938" y="1557338"/>
          <p14:tracePt t="10383" x="6049963" y="1501775"/>
          <p14:tracePt t="10387" x="6083300" y="1471613"/>
          <p14:tracePt t="10401" x="6116638" y="1377950"/>
          <p14:tracePt t="10418" x="6116638" y="1322388"/>
          <p14:tracePt t="10465" x="6075363" y="1306513"/>
          <p14:tracePt t="10473" x="6045200" y="1306513"/>
          <p14:tracePt t="10484" x="6019800" y="1306513"/>
          <p14:tracePt t="10500" x="5938838" y="1382713"/>
          <p14:tracePt t="10518" x="5878513" y="1441450"/>
          <p14:tracePt t="10534" x="5878513" y="1471613"/>
          <p14:tracePt t="10578" x="5888038" y="1481138"/>
          <p14:tracePt t="10586" x="5913438" y="1481138"/>
          <p14:tracePt t="10593" x="5938838" y="1481138"/>
          <p14:tracePt t="10601" x="5969000" y="1481138"/>
          <p14:tracePt t="10617" x="5994400" y="1481138"/>
          <p14:tracePt t="10634" x="6019800" y="1481138"/>
          <p14:tracePt t="10721" x="6015038" y="1481138"/>
          <p14:tracePt t="10729" x="6002338" y="1481138"/>
          <p14:tracePt t="10738" x="5943600" y="1509713"/>
          <p14:tracePt t="10750" x="5913438" y="1544638"/>
          <p14:tracePt t="10754" x="5865813" y="1557338"/>
          <p14:tracePt t="10768" x="5819775" y="1574800"/>
          <p14:tracePt t="10770" x="5772150" y="1603375"/>
          <p14:tracePt t="10784" x="5657850" y="1638300"/>
          <p14:tracePt t="10801" x="5518150" y="1668463"/>
          <p14:tracePt t="10817" x="5351463" y="1744663"/>
          <p14:tracePt t="10834" x="5087938" y="1782763"/>
          <p14:tracePt t="10849" x="4657725" y="1828800"/>
          <p14:tracePt t="10867" x="4117975" y="1876425"/>
          <p14:tracePt t="10883" x="3054350" y="1876425"/>
          <p14:tracePt t="10901" x="1952625" y="1876425"/>
          <p14:tracePt t="10917" x="1233488" y="1876425"/>
          <p14:tracePt t="10920" x="1008063" y="1876425"/>
          <p14:tracePt t="10933" x="868363" y="1876425"/>
          <p14:tracePt t="10936" x="777875" y="1876425"/>
          <p14:tracePt t="10951" x="714375" y="1876425"/>
          <p14:tracePt t="10954" x="650875" y="1876425"/>
          <p14:tracePt t="10968" x="625475" y="1876425"/>
          <p14:tracePt t="10970" x="595313" y="1876425"/>
          <p14:tracePt t="10983" x="569913" y="1876425"/>
          <p14:tracePt t="10987" x="501650" y="1909763"/>
          <p14:tracePt t="11001" x="407988" y="1944688"/>
          <p14:tracePt t="11018" x="301625" y="1978025"/>
          <p14:tracePt t="11036" x="246063" y="2003425"/>
          <p14:tracePt t="11051" x="195263" y="2028825"/>
          <p14:tracePt t="11067" x="169863" y="2028825"/>
          <p14:tracePt t="11185" x="230188" y="2028825"/>
          <p14:tracePt t="11193" x="339725" y="2066925"/>
          <p14:tracePt t="11200" x="455613" y="2066925"/>
          <p14:tracePt t="11218" x="739775" y="2066925"/>
          <p14:tracePt t="11234" x="1089025" y="2109788"/>
          <p14:tracePt t="11250" x="1382713" y="2147888"/>
          <p14:tracePt t="11268" x="1666875" y="2147888"/>
          <p14:tracePt t="11284" x="1760538" y="2147888"/>
          <p14:tracePt t="11301" x="1851025" y="2147888"/>
          <p14:tracePt t="11482" x="1876425" y="2147888"/>
          <p14:tracePt t="11577" x="1889125" y="2139950"/>
          <p14:tracePt t="11617" x="1879600" y="2127250"/>
          <p14:tracePt t="11635" x="1854200" y="2127250"/>
          <p14:tracePt t="11649" x="1828800" y="2127250"/>
          <p14:tracePt t="11665" x="1816100" y="2119313"/>
          <p14:tracePt t="11674" x="1803400" y="2106613"/>
          <p14:tracePt t="11722" x="1778000" y="2106613"/>
          <p14:tracePt t="11729" x="1765300" y="2093913"/>
          <p14:tracePt t="11745" x="1757363" y="2079625"/>
          <p14:tracePt t="11770" x="1731963" y="2079625"/>
          <p14:tracePt t="11794" x="1701800" y="2079625"/>
          <p14:tracePt t="11800" x="1689100" y="2066925"/>
          <p14:tracePt t="11810" x="1676400" y="2054225"/>
          <p14:tracePt t="11850" x="1651000" y="2028825"/>
          <p14:tracePt t="12042" x="1671638" y="2028825"/>
          <p14:tracePt t="12058" x="1684338" y="2016125"/>
          <p14:tracePt t="12081" x="1697038" y="2003425"/>
          <p14:tracePt t="12114" x="1722438" y="2003425"/>
          <p14:tracePt t="12138" x="1752600" y="2003425"/>
          <p14:tracePt t="12154" x="1782763" y="1973263"/>
          <p14:tracePt t="12378" x="1757363" y="1973263"/>
          <p14:tracePt t="12401" x="1731963" y="1973263"/>
          <p14:tracePt t="12434" x="1706563" y="1973263"/>
          <p14:tracePt t="12754" x="1693863" y="1982788"/>
          <p14:tracePt t="13802" x="1701800" y="1995488"/>
          <p14:tracePt t="13818" x="1727200" y="1995488"/>
          <p14:tracePt t="13825" x="1752600" y="1995488"/>
          <p14:tracePt t="13850" x="1778000" y="1995488"/>
          <p14:tracePt t="13857" x="1808163" y="1995488"/>
          <p14:tracePt t="13867" x="1833563" y="1995488"/>
          <p14:tracePt t="13884" x="1927225" y="1995488"/>
          <p14:tracePt t="13901" x="1998663" y="2012950"/>
          <p14:tracePt t="13904" x="2011363" y="2020888"/>
          <p14:tracePt t="13918" x="2066925" y="2020888"/>
          <p14:tracePt t="13921" x="2092325" y="2020888"/>
          <p14:tracePt t="13938" x="2160588" y="2054225"/>
          <p14:tracePt t="13954" x="2190750" y="2054225"/>
          <p14:tracePt t="13970" x="2216150" y="2054225"/>
          <p14:tracePt t="13993" x="2241550" y="2054225"/>
          <p14:tracePt t="14025" x="2271713" y="2054225"/>
          <p14:tracePt t="14065" x="2297113" y="2054225"/>
          <p14:tracePt t="14090" x="2327275" y="2054225"/>
          <p14:tracePt t="14106" x="2352675" y="2054225"/>
          <p14:tracePt t="14130" x="2378075" y="2054225"/>
          <p14:tracePt t="14154" x="2408238" y="2054225"/>
          <p14:tracePt t="14218" x="2433638" y="2054225"/>
          <p14:tracePt t="14394" x="2463800" y="2054225"/>
          <p14:tracePt t="14417" x="2489200" y="2054225"/>
          <p14:tracePt t="14441" x="2514600" y="2054225"/>
          <p14:tracePt t="14457" x="2543175" y="2054225"/>
          <p14:tracePt t="14474" x="2570163" y="2054225"/>
          <p14:tracePt t="14481" x="2598738" y="2054225"/>
          <p14:tracePt t="14498" x="2624138" y="2054225"/>
          <p14:tracePt t="14505" x="2649538" y="2054225"/>
          <p14:tracePt t="14522" x="2679700" y="2054225"/>
          <p14:tracePt t="14545" x="2727325" y="2046288"/>
          <p14:tracePt t="14570" x="2740025" y="2033588"/>
          <p14:tracePt t="14577" x="2765425" y="2033588"/>
          <p14:tracePt t="14585" x="2790825" y="2033588"/>
          <p14:tracePt t="14601" x="2820988" y="2033588"/>
          <p14:tracePt t="14618" x="2846388" y="2033588"/>
          <p14:tracePt t="14633" x="2871788" y="2033588"/>
          <p14:tracePt t="14658" x="2901950" y="2033588"/>
          <p14:tracePt t="14674" x="2914650" y="2020888"/>
          <p14:tracePt t="14817" x="2922588" y="2008188"/>
          <p14:tracePt t="14842" x="2947988" y="2008188"/>
          <p14:tracePt t="14858" x="2978150" y="2008188"/>
          <p14:tracePt t="14874" x="3003550" y="2008188"/>
          <p14:tracePt t="14890" x="3033713" y="2008188"/>
          <p14:tracePt t="14897" x="3041650" y="1995488"/>
          <p14:tracePt t="14906" x="3054350" y="1982788"/>
          <p14:tracePt t="14923" x="3079750" y="1982788"/>
          <p14:tracePt t="14933" x="3092450" y="1973263"/>
          <p14:tracePt t="14951" x="3105150" y="1960563"/>
          <p14:tracePt t="14966" x="3130550" y="1960563"/>
          <p14:tracePt t="14985" x="3168650" y="1947863"/>
          <p14:tracePt t="15001" x="3206750" y="1935163"/>
          <p14:tracePt t="15018" x="3267075" y="1906588"/>
          <p14:tracePt t="15034" x="3292475" y="1906588"/>
          <p14:tracePt t="15049" x="3348038" y="1906588"/>
          <p14:tracePt t="15067" x="3373438" y="1906588"/>
          <p14:tracePt t="15083" x="3403600" y="1906588"/>
          <p14:tracePt t="15100" x="3441700" y="1914525"/>
          <p14:tracePt t="15117" x="3479800" y="1927225"/>
          <p14:tracePt t="15134" x="3505200" y="1927225"/>
          <p14:tracePt t="15137" x="3535363" y="1927225"/>
          <p14:tracePt t="15150" x="3560763" y="1927225"/>
          <p14:tracePt t="15152" x="3586163" y="1927225"/>
          <p14:tracePt t="15170" x="3616325" y="1927225"/>
          <p14:tracePt t="15194" x="3641725" y="1927225"/>
          <p14:tracePt t="15233" x="3671888" y="1927225"/>
          <p14:tracePt t="15258" x="3697288" y="1927225"/>
          <p14:tracePt t="15450" x="3722688" y="1927225"/>
          <p14:tracePt t="15457" x="3751263" y="1927225"/>
          <p14:tracePt t="15467" x="3778250" y="1927225"/>
          <p14:tracePt t="15483" x="3871913" y="1927225"/>
          <p14:tracePt t="15501" x="4092575" y="1927225"/>
          <p14:tracePt t="15517" x="4432300" y="1927225"/>
          <p14:tracePt t="15520" x="4548188" y="1927225"/>
          <p14:tracePt t="15534" x="4670425" y="1965325"/>
          <p14:tracePt t="15537" x="4840288" y="1965325"/>
          <p14:tracePt t="15551" x="4905375" y="1965325"/>
          <p14:tracePt t="15553" x="4933950" y="1995488"/>
          <p14:tracePt t="15570" x="4964113" y="1995488"/>
          <p14:tracePt t="15658" x="4956175" y="2008188"/>
          <p14:tracePt t="15665" x="4943475" y="2020888"/>
          <p14:tracePt t="15681" x="4918075" y="2046288"/>
          <p14:tracePt t="15690" x="4870450" y="2063750"/>
          <p14:tracePt t="15700" x="4857750" y="2076450"/>
          <p14:tracePt t="15717" x="4768850" y="2101850"/>
          <p14:tracePt t="15734" x="4670425" y="2165350"/>
          <p14:tracePt t="15737" x="4641850" y="2165350"/>
          <p14:tracePt t="15750" x="4573588" y="2200275"/>
          <p14:tracePt t="15754" x="4525963" y="2216150"/>
          <p14:tracePt t="15767" x="4479925" y="2233613"/>
          <p14:tracePt t="15769" x="4416425" y="2233613"/>
          <p14:tracePt t="15785" x="4287838" y="2233613"/>
          <p14:tracePt t="15801" x="4160838" y="2233613"/>
          <p14:tracePt t="15817" x="4032250" y="2233613"/>
          <p14:tracePt t="15835" x="3887788" y="2233613"/>
          <p14:tracePt t="15850" x="3735388" y="2233613"/>
          <p14:tracePt t="15867" x="3565525" y="2233613"/>
          <p14:tracePt t="15883" x="3390900" y="2233613"/>
          <p14:tracePt t="15900" x="3267075" y="2233613"/>
          <p14:tracePt t="15917" x="3135313" y="2266950"/>
          <p14:tracePt t="15920" x="3021013" y="2306638"/>
          <p14:tracePt t="15933" x="2905125" y="2306638"/>
          <p14:tracePt t="15936" x="2811463" y="2322513"/>
          <p14:tracePt t="15951" x="2747963" y="2339975"/>
          <p14:tracePt t="15954" x="2659063" y="2339975"/>
          <p14:tracePt t="15967" x="2570163" y="2357438"/>
          <p14:tracePt t="15970" x="2555875" y="2370138"/>
          <p14:tracePt t="15983" x="2530475" y="2370138"/>
          <p14:tracePt t="15985" x="2501900" y="2370138"/>
          <p14:tracePt t="16040" x="2476500" y="2370138"/>
          <p14:tracePt t="16074" x="2451100" y="2370138"/>
          <p14:tracePt t="16090" x="2420938" y="2398713"/>
          <p14:tracePt t="16106" x="2390775" y="2398713"/>
          <p14:tracePt t="16218" x="2365375" y="2398713"/>
          <p14:tracePt t="16314" x="2335213" y="2398713"/>
          <p14:tracePt t="16705" x="2322513" y="2357438"/>
          <p14:tracePt t="16713" x="2322513" y="2292350"/>
          <p14:tracePt t="16722" x="2322513" y="2228850"/>
          <p14:tracePt t="16734" x="2322513" y="2165350"/>
          <p14:tracePt t="16737" x="2322513" y="2139950"/>
          <p14:tracePt t="16750" x="2322513" y="2076450"/>
          <p14:tracePt t="16752" x="2322513" y="2046288"/>
          <p14:tracePt t="16767" x="2322513" y="1982788"/>
          <p14:tracePt t="16770" x="2322513" y="1957388"/>
          <p14:tracePt t="16786" x="2322513" y="1931988"/>
          <p14:tracePt t="16850" x="2322513" y="1901825"/>
          <p14:tracePt t="16857" x="2330450" y="1889125"/>
          <p14:tracePt t="16866" x="2339975" y="1881188"/>
          <p14:tracePt t="16884" x="2370138" y="1851025"/>
          <p14:tracePt t="16900" x="2370138" y="1825625"/>
          <p14:tracePt t="16917" x="2382838" y="1778000"/>
          <p14:tracePt t="16935" x="2395538" y="1765300"/>
          <p14:tracePt t="16962" x="2395538" y="1739900"/>
          <p14:tracePt t="17065" x="2386013" y="1727200"/>
          <p14:tracePt t="17082" x="2360613" y="1727200"/>
          <p14:tracePt t="17090" x="2297113" y="1727200"/>
          <p14:tracePt t="17100" x="2271713" y="1727200"/>
          <p14:tracePt t="17117" x="2182813" y="1727200"/>
          <p14:tracePt t="17134" x="2084388" y="1757363"/>
          <p14:tracePt t="17137" x="2020888" y="1757363"/>
          <p14:tracePt t="17150" x="1957388" y="1757363"/>
          <p14:tracePt t="17153" x="1931988" y="1757363"/>
          <p14:tracePt t="17167" x="1919288" y="1770063"/>
          <p14:tracePt t="17305" x="1906588" y="1782763"/>
          <p14:tracePt t="17353" x="1892300" y="1774825"/>
          <p14:tracePt t="17360" x="1901825" y="1760538"/>
          <p14:tracePt t="17370" x="1914525" y="1747838"/>
          <p14:tracePt t="17383" x="1927225" y="1735138"/>
          <p14:tracePt t="17401" x="1982788" y="1709738"/>
          <p14:tracePt t="17417" x="2003425" y="1684338"/>
          <p14:tracePt t="17433" x="2028825" y="1663700"/>
          <p14:tracePt t="17449" x="2084388" y="1628775"/>
          <p14:tracePt t="17474" x="2114550" y="1628775"/>
          <p14:tracePt t="17483" x="2127250" y="1620838"/>
          <p14:tracePt t="17500" x="2160588" y="1608138"/>
          <p14:tracePt t="17517" x="2190750" y="1608138"/>
          <p14:tracePt t="17534" x="2246313" y="1608138"/>
          <p14:tracePt t="17536" x="2271713" y="1608138"/>
          <p14:tracePt t="17549" x="2339975" y="1574800"/>
          <p14:tracePt t="17552" x="2365375" y="1574800"/>
          <p14:tracePt t="17568" x="2395538" y="1574800"/>
          <p14:tracePt t="17570" x="2459038" y="1574800"/>
          <p14:tracePt t="17583" x="2484438" y="1574800"/>
          <p14:tracePt t="17586" x="2514600" y="1574800"/>
          <p14:tracePt t="17599" x="2582863" y="1539875"/>
          <p14:tracePt t="17603" x="2608263" y="1539875"/>
          <p14:tracePt t="17616" x="2662238" y="1539875"/>
          <p14:tracePt t="17633" x="2717800" y="1539875"/>
          <p14:tracePt t="17649" x="2768600" y="1539875"/>
          <p14:tracePt t="17667" x="2824163" y="1539875"/>
          <p14:tracePt t="17684" x="2854325" y="1539875"/>
          <p14:tracePt t="17700" x="2879725" y="1539875"/>
          <p14:tracePt t="17722" x="2905125" y="1539875"/>
          <p14:tracePt t="17745" x="2935288" y="1539875"/>
          <p14:tracePt t="18162" x="2927350" y="1547813"/>
          <p14:tracePt t="18218" x="2914650" y="1557338"/>
          <p14:tracePt t="18225" x="2854325" y="1587500"/>
          <p14:tracePt t="18234" x="2828925" y="1587500"/>
          <p14:tracePt t="18251" x="2798763" y="1587500"/>
          <p14:tracePt t="18353" x="2773363" y="1587500"/>
          <p14:tracePt t="18385" x="2760663" y="1582738"/>
          <p14:tracePt t="18393" x="2747963" y="1570038"/>
          <p14:tracePt t="18410" x="2705100" y="1557338"/>
          <p14:tracePt t="18650" x="2705100" y="1527175"/>
          <p14:tracePt t="19378" x="2692400" y="1570038"/>
          <p14:tracePt t="19634" x="2662238" y="1600200"/>
          <p14:tracePt t="21330" x="2649538" y="1612900"/>
          <p14:tracePt t="21345" x="2649538" y="1638300"/>
          <p14:tracePt t="22002" x="2649538" y="1668463"/>
          <p14:tracePt t="22098" x="2636838" y="1676400"/>
          <p14:tracePt t="22130" x="2611438" y="1706563"/>
          <p14:tracePt t="22154" x="2578100" y="1735138"/>
          <p14:tracePt t="22194" x="2552700" y="1735138"/>
          <p14:tracePt t="22338" x="2573338" y="1735138"/>
          <p14:tracePt t="22354" x="2624138" y="1706563"/>
          <p14:tracePt t="22385" x="2624138" y="1697038"/>
          <p14:tracePt t="22417" x="2636838" y="1654175"/>
          <p14:tracePt t="22442" x="2662238" y="1654175"/>
          <p14:tracePt t="22474" x="2692400" y="1654175"/>
          <p14:tracePt t="22594" x="2722563" y="1681163"/>
          <p14:tracePt t="22601" x="2836863" y="1757363"/>
          <p14:tracePt t="22617" x="2930525" y="1881188"/>
          <p14:tracePt t="22633" x="2955925" y="1927225"/>
          <p14:tracePt t="22794" x="2981325" y="1927225"/>
          <p14:tracePt t="22842" x="2995613" y="1927225"/>
          <p14:tracePt t="22858" x="3008313" y="1889125"/>
          <p14:tracePt t="22882" x="3008313" y="1863725"/>
          <p14:tracePt t="22890" x="3008313" y="1833563"/>
          <p14:tracePt t="22906" x="3008313" y="1808163"/>
          <p14:tracePt t="22930" x="3021013" y="1795463"/>
          <p14:tracePt t="23665" x="2998788" y="1795463"/>
          <p14:tracePt t="23730" x="2973388" y="1795463"/>
          <p14:tracePt t="23754" x="2960688" y="1803400"/>
          <p14:tracePt t="23985" x="2947988" y="1816100"/>
          <p14:tracePt t="24009" x="2935288" y="1828800"/>
          <p14:tracePt t="24025" x="2922588" y="1841500"/>
          <p14:tracePt t="24042" x="2909888" y="1851025"/>
          <p14:tracePt t="24458" x="2901950" y="1863725"/>
          <p14:tracePt t="24490" x="2874963" y="1863725"/>
          <p14:tracePt t="24522" x="2841625" y="1893888"/>
          <p14:tracePt t="24538" x="2816225" y="1893888"/>
          <p14:tracePt t="24545" x="2786063" y="1927225"/>
          <p14:tracePt t="24570" x="2722563" y="1927225"/>
          <p14:tracePt t="24586" x="2697163" y="1927225"/>
          <p14:tracePt t="24593" x="2667000" y="1927225"/>
          <p14:tracePt t="24601" x="2641600" y="1927225"/>
          <p14:tracePt t="24615" x="2611438" y="1927225"/>
          <p14:tracePt t="24633" x="2586038" y="1927225"/>
          <p14:tracePt t="24665" x="2560638" y="1927225"/>
          <p14:tracePt t="24730" x="2530475" y="1927225"/>
          <p14:tracePt t="25017" x="2484438" y="1973263"/>
          <p14:tracePt t="25025" x="2471738" y="1987550"/>
          <p14:tracePt t="25032" x="2459038" y="2000250"/>
          <p14:tracePt t="25051" x="2433638" y="2020888"/>
          <p14:tracePt t="25067" x="2433638" y="2046288"/>
          <p14:tracePt t="25083" x="2433638" y="2076450"/>
          <p14:tracePt t="25099" x="2403475" y="2132013"/>
          <p14:tracePt t="25117" x="2403475" y="2160588"/>
          <p14:tracePt t="25194" x="2411413" y="2173288"/>
          <p14:tracePt t="25225" x="2436813" y="2173288"/>
          <p14:tracePt t="25258" x="2463800" y="2173288"/>
          <p14:tracePt t="25282" x="2492375" y="2173288"/>
          <p14:tracePt t="25314" x="2517775" y="2173288"/>
          <p14:tracePt t="25338" x="2547938" y="2173288"/>
          <p14:tracePt t="25370" x="2573338" y="2173288"/>
          <p14:tracePt t="25386" x="2598738" y="2173288"/>
          <p14:tracePt t="25417" x="2628900" y="2173288"/>
          <p14:tracePt t="25434" x="2654300" y="2173288"/>
          <p14:tracePt t="25451" x="2684463" y="2173288"/>
          <p14:tracePt t="25457" x="2709863" y="2173288"/>
          <p14:tracePt t="25465" x="2735263" y="2173288"/>
          <p14:tracePt t="25483" x="2765425" y="2173288"/>
          <p14:tracePt t="25500" x="2790825" y="2173288"/>
          <p14:tracePt t="25538" x="2820988" y="2173288"/>
          <p14:tracePt t="25561" x="2833688" y="2220913"/>
          <p14:tracePt t="25569" x="2833688" y="2246313"/>
          <p14:tracePt t="25586" x="2833688" y="2271713"/>
          <p14:tracePt t="25600" x="2909888" y="2416175"/>
          <p14:tracePt t="25617" x="2943225" y="2547938"/>
          <p14:tracePt t="25633" x="2943225" y="2717800"/>
          <p14:tracePt t="25650" x="2943225" y="2828925"/>
          <p14:tracePt t="25666" x="2943225" y="2901950"/>
          <p14:tracePt t="25683" x="2943225" y="2957513"/>
          <p14:tracePt t="25700" x="2990850" y="2998788"/>
          <p14:tracePt t="25716" x="3059113" y="3033713"/>
          <p14:tracePt t="25733" x="3109913" y="3084513"/>
          <p14:tracePt t="25748" x="3135313" y="3109913"/>
          <p14:tracePt t="25778" x="3135313" y="3135313"/>
          <p14:tracePt t="25785" x="3135313" y="3160713"/>
          <p14:tracePt t="25866" x="3127375" y="3173413"/>
          <p14:tracePt t="26042" x="3148013" y="3173413"/>
          <p14:tracePt t="26050" x="3211513" y="3173413"/>
          <p14:tracePt t="26057" x="3236913" y="3173413"/>
          <p14:tracePt t="26082" x="3390900" y="3173413"/>
          <p14:tracePt t="26099" x="3454400" y="3173413"/>
          <p14:tracePt t="26116" x="3484563" y="3173413"/>
          <p14:tracePt t="26133" x="3509963" y="3173413"/>
          <p14:tracePt t="26170" x="3525838" y="3221038"/>
          <p14:tracePt t="26177" x="3525838" y="3246438"/>
          <p14:tracePt t="26186" x="3525838" y="3309938"/>
          <p14:tracePt t="26199" x="3525838" y="3373438"/>
          <p14:tracePt t="26203" x="3525838" y="3436938"/>
          <p14:tracePt t="26215" x="3513138" y="3527425"/>
          <p14:tracePt t="26218" x="3454400" y="3624263"/>
          <p14:tracePt t="26233" x="3300413" y="3778250"/>
          <p14:tracePt t="26251" x="3092450" y="3940175"/>
          <p14:tracePt t="26266" x="2927350" y="4037013"/>
          <p14:tracePt t="26283" x="2730500" y="4110038"/>
          <p14:tracePt t="26300" x="2679700" y="4110038"/>
          <p14:tracePt t="26315" x="2649538" y="4110038"/>
          <p14:tracePt t="26333" x="2624138" y="4110038"/>
          <p14:tracePt t="26337" x="2560638" y="4110038"/>
          <p14:tracePt t="26349" x="2535238" y="4110038"/>
          <p14:tracePt t="26352" x="2451100" y="4110038"/>
          <p14:tracePt t="26365" x="2360613" y="4110038"/>
          <p14:tracePt t="26368" x="2297113" y="4110038"/>
          <p14:tracePt t="26383" x="2190750" y="4110038"/>
          <p14:tracePt t="26386" x="2127250" y="4110038"/>
          <p14:tracePt t="26399" x="2063750" y="4110038"/>
          <p14:tracePt t="26403" x="2033588" y="4110038"/>
          <p14:tracePt t="26416" x="2008188" y="4110038"/>
          <p14:tracePt t="26433" x="1982788" y="4110038"/>
          <p14:tracePt t="26451" x="1970088" y="4105275"/>
          <p14:tracePt t="26465" x="1944688" y="4079875"/>
          <p14:tracePt t="26483" x="1944688" y="4024313"/>
          <p14:tracePt t="26499" x="1914525" y="3914775"/>
          <p14:tracePt t="26516" x="1879600" y="3803650"/>
          <p14:tracePt t="26533" x="1879600" y="3667125"/>
          <p14:tracePt t="26536" x="1879600" y="3641725"/>
          <p14:tracePt t="26550" x="1879600" y="3578225"/>
          <p14:tracePt t="26553" x="1879600" y="3552825"/>
          <p14:tracePt t="26567" x="1892300" y="3505200"/>
          <p14:tracePt t="26569" x="1922463" y="3471863"/>
          <p14:tracePt t="26583" x="1970088" y="3424238"/>
          <p14:tracePt t="26586" x="2003425" y="3395663"/>
          <p14:tracePt t="26599" x="2051050" y="3343275"/>
          <p14:tracePt t="26603" x="2079625" y="3314700"/>
          <p14:tracePt t="26615" x="2173288" y="3259138"/>
          <p14:tracePt t="26618" x="2220913" y="3211513"/>
          <p14:tracePt t="26634" x="2360613" y="3140075"/>
          <p14:tracePt t="26650" x="2530475" y="3046413"/>
          <p14:tracePt t="26666" x="2701925" y="2957513"/>
          <p14:tracePt t="26682" x="2927350" y="2833688"/>
          <p14:tracePt t="26700" x="3036888" y="2798763"/>
          <p14:tracePt t="26715" x="3135313" y="2765425"/>
          <p14:tracePt t="26733" x="3284538" y="2722563"/>
          <p14:tracePt t="26750" x="3419475" y="2722563"/>
          <p14:tracePt t="26753" x="3446463" y="2722563"/>
          <p14:tracePt t="26765" x="3509963" y="2722563"/>
          <p14:tracePt t="26785" x="3743325" y="2722563"/>
          <p14:tracePt t="26801" x="3871913" y="2722563"/>
          <p14:tracePt t="26815" x="3935413" y="2722563"/>
          <p14:tracePt t="26818" x="3998913" y="2722563"/>
          <p14:tracePt t="26833" x="4186238" y="2795588"/>
          <p14:tracePt t="26850" x="4356100" y="2892425"/>
          <p14:tracePt t="26867" x="4454525" y="2990850"/>
          <p14:tracePt t="26884" x="4614863" y="3195638"/>
          <p14:tracePt t="26899" x="4748213" y="3497263"/>
          <p14:tracePt t="26916" x="4827588" y="3743325"/>
          <p14:tracePt t="26933" x="4870450" y="3981450"/>
          <p14:tracePt t="26950" x="4870450" y="4110038"/>
          <p14:tracePt t="26953" x="4870450" y="4173538"/>
          <p14:tracePt t="26966" x="4870450" y="4237038"/>
          <p14:tracePt t="26969" x="4870450" y="4262438"/>
          <p14:tracePt t="26982" x="4870450" y="4292600"/>
          <p14:tracePt t="26986" x="4870450" y="4356100"/>
          <p14:tracePt t="27000" x="4840288" y="4429125"/>
          <p14:tracePt t="27017" x="4814888" y="4467225"/>
          <p14:tracePt t="27033" x="4773613" y="4510088"/>
          <p14:tracePt t="27050" x="4718050" y="4535488"/>
          <p14:tracePt t="27068" x="4662488" y="4591050"/>
          <p14:tracePt t="27082" x="4573588" y="4649788"/>
          <p14:tracePt t="27099" x="4432300" y="4718050"/>
          <p14:tracePt t="27115" x="4338638" y="4748213"/>
          <p14:tracePt t="27133" x="4206875" y="4781550"/>
          <p14:tracePt t="27149" x="4113213" y="4816475"/>
          <p14:tracePt t="27153" x="4049713" y="4816475"/>
          <p14:tracePt t="27166" x="3943350" y="4816475"/>
          <p14:tracePt t="27169" x="3879850" y="4816475"/>
          <p14:tracePt t="27183" x="3773488" y="4816475"/>
          <p14:tracePt t="27186" x="3603625" y="4816475"/>
          <p14:tracePt t="27200" x="3233738" y="4816475"/>
          <p14:tracePt t="27216" x="2820988" y="4684713"/>
          <p14:tracePt t="27233" x="2436813" y="4548188"/>
          <p14:tracePt t="27250" x="2109788" y="4437063"/>
          <p14:tracePt t="27265" x="1939925" y="4343400"/>
          <p14:tracePt t="27283" x="1892300" y="4300538"/>
          <p14:tracePt t="27300" x="1866900" y="4275138"/>
          <p14:tracePt t="27316" x="1866900" y="4219575"/>
          <p14:tracePt t="27333" x="1866900" y="4130675"/>
          <p14:tracePt t="27337" x="1866900" y="4105275"/>
          <p14:tracePt t="27354" x="1866900" y="4075113"/>
          <p14:tracePt t="27366" x="1866900" y="4049713"/>
          <p14:tracePt t="27369" x="1866900" y="4021138"/>
          <p14:tracePt t="27383" x="1866900" y="3956050"/>
          <p14:tracePt t="27386" x="1866900" y="3930650"/>
          <p14:tracePt t="27398" x="1866900" y="3867150"/>
          <p14:tracePt t="27401" x="1866900" y="3841750"/>
          <p14:tracePt t="27417" x="1866900" y="3748088"/>
          <p14:tracePt t="27433" x="1866900" y="3659188"/>
          <p14:tracePt t="27449" x="1866900" y="3633788"/>
          <p14:tracePt t="27467" x="1879600" y="3586163"/>
          <p14:tracePt t="27769" x="1906588" y="3586163"/>
          <p14:tracePt t="27817" x="1935163" y="3586163"/>
          <p14:tracePt t="27929" x="1947863" y="3573463"/>
          <p14:tracePt t="27937" x="1960563" y="3560763"/>
          <p14:tracePt t="27949" x="1985963" y="3560763"/>
          <p14:tracePt t="27965" x="1995488" y="3548063"/>
          <p14:tracePt t="27986" x="2008188" y="3535363"/>
          <p14:tracePt t="27998" x="2020888" y="3522663"/>
          <p14:tracePt t="28017" x="2020888" y="3497263"/>
          <p14:tracePt t="28098" x="2033588" y="3489325"/>
          <p14:tracePt t="28104" x="2058988" y="3489325"/>
          <p14:tracePt t="28116" x="2084388" y="3489325"/>
          <p14:tracePt t="28133" x="2139950" y="3489325"/>
          <p14:tracePt t="28150" x="2170113" y="3489325"/>
          <p14:tracePt t="28153" x="2195513" y="3489325"/>
          <p14:tracePt t="28170" x="2208213" y="3492500"/>
          <p14:tracePt t="28182" x="2220913" y="3505200"/>
          <p14:tracePt t="28209" x="2246313" y="3505200"/>
          <p14:tracePt t="28377" x="2259013" y="3517900"/>
          <p14:tracePt t="28385" x="2246313" y="3560763"/>
          <p14:tracePt t="28399" x="2233613" y="3573463"/>
          <p14:tracePt t="28416" x="2233613" y="3598863"/>
          <p14:tracePt t="28433" x="2220913" y="3646488"/>
          <p14:tracePt t="28449" x="2208213" y="3659188"/>
          <p14:tracePt t="28825" x="2195513" y="3667125"/>
          <p14:tracePt t="29393" x="2182813" y="3662363"/>
          <p14:tracePt t="29401" x="2182813" y="3633788"/>
          <p14:tracePt t="29418" x="2182813" y="3608388"/>
          <p14:tracePt t="29441" x="2182813" y="3581400"/>
          <p14:tracePt t="29497" x="2182813" y="3552825"/>
          <p14:tracePt t="29505" x="2170113" y="3540125"/>
          <p14:tracePt t="29530" x="2160588" y="3530600"/>
          <p14:tracePt t="29545" x="2147888" y="3517900"/>
          <p14:tracePt t="29554" x="2135188" y="3505200"/>
          <p14:tracePt t="29566" x="2122488" y="3492500"/>
          <p14:tracePt t="29569" x="2109788" y="3479800"/>
          <p14:tracePt t="29583" x="2097088" y="3467100"/>
          <p14:tracePt t="29586" x="2071688" y="3441700"/>
          <p14:tracePt t="29599" x="2020888" y="3390900"/>
          <p14:tracePt t="29602" x="1985963" y="3322638"/>
          <p14:tracePt t="29617" x="1927225" y="3262313"/>
          <p14:tracePt t="29634" x="1897063" y="3203575"/>
          <p14:tracePt t="29650" x="1838325" y="3109913"/>
          <p14:tracePt t="29666" x="1812925" y="3084513"/>
          <p14:tracePt t="29683" x="1795463" y="3008313"/>
          <p14:tracePt t="29700" x="1782763" y="2957513"/>
          <p14:tracePt t="29715" x="1770063" y="2901950"/>
          <p14:tracePt t="29732" x="1757363" y="2892425"/>
          <p14:tracePt t="29749" x="1757363" y="2867025"/>
          <p14:tracePt t="29766" x="1747838" y="2824163"/>
          <p14:tracePt t="29769" x="1735138" y="2811463"/>
          <p14:tracePt t="29794" x="1735138" y="2786063"/>
          <p14:tracePt t="29810" x="1760538" y="2757488"/>
          <p14:tracePt t="29825" x="1760538" y="2730500"/>
          <p14:tracePt t="29841" x="1760538" y="2701925"/>
          <p14:tracePt t="29850" x="1773238" y="2692400"/>
          <p14:tracePt t="29866" x="1782763" y="2679700"/>
          <p14:tracePt t="29883" x="1795463" y="2641600"/>
          <p14:tracePt t="29900" x="1820863" y="2586038"/>
          <p14:tracePt t="29915" x="1863725" y="2547938"/>
          <p14:tracePt t="29933" x="1889125" y="2492375"/>
          <p14:tracePt t="29936" x="1914525" y="2466975"/>
          <p14:tracePt t="29949" x="1914525" y="2441575"/>
          <p14:tracePt t="29966" x="1944688" y="2413000"/>
          <p14:tracePt t="29982" x="1944688" y="2382838"/>
          <p14:tracePt t="29986" x="1957388" y="2370138"/>
          <p14:tracePt t="30001" x="1970088" y="2357438"/>
          <p14:tracePt t="30016" x="2008188" y="2319338"/>
          <p14:tracePt t="30033" x="2038350" y="2319338"/>
          <p14:tracePt t="30050" x="2076450" y="2306638"/>
          <p14:tracePt t="30066" x="2144713" y="2292350"/>
          <p14:tracePt t="30083" x="2198688" y="2292350"/>
          <p14:tracePt t="30099" x="2228850" y="2263775"/>
          <p14:tracePt t="30115" x="2284413" y="2263775"/>
          <p14:tracePt t="30133" x="2339975" y="2263775"/>
          <p14:tracePt t="30150" x="2386013" y="2246313"/>
          <p14:tracePt t="30153" x="2433638" y="2233613"/>
          <p14:tracePt t="30178" x="2459038" y="2233613"/>
          <p14:tracePt t="30185" x="2522538" y="2233613"/>
          <p14:tracePt t="30201" x="2547938" y="2233613"/>
          <p14:tracePt t="30215" x="2578100" y="2233613"/>
          <p14:tracePt t="30219" x="2603500" y="2233613"/>
          <p14:tracePt t="30233" x="2659063" y="2233613"/>
          <p14:tracePt t="30249" x="2747963" y="2233613"/>
          <p14:tracePt t="30265" x="2824163" y="2216150"/>
          <p14:tracePt t="30282" x="2862263" y="2203450"/>
          <p14:tracePt t="30300" x="2917825" y="2203450"/>
          <p14:tracePt t="30316" x="2968625" y="2203450"/>
          <p14:tracePt t="30333" x="2995613" y="2203450"/>
          <p14:tracePt t="30348" x="3049588" y="2225675"/>
          <p14:tracePt t="30366" x="3105150" y="2254250"/>
          <p14:tracePt t="30369" x="3130550" y="2254250"/>
          <p14:tracePt t="30383" x="3160713" y="2284413"/>
          <p14:tracePt t="30400" x="3221038" y="2319338"/>
          <p14:tracePt t="30417" x="3275013" y="2347913"/>
          <p14:tracePt t="30433" x="3340100" y="2408238"/>
          <p14:tracePt t="30449" x="3454400" y="2459038"/>
          <p14:tracePt t="30465" x="3505200" y="2484438"/>
          <p14:tracePt t="30482" x="3603625" y="2547938"/>
          <p14:tracePt t="30499" x="3667125" y="2608263"/>
          <p14:tracePt t="30515" x="3743325" y="2654300"/>
          <p14:tracePt t="30533" x="3803650" y="2709863"/>
          <p14:tracePt t="30536" x="3832225" y="2740025"/>
          <p14:tracePt t="30550" x="3844925" y="2752725"/>
          <p14:tracePt t="30553" x="3871913" y="2782888"/>
          <p14:tracePt t="30570" x="3884613" y="2795588"/>
          <p14:tracePt t="30583" x="3910013" y="2820988"/>
          <p14:tracePt t="30586" x="3922713" y="2833688"/>
          <p14:tracePt t="30600" x="3951288" y="2859088"/>
          <p14:tracePt t="30602" x="3951288" y="2889250"/>
          <p14:tracePt t="30616" x="3973513" y="2909888"/>
          <p14:tracePt t="30634" x="4003675" y="2965450"/>
          <p14:tracePt t="30652" x="4032250" y="3021013"/>
          <p14:tracePt t="30666" x="4062413" y="3079750"/>
          <p14:tracePt t="30683" x="4062413" y="3105150"/>
          <p14:tracePt t="30699" x="4062413" y="3160713"/>
          <p14:tracePt t="30716" x="4062413" y="3198813"/>
          <p14:tracePt t="30732" x="4037013" y="3271838"/>
          <p14:tracePt t="30749" x="4037013" y="3302000"/>
          <p14:tracePt t="30752" x="4037013" y="3327400"/>
          <p14:tracePt t="30766" x="4037013" y="3352800"/>
          <p14:tracePt t="30769" x="4037013" y="3382963"/>
          <p14:tracePt t="30786" x="4037013" y="3408363"/>
          <p14:tracePt t="30799" x="4037013" y="3436938"/>
          <p14:tracePt t="30816" x="4037013" y="3462338"/>
          <p14:tracePt t="30835" x="4057650" y="3522663"/>
          <p14:tracePt t="30850" x="4057650" y="3573463"/>
          <p14:tracePt t="30865" x="4057650" y="3629025"/>
          <p14:tracePt t="30882" x="4075113" y="3702050"/>
          <p14:tracePt t="30899" x="4092575" y="3778250"/>
          <p14:tracePt t="30915" x="4092575" y="3867150"/>
          <p14:tracePt t="30933" x="4122738" y="3927475"/>
          <p14:tracePt t="30948" x="4122738" y="3948113"/>
          <p14:tracePt t="30966" x="4122738" y="3973513"/>
          <p14:tracePt t="30969" x="4122738" y="4037013"/>
          <p14:tracePt t="30986" x="4122738" y="4067175"/>
          <p14:tracePt t="31002" x="4075113" y="4113213"/>
          <p14:tracePt t="31016" x="4049713" y="4168775"/>
          <p14:tracePt t="31033" x="4003675" y="4211638"/>
          <p14:tracePt t="31050" x="3960813" y="4254500"/>
          <p14:tracePt t="31065" x="3905250" y="4310063"/>
          <p14:tracePt t="31083" x="3832225" y="4368800"/>
          <p14:tracePt t="31100" x="3778250" y="4381500"/>
          <p14:tracePt t="31116" x="3684588" y="4429125"/>
          <p14:tracePt t="31133" x="3573463" y="4429125"/>
          <p14:tracePt t="31150" x="3403600" y="4429125"/>
          <p14:tracePt t="31153" x="3340100" y="4429125"/>
          <p14:tracePt t="31165" x="3233738" y="4429125"/>
          <p14:tracePt t="31168" x="3117850" y="4429125"/>
          <p14:tracePt t="31183" x="2998788" y="4429125"/>
          <p14:tracePt t="31186" x="2884488" y="4429125"/>
          <p14:tracePt t="31199" x="2760663" y="4391025"/>
          <p14:tracePt t="31202" x="2671763" y="4373563"/>
          <p14:tracePt t="31215" x="2598738" y="4338638"/>
          <p14:tracePt t="31219" x="2501900" y="4279900"/>
          <p14:tracePt t="31232" x="2301875" y="4160838"/>
          <p14:tracePt t="31250" x="2105025" y="4037013"/>
          <p14:tracePt t="31266" x="1897063" y="3871913"/>
          <p14:tracePt t="31283" x="1671638" y="3687763"/>
          <p14:tracePt t="31299" x="1573213" y="3590925"/>
          <p14:tracePt t="31316" x="1493838" y="3509963"/>
          <p14:tracePt t="31333" x="1446213" y="3467100"/>
          <p14:tracePt t="31350" x="1416050" y="3408363"/>
          <p14:tracePt t="31366" x="1416050" y="3382963"/>
          <p14:tracePt t="31369" x="1416050" y="3355975"/>
          <p14:tracePt t="31383" x="1416050" y="3327400"/>
          <p14:tracePt t="31386" x="1416050" y="3302000"/>
          <p14:tracePt t="31400" x="1416050" y="3271838"/>
          <p14:tracePt t="31403" x="1416050" y="3246438"/>
          <p14:tracePt t="31416" x="1416050" y="3190875"/>
          <p14:tracePt t="31433" x="1416050" y="3101975"/>
          <p14:tracePt t="31449" x="1441450" y="3041650"/>
          <p14:tracePt t="31465" x="1489075" y="2965450"/>
          <p14:tracePt t="31483" x="1565275" y="2889250"/>
          <p14:tracePt t="31499" x="1595438" y="2828925"/>
          <p14:tracePt t="31515" x="1658938" y="2770188"/>
          <p14:tracePt t="31533" x="1770063" y="2654300"/>
          <p14:tracePt t="31550" x="1846263" y="2595563"/>
          <p14:tracePt t="31553" x="1858963" y="2595563"/>
          <p14:tracePt t="31566" x="1889125" y="2565400"/>
          <p14:tracePt t="31569" x="1914525" y="2565400"/>
          <p14:tracePt t="31583" x="1978025" y="2565400"/>
          <p14:tracePt t="31586" x="2008188" y="2535238"/>
          <p14:tracePt t="31610" x="2033588" y="2535238"/>
          <p14:tracePt t="31633" x="2063750" y="2535238"/>
          <p14:tracePt t="31641" x="2089150" y="2535238"/>
          <p14:tracePt t="31657" x="2117725" y="2535238"/>
          <p14:tracePt t="31666" x="2182813" y="2535238"/>
          <p14:tracePt t="31682" x="2233613" y="2535238"/>
          <p14:tracePt t="31699" x="2289175" y="2535238"/>
          <p14:tracePt t="31715" x="2382838" y="2535238"/>
          <p14:tracePt t="31733" x="2433638" y="2535238"/>
          <p14:tracePt t="31748" x="2527300" y="2535238"/>
          <p14:tracePt t="31765" x="2616200" y="2535238"/>
          <p14:tracePt t="31768" x="2679700" y="2535238"/>
          <p14:tracePt t="31783" x="2743200" y="2535238"/>
          <p14:tracePt t="31786" x="2808288" y="2535238"/>
          <p14:tracePt t="31799" x="2854325" y="2565400"/>
          <p14:tracePt t="31802" x="2922588" y="2598738"/>
          <p14:tracePt t="31815" x="2968625" y="2628900"/>
          <p14:tracePt t="31819" x="3084513" y="2667000"/>
          <p14:tracePt t="31833" x="3140075" y="2692400"/>
          <p14:tracePt t="31849" x="3233738" y="2757488"/>
          <p14:tracePt t="31866" x="3287713" y="2782888"/>
          <p14:tracePt t="31882" x="3348038" y="2841625"/>
          <p14:tracePt t="31899" x="3403600" y="2871788"/>
          <p14:tracePt t="31915" x="3433763" y="2871788"/>
          <p14:tracePt t="31932" x="3492500" y="2935288"/>
          <p14:tracePt t="31949" x="3530600" y="2973388"/>
          <p14:tracePt t="31965" x="3530600" y="3028950"/>
          <p14:tracePt t="31982" x="3560763" y="3084513"/>
          <p14:tracePt t="31986" x="3578225" y="3130550"/>
          <p14:tracePt t="31999" x="3590925" y="3143250"/>
          <p14:tracePt t="32002" x="3590925" y="3170238"/>
          <p14:tracePt t="32016" x="3590925" y="3195638"/>
          <p14:tracePt t="32018" x="3590925" y="3224213"/>
          <p14:tracePt t="32034" x="3590925" y="3279775"/>
          <p14:tracePt t="32051" x="3590925" y="3330575"/>
          <p14:tracePt t="32066" x="3590925" y="3386138"/>
          <p14:tracePt t="32082" x="3590925" y="3441700"/>
          <p14:tracePt t="32099" x="3590925" y="3497263"/>
          <p14:tracePt t="32116" x="3590925" y="3522663"/>
          <p14:tracePt t="32132" x="3581400" y="3560763"/>
          <p14:tracePt t="32150" x="3540125" y="3573463"/>
          <p14:tracePt t="32165" x="3525838" y="3616325"/>
          <p14:tracePt t="32182" x="3479800" y="3633788"/>
          <p14:tracePt t="32185" x="3449638" y="3679825"/>
          <p14:tracePt t="32202" x="3419475" y="3692525"/>
          <p14:tracePt t="32217" x="3381375" y="3735388"/>
          <p14:tracePt t="32233" x="3322638" y="3760788"/>
          <p14:tracePt t="32249" x="3224213" y="3821113"/>
          <p14:tracePt t="32265" x="3087688" y="3854450"/>
          <p14:tracePt t="32283" x="2995613" y="3887788"/>
          <p14:tracePt t="32299" x="2849563" y="3952875"/>
          <p14:tracePt t="32316" x="2628900" y="3952875"/>
          <p14:tracePt t="32333" x="2398713" y="3952875"/>
          <p14:tracePt t="32351" x="2109788" y="3952875"/>
          <p14:tracePt t="32353" x="1995488" y="3952875"/>
          <p14:tracePt t="32365" x="1770063" y="3952875"/>
          <p14:tracePt t="32382" x="1428750" y="3952875"/>
          <p14:tracePt t="32386" x="1258888" y="3952875"/>
          <p14:tracePt t="32398" x="1114425" y="3952875"/>
          <p14:tracePt t="32401" x="1025525" y="3952875"/>
          <p14:tracePt t="32416" x="795338" y="3952875"/>
          <p14:tracePt t="32433" x="696913" y="3892550"/>
          <p14:tracePt t="32449" x="668338" y="3892550"/>
          <p14:tracePt t="32465" x="620713" y="3867150"/>
          <p14:tracePt t="32482" x="608013" y="3841750"/>
          <p14:tracePt t="32499" x="565150" y="3768725"/>
          <p14:tracePt t="32515" x="565150" y="3679825"/>
          <p14:tracePt t="32533" x="527050" y="3475038"/>
          <p14:tracePt t="32536" x="527050" y="3429000"/>
          <p14:tracePt t="32550" x="527050" y="3322638"/>
          <p14:tracePt t="32553" x="527050" y="3259138"/>
          <p14:tracePt t="32565" x="527050" y="3195638"/>
          <p14:tracePt t="32568" x="527050" y="3130550"/>
          <p14:tracePt t="32583" x="527050" y="3105150"/>
          <p14:tracePt t="32586" x="527050" y="3076575"/>
          <p14:tracePt t="32600" x="527050" y="3024188"/>
          <p14:tracePt t="32616" x="539750" y="2947988"/>
          <p14:tracePt t="32633" x="565150" y="2927350"/>
          <p14:tracePt t="32650" x="590550" y="2897188"/>
          <p14:tracePt t="32665" x="650875" y="2867025"/>
          <p14:tracePt t="32682" x="676275" y="2867025"/>
          <p14:tracePt t="32699" x="731838" y="2841625"/>
          <p14:tracePt t="32715" x="787400" y="2811463"/>
          <p14:tracePt t="32733" x="842963" y="2811463"/>
          <p14:tracePt t="32749" x="969963" y="2811463"/>
          <p14:tracePt t="32765" x="1058863" y="2811463"/>
          <p14:tracePt t="32768" x="1106488" y="2811463"/>
          <p14:tracePt t="32782" x="1190625" y="2811463"/>
          <p14:tracePt t="32785" x="1255713" y="2811463"/>
          <p14:tracePt t="32799" x="1296988" y="2811463"/>
          <p14:tracePt t="32802" x="1382713" y="2811463"/>
          <p14:tracePt t="32815" x="1446213" y="2811463"/>
          <p14:tracePt t="32818" x="1509713" y="2811463"/>
          <p14:tracePt t="32833" x="1641475" y="2811463"/>
          <p14:tracePt t="32849" x="1706563" y="2811463"/>
          <p14:tracePt t="32866" x="1760538" y="2811463"/>
          <p14:tracePt t="32883" x="1790700" y="2836863"/>
          <p14:tracePt t="32899" x="1812925" y="2863850"/>
          <p14:tracePt t="32915" x="1825625" y="2901950"/>
          <p14:tracePt t="32933" x="1889125" y="2998788"/>
          <p14:tracePt t="32936" x="1906588" y="3046413"/>
          <p14:tracePt t="32949" x="1919288" y="3054350"/>
          <p14:tracePt t="32952" x="1931988" y="3097213"/>
          <p14:tracePt t="32966" x="1947863" y="3143250"/>
          <p14:tracePt t="32968" x="1978025" y="3173413"/>
          <p14:tracePt t="32983" x="1978025" y="3203575"/>
          <p14:tracePt t="32987" x="1978025" y="3228975"/>
          <p14:tracePt t="32998" x="1978025" y="3254375"/>
          <p14:tracePt t="33001" x="2008188" y="3289300"/>
          <p14:tracePt t="33016" x="2008188" y="3314700"/>
          <p14:tracePt t="33032" x="2008188" y="3340100"/>
          <p14:tracePt t="33050" x="2025650" y="3386138"/>
          <p14:tracePt t="33066" x="2084388" y="3449638"/>
          <p14:tracePt t="33084" x="2114550" y="3479800"/>
          <p14:tracePt t="33099" x="2139950" y="3505200"/>
          <p14:tracePt t="33115" x="2195513" y="3530600"/>
          <p14:tracePt t="33133" x="2373313" y="3568700"/>
          <p14:tracePt t="33150" x="2560638" y="3608388"/>
          <p14:tracePt t="33153" x="2684463" y="3646488"/>
          <p14:tracePt t="33165" x="2854325" y="3646488"/>
          <p14:tracePt t="33182" x="3114675" y="3646488"/>
          <p14:tracePt t="33185" x="3254375" y="3646488"/>
          <p14:tracePt t="33200" x="3487738" y="3646488"/>
          <p14:tracePt t="33216" x="3659188" y="3646488"/>
          <p14:tracePt t="33233" x="3768725" y="3633788"/>
          <p14:tracePt t="33249" x="3829050" y="3573463"/>
          <p14:tracePt t="33265" x="3857625" y="3517900"/>
          <p14:tracePt t="33282" x="3887788" y="3459163"/>
          <p14:tracePt t="33299" x="3887788" y="3403600"/>
          <p14:tracePt t="33316" x="3917950" y="3348038"/>
          <p14:tracePt t="33333" x="3917950" y="3292475"/>
          <p14:tracePt t="33350" x="3917950" y="3267075"/>
          <p14:tracePt t="33353" x="3917950" y="3236913"/>
          <p14:tracePt t="33369" x="3917950" y="3211513"/>
          <p14:tracePt t="33386" x="3917950" y="3186113"/>
          <p14:tracePt t="33402" x="3905250" y="3140075"/>
          <p14:tracePt t="33417" x="3892550" y="3127375"/>
          <p14:tracePt t="33434" x="3892550" y="3101975"/>
          <p14:tracePt t="33450" x="3892550" y="3071813"/>
          <p14:tracePt t="33473" x="3879850" y="3024188"/>
          <p14:tracePt t="33594" x="3867150" y="3033713"/>
          <p14:tracePt t="33601" x="3867150" y="3059113"/>
          <p14:tracePt t="33616" x="3867150" y="3089275"/>
          <p14:tracePt t="33619" x="3867150" y="3114675"/>
          <p14:tracePt t="33634" x="3867150" y="3203575"/>
          <p14:tracePt t="33649" x="3892550" y="3297238"/>
          <p14:tracePt t="33667" x="3943350" y="3411538"/>
          <p14:tracePt t="33683" x="3951288" y="3449638"/>
          <p14:tracePt t="33700" x="3951288" y="3505200"/>
          <p14:tracePt t="33722" x="3951288" y="3530600"/>
          <p14:tracePt t="33745" x="3951288" y="3560763"/>
          <p14:tracePt t="33762" x="3943350" y="3608388"/>
          <p14:tracePt t="33778" x="3897313" y="3621088"/>
          <p14:tracePt t="33794" x="3884613" y="3633788"/>
          <p14:tracePt t="33801" x="3871913" y="3633788"/>
          <p14:tracePt t="33816" x="3832225" y="3659188"/>
          <p14:tracePt t="33833" x="3819525" y="3671888"/>
          <p14:tracePt t="33849" x="3806825" y="3684588"/>
          <p14:tracePt t="33922" x="3794125" y="3697288"/>
          <p14:tracePt t="33945" x="3803650" y="3709988"/>
          <p14:tracePt t="33970" x="3829050" y="3709988"/>
          <p14:tracePt t="33994" x="3857625" y="3709988"/>
          <p14:tracePt t="34010" x="3884613" y="3709988"/>
          <p14:tracePt t="34025" x="3930650" y="3697288"/>
          <p14:tracePt t="34034" x="3960813" y="3667125"/>
          <p14:tracePt t="34050" x="3978275" y="3621088"/>
          <p14:tracePt t="34057" x="4006850" y="3590925"/>
          <p14:tracePt t="34066" x="4019550" y="3578225"/>
          <p14:tracePt t="34082" x="4049713" y="3454400"/>
          <p14:tracePt t="34099" x="4049713" y="3398838"/>
          <p14:tracePt t="34115" x="4049713" y="3309938"/>
          <p14:tracePt t="34133" x="3935413" y="3224213"/>
          <p14:tracePt t="34150" x="3790950" y="3152775"/>
          <p14:tracePt t="34152" x="3760788" y="3122613"/>
          <p14:tracePt t="34165" x="3649663" y="3084513"/>
          <p14:tracePt t="34169" x="3578225" y="3049588"/>
          <p14:tracePt t="34183" x="3513138" y="3049588"/>
          <p14:tracePt t="34186" x="3446463" y="3016250"/>
          <p14:tracePt t="34199" x="3381375" y="3016250"/>
          <p14:tracePt t="34202" x="3317875" y="3016250"/>
          <p14:tracePt t="34215" x="3211513" y="3016250"/>
          <p14:tracePt t="34218" x="3148013" y="3016250"/>
          <p14:tracePt t="34233" x="2978150" y="3016250"/>
          <p14:tracePt t="34249" x="2803525" y="3016250"/>
          <p14:tracePt t="34265" x="2714625" y="3016250"/>
          <p14:tracePt t="34283" x="2624138" y="3016250"/>
          <p14:tracePt t="34299" x="2530475" y="3041650"/>
          <p14:tracePt t="34315" x="2436813" y="3041650"/>
          <p14:tracePt t="34332" x="2347913" y="3041650"/>
          <p14:tracePt t="34350" x="2317750" y="3041650"/>
          <p14:tracePt t="34353" x="2292350" y="3041650"/>
          <p14:tracePt t="34482" x="2301875" y="3041650"/>
          <p14:tracePt t="34489" x="2314575" y="3041650"/>
          <p14:tracePt t="34499" x="2370138" y="3041650"/>
          <p14:tracePt t="34516" x="2463800" y="3016250"/>
          <p14:tracePt t="34533" x="2540000" y="2970213"/>
          <p14:tracePt t="34549" x="2552700" y="2957513"/>
          <p14:tracePt t="34552" x="2578100" y="2957513"/>
          <p14:tracePt t="34578" x="2590800" y="2943225"/>
          <p14:tracePt t="34610" x="2582863" y="2930525"/>
          <p14:tracePt t="34618" x="2555875" y="2930525"/>
          <p14:tracePt t="34625" x="2492375" y="2930525"/>
          <p14:tracePt t="34632" x="2428875" y="2930525"/>
          <p14:tracePt t="34649" x="2314575" y="2978150"/>
          <p14:tracePt t="34665" x="2220913" y="3008313"/>
          <p14:tracePt t="34682" x="2170113" y="3033713"/>
          <p14:tracePt t="34713" x="2211388" y="3084513"/>
          <p14:tracePt t="34722" x="2238375" y="3084513"/>
          <p14:tracePt t="34733" x="2301875" y="3084513"/>
          <p14:tracePt t="34749" x="2578100" y="3084513"/>
          <p14:tracePt t="34766" x="2917825" y="3084513"/>
          <p14:tracePt t="34769" x="3087688" y="3084513"/>
          <p14:tracePt t="34782" x="3203575" y="3084513"/>
          <p14:tracePt t="34785" x="3300413" y="3049588"/>
          <p14:tracePt t="34800" x="3348038" y="3016250"/>
          <p14:tracePt t="34802" x="3394075" y="3003550"/>
          <p14:tracePt t="34817" x="3394075" y="2947988"/>
          <p14:tracePt t="34834" x="3394075" y="2884488"/>
          <p14:tracePt t="34850" x="3394075" y="2854325"/>
          <p14:tracePt t="34890" x="3386138" y="2846388"/>
          <p14:tracePt t="34906" x="3360738" y="2846388"/>
          <p14:tracePt t="34922" x="3348038" y="2851150"/>
          <p14:tracePt t="34929" x="3348038" y="2876550"/>
          <p14:tracePt t="34938" x="3348038" y="2905125"/>
          <p14:tracePt t="34971" x="3348038" y="2930525"/>
          <p14:tracePt t="34977" x="3390900" y="2947988"/>
          <p14:tracePt t="34986" x="3436938" y="2947988"/>
          <p14:tracePt t="34999" x="3484563" y="2947988"/>
          <p14:tracePt t="35003" x="3509963" y="2947988"/>
          <p14:tracePt t="35015" x="3603625" y="2897188"/>
          <p14:tracePt t="35018" x="3632200" y="2867025"/>
          <p14:tracePt t="35033" x="3697288" y="2770188"/>
          <p14:tracePt t="35049" x="3725863" y="2676525"/>
          <p14:tracePt t="35066" x="3725863" y="2611438"/>
          <p14:tracePt t="35083" x="3697288" y="2544763"/>
          <p14:tracePt t="35099" x="3632200" y="2479675"/>
          <p14:tracePt t="35116" x="3619500" y="2466975"/>
          <p14:tracePt t="35133" x="3594100" y="2466975"/>
          <p14:tracePt t="35149" x="3568700" y="2466975"/>
          <p14:tracePt t="35186" x="3543300" y="2466975"/>
          <p14:tracePt t="35225" x="3513138" y="2466975"/>
          <p14:tracePt t="35258" x="3500438" y="2459038"/>
          <p14:tracePt t="35266" x="3475038" y="2428875"/>
          <p14:tracePt t="35273" x="3446463" y="2398713"/>
          <p14:tracePt t="35283" x="3394075" y="2347913"/>
          <p14:tracePt t="35299" x="3297238" y="2284413"/>
          <p14:tracePt t="35316" x="3198813" y="2220913"/>
          <p14:tracePt t="35333" x="3100388" y="2157413"/>
          <p14:tracePt t="35336" x="3067050" y="2127250"/>
          <p14:tracePt t="35354" x="3041650" y="2127250"/>
          <p14:tracePt t="35365" x="3028950" y="2114550"/>
          <p14:tracePt t="35383" x="3016250" y="2101850"/>
          <p14:tracePt t="35474" x="3036888" y="2101850"/>
          <p14:tracePt t="35480" x="3105150" y="2066925"/>
          <p14:tracePt t="35498" x="3168650" y="2066925"/>
          <p14:tracePt t="35505" x="3233738" y="2066925"/>
          <p14:tracePt t="35516" x="3297238" y="2066925"/>
          <p14:tracePt t="35533" x="3355975" y="2038350"/>
          <p14:tracePt t="35549" x="3446463" y="2038350"/>
          <p14:tracePt t="35552" x="3475038" y="2038350"/>
          <p14:tracePt t="35565" x="3500438" y="2038350"/>
          <p14:tracePt t="35568" x="3565525" y="2038350"/>
          <p14:tracePt t="35583" x="3590925" y="2038350"/>
          <p14:tracePt t="35586" x="3654425" y="2038350"/>
          <p14:tracePt t="35599" x="3684588" y="2038350"/>
          <p14:tracePt t="35603" x="3730625" y="2051050"/>
          <p14:tracePt t="35615" x="3738563" y="2063750"/>
          <p14:tracePt t="35618" x="3781425" y="2076450"/>
          <p14:tracePt t="35633" x="3806825" y="2097088"/>
          <p14:tracePt t="35649" x="3832225" y="2152650"/>
          <p14:tracePt t="35666" x="3832225" y="2182813"/>
          <p14:tracePt t="35682" x="3832225" y="2233613"/>
          <p14:tracePt t="35698" x="3832225" y="2289175"/>
          <p14:tracePt t="35715" x="3806825" y="2339975"/>
          <p14:tracePt t="35733" x="3743325" y="2395538"/>
          <p14:tracePt t="35749" x="3743325" y="2408238"/>
          <p14:tracePt t="35752" x="3735388" y="2420938"/>
          <p14:tracePt t="35765" x="3722688" y="2433638"/>
          <p14:tracePt t="35783" x="3709988" y="2446338"/>
          <p14:tracePt t="35802" x="3684588" y="2446338"/>
          <p14:tracePt t="35816" x="3671888" y="2446338"/>
          <p14:tracePt t="35818" x="3629025" y="2446338"/>
          <p14:tracePt t="35833" x="3578225" y="2446338"/>
          <p14:tracePt t="35850" x="3484563" y="2446338"/>
          <p14:tracePt t="35866" x="3424238" y="2386013"/>
          <p14:tracePt t="35884" x="3335338" y="2327275"/>
          <p14:tracePt t="35899" x="3275013" y="2266950"/>
          <p14:tracePt t="35916" x="3246438" y="2238375"/>
          <p14:tracePt t="35932" x="3203575" y="2195513"/>
          <p14:tracePt t="35949" x="3203575" y="2170113"/>
          <p14:tracePt t="35966" x="3190875" y="2127250"/>
          <p14:tracePt t="35969" x="3178175" y="2119313"/>
          <p14:tracePt t="35982" x="3178175" y="2093913"/>
          <p14:tracePt t="35984" x="3178175" y="2063750"/>
          <p14:tracePt t="36002" x="3178175" y="2038350"/>
          <p14:tracePt t="36016" x="3178175" y="2008188"/>
          <p14:tracePt t="36033" x="3216275" y="1960563"/>
          <p14:tracePt t="36049" x="3254375" y="1952625"/>
          <p14:tracePt t="36066" x="3322638" y="1939925"/>
          <p14:tracePt t="36083" x="3416300" y="1939925"/>
          <p14:tracePt t="36099" x="3505200" y="1939925"/>
          <p14:tracePt t="36116" x="3632200" y="1939925"/>
          <p14:tracePt t="36134" x="3722688" y="1939925"/>
          <p14:tracePt t="36136" x="3786188" y="1939925"/>
          <p14:tracePt t="36149" x="3849688" y="1939925"/>
          <p14:tracePt t="36166" x="3960813" y="1939925"/>
          <p14:tracePt t="36168" x="4049713" y="1939925"/>
          <p14:tracePt t="36182" x="4113213" y="1939925"/>
          <p14:tracePt t="36199" x="4186238" y="1947863"/>
          <p14:tracePt t="36203" x="4237038" y="2000250"/>
          <p14:tracePt t="36217" x="4292600" y="2000250"/>
          <p14:tracePt t="36233" x="4406900" y="2051050"/>
          <p14:tracePt t="36250" x="4445000" y="2058988"/>
          <p14:tracePt t="36266" x="4500563" y="2089150"/>
          <p14:tracePt t="36282" x="4525963" y="2089150"/>
          <p14:tracePt t="36299" x="4581525" y="2147888"/>
          <p14:tracePt t="36315" x="4611688" y="2178050"/>
          <p14:tracePt t="36333" x="4624388" y="2190750"/>
          <p14:tracePt t="36336" x="4624388" y="2216150"/>
          <p14:tracePt t="36348" x="4624388" y="2241550"/>
          <p14:tracePt t="36366" x="4624388" y="2271713"/>
          <p14:tracePt t="36369" x="4624388" y="2297113"/>
          <p14:tracePt t="36382" x="4624388" y="2327275"/>
          <p14:tracePt t="36386" x="4624388" y="2352675"/>
          <p14:tracePt t="36399" x="4614863" y="2398713"/>
          <p14:tracePt t="36402" x="4602163" y="2413000"/>
          <p14:tracePt t="36415" x="4573588" y="2471738"/>
          <p14:tracePt t="36417" x="4543425" y="2501900"/>
          <p14:tracePt t="36433" x="4457700" y="2582863"/>
          <p14:tracePt t="36449" x="4376738" y="2663825"/>
          <p14:tracePt t="36465" x="4300538" y="2740025"/>
          <p14:tracePt t="36485" x="4156075" y="2846388"/>
          <p14:tracePt t="36499" x="4062413" y="2909888"/>
          <p14:tracePt t="36515" x="3871913" y="2986088"/>
          <p14:tracePt t="36533" x="3671888" y="3105150"/>
          <p14:tracePt t="36550" x="3530600" y="3173413"/>
          <p14:tracePt t="36553" x="3429000" y="3236913"/>
          <p14:tracePt t="36566" x="3360738" y="3271838"/>
          <p14:tracePt t="36568" x="3313113" y="3284538"/>
          <p14:tracePt t="36583" x="3198813" y="3322638"/>
          <p14:tracePt t="36586" x="3130550" y="3355975"/>
          <p14:tracePt t="36600" x="3036888" y="3378200"/>
          <p14:tracePt t="36603" x="2990850" y="3390900"/>
          <p14:tracePt t="36615" x="2927350" y="3390900"/>
          <p14:tracePt t="36618" x="2820988" y="3390900"/>
          <p14:tracePt t="36634" x="2692400" y="3390900"/>
          <p14:tracePt t="36650" x="2636838" y="3390900"/>
          <p14:tracePt t="36665" x="2543175" y="3360738"/>
          <p14:tracePt t="36682" x="2484438" y="3302000"/>
          <p14:tracePt t="36699" x="2386013" y="3236913"/>
          <p14:tracePt t="36716" x="2228850" y="3084513"/>
          <p14:tracePt t="36732" x="2051050" y="2901950"/>
          <p14:tracePt t="36749" x="1985963" y="2808288"/>
          <p14:tracePt t="36752" x="1985963" y="2744788"/>
          <p14:tracePt t="36766" x="1952625" y="2676525"/>
          <p14:tracePt t="36768" x="1952625" y="2611438"/>
          <p14:tracePt t="36782" x="1952625" y="2547938"/>
          <p14:tracePt t="36785" x="1952625" y="2484438"/>
          <p14:tracePt t="36799" x="1952625" y="2420938"/>
          <p14:tracePt t="36802" x="1952625" y="2395538"/>
          <p14:tracePt t="36815" x="1952625" y="2332038"/>
          <p14:tracePt t="36817" x="1952625" y="2284413"/>
          <p14:tracePt t="36834" x="1952625" y="2173288"/>
          <p14:tracePt t="36849" x="2008188" y="2114550"/>
          <p14:tracePt t="36866" x="2076450" y="2051050"/>
          <p14:tracePt t="36881" x="2152650" y="2008188"/>
          <p14:tracePt t="36898" x="2228850" y="1960563"/>
          <p14:tracePt t="36915" x="2305050" y="1909763"/>
          <p14:tracePt t="36932" x="2489200" y="1876425"/>
          <p14:tracePt t="36949" x="2582863" y="1846263"/>
          <p14:tracePt t="36966" x="2722563" y="1808163"/>
          <p14:tracePt t="36969" x="2790825" y="1778000"/>
          <p14:tracePt t="36982" x="2854325" y="1778000"/>
          <p14:tracePt t="36985" x="2917825" y="1778000"/>
          <p14:tracePt t="36999" x="2943225" y="1778000"/>
          <p14:tracePt t="37002" x="3008313" y="1778000"/>
          <p14:tracePt t="37015" x="3071813" y="1778000"/>
          <p14:tracePt t="37019" x="3135313" y="1778000"/>
          <p14:tracePt t="37033" x="3228975" y="1778000"/>
          <p14:tracePt t="37050" x="3355975" y="1778000"/>
          <p14:tracePt t="37068" x="3484563" y="1778000"/>
          <p14:tracePt t="37083" x="3654425" y="1778000"/>
          <p14:tracePt t="37098" x="3832225" y="1808163"/>
          <p14:tracePt t="37115" x="4024313" y="1884363"/>
          <p14:tracePt t="37132" x="4164013" y="1952625"/>
          <p14:tracePt t="37148" x="4292600" y="2041525"/>
          <p14:tracePt t="37165" x="4373563" y="2122488"/>
          <p14:tracePt t="37182" x="4454525" y="2200275"/>
          <p14:tracePt t="37185" x="4483100" y="2233613"/>
          <p14:tracePt t="37198" x="4495800" y="2241550"/>
          <p14:tracePt t="37201" x="4505325" y="2254250"/>
          <p14:tracePt t="37215" x="4505325" y="2279650"/>
          <p14:tracePt t="37218" x="4538663" y="2309813"/>
          <p14:tracePt t="37233" x="4560888" y="2335213"/>
          <p14:tracePt t="37250" x="4589463" y="2420938"/>
          <p14:tracePt t="37265" x="4589463" y="2476500"/>
          <p14:tracePt t="37282" x="4589463" y="2532063"/>
          <p14:tracePt t="37300" x="4589463" y="2659063"/>
          <p14:tracePt t="37316" x="4589463" y="2786063"/>
          <p14:tracePt t="37333" x="4589463" y="2957513"/>
          <p14:tracePt t="37349" x="4589463" y="3127375"/>
          <p14:tracePt t="37365" x="4589463" y="3254375"/>
          <p14:tracePt t="37368" x="4589463" y="3317875"/>
          <p14:tracePt t="37382" x="4589463" y="3382963"/>
          <p14:tracePt t="37385" x="4589463" y="3411538"/>
          <p14:tracePt t="37399" x="4589463" y="3475038"/>
          <p14:tracePt t="37402" x="4564063" y="3505200"/>
          <p14:tracePt t="37415" x="4530725" y="3573463"/>
          <p14:tracePt t="37418" x="4500563" y="3603625"/>
          <p14:tracePt t="37432" x="4419600" y="3717925"/>
          <p14:tracePt t="37449" x="4338638" y="3798888"/>
          <p14:tracePt t="37466" x="4219575" y="3846513"/>
          <p14:tracePt t="37482" x="4100513" y="3930650"/>
          <p14:tracePt t="37499" x="3990975" y="3948113"/>
          <p14:tracePt t="37516" x="3803650" y="4021138"/>
          <p14:tracePt t="37532" x="3649663" y="4037013"/>
          <p14:tracePt t="37549" x="3471863" y="4059238"/>
          <p14:tracePt t="37565" x="3317875" y="4059238"/>
          <p14:tracePt t="37568" x="3254375" y="4059238"/>
          <p14:tracePt t="37582" x="3190875" y="4059238"/>
          <p14:tracePt t="37585" x="3127375" y="4059238"/>
          <p14:tracePt t="37602" x="3062288" y="4059238"/>
          <p14:tracePt t="37615" x="2998788" y="4059238"/>
          <p14:tracePt t="37618" x="2973388" y="4059238"/>
          <p14:tracePt t="37633" x="2841625" y="4029075"/>
          <p14:tracePt t="37650" x="2649538" y="3943350"/>
          <p14:tracePt t="37665" x="2463800" y="3829050"/>
          <p14:tracePt t="37682" x="2259013" y="3667125"/>
          <p14:tracePt t="37699" x="2198688" y="3608388"/>
          <p14:tracePt t="37715" x="2117725" y="3527425"/>
          <p14:tracePt t="37732" x="2089150" y="3433763"/>
          <p14:tracePt t="37749" x="2089150" y="3322638"/>
          <p14:tracePt t="37752" x="2058988" y="3276600"/>
          <p14:tracePt t="37765" x="2058988" y="3211513"/>
          <p14:tracePt t="37782" x="2058988" y="3076575"/>
          <p14:tracePt t="37786" x="2058988" y="3028950"/>
          <p14:tracePt t="37800" x="2058988" y="2922588"/>
          <p14:tracePt t="37816" x="2117725" y="2824163"/>
          <p14:tracePt t="37832" x="2147888" y="2765425"/>
          <p14:tracePt t="37851" x="2195513" y="2651125"/>
          <p14:tracePt t="37865" x="2241550" y="2573338"/>
          <p14:tracePt t="37882" x="2289175" y="2497138"/>
          <p14:tracePt t="37899" x="2347913" y="2438400"/>
          <p14:tracePt t="37915" x="2408238" y="2408238"/>
          <p14:tracePt t="37932" x="2463800" y="2382838"/>
          <p14:tracePt t="37949" x="2535238" y="2352675"/>
          <p14:tracePt t="37965" x="2641600" y="2319338"/>
          <p14:tracePt t="37983" x="2778125" y="2284413"/>
          <p14:tracePt t="37986" x="2836863" y="2284413"/>
          <p14:tracePt t="37998" x="2901950" y="2284413"/>
          <p14:tracePt t="38002" x="3016250" y="2246313"/>
          <p14:tracePt t="38015" x="3079750" y="2246313"/>
          <p14:tracePt t="38019" x="3186113" y="2246313"/>
          <p14:tracePt t="38032" x="3317875" y="2212975"/>
          <p14:tracePt t="38050" x="3406775" y="2212975"/>
          <p14:tracePt t="38065" x="3500438" y="2212975"/>
          <p14:tracePt t="38082" x="3590925" y="2212975"/>
          <p14:tracePt t="38098" x="3679825" y="2212975"/>
          <p14:tracePt t="38115" x="3735388" y="2212975"/>
          <p14:tracePt t="38132" x="3832225" y="2271713"/>
          <p14:tracePt t="38148" x="3956050" y="2357438"/>
          <p14:tracePt t="38166" x="4062413" y="2501900"/>
          <p14:tracePt t="38169" x="4097338" y="2570163"/>
          <p14:tracePt t="38183" x="4135438" y="2641600"/>
          <p14:tracePt t="38185" x="4168775" y="2709863"/>
          <p14:tracePt t="38199" x="4203700" y="2782888"/>
          <p14:tracePt t="38202" x="4237038" y="2851150"/>
          <p14:tracePt t="38215" x="4237038" y="2914650"/>
          <p14:tracePt t="38219" x="4237038" y="2978150"/>
          <p14:tracePt t="38233" x="4270375" y="3109913"/>
          <p14:tracePt t="38248" x="4270375" y="3236913"/>
          <p14:tracePt t="38267" x="4270375" y="3327400"/>
          <p14:tracePt t="38283" x="4270375" y="3454400"/>
          <p14:tracePt t="38298" x="4270375" y="3479800"/>
          <p14:tracePt t="38316" x="4237038" y="3522663"/>
          <p14:tracePt t="38332" x="4176713" y="3548063"/>
          <p14:tracePt t="38349" x="4122738" y="3578225"/>
          <p14:tracePt t="38365" x="4067175" y="3578225"/>
          <p14:tracePt t="38382" x="3973513" y="3578225"/>
          <p14:tracePt t="38386" x="3892550" y="3578225"/>
          <p14:tracePt t="38398" x="3803650" y="3578225"/>
          <p14:tracePt t="38401" x="3687763" y="3578225"/>
          <p14:tracePt t="38415" x="3624263" y="3578225"/>
          <p14:tracePt t="38418" x="3517900" y="3578225"/>
          <p14:tracePt t="38433" x="3381375" y="3578225"/>
          <p14:tracePt t="38449" x="3327400" y="3552825"/>
          <p14:tracePt t="38465" x="3284538" y="3514725"/>
          <p14:tracePt t="38482" x="3284538" y="3424238"/>
          <p14:tracePt t="38499" x="3284538" y="3368675"/>
          <p14:tracePt t="38516" x="3284538" y="3279775"/>
          <p14:tracePt t="38532" x="3284538" y="3224213"/>
          <p14:tracePt t="38549" x="3313113" y="3165475"/>
          <p14:tracePt t="38552" x="3327400" y="3117850"/>
          <p14:tracePt t="38564" x="3378200" y="3071813"/>
          <p14:tracePt t="38582" x="3398838" y="3046413"/>
          <p14:tracePt t="38585" x="3459163" y="3016250"/>
          <p14:tracePt t="38599" x="3487738" y="2986088"/>
          <p14:tracePt t="38602" x="3500438" y="2973388"/>
          <p14:tracePt t="38615" x="3525838" y="2973388"/>
          <p14:tracePt t="38618" x="3556000" y="2973388"/>
          <p14:tracePt t="38633" x="3611563" y="2973388"/>
          <p14:tracePt t="38649" x="3636963" y="2973388"/>
          <p14:tracePt t="38666" x="3662363" y="2973388"/>
          <p14:tracePt t="39185" x="3641725" y="2973388"/>
          <p14:tracePt t="39210" x="3629025" y="2982913"/>
          <p14:tracePt t="39225" x="3603625" y="3008313"/>
          <p14:tracePt t="39250" x="3603625" y="3036888"/>
          <p14:tracePt t="39257" x="3590925" y="3049588"/>
          <p14:tracePt t="39266" x="3578225" y="3059113"/>
          <p14:tracePt t="39298" x="3578225" y="3089275"/>
          <p14:tracePt t="39305" x="3565525" y="3097213"/>
          <p14:tracePt t="39322" x="3552825" y="3109913"/>
          <p14:tracePt t="39332" x="3540125" y="3122613"/>
          <p14:tracePt t="39350" x="3513138" y="3178175"/>
          <p14:tracePt t="39353" x="3484563" y="3208338"/>
          <p14:tracePt t="39365" x="3454400" y="3236913"/>
          <p14:tracePt t="39369" x="3406775" y="3284538"/>
          <p14:tracePt t="39382" x="3406775" y="3314700"/>
          <p14:tracePt t="39385" x="3394075" y="3327400"/>
          <p14:tracePt t="39400" x="3365500" y="3386138"/>
          <p14:tracePt t="39415" x="3352800" y="3395663"/>
          <p14:tracePt t="39433" x="3327400" y="3424238"/>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55356" y="1506526"/>
            <a:ext cx="4793376" cy="2382255"/>
          </a:xfrm>
          <a:prstGeom prst="rect">
            <a:avLst/>
          </a:prstGeom>
        </p:spPr>
        <p:txBody>
          <a:bodyPr wrap="square">
            <a:spAutoFit/>
          </a:bodyPr>
          <a:lstStyle/>
          <a:p>
            <a:pPr marR="0" lvl="0" rtl="0">
              <a:lnSpc>
                <a:spcPct val="107000"/>
              </a:lnSpc>
              <a:spcBef>
                <a:spcPts val="0"/>
              </a:spcBef>
              <a:spcAft>
                <a:spcPts val="800"/>
              </a:spcAft>
              <a:tabLst>
                <a:tab pos="457200" algn="l"/>
              </a:tabLst>
            </a:pPr>
            <a:r>
              <a:rPr lang="en-US" sz="2400" b="1" i="1" u="sng"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Accounts and recording pross</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Recording pross (journaling and posting ledgers, trial balance)</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How to Inspect Accounts and Verify the Accuracy of Financial Records</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Course Outline: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05358251"/>
      </p:ext>
    </p:extLst>
  </p:cSld>
  <p:clrMapOvr>
    <a:masterClrMapping/>
  </p:clrMapOvr>
  <p:transition spd="slow" advTm="20500">
    <p:comb/>
  </p:transition>
  <p:extLst>
    <p:ext uri="{3A86A75C-4F4B-4683-9AE1-C65F6400EC91}">
      <p14:laserTraceLst xmlns:p14="http://schemas.microsoft.com/office/powerpoint/2010/main">
        <p14:tracePtLst>
          <p14:tracePt t="1668" x="3236913" y="3441700"/>
          <p14:tracePt t="1676" x="3122613" y="3441700"/>
          <p14:tracePt t="1684" x="2978150" y="3441700"/>
          <p14:tracePt t="1701" x="2390775" y="3441700"/>
          <p14:tracePt t="1718" x="1701800" y="3343275"/>
          <p14:tracePt t="1734" x="1327150" y="3297238"/>
          <p14:tracePt t="1751" x="1212850" y="3297238"/>
          <p14:tracePt t="1892" x="1187450" y="3297238"/>
          <p14:tracePt t="1907" x="1157288" y="3297238"/>
          <p14:tracePt t="1971" x="1182688" y="3297238"/>
          <p14:tracePt t="1979" x="1208088" y="3297238"/>
          <p14:tracePt t="2004" x="1238250" y="3297238"/>
          <p14:tracePt t="2011" x="1263650" y="3297238"/>
          <p14:tracePt t="2020" x="1293813" y="3267075"/>
          <p14:tracePt t="2034" x="1339850" y="3249613"/>
          <p14:tracePt t="2037" x="1357313" y="3221038"/>
          <p14:tracePt t="2051" x="1395413" y="3195638"/>
          <p14:tracePt t="2068" x="1438275" y="3117850"/>
          <p14:tracePt t="2084" x="1535113" y="3054350"/>
          <p14:tracePt t="2101" x="1701800" y="2960688"/>
          <p14:tracePt t="2117" x="1841500" y="2892425"/>
          <p14:tracePt t="2134" x="1990725" y="2782888"/>
          <p14:tracePt t="2151" x="2071688" y="2705100"/>
          <p14:tracePt t="2154" x="2101850" y="2676525"/>
          <p14:tracePt t="2168" x="2190750" y="2638425"/>
          <p14:tracePt t="2171" x="2220913" y="2624138"/>
          <p14:tracePt t="2183" x="2233613" y="2611438"/>
          <p14:tracePt t="2201" x="2254250" y="2586038"/>
          <p14:tracePt t="2244" x="2279650" y="2586038"/>
          <p14:tracePt t="2292" x="2276475" y="2573338"/>
          <p14:tracePt t="2308" x="2246313" y="2547938"/>
          <p14:tracePt t="2315" x="2246313" y="2519363"/>
          <p14:tracePt t="2332" x="2246313" y="2492375"/>
          <p14:tracePt t="2356" x="2254250" y="2479675"/>
          <p14:tracePt t="2420" x="2266950" y="2466975"/>
          <p14:tracePt t="2587" x="2259013" y="2459038"/>
          <p14:tracePt t="2604" x="2233613" y="2428875"/>
          <p14:tracePt t="2612" x="2220913" y="2416175"/>
          <p14:tracePt t="2621" x="2220913" y="2390775"/>
          <p14:tracePt t="2634" x="2220913" y="2365375"/>
          <p14:tracePt t="2756" x="2220913" y="2301875"/>
          <p14:tracePt t="2764" x="2220913" y="2238375"/>
          <p14:tracePt t="2771" x="2228850" y="2190750"/>
          <p14:tracePt t="2784" x="2263775" y="2160588"/>
          <p14:tracePt t="2787" x="2271713" y="2147888"/>
          <p14:tracePt t="2801" x="2284413" y="2135188"/>
          <p14:tracePt t="2804" x="2297113" y="2122488"/>
          <p14:tracePt t="2818" x="2297113" y="2097088"/>
          <p14:tracePt t="2833" x="2314575" y="2051050"/>
          <p14:tracePt t="2850" x="2327275" y="2012950"/>
          <p14:tracePt t="2867" x="2335213" y="2003425"/>
          <p14:tracePt t="2883" x="2360613" y="1978025"/>
          <p14:tracePt t="2900" x="2386013" y="1978025"/>
          <p14:tracePt t="2917" x="2446338" y="1947863"/>
          <p14:tracePt t="2933" x="2471738" y="1947863"/>
          <p14:tracePt t="2950" x="2527300" y="1947863"/>
          <p14:tracePt t="2967" x="2582863" y="1919288"/>
          <p14:tracePt t="2983" x="2611438" y="1919288"/>
          <p14:tracePt t="2999" x="2667000" y="1889125"/>
          <p14:tracePt t="3019" x="2722563" y="1889125"/>
          <p14:tracePt t="3034" x="2752725" y="1854200"/>
          <p14:tracePt t="3051" x="2782888" y="1854200"/>
          <p14:tracePt t="3068" x="2836863" y="1825625"/>
          <p14:tracePt t="3084" x="2867025" y="1825625"/>
          <p14:tracePt t="3101" x="2930525" y="1825625"/>
          <p14:tracePt t="3118" x="2960688" y="1795463"/>
          <p14:tracePt t="3135" x="2986088" y="1795463"/>
          <p14:tracePt t="3156" x="3033713" y="1778000"/>
          <p14:tracePt t="3172" x="3046413" y="1770063"/>
          <p14:tracePt t="3184" x="3071813" y="1770063"/>
          <p14:tracePt t="3187" x="3100388" y="1739900"/>
          <p14:tracePt t="3200" x="3127375" y="1739900"/>
          <p14:tracePt t="3218" x="3160713" y="1706563"/>
          <p14:tracePt t="3236" x="3186113" y="1706563"/>
          <p14:tracePt t="3428" x="3198813" y="1714500"/>
          <p14:tracePt t="3444" x="3211513" y="1790700"/>
          <p14:tracePt t="3452" x="3241675" y="1790700"/>
          <p14:tracePt t="3467" x="3335338" y="1825625"/>
          <p14:tracePt t="3484" x="3403600" y="1858963"/>
          <p14:tracePt t="3501" x="3449638" y="1876425"/>
          <p14:tracePt t="3604" x="3449638" y="1851025"/>
          <p14:tracePt t="3627" x="3441700" y="1841500"/>
          <p14:tracePt t="3732" x="3441700" y="1863725"/>
          <p14:tracePt t="3740" x="3525838" y="1881188"/>
          <p14:tracePt t="3751" x="3573463" y="1893888"/>
          <p14:tracePt t="3767" x="3700463" y="1893888"/>
          <p14:tracePt t="3784" x="3751263" y="1893888"/>
          <p14:tracePt t="3787" x="3781425" y="1893888"/>
          <p14:tracePt t="3800" x="3806825" y="1893888"/>
          <p14:tracePt t="3803" x="3836988" y="1866900"/>
          <p14:tracePt t="3818" x="3849688" y="1854200"/>
          <p14:tracePt t="3836" x="3849688" y="1803400"/>
          <p14:tracePt t="3850" x="3849688" y="1778000"/>
          <p14:tracePt t="3885" x="3841750" y="1765300"/>
          <p14:tracePt t="3901" x="3816350" y="1765300"/>
          <p14:tracePt t="3955" x="3806825" y="1774825"/>
          <p14:tracePt t="3964" x="3806825" y="1800225"/>
          <p14:tracePt t="3980" x="3806825" y="1825625"/>
          <p14:tracePt t="3988" x="3816350" y="1871663"/>
          <p14:tracePt t="3999" x="3862388" y="1871663"/>
          <p14:tracePt t="4017" x="3935413" y="1871663"/>
          <p14:tracePt t="4020" x="3960813" y="1871663"/>
          <p14:tracePt t="4033" x="3990975" y="1871663"/>
          <p14:tracePt t="4050" x="4016375" y="1871663"/>
          <p14:tracePt t="4067" x="4032250" y="1803400"/>
          <p14:tracePt t="4084" x="3998913" y="1760538"/>
          <p14:tracePt t="4100" x="3951288" y="1747838"/>
          <p14:tracePt t="4116" x="3913188" y="1735138"/>
          <p14:tracePt t="4133" x="3884613" y="1735138"/>
          <p14:tracePt t="4150" x="3829050" y="1735138"/>
          <p14:tracePt t="4172" x="3816350" y="1778000"/>
          <p14:tracePt t="4183" x="3816350" y="1803400"/>
          <p14:tracePt t="4200" x="3867150" y="1922463"/>
          <p14:tracePt t="4203" x="3897313" y="1952625"/>
          <p14:tracePt t="4217" x="3963988" y="1987550"/>
          <p14:tracePt t="4220" x="4079875" y="1987550"/>
          <p14:tracePt t="4234" x="4267200" y="2025650"/>
          <p14:tracePt t="4252" x="4495800" y="2025650"/>
          <p14:tracePt t="4267" x="4594225" y="1960563"/>
          <p14:tracePt t="4284" x="4649788" y="1825625"/>
          <p14:tracePt t="4301" x="4649788" y="1676400"/>
          <p14:tracePt t="4316" x="4649788" y="1646238"/>
          <p14:tracePt t="4334" x="4641850" y="1608138"/>
          <p14:tracePt t="4351" x="4522788" y="1608138"/>
          <p14:tracePt t="4368" x="4424363" y="1638300"/>
          <p14:tracePt t="4371" x="4376738" y="1684338"/>
          <p14:tracePt t="4384" x="4348163" y="1719263"/>
          <p14:tracePt t="4387" x="4313238" y="1747838"/>
          <p14:tracePt t="4401" x="4313238" y="1774825"/>
          <p14:tracePt t="4404" x="4313238" y="1838325"/>
          <p14:tracePt t="4417" x="4313238" y="1863725"/>
          <p14:tracePt t="4420" x="4313238" y="1893888"/>
          <p14:tracePt t="4435" x="4322763" y="1931988"/>
          <p14:tracePt t="4451" x="4411663" y="1960563"/>
          <p14:tracePt t="4468" x="4437063" y="1960563"/>
          <p14:tracePt t="4484" x="4483100" y="1947863"/>
          <p14:tracePt t="4500" x="4483100" y="1897063"/>
          <p14:tracePt t="4518" x="4483100" y="1866900"/>
          <p14:tracePt t="4548" x="4475163" y="1854200"/>
          <p14:tracePt t="4636" x="4449763" y="1854200"/>
          <p14:tracePt t="5044" x="4424363" y="1854200"/>
          <p14:tracePt t="5050" x="4394200" y="1854200"/>
          <p14:tracePt t="5068" x="4338638" y="1854200"/>
          <p14:tracePt t="5084" x="4216400" y="1854200"/>
          <p14:tracePt t="5101" x="4041775" y="1854200"/>
          <p14:tracePt t="5117" x="3811588" y="1854200"/>
          <p14:tracePt t="5134" x="3632200" y="1854200"/>
          <p14:tracePt t="5151" x="3462338" y="1854200"/>
          <p14:tracePt t="5168" x="3287713" y="1854200"/>
          <p14:tracePt t="5171" x="3224213" y="1854200"/>
          <p14:tracePt t="5184" x="3160713" y="1854200"/>
          <p14:tracePt t="5187" x="3074988" y="1854200"/>
          <p14:tracePt t="5201" x="2990850" y="1854200"/>
          <p14:tracePt t="5204" x="2841625" y="1871663"/>
          <p14:tracePt t="5217" x="2828925" y="1884363"/>
          <p14:tracePt t="5220" x="2768600" y="1914525"/>
          <p14:tracePt t="5236" x="2611438" y="2028825"/>
          <p14:tracePt t="5251" x="2451100" y="2119313"/>
          <p14:tracePt t="5268" x="2408238" y="2160588"/>
          <p14:tracePt t="5284" x="2352675" y="2160588"/>
          <p14:tracePt t="5302" x="2327275" y="2160588"/>
          <p14:tracePt t="5356" x="2314575" y="2157413"/>
          <p14:tracePt t="5373" x="2314575" y="2132013"/>
          <p14:tracePt t="5388" x="2314575" y="2101850"/>
          <p14:tracePt t="5404" x="2301875" y="2089150"/>
          <p14:tracePt t="5411" x="2289175" y="2076450"/>
          <p14:tracePt t="5428" x="2276475" y="2066925"/>
          <p14:tracePt t="5452" x="2251075" y="2066925"/>
          <p14:tracePt t="5508" x="2241550" y="2054225"/>
          <p14:tracePt t="5524" x="2241550" y="2028825"/>
          <p14:tracePt t="5540" x="2241550" y="2000250"/>
          <p14:tracePt t="5547" x="2241550" y="1973263"/>
          <p14:tracePt t="5556" x="2241550" y="1947863"/>
          <p14:tracePt t="5572" x="2241550" y="1919288"/>
          <p14:tracePt t="5584" x="2241550" y="1893888"/>
          <p14:tracePt t="5601" x="2241550" y="1863725"/>
          <p14:tracePt t="5616" x="2241550" y="1838325"/>
          <p14:tracePt t="5620" x="2241550" y="1825625"/>
          <p14:tracePt t="5633" x="2251075" y="1800225"/>
          <p14:tracePt t="5635" x="2297113" y="1782763"/>
          <p14:tracePt t="5652" x="2309813" y="1735138"/>
          <p14:tracePt t="5668" x="2335213" y="1709738"/>
          <p14:tracePt t="5684" x="2347913" y="1676400"/>
          <p14:tracePt t="5700" x="2378075" y="1616075"/>
          <p14:tracePt t="5717" x="2403475" y="1590675"/>
          <p14:tracePt t="5734" x="2416175" y="1552575"/>
          <p14:tracePt t="5751" x="2446338" y="1522413"/>
          <p14:tracePt t="5772" x="2476500" y="1489075"/>
          <p14:tracePt t="5796" x="2505075" y="1458913"/>
          <p14:tracePt t="5828" x="2517775" y="1446213"/>
          <p14:tracePt t="5948" x="2479675" y="1433513"/>
          <p14:tracePt t="5956" x="2436813" y="1433513"/>
          <p14:tracePt t="5967" x="2347913" y="1468438"/>
          <p14:tracePt t="5984" x="2251075" y="1531938"/>
          <p14:tracePt t="5987" x="2157413" y="1547813"/>
          <p14:tracePt t="6001" x="2105025" y="1600200"/>
          <p14:tracePt t="6004" x="2038350" y="1633538"/>
          <p14:tracePt t="6017" x="1990725" y="1651000"/>
          <p14:tracePt t="6020" x="1944688" y="1663700"/>
          <p14:tracePt t="6035" x="1884363" y="1693863"/>
          <p14:tracePt t="6051" x="1833563" y="1719263"/>
          <p14:tracePt t="6068" x="1739900" y="1752600"/>
          <p14:tracePt t="6086" x="1679575" y="1778000"/>
          <p14:tracePt t="6100" x="1625600" y="1803400"/>
          <p14:tracePt t="6117" x="1587500" y="1816100"/>
          <p14:tracePt t="6133" x="1573213" y="1828800"/>
          <p14:tracePt t="6149" x="1547813" y="1828800"/>
          <p14:tracePt t="6167" x="1519238" y="1858963"/>
          <p14:tracePt t="6188" x="1493838" y="1858963"/>
          <p14:tracePt t="6204" x="1463675" y="1858963"/>
          <p14:tracePt t="6221" x="1433513" y="1889125"/>
          <p14:tracePt t="6268" x="1420813" y="1881188"/>
          <p14:tracePt t="6276" x="1395413" y="1854200"/>
          <p14:tracePt t="6284" x="1395413" y="1825625"/>
          <p14:tracePt t="6300" x="1395413" y="1735138"/>
          <p14:tracePt t="6318" x="1395413" y="1646238"/>
          <p14:tracePt t="6334" x="1395413" y="1590675"/>
          <p14:tracePt t="6351" x="1471613" y="1509713"/>
          <p14:tracePt t="6367" x="1547813" y="1450975"/>
          <p14:tracePt t="6383" x="1603375" y="1433513"/>
          <p14:tracePt t="6387" x="1612900" y="1425575"/>
          <p14:tracePt t="6400" x="1654175" y="1408113"/>
          <p14:tracePt t="6403" x="1666875" y="1400175"/>
          <p14:tracePt t="6417" x="1693863" y="1400175"/>
          <p14:tracePt t="6421" x="1722438" y="1400175"/>
          <p14:tracePt t="6434" x="1773238" y="1400175"/>
          <p14:tracePt t="6450" x="1803400" y="1400175"/>
          <p14:tracePt t="6476" x="1828800" y="1400175"/>
          <p14:tracePt t="6532" x="1841500" y="1403350"/>
          <p14:tracePt t="6539" x="1841500" y="1428750"/>
          <p14:tracePt t="6550" x="1841500" y="1476375"/>
          <p14:tracePt t="6568" x="1841500" y="1587500"/>
          <p14:tracePt t="6571" x="1841500" y="1651000"/>
          <p14:tracePt t="6585" x="1812925" y="1719263"/>
          <p14:tracePt t="6588" x="1778000" y="1790700"/>
          <p14:tracePt t="6601" x="1693863" y="1919288"/>
          <p14:tracePt t="6604" x="1663700" y="1947863"/>
          <p14:tracePt t="6617" x="1590675" y="2020888"/>
          <p14:tracePt t="6620" x="1539875" y="2066925"/>
          <p14:tracePt t="6634" x="1476375" y="2066925"/>
          <p14:tracePt t="6636" x="1408113" y="2101850"/>
          <p14:tracePt t="6651" x="1382713" y="2101850"/>
          <p14:tracePt t="6667" x="1357313" y="2101850"/>
          <p14:tracePt t="6684" x="1331913" y="2101850"/>
          <p14:tracePt t="6701" x="1258888" y="2093913"/>
          <p14:tracePt t="6716" x="1195388" y="1995488"/>
          <p14:tracePt t="6734" x="1195388" y="1901825"/>
          <p14:tracePt t="6750" x="1195388" y="1812925"/>
          <p14:tracePt t="6768" x="1208088" y="1739900"/>
          <p14:tracePt t="6771" x="1322388" y="1663700"/>
          <p14:tracePt t="6785" x="1395413" y="1625600"/>
          <p14:tracePt t="6788" x="1514475" y="1587500"/>
          <p14:tracePt t="6800" x="1577975" y="1587500"/>
          <p14:tracePt t="6803" x="1689100" y="1587500"/>
          <p14:tracePt t="6818" x="1803400" y="1587500"/>
          <p14:tracePt t="6820" x="1919288" y="1587500"/>
          <p14:tracePt t="6835" x="2147888" y="1587500"/>
          <p14:tracePt t="6851" x="2327275" y="1587500"/>
          <p14:tracePt t="6867" x="2420938" y="1587500"/>
          <p14:tracePt t="6884" x="2471738" y="1587500"/>
          <p14:tracePt t="6900" x="2501900" y="1587500"/>
          <p14:tracePt t="6924" x="2514600" y="1595438"/>
          <p14:tracePt t="6934" x="2514600" y="1620838"/>
          <p14:tracePt t="6950" x="2514600" y="1709738"/>
          <p14:tracePt t="6967" x="2514600" y="1765300"/>
          <p14:tracePt t="6984" x="2463800" y="1884363"/>
          <p14:tracePt t="6987" x="2416175" y="1897063"/>
          <p14:tracePt t="7000" x="2403475" y="1909763"/>
          <p14:tracePt t="7003" x="2344738" y="1939925"/>
          <p14:tracePt t="7018" x="2314575" y="1970088"/>
          <p14:tracePt t="7021" x="2284413" y="1970088"/>
          <p14:tracePt t="7034" x="2241550" y="1970088"/>
          <p14:tracePt t="7036" x="2228850" y="1970088"/>
          <p14:tracePt t="7051" x="2173288" y="1970088"/>
          <p14:tracePt t="7067" x="2122488" y="1970088"/>
          <p14:tracePt t="7083" x="2046288" y="1931988"/>
          <p14:tracePt t="7099" x="2046288" y="1838325"/>
          <p14:tracePt t="7116" x="2011363" y="1706563"/>
          <p14:tracePt t="7133" x="2011363" y="1616075"/>
          <p14:tracePt t="7150" x="2011363" y="1562100"/>
          <p14:tracePt t="7166" x="2020888" y="1514475"/>
          <p14:tracePt t="7184" x="2051050" y="1484313"/>
          <p14:tracePt t="7201" x="2079625" y="1484313"/>
          <p14:tracePt t="7220" x="2105025" y="1484313"/>
          <p14:tracePt t="7252" x="2135188" y="1484313"/>
          <p14:tracePt t="7452" x="2144713" y="1471613"/>
          <p14:tracePt t="7492" x="2139950" y="1458913"/>
          <p14:tracePt t="7602" x="2109788" y="1458913"/>
          <p14:tracePt t="8092" x="2084388" y="1458913"/>
          <p14:tracePt t="8116" x="2071688" y="1468438"/>
          <p14:tracePt t="8124" x="2058988" y="1509713"/>
          <p14:tracePt t="8148" x="2046288" y="1522413"/>
          <p14:tracePt t="8156" x="2033588" y="1535113"/>
          <p14:tracePt t="8167" x="2020888" y="1544638"/>
          <p14:tracePt t="8171" x="2011363" y="1557338"/>
          <p14:tracePt t="8185" x="1998663" y="1570038"/>
          <p14:tracePt t="8668" x="1998663" y="1595438"/>
          <p14:tracePt t="8686" x="2008188" y="1641475"/>
          <p14:tracePt t="8691" x="2020888" y="1654175"/>
          <p14:tracePt t="8708" x="2020888" y="1681163"/>
          <p14:tracePt t="8724" x="2020888" y="1706563"/>
          <p14:tracePt t="8748" x="2020888" y="1735138"/>
          <p14:tracePt t="8796" x="2020888" y="1760538"/>
          <p14:tracePt t="8859" x="2020888" y="1790700"/>
          <p14:tracePt t="8883" x="2020888" y="1816100"/>
          <p14:tracePt t="8972" x="2033588" y="1828800"/>
          <p14:tracePt t="9068" x="2058988" y="1828800"/>
          <p14:tracePt t="9107" x="2089150" y="1828800"/>
          <p14:tracePt t="9132" x="2114550" y="1828800"/>
          <p14:tracePt t="9148" x="2139950" y="1828800"/>
          <p14:tracePt t="9156" x="2170113" y="1828800"/>
          <p14:tracePt t="9166" x="2211388" y="1828800"/>
          <p14:tracePt t="9184" x="2289175" y="1828800"/>
          <p14:tracePt t="9187" x="2314575" y="1828800"/>
          <p14:tracePt t="9201" x="2382838" y="1863725"/>
          <p14:tracePt t="9204" x="2408238" y="1863725"/>
          <p14:tracePt t="9216" x="2436813" y="1863725"/>
          <p14:tracePt t="9219" x="2479675" y="1863725"/>
          <p14:tracePt t="9235" x="2595563" y="1897063"/>
          <p14:tracePt t="9251" x="2684463" y="1897063"/>
          <p14:tracePt t="9269" x="2778125" y="1897063"/>
          <p14:tracePt t="9284" x="2905125" y="1897063"/>
          <p14:tracePt t="9301" x="2995613" y="1897063"/>
          <p14:tracePt t="9317" x="3084513" y="1897063"/>
          <p14:tracePt t="9334" x="3140075" y="1897063"/>
          <p14:tracePt t="9351" x="3228975" y="1897063"/>
          <p14:tracePt t="9367" x="3284538" y="1897063"/>
          <p14:tracePt t="9371" x="3313113" y="1897063"/>
          <p14:tracePt t="9388" x="3340100" y="1897063"/>
          <p14:tracePt t="9412" x="3365500" y="1897063"/>
          <p14:tracePt t="9468" x="3394075" y="1897063"/>
          <p14:tracePt t="9492" x="3419475" y="1897063"/>
          <p14:tracePt t="9508" x="3449638" y="1897063"/>
          <p14:tracePt t="9524" x="3475038" y="1897063"/>
          <p14:tracePt t="9548" x="3500438" y="1897063"/>
          <p14:tracePt t="9612" x="3530600" y="1897063"/>
          <p14:tracePt t="9740" x="3543300" y="1909763"/>
          <p14:tracePt t="9772" x="3543300" y="1935163"/>
          <p14:tracePt t="10020" x="3556000" y="1947863"/>
          <p14:tracePt t="10068" x="3565525" y="1957388"/>
          <p14:tracePt t="10292" x="3578225" y="1970088"/>
          <p14:tracePt t="10364" x="3603625" y="1970088"/>
          <p14:tracePt t="10404" x="3632200" y="1970088"/>
          <p14:tracePt t="10876" x="3606800" y="1970088"/>
          <p14:tracePt t="10892" x="3594100" y="1982788"/>
          <p14:tracePt t="10917" x="3586163" y="1995488"/>
          <p14:tracePt t="10972" x="3543300" y="2008188"/>
          <p14:tracePt t="11100" x="3513138" y="2038350"/>
          <p14:tracePt t="11188" x="3500438" y="2051050"/>
          <p14:tracePt t="11500" x="3487738" y="2063750"/>
          <p14:tracePt t="11652" x="3497263" y="2076450"/>
          <p14:tracePt t="11668" x="3522663" y="2076450"/>
          <p14:tracePt t="11701" x="3548063" y="2076450"/>
          <p14:tracePt t="11718" x="3578225" y="2076450"/>
          <p14:tracePt t="11731" x="3590925" y="2066925"/>
          <p14:tracePt t="11756" x="3598863" y="2054225"/>
          <p14:tracePt t="12396" x="3611563" y="2041525"/>
          <p14:tracePt t="12693" x="3624263" y="2028825"/>
          <p14:tracePt t="12707" x="3649663" y="2028825"/>
          <p14:tracePt t="12740" x="3679825" y="2028825"/>
          <p14:tracePt t="12756" x="3705225" y="2028825"/>
          <p14:tracePt t="12780" x="3730625" y="2028825"/>
          <p14:tracePt t="12827" x="3760788" y="2028825"/>
          <p14:tracePt t="12867" x="3773488" y="2020888"/>
          <p14:tracePt t="12916" x="3781425" y="2008188"/>
          <p14:tracePt t="12997" x="3806825" y="2008188"/>
          <p14:tracePt t="13012" x="3836988" y="2008188"/>
          <p14:tracePt t="13020" x="3862388" y="2008188"/>
          <p14:tracePt t="13033" x="3892550" y="2008188"/>
          <p14:tracePt t="13036" x="3917950" y="2008188"/>
          <p14:tracePt t="13052" x="3963988" y="2016125"/>
          <p14:tracePt t="13067" x="3978275" y="2028825"/>
          <p14:tracePt t="13085" x="4003675" y="2058988"/>
          <p14:tracePt t="13099" x="4016375" y="2071688"/>
          <p14:tracePt t="13117" x="4016375" y="2097088"/>
          <p14:tracePt t="13133" x="4003675" y="2144713"/>
          <p14:tracePt t="13150" x="3973513" y="2173288"/>
          <p14:tracePt t="13168" x="3935413" y="2212975"/>
          <p14:tracePt t="13171" x="3905250" y="2241550"/>
          <p14:tracePt t="13184" x="3875088" y="2271713"/>
          <p14:tracePt t="13187" x="3824288" y="2322513"/>
          <p14:tracePt t="13200" x="3816350" y="2335213"/>
          <p14:tracePt t="13203" x="3768725" y="2378075"/>
          <p14:tracePt t="13217" x="3738563" y="2408238"/>
          <p14:tracePt t="13220" x="3649663" y="2463800"/>
          <p14:tracePt t="13233" x="3578225" y="2497138"/>
          <p14:tracePt t="13236" x="3548063" y="2527300"/>
          <p14:tracePt t="13251" x="3454400" y="2590800"/>
          <p14:tracePt t="13267" x="3411538" y="2633663"/>
          <p14:tracePt t="13283" x="3398838" y="2646363"/>
          <p14:tracePt t="13379" x="3368675" y="2671763"/>
          <p14:tracePt t="13404" x="3368675" y="2701925"/>
          <p14:tracePt t="13420" x="3368675" y="2727325"/>
          <p14:tracePt t="14181" x="3378200" y="2740025"/>
          <p14:tracePt t="14300" x="3403600" y="2740025"/>
          <p14:tracePt t="14324" x="3416300" y="2730500"/>
          <p14:tracePt t="14331" x="3429000" y="2717800"/>
          <p14:tracePt t="14340" x="3454400" y="2717800"/>
          <p14:tracePt t="14350" x="3484563" y="2689225"/>
          <p14:tracePt t="14367" x="3513138" y="2689225"/>
          <p14:tracePt t="14383" x="3522663" y="2676525"/>
          <p14:tracePt t="14475" x="3535363" y="2667000"/>
          <p14:tracePt t="14572" x="3560763" y="2667000"/>
          <p14:tracePt t="14596" x="3590925" y="2667000"/>
          <p14:tracePt t="14620" x="3616325" y="2667000"/>
          <p14:tracePt t="14980" x="3629025" y="2671763"/>
          <p14:tracePt t="15004" x="3619500" y="2714625"/>
          <p14:tracePt t="15012" x="3606800" y="2727325"/>
          <p14:tracePt t="15020" x="3594100" y="2740025"/>
          <p14:tracePt t="15034" x="3581400" y="2752725"/>
          <p14:tracePt t="15051" x="3581400" y="2773363"/>
          <p14:tracePt t="15066" x="3568700" y="2786063"/>
          <p14:tracePt t="15084" x="3560763" y="2798763"/>
          <p14:tracePt t="15099" x="3535363" y="2824163"/>
          <p14:tracePt t="15116" x="3497263" y="2863850"/>
          <p14:tracePt t="15133" x="3467100" y="2863850"/>
          <p14:tracePt t="15150" x="3390900" y="2909888"/>
          <p14:tracePt t="15167" x="3360738" y="2940050"/>
          <p14:tracePt t="15183" x="3322638" y="2978150"/>
          <p14:tracePt t="15187" x="3292475" y="2978150"/>
          <p14:tracePt t="15200" x="3279775" y="2990850"/>
          <p14:tracePt t="15220" x="3271838" y="3003550"/>
          <p14:tracePt t="15364" x="3271838" y="2982913"/>
          <p14:tracePt t="15370" x="3297238" y="2952750"/>
          <p14:tracePt t="15384" x="3309938" y="2940050"/>
          <p14:tracePt t="15387" x="3317875" y="2927350"/>
          <p14:tracePt t="15400" x="3330575" y="2914650"/>
          <p14:tracePt t="15416" x="3360738" y="2889250"/>
          <p14:tracePt t="15444" x="3373438" y="2841625"/>
          <p14:tracePt t="16380" x="3386138" y="2841625"/>
          <p14:tracePt t="16387" x="3429000" y="2841625"/>
          <p14:tracePt t="16412" x="3454400" y="2841625"/>
          <p14:tracePt t="16427" x="3484563" y="2811463"/>
          <p14:tracePt t="16436" x="3513138" y="2778125"/>
          <p14:tracePt t="16451" x="3556000" y="2740025"/>
          <p14:tracePt t="16468" x="3586163" y="2709863"/>
          <p14:tracePt t="16483" x="3616325" y="2654300"/>
          <p14:tracePt t="16500" x="3644900" y="2578100"/>
          <p14:tracePt t="16516" x="3662363" y="2522538"/>
          <p14:tracePt t="16534" x="3675063" y="2484438"/>
          <p14:tracePt t="16550" x="3675063" y="2395538"/>
          <p14:tracePt t="16568" x="3705225" y="2339975"/>
          <p14:tracePt t="16571" x="3717925" y="2292350"/>
          <p14:tracePt t="16584" x="3730625" y="2279650"/>
          <p14:tracePt t="16587" x="3730625" y="2225675"/>
          <p14:tracePt t="16600" x="3748088" y="2178050"/>
          <p14:tracePt t="16603" x="3760788" y="2165350"/>
          <p14:tracePt t="16617" x="3760788" y="2139950"/>
          <p14:tracePt t="16620" x="3768725" y="2127250"/>
          <p14:tracePt t="16633" x="3781425" y="2114550"/>
          <p14:tracePt t="16651" x="3811588" y="2089150"/>
          <p14:tracePt t="16685" x="3811588" y="2058988"/>
          <p14:tracePt t="16988" x="3811588" y="2084388"/>
          <p14:tracePt t="16996" x="3811588" y="2109788"/>
          <p14:tracePt t="17004" x="3803650" y="2122488"/>
          <p14:tracePt t="17017" x="3773488" y="2147888"/>
          <p14:tracePt t="17034" x="3765550" y="2160588"/>
          <p14:tracePt t="17092" x="3751263" y="2173288"/>
          <p14:tracePt t="17308" x="3725863" y="2173288"/>
          <p14:tracePt t="17323" x="3697288" y="2173288"/>
          <p14:tracePt t="17348" x="3671888" y="2173288"/>
          <p14:tracePt t="17356" x="3659188" y="2185988"/>
          <p14:tracePt t="17367" x="3644900" y="2200275"/>
          <p14:tracePt t="17383" x="3603625" y="2271713"/>
          <p14:tracePt t="17387" x="3603625" y="2297113"/>
          <p14:tracePt t="17400" x="3568700" y="2344738"/>
          <p14:tracePt t="17403" x="3525838" y="2344738"/>
          <p14:tracePt t="17416" x="3497263" y="2373313"/>
          <p14:tracePt t="17419" x="3467100" y="2373313"/>
          <p14:tracePt t="17433" x="3441700" y="2373313"/>
          <p14:tracePt t="17436" x="3411538" y="2373313"/>
          <p14:tracePt t="17604" x="3386138" y="2373313"/>
          <p14:tracePt t="17612" x="3368675" y="2420938"/>
          <p14:tracePt t="17620" x="3360738" y="2433638"/>
          <p14:tracePt t="17633" x="3330575" y="2463800"/>
          <p14:tracePt t="17636" x="3317875" y="2471738"/>
          <p14:tracePt t="17650" x="3292475" y="2501900"/>
          <p14:tracePt t="17653" x="3262313" y="2532063"/>
          <p14:tracePt t="17667" x="3233738" y="2586038"/>
          <p14:tracePt t="17682" x="3233738" y="2616200"/>
          <p14:tracePt t="17700" x="3203575" y="2676525"/>
          <p14:tracePt t="17717" x="3203575" y="2701925"/>
          <p14:tracePt t="17733" x="3190875" y="2740025"/>
          <p14:tracePt t="17750" x="3178175" y="2752725"/>
          <p14:tracePt t="17767" x="3165475" y="2795588"/>
          <p14:tracePt t="17796" x="3152775" y="2803525"/>
          <p14:tracePt t="17820" x="3140075" y="2816225"/>
          <p14:tracePt t="17883" x="3114675" y="2816225"/>
          <p14:tracePt t="17908" x="3087688" y="2816225"/>
          <p14:tracePt t="17924" x="3041650" y="2833688"/>
          <p14:tracePt t="17948" x="3028950" y="2846388"/>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55356" y="1506526"/>
            <a:ext cx="4793376" cy="4665957"/>
          </a:xfrm>
          <a:prstGeom prst="rect">
            <a:avLst/>
          </a:prstGeom>
        </p:spPr>
        <p:txBody>
          <a:bodyPr wrap="square">
            <a:spAutoFit/>
          </a:bodyPr>
          <a:lstStyle/>
          <a:p>
            <a:pPr marR="0" lvl="0" rtl="0">
              <a:lnSpc>
                <a:spcPct val="107000"/>
              </a:lnSpc>
              <a:spcBef>
                <a:spcPts val="0"/>
              </a:spcBef>
              <a:spcAft>
                <a:spcPts val="800"/>
              </a:spcAft>
              <a:tabLst>
                <a:tab pos="457200" algn="l"/>
              </a:tabLst>
            </a:pPr>
            <a:r>
              <a:rPr lang="en-US" sz="2400" b="1" i="1" u="sng"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Reports and Financial Statements</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Understanding the Income Statement and its Importance</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Understanding the Statement of Changes in Equity and its Importance</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Understanding the Balance Sheet and its Importance</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Financial position analysis and financial performance evaluation.</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0" dirty="0">
                <a:solidFill>
                  <a:srgbClr val="2D3956"/>
                </a:solidFill>
                <a:effectLst/>
                <a:latin typeface="Times New Roman" panose="02020603050405020304" pitchFamily="18" charset="0"/>
                <a:ea typeface="Times New Roman" panose="02020603050405020304" pitchFamily="18" charset="0"/>
                <a:cs typeface="Arial" panose="020B0604020202020204" pitchFamily="34" charset="0"/>
              </a:rPr>
              <a:t>Types of Companies Based on the Nature of Business and Ownership.</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Course Outline: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66532369"/>
      </p:ext>
    </p:extLst>
  </p:cSld>
  <p:clrMapOvr>
    <a:masterClrMapping/>
  </p:clrMapOvr>
  <p:transition spd="slow" advTm="53550">
    <p:comb/>
  </p:transition>
  <p:extLst>
    <p:ext uri="{3A86A75C-4F4B-4683-9AE1-C65F6400EC91}">
      <p14:laserTraceLst xmlns:p14="http://schemas.microsoft.com/office/powerpoint/2010/main">
        <p14:tracePtLst>
          <p14:tracePt t="1122" x="3016250" y="2836863"/>
          <p14:tracePt t="1138" x="3016250" y="2811463"/>
          <p14:tracePt t="1161" x="3028950" y="2765425"/>
          <p14:tracePt t="1178" x="3059113" y="2735263"/>
          <p14:tracePt t="1186" x="3071813" y="2722563"/>
          <p14:tracePt t="1193" x="3071813" y="2697163"/>
          <p14:tracePt t="1202" x="3100388" y="2667000"/>
          <p14:tracePt t="1217" x="3130550" y="2624138"/>
          <p14:tracePt t="1235" x="3130550" y="2552700"/>
          <p14:tracePt t="1251" x="3130550" y="2501900"/>
          <p14:tracePt t="1267" x="3130550" y="2408238"/>
          <p14:tracePt t="1284" x="3130550" y="2352675"/>
          <p14:tracePt t="1302" x="3130550" y="2301875"/>
          <p14:tracePt t="1305" x="3117850" y="2254250"/>
          <p14:tracePt t="1317" x="3105150" y="2241550"/>
          <p14:tracePt t="1321" x="3105150" y="2216150"/>
          <p14:tracePt t="1333" x="3105150" y="2185988"/>
          <p14:tracePt t="1351" x="3105150" y="2160588"/>
          <p14:tracePt t="1354" x="3087688" y="2114550"/>
          <p14:tracePt t="1378" x="3059113" y="2084388"/>
          <p14:tracePt t="1394" x="3028950" y="2054225"/>
          <p14:tracePt t="1400" x="3016250" y="2041525"/>
          <p14:tracePt t="1417" x="3016250" y="2016125"/>
          <p14:tracePt t="1435" x="3016250" y="1987550"/>
          <p14:tracePt t="1450" x="3016250" y="1935163"/>
          <p14:tracePt t="1468" x="3016250" y="1881188"/>
          <p14:tracePt t="1484" x="3016250" y="1825625"/>
          <p14:tracePt t="1501" x="3028950" y="1752600"/>
          <p14:tracePt t="1517" x="3067050" y="1697038"/>
          <p14:tracePt t="1534" x="3097213" y="1654175"/>
          <p14:tracePt t="1554" x="3109913" y="1616075"/>
          <p14:tracePt t="1578" x="3122613" y="1603375"/>
          <p14:tracePt t="1681" x="3135313" y="1590675"/>
          <p14:tracePt t="1690" x="3143250" y="1577975"/>
          <p14:tracePt t="1714" x="3143250" y="1552575"/>
          <p14:tracePt t="1730" x="3143250" y="1527175"/>
          <p14:tracePt t="1738" x="3178175" y="1493838"/>
          <p14:tracePt t="1754" x="3178175" y="1468438"/>
          <p14:tracePt t="1770" x="3178175" y="1441450"/>
          <p14:tracePt t="1785" x="3178175" y="1349375"/>
          <p14:tracePt t="1801" x="3178175" y="1293813"/>
          <p14:tracePt t="1820" x="3178175" y="1243013"/>
          <p14:tracePt t="1834" x="3178175" y="1187450"/>
          <p14:tracePt t="1851" x="3178175" y="1157288"/>
          <p14:tracePt t="1867" x="3178175" y="1131888"/>
          <p14:tracePt t="1897" x="3178175" y="1106488"/>
          <p14:tracePt t="2073" x="3168650" y="1093788"/>
          <p14:tracePt t="2081" x="3143250" y="1093788"/>
          <p14:tracePt t="2106" x="3097213" y="1101725"/>
          <p14:tracePt t="2122" x="3084513" y="1114425"/>
          <p14:tracePt t="2154" x="3059113" y="1114425"/>
          <p14:tracePt t="2178" x="3028950" y="1114425"/>
          <p14:tracePt t="2185" x="3021013" y="1127125"/>
          <p14:tracePt t="2193" x="3008313" y="1139825"/>
          <p14:tracePt t="2218" x="2981325" y="1139825"/>
          <p14:tracePt t="2242" x="2968625" y="1152525"/>
          <p14:tracePt t="2250" x="2955925" y="1165225"/>
          <p14:tracePt t="2265" x="2930525" y="1165225"/>
          <p14:tracePt t="2354" x="2917825" y="1157288"/>
          <p14:tracePt t="2362" x="2917825" y="1131888"/>
          <p14:tracePt t="2370" x="2917825" y="1101725"/>
          <p14:tracePt t="2384" x="2889250" y="1071563"/>
          <p14:tracePt t="2513" x="2889250" y="1096963"/>
          <p14:tracePt t="2529" x="2889250" y="1109663"/>
          <p14:tracePt t="2538" x="2889250" y="1119188"/>
          <p14:tracePt t="2551" x="2889250" y="1144588"/>
          <p14:tracePt t="2567" x="2889250" y="1174750"/>
          <p14:tracePt t="2570" x="2871788" y="1220788"/>
          <p14:tracePt t="2584" x="2846388" y="1271588"/>
          <p14:tracePt t="2601" x="2820988" y="1327150"/>
          <p14:tracePt t="2618" x="2782888" y="1365250"/>
          <p14:tracePt t="2635" x="2752725" y="1425575"/>
          <p14:tracePt t="2650" x="2722563" y="1484313"/>
          <p14:tracePt t="2668" x="2697163" y="1535113"/>
          <p14:tracePt t="2683" x="2667000" y="1595438"/>
          <p14:tracePt t="2701" x="2620963" y="1671638"/>
          <p14:tracePt t="2716" x="2595563" y="1697038"/>
          <p14:tracePt t="2734" x="2570163" y="1722438"/>
          <p14:tracePt t="2737" x="2555875" y="1735138"/>
          <p14:tracePt t="2929" x="2565400" y="1747838"/>
          <p14:tracePt t="2954" x="2608263" y="1739900"/>
          <p14:tracePt t="2961" x="2608263" y="1709738"/>
          <p14:tracePt t="2970" x="2608263" y="1684338"/>
          <p14:tracePt t="2985" x="2608263" y="1654175"/>
          <p14:tracePt t="3000" x="2578100" y="1625600"/>
          <p14:tracePt t="3017" x="2570163" y="1612900"/>
          <p14:tracePt t="3145" x="2555875" y="1603375"/>
          <p14:tracePt t="3153" x="2565400" y="1590675"/>
          <p14:tracePt t="3305" x="2590800" y="1590675"/>
          <p14:tracePt t="3337" x="2616200" y="1590675"/>
          <p14:tracePt t="3722" x="2595563" y="1590675"/>
          <p14:tracePt t="3738" x="2565400" y="1590675"/>
          <p14:tracePt t="3755" x="2540000" y="1590675"/>
          <p14:tracePt t="3762" x="2509838" y="1590675"/>
          <p14:tracePt t="3770" x="2484438" y="1590675"/>
          <p14:tracePt t="3785" x="2411413" y="1600200"/>
          <p14:tracePt t="3802" x="2398713" y="1612900"/>
          <p14:tracePt t="3817" x="2370138" y="1641475"/>
          <p14:tracePt t="3836" x="2339975" y="1671638"/>
          <p14:tracePt t="3851" x="2314575" y="1671638"/>
          <p14:tracePt t="3867" x="2289175" y="1693863"/>
          <p14:tracePt t="3884" x="2263775" y="1693863"/>
          <p14:tracePt t="3900" x="2203450" y="1722438"/>
          <p14:tracePt t="3918" x="2178050" y="1722438"/>
          <p14:tracePt t="3921" x="2132013" y="1752600"/>
          <p14:tracePt t="3954" x="2117725" y="1752600"/>
          <p14:tracePt t="4353" x="2105025" y="1765300"/>
          <p14:tracePt t="4361" x="2114550" y="1778000"/>
          <p14:tracePt t="4378" x="2139950" y="1778000"/>
          <p14:tracePt t="4394" x="2185988" y="1795463"/>
          <p14:tracePt t="4400" x="2198688" y="1808163"/>
          <p14:tracePt t="4417" x="2271713" y="1838325"/>
          <p14:tracePt t="4434" x="2347913" y="1871663"/>
          <p14:tracePt t="4450" x="2403475" y="1871663"/>
          <p14:tracePt t="4468" x="2514600" y="1901825"/>
          <p14:tracePt t="4484" x="2582863" y="1901825"/>
          <p14:tracePt t="4501" x="2654300" y="1901825"/>
          <p14:tracePt t="4504" x="2701925" y="1901825"/>
          <p14:tracePt t="4522" x="2727325" y="1901825"/>
          <p14:tracePt t="4534" x="2755900" y="1901825"/>
          <p14:tracePt t="4537" x="2782888" y="1901825"/>
          <p14:tracePt t="4551" x="2808288" y="1901825"/>
          <p14:tracePt t="4567" x="2836863" y="1901825"/>
          <p14:tracePt t="4570" x="2862263" y="1901825"/>
          <p14:tracePt t="4586" x="2892425" y="1901825"/>
          <p14:tracePt t="4600" x="2917825" y="1901825"/>
          <p14:tracePt t="4642" x="2943225" y="1901825"/>
          <p14:tracePt t="4658" x="2973388" y="1901825"/>
          <p14:tracePt t="4681" x="2998788" y="1901825"/>
          <p14:tracePt t="4706" x="3028950" y="1901825"/>
          <p14:tracePt t="4713" x="3054350" y="1901825"/>
          <p14:tracePt t="4722" x="3079750" y="1901825"/>
          <p14:tracePt t="4734" x="3109913" y="1901825"/>
          <p14:tracePt t="4738" x="3173413" y="1901825"/>
          <p14:tracePt t="4750" x="3198813" y="1901825"/>
          <p14:tracePt t="4753" x="3224213" y="1901825"/>
          <p14:tracePt t="4767" x="3254375" y="1901825"/>
          <p14:tracePt t="4770" x="3317875" y="1901825"/>
          <p14:tracePt t="4785" x="3373438" y="1931988"/>
          <p14:tracePt t="4801" x="3467100" y="1931988"/>
          <p14:tracePt t="4818" x="3492500" y="1931988"/>
          <p14:tracePt t="4834" x="3517900" y="1931988"/>
          <p14:tracePt t="4851" x="3565525" y="1947863"/>
          <p14:tracePt t="4867" x="3603625" y="1960563"/>
          <p14:tracePt t="4884" x="3659188" y="1960563"/>
          <p14:tracePt t="4901" x="3687763" y="1960563"/>
          <p14:tracePt t="4906" x="3713163" y="1960563"/>
          <p14:tracePt t="4930" x="3738563" y="1960563"/>
          <p14:tracePt t="4945" x="3768725" y="1960563"/>
          <p14:tracePt t="4954" x="3794125" y="1960563"/>
          <p14:tracePt t="4978" x="3824288" y="1960563"/>
          <p14:tracePt t="4986" x="3849688" y="1960563"/>
          <p14:tracePt t="5018" x="3875088" y="1960563"/>
          <p14:tracePt t="5050" x="3905250" y="1960563"/>
          <p14:tracePt t="5065" x="3930650" y="1960563"/>
          <p14:tracePt t="5082" x="3960813" y="1960563"/>
          <p14:tracePt t="5090" x="3986213" y="1960563"/>
          <p14:tracePt t="5100" x="4011613" y="1960563"/>
          <p14:tracePt t="5117" x="4067175" y="1960563"/>
          <p14:tracePt t="5134" x="4122738" y="1960563"/>
          <p14:tracePt t="5138" x="4148138" y="1960563"/>
          <p14:tracePt t="5151" x="4173538" y="1960563"/>
          <p14:tracePt t="5154" x="4219575" y="1960563"/>
          <p14:tracePt t="5167" x="4267200" y="1960563"/>
          <p14:tracePt t="5170" x="4292600" y="1960563"/>
          <p14:tracePt t="5185" x="4386263" y="1960563"/>
          <p14:tracePt t="5201" x="4513263" y="1960563"/>
          <p14:tracePt t="5217" x="4641850" y="1960563"/>
          <p14:tracePt t="5233" x="4695825" y="1935163"/>
          <p14:tracePt t="5250" x="4751388" y="1906588"/>
          <p14:tracePt t="5267" x="4781550" y="1876425"/>
          <p14:tracePt t="5283" x="4824413" y="1863725"/>
          <p14:tracePt t="5301" x="4862513" y="1851025"/>
          <p14:tracePt t="5317" x="4870450" y="1838325"/>
          <p14:tracePt t="5377" x="4883150" y="1825625"/>
          <p14:tracePt t="5402" x="4908550" y="1825625"/>
          <p14:tracePt t="5409" x="4921250" y="1816100"/>
          <p14:tracePt t="5425" x="4921250" y="1790700"/>
          <p14:tracePt t="5434" x="4933950" y="1778000"/>
          <p14:tracePt t="5450" x="4946650" y="1752600"/>
          <p14:tracePt t="5467" x="4973638" y="1714500"/>
          <p14:tracePt t="5485" x="4973638" y="1658938"/>
          <p14:tracePt t="5500" x="5002213" y="1628775"/>
          <p14:tracePt t="5516" x="5002213" y="1574800"/>
          <p14:tracePt t="5534" x="5002213" y="1519238"/>
          <p14:tracePt t="5551" x="5002213" y="1493838"/>
          <p14:tracePt t="5554" x="4976813" y="1463675"/>
          <p14:tracePt t="5570" x="4976813" y="1433513"/>
          <p14:tracePt t="5594" x="4976813" y="1408113"/>
          <p14:tracePt t="5682" x="4964113" y="1395413"/>
          <p14:tracePt t="5698" x="4938713" y="1395413"/>
          <p14:tracePt t="5714" x="4913313" y="1395413"/>
          <p14:tracePt t="5730" x="4867275" y="1408113"/>
          <p14:tracePt t="5745" x="4837113" y="1420813"/>
          <p14:tracePt t="5754" x="4824413" y="1420813"/>
          <p14:tracePt t="5767" x="4811713" y="1433513"/>
          <p14:tracePt t="5770" x="4802188" y="1446213"/>
          <p14:tracePt t="5784" x="4764088" y="1446213"/>
          <p14:tracePt t="5800" x="4725988" y="1446213"/>
          <p14:tracePt t="5818" x="4695825" y="1446213"/>
          <p14:tracePt t="5833" x="4667250" y="1476375"/>
          <p14:tracePt t="5851" x="4641850" y="1476375"/>
          <p14:tracePt t="5867" x="4611688" y="1476375"/>
          <p14:tracePt t="5883" x="4586288" y="1476375"/>
          <p14:tracePt t="5901" x="4530725" y="1476375"/>
          <p14:tracePt t="5917" x="4505325" y="1476375"/>
          <p14:tracePt t="6010" x="4475163" y="1476375"/>
          <p14:tracePt t="6025" x="4467225" y="1489075"/>
          <p14:tracePt t="6042" x="4454525" y="1501775"/>
          <p14:tracePt t="6051" x="4424363" y="1527175"/>
          <p14:tracePt t="6067" x="4402138" y="1552575"/>
          <p14:tracePt t="6084" x="4348163" y="1582738"/>
          <p14:tracePt t="6101" x="4229100" y="1651000"/>
          <p14:tracePt t="6117" x="4156075" y="1681163"/>
          <p14:tracePt t="6134" x="4057650" y="1744663"/>
          <p14:tracePt t="6137" x="3990975" y="1778000"/>
          <p14:tracePt t="6150" x="3960813" y="1808163"/>
          <p14:tracePt t="6154" x="3925888" y="1838325"/>
          <p14:tracePt t="6167" x="3862388" y="1871663"/>
          <p14:tracePt t="6170" x="3829050" y="1906588"/>
          <p14:tracePt t="6183" x="3798888" y="1935163"/>
          <p14:tracePt t="6186" x="3773488" y="1935163"/>
          <p14:tracePt t="6201" x="3713163" y="1960563"/>
          <p14:tracePt t="6219" x="3675063" y="1973263"/>
          <p14:tracePt t="6233" x="3662363" y="1987550"/>
          <p14:tracePt t="6251" x="3636963" y="1987550"/>
          <p14:tracePt t="6281" x="3611563" y="1987550"/>
          <p14:tracePt t="6297" x="3586163" y="1987550"/>
          <p14:tracePt t="6312" x="3556000" y="1987550"/>
          <p14:tracePt t="6322" x="3487738" y="1957388"/>
          <p14:tracePt t="6334" x="3424238" y="1957388"/>
          <p14:tracePt t="6337" x="3360738" y="1957388"/>
          <p14:tracePt t="6350" x="3297238" y="1957388"/>
          <p14:tracePt t="6354" x="3190875" y="1957388"/>
          <p14:tracePt t="6367" x="3067050" y="1914525"/>
          <p14:tracePt t="6370" x="3003550" y="1914525"/>
          <p14:tracePt t="6384" x="2909888" y="1884363"/>
          <p14:tracePt t="6401" x="2782888" y="1884363"/>
          <p14:tracePt t="6417" x="2654300" y="1884363"/>
          <p14:tracePt t="6434" x="2527300" y="1884363"/>
          <p14:tracePt t="6450" x="2398713" y="1884363"/>
          <p14:tracePt t="6467" x="2276475" y="1884363"/>
          <p14:tracePt t="6484" x="2147888" y="1884363"/>
          <p14:tracePt t="6500" x="2033588" y="1851025"/>
          <p14:tracePt t="6517" x="1985963" y="1851025"/>
          <p14:tracePt t="6601" x="1973263" y="1838325"/>
          <p14:tracePt t="6618" x="1973263" y="1812925"/>
          <p14:tracePt t="6625" x="1973263" y="1787525"/>
          <p14:tracePt t="6641" x="1985963" y="1739900"/>
          <p14:tracePt t="6651" x="2016125" y="1709738"/>
          <p14:tracePt t="6667" x="2028825" y="1697038"/>
          <p14:tracePt t="6684" x="2058988" y="1671638"/>
          <p14:tracePt t="6701" x="2058988" y="1641475"/>
          <p14:tracePt t="6717" x="2058988" y="1616075"/>
          <p14:tracePt t="6720" x="2058988" y="1587500"/>
          <p14:tracePt t="6745" x="2058988" y="1562100"/>
          <p14:tracePt t="6762" x="2058988" y="1535113"/>
          <p14:tracePt t="6786" x="2058988" y="1506538"/>
          <p14:tracePt t="6800" x="2046288" y="1458913"/>
          <p14:tracePt t="6842" x="2033588" y="1446213"/>
          <p14:tracePt t="6851" x="2020888" y="1438275"/>
          <p14:tracePt t="6874" x="1995488" y="1438275"/>
          <p14:tracePt t="6945" x="1970088" y="1438275"/>
          <p14:tracePt t="6962" x="1939925" y="1438275"/>
          <p14:tracePt t="6986" x="1914525" y="1438275"/>
          <p14:tracePt t="6993" x="1889125" y="1438275"/>
          <p14:tracePt t="7010" x="1858963" y="1438275"/>
          <p14:tracePt t="7017" x="1833563" y="1438275"/>
          <p14:tracePt t="7034" x="1778000" y="1438275"/>
          <p14:tracePt t="7050" x="1722438" y="1438275"/>
          <p14:tracePt t="7067" x="1651000" y="1446213"/>
          <p14:tracePt t="7084" x="1612900" y="1458913"/>
          <p14:tracePt t="7100" x="1557338" y="1458913"/>
          <p14:tracePt t="7117" x="1501775" y="1458913"/>
          <p14:tracePt t="7133" x="1471613" y="1489075"/>
          <p14:tracePt t="7150" x="1416050" y="1489075"/>
          <p14:tracePt t="7153" x="1387475" y="1519238"/>
          <p14:tracePt t="7170" x="1362075" y="1519238"/>
          <p14:tracePt t="7184" x="1306513" y="1519238"/>
          <p14:tracePt t="7200" x="1293813" y="1531938"/>
          <p14:tracePt t="7225" x="1281113" y="1544638"/>
          <p14:tracePt t="7242" x="1268413" y="1557338"/>
          <p14:tracePt t="7257" x="1255713" y="1600200"/>
          <p14:tracePt t="7266" x="1208088" y="1628775"/>
          <p14:tracePt t="7283" x="1208088" y="1668463"/>
          <p14:tracePt t="7300" x="1177925" y="1760538"/>
          <p14:tracePt t="7317" x="1177925" y="1889125"/>
          <p14:tracePt t="7335" x="1149350" y="1982788"/>
          <p14:tracePt t="7338" x="1149350" y="2008188"/>
          <p14:tracePt t="7351" x="1149350" y="2038350"/>
          <p14:tracePt t="7354" x="1149350" y="2063750"/>
          <p14:tracePt t="7368" x="1149350" y="2093913"/>
          <p14:tracePt t="7370" x="1149350" y="2119313"/>
          <p14:tracePt t="7383" x="1149350" y="2144713"/>
          <p14:tracePt t="7386" x="1157288" y="2190750"/>
          <p14:tracePt t="7400" x="1203325" y="2208213"/>
          <p14:tracePt t="7417" x="1246188" y="2251075"/>
          <p14:tracePt t="7434" x="1335088" y="2279650"/>
          <p14:tracePt t="7450" x="1466850" y="2314575"/>
          <p14:tracePt t="7467" x="1522413" y="2314575"/>
          <p14:tracePt t="7484" x="1612900" y="2314575"/>
          <p14:tracePt t="7500" x="1641475" y="2314575"/>
          <p14:tracePt t="7517" x="1693863" y="2314575"/>
          <p14:tracePt t="7534" x="1722438" y="2314575"/>
          <p14:tracePt t="7537" x="1752600" y="2289175"/>
          <p14:tracePt t="7551" x="1765300" y="2276475"/>
          <p14:tracePt t="7554" x="1795463" y="2216150"/>
          <p14:tracePt t="7567" x="1795463" y="2190750"/>
          <p14:tracePt t="7570" x="1825625" y="2157413"/>
          <p14:tracePt t="7584" x="1825625" y="2097088"/>
          <p14:tracePt t="7586" x="1854200" y="2063750"/>
          <p14:tracePt t="7601" x="1854200" y="2012950"/>
          <p14:tracePt t="7619" x="1854200" y="1957388"/>
          <p14:tracePt t="7634" x="1854200" y="1901825"/>
          <p14:tracePt t="7650" x="1854200" y="1846263"/>
          <p14:tracePt t="7667" x="1854200" y="1820863"/>
          <p14:tracePt t="7684" x="1854200" y="1765300"/>
          <p14:tracePt t="7700" x="1841500" y="1719263"/>
          <p14:tracePt t="7717" x="1782763" y="1693863"/>
          <p14:tracePt t="7720" x="1757363" y="1663700"/>
          <p14:tracePt t="7734" x="1709738" y="1646238"/>
          <p14:tracePt t="7737" x="1663700" y="1633538"/>
          <p14:tracePt t="7750" x="1616075" y="1616075"/>
          <p14:tracePt t="7753" x="1570038" y="1600200"/>
          <p14:tracePt t="7767" x="1522413" y="1587500"/>
          <p14:tracePt t="7770" x="1476375" y="1570038"/>
          <p14:tracePt t="7783" x="1412875" y="1570038"/>
          <p14:tracePt t="7786" x="1365250" y="1552575"/>
          <p14:tracePt t="7802" x="1293813" y="1539875"/>
          <p14:tracePt t="7817" x="1200150" y="1539875"/>
          <p14:tracePt t="7836" x="1109663" y="1539875"/>
          <p14:tracePt t="7850" x="1055688" y="1539875"/>
          <p14:tracePt t="7868" x="1008063" y="1577975"/>
          <p14:tracePt t="7884" x="974725" y="1671638"/>
          <p14:tracePt t="7901" x="974725" y="1800225"/>
          <p14:tracePt t="7906" x="974725" y="1828800"/>
          <p14:tracePt t="7916" x="974725" y="1889125"/>
          <p14:tracePt t="7934" x="1055688" y="1970088"/>
          <p14:tracePt t="7937" x="1084263" y="2003425"/>
          <p14:tracePt t="7950" x="1152525" y="2038350"/>
          <p14:tracePt t="7953" x="1216025" y="2038350"/>
          <p14:tracePt t="7967" x="1306513" y="2071688"/>
          <p14:tracePt t="7970" x="1370013" y="2071688"/>
          <p14:tracePt t="7984" x="1573213" y="2106613"/>
          <p14:tracePt t="8001" x="1841500" y="2147888"/>
          <p14:tracePt t="8019" x="2208213" y="2147888"/>
          <p14:tracePt t="8034" x="2608263" y="2147888"/>
          <p14:tracePt t="8050" x="3062288" y="2106613"/>
          <p14:tracePt t="8068" x="3313113" y="1978025"/>
          <p14:tracePt t="8084" x="3500438" y="1922463"/>
          <p14:tracePt t="8101" x="3556000" y="1897063"/>
          <p14:tracePt t="8117" x="3598863" y="1854200"/>
          <p14:tracePt t="8120" x="3654425" y="1854200"/>
          <p14:tracePt t="8134" x="3679825" y="1854200"/>
          <p14:tracePt t="8137" x="3743325" y="1854200"/>
          <p14:tracePt t="8150" x="3854450" y="1854200"/>
          <p14:tracePt t="8153" x="3968750" y="1854200"/>
          <p14:tracePt t="8167" x="4084638" y="1854200"/>
          <p14:tracePt t="8170" x="4198938" y="1854200"/>
          <p14:tracePt t="8184" x="4287838" y="1854200"/>
          <p14:tracePt t="8201" x="4343400" y="1854200"/>
          <p14:tracePt t="8242" x="4373563" y="1854200"/>
          <p14:tracePt t="8265" x="4398963" y="1854200"/>
          <p14:tracePt t="8273" x="4411663" y="1841500"/>
          <p14:tracePt t="8330" x="4402138" y="1828800"/>
          <p14:tracePt t="8345" x="4376738" y="1828800"/>
          <p14:tracePt t="8474" x="4364038" y="1820863"/>
          <p14:tracePt t="8490" x="4364038" y="1795463"/>
          <p14:tracePt t="8497" x="4364038" y="1765300"/>
          <p14:tracePt t="8506" x="4335463" y="1735138"/>
          <p14:tracePt t="8517" x="4305300" y="1706563"/>
          <p14:tracePt t="8534" x="4241800" y="1608138"/>
          <p14:tracePt t="8537" x="4189413" y="1562100"/>
          <p14:tracePt t="8551" x="4160838" y="1531938"/>
          <p14:tracePt t="8554" x="4092575" y="1497013"/>
          <p14:tracePt t="8567" x="3994150" y="1438275"/>
          <p14:tracePt t="8570" x="3922713" y="1403350"/>
          <p14:tracePt t="8583" x="3824288" y="1339850"/>
          <p14:tracePt t="8586" x="3760788" y="1339850"/>
          <p14:tracePt t="8601" x="3568700" y="1268413"/>
          <p14:tracePt t="8619" x="3300413" y="1203325"/>
          <p14:tracePt t="8634" x="3033713" y="1136650"/>
          <p14:tracePt t="8650" x="2859088" y="1136650"/>
          <p14:tracePt t="8667" x="2768600" y="1136650"/>
          <p14:tracePt t="8684" x="2679700" y="1136650"/>
          <p14:tracePt t="8700" x="2624138" y="1136650"/>
          <p14:tracePt t="8716" x="2560638" y="1200150"/>
          <p14:tracePt t="8734" x="2522538" y="1271588"/>
          <p14:tracePt t="8737" x="2522538" y="1296988"/>
          <p14:tracePt t="8750" x="2522538" y="1408113"/>
          <p14:tracePt t="8753" x="2522538" y="1450975"/>
          <p14:tracePt t="8767" x="2522538" y="1535113"/>
          <p14:tracePt t="8770" x="2522538" y="1600200"/>
          <p14:tracePt t="8784" x="2522538" y="1663700"/>
          <p14:tracePt t="8786" x="2535238" y="1752600"/>
          <p14:tracePt t="8801" x="2659063" y="1876425"/>
          <p14:tracePt t="8818" x="2765425" y="1982788"/>
          <p14:tracePt t="8833" x="2884488" y="2066925"/>
          <p14:tracePt t="8850" x="3071813" y="2106613"/>
          <p14:tracePt t="8867" x="3254375" y="2139950"/>
          <p14:tracePt t="8884" x="3433763" y="2139950"/>
          <p14:tracePt t="8900" x="3659188" y="2139950"/>
          <p14:tracePt t="8907" x="3748088" y="2127250"/>
          <p14:tracePt t="8917" x="3849688" y="2066925"/>
          <p14:tracePt t="8934" x="3963988" y="2016125"/>
          <p14:tracePt t="8936" x="3994150" y="1987550"/>
          <p14:tracePt t="8950" x="4024313" y="1957388"/>
          <p14:tracePt t="8953" x="4054475" y="1927225"/>
          <p14:tracePt t="8967" x="4084638" y="1897063"/>
          <p14:tracePt t="8970" x="4084638" y="1871663"/>
          <p14:tracePt t="8985" x="4113213" y="1770063"/>
          <p14:tracePt t="9001" x="4113213" y="1719263"/>
          <p14:tracePt t="9018" x="4113213" y="1689100"/>
          <p14:tracePt t="9033" x="4113213" y="1663700"/>
          <p14:tracePt t="9050" x="4113213" y="1608138"/>
          <p14:tracePt t="9067" x="4113213" y="1582738"/>
          <p14:tracePt t="9084" x="4075113" y="1535113"/>
          <p14:tracePt t="9100" x="3943350" y="1501775"/>
          <p14:tracePt t="9117" x="3816350" y="1501775"/>
          <p14:tracePt t="9133" x="3687763" y="1501775"/>
          <p14:tracePt t="9137" x="3624263" y="1501775"/>
          <p14:tracePt t="9150" x="3598863" y="1501775"/>
          <p14:tracePt t="9154" x="3535363" y="1501775"/>
          <p14:tracePt t="9166" x="3505200" y="1527175"/>
          <p14:tracePt t="9169" x="3487738" y="1574800"/>
          <p14:tracePt t="9184" x="3459163" y="1684338"/>
          <p14:tracePt t="9200" x="3459163" y="1816100"/>
          <p14:tracePt t="9218" x="3500438" y="1909763"/>
          <p14:tracePt t="9235" x="3692525" y="1987550"/>
          <p14:tracePt t="9251" x="3960813" y="2025650"/>
          <p14:tracePt t="9268" x="4335463" y="2071688"/>
          <p14:tracePt t="9284" x="4854575" y="2119313"/>
          <p14:tracePt t="9301" x="5518150" y="2119313"/>
          <p14:tracePt t="9317" x="6278563" y="2119313"/>
          <p14:tracePt t="9335" x="7096125" y="2119313"/>
          <p14:tracePt t="9338" x="7377113" y="2119313"/>
          <p14:tracePt t="9351" x="7605713" y="2079625"/>
          <p14:tracePt t="9354" x="7785100" y="2033588"/>
          <p14:tracePt t="9367" x="7874000" y="2016125"/>
          <p14:tracePt t="9369" x="7904163" y="1987550"/>
          <p14:tracePt t="9384" x="7937500" y="1957388"/>
          <p14:tracePt t="9387" x="7937500" y="1927225"/>
          <p14:tracePt t="9401" x="7929563" y="1889125"/>
          <p14:tracePt t="9417" x="7835900" y="1825625"/>
          <p14:tracePt t="9433" x="7742238" y="1760538"/>
          <p14:tracePt t="9450" x="7550150" y="1689100"/>
          <p14:tracePt t="9466" x="7312025" y="1646238"/>
          <p14:tracePt t="9483" x="6967538" y="1603375"/>
          <p14:tracePt t="9500" x="6500813" y="1463675"/>
          <p14:tracePt t="9517" x="6121400" y="1349375"/>
          <p14:tracePt t="9534" x="5789613" y="1243013"/>
          <p14:tracePt t="9537" x="5589588" y="1195388"/>
          <p14:tracePt t="9551" x="5440363" y="1152525"/>
          <p14:tracePt t="9554" x="5181600" y="1081088"/>
          <p14:tracePt t="9566" x="5032375" y="1063625"/>
          <p14:tracePt t="9569" x="4854575" y="969963"/>
          <p14:tracePt t="9583" x="4679950" y="969963"/>
          <p14:tracePt t="9586" x="4564063" y="969963"/>
          <p14:tracePt t="9601" x="4270375" y="931863"/>
          <p14:tracePt t="9619" x="4100513" y="931863"/>
          <p14:tracePt t="9634" x="3930650" y="931863"/>
          <p14:tracePt t="9651" x="3803650" y="931863"/>
          <p14:tracePt t="9667" x="3641725" y="1000125"/>
          <p14:tracePt t="9683" x="3505200" y="1055688"/>
          <p14:tracePt t="9700" x="3365500" y="1122363"/>
          <p14:tracePt t="9717" x="3267075" y="1187450"/>
          <p14:tracePt t="9734" x="3236913" y="1246188"/>
          <p14:tracePt t="9737" x="3236913" y="1271588"/>
          <p14:tracePt t="9750" x="3236913" y="1301750"/>
          <p14:tracePt t="9754" x="3236913" y="1327150"/>
          <p14:tracePt t="9767" x="3236913" y="1390650"/>
          <p14:tracePt t="9770" x="3236913" y="1416050"/>
          <p14:tracePt t="9785" x="3236913" y="1471613"/>
          <p14:tracePt t="9800" x="3236913" y="1501775"/>
          <p14:tracePt t="9817" x="3246438" y="1574800"/>
          <p14:tracePt t="9835" x="3343275" y="1638300"/>
          <p14:tracePt t="9850" x="3441700" y="1701800"/>
          <p14:tracePt t="9868" x="3560763" y="1752600"/>
          <p14:tracePt t="9884" x="3675063" y="1803400"/>
          <p14:tracePt t="9901" x="3854450" y="1838325"/>
          <p14:tracePt t="9907" x="3917950" y="1838325"/>
          <p14:tracePt t="9917" x="3981450" y="1838325"/>
          <p14:tracePt t="9934" x="4117975" y="1871663"/>
          <p14:tracePt t="9937" x="4181475" y="1871663"/>
          <p14:tracePt t="9950" x="4241800" y="1871663"/>
          <p14:tracePt t="9952" x="4351338" y="1871663"/>
          <p14:tracePt t="9967" x="4416425" y="1871663"/>
          <p14:tracePt t="9970" x="4479925" y="1871663"/>
          <p14:tracePt t="9984" x="4543425" y="1871663"/>
          <p14:tracePt t="9987" x="4606925" y="1871663"/>
          <p14:tracePt t="10001" x="4776788" y="1871663"/>
          <p14:tracePt t="10017" x="4994275" y="1871663"/>
          <p14:tracePt t="10036" x="5164138" y="1871663"/>
          <p14:tracePt t="10051" x="5275263" y="1871663"/>
          <p14:tracePt t="10067" x="5368925" y="1858963"/>
          <p14:tracePt t="10084" x="5402263" y="1846263"/>
          <p14:tracePt t="10100" x="5495925" y="1816100"/>
          <p14:tracePt t="10116" x="5538788" y="1803400"/>
          <p14:tracePt t="10134" x="5559425" y="1778000"/>
          <p14:tracePt t="10137" x="5559425" y="1752600"/>
          <p14:tracePt t="10154" x="5559425" y="1727200"/>
          <p14:tracePt t="10167" x="5559425" y="1701800"/>
          <p14:tracePt t="10170" x="5594350" y="1633538"/>
          <p14:tracePt t="10184" x="5543550" y="1514475"/>
          <p14:tracePt t="10201" x="5399088" y="1400175"/>
          <p14:tracePt t="10216" x="5037138" y="1220788"/>
          <p14:tracePt t="10234" x="4568825" y="1033463"/>
          <p14:tracePt t="10250" x="4070350" y="842963"/>
          <p14:tracePt t="10267" x="3505200" y="693738"/>
          <p14:tracePt t="10284" x="2978150" y="595313"/>
          <p14:tracePt t="10301" x="2578100" y="552450"/>
          <p14:tracePt t="10317" x="2344738" y="552450"/>
          <p14:tracePt t="10334" x="2216150" y="681038"/>
          <p14:tracePt t="10337" x="2182813" y="752475"/>
          <p14:tracePt t="10350" x="2182813" y="868363"/>
          <p14:tracePt t="10353" x="2144713" y="936625"/>
          <p14:tracePt t="10367" x="2144713" y="1000125"/>
          <p14:tracePt t="10371" x="2144713" y="1109663"/>
          <p14:tracePt t="10385" x="2144713" y="1281113"/>
          <p14:tracePt t="10401" x="2144713" y="1387475"/>
          <p14:tracePt t="10417" x="2263775" y="1531938"/>
          <p14:tracePt t="10436" x="2471738" y="1693863"/>
          <p14:tracePt t="10450" x="2611438" y="1765300"/>
          <p14:tracePt t="10467" x="2714625" y="1795463"/>
          <p14:tracePt t="10484" x="2768600" y="1795463"/>
          <p14:tracePt t="10501" x="2901950" y="1795463"/>
          <p14:tracePt t="10517" x="3074988" y="1795463"/>
          <p14:tracePt t="10521" x="3190875" y="1795463"/>
          <p14:tracePt t="10533" x="3360738" y="1795463"/>
          <p14:tracePt t="10550" x="3590925" y="1795463"/>
          <p14:tracePt t="10553" x="3760788" y="1795463"/>
          <p14:tracePt t="10566" x="3824288" y="1795463"/>
          <p14:tracePt t="10570" x="3892550" y="1765300"/>
          <p14:tracePt t="10582" x="3938588" y="1731963"/>
          <p14:tracePt t="10585" x="3968750" y="1719263"/>
          <p14:tracePt t="10601" x="3998913" y="1658938"/>
          <p14:tracePt t="10617" x="3998913" y="1577975"/>
          <p14:tracePt t="10636" x="3998913" y="1484313"/>
          <p14:tracePt t="10650" x="3998913" y="1428750"/>
          <p14:tracePt t="10667" x="3990975" y="1390650"/>
          <p14:tracePt t="10714" x="3963988" y="1390650"/>
          <p14:tracePt t="10769" x="3935413" y="1390650"/>
          <p14:tracePt t="13130" x="3910013" y="1390650"/>
          <p14:tracePt t="13137" x="3884613" y="1390650"/>
          <p14:tracePt t="13418" x="3854450" y="1390650"/>
          <p14:tracePt t="13433" x="3829050" y="1390650"/>
          <p14:tracePt t="13450" x="3798888" y="1390650"/>
          <p14:tracePt t="13457" x="3773488" y="1390650"/>
          <p14:tracePt t="13474" x="3748088" y="1390650"/>
          <p14:tracePt t="13537" x="3735388" y="1400175"/>
          <p14:tracePt t="13554" x="3705225" y="1425575"/>
          <p14:tracePt t="13561" x="3675063" y="1458913"/>
          <p14:tracePt t="13570" x="3644900" y="1471613"/>
          <p14:tracePt t="13583" x="3603625" y="1471613"/>
          <p14:tracePt t="13584" x="3573463" y="1471613"/>
          <p14:tracePt t="13657" x="3560763" y="1484313"/>
          <p14:tracePt t="13681" x="3560763" y="1509713"/>
          <p14:tracePt t="13706" x="3603625" y="1522413"/>
          <p14:tracePt t="13713" x="3722688" y="1603375"/>
          <p14:tracePt t="13722" x="3786188" y="1603375"/>
          <p14:tracePt t="13733" x="3811588" y="1603375"/>
          <p14:tracePt t="13736" x="3875088" y="1603375"/>
          <p14:tracePt t="13754" x="3887788" y="1603375"/>
          <p14:tracePt t="13768" x="3900488" y="1603375"/>
          <p14:tracePt t="13783" x="3925888" y="1603375"/>
          <p14:tracePt t="13962" x="3867150" y="1603375"/>
          <p14:tracePt t="13969" x="3819525" y="1603375"/>
          <p14:tracePt t="13984" x="3756025" y="1603375"/>
          <p14:tracePt t="13986" x="3671888" y="1603375"/>
          <p14:tracePt t="14001" x="3522663" y="1603375"/>
          <p14:tracePt t="14018" x="3313113" y="1641475"/>
          <p14:tracePt t="14033" x="3140075" y="1641475"/>
          <p14:tracePt t="14050" x="2968625" y="1641475"/>
          <p14:tracePt t="14066" x="2879725" y="1641475"/>
          <p14:tracePt t="14083" x="2786063" y="1641475"/>
          <p14:tracePt t="14101" x="2697163" y="1641475"/>
          <p14:tracePt t="14117" x="2624138" y="1641475"/>
          <p14:tracePt t="14134" x="2552700" y="1641475"/>
          <p14:tracePt t="14137" x="2527300" y="1641475"/>
          <p14:tracePt t="14154" x="2497138" y="1641475"/>
          <p14:tracePt t="14166" x="2451100" y="1628775"/>
          <p14:tracePt t="14183" x="2451100" y="1603375"/>
          <p14:tracePt t="14201" x="2451100" y="1547813"/>
          <p14:tracePt t="14218" x="2451100" y="1522413"/>
          <p14:tracePt t="14233" x="2451100" y="1493838"/>
          <p14:tracePt t="14250" x="2451100" y="1403350"/>
          <p14:tracePt t="14267" x="2451100" y="1349375"/>
          <p14:tracePt t="14284" x="2451100" y="1284288"/>
          <p14:tracePt t="14300" x="2451100" y="1157288"/>
          <p14:tracePt t="14317" x="2451100" y="1106488"/>
          <p14:tracePt t="14334" x="2451100" y="1050925"/>
          <p14:tracePt t="14337" x="2420938" y="1020763"/>
          <p14:tracePt t="14350" x="2420938" y="990600"/>
          <p14:tracePt t="14367" x="2420938" y="965200"/>
          <p14:tracePt t="14530" x="2403475" y="1008063"/>
          <p14:tracePt t="14537" x="2373313" y="1038225"/>
          <p14:tracePt t="14550" x="2344738" y="1068388"/>
          <p14:tracePt t="14553" x="2271713" y="1139825"/>
          <p14:tracePt t="14567" x="2178050" y="1177925"/>
          <p14:tracePt t="14570" x="2076450" y="1258888"/>
          <p14:tracePt t="14583" x="1919288" y="1374775"/>
          <p14:tracePt t="14586" x="1820863" y="1433513"/>
          <p14:tracePt t="14600" x="1560513" y="1600200"/>
          <p14:tracePt t="14616" x="1481138" y="1681163"/>
          <p14:tracePt t="14633" x="1458913" y="1701800"/>
          <p14:tracePt t="14698" x="1463675" y="1714500"/>
          <p14:tracePt t="14705" x="1489075" y="1714500"/>
          <p14:tracePt t="14716" x="1519238" y="1714500"/>
          <p14:tracePt t="14732" x="1658938" y="1616075"/>
          <p14:tracePt t="14750" x="1858963" y="1497013"/>
          <p14:tracePt t="14753" x="1985963" y="1412875"/>
          <p14:tracePt t="14766" x="2109788" y="1370013"/>
          <p14:tracePt t="14769" x="2238375" y="1284288"/>
          <p14:tracePt t="14783" x="2441575" y="1216025"/>
          <p14:tracePt t="14787" x="2595563" y="1149350"/>
          <p14:tracePt t="14799" x="2768600" y="1106488"/>
          <p14:tracePt t="14802" x="2917825" y="1063625"/>
          <p14:tracePt t="14817" x="3130550" y="1020763"/>
          <p14:tracePt t="14833" x="3416300" y="1020763"/>
          <p14:tracePt t="14849" x="3644900" y="1020763"/>
          <p14:tracePt t="14867" x="3819525" y="1020763"/>
          <p14:tracePt t="14884" x="3943350" y="1020763"/>
          <p14:tracePt t="14901" x="3998913" y="1020763"/>
          <p14:tracePt t="14905" x="4044950" y="1033463"/>
          <p14:tracePt t="14917" x="4057650" y="1046163"/>
          <p14:tracePt t="14938" x="4084638" y="1046163"/>
          <p14:tracePt t="15169" x="4041775" y="1063625"/>
          <p14:tracePt t="15177" x="4024313" y="1109663"/>
          <p14:tracePt t="15186" x="3994150" y="1139825"/>
          <p14:tracePt t="15199" x="3963988" y="1169988"/>
          <p14:tracePt t="15203" x="3951288" y="1182688"/>
          <p14:tracePt t="15216" x="3925888" y="1233488"/>
          <p14:tracePt t="15234" x="3925888" y="1258888"/>
          <p14:tracePt t="15322" x="3968750" y="1276350"/>
          <p14:tracePt t="15329" x="3998913" y="1276350"/>
          <p14:tracePt t="15338" x="4067175" y="1246188"/>
          <p14:tracePt t="15350" x="4135438" y="1212850"/>
          <p14:tracePt t="15353" x="4164013" y="1182688"/>
          <p14:tracePt t="15367" x="4254500" y="1165225"/>
          <p14:tracePt t="15370" x="4300538" y="1149350"/>
          <p14:tracePt t="15384" x="4394200" y="1114425"/>
          <p14:tracePt t="15400" x="4479925" y="1114425"/>
          <p14:tracePt t="15402" x="4525963" y="1114425"/>
          <p14:tracePt t="15417" x="4614863" y="1114425"/>
          <p14:tracePt t="15434" x="4645025" y="1114425"/>
          <p14:tracePt t="15458" x="4670425" y="1114425"/>
          <p14:tracePt t="15505" x="4649788" y="1114425"/>
          <p14:tracePt t="15514" x="4619625" y="1114425"/>
          <p14:tracePt t="15522" x="4573588" y="1127125"/>
          <p14:tracePt t="15533" x="4543425" y="1157288"/>
          <p14:tracePt t="15550" x="4445000" y="1255713"/>
          <p14:tracePt t="15553" x="4416425" y="1284288"/>
          <p14:tracePt t="15567" x="4364038" y="1331913"/>
          <p14:tracePt t="15570" x="4335463" y="1362075"/>
          <p14:tracePt t="15583" x="4305300" y="1395413"/>
          <p14:tracePt t="15586" x="4257675" y="1441450"/>
          <p14:tracePt t="15600" x="4206875" y="1493838"/>
          <p14:tracePt t="15617" x="4194175" y="1531938"/>
          <p14:tracePt t="15665" x="4279900" y="1547813"/>
          <p14:tracePt t="15674" x="4343400" y="1547813"/>
          <p14:tracePt t="15683" x="4429125" y="1535113"/>
          <p14:tracePt t="15699" x="4645025" y="1476375"/>
          <p14:tracePt t="15716" x="4837113" y="1400175"/>
          <p14:tracePt t="15733" x="5083175" y="1319213"/>
          <p14:tracePt t="15737" x="5227638" y="1296988"/>
          <p14:tracePt t="15750" x="5321300" y="1276350"/>
          <p14:tracePt t="15752" x="5389563" y="1243013"/>
          <p14:tracePt t="15767" x="5491163" y="1162050"/>
          <p14:tracePt t="15770" x="5543550" y="1127125"/>
          <p14:tracePt t="15783" x="5611813" y="1093788"/>
          <p14:tracePt t="15787" x="5743575" y="962025"/>
          <p14:tracePt t="15801" x="5822950" y="863600"/>
          <p14:tracePt t="15817" x="5857875" y="752475"/>
          <p14:tracePt t="15833" x="5857875" y="698500"/>
          <p14:tracePt t="15850" x="5857875" y="642938"/>
          <p14:tracePt t="15868" x="5665788" y="549275"/>
          <p14:tracePt t="15883" x="5411788" y="549275"/>
          <p14:tracePt t="15900" x="4986338" y="549275"/>
          <p14:tracePt t="15916" x="4611688" y="587375"/>
          <p14:tracePt t="15934" x="4279900" y="744538"/>
          <p14:tracePt t="15937" x="4229100" y="795338"/>
          <p14:tracePt t="15950" x="4181475" y="842963"/>
          <p14:tracePt t="15967" x="4148138" y="936625"/>
          <p14:tracePt t="15970" x="4148138" y="965200"/>
          <p14:tracePt t="15985" x="4148138" y="1038225"/>
          <p14:tracePt t="16001" x="4189413" y="1096963"/>
          <p14:tracePt t="16017" x="4279900" y="1096963"/>
          <p14:tracePt t="16033" x="4368800" y="1096963"/>
          <p14:tracePt t="16050" x="4424363" y="1096963"/>
          <p14:tracePt t="16068" x="4454525" y="1096963"/>
          <p14:tracePt t="17290" x="4429125" y="1096963"/>
          <p14:tracePt t="17297" x="4402138" y="1096963"/>
          <p14:tracePt t="17314" x="4373563" y="1096963"/>
          <p14:tracePt t="17345" x="4348163" y="1096963"/>
          <p14:tracePt t="17410" x="4322763" y="1096963"/>
          <p14:tracePt t="17849" x="4292600" y="1096963"/>
          <p14:tracePt t="18202" x="4267200" y="1096963"/>
          <p14:tracePt t="18242" x="4219575" y="1114425"/>
          <p14:tracePt t="18258" x="4219575" y="1139825"/>
          <p14:tracePt t="27330" x="4206875" y="1152525"/>
          <p14:tracePt t="27337" x="4181475" y="1152525"/>
          <p14:tracePt t="27350" x="4156075" y="1152525"/>
          <p14:tracePt t="27353" x="4125913" y="1152525"/>
          <p14:tracePt t="27365" x="4100513" y="1152525"/>
          <p14:tracePt t="27383" x="4070350" y="1152525"/>
          <p14:tracePt t="27570" x="4006850" y="1152525"/>
          <p14:tracePt t="27577" x="3981450" y="1152525"/>
          <p14:tracePt t="27586" x="3875088" y="1152525"/>
          <p14:tracePt t="27599" x="3811588" y="1152525"/>
          <p14:tracePt t="27602" x="3725863" y="1152525"/>
          <p14:tracePt t="27615" x="3679825" y="1182688"/>
          <p14:tracePt t="27618" x="3594100" y="1182688"/>
          <p14:tracePt t="27633" x="3500438" y="1182688"/>
          <p14:tracePt t="27651" x="3429000" y="1182688"/>
          <p14:tracePt t="27665" x="3340100" y="1182688"/>
          <p14:tracePt t="27682" x="3143250" y="1182688"/>
          <p14:tracePt t="27699" x="2940050" y="1182688"/>
          <p14:tracePt t="27716" x="2649538" y="1149350"/>
          <p14:tracePt t="27732" x="2335213" y="1149350"/>
          <p14:tracePt t="27749" x="2263775" y="1149350"/>
          <p14:tracePt t="27765" x="2233613" y="1149350"/>
          <p14:tracePt t="27834" x="2220913" y="1136650"/>
          <p14:tracePt t="27842" x="2220913" y="1109663"/>
          <p14:tracePt t="27850" x="2185988" y="1042988"/>
          <p14:tracePt t="27866" x="2020888" y="949325"/>
          <p14:tracePt t="27882" x="1927225" y="949325"/>
          <p14:tracePt t="27899" x="1897063" y="914400"/>
          <p14:tracePt t="27986" x="1922463" y="914400"/>
          <p14:tracePt t="28002" x="1947863" y="914400"/>
          <p14:tracePt t="28009" x="1960563" y="906463"/>
          <p14:tracePt t="28025" x="1973263" y="893763"/>
          <p14:tracePt t="28242" x="1982788" y="901700"/>
          <p14:tracePt t="28250" x="1982788" y="927100"/>
          <p14:tracePt t="28266" x="1982788" y="1016000"/>
          <p14:tracePt t="28282" x="2016125" y="1109663"/>
          <p14:tracePt t="28299" x="2046288" y="1246188"/>
          <p14:tracePt t="28316" x="2046288" y="1296988"/>
          <p14:tracePt t="28333" x="2046288" y="1352550"/>
          <p14:tracePt t="28350" x="2046288" y="1382713"/>
          <p14:tracePt t="28353" x="2046288" y="1408113"/>
          <p14:tracePt t="28386" x="2046288" y="1433513"/>
          <p14:tracePt t="28458" x="2041525" y="1446213"/>
          <p14:tracePt t="28483" x="2028825" y="1438275"/>
          <p14:tracePt t="28514" x="2028825" y="1412875"/>
          <p14:tracePt t="28545" x="2016125" y="1403350"/>
          <p14:tracePt t="28602" x="1990725" y="1403350"/>
          <p14:tracePt t="28618" x="1960563" y="1403350"/>
          <p14:tracePt t="28625" x="1935163" y="1403350"/>
          <p14:tracePt t="28632" x="1906588" y="1428750"/>
          <p14:tracePt t="28649" x="1889125" y="1539875"/>
          <p14:tracePt t="28666" x="1854200" y="1668463"/>
          <p14:tracePt t="28682" x="1854200" y="1760538"/>
          <p14:tracePt t="28699" x="1854200" y="1851025"/>
          <p14:tracePt t="28730" x="1863725" y="1863725"/>
          <p14:tracePt t="28738" x="1889125" y="1863725"/>
          <p14:tracePt t="28754" x="1935163" y="1851025"/>
          <p14:tracePt t="28766" x="1965325" y="1820863"/>
          <p14:tracePt t="28783" x="1965325" y="1731963"/>
          <p14:tracePt t="28786" x="1965325" y="1706563"/>
          <p14:tracePt t="28799" x="1965325" y="1641475"/>
          <p14:tracePt t="28802" x="1965325" y="1612900"/>
          <p14:tracePt t="28818" x="1965325" y="1587500"/>
          <p14:tracePt t="28891" x="1978025" y="1595438"/>
          <p14:tracePt t="28897" x="2003425" y="1595438"/>
          <p14:tracePt t="28913" x="2033588" y="1625600"/>
          <p14:tracePt t="28930" x="2063750" y="1625600"/>
          <p14:tracePt t="28938" x="2089150" y="1625600"/>
          <p14:tracePt t="28954" x="2114550" y="1625600"/>
          <p14:tracePt t="28965" x="2127250" y="1616075"/>
          <p14:tracePt t="28983" x="2185988" y="1539875"/>
          <p14:tracePt t="28986" x="2216150" y="1509713"/>
          <p14:tracePt t="28999" x="2216150" y="1497013"/>
          <p14:tracePt t="29002" x="2266950" y="1416050"/>
          <p14:tracePt t="29016" x="2297113" y="1387475"/>
          <p14:tracePt t="29018" x="2327275" y="1357313"/>
          <p14:tracePt t="29033" x="2424113" y="1293813"/>
          <p14:tracePt t="29050" x="2552700" y="1293813"/>
          <p14:tracePt t="29066" x="2773363" y="1293813"/>
          <p14:tracePt t="29083" x="3143250" y="1293813"/>
          <p14:tracePt t="29098" x="3459163" y="1293813"/>
          <p14:tracePt t="29116" x="3798888" y="1293813"/>
          <p14:tracePt t="29132" x="4084638" y="1293813"/>
          <p14:tracePt t="29149" x="4283075" y="1220788"/>
          <p14:tracePt t="29166" x="4381500" y="1157288"/>
          <p14:tracePt t="29169" x="4389438" y="1144588"/>
          <p14:tracePt t="29183" x="4389438" y="1089025"/>
          <p14:tracePt t="29186" x="4389438" y="1025525"/>
          <p14:tracePt t="29199" x="4389438" y="995363"/>
          <p14:tracePt t="29202" x="4389438" y="969963"/>
          <p14:tracePt t="29215" x="4389438" y="939800"/>
          <p14:tracePt t="29233" x="4389438" y="914400"/>
          <p14:tracePt t="29257" x="4381500" y="868363"/>
          <p14:tracePt t="29290" x="4368800" y="876300"/>
          <p14:tracePt t="29297" x="4356100" y="889000"/>
          <p14:tracePt t="29314" x="4343400" y="901700"/>
          <p14:tracePt t="29322" x="4318000" y="927100"/>
          <p14:tracePt t="29338" x="4318000" y="952500"/>
          <p14:tracePt t="29349" x="4318000" y="982663"/>
          <p14:tracePt t="29458" x="4318000" y="957263"/>
          <p14:tracePt t="29466" x="4300538" y="909638"/>
          <p14:tracePt t="29474" x="4275138" y="909638"/>
          <p14:tracePt t="29482" x="4244975" y="881063"/>
          <p14:tracePt t="29513" x="4232275" y="881063"/>
          <p14:tracePt t="29522" x="4219575" y="881063"/>
          <p14:tracePt t="29545" x="4206875" y="889000"/>
          <p14:tracePt t="29554" x="4206875" y="914400"/>
          <p14:tracePt t="29570" x="4219575" y="962025"/>
          <p14:tracePt t="29582" x="4249738" y="990600"/>
          <p14:tracePt t="29599" x="4275138" y="990600"/>
          <p14:tracePt t="29602" x="4305300" y="990600"/>
          <p14:tracePt t="29615" x="4330700" y="990600"/>
          <p14:tracePt t="29619" x="4376738" y="990600"/>
          <p14:tracePt t="29632" x="4470400" y="949325"/>
          <p14:tracePt t="29651" x="4518025" y="871538"/>
          <p14:tracePt t="29665" x="4560888" y="800100"/>
          <p14:tracePt t="29682" x="4589463" y="739775"/>
          <p14:tracePt t="29730" x="4581525" y="727075"/>
          <p14:tracePt t="29754" x="4568825" y="749300"/>
          <p14:tracePt t="29761" x="4568825" y="795338"/>
          <p14:tracePt t="29770" x="4568825" y="820738"/>
          <p14:tracePt t="29782" x="4581525" y="868363"/>
          <p14:tracePt t="29785" x="4611688" y="896938"/>
          <p14:tracePt t="29800" x="4624388" y="909638"/>
          <p14:tracePt t="29818" x="4637088" y="923925"/>
          <p14:tracePt t="29922" x="4611688" y="949325"/>
          <p14:tracePt t="29930" x="4594225" y="995363"/>
          <p14:tracePt t="29937" x="4594225" y="1058863"/>
          <p14:tracePt t="29948" x="4594225" y="1122363"/>
          <p14:tracePt t="29965" x="4594225" y="1255713"/>
          <p14:tracePt t="29983" x="4594225" y="1382713"/>
          <p14:tracePt t="29986" x="4594225" y="1408113"/>
          <p14:tracePt t="30058" x="4594225" y="1387475"/>
          <p14:tracePt t="30066" x="4594225" y="1339850"/>
          <p14:tracePt t="30083" x="4568825" y="1301750"/>
          <p14:tracePt t="30099" x="4568825" y="1276350"/>
          <p14:tracePt t="30116" x="4556125" y="1263650"/>
          <p14:tracePt t="30170" x="4530725" y="1263650"/>
          <p14:tracePt t="30178" x="4483100" y="1306513"/>
          <p14:tracePt t="30186" x="4483100" y="1370013"/>
          <p14:tracePt t="30199" x="4449763" y="1438275"/>
          <p14:tracePt t="30202" x="4449763" y="1463675"/>
          <p14:tracePt t="30215" x="4449763" y="1493838"/>
          <p14:tracePt t="30218" x="4449763" y="1519238"/>
          <p14:tracePt t="30274" x="4449763" y="1509713"/>
          <p14:tracePt t="30281" x="4449763" y="1471613"/>
          <p14:tracePt t="30290" x="4411663" y="1382713"/>
          <p14:tracePt t="30299" x="4411663" y="1370013"/>
          <p14:tracePt t="30315" x="4411663" y="1344613"/>
          <p14:tracePt t="30333" x="4402138" y="1306513"/>
          <p14:tracePt t="30378" x="4376738" y="1306513"/>
          <p14:tracePt t="30384" x="4364038" y="1309688"/>
          <p14:tracePt t="30399" x="4335463" y="1339850"/>
          <p14:tracePt t="30403" x="4335463" y="1365250"/>
          <p14:tracePt t="30416" x="4300538" y="1433513"/>
          <p14:tracePt t="30432" x="4300538" y="1463675"/>
          <p14:tracePt t="30506" x="4270375" y="1433513"/>
          <p14:tracePt t="30514" x="4270375" y="1408113"/>
          <p14:tracePt t="30530" x="4270375" y="1382713"/>
          <p14:tracePt t="30610" x="4279900" y="1370013"/>
          <p14:tracePt t="30617" x="4305300" y="1370013"/>
          <p14:tracePt t="30625" x="4351338" y="1377950"/>
          <p14:tracePt t="30649" x="4419600" y="1420813"/>
          <p14:tracePt t="30667" x="4445000" y="1420813"/>
          <p14:tracePt t="30706" x="4475163" y="1420813"/>
          <p14:tracePt t="30722" x="4483100" y="1412875"/>
          <p14:tracePt t="30729" x="4513263" y="1352550"/>
          <p14:tracePt t="30738" x="4513263" y="1327150"/>
          <p14:tracePt t="30749" x="4530725" y="1281113"/>
          <p14:tracePt t="30765" x="4560888" y="1187450"/>
          <p14:tracePt t="30768" x="4589463" y="1152525"/>
          <p14:tracePt t="30782" x="4602163" y="1144588"/>
          <p14:tracePt t="30785" x="4614863" y="1131888"/>
          <p14:tracePt t="30798" x="4629150" y="1119188"/>
          <p14:tracePt t="30858" x="4641850" y="1106488"/>
          <p14:tracePt t="30873" x="4667250" y="1106488"/>
          <p14:tracePt t="30890" x="4679950" y="1106488"/>
          <p14:tracePt t="30899" x="4705350" y="1114425"/>
          <p14:tracePt t="30938" x="4718050" y="1127125"/>
          <p14:tracePt t="30945" x="4743450" y="1127125"/>
          <p14:tracePt t="30954" x="4773613" y="1101725"/>
          <p14:tracePt t="30966" x="4789488" y="1055688"/>
          <p14:tracePt t="30969" x="4819650" y="1025525"/>
          <p14:tracePt t="30982" x="4819650" y="962025"/>
          <p14:tracePt t="30984" x="4819650" y="931863"/>
          <p14:tracePt t="30999" x="4819650" y="871538"/>
          <p14:tracePt t="31002" x="4832350" y="825500"/>
          <p14:tracePt t="31018" x="4845050" y="812800"/>
          <p14:tracePt t="31090" x="4837113" y="800100"/>
          <p14:tracePt t="31122" x="4811713" y="820738"/>
          <p14:tracePt t="31130" x="4799013" y="833438"/>
          <p14:tracePt t="31145" x="4773613" y="858838"/>
          <p14:tracePt t="31154" x="4756150" y="906463"/>
          <p14:tracePt t="31166" x="4743450" y="919163"/>
          <p14:tracePt t="31169" x="4718050" y="949325"/>
          <p14:tracePt t="31183" x="4667250" y="995363"/>
          <p14:tracePt t="31186" x="4619625" y="1046163"/>
          <p14:tracePt t="31199" x="4606925" y="1058863"/>
          <p14:tracePt t="31202" x="4564063" y="1101725"/>
          <p14:tracePt t="31215" x="4548188" y="1149350"/>
          <p14:tracePt t="31218" x="4500563" y="1162050"/>
          <p14:tracePt t="31233" x="4424363" y="1243013"/>
          <p14:tracePt t="31249" x="4360863" y="1243013"/>
          <p14:tracePt t="31265" x="4348163" y="1255713"/>
          <p14:tracePt t="31283" x="4335463" y="1268413"/>
          <p14:tracePt t="31313" x="4310063" y="1268413"/>
          <p14:tracePt t="31354" x="4283075" y="1268413"/>
          <p14:tracePt t="31361" x="4270375" y="1258888"/>
          <p14:tracePt t="31370" x="4257675" y="1246188"/>
          <p14:tracePt t="31386" x="4232275" y="1246188"/>
          <p14:tracePt t="31410" x="4203700" y="1216025"/>
          <p14:tracePt t="31417" x="4189413" y="1216025"/>
          <p14:tracePt t="31433" x="4176713" y="1216025"/>
          <p14:tracePt t="31451" x="4151313" y="1216025"/>
          <p14:tracePt t="31466" x="4122738" y="1243013"/>
          <p14:tracePt t="31554" x="4092575" y="1243013"/>
          <p14:tracePt t="31561" x="4067175" y="1243013"/>
          <p14:tracePt t="31570" x="4037013" y="1216025"/>
          <p14:tracePt t="31583" x="4003675" y="1149350"/>
          <p14:tracePt t="31586" x="3948113" y="1076325"/>
          <p14:tracePt t="31599" x="3948113" y="1030288"/>
          <p14:tracePt t="31601" x="3913188" y="982663"/>
          <p14:tracePt t="31616" x="3913188" y="969963"/>
          <p14:tracePt t="31619" x="3905250" y="957263"/>
          <p14:tracePt t="31706" x="3892550" y="965200"/>
          <p14:tracePt t="31874" x="3862388" y="1025525"/>
          <p14:tracePt t="31883" x="3862388" y="1050925"/>
          <p14:tracePt t="31889" x="3862388" y="1114425"/>
          <p14:tracePt t="31899" x="3862388" y="1177925"/>
          <p14:tracePt t="31917" x="3862388" y="1233488"/>
          <p14:tracePt t="31932" x="3862388" y="1258888"/>
          <p14:tracePt t="32009" x="3862388" y="1200150"/>
          <p14:tracePt t="32017" x="3862388" y="1174750"/>
          <p14:tracePt t="32041" x="3862388" y="1144588"/>
          <p14:tracePt t="32138" x="3862388" y="1169988"/>
          <p14:tracePt t="32234" x="3862388" y="1144588"/>
          <p14:tracePt t="32241" x="3862388" y="1101725"/>
          <p14:tracePt t="32248" x="3862388" y="1055688"/>
          <p14:tracePt t="32267" x="3862388" y="1030288"/>
          <p14:tracePt t="37594" x="3816350" y="1038225"/>
          <p14:tracePt t="37601" x="3786188" y="1071563"/>
          <p14:tracePt t="37614" x="3738563" y="1084263"/>
          <p14:tracePt t="37617" x="3725863" y="1096963"/>
          <p14:tracePt t="37631" x="3697288" y="1122363"/>
          <p14:tracePt t="37635" x="3632200" y="1122363"/>
          <p14:tracePt t="37649" x="3573463" y="1187450"/>
          <p14:tracePt t="37667" x="3543300" y="1216025"/>
          <p14:tracePt t="37684" x="3475038" y="1250950"/>
          <p14:tracePt t="37706" x="3446463" y="1281113"/>
          <p14:tracePt t="37715" x="3419475" y="1281113"/>
          <p14:tracePt t="37738" x="3390900" y="1281113"/>
          <p14:tracePt t="37749" x="3322638" y="1314450"/>
          <p14:tracePt t="37753" x="3228975" y="1352550"/>
          <p14:tracePt t="37765" x="3130550" y="1390650"/>
          <p14:tracePt t="37769" x="3008313" y="1433513"/>
          <p14:tracePt t="37783" x="2833688" y="1476375"/>
          <p14:tracePt t="37786" x="2608263" y="1476375"/>
          <p14:tracePt t="37799" x="2428875" y="1519238"/>
          <p14:tracePt t="37802" x="2251075" y="1612900"/>
          <p14:tracePt t="37814" x="2178050" y="1646238"/>
          <p14:tracePt t="37817" x="2109788" y="1681163"/>
          <p14:tracePt t="37832" x="2038350" y="1714500"/>
          <p14:tracePt t="37834" x="2011363" y="1714500"/>
          <p14:tracePt t="37849" x="1982788" y="1744663"/>
          <p14:tracePt t="37874" x="1935163" y="1760538"/>
          <p14:tracePt t="37883" x="1919288" y="1808163"/>
          <p14:tracePt t="37898" x="1863725" y="1808163"/>
          <p14:tracePt t="37916" x="1770063" y="1838325"/>
          <p14:tracePt t="37932" x="1719263" y="1838325"/>
          <p14:tracePt t="37949" x="1658938" y="1866900"/>
          <p14:tracePt t="37966" x="1620838" y="1881188"/>
          <p14:tracePt t="37994" x="1620838" y="1906588"/>
          <p14:tracePt t="38025" x="1620838" y="1931988"/>
          <p14:tracePt t="38065" x="1620838" y="1960563"/>
          <p14:tracePt t="38122" x="1620838" y="1987550"/>
          <p14:tracePt t="38202" x="1620838" y="2012950"/>
          <p14:tracePt t="38234" x="1608138" y="2025650"/>
          <p14:tracePt t="38249" x="1582738" y="2025650"/>
          <p14:tracePt t="38257" x="1570038" y="2025650"/>
          <p14:tracePt t="38265" x="1557338" y="2025650"/>
          <p14:tracePt t="38282" x="1506538" y="2025650"/>
          <p14:tracePt t="38299" x="1476375" y="2025650"/>
          <p14:tracePt t="38401" x="1501775" y="2025650"/>
          <p14:tracePt t="38410" x="1527175" y="2025650"/>
          <p14:tracePt t="38418" x="1590675" y="2025650"/>
          <p14:tracePt t="38433" x="1679575" y="2025650"/>
          <p14:tracePt t="38449" x="1773238" y="2025650"/>
          <p14:tracePt t="38466" x="1863725" y="2025650"/>
          <p14:tracePt t="38482" x="1957388" y="2025650"/>
          <p14:tracePt t="38499" x="2046288" y="2025650"/>
          <p14:tracePt t="38515" x="2135188" y="2025650"/>
          <p14:tracePt t="38532" x="2228850" y="2025650"/>
          <p14:tracePt t="38549" x="2279650" y="2025650"/>
          <p14:tracePt t="38565" x="2309813" y="2025650"/>
          <p14:tracePt t="38650" x="2284413" y="2025650"/>
          <p14:tracePt t="38657" x="2259013" y="2025650"/>
          <p14:tracePt t="38665" x="2211388" y="2025650"/>
          <p14:tracePt t="38682" x="2105025" y="2025650"/>
          <p14:tracePt t="38698" x="1973263" y="1995488"/>
          <p14:tracePt t="38714" x="1879600" y="1995488"/>
          <p14:tracePt t="38731" x="1790700" y="1995488"/>
          <p14:tracePt t="38749" x="1765300" y="1995488"/>
          <p14:tracePt t="38766" x="1735138" y="1995488"/>
          <p14:tracePt t="38841" x="1760538" y="1995488"/>
          <p14:tracePt t="38849" x="1825625" y="1995488"/>
          <p14:tracePt t="38866" x="1995488" y="1995488"/>
          <p14:tracePt t="38882" x="2084388" y="1995488"/>
          <p14:tracePt t="38900" x="2114550" y="1995488"/>
          <p14:tracePt t="38978" x="2089150" y="1995488"/>
          <p14:tracePt t="38985" x="2063750" y="1995488"/>
          <p14:tracePt t="39000" x="2033588" y="1995488"/>
          <p14:tracePt t="39003" x="2025650" y="1995488"/>
          <p14:tracePt t="39015" x="2011363" y="1995488"/>
          <p14:tracePt t="39049" x="1998663" y="2003425"/>
          <p14:tracePt t="39074" x="2008188" y="2046288"/>
          <p14:tracePt t="39083" x="2054225" y="2046288"/>
          <p14:tracePt t="39090" x="2139950" y="2046288"/>
          <p14:tracePt t="39098" x="2203450" y="2046288"/>
          <p14:tracePt t="39116" x="2330450" y="2046288"/>
          <p14:tracePt t="39132" x="2463800" y="2046288"/>
          <p14:tracePt t="39148" x="2492375" y="2046288"/>
          <p14:tracePt t="39170" x="2540000" y="2033588"/>
          <p14:tracePt t="39265" x="2570163" y="2020888"/>
          <p14:tracePt t="39273" x="2611438" y="2020888"/>
          <p14:tracePt t="39283" x="2676525" y="2020888"/>
          <p14:tracePt t="39298" x="2955925" y="2020888"/>
          <p14:tracePt t="39315" x="3406775" y="2020888"/>
          <p14:tracePt t="39332" x="3968750" y="2020888"/>
          <p14:tracePt t="39348" x="4530725" y="2020888"/>
          <p14:tracePt t="39366" x="4819650" y="2020888"/>
          <p14:tracePt t="39369" x="4862513" y="2020888"/>
          <p14:tracePt t="39382" x="4892675" y="2003425"/>
          <p14:tracePt t="39399" x="4892675" y="1978025"/>
          <p14:tracePt t="39415" x="4892675" y="1952625"/>
          <p14:tracePt t="39419" x="4892675" y="1922463"/>
          <p14:tracePt t="39432" x="4819650" y="1876425"/>
          <p14:tracePt t="39449" x="4725988" y="1841500"/>
          <p14:tracePt t="39465" x="4598988" y="1841500"/>
          <p14:tracePt t="39482" x="4543425" y="1841500"/>
          <p14:tracePt t="39530" x="4530725" y="1851025"/>
          <p14:tracePt t="39545" x="4568825" y="1863725"/>
          <p14:tracePt t="39554" x="4594225" y="1863725"/>
          <p14:tracePt t="39565" x="4624388" y="1863725"/>
          <p14:tracePt t="39583" x="4679950" y="1863725"/>
          <p14:tracePt t="39619" x="4687888" y="1854200"/>
          <p14:tracePt t="39730" x="4700588" y="1841500"/>
          <p14:tracePt t="39737" x="4725988" y="1841500"/>
          <p14:tracePt t="39749" x="4756150" y="1841500"/>
          <p14:tracePt t="39765" x="4781550" y="1841500"/>
          <p14:tracePt t="39781" x="4806950" y="1841500"/>
          <p14:tracePt t="39799" x="4837113" y="1841500"/>
          <p14:tracePt t="39801" x="4849813" y="1833563"/>
          <p14:tracePt t="39816" x="4849813" y="1803400"/>
          <p14:tracePt t="39832" x="4811713" y="1760538"/>
          <p14:tracePt t="39850" x="4756150" y="1760538"/>
          <p14:tracePt t="39866" x="4700588" y="1760538"/>
          <p14:tracePt t="39899" x="4692650" y="1770063"/>
          <p14:tracePt t="39906" x="4692650" y="1795463"/>
          <p14:tracePt t="39922" x="4692650" y="1825625"/>
          <p14:tracePt t="39931" x="4695825" y="1838325"/>
          <p14:tracePt t="39949" x="4786313" y="1866900"/>
          <p14:tracePt t="39965" x="4814888" y="1838325"/>
          <p14:tracePt t="39982" x="4854575" y="1828800"/>
          <p14:tracePt t="39985" x="4895850" y="1812925"/>
          <p14:tracePt t="39998" x="4968875" y="1739900"/>
          <p14:tracePt t="40001" x="4981575" y="1731963"/>
          <p14:tracePt t="40016" x="4994275" y="1719263"/>
          <p14:tracePt t="40019" x="5032375" y="1706563"/>
          <p14:tracePt t="40033" x="5057775" y="1681163"/>
          <p14:tracePt t="40082" x="5070475" y="1668463"/>
          <p14:tracePt t="40106" x="5095875" y="1668463"/>
          <p14:tracePt t="40113" x="5159375" y="1668463"/>
          <p14:tracePt t="40122" x="5186363" y="1668463"/>
          <p14:tracePt t="40132" x="5232400" y="1651000"/>
          <p14:tracePt t="40149" x="5278438" y="1574800"/>
          <p14:tracePt t="40166" x="5326063" y="1412875"/>
          <p14:tracePt t="40168" x="5326063" y="1296988"/>
          <p14:tracePt t="40181" x="5326063" y="1177925"/>
          <p14:tracePt t="40198" x="5326063" y="949325"/>
          <p14:tracePt t="40201" x="5326063" y="777875"/>
          <p14:tracePt t="40214" x="5326063" y="714375"/>
          <p14:tracePt t="40217" x="5326063" y="608013"/>
          <p14:tracePt t="40231" x="5326063" y="544513"/>
          <p14:tracePt t="40235" x="5346700" y="455613"/>
          <p14:tracePt t="40249" x="5359400" y="382588"/>
          <p14:tracePt t="40265" x="5389563" y="323850"/>
          <p14:tracePt t="40290" x="5389563" y="298450"/>
          <p14:tracePt t="40298" x="5402263" y="285750"/>
          <p14:tracePt t="40316" x="5414963" y="273050"/>
          <p14:tracePt t="40332" x="5453063" y="233363"/>
          <p14:tracePt t="40449" x="5453063" y="255588"/>
          <p14:tracePt t="40457" x="5427663" y="285750"/>
          <p14:tracePt t="40465" x="5381625" y="301625"/>
          <p14:tracePt t="40482" x="5305425" y="349250"/>
          <p14:tracePt t="40498" x="5143500" y="442913"/>
          <p14:tracePt t="40515" x="4986338" y="493713"/>
          <p14:tracePt t="40532" x="4854575" y="531813"/>
          <p14:tracePt t="40549" x="4794250" y="561975"/>
          <p14:tracePt t="40552" x="4768850" y="561975"/>
          <p14:tracePt t="40578" x="4705350" y="561975"/>
          <p14:tracePt t="40585" x="4692650" y="574675"/>
          <p14:tracePt t="40642" x="4679950" y="582613"/>
          <p14:tracePt t="40674" x="4667250" y="577850"/>
          <p14:tracePt t="40682" x="4641850" y="549275"/>
          <p14:tracePt t="40690" x="4641850" y="523875"/>
          <p14:tracePt t="40698" x="4611688" y="493713"/>
          <p14:tracePt t="40715" x="4581525" y="433388"/>
          <p14:tracePt t="40731" x="4581525" y="379413"/>
          <p14:tracePt t="40748" x="4581525" y="327025"/>
          <p14:tracePt t="40765" x="4581525" y="298450"/>
          <p14:tracePt t="40782" x="4589463" y="285750"/>
          <p14:tracePt t="40858" x="4602163" y="323850"/>
          <p14:tracePt t="40865" x="4602163" y="387350"/>
          <p14:tracePt t="40883" x="4535488" y="577850"/>
          <p14:tracePt t="40900" x="4454525" y="820738"/>
          <p14:tracePt t="40916" x="4368800" y="1016000"/>
          <p14:tracePt t="40932" x="4267200" y="1119188"/>
          <p14:tracePt t="40948" x="4203700" y="1177925"/>
          <p14:tracePt t="40965" x="4189413" y="1190625"/>
          <p14:tracePt t="40994" x="4164013" y="1190625"/>
          <p14:tracePt t="41002" x="4138613" y="1190625"/>
          <p14:tracePt t="41016" x="4054475" y="1190625"/>
          <p14:tracePt t="41019" x="3897313" y="1058863"/>
          <p14:tracePt t="41031" x="3717925" y="1012825"/>
          <p14:tracePt t="41034" x="3590925" y="927100"/>
          <p14:tracePt t="41049" x="3309938" y="757238"/>
          <p14:tracePt t="41065" x="3181350" y="684213"/>
          <p14:tracePt t="41082" x="3122613" y="658813"/>
          <p14:tracePt t="41202" x="3143250" y="658813"/>
          <p14:tracePt t="41209" x="3206750" y="658813"/>
          <p14:tracePt t="41218" x="3236913" y="658813"/>
          <p14:tracePt t="41233" x="3365500" y="658813"/>
          <p14:tracePt t="41248" x="3454400" y="688975"/>
          <p14:tracePt t="41251" x="3500438" y="688975"/>
          <p14:tracePt t="41265" x="3590925" y="688975"/>
          <p14:tracePt t="41282" x="3644900" y="688975"/>
          <p14:tracePt t="41298" x="3697288" y="688975"/>
          <p14:tracePt t="41315" x="3725863" y="688975"/>
          <p14:tracePt t="41345" x="3773488" y="681038"/>
          <p14:tracePt t="41409" x="3773488" y="739775"/>
          <p14:tracePt t="41417" x="3773488" y="804863"/>
          <p14:tracePt t="41432" x="3875088" y="1012825"/>
          <p14:tracePt t="41450" x="4135438" y="1187450"/>
          <p14:tracePt t="41465" x="4381500" y="1263650"/>
          <p14:tracePt t="41482" x="4564063" y="1301750"/>
          <p14:tracePt t="41498" x="4733925" y="1301750"/>
          <p14:tracePt t="41515" x="4811713" y="1255713"/>
          <p14:tracePt t="41531" x="4849813" y="1012825"/>
          <p14:tracePt t="41548" x="4849813" y="757238"/>
          <p14:tracePt t="41566" x="4849813" y="552450"/>
          <p14:tracePt t="41569" x="4849813" y="488950"/>
          <p14:tracePt t="41582" x="4849813" y="463550"/>
          <p14:tracePt t="41586" x="4849813" y="433388"/>
          <p14:tracePt t="41658" x="4849813" y="458788"/>
          <p14:tracePt t="41665" x="4883150" y="527050"/>
          <p14:tracePt t="41682" x="4918075" y="658813"/>
          <p14:tracePt t="41698" x="4930775" y="671513"/>
          <p14:tracePt t="41715" x="4938713" y="684213"/>
          <p14:tracePt t="41732" x="4951413" y="698500"/>
          <p14:tracePt t="41748" x="4968875" y="658813"/>
          <p14:tracePt t="41765" x="4968875" y="604838"/>
          <p14:tracePt t="41781" x="4968875" y="514350"/>
          <p14:tracePt t="41798" x="4968875" y="458788"/>
          <p14:tracePt t="41834" x="4960938" y="446088"/>
          <p14:tracePt t="41874" x="4946650" y="455613"/>
          <p14:tracePt t="41883" x="4946650" y="481013"/>
          <p14:tracePt t="41890" x="4946650" y="511175"/>
          <p14:tracePt t="41954" x="4956175" y="519113"/>
          <p14:tracePt t="41985" x="4968875" y="514350"/>
          <p14:tracePt t="41994" x="4968875" y="488950"/>
          <p14:tracePt t="42002" x="4976813" y="476250"/>
          <p14:tracePt t="42385" x="4956175" y="476250"/>
          <p14:tracePt t="42394" x="4930775" y="476250"/>
          <p14:tracePt t="42410" x="4867275" y="476250"/>
          <p14:tracePt t="42418" x="4837113" y="501650"/>
          <p14:tracePt t="42433" x="4824413" y="539750"/>
          <p14:tracePt t="42449" x="4794250" y="617538"/>
          <p14:tracePt t="42465" x="4748213" y="711200"/>
          <p14:tracePt t="42483" x="4733925" y="723900"/>
          <p14:tracePt t="42498" x="4708525" y="744538"/>
          <p14:tracePt t="42515" x="4695825" y="757238"/>
          <p14:tracePt t="42533" x="4611688" y="787400"/>
          <p14:tracePt t="42548" x="4522788" y="787400"/>
          <p14:tracePt t="42565" x="4389438" y="820738"/>
          <p14:tracePt t="42582" x="4257675" y="855663"/>
          <p14:tracePt t="42585" x="4194175" y="855663"/>
          <p14:tracePt t="42598" x="4168775" y="855663"/>
          <p14:tracePt t="42601" x="4100513" y="889000"/>
          <p14:tracePt t="42615" x="4067175" y="919163"/>
          <p14:tracePt t="42618" x="3981450" y="936625"/>
          <p14:tracePt t="42631" x="3968750" y="949325"/>
          <p14:tracePt t="42635" x="3943350" y="974725"/>
          <p14:tracePt t="42648" x="3913188" y="974725"/>
          <p14:tracePt t="42665" x="3884613" y="1008063"/>
          <p14:tracePt t="42683" x="3871913" y="1016000"/>
          <p14:tracePt t="42794" x="3879850" y="1030288"/>
          <p14:tracePt t="42810" x="3905250" y="1030288"/>
          <p14:tracePt t="42817" x="3935413" y="1030288"/>
          <p14:tracePt t="42832" x="4011613" y="990600"/>
          <p14:tracePt t="42850" x="4057650" y="974725"/>
          <p14:tracePt t="42865" x="4079875" y="949325"/>
          <p14:tracePt t="42883" x="4105275" y="949325"/>
          <p14:tracePt t="42899" x="4135438" y="949325"/>
          <p14:tracePt t="42915" x="4189413" y="949325"/>
          <p14:tracePt t="42932" x="4229100" y="936625"/>
          <p14:tracePt t="42949" x="4295775" y="923925"/>
          <p14:tracePt t="42965" x="4394200" y="893763"/>
          <p14:tracePt t="42982" x="4525963" y="830263"/>
          <p14:tracePt t="42985" x="4594225" y="795338"/>
          <p14:tracePt t="42998" x="4624388" y="765175"/>
          <p14:tracePt t="43000" x="4718050" y="711200"/>
          <p14:tracePt t="43015" x="4748213" y="681038"/>
          <p14:tracePt t="43018" x="4802188" y="587375"/>
          <p14:tracePt t="43033" x="4849813" y="511175"/>
          <p14:tracePt t="43050" x="4879975" y="450850"/>
          <p14:tracePt t="43065" x="4879975" y="361950"/>
          <p14:tracePt t="43082" x="4879975" y="336550"/>
          <p14:tracePt t="43114" x="4870450" y="323850"/>
          <p14:tracePt t="43138" x="4845050" y="323850"/>
          <p14:tracePt t="43154" x="4814888" y="323850"/>
          <p14:tracePt t="43161" x="4806950" y="331788"/>
          <p14:tracePt t="43170" x="4776788" y="357188"/>
          <p14:tracePt t="43181" x="4748213" y="404813"/>
          <p14:tracePt t="43185" x="4748213" y="450850"/>
          <p14:tracePt t="43198" x="4718050" y="481013"/>
          <p14:tracePt t="43201" x="4718050" y="527050"/>
          <p14:tracePt t="43214" x="4718050" y="569913"/>
          <p14:tracePt t="43217" x="4718050" y="600075"/>
          <p14:tracePt t="43231" x="4718050" y="625475"/>
          <p14:tracePt t="43235" x="4718050" y="655638"/>
          <p14:tracePt t="43249" x="4718050" y="744538"/>
          <p14:tracePt t="43266" x="4718050" y="769938"/>
          <p14:tracePt t="43282" x="4718050" y="825500"/>
          <p14:tracePt t="43298" x="4751388" y="863600"/>
          <p14:tracePt t="43315" x="4781550" y="896938"/>
          <p14:tracePt t="43333" x="4837113" y="927100"/>
          <p14:tracePt t="43349" x="4867275" y="927100"/>
          <p14:tracePt t="43366" x="4921250" y="927100"/>
          <p14:tracePt t="43369" x="4946650" y="927100"/>
          <p14:tracePt t="43381" x="4973638" y="927100"/>
          <p14:tracePt t="43385" x="5019675" y="939800"/>
          <p14:tracePt t="43398" x="5032375" y="952500"/>
          <p14:tracePt t="43401" x="5057775" y="952500"/>
          <p14:tracePt t="43415" x="5105400" y="952500"/>
          <p14:tracePt t="43418" x="5118100" y="952500"/>
          <p14:tracePt t="43431" x="5143500" y="952500"/>
          <p14:tracePt t="43435" x="5168900" y="952500"/>
          <p14:tracePt t="43448" x="5199063" y="952500"/>
          <p14:tracePt t="43466" x="5224463" y="952500"/>
          <p14:tracePt t="43481" x="5313363" y="952500"/>
          <p14:tracePt t="43498" x="5368925" y="952500"/>
          <p14:tracePt t="43515" x="5462588" y="952500"/>
          <p14:tracePt t="43531" x="5551488" y="952500"/>
          <p14:tracePt t="43547" x="5576888" y="952500"/>
          <p14:tracePt t="43617" x="5589588" y="944563"/>
          <p14:tracePt t="43634" x="5589588" y="919163"/>
          <p14:tracePt t="43657" x="5589588" y="893763"/>
          <p14:tracePt t="43697" x="5581650" y="881063"/>
          <p14:tracePt t="43705" x="5556250" y="881063"/>
          <p14:tracePt t="43714" x="5530850" y="881063"/>
          <p14:tracePt t="43731" x="5475288" y="881063"/>
          <p14:tracePt t="43748" x="5399088" y="889000"/>
          <p14:tracePt t="43765" x="5343525" y="944563"/>
          <p14:tracePt t="43782" x="5318125" y="969963"/>
          <p14:tracePt t="43798" x="5318125" y="995363"/>
          <p14:tracePt t="43818" x="5318125" y="1025525"/>
          <p14:tracePt t="43834" x="5318125" y="1050925"/>
          <p14:tracePt t="43857" x="5318125" y="1076325"/>
          <p14:tracePt t="43866" x="5318125" y="1106488"/>
          <p14:tracePt t="43883" x="5318125" y="1131888"/>
          <p14:tracePt t="43898" x="5318125" y="1187450"/>
          <p14:tracePt t="43914" x="5372100" y="1250950"/>
          <p14:tracePt t="43933" x="5419725" y="1327150"/>
          <p14:tracePt t="43949" x="5478463" y="1387475"/>
          <p14:tracePt t="43965" x="5508625" y="1387475"/>
          <p14:tracePt t="43982" x="5538788" y="1416050"/>
          <p14:tracePt t="43985" x="5568950" y="1446213"/>
          <p14:tracePt t="44002" x="5581650" y="1458913"/>
          <p14:tracePt t="44015" x="5581650" y="1484313"/>
          <p14:tracePt t="44018" x="5581650" y="1531938"/>
          <p14:tracePt t="44032" x="5611813" y="1641475"/>
          <p14:tracePt t="44049" x="5649913" y="1782763"/>
          <p14:tracePt t="44065" x="5649913" y="2122488"/>
          <p14:tracePt t="44082" x="5649913" y="2519363"/>
          <p14:tracePt t="44098" x="5649913" y="2914650"/>
          <p14:tracePt t="44115" x="5649913" y="3314700"/>
          <p14:tracePt t="44131" x="5649913" y="3543300"/>
          <p14:tracePt t="44148" x="5649913" y="3671888"/>
          <p14:tracePt t="44165" x="5581650" y="3854450"/>
          <p14:tracePt t="44168" x="5581650" y="3917950"/>
          <p14:tracePt t="44181" x="5546725" y="3986213"/>
          <p14:tracePt t="44198" x="5508625" y="4122738"/>
          <p14:tracePt t="44201" x="5475288" y="4191000"/>
          <p14:tracePt t="44215" x="5440363" y="4259263"/>
          <p14:tracePt t="44219" x="5440363" y="4287838"/>
          <p14:tracePt t="44231" x="5407025" y="4356100"/>
          <p14:tracePt t="44235" x="5372100" y="4424363"/>
          <p14:tracePt t="44249" x="5372100" y="4513263"/>
          <p14:tracePt t="44266" x="5343525" y="4611688"/>
          <p14:tracePt t="44284" x="5278438" y="4710113"/>
          <p14:tracePt t="44298" x="5224463" y="4829175"/>
          <p14:tracePt t="44314" x="5138738" y="4948238"/>
          <p14:tracePt t="44332" x="5024438" y="5118100"/>
          <p14:tracePt t="44348" x="4862513" y="5295900"/>
          <p14:tracePt t="44365" x="4649788" y="5508625"/>
          <p14:tracePt t="44382" x="4445000" y="5670550"/>
          <p14:tracePt t="44384" x="4373563" y="5726113"/>
          <p14:tracePt t="44398" x="4270375" y="5807075"/>
          <p14:tracePt t="44402" x="4198938" y="5845175"/>
          <p14:tracePt t="44415" x="4075113" y="5883275"/>
          <p14:tracePt t="44418" x="4006850" y="5921375"/>
          <p14:tracePt t="44433" x="3875088" y="5956300"/>
          <p14:tracePt t="44448" x="3748088" y="5956300"/>
          <p14:tracePt t="44465" x="3675063" y="5956300"/>
          <p14:tracePt t="44484" x="3598863" y="5956300"/>
          <p14:tracePt t="44499" x="3475038" y="5956300"/>
          <p14:tracePt t="44515" x="3322638" y="5943600"/>
          <p14:tracePt t="44532" x="3054350" y="5880100"/>
          <p14:tracePt t="44548" x="2803525" y="5751513"/>
          <p14:tracePt t="44565" x="2552700" y="5629275"/>
          <p14:tracePt t="44581" x="2301875" y="5500688"/>
          <p14:tracePt t="44584" x="2203450" y="5462588"/>
          <p14:tracePt t="44598" x="2132013" y="5407025"/>
          <p14:tracePt t="44601" x="2079625" y="5360988"/>
          <p14:tracePt t="44614" x="2046288" y="5287963"/>
          <p14:tracePt t="44618" x="1998663" y="5237163"/>
          <p14:tracePt t="44632" x="1914525" y="5110163"/>
          <p14:tracePt t="44635" x="1876425" y="5041900"/>
          <p14:tracePt t="44648" x="1744663" y="4738688"/>
          <p14:tracePt t="44666" x="1616075" y="4459288"/>
          <p14:tracePt t="44683" x="1481138" y="4105275"/>
          <p14:tracePt t="44700" x="1438275" y="3786188"/>
          <p14:tracePt t="44714" x="1395413" y="3492500"/>
          <p14:tracePt t="44732" x="1395413" y="3262313"/>
          <p14:tracePt t="44749" x="1395413" y="3028950"/>
          <p14:tracePt t="44765" x="1463675" y="2889250"/>
          <p14:tracePt t="44782" x="1573213" y="2689225"/>
          <p14:tracePt t="44785" x="1573213" y="2624138"/>
          <p14:tracePt t="44799" x="1608138" y="2557463"/>
          <p14:tracePt t="44802" x="1679575" y="2522538"/>
          <p14:tracePt t="44814" x="1714500" y="2451100"/>
          <p14:tracePt t="44818" x="1785938" y="2416175"/>
          <p14:tracePt t="44831" x="1884363" y="2357438"/>
          <p14:tracePt t="44834" x="1982788" y="2297113"/>
          <p14:tracePt t="44849" x="2109788" y="2173288"/>
          <p14:tracePt t="44864" x="2279650" y="2076450"/>
          <p14:tracePt t="44882" x="2479675" y="1935163"/>
          <p14:tracePt t="44898" x="2705100" y="1816100"/>
          <p14:tracePt t="44914" x="2846388" y="1744663"/>
          <p14:tracePt t="44932" x="2995613" y="1633538"/>
          <p14:tracePt t="44948" x="3186113" y="1557338"/>
          <p14:tracePt t="44965" x="3327400" y="1484313"/>
          <p14:tracePt t="44968" x="3449638" y="1446213"/>
          <p14:tracePt t="44981" x="3573463" y="1403350"/>
          <p14:tracePt t="44998" x="3743325" y="1403350"/>
          <p14:tracePt t="45002" x="3811588" y="1370013"/>
          <p14:tracePt t="45015" x="3875088" y="1370013"/>
          <p14:tracePt t="45018" x="3938588" y="1370013"/>
          <p14:tracePt t="45032" x="3994150" y="1370013"/>
          <p14:tracePt t="45049" x="4049713" y="1370013"/>
          <p14:tracePt t="45065" x="4176713" y="1370013"/>
          <p14:tracePt t="45083" x="4270375" y="1395413"/>
          <p14:tracePt t="45098" x="4416425" y="1522413"/>
          <p14:tracePt t="45115" x="4525963" y="1646238"/>
          <p14:tracePt t="45131" x="4614863" y="1816100"/>
          <p14:tracePt t="45149" x="4743450" y="2093913"/>
          <p14:tracePt t="45165" x="4781550" y="2306638"/>
          <p14:tracePt t="45182" x="4824413" y="2544763"/>
          <p14:tracePt t="45184" x="4862513" y="2641600"/>
          <p14:tracePt t="45198" x="4862513" y="2782888"/>
          <p14:tracePt t="45201" x="4895850" y="2854325"/>
          <p14:tracePt t="45215" x="4895850" y="2970213"/>
          <p14:tracePt t="45218" x="4895850" y="2995613"/>
          <p14:tracePt t="45232" x="4930775" y="3127375"/>
          <p14:tracePt t="45249" x="4930775" y="3254375"/>
          <p14:tracePt t="45266" x="4930775" y="3382963"/>
          <p14:tracePt t="45284" x="4930775" y="3509963"/>
          <p14:tracePt t="45298" x="4930775" y="3679825"/>
          <p14:tracePt t="45314" x="4867275" y="3821113"/>
          <p14:tracePt t="45332" x="4794250" y="3960813"/>
          <p14:tracePt t="45348" x="4683125" y="4110038"/>
          <p14:tracePt t="45365" x="4573588" y="4259263"/>
          <p14:tracePt t="45381" x="4419600" y="4411663"/>
          <p14:tracePt t="45399" x="4249738" y="4500563"/>
          <p14:tracePt t="45402" x="4198938" y="4535488"/>
          <p14:tracePt t="45415" x="4110038" y="4568825"/>
          <p14:tracePt t="45418" x="4041775" y="4603750"/>
          <p14:tracePt t="45431" x="3978275" y="4603750"/>
          <p14:tracePt t="45434" x="3871913" y="4603750"/>
          <p14:tracePt t="45449" x="3632200" y="4645025"/>
          <p14:tracePt t="45465" x="3394075" y="4687888"/>
          <p14:tracePt t="45482" x="3160713" y="4687888"/>
          <p14:tracePt t="45498" x="3033713" y="4687888"/>
          <p14:tracePt t="45514" x="2943225" y="4687888"/>
          <p14:tracePt t="45531" x="2768600" y="4687888"/>
          <p14:tracePt t="45548" x="2590800" y="4616450"/>
          <p14:tracePt t="45565" x="2289175" y="4484688"/>
          <p14:tracePt t="45581" x="2038350" y="4356100"/>
          <p14:tracePt t="45598" x="1752600" y="4140200"/>
          <p14:tracePt t="45601" x="1620838" y="4029075"/>
          <p14:tracePt t="45616" x="1489075" y="3922713"/>
          <p14:tracePt t="45619" x="1408113" y="3816350"/>
          <p14:tracePt t="45630" x="1322388" y="3687763"/>
          <p14:tracePt t="45633" x="1289050" y="3621088"/>
          <p14:tracePt t="45648" x="1289050" y="3505200"/>
          <p14:tracePt t="45651" x="1289050" y="3390900"/>
          <p14:tracePt t="45665" x="1289050" y="3262313"/>
          <p14:tracePt t="45681" x="1289050" y="3089275"/>
          <p14:tracePt t="45698" x="1289050" y="2965450"/>
          <p14:tracePt t="45715" x="1352550" y="2824163"/>
          <p14:tracePt t="45731" x="1458913" y="2701925"/>
          <p14:tracePt t="45749" x="1522413" y="2624138"/>
          <p14:tracePt t="45765" x="1620838" y="2527300"/>
          <p14:tracePt t="45768" x="1651000" y="2492375"/>
          <p14:tracePt t="45782" x="1666875" y="2446338"/>
          <p14:tracePt t="45785" x="1757363" y="2413000"/>
          <p14:tracePt t="45799" x="1820863" y="2395538"/>
          <p14:tracePt t="45801" x="1851025" y="2365375"/>
          <p14:tracePt t="45814" x="1879600" y="2335213"/>
          <p14:tracePt t="45817" x="1947863" y="2301875"/>
          <p14:tracePt t="45831" x="1995488" y="2284413"/>
          <p14:tracePt t="45835" x="2041525" y="2271713"/>
          <p14:tracePt t="45849" x="2152650" y="2254250"/>
          <p14:tracePt t="45865" x="2246313" y="2254250"/>
          <p14:tracePt t="45882" x="2416175" y="2254250"/>
          <p14:tracePt t="45897" x="2543175" y="2254250"/>
          <p14:tracePt t="45916" x="2679700" y="2254250"/>
          <p14:tracePt t="45932" x="2836863" y="2301875"/>
          <p14:tracePt t="45948" x="2998788" y="2395538"/>
          <p14:tracePt t="45965" x="3097213" y="2428875"/>
          <p14:tracePt t="45982" x="3233738" y="2497138"/>
          <p14:tracePt t="45985" x="3305175" y="2535238"/>
          <p14:tracePt t="45998" x="3406775" y="2616200"/>
          <p14:tracePt t="46001" x="3530600" y="2679700"/>
          <p14:tracePt t="46015" x="3606800" y="2757488"/>
          <p14:tracePt t="46018" x="3692525" y="2859088"/>
          <p14:tracePt t="46033" x="3806825" y="3028950"/>
          <p14:tracePt t="46049" x="3900488" y="3198813"/>
          <p14:tracePt t="46065" x="3951288" y="3317875"/>
          <p14:tracePt t="46083" x="3951288" y="3408363"/>
          <p14:tracePt t="46099" x="3986213" y="3540125"/>
          <p14:tracePt t="46114" x="3986213" y="3667125"/>
          <p14:tracePt t="46131" x="3986213" y="3794125"/>
          <p14:tracePt t="46148" x="3935413" y="3952875"/>
          <p14:tracePt t="46165" x="3879850" y="4110038"/>
          <p14:tracePt t="46182" x="3811588" y="4249738"/>
          <p14:tracePt t="46185" x="3778250" y="4322763"/>
          <p14:tracePt t="46198" x="3738563" y="4391025"/>
          <p14:tracePt t="46201" x="3725863" y="4437063"/>
          <p14:tracePt t="46215" x="3671888" y="4510088"/>
          <p14:tracePt t="46218" x="3671888" y="4522788"/>
          <p14:tracePt t="46233" x="3616325" y="4578350"/>
          <p14:tracePt t="46249" x="3603625" y="4619625"/>
          <p14:tracePt t="46322" x="3578225" y="4619625"/>
          <p14:tracePt t="46329" x="3565525" y="4629150"/>
          <p14:tracePt t="46346" x="3552825" y="4641850"/>
          <p14:tracePt t="46354" x="3525838" y="4641850"/>
          <p14:tracePt t="46364" x="3500438" y="4641850"/>
          <p14:tracePt t="46382" x="3487738" y="4654550"/>
          <p14:tracePt t="46384" x="3475038" y="4667250"/>
          <p14:tracePt t="46398" x="3449638" y="4667250"/>
          <p14:tracePt t="46400" x="3436938" y="4679950"/>
          <p14:tracePt t="46414" x="3424238" y="4692650"/>
          <p14:tracePt t="46434" x="3416300" y="4700588"/>
          <p14:tracePt t="46450" x="3386138" y="4730750"/>
          <p14:tracePt t="46465" x="3373438" y="4743450"/>
          <p14:tracePt t="46481" x="3365500" y="4756150"/>
          <p14:tracePt t="46516" x="3365500" y="4781550"/>
          <p14:tracePt t="46522" x="3352800" y="4791075"/>
          <p14:tracePt t="46532" x="3340100" y="4803775"/>
          <p14:tracePt t="46548" x="3340100" y="4829175"/>
          <p14:tracePt t="46565" x="3309938" y="4887913"/>
          <p14:tracePt t="46582" x="3279775" y="4943475"/>
          <p14:tracePt t="46598" x="3279775" y="4973638"/>
          <p14:tracePt t="46601" x="3279775" y="4999038"/>
          <p14:tracePt t="46614" x="3279775" y="5029200"/>
          <p14:tracePt t="46632" x="3279775" y="5049838"/>
          <p14:tracePt t="46635" x="3249613" y="5080000"/>
          <p14:tracePt t="46650" x="3221038" y="5110163"/>
          <p14:tracePt t="46666" x="3206750" y="5122863"/>
          <p14:tracePt t="46721" x="3181350" y="5122863"/>
          <p14:tracePt t="46729" x="3117850" y="5122863"/>
          <p14:tracePt t="46738" x="3046413" y="5054600"/>
          <p14:tracePt t="46748" x="2986088" y="4951413"/>
          <p14:tracePt t="46765" x="2859088" y="4649788"/>
          <p14:tracePt t="46782" x="2676525" y="4287838"/>
          <p14:tracePt t="46785" x="2611438" y="4135438"/>
          <p14:tracePt t="46798" x="2522538" y="3956050"/>
          <p14:tracePt t="46801" x="2436813" y="3829050"/>
          <p14:tracePt t="46815" x="2378075" y="3727450"/>
          <p14:tracePt t="46818" x="2263775" y="3568700"/>
          <p14:tracePt t="46831" x="2185988" y="3492500"/>
          <p14:tracePt t="46834" x="2139950" y="3446463"/>
          <p14:tracePt t="46849" x="2041525" y="3348038"/>
          <p14:tracePt t="46865" x="1960563" y="3267075"/>
          <p14:tracePt t="46882" x="1935163" y="3241675"/>
          <p14:tracePt t="46900" x="1922463" y="3233738"/>
          <p14:tracePt t="46915" x="1914525" y="3221038"/>
          <p14:tracePt t="46932" x="1901825" y="3182938"/>
          <p14:tracePt t="46948" x="1901825" y="3127375"/>
          <p14:tracePt t="46965" x="1901825" y="3036888"/>
          <p14:tracePt t="46982" x="1901825" y="2909888"/>
          <p14:tracePt t="46998" x="1901825" y="2735263"/>
          <p14:tracePt t="47001" x="1901825" y="2709863"/>
          <p14:tracePt t="47015" x="1901825" y="2679700"/>
          <p14:tracePt t="47031" x="1884363" y="2633663"/>
          <p14:tracePt t="47161" x="1871663" y="2624138"/>
          <p14:tracePt t="47178" x="1871663" y="2595563"/>
          <p14:tracePt t="47186" x="1871663" y="2570163"/>
          <p14:tracePt t="47198" x="1871663" y="2544763"/>
          <p14:tracePt t="47201" x="1871663" y="2514600"/>
          <p14:tracePt t="47214" x="1871663" y="2489200"/>
          <p14:tracePt t="47217" x="1871663" y="2459038"/>
          <p14:tracePt t="47298" x="1858963" y="2451100"/>
          <p14:tracePt t="47305" x="1846263" y="2451100"/>
          <p14:tracePt t="47315" x="1838325" y="2451100"/>
          <p14:tracePt t="47332" x="1760538" y="2522538"/>
          <p14:tracePt t="47348" x="1706563" y="2727325"/>
          <p14:tracePt t="47365" x="1689100" y="2879725"/>
          <p14:tracePt t="47382" x="1651000" y="3059113"/>
          <p14:tracePt t="47385" x="1651000" y="3122613"/>
          <p14:tracePt t="47397" x="1651000" y="3186113"/>
          <p14:tracePt t="47415" x="1651000" y="3241675"/>
          <p14:tracePt t="47418" x="1651000" y="3267075"/>
          <p14:tracePt t="47432" x="1651000" y="3297238"/>
          <p14:tracePt t="47436" x="1651000" y="3322638"/>
          <p14:tracePt t="47450" x="1651000" y="3348038"/>
          <p14:tracePt t="47465" x="1651000" y="3378200"/>
          <p14:tracePt t="47481" x="1651000" y="3433763"/>
          <p14:tracePt t="47498" x="1651000" y="3459163"/>
          <p14:tracePt t="47515" x="1651000" y="3514725"/>
          <p14:tracePt t="47532" x="1651000" y="3568700"/>
          <p14:tracePt t="47554" x="1651000" y="3595688"/>
          <p14:tracePt t="47618" x="1651000" y="3573463"/>
          <p14:tracePt t="47625" x="1719263" y="3502025"/>
          <p14:tracePt t="47634" x="1719263" y="3436938"/>
          <p14:tracePt t="47648" x="1752600" y="3368675"/>
          <p14:tracePt t="47650" x="1795463" y="3246438"/>
          <p14:tracePt t="47665" x="1833563" y="3071813"/>
          <p14:tracePt t="47681" x="1866900" y="2884488"/>
          <p14:tracePt t="47700" x="1866900" y="2705100"/>
          <p14:tracePt t="47714" x="1866900" y="2616200"/>
          <p14:tracePt t="47731" x="1866900" y="2560638"/>
          <p14:tracePt t="47748" x="1866900" y="2532063"/>
          <p14:tracePt t="47961" x="1866900" y="2505075"/>
          <p14:tracePt t="47969" x="1854200" y="2459038"/>
          <p14:tracePt t="48170" x="1841500" y="2501900"/>
          <p14:tracePt t="48178" x="1841500" y="2527300"/>
          <p14:tracePt t="48186" x="1841500" y="2590800"/>
          <p14:tracePt t="48198" x="1841500" y="2620963"/>
          <p14:tracePt t="48201" x="1841500" y="2727325"/>
          <p14:tracePt t="48214" x="1841500" y="2757488"/>
          <p14:tracePt t="48217" x="1841500" y="2782888"/>
          <p14:tracePt t="48231" x="1866900" y="2851150"/>
          <p14:tracePt t="48235" x="1866900" y="2914650"/>
          <p14:tracePt t="48248" x="1901825" y="3008313"/>
          <p14:tracePt t="48265" x="1901825" y="3063875"/>
          <p14:tracePt t="48282" x="1901825" y="3190875"/>
          <p14:tracePt t="48298" x="1901825" y="3317875"/>
          <p14:tracePt t="48314" x="1901825" y="3446463"/>
          <p14:tracePt t="48331" x="1901825" y="3573463"/>
          <p14:tracePt t="48347" x="1901825" y="3662363"/>
          <p14:tracePt t="48364" x="1901825" y="3717925"/>
          <p14:tracePt t="48381" x="1901825" y="3773488"/>
          <p14:tracePt t="48398" x="1901825" y="3798888"/>
          <p14:tracePt t="48414" x="1901825" y="3824288"/>
          <p14:tracePt t="48418" x="1901825" y="3854450"/>
          <p14:tracePt t="48431" x="1901825" y="3917950"/>
          <p14:tracePt t="48434" x="1901825" y="3943350"/>
          <p14:tracePt t="48447" x="1901825" y="3973513"/>
          <p14:tracePt t="48450" x="1901825" y="4037013"/>
          <p14:tracePt t="48466" x="1901825" y="4206875"/>
          <p14:tracePt t="48483" x="1901825" y="4378325"/>
          <p14:tracePt t="48498" x="1901825" y="4505325"/>
          <p14:tracePt t="48514" x="1871663" y="4637088"/>
          <p14:tracePt t="48532" x="1871663" y="4692650"/>
          <p14:tracePt t="48548" x="1871663" y="4718050"/>
          <p14:tracePt t="48565" x="1871663" y="4743450"/>
          <p14:tracePt t="48634" x="1871663" y="4773613"/>
          <p14:tracePt t="48650" x="1871663" y="4799013"/>
          <p14:tracePt t="48658" x="1871663" y="4829175"/>
          <p14:tracePt t="48682" x="1871663" y="4854575"/>
          <p14:tracePt t="48785" x="1871663" y="4879975"/>
          <p14:tracePt t="48793" x="1871663" y="4910138"/>
          <p14:tracePt t="48802" x="1863725" y="4922838"/>
          <p14:tracePt t="48815" x="1851025" y="4935538"/>
          <p14:tracePt t="48834" x="1838325" y="4943475"/>
          <p14:tracePt t="48898" x="1812925" y="4943475"/>
          <p14:tracePt t="48938" x="1800225" y="4938713"/>
          <p14:tracePt t="48945" x="1773238" y="4910138"/>
          <p14:tracePt t="48954" x="1773238" y="4845050"/>
          <p14:tracePt t="48965" x="1773238" y="4819650"/>
          <p14:tracePt t="48982" x="1773238" y="4649788"/>
          <p14:tracePt t="48985" x="1773238" y="4586288"/>
          <p14:tracePt t="48997" x="1773238" y="4475163"/>
          <p14:tracePt t="49000" x="1773238" y="4360863"/>
          <p14:tracePt t="49015" x="1773238" y="4246563"/>
          <p14:tracePt t="49018" x="1773238" y="4130675"/>
          <p14:tracePt t="49031" x="1773238" y="4016375"/>
          <p14:tracePt t="49034" x="1773238" y="3871913"/>
          <p14:tracePt t="49049" x="1773238" y="3611563"/>
          <p14:tracePt t="49065" x="1773238" y="3382963"/>
          <p14:tracePt t="49081" x="1851025" y="3135313"/>
          <p14:tracePt t="49098" x="1919288" y="2995613"/>
          <p14:tracePt t="49114" x="1957388" y="2863850"/>
          <p14:tracePt t="49131" x="1998663" y="2786063"/>
          <p14:tracePt t="49148" x="2051050" y="2709863"/>
          <p14:tracePt t="49164" x="2109788" y="2651125"/>
          <p14:tracePt t="49182" x="2165350" y="2608263"/>
          <p14:tracePt t="49234" x="2178050" y="2608263"/>
          <p14:tracePt t="49258" x="2216150" y="2620963"/>
          <p14:tracePt t="49264" x="2228850" y="2628900"/>
          <p14:tracePt t="49273" x="2259013" y="2659063"/>
          <p14:tracePt t="49282" x="2289175" y="2689225"/>
          <p14:tracePt t="49298" x="2428875" y="2757488"/>
          <p14:tracePt t="49314" x="2570163" y="2824163"/>
          <p14:tracePt t="49332" x="2765425" y="2901950"/>
          <p14:tracePt t="49348" x="2981325" y="2901950"/>
          <p14:tracePt t="49365" x="3275013" y="2943225"/>
          <p14:tracePt t="49381" x="3560763" y="2943225"/>
          <p14:tracePt t="49398" x="3900488" y="2943225"/>
          <p14:tracePt t="49401" x="4016375" y="2943225"/>
          <p14:tracePt t="49415" x="4117975" y="2889250"/>
          <p14:tracePt t="49418" x="4216400" y="2828925"/>
          <p14:tracePt t="49431" x="4313238" y="2770188"/>
          <p14:tracePt t="49434" x="4389438" y="2692400"/>
          <p14:tracePt t="49449" x="4462463" y="2595563"/>
          <p14:tracePt t="49466" x="4462463" y="2519363"/>
          <p14:tracePt t="49483" x="4462463" y="2479675"/>
          <p14:tracePt t="49499" x="4462463" y="2454275"/>
          <p14:tracePt t="49554" x="4454525" y="2441575"/>
          <p14:tracePt t="49561" x="4429125" y="2441575"/>
          <p14:tracePt t="49578" x="4402138" y="2441575"/>
          <p14:tracePt t="49586" x="4351338" y="2484438"/>
          <p14:tracePt t="49598" x="4351338" y="2514600"/>
          <p14:tracePt t="49601" x="4351338" y="2540000"/>
          <p14:tracePt t="49614" x="4322763" y="2570163"/>
          <p14:tracePt t="49617" x="4322763" y="2598738"/>
          <p14:tracePt t="49665" x="4330700" y="2608263"/>
          <p14:tracePt t="49673" x="4356100" y="2608263"/>
          <p14:tracePt t="49699" x="4381500" y="2608263"/>
          <p14:tracePt t="49706" x="4432300" y="2565400"/>
          <p14:tracePt t="49714" x="4432300" y="2540000"/>
          <p14:tracePt t="49731" x="4467225" y="2425700"/>
          <p14:tracePt t="49748" x="4495800" y="2309813"/>
          <p14:tracePt t="49765" x="4495800" y="2216150"/>
          <p14:tracePt t="49782" x="4495800" y="2190750"/>
          <p14:tracePt t="50105" x="4487863" y="2178050"/>
          <p14:tracePt t="50426" x="4462463" y="2178050"/>
          <p14:tracePt t="50441" x="4437063" y="2178050"/>
          <p14:tracePt t="50448" x="4424363" y="2185988"/>
          <p14:tracePt t="50465" x="4364038" y="2246313"/>
          <p14:tracePt t="50482" x="4330700" y="2339975"/>
          <p14:tracePt t="50498" x="4270375" y="2416175"/>
          <p14:tracePt t="50514" x="4257675" y="2441575"/>
          <p14:tracePt t="50532" x="4216400" y="2479675"/>
          <p14:tracePt t="50548" x="4203700" y="2527300"/>
          <p14:tracePt t="50564" x="4164013" y="2565400"/>
          <p14:tracePt t="50581" x="4138613" y="2590800"/>
          <p14:tracePt t="50584" x="4138613" y="2616200"/>
          <p14:tracePt t="50598" x="4125913" y="2628900"/>
          <p14:tracePt t="50615" x="4113213" y="2641600"/>
          <p14:tracePt t="50618" x="4100513" y="2684463"/>
          <p14:tracePt t="50642" x="4087813" y="2692400"/>
          <p14:tracePt t="51081" x="4075113" y="2689225"/>
          <p14:tracePt t="51098" x="4062413" y="2676525"/>
          <p14:tracePt t="51122" x="4054475" y="2663825"/>
          <p14:tracePt t="51138" x="4029075" y="2663825"/>
          <p14:tracePt t="51234" x="3998913" y="2663825"/>
          <p14:tracePt t="51242" x="3973513" y="2663825"/>
          <p14:tracePt t="51258" x="3943350" y="2663825"/>
          <p14:tracePt t="51264" x="3917950" y="2663825"/>
          <p14:tracePt t="51281" x="3892550" y="2663825"/>
          <p14:tracePt t="51298" x="3862388" y="2663825"/>
          <p14:tracePt t="51314" x="3836988" y="2663825"/>
          <p14:tracePt t="51331" x="3811588" y="2638425"/>
          <p14:tracePt t="51362" x="3798888" y="2624138"/>
          <p14:tracePt t="51370" x="3786188" y="2616200"/>
          <p14:tracePt t="51481" x="3760788" y="2616200"/>
          <p14:tracePt t="51489" x="3697288" y="2616200"/>
          <p14:tracePt t="51499" x="3671888" y="2616200"/>
          <p14:tracePt t="51514" x="3616325" y="26162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3051"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800"/>
              </a:spcAft>
              <a:tabLst>
                <a:tab pos="457200" algn="l"/>
              </a:tabLst>
            </a:pP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تاریخ علم المحاسبة وتطورها</a:t>
            </a:r>
            <a:endParaRPr lang="ar-EG" sz="2000" b="1" kern="100" dirty="0">
              <a:solidFill>
                <a:srgbClr val="2D3956"/>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Arial" panose="020B0604020202020204" pitchFamily="34" charset="0"/>
              <a:buChar char="•"/>
              <a:tabLst>
                <a:tab pos="457200" algn="l"/>
              </a:tabLst>
            </a:pP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علم المحاسبة هو مجال دراسي يرتبط بتسجيل وتحليل وتقديم المعلومات المالية والاقتصادية للأفراد والشركات والمؤسسات. يعود تاريخ علم المحاسبة إلى الحضارات القديمة، حيث كانت الحاجة ملحة لتتبع وتوثيق الأموال والموارد. في هذه الصفحة، سنتناول الجوانب الأساسية لتاريخ علم المحاسبة وكيف تطورت مع مرور الزمن.</a:t>
            </a:r>
            <a:endParaRPr lang="ar-EG"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Arial" panose="020B0604020202020204" pitchFamily="34" charset="0"/>
              <a:buChar char="•"/>
              <a:tabLst>
                <a:tab pos="457200" algn="l"/>
              </a:tabLst>
            </a:pPr>
            <a:r>
              <a:rPr lang="ar-EG"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المرحلة التمهيدية ما قبل عام 1494 م.</a:t>
            </a:r>
          </a:p>
          <a:p>
            <a:pPr marL="342900" marR="0" lvl="0" indent="-342900" algn="r" rtl="1">
              <a:lnSpc>
                <a:spcPct val="107000"/>
              </a:lnSpc>
              <a:spcBef>
                <a:spcPts val="0"/>
              </a:spcBef>
              <a:spcAft>
                <a:spcPts val="800"/>
              </a:spcAft>
              <a:buFont typeface="Arial" panose="020B0604020202020204" pitchFamily="34" charset="0"/>
              <a:buChar char="•"/>
              <a:tabLst>
                <a:tab pos="457200" algn="l"/>
              </a:tabLst>
            </a:pPr>
            <a:r>
              <a:rPr lang="ar-EG"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المرحلة الفضية من 1494 إلى 1775 م .</a:t>
            </a:r>
          </a:p>
          <a:p>
            <a:pPr marL="342900" marR="0" lvl="0" indent="-342900" algn="r" rtl="1">
              <a:lnSpc>
                <a:spcPct val="107000"/>
              </a:lnSpc>
              <a:spcBef>
                <a:spcPts val="0"/>
              </a:spcBef>
              <a:spcAft>
                <a:spcPts val="800"/>
              </a:spcAft>
              <a:buFont typeface="Arial" panose="020B0604020202020204" pitchFamily="34" charset="0"/>
              <a:buChar char="•"/>
              <a:tabLst>
                <a:tab pos="457200" algn="l"/>
              </a:tabLst>
            </a:pPr>
            <a:r>
              <a:rPr lang="ar-EG"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المرحلة الذهبية من 1775 م حتى الآن .</a:t>
            </a:r>
          </a:p>
          <a:p>
            <a:pPr marR="0" lvl="0" algn="r" rtl="1">
              <a:lnSpc>
                <a:spcPct val="107000"/>
              </a:lnSpc>
              <a:spcBef>
                <a:spcPts val="0"/>
              </a:spcBef>
              <a:spcAft>
                <a:spcPts val="800"/>
              </a:spcAft>
              <a:tabLst>
                <a:tab pos="457200" algn="l"/>
              </a:tabLst>
            </a:pPr>
            <a:endParaRPr lang="ar-EG"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Arial" panose="020B0604020202020204" pitchFamily="34" charset="0"/>
              <a:buChar char="•"/>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52616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History of Accounting.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08439657"/>
      </p:ext>
    </p:extLst>
  </p:cSld>
  <p:clrMapOvr>
    <a:masterClrMapping/>
  </p:clrMapOvr>
  <mc:AlternateContent xmlns:mc="http://schemas.openxmlformats.org/markup-compatibility/2006" xmlns:p14="http://schemas.microsoft.com/office/powerpoint/2010/main">
    <mc:Choice Requires="p14">
      <p:transition p14:dur="10" advTm="167530"/>
    </mc:Choice>
    <mc:Fallback xmlns="">
      <p:transition advTm="167530"/>
    </mc:Fallback>
  </mc:AlternateContent>
  <p:extLst>
    <p:ext uri="{3A86A75C-4F4B-4683-9AE1-C65F6400EC91}">
      <p14:laserTraceLst xmlns:p14="http://schemas.microsoft.com/office/powerpoint/2010/main">
        <p14:tracePtLst>
          <p14:tracePt t="1532" x="3603625" y="2603500"/>
          <p14:tracePt t="1540" x="3722688" y="2519363"/>
          <p14:tracePt t="1547" x="3956050" y="2373313"/>
          <p14:tracePt t="1564" x="4313238" y="2238375"/>
          <p14:tracePt t="1580" x="4449763" y="2203450"/>
          <p14:tracePt t="1597" x="4475163" y="2203450"/>
          <p14:tracePt t="1868" x="4487863" y="2190750"/>
          <p14:tracePt t="1932" x="4500563" y="2178050"/>
          <p14:tracePt t="1940" x="4525963" y="2178050"/>
          <p14:tracePt t="1949" x="4594225" y="2144713"/>
          <p14:tracePt t="1963" x="4730750" y="2114550"/>
          <p14:tracePt t="1980" x="4789488" y="2084388"/>
          <p14:tracePt t="2061" x="4814888" y="2084388"/>
          <p14:tracePt t="2068" x="4845050" y="2109788"/>
          <p14:tracePt t="2080" x="4875213" y="2109788"/>
          <p14:tracePt t="2083" x="4943475" y="2144713"/>
          <p14:tracePt t="2096" x="4986338" y="2144713"/>
          <p14:tracePt t="2115" x="5062538" y="2144713"/>
          <p14:tracePt t="2118" x="5087938" y="2144713"/>
          <p14:tracePt t="2130" x="5113338" y="2144713"/>
          <p14:tracePt t="2133" x="5159375" y="2135188"/>
          <p14:tracePt t="2148" x="5270500" y="1990725"/>
          <p14:tracePt t="2164" x="5407025" y="1812925"/>
          <p14:tracePt t="2180" x="5597525" y="1582738"/>
          <p14:tracePt t="2197" x="5670550" y="1412875"/>
          <p14:tracePt t="2213" x="5708650" y="1228725"/>
          <p14:tracePt t="2230" x="5743575" y="1063625"/>
          <p14:tracePt t="2246" x="5776913" y="931863"/>
          <p14:tracePt t="2262" x="5776913" y="842963"/>
          <p14:tracePt t="2280" x="5776913" y="714375"/>
          <p14:tracePt t="2297" x="5776913" y="587375"/>
          <p14:tracePt t="2300" x="5776913" y="523875"/>
          <p14:tracePt t="2314" x="5776913" y="458788"/>
          <p14:tracePt t="2317" x="5776913" y="430213"/>
          <p14:tracePt t="2331" x="5776913" y="339725"/>
          <p14:tracePt t="2347" x="5776913" y="285750"/>
          <p14:tracePt t="2364" x="5776913" y="258763"/>
          <p14:tracePt t="2395" x="5776913" y="233363"/>
          <p14:tracePt t="2412" x="5768975" y="220663"/>
          <p14:tracePt t="2477" x="5759450" y="207963"/>
          <p14:tracePt t="2516" x="5764213" y="195263"/>
          <p14:tracePt t="2524" x="5776913" y="182563"/>
          <p14:tracePt t="2533" x="5789613" y="169863"/>
          <p14:tracePt t="2652" x="5781675" y="179388"/>
          <p14:tracePt t="2660" x="5738813" y="220663"/>
          <p14:tracePt t="2669" x="5662613" y="298450"/>
          <p14:tracePt t="2680" x="5538788" y="339725"/>
          <p14:tracePt t="2696" x="5343525" y="458788"/>
          <p14:tracePt t="2700" x="5189538" y="523875"/>
          <p14:tracePt t="2713" x="5087938" y="582613"/>
          <p14:tracePt t="2716" x="5019675" y="620713"/>
          <p14:tracePt t="2730" x="4989513" y="650875"/>
          <p14:tracePt t="2733" x="4943475" y="663575"/>
          <p14:tracePt t="2747" x="4918075" y="688975"/>
          <p14:tracePt t="2771" x="4905375" y="701675"/>
          <p14:tracePt t="2798" x="4895850" y="714375"/>
          <p14:tracePt t="2868" x="4900613" y="727075"/>
          <p14:tracePt t="2876" x="4960938" y="727075"/>
          <p14:tracePt t="2884" x="5019675" y="727075"/>
          <p14:tracePt t="2896" x="5087938" y="698500"/>
          <p14:tracePt t="2913" x="5411788" y="633413"/>
          <p14:tracePt t="2915" x="5584825" y="612775"/>
          <p14:tracePt t="2929" x="5764213" y="565150"/>
          <p14:tracePt t="2932" x="5972175" y="476250"/>
          <p14:tracePt t="2948" x="6270625" y="392113"/>
          <p14:tracePt t="2964" x="6419850" y="349250"/>
          <p14:tracePt t="2980" x="6478588" y="288925"/>
          <p14:tracePt t="3021" x="6457950" y="288925"/>
          <p14:tracePt t="3028" x="6427788" y="288925"/>
          <p14:tracePt t="3045" x="6402388" y="288925"/>
          <p14:tracePt t="3052" x="6354763" y="298450"/>
          <p14:tracePt t="3064" x="6308725" y="349250"/>
          <p14:tracePt t="3067" x="6257925" y="395288"/>
          <p14:tracePt t="3080" x="6207125" y="446088"/>
          <p14:tracePt t="3097" x="6015038" y="523875"/>
          <p14:tracePt t="3100" x="5837238" y="612775"/>
          <p14:tracePt t="3113" x="5738813" y="650875"/>
          <p14:tracePt t="3116" x="5640388" y="688975"/>
          <p14:tracePt t="3130" x="5521325" y="731838"/>
          <p14:tracePt t="3133" x="5475288" y="749300"/>
          <p14:tracePt t="3147" x="5419725" y="774700"/>
          <p14:tracePt t="3164" x="5407025" y="782638"/>
          <p14:tracePt t="3213" x="5427663" y="782638"/>
          <p14:tracePt t="3220" x="5440363" y="782638"/>
          <p14:tracePt t="3230" x="5500688" y="744538"/>
          <p14:tracePt t="3247" x="5534025" y="684213"/>
          <p14:tracePt t="3263" x="5564188" y="592138"/>
          <p14:tracePt t="3280" x="5564188" y="536575"/>
          <p14:tracePt t="3296" x="5589588" y="476250"/>
          <p14:tracePt t="3334" x="5581650" y="468313"/>
          <p14:tracePt t="3340" x="5556250" y="468313"/>
          <p14:tracePt t="3348" x="5491163" y="468313"/>
          <p14:tracePt t="3366" x="5399088" y="527050"/>
          <p14:tracePt t="3380" x="5199063" y="684213"/>
          <p14:tracePt t="3396" x="4840288" y="817563"/>
          <p14:tracePt t="3413" x="4513263" y="927100"/>
          <p14:tracePt t="3430" x="4244975" y="990600"/>
          <p14:tracePt t="3447" x="4151313" y="1020763"/>
          <p14:tracePt t="3501" x="4138613" y="1012825"/>
          <p14:tracePt t="3508" x="4138613" y="987425"/>
          <p14:tracePt t="3517" x="4138613" y="962025"/>
          <p14:tracePt t="3530" x="4138613" y="896938"/>
          <p14:tracePt t="3533" x="4138613" y="871538"/>
          <p14:tracePt t="3548" x="4138613" y="744538"/>
          <p14:tracePt t="3564" x="4138613" y="650875"/>
          <p14:tracePt t="3580" x="4057650" y="536575"/>
          <p14:tracePt t="3597" x="3930650" y="425450"/>
          <p14:tracePt t="3613" x="3816350" y="361950"/>
          <p14:tracePt t="3631" x="3794125" y="336550"/>
          <p14:tracePt t="3653" x="3781425" y="323850"/>
          <p14:tracePt t="3716" x="3790950" y="314325"/>
          <p14:tracePt t="3763" x="3832225" y="352425"/>
          <p14:tracePt t="3773" x="3832225" y="379413"/>
          <p14:tracePt t="3781" x="3832225" y="404813"/>
          <p14:tracePt t="3797" x="3867150" y="536575"/>
          <p14:tracePt t="3813" x="3897313" y="612775"/>
          <p14:tracePt t="3830" x="3925888" y="688975"/>
          <p14:tracePt t="3847" x="3956050" y="744538"/>
          <p14:tracePt t="3864" x="4019550" y="804863"/>
          <p14:tracePt t="3867" x="4067175" y="820738"/>
          <p14:tracePt t="3879" x="4113213" y="855663"/>
          <p14:tracePt t="3897" x="4219575" y="855663"/>
          <p14:tracePt t="3900" x="4283075" y="855663"/>
          <p14:tracePt t="3913" x="4437063" y="855663"/>
          <p14:tracePt t="3915" x="4556125" y="855663"/>
          <p14:tracePt t="3931" x="4733925" y="855663"/>
          <p14:tracePt t="3947" x="4921250" y="777875"/>
          <p14:tracePt t="3964" x="5143500" y="658813"/>
          <p14:tracePt t="3980" x="5262563" y="592138"/>
          <p14:tracePt t="3996" x="5359400" y="557213"/>
          <p14:tracePt t="4014" x="5414963" y="527050"/>
          <p14:tracePt t="4030" x="5440363" y="527050"/>
          <p14:tracePt t="4047" x="5470525" y="527050"/>
          <p14:tracePt t="4069" x="5495925" y="527050"/>
          <p14:tracePt t="4080" x="5513388" y="569913"/>
          <p14:tracePt t="4097" x="5559425" y="684213"/>
          <p14:tracePt t="4099" x="5611813" y="736600"/>
          <p14:tracePt t="4115" x="5691188" y="838200"/>
          <p14:tracePt t="4117" x="5721350" y="868363"/>
          <p14:tracePt t="4129" x="5768975" y="896938"/>
          <p14:tracePt t="4132" x="5840413" y="969963"/>
          <p14:tracePt t="4146" x="5888038" y="987425"/>
          <p14:tracePt t="4149" x="5900738" y="1000125"/>
          <p14:tracePt t="4162" x="5972175" y="987425"/>
          <p14:tracePt t="4179" x="6075363" y="884238"/>
          <p14:tracePt t="4197" x="6151563" y="706438"/>
          <p14:tracePt t="4213" x="6184900" y="569913"/>
          <p14:tracePt t="4230" x="6219825" y="438150"/>
          <p14:tracePt t="4247" x="6248400" y="382588"/>
          <p14:tracePt t="4264" x="6248400" y="357188"/>
          <p14:tracePt t="4285" x="6245225" y="344488"/>
          <p14:tracePt t="4308" x="6219825" y="344488"/>
          <p14:tracePt t="4317" x="6202363" y="387350"/>
          <p14:tracePt t="4330" x="6202363" y="412750"/>
          <p14:tracePt t="4333" x="6202363" y="438150"/>
          <p14:tracePt t="4346" x="6202363" y="468313"/>
          <p14:tracePt t="4349" x="6215063" y="514350"/>
          <p14:tracePt t="4364" x="6245225" y="544513"/>
          <p14:tracePt t="4380" x="6270625" y="544513"/>
          <p14:tracePt t="4428" x="6283325" y="536575"/>
          <p14:tracePt t="4436" x="6283325" y="511175"/>
          <p14:tracePt t="4469" x="6275388" y="498475"/>
          <p14:tracePt t="4485" x="6248400" y="498475"/>
          <p14:tracePt t="4492" x="6223000" y="498475"/>
          <p14:tracePt t="4501" x="6194425" y="498475"/>
          <p14:tracePt t="4513" x="6129338" y="498475"/>
          <p14:tracePt t="4517" x="6083300" y="511175"/>
          <p14:tracePt t="4529" x="6070600" y="557213"/>
          <p14:tracePt t="4532" x="6053138" y="587375"/>
          <p14:tracePt t="4547" x="6053138" y="625475"/>
          <p14:tracePt t="4563" x="6053138" y="650875"/>
          <p14:tracePt t="4581" x="6062663" y="663575"/>
          <p14:tracePt t="4597" x="6181725" y="663575"/>
          <p14:tracePt t="4613" x="6308725" y="539750"/>
          <p14:tracePt t="4630" x="6423025" y="339725"/>
          <p14:tracePt t="4646" x="6496050" y="200025"/>
          <p14:tracePt t="4663" x="6496050" y="111125"/>
          <p14:tracePt t="4680" x="6496050" y="85725"/>
          <p14:tracePt t="4701" x="6488113" y="73025"/>
          <p14:tracePt t="4713" x="6461125" y="73025"/>
          <p14:tracePt t="4716" x="6415088" y="73025"/>
          <p14:tracePt t="4730" x="6372225" y="73025"/>
          <p14:tracePt t="4733" x="6283325" y="85725"/>
          <p14:tracePt t="4747" x="6172200" y="230188"/>
          <p14:tracePt t="4764" x="6142038" y="327025"/>
          <p14:tracePt t="4780" x="6151563" y="400050"/>
          <p14:tracePt t="4796" x="6227763" y="446088"/>
          <p14:tracePt t="4813" x="6321425" y="458788"/>
          <p14:tracePt t="4831" x="6394450" y="458788"/>
          <p14:tracePt t="4847" x="6457950" y="458788"/>
          <p14:tracePt t="4863" x="6488113" y="458788"/>
          <p14:tracePt t="4880" x="6534150" y="420688"/>
          <p14:tracePt t="4957" x="6526213" y="407988"/>
          <p14:tracePt t="4973" x="6483350" y="420688"/>
          <p14:tracePt t="4998" x="6483350" y="446088"/>
          <p14:tracePt t="5061" x="6491288" y="458788"/>
          <p14:tracePt t="5067" x="6516688" y="458788"/>
          <p14:tracePt t="5084" x="6542088" y="458788"/>
          <p14:tracePt t="5101" x="6607175" y="458788"/>
          <p14:tracePt t="5117" x="6635750" y="458788"/>
          <p14:tracePt t="5130" x="6661150" y="458788"/>
          <p14:tracePt t="5147" x="6686550" y="458788"/>
          <p14:tracePt t="5172" x="6700838" y="450850"/>
          <p14:tracePt t="5204" x="6661150" y="407988"/>
          <p14:tracePt t="5221" x="6635750" y="407988"/>
          <p14:tracePt t="5228" x="6567488" y="374650"/>
          <p14:tracePt t="5237" x="6538913" y="374650"/>
          <p14:tracePt t="5247" x="6432550" y="374650"/>
          <p14:tracePt t="5263" x="6215063" y="374650"/>
          <p14:tracePt t="5280" x="5929313" y="374650"/>
          <p14:tracePt t="5297" x="5632450" y="455613"/>
          <p14:tracePt t="5300" x="5453063" y="498475"/>
          <p14:tracePt t="5313" x="5278438" y="544513"/>
          <p14:tracePt t="5316" x="5151438" y="608013"/>
          <p14:tracePt t="5330" x="5087938" y="620713"/>
          <p14:tracePt t="5333" x="5014913" y="658813"/>
          <p14:tracePt t="5348" x="4986338" y="688975"/>
          <p14:tracePt t="5428" x="5006975" y="688975"/>
          <p14:tracePt t="5436" x="5019675" y="681038"/>
          <p14:tracePt t="5453" x="5019675" y="655638"/>
          <p14:tracePt t="5463" x="5019675" y="625475"/>
          <p14:tracePt t="5479" x="5019675" y="600075"/>
          <p14:tracePt t="5496" x="5019675" y="544513"/>
          <p14:tracePt t="5515" x="5011738" y="498475"/>
          <p14:tracePt t="5517" x="4981575" y="498475"/>
          <p14:tracePt t="5530" x="4951413" y="468313"/>
          <p14:tracePt t="5548" x="4926013" y="468313"/>
          <p14:tracePt t="5563" x="4895850" y="468313"/>
          <p14:tracePt t="5580" x="4806950" y="468313"/>
          <p14:tracePt t="5597" x="4751388" y="468313"/>
          <p14:tracePt t="5614" x="4725988" y="468313"/>
          <p14:tracePt t="5629" x="4667250" y="493713"/>
          <p14:tracePt t="5647" x="4654550" y="506413"/>
          <p14:tracePt t="5676" x="4654550" y="531813"/>
          <p14:tracePt t="5693" x="4654550" y="557213"/>
          <p14:tracePt t="5836" x="4662488" y="569913"/>
          <p14:tracePt t="6092" x="4641850" y="569913"/>
          <p14:tracePt t="6100" x="4614863" y="569913"/>
          <p14:tracePt t="6114" x="4568825" y="569913"/>
          <p14:tracePt t="6117" x="4522788" y="569913"/>
          <p14:tracePt t="6130" x="4416425" y="569913"/>
          <p14:tracePt t="6133" x="4351338" y="569913"/>
          <p14:tracePt t="6148" x="4219575" y="539750"/>
          <p14:tracePt t="6165" x="4092575" y="539750"/>
          <p14:tracePt t="6181" x="3922713" y="539750"/>
          <p14:tracePt t="6196" x="3829050" y="539750"/>
          <p14:tracePt t="6213" x="3705225" y="539750"/>
          <p14:tracePt t="6230" x="3530600" y="539750"/>
          <p14:tracePt t="6247" x="3424238" y="539750"/>
          <p14:tracePt t="6263" x="3224213" y="539750"/>
          <p14:tracePt t="6281" x="3003550" y="539750"/>
          <p14:tracePt t="6284" x="2943225" y="539750"/>
          <p14:tracePt t="6296" x="2833688" y="539750"/>
          <p14:tracePt t="6313" x="2603500" y="539750"/>
          <p14:tracePt t="6317" x="2479675" y="574675"/>
          <p14:tracePt t="6330" x="2416175" y="574675"/>
          <p14:tracePt t="6333" x="2352675" y="574675"/>
          <p14:tracePt t="6348" x="2220913" y="608013"/>
          <p14:tracePt t="6364" x="2092325" y="608013"/>
          <p14:tracePt t="6379" x="2041525" y="608013"/>
          <p14:tracePt t="6397" x="1985963" y="608013"/>
          <p14:tracePt t="6413" x="1892300" y="608013"/>
          <p14:tracePt t="6429" x="1820863" y="608013"/>
          <p14:tracePt t="6446" x="1714500" y="608013"/>
          <p14:tracePt t="6463" x="1603375" y="608013"/>
          <p14:tracePt t="6480" x="1493838" y="608013"/>
          <p14:tracePt t="6496" x="1370013" y="608013"/>
          <p14:tracePt t="6500" x="1322388" y="608013"/>
          <p14:tracePt t="6514" x="1238250" y="608013"/>
          <p14:tracePt t="6517" x="1212850" y="608013"/>
          <p14:tracePt t="6530" x="1149350" y="608013"/>
          <p14:tracePt t="6533" x="1084263" y="608013"/>
          <p14:tracePt t="6548" x="990600" y="608013"/>
          <p14:tracePt t="6564" x="896938" y="642938"/>
          <p14:tracePt t="6580" x="842963" y="642938"/>
          <p14:tracePt t="6597" x="731838" y="658813"/>
          <p14:tracePt t="6613" x="693738" y="671513"/>
          <p14:tracePt t="6630" x="630238" y="671513"/>
          <p14:tracePt t="6647" x="561975" y="706438"/>
          <p14:tracePt t="6663" x="536575" y="706438"/>
          <p14:tracePt t="6708" x="511175" y="706438"/>
          <p14:tracePt t="6725" x="476250" y="736600"/>
          <p14:tracePt t="6781" x="446088" y="765175"/>
          <p14:tracePt t="6796" x="438150" y="777875"/>
          <p14:tracePt t="6820" x="438150" y="804863"/>
          <p14:tracePt t="6837" x="438150" y="830263"/>
          <p14:tracePt t="6853" x="438150" y="858838"/>
          <p14:tracePt t="6877" x="446088" y="906463"/>
          <p14:tracePt t="6884" x="476250" y="936625"/>
          <p14:tracePt t="6896" x="527050" y="982663"/>
          <p14:tracePt t="6899" x="557213" y="1016000"/>
          <p14:tracePt t="6914" x="587375" y="1046163"/>
          <p14:tracePt t="6917" x="617538" y="1076325"/>
          <p14:tracePt t="6929" x="633413" y="1122363"/>
          <p14:tracePt t="6932" x="663575" y="1152525"/>
          <p14:tracePt t="6948" x="676275" y="1165225"/>
          <p14:tracePt t="6964" x="714375" y="1203325"/>
          <p14:tracePt t="6981" x="727075" y="1216025"/>
          <p14:tracePt t="6997" x="777875" y="1243013"/>
          <p14:tracePt t="7013" x="833438" y="1268413"/>
          <p14:tracePt t="7030" x="871538" y="1281113"/>
          <p14:tracePt t="7047" x="896938" y="1306513"/>
          <p14:tracePt t="7064" x="919163" y="1327150"/>
          <p14:tracePt t="7080" x="931863" y="1339850"/>
          <p14:tracePt t="7097" x="962025" y="1365250"/>
          <p14:tracePt t="7113" x="962025" y="1395413"/>
          <p14:tracePt t="7140" x="969963" y="1408113"/>
          <p14:tracePt t="7221" x="982663" y="1420813"/>
          <p14:tracePt t="7268" x="995363" y="1428750"/>
          <p14:tracePt t="7285" x="1025525" y="1458913"/>
          <p14:tracePt t="7316" x="1050925" y="1458913"/>
          <p14:tracePt t="7324" x="1114425" y="1458913"/>
          <p14:tracePt t="7333" x="1144588" y="1489075"/>
          <p14:tracePt t="7349" x="1208088" y="1489075"/>
          <p14:tracePt t="7363" x="1319213" y="1506538"/>
          <p14:tracePt t="7381" x="1428750" y="1519238"/>
          <p14:tracePt t="7396" x="1557338" y="1519238"/>
          <p14:tracePt t="7412" x="1689100" y="1552575"/>
          <p14:tracePt t="7430" x="1803400" y="1570038"/>
          <p14:tracePt t="7447" x="1871663" y="1582738"/>
          <p14:tracePt t="7463" x="1897063" y="1582738"/>
          <p14:tracePt t="7480" x="1922463" y="1582738"/>
          <p14:tracePt t="7508" x="1952625" y="1582738"/>
          <p14:tracePt t="7525" x="1978025" y="1582738"/>
          <p14:tracePt t="7540" x="2008188" y="1582738"/>
          <p14:tracePt t="7556" x="2033588" y="1582738"/>
          <p14:tracePt t="7565" x="2058988" y="1582738"/>
          <p14:tracePt t="7581" x="2089150" y="1582738"/>
          <p14:tracePt t="7604" x="2114550" y="1582738"/>
          <p14:tracePt t="7621" x="2160588" y="1600200"/>
          <p14:tracePt t="7629" x="2173288" y="1612900"/>
          <p14:tracePt t="7646" x="2198688" y="1612900"/>
          <p14:tracePt t="7663" x="2228850" y="1612900"/>
          <p14:tracePt t="7680" x="2254250" y="1612900"/>
          <p14:tracePt t="7696" x="2309813" y="1612900"/>
          <p14:tracePt t="7699" x="2373313" y="1612900"/>
          <p14:tracePt t="7713" x="2398713" y="1612900"/>
          <p14:tracePt t="7716" x="2463800" y="1612900"/>
          <p14:tracePt t="7729" x="2527300" y="1612900"/>
          <p14:tracePt t="7732" x="2590800" y="1612900"/>
          <p14:tracePt t="7747" x="2760663" y="1612900"/>
          <p14:tracePt t="7764" x="2990850" y="1651000"/>
          <p14:tracePt t="7781" x="3224213" y="1651000"/>
          <p14:tracePt t="7797" x="3394075" y="1651000"/>
          <p14:tracePt t="7813" x="3522663" y="1651000"/>
          <p14:tracePt t="7830" x="3692525" y="1651000"/>
          <p14:tracePt t="7846" x="3867150" y="1689100"/>
          <p14:tracePt t="7864" x="4143375" y="1731963"/>
          <p14:tracePt t="7867" x="4257675" y="1731963"/>
          <p14:tracePt t="7880" x="4437063" y="1774825"/>
          <p14:tracePt t="7883" x="4606925" y="1774825"/>
          <p14:tracePt t="7897" x="4730750" y="1816100"/>
          <p14:tracePt t="7900" x="4900613" y="1816100"/>
          <p14:tracePt t="7913" x="5014913" y="1816100"/>
          <p14:tracePt t="7916" x="5130800" y="1816100"/>
          <p14:tracePt t="7929" x="5245100" y="1816100"/>
          <p14:tracePt t="7932" x="5359400" y="1816100"/>
          <p14:tracePt t="7946" x="5424488" y="1816100"/>
          <p14:tracePt t="7950" x="5470525" y="1816100"/>
          <p14:tracePt t="7964" x="5581650" y="1816100"/>
          <p14:tracePt t="7981" x="5708650" y="1816100"/>
          <p14:tracePt t="7996" x="5837238" y="1816100"/>
          <p14:tracePt t="8013" x="5959475" y="1816100"/>
          <p14:tracePt t="8030" x="6053138" y="1787525"/>
          <p14:tracePt t="8046" x="6113463" y="1760538"/>
          <p14:tracePt t="8064" x="6184900" y="1744663"/>
          <p14:tracePt t="8080" x="6227763" y="1706563"/>
          <p14:tracePt t="8097" x="6253163" y="1706563"/>
          <p14:tracePt t="8100" x="6265863" y="1693863"/>
          <p14:tracePt t="8113" x="6278563" y="1681163"/>
          <p14:tracePt t="8221" x="6288088" y="1668463"/>
          <p14:tracePt t="8237" x="6278563" y="1628775"/>
          <p14:tracePt t="8244" x="6248400" y="1600200"/>
          <p14:tracePt t="8253" x="6223000" y="1600200"/>
          <p14:tracePt t="8264" x="6194425" y="1565275"/>
          <p14:tracePt t="8279" x="6091238" y="1463675"/>
          <p14:tracePt t="8297" x="5989638" y="1400175"/>
          <p14:tracePt t="8300" x="5921375" y="1365250"/>
          <p14:tracePt t="8314" x="5875338" y="1335088"/>
          <p14:tracePt t="8317" x="5784850" y="1296988"/>
          <p14:tracePt t="8330" x="5756275" y="1296988"/>
          <p14:tracePt t="8332" x="5688013" y="1263650"/>
          <p14:tracePt t="8346" x="5572125" y="1263650"/>
          <p14:tracePt t="8348" x="5505450" y="1228725"/>
          <p14:tracePt t="8363" x="5376863" y="1228725"/>
          <p14:tracePt t="8379" x="5240338" y="1195388"/>
          <p14:tracePt t="8396" x="5113338" y="1195388"/>
          <p14:tracePt t="8413" x="5040313" y="1195388"/>
          <p14:tracePt t="8429" x="4933950" y="1195388"/>
          <p14:tracePt t="8446" x="4840288" y="1195388"/>
          <p14:tracePt t="8462" x="4713288" y="1195388"/>
          <p14:tracePt t="8480" x="4586288" y="1195388"/>
          <p14:tracePt t="8496" x="4416425" y="1195388"/>
          <p14:tracePt t="8499" x="4351338" y="1195388"/>
          <p14:tracePt t="8513" x="4244975" y="1195388"/>
          <p14:tracePt t="8516" x="4130675" y="1195388"/>
          <p14:tracePt t="8530" x="4067175" y="1195388"/>
          <p14:tracePt t="8533" x="3956050" y="1195388"/>
          <p14:tracePt t="8546" x="3892550" y="1195388"/>
          <p14:tracePt t="8549" x="3786188" y="1195388"/>
          <p14:tracePt t="8562" x="3722688" y="1195388"/>
          <p14:tracePt t="8565" x="3659188" y="1195388"/>
          <p14:tracePt t="8579" x="3568700" y="1195388"/>
          <p14:tracePt t="8595" x="3479800" y="1195388"/>
          <p14:tracePt t="8613" x="3386138" y="1195388"/>
          <p14:tracePt t="8630" x="3254375" y="1162050"/>
          <p14:tracePt t="8646" x="3028950" y="1122363"/>
          <p14:tracePt t="8663" x="2790825" y="1084263"/>
          <p14:tracePt t="8679" x="2552700" y="1042988"/>
          <p14:tracePt t="8695" x="2378075" y="1003300"/>
          <p14:tracePt t="8713" x="2203450" y="1003300"/>
          <p14:tracePt t="8715" x="2084388" y="965200"/>
          <p14:tracePt t="8730" x="1965325" y="965200"/>
          <p14:tracePt t="8732" x="1846263" y="923925"/>
          <p14:tracePt t="8746" x="1727200" y="923925"/>
          <p14:tracePt t="8749" x="1582738" y="901700"/>
          <p14:tracePt t="8764" x="1374775" y="884238"/>
          <p14:tracePt t="8780" x="1135063" y="842963"/>
          <p14:tracePt t="8798" x="965200" y="842963"/>
          <p14:tracePt t="8813" x="838200" y="842963"/>
          <p14:tracePt t="8830" x="749300" y="842963"/>
          <p14:tracePt t="8847" x="655638" y="842963"/>
          <p14:tracePt t="8863" x="630238" y="842963"/>
          <p14:tracePt t="9020" x="617538" y="850900"/>
          <p14:tracePt t="9061" x="617538" y="876300"/>
          <p14:tracePt t="9077" x="630238" y="923925"/>
          <p14:tracePt t="9085" x="655638" y="923925"/>
          <p14:tracePt t="9097" x="684213" y="952500"/>
          <p14:tracePt t="9101" x="731838" y="969963"/>
          <p14:tracePt t="9113" x="744538" y="982663"/>
          <p14:tracePt t="9116" x="803275" y="1012825"/>
          <p14:tracePt t="9130" x="876300" y="1046163"/>
          <p14:tracePt t="9133" x="919163" y="1046163"/>
          <p14:tracePt t="9147" x="1084263" y="1119188"/>
          <p14:tracePt t="9164" x="1182688" y="1152525"/>
          <p14:tracePt t="9179" x="1314450" y="1187450"/>
          <p14:tracePt t="9196" x="1370013" y="1216025"/>
          <p14:tracePt t="9212" x="1471613" y="1246188"/>
          <p14:tracePt t="9230" x="1522413" y="1246188"/>
          <p14:tracePt t="9246" x="1582738" y="1276350"/>
          <p14:tracePt t="9264" x="1689100" y="1276350"/>
          <p14:tracePt t="9280" x="1760538" y="1276350"/>
          <p14:tracePt t="9296" x="1816100" y="1276350"/>
          <p14:tracePt t="9314" x="1841500" y="1276350"/>
          <p14:tracePt t="9445" x="1854200" y="1289050"/>
          <p14:tracePt t="9469" x="1854200" y="1314450"/>
          <p14:tracePt t="9493" x="1854200" y="1344613"/>
          <p14:tracePt t="9500" x="1854200" y="1370013"/>
          <p14:tracePt t="9513" x="1828800" y="1400175"/>
          <p14:tracePt t="9516" x="1800225" y="1428750"/>
          <p14:tracePt t="9532" x="1770063" y="1463675"/>
          <p14:tracePt t="9546" x="1739900" y="1493838"/>
          <p14:tracePt t="9563" x="1709738" y="1522413"/>
          <p14:tracePt t="9579" x="1709738" y="1547813"/>
          <p14:tracePt t="9598" x="1697038" y="1562100"/>
          <p14:tracePt t="9620" x="1671638" y="1562100"/>
          <p14:tracePt t="9629" x="1641475" y="1562100"/>
          <p14:tracePt t="9646" x="1616075" y="1562100"/>
          <p14:tracePt t="9663" x="1560513" y="1562100"/>
          <p14:tracePt t="9680" x="1506538" y="1562100"/>
          <p14:tracePt t="9696" x="1481138" y="1562100"/>
          <p14:tracePt t="9699" x="1454150" y="1562100"/>
          <p14:tracePt t="9713" x="1408113" y="1547813"/>
          <p14:tracePt t="9730" x="1377950" y="1519238"/>
          <p14:tracePt t="9733" x="1362075" y="1471613"/>
          <p14:tracePt t="9746" x="1347788" y="1458913"/>
          <p14:tracePt t="9749" x="1335088" y="1450975"/>
          <p14:tracePt t="9763" x="1322388" y="1344613"/>
          <p14:tracePt t="9780" x="1322388" y="1250950"/>
          <p14:tracePt t="9796" x="1322388" y="1127125"/>
          <p14:tracePt t="9813" x="1322388" y="1000125"/>
          <p14:tracePt t="9829" x="1382713" y="901700"/>
          <p14:tracePt t="9846" x="1509713" y="774700"/>
          <p14:tracePt t="9862" x="1608138" y="676275"/>
          <p14:tracePt t="9880" x="1706563" y="612775"/>
          <p14:tracePt t="9896" x="1808163" y="549275"/>
          <p14:tracePt t="9899" x="1871663" y="549275"/>
          <p14:tracePt t="9913" x="1901825" y="519113"/>
          <p14:tracePt t="9916" x="1927225" y="519113"/>
          <p14:tracePt t="9930" x="1973263" y="519113"/>
          <p14:tracePt t="9932" x="2016125" y="519113"/>
          <p14:tracePt t="9946" x="2051050" y="488950"/>
          <p14:tracePt t="9950" x="2109788" y="488950"/>
          <p14:tracePt t="9963" x="2246313" y="488950"/>
          <p14:tracePt t="9979" x="2378075" y="488950"/>
          <p14:tracePt t="9996" x="2608263" y="488950"/>
          <p14:tracePt t="10013" x="2786063" y="488950"/>
          <p14:tracePt t="10030" x="3036888" y="488950"/>
          <p14:tracePt t="10047" x="3352800" y="488950"/>
          <p14:tracePt t="10063" x="3667125" y="488950"/>
          <p14:tracePt t="10080" x="3986213" y="527050"/>
          <p14:tracePt t="10083" x="4125913" y="527050"/>
          <p14:tracePt t="10096" x="4279900" y="569913"/>
          <p14:tracePt t="10113" x="4508500" y="569913"/>
          <p14:tracePt t="10117" x="4602163" y="608013"/>
          <p14:tracePt t="10131" x="4811713" y="608013"/>
          <p14:tracePt t="10148" x="5037138" y="642938"/>
          <p14:tracePt t="10163" x="5275263" y="642938"/>
          <p14:tracePt t="10180" x="5445125" y="642938"/>
          <p14:tracePt t="10198" x="5572125" y="642938"/>
          <p14:tracePt t="10213" x="5665788" y="676275"/>
          <p14:tracePt t="10230" x="5797550" y="711200"/>
          <p14:tracePt t="10247" x="5938838" y="777875"/>
          <p14:tracePt t="10263" x="6027738" y="777875"/>
          <p14:tracePt t="10279" x="6121400" y="808038"/>
          <p14:tracePt t="10296" x="6219825" y="871538"/>
          <p14:tracePt t="10299" x="6248400" y="871538"/>
          <p14:tracePt t="10317" x="6296025" y="889000"/>
          <p14:tracePt t="10329" x="6303963" y="901700"/>
          <p14:tracePt t="10388" x="6316663" y="909638"/>
          <p14:tracePt t="10404" x="6316663" y="936625"/>
          <p14:tracePt t="10420" x="6316663" y="965200"/>
          <p14:tracePt t="10444" x="6316663" y="990600"/>
          <p14:tracePt t="10452" x="6308725" y="1003300"/>
          <p14:tracePt t="10463" x="6300788" y="1016000"/>
          <p14:tracePt t="10493" x="6288088" y="1030288"/>
          <p14:tracePt t="10508" x="6275388" y="1042988"/>
          <p14:tracePt t="10541" x="6262688" y="1050925"/>
          <p14:tracePt t="10964" x="6262688" y="1030288"/>
          <p14:tracePt t="10988" x="6270625" y="1020763"/>
          <p14:tracePt t="10997" x="6283325" y="1008063"/>
          <p14:tracePt t="11020" x="6296025" y="995363"/>
          <p14:tracePt t="11027" x="6303963" y="982663"/>
          <p14:tracePt t="11037" x="6316663" y="969963"/>
          <p14:tracePt t="11060" x="6346825" y="944563"/>
          <p14:tracePt t="11077" x="6376988" y="914400"/>
          <p14:tracePt t="11092" x="6376988" y="884238"/>
          <p14:tracePt t="11101" x="6389688" y="838200"/>
          <p14:tracePt t="11117" x="6423025" y="808038"/>
          <p14:tracePt t="11133" x="6432550" y="795338"/>
          <p14:tracePt t="11146" x="6445250" y="782638"/>
          <p14:tracePt t="11164" x="6483350" y="744538"/>
          <p14:tracePt t="11179" x="6496050" y="731838"/>
          <p14:tracePt t="11197" x="6538913" y="719138"/>
          <p14:tracePt t="11213" x="6615113" y="671513"/>
          <p14:tracePt t="11229" x="6645275" y="642938"/>
          <p14:tracePt t="11247" x="6657975" y="630238"/>
          <p14:tracePt t="11264" x="6670675" y="617538"/>
          <p14:tracePt t="11332" x="6696075" y="617538"/>
          <p14:tracePt t="11364" x="6708775" y="625475"/>
          <p14:tracePt t="11372" x="6734175" y="650875"/>
          <p14:tracePt t="11379" x="6734175" y="676275"/>
          <p14:tracePt t="11405" x="6751638" y="723900"/>
          <p14:tracePt t="11437" x="6797675" y="739775"/>
          <p14:tracePt t="11453" x="6797675" y="769938"/>
          <p14:tracePt t="11459" x="6810375" y="777875"/>
          <p14:tracePt t="11477" x="6819900" y="790575"/>
          <p14:tracePt t="11485" x="6819900" y="804863"/>
          <p14:tracePt t="11496" x="6861175" y="833438"/>
          <p14:tracePt t="11513" x="6891338" y="863600"/>
          <p14:tracePt t="11516" x="6959600" y="896938"/>
          <p14:tracePt t="11530" x="6989763" y="896938"/>
          <p14:tracePt t="11533" x="7058025" y="931863"/>
          <p14:tracePt t="11546" x="7124700" y="965200"/>
          <p14:tracePt t="11549" x="7197725" y="1000125"/>
          <p14:tracePt t="11563" x="7364413" y="1071563"/>
          <p14:tracePt t="11580" x="7521575" y="1114425"/>
          <p14:tracePt t="11596" x="7683500" y="1165225"/>
          <p14:tracePt t="11613" x="7835900" y="1182688"/>
          <p14:tracePt t="11629" x="7975600" y="1250950"/>
          <p14:tracePt t="11647" x="8188325" y="1289050"/>
          <p14:tracePt t="11662" x="8393113" y="1289050"/>
          <p14:tracePt t="11681" x="8686800" y="1331913"/>
          <p14:tracePt t="11684" x="8856663" y="1331913"/>
          <p14:tracePt t="11696" x="9026525" y="1331913"/>
          <p14:tracePt t="11713" x="9423400" y="1331913"/>
          <p14:tracePt t="11716" x="9593263" y="1331913"/>
          <p14:tracePt t="11730" x="9763125" y="1331913"/>
          <p14:tracePt t="11733" x="9882188" y="1331913"/>
          <p14:tracePt t="11747" x="10090150" y="1296988"/>
          <p14:tracePt t="11764" x="10206038" y="1263650"/>
          <p14:tracePt t="11780" x="10277475" y="1246188"/>
          <p14:tracePt t="11796" x="10320338" y="1203325"/>
          <p14:tracePt t="11813" x="10363200" y="1165225"/>
          <p14:tracePt t="11831" x="10363200" y="1139825"/>
          <p14:tracePt t="11846" x="10388600" y="1081088"/>
          <p14:tracePt t="11862" x="10421938" y="1008063"/>
          <p14:tracePt t="11880" x="10421938" y="995363"/>
          <p14:tracePt t="11896" x="10421938" y="906463"/>
          <p14:tracePt t="11912" x="10401300" y="881063"/>
          <p14:tracePt t="11915" x="10401300" y="855663"/>
          <p14:tracePt t="11930" x="10401300" y="830263"/>
          <p14:tracePt t="11934" x="10388600" y="817563"/>
          <p14:tracePt t="11946" x="10363200" y="790575"/>
          <p14:tracePt t="11949" x="10350500" y="777875"/>
          <p14:tracePt t="11963" x="10325100" y="723900"/>
          <p14:tracePt t="11979" x="10299700" y="698500"/>
          <p14:tracePt t="11997" x="10239375" y="642938"/>
          <p14:tracePt t="12013" x="10180638" y="582613"/>
          <p14:tracePt t="12030" x="10102850" y="501650"/>
          <p14:tracePt t="12047" x="10026650" y="455613"/>
          <p14:tracePt t="12063" x="9950450" y="442913"/>
          <p14:tracePt t="12080" x="9920288" y="412750"/>
          <p14:tracePt t="12084" x="9894888" y="412750"/>
          <p14:tracePt t="12096" x="9864725" y="412750"/>
          <p14:tracePt t="12113" x="9839325" y="412750"/>
          <p14:tracePt t="12116" x="9809163" y="412750"/>
          <p14:tracePt t="12140" x="9783763" y="412750"/>
          <p14:tracePt t="12149" x="9758363" y="412750"/>
          <p14:tracePt t="12163" x="9728200" y="412750"/>
          <p14:tracePt t="12180" x="9674225" y="412750"/>
          <p14:tracePt t="12196" x="9621838" y="412750"/>
          <p14:tracePt t="12213" x="9545638" y="420688"/>
          <p14:tracePt t="12230" x="9486900" y="481013"/>
          <p14:tracePt t="12246" x="9423400" y="577850"/>
          <p14:tracePt t="12262" x="9345613" y="744538"/>
          <p14:tracePt t="12280" x="9282113" y="858838"/>
          <p14:tracePt t="12297" x="9218613" y="957263"/>
          <p14:tracePt t="12300" x="9201150" y="1003300"/>
          <p14:tracePt t="12313" x="9170988" y="1033463"/>
          <p14:tracePt t="12316" x="9158288" y="1046163"/>
          <p14:tracePt t="12330" x="9145588" y="1055688"/>
          <p14:tracePt t="12333" x="9086850" y="1084263"/>
          <p14:tracePt t="12347" x="9064625" y="1109663"/>
          <p14:tracePt t="12364" x="9010650" y="1109663"/>
          <p14:tracePt t="12381" x="8958263" y="1109663"/>
          <p14:tracePt t="12398" x="8785225" y="1109663"/>
          <p14:tracePt t="12414" x="8507413" y="1109663"/>
          <p14:tracePt t="12430" x="8256588" y="990600"/>
          <p14:tracePt t="12446" x="7950200" y="858838"/>
          <p14:tracePt t="12463" x="7750175" y="739775"/>
          <p14:tracePt t="12479" x="7602538" y="630238"/>
          <p14:tracePt t="12495" x="7542213" y="595313"/>
          <p14:tracePt t="12513" x="7516813" y="569913"/>
          <p14:tracePt t="12596" x="7504113" y="577850"/>
          <p14:tracePt t="12614" x="7512050" y="617538"/>
          <p14:tracePt t="12620" x="7524750" y="630238"/>
          <p14:tracePt t="12630" x="7550150" y="658813"/>
          <p14:tracePt t="12646" x="7577138" y="681038"/>
          <p14:tracePt t="12662" x="7618413" y="752475"/>
          <p14:tracePt t="12680" x="7666038" y="830263"/>
          <p14:tracePt t="12696" x="7729538" y="927100"/>
          <p14:tracePt t="12700" x="7747000" y="974725"/>
          <p14:tracePt t="12713" x="7793038" y="1008063"/>
          <p14:tracePt t="12716" x="7823200" y="1038225"/>
          <p14:tracePt t="12729" x="7853363" y="1050925"/>
          <p14:tracePt t="12765" x="7866063" y="1063625"/>
          <p14:tracePt t="12788" x="7921625" y="1063625"/>
          <p14:tracePt t="12805" x="7950200" y="1063625"/>
          <p14:tracePt t="12814" x="7975600" y="1063625"/>
          <p14:tracePt t="12820" x="8002588" y="1063625"/>
          <p14:tracePt t="12830" x="8031163" y="1063625"/>
          <p14:tracePt t="12846" x="8091488" y="1008063"/>
          <p14:tracePt t="12863" x="8129588" y="969963"/>
          <p14:tracePt t="12880" x="8129588" y="939800"/>
          <p14:tracePt t="12964" x="8142288" y="949325"/>
          <p14:tracePt t="12981" x="8167688" y="949325"/>
          <p14:tracePt t="12988" x="8180388" y="962025"/>
          <p14:tracePt t="13004" x="8193088" y="974725"/>
          <p14:tracePt t="13020" x="8218488" y="974725"/>
          <p14:tracePt t="13037" x="8243888" y="974725"/>
          <p14:tracePt t="13053" x="8291513" y="990600"/>
          <p14:tracePt t="13063" x="8337550" y="1003300"/>
          <p14:tracePt t="13080" x="8397875" y="1033463"/>
          <p14:tracePt t="13096" x="8486775" y="1033463"/>
          <p14:tracePt t="13113" x="8550275" y="1033463"/>
          <p14:tracePt t="13196" x="8580438" y="1033463"/>
          <p14:tracePt t="13253" x="8605838" y="1033463"/>
          <p14:tracePt t="13637" x="8712200" y="1033463"/>
          <p14:tracePt t="13644" x="8826500" y="1033463"/>
          <p14:tracePt t="13653" x="8997950" y="1033463"/>
          <p14:tracePt t="13662" x="9175750" y="995363"/>
          <p14:tracePt t="13680" x="9317038" y="995363"/>
          <p14:tracePt t="13696" x="9345613" y="995363"/>
          <p14:tracePt t="13741" x="9358313" y="982663"/>
          <p14:tracePt t="13749" x="9358313" y="957263"/>
          <p14:tracePt t="13756" x="9332913" y="927100"/>
          <p14:tracePt t="13764" x="9320213" y="914400"/>
          <p14:tracePt t="13779" x="9282113" y="914400"/>
          <p14:tracePt t="13796" x="9244013" y="914400"/>
          <p14:tracePt t="13814" x="9170988" y="914400"/>
          <p14:tracePt t="13829" x="9099550" y="914400"/>
          <p14:tracePt t="13846" x="9005888" y="914400"/>
          <p14:tracePt t="13863" x="8836025" y="914400"/>
          <p14:tracePt t="13880" x="8618538" y="914400"/>
          <p14:tracePt t="13883" x="8494713" y="871538"/>
          <p14:tracePt t="13895" x="8266113" y="830263"/>
          <p14:tracePt t="13912" x="8031163" y="830263"/>
          <p14:tracePt t="13915" x="7967663" y="830263"/>
          <p14:tracePt t="13930" x="7942263" y="830263"/>
          <p14:tracePt t="13933" x="7929563" y="830263"/>
          <p14:tracePt t="14148" x="7950200" y="830263"/>
          <p14:tracePt t="14156" x="8061325" y="790575"/>
          <p14:tracePt t="14172" x="8091488" y="790575"/>
          <p14:tracePt t="14179" x="8091488" y="762000"/>
          <p14:tracePt t="14221" x="8099425" y="762000"/>
          <p14:tracePt t="14261" x="8112125" y="752475"/>
          <p14:tracePt t="14564" x="8104188" y="739775"/>
          <p14:tracePt t="14572" x="8078788" y="739775"/>
          <p14:tracePt t="14604" x="8053388" y="739775"/>
          <p14:tracePt t="14620" x="8027988" y="739775"/>
          <p14:tracePt t="14637" x="7997825" y="739775"/>
          <p14:tracePt t="14644" x="7972425" y="739775"/>
          <p14:tracePt t="14653" x="7908925" y="739775"/>
          <p14:tracePt t="14663" x="7878763" y="739775"/>
          <p14:tracePt t="14679" x="7827963" y="739775"/>
          <p14:tracePt t="14701" x="7815263" y="749300"/>
          <p14:tracePt t="14717" x="7815263" y="774700"/>
          <p14:tracePt t="15028" x="7802563" y="787400"/>
          <p14:tracePt t="15036" x="7747000" y="787400"/>
          <p14:tracePt t="15046" x="7683500" y="787400"/>
          <p14:tracePt t="15063" x="7589838" y="787400"/>
          <p14:tracePt t="15080" x="7496175" y="820738"/>
          <p14:tracePt t="15083" x="7470775" y="820738"/>
          <p14:tracePt t="15096" x="7440613" y="850900"/>
          <p14:tracePt t="15113" x="7364413" y="863600"/>
          <p14:tracePt t="15116" x="7351713" y="876300"/>
          <p14:tracePt t="15129" x="7296150" y="876300"/>
          <p14:tracePt t="15132" x="7265988" y="906463"/>
          <p14:tracePt t="15146" x="7240588" y="906463"/>
          <p14:tracePt t="15150" x="7177088" y="906463"/>
          <p14:tracePt t="15162" x="7116763" y="936625"/>
          <p14:tracePt t="15180" x="7061200" y="936625"/>
          <p14:tracePt t="15197" x="7010400" y="936625"/>
          <p14:tracePt t="15413" x="6997700" y="927100"/>
          <p14:tracePt t="15420" x="6997700" y="901700"/>
          <p14:tracePt t="15429" x="6997700" y="871538"/>
          <p14:tracePt t="15501" x="6985000" y="863600"/>
          <p14:tracePt t="15508" x="6959600" y="863600"/>
          <p14:tracePt t="15517" x="6942138" y="906463"/>
          <p14:tracePt t="15530" x="6929438" y="952500"/>
          <p14:tracePt t="15533" x="6913563" y="1000125"/>
          <p14:tracePt t="15546" x="6913563" y="1063625"/>
          <p14:tracePt t="15549" x="6878638" y="1127125"/>
          <p14:tracePt t="15563" x="6878638" y="1289050"/>
          <p14:tracePt t="15580" x="6878638" y="1362075"/>
          <p14:tracePt t="15596" x="6878638" y="1416050"/>
          <p14:tracePt t="15661" x="6886575" y="1428750"/>
          <p14:tracePt t="15685" x="6913563" y="1428750"/>
          <p14:tracePt t="15692" x="6926263" y="1387475"/>
          <p14:tracePt t="15700" x="6926263" y="1362075"/>
          <p14:tracePt t="15714" x="6926263" y="1331913"/>
          <p14:tracePt t="15717" x="6926263" y="1306513"/>
          <p14:tracePt t="15729" x="6926263" y="1276350"/>
          <p14:tracePt t="15746" x="6926263" y="1250950"/>
          <p14:tracePt t="15749" x="6916738" y="1203325"/>
          <p14:tracePt t="15762" x="6870700" y="1174750"/>
          <p14:tracePt t="15780" x="6827838" y="1144588"/>
          <p14:tracePt t="15796" x="6802438" y="1122363"/>
          <p14:tracePt t="15813" x="6789738" y="1109663"/>
          <p14:tracePt t="15829" x="6789738" y="1084263"/>
          <p14:tracePt t="15933" x="6780213" y="1071563"/>
          <p14:tracePt t="15949" x="6767513" y="1081088"/>
          <p14:tracePt t="15956" x="6767513" y="1136650"/>
          <p14:tracePt t="15964" x="6777038" y="1182688"/>
          <p14:tracePt t="15980" x="6823075" y="1258888"/>
          <p14:tracePt t="15996" x="6886575" y="1357313"/>
          <p14:tracePt t="16013" x="6967538" y="1438275"/>
          <p14:tracePt t="16030" x="7023100" y="1468438"/>
          <p14:tracePt t="16046" x="7035800" y="1481138"/>
          <p14:tracePt t="16093" x="7035800" y="1458913"/>
          <p14:tracePt t="16100" x="7035800" y="1428750"/>
          <p14:tracePt t="16113" x="7035800" y="1403350"/>
          <p14:tracePt t="16116" x="7035800" y="1374775"/>
          <p14:tracePt t="16128" x="7035800" y="1349375"/>
          <p14:tracePt t="16132" x="7035800" y="1322388"/>
          <p14:tracePt t="16146" x="7035800" y="1293813"/>
          <p14:tracePt t="16149" x="7035800" y="1268413"/>
          <p14:tracePt t="16163" x="7035800" y="1238250"/>
          <p14:tracePt t="16213" x="7048500" y="1228725"/>
          <p14:tracePt t="16228" x="7073900" y="1228725"/>
          <p14:tracePt t="16237" x="7167563" y="1296988"/>
          <p14:tracePt t="16246" x="7180263" y="1327150"/>
          <p14:tracePt t="16262" x="7283450" y="1428750"/>
          <p14:tracePt t="16280" x="7337425" y="1428750"/>
          <p14:tracePt t="16296" x="7397750" y="1458913"/>
          <p14:tracePt t="16300" x="7410450" y="1458913"/>
          <p14:tracePt t="16312" x="7448550" y="1458913"/>
          <p14:tracePt t="16315" x="7496175" y="1446213"/>
          <p14:tracePt t="16329" x="7529513" y="1377950"/>
          <p14:tracePt t="16332" x="7546975" y="1331913"/>
          <p14:tracePt t="16346" x="7562850" y="1268413"/>
          <p14:tracePt t="16349" x="7602538" y="1174750"/>
          <p14:tracePt t="16363" x="7602538" y="1081088"/>
          <p14:tracePt t="16380" x="7602538" y="990600"/>
          <p14:tracePt t="16396" x="7615238" y="952500"/>
          <p14:tracePt t="16451" x="7640638" y="952500"/>
          <p14:tracePt t="16460" x="7686675" y="962025"/>
          <p14:tracePt t="16468" x="7686675" y="1025525"/>
          <p14:tracePt t="16480" x="7721600" y="1093788"/>
          <p14:tracePt t="16496" x="7750175" y="1187450"/>
          <p14:tracePt t="16513" x="7775575" y="1212850"/>
          <p14:tracePt t="16516" x="7785100" y="1225550"/>
          <p14:tracePt t="16757" x="7843838" y="1225550"/>
          <p14:tracePt t="16764" x="7869238" y="1225550"/>
          <p14:tracePt t="16772" x="7896225" y="1225550"/>
          <p14:tracePt t="16797" x="7950200" y="1225550"/>
          <p14:tracePt t="16813" x="7980363" y="1225550"/>
          <p14:tracePt t="16830" x="8005763" y="1225550"/>
          <p14:tracePt t="16846" x="8031163" y="1225550"/>
          <p14:tracePt t="26957" x="8010525" y="1225550"/>
          <p14:tracePt t="26972" x="7985125" y="1225550"/>
          <p14:tracePt t="27437" x="7921625" y="1225550"/>
          <p14:tracePt t="27445" x="7856538" y="1225550"/>
          <p14:tracePt t="27462" x="7704138" y="1225550"/>
          <p14:tracePt t="27478" x="7661275" y="1250950"/>
          <p14:tracePt t="27708" x="7683500" y="1250950"/>
          <p14:tracePt t="27716" x="7747000" y="1250950"/>
          <p14:tracePt t="27728" x="7831138" y="1250950"/>
          <p14:tracePt t="27732" x="7921625" y="1250950"/>
          <p14:tracePt t="27745" x="8066088" y="1233488"/>
          <p14:tracePt t="27748" x="8112125" y="1216025"/>
          <p14:tracePt t="27762" x="8124825" y="1203325"/>
          <p14:tracePt t="27980" x="8124825" y="1177925"/>
          <p14:tracePt t="27988" x="8074025" y="1089025"/>
          <p14:tracePt t="27995" x="7997825" y="1012825"/>
          <p14:tracePt t="28011" x="7797800" y="893763"/>
          <p14:tracePt t="28029" x="7729538" y="858838"/>
          <p14:tracePt t="28045" x="7683500" y="842963"/>
          <p14:tracePt t="28285" x="7669213" y="830263"/>
          <p14:tracePt t="28291" x="7643813" y="830263"/>
          <p14:tracePt t="28301" x="7615238" y="830263"/>
          <p14:tracePt t="28397" x="7589838" y="830263"/>
          <p14:tracePt t="28403" x="7559675" y="830263"/>
          <p14:tracePt t="28420" x="7534275" y="830263"/>
          <p14:tracePt t="28429" x="7508875" y="830263"/>
          <p14:tracePt t="28445" x="7483475" y="830263"/>
          <p14:tracePt t="28462" x="7440613" y="800100"/>
          <p14:tracePt t="28478" x="7427913" y="800100"/>
          <p14:tracePt t="28495" x="7377113" y="800100"/>
          <p14:tracePt t="28511" x="7346950" y="800100"/>
          <p14:tracePt t="28529" x="7324725" y="820738"/>
          <p14:tracePt t="28531" x="7312025" y="833438"/>
          <p14:tracePt t="28549" x="7283450" y="858838"/>
          <p14:tracePt t="28805" x="7283450" y="889000"/>
          <p14:tracePt t="28812" x="7283450" y="914400"/>
          <p14:tracePt t="28829" x="7283450" y="944563"/>
          <p14:tracePt t="28852" x="7283450" y="969963"/>
          <p14:tracePt t="28869" x="7283450" y="995363"/>
          <p14:tracePt t="28901" x="7291388" y="1008063"/>
          <p14:tracePt t="31837" x="7304088" y="1020763"/>
          <p14:tracePt t="31853" x="7296150" y="1033463"/>
          <p14:tracePt t="31861" x="7258050" y="1046163"/>
          <p14:tracePt t="31878" x="7218363" y="1058863"/>
          <p14:tracePt t="31895" x="7192963" y="1084263"/>
          <p14:tracePt t="31912" x="7104063" y="1114425"/>
          <p14:tracePt t="31928" x="7010400" y="1144588"/>
          <p14:tracePt t="31931" x="6985000" y="1144588"/>
          <p14:tracePt t="31945" x="6954838" y="1144588"/>
          <p14:tracePt t="31948" x="6929438" y="1144588"/>
          <p14:tracePt t="31962" x="6904038" y="1144588"/>
          <p14:tracePt t="31964" x="6873875" y="1144588"/>
          <p14:tracePt t="31978" x="6861175" y="1157288"/>
          <p14:tracePt t="32004" x="6835775" y="1182688"/>
          <p14:tracePt t="32045" x="6807200" y="1212850"/>
          <p14:tracePt t="32077" x="6807200" y="1238250"/>
          <p14:tracePt t="32100" x="6807200" y="1268413"/>
          <p14:tracePt t="32133" x="6807200" y="1293813"/>
          <p14:tracePt t="32173" x="6807200" y="1306513"/>
          <p14:tracePt t="32180" x="6815138" y="1331913"/>
          <p14:tracePt t="32187" x="6845300" y="1362075"/>
          <p14:tracePt t="32204" x="6858000" y="1374775"/>
          <p14:tracePt t="32213" x="6870700" y="1387475"/>
          <p14:tracePt t="32228" x="6926263" y="1416050"/>
          <p14:tracePt t="32252" x="6951663" y="1416050"/>
          <p14:tracePt t="32268" x="6980238" y="1416050"/>
          <p14:tracePt t="32285" x="7005638" y="1416050"/>
          <p14:tracePt t="32308" x="7035800" y="1416050"/>
          <p14:tracePt t="32317" x="7061200" y="1416050"/>
          <p14:tracePt t="32333" x="7086600" y="1416050"/>
          <p14:tracePt t="32344" x="7099300" y="1408113"/>
          <p14:tracePt t="32347" x="7099300" y="1382713"/>
          <p14:tracePt t="32362" x="7099300" y="1357313"/>
          <p14:tracePt t="32365" x="7099300" y="1293813"/>
          <p14:tracePt t="32378" x="7099300" y="1228725"/>
          <p14:tracePt t="32381" x="7099300" y="1182688"/>
          <p14:tracePt t="32396" x="7073900" y="1109663"/>
          <p14:tracePt t="32413" x="7018338" y="1084263"/>
          <p14:tracePt t="32428" x="6967538" y="1055688"/>
          <p14:tracePt t="32452" x="6878638" y="1038225"/>
          <p14:tracePt t="32462" x="6853238" y="1038225"/>
          <p14:tracePt t="32478" x="6726238" y="1038225"/>
          <p14:tracePt t="32495" x="6635750" y="1038225"/>
          <p14:tracePt t="32512" x="6496050" y="1106488"/>
          <p14:tracePt t="32515" x="6465888" y="1136650"/>
          <p14:tracePt t="32528" x="6397625" y="1169988"/>
          <p14:tracePt t="32531" x="6369050" y="1200150"/>
          <p14:tracePt t="32547" x="6316663" y="1246188"/>
          <p14:tracePt t="32549" x="6283325" y="1319213"/>
          <p14:tracePt t="32562" x="6270625" y="1365250"/>
          <p14:tracePt t="32564" x="6253163" y="1412875"/>
          <p14:tracePt t="32578" x="6223000" y="1441450"/>
          <p14:tracePt t="32581" x="6189663" y="1509713"/>
          <p14:tracePt t="32596" x="6156325" y="1603375"/>
          <p14:tracePt t="32612" x="6138863" y="1676400"/>
          <p14:tracePt t="32628" x="6126163" y="1689100"/>
          <p14:tracePt t="32645" x="6126163" y="1714500"/>
          <p14:tracePt t="32662" x="6134100" y="1757363"/>
          <p14:tracePt t="32678" x="6146800" y="1765300"/>
          <p14:tracePt t="32696" x="6159500" y="1778000"/>
          <p14:tracePt t="32716" x="6202363" y="1795463"/>
          <p14:tracePt t="32764" x="6210300" y="1803400"/>
          <p14:tracePt t="32796" x="6240463" y="1803400"/>
          <p14:tracePt t="32924" x="6248400" y="1803400"/>
          <p14:tracePt t="32932" x="6262688" y="1803400"/>
          <p14:tracePt t="32945" x="6288088" y="1803400"/>
          <p14:tracePt t="32961" x="6316663" y="1803400"/>
          <p14:tracePt t="32964" x="6364288" y="1854200"/>
          <p14:tracePt t="32978" x="6397625" y="1922463"/>
          <p14:tracePt t="32981" x="6415088" y="1970088"/>
          <p14:tracePt t="32996" x="6457950" y="2012950"/>
          <p14:tracePt t="33012" x="6457950" y="2038350"/>
          <p14:tracePt t="33028" x="6457950" y="2066925"/>
          <p14:tracePt t="33148" x="6448425" y="2079625"/>
          <p14:tracePt t="33165" x="6407150" y="2066925"/>
          <p14:tracePt t="33181" x="6376988" y="2038350"/>
          <p14:tracePt t="33187" x="6329363" y="1990725"/>
          <p14:tracePt t="33196" x="6300788" y="1960563"/>
          <p14:tracePt t="33212" x="6159500" y="1889125"/>
          <p14:tracePt t="33231" x="6103938" y="1858963"/>
          <p14:tracePt t="33245" x="6035675" y="1825625"/>
          <p14:tracePt t="33262" x="6007100" y="1825625"/>
          <p14:tracePt t="33278" x="5951538" y="1795463"/>
          <p14:tracePt t="33295" x="5926138" y="1795463"/>
          <p14:tracePt t="33311" x="5875338" y="1795463"/>
          <p14:tracePt t="33315" x="5845175" y="1795463"/>
          <p14:tracePt t="33329" x="5781675" y="1795463"/>
          <p14:tracePt t="33331" x="5756275" y="1795463"/>
          <p14:tracePt t="33345" x="5726113" y="1795463"/>
          <p14:tracePt t="33348" x="5700713" y="1795463"/>
          <p14:tracePt t="33362" x="5675313" y="1795463"/>
          <p14:tracePt t="33365" x="5584825" y="1808163"/>
          <p14:tracePt t="33378" x="5568950" y="1854200"/>
          <p14:tracePt t="33381" x="5500688" y="1889125"/>
          <p14:tracePt t="33395" x="5326063" y="2025650"/>
          <p14:tracePt t="33413" x="5207000" y="2109788"/>
          <p14:tracePt t="33428" x="5113338" y="2139950"/>
          <p14:tracePt t="33445" x="5037138" y="2185988"/>
          <p14:tracePt t="33462" x="5024438" y="2225675"/>
          <p14:tracePt t="33478" x="5011738" y="2238375"/>
          <p14:tracePt t="33495" x="5011738" y="2263775"/>
          <p14:tracePt t="33512" x="5011738" y="2289175"/>
          <p14:tracePt t="33549" x="5011738" y="2319338"/>
          <p14:tracePt t="33556" x="5011738" y="2344738"/>
          <p14:tracePt t="33565" x="5019675" y="2357438"/>
          <p14:tracePt t="33578" x="5075238" y="2357438"/>
          <p14:tracePt t="33581" x="5105400" y="2386013"/>
          <p14:tracePt t="33596" x="5199063" y="2416175"/>
          <p14:tracePt t="33611" x="5338763" y="2489200"/>
          <p14:tracePt t="33630" x="5475288" y="2522538"/>
          <p14:tracePt t="33645" x="5662613" y="2565400"/>
          <p14:tracePt t="33662" x="5756275" y="2598738"/>
          <p14:tracePt t="33678" x="5849938" y="2598738"/>
          <p14:tracePt t="33695" x="5903913" y="2598738"/>
          <p14:tracePt t="33712" x="5969000" y="2598738"/>
          <p14:tracePt t="33728" x="5994400" y="2598738"/>
          <p14:tracePt t="33731" x="6022975" y="2573338"/>
          <p14:tracePt t="33745" x="6053138" y="2544763"/>
          <p14:tracePt t="33762" x="6100763" y="2527300"/>
          <p14:tracePt t="33765" x="6129338" y="2497138"/>
          <p14:tracePt t="33779" x="6227763" y="2451100"/>
          <p14:tracePt t="33796" x="6265863" y="2425700"/>
          <p14:tracePt t="33813" x="6321425" y="2395538"/>
          <p14:tracePt t="33828" x="6364288" y="2370138"/>
          <p14:tracePt t="33845" x="6402388" y="2339975"/>
          <p14:tracePt t="33861" x="6415088" y="2332038"/>
          <p14:tracePt t="33878" x="6435725" y="2306638"/>
          <p14:tracePt t="33894" x="6435725" y="2279650"/>
          <p14:tracePt t="33912" x="6435725" y="2251075"/>
          <p14:tracePt t="33928" x="6461125" y="2228850"/>
          <p14:tracePt t="33931" x="6461125" y="2203450"/>
          <p14:tracePt t="33956" x="6461125" y="2173288"/>
          <p14:tracePt t="33972" x="6461125" y="2147888"/>
          <p14:tracePt t="33980" x="6461125" y="2122488"/>
          <p14:tracePt t="33995" x="6419850" y="2071688"/>
          <p14:tracePt t="34014" x="6364288" y="2016125"/>
          <p14:tracePt t="34029" x="6334125" y="1987550"/>
          <p14:tracePt t="34045" x="6303963" y="1987550"/>
          <p14:tracePt t="34062" x="6248400" y="1957388"/>
          <p14:tracePt t="34079" x="6194425" y="1957388"/>
          <p14:tracePt t="34095" x="6100763" y="1922463"/>
          <p14:tracePt t="34112" x="6007100" y="1922463"/>
          <p14:tracePt t="34128" x="5934075" y="1922463"/>
          <p14:tracePt t="34145" x="5921375" y="1922463"/>
          <p14:tracePt t="34148" x="5895975" y="1922463"/>
          <p14:tracePt t="34162" x="5865813" y="1947863"/>
          <p14:tracePt t="34165" x="5853113" y="1960563"/>
          <p14:tracePt t="34178" x="5840413" y="1973263"/>
          <p14:tracePt t="34182" x="5832475" y="1987550"/>
          <p14:tracePt t="34196" x="5832475" y="2038350"/>
          <p14:tracePt t="34213" x="5832475" y="2127250"/>
          <p14:tracePt t="34228" x="5832475" y="2182813"/>
          <p14:tracePt t="34245" x="5832475" y="2238375"/>
          <p14:tracePt t="34262" x="5832475" y="2327275"/>
          <p14:tracePt t="34278" x="5832475" y="2357438"/>
          <p14:tracePt t="34295" x="5832475" y="2446338"/>
          <p14:tracePt t="34312" x="5832475" y="2476500"/>
          <p14:tracePt t="34328" x="5840413" y="2519363"/>
          <p14:tracePt t="34331" x="5870575" y="2519363"/>
          <p14:tracePt t="34346" x="5900738" y="2552700"/>
          <p14:tracePt t="34349" x="5926138" y="2552700"/>
          <p14:tracePt t="34361" x="5956300" y="2552700"/>
          <p14:tracePt t="34364" x="5981700" y="2552700"/>
          <p14:tracePt t="34378" x="6027738" y="2552700"/>
          <p14:tracePt t="34381" x="6070600" y="2552700"/>
          <p14:tracePt t="34396" x="6197600" y="2552700"/>
          <p14:tracePt t="34413" x="6326188" y="2552700"/>
          <p14:tracePt t="34428" x="6457950" y="2522538"/>
          <p14:tracePt t="34445" x="6516688" y="2459038"/>
          <p14:tracePt t="34461" x="6597650" y="2365375"/>
          <p14:tracePt t="34479" x="6635750" y="2246313"/>
          <p14:tracePt t="34495" x="6670675" y="2114550"/>
          <p14:tracePt t="34512" x="6670675" y="1987550"/>
          <p14:tracePt t="34515" x="6670675" y="1944688"/>
          <p14:tracePt t="34528" x="6670675" y="1881188"/>
          <p14:tracePt t="34546" x="6670675" y="1770063"/>
          <p14:tracePt t="34549" x="6670675" y="1744663"/>
          <p14:tracePt t="34562" x="6670675" y="1714500"/>
          <p14:tracePt t="34565" x="6645275" y="1684338"/>
          <p14:tracePt t="34578" x="6577013" y="1651000"/>
          <p14:tracePt t="34581" x="6564313" y="1638300"/>
          <p14:tracePt t="34596" x="6440488" y="1608138"/>
          <p14:tracePt t="34612" x="6262688" y="1574800"/>
          <p14:tracePt t="34628" x="5976938" y="1574800"/>
          <p14:tracePt t="34645" x="5746750" y="1574800"/>
          <p14:tracePt t="34662" x="5457825" y="1574800"/>
          <p14:tracePt t="34678" x="5237163" y="1668463"/>
          <p14:tracePt t="34695" x="5067300" y="1765300"/>
          <p14:tracePt t="34712" x="4938713" y="1854200"/>
          <p14:tracePt t="34715" x="4908550" y="1884363"/>
          <p14:tracePt t="34728" x="4879975" y="1914525"/>
          <p14:tracePt t="34731" x="4845050" y="1982788"/>
          <p14:tracePt t="34745" x="4845050" y="2008188"/>
          <p14:tracePt t="34748" x="4845050" y="2071688"/>
          <p14:tracePt t="34762" x="4845050" y="2101850"/>
          <p14:tracePt t="34765" x="4845050" y="2127250"/>
          <p14:tracePt t="34781" x="4845050" y="2152650"/>
          <p14:tracePt t="34797" x="4849813" y="2195513"/>
          <p14:tracePt t="34812" x="4938713" y="2225675"/>
          <p14:tracePt t="34828" x="5032375" y="2259013"/>
          <p14:tracePt t="34845" x="5126038" y="2259013"/>
          <p14:tracePt t="34862" x="5249863" y="2259013"/>
          <p14:tracePt t="34878" x="5343525" y="2259013"/>
          <p14:tracePt t="34895" x="5432425" y="2259013"/>
          <p14:tracePt t="34912" x="5530850" y="2200275"/>
          <p14:tracePt t="34928" x="5743575" y="2084388"/>
          <p14:tracePt t="34931" x="5789613" y="2051050"/>
          <p14:tracePt t="34945" x="5878513" y="1995488"/>
          <p14:tracePt t="34948" x="5929313" y="1947863"/>
          <p14:tracePt t="34962" x="5959475" y="1919288"/>
          <p14:tracePt t="34965" x="5989638" y="1889125"/>
          <p14:tracePt t="34978" x="6007100" y="1841500"/>
          <p14:tracePt t="34981" x="6007100" y="1812925"/>
          <p14:tracePt t="34995" x="6007100" y="1787525"/>
          <p14:tracePt t="35012" x="6007100" y="1722438"/>
          <p14:tracePt t="35028" x="6007100" y="1693863"/>
          <p14:tracePt t="35045" x="5997575" y="1654175"/>
          <p14:tracePt t="35061" x="5972175" y="1654175"/>
          <p14:tracePt t="35078" x="5916613" y="1654175"/>
          <p14:tracePt t="35094" x="5862638" y="1654175"/>
          <p14:tracePt t="35112" x="5772150" y="1654175"/>
          <p14:tracePt t="35128" x="5691188" y="1735138"/>
          <p14:tracePt t="35145" x="5614988" y="1927225"/>
          <p14:tracePt t="35148" x="5581650" y="2000250"/>
          <p14:tracePt t="35161" x="5559425" y="2144713"/>
          <p14:tracePt t="35164" x="5543550" y="2190750"/>
          <p14:tracePt t="35178" x="5543550" y="2297113"/>
          <p14:tracePt t="35181" x="5543550" y="2441575"/>
          <p14:tracePt t="35196" x="5543550" y="2616200"/>
          <p14:tracePt t="35212" x="5559425" y="2798763"/>
          <p14:tracePt t="35228" x="5665788" y="2947988"/>
          <p14:tracePt t="35245" x="5772150" y="3049588"/>
          <p14:tracePt t="35262" x="6010275" y="3089275"/>
          <p14:tracePt t="35278" x="6223000" y="3127375"/>
          <p14:tracePt t="35294" x="6376988" y="3127375"/>
          <p14:tracePt t="35312" x="6488113" y="3084513"/>
          <p14:tracePt t="35328" x="6516688" y="3024188"/>
          <p14:tracePt t="35331" x="6516688" y="2998788"/>
          <p14:tracePt t="35344" x="6516688" y="2973388"/>
          <p14:tracePt t="35347" x="6516688" y="2909888"/>
          <p14:tracePt t="35362" x="6516688" y="2879725"/>
          <p14:tracePt t="35365" x="6516688" y="2854325"/>
          <p14:tracePt t="35381" x="6516688" y="2824163"/>
          <p14:tracePt t="35395" x="6516688" y="2798763"/>
          <p14:tracePt t="35412" x="6508750" y="2786063"/>
          <p14:tracePt t="35428" x="6496050" y="2773363"/>
          <p14:tracePt t="35445" x="6470650" y="2747963"/>
          <p14:tracePt t="35462" x="6457950" y="2709863"/>
          <p14:tracePt t="35478" x="6432550" y="2684463"/>
          <p14:tracePt t="35495" x="6407150" y="2659063"/>
          <p14:tracePt t="35511" x="6313488" y="2590800"/>
          <p14:tracePt t="35529" x="6248400" y="2590800"/>
          <p14:tracePt t="35531" x="6219825" y="2590800"/>
          <p14:tracePt t="35546" x="6172200" y="2560638"/>
          <p14:tracePt t="35549" x="6126163" y="2560638"/>
          <p14:tracePt t="35561" x="6062663" y="2560638"/>
          <p14:tracePt t="35564" x="6035675" y="2560638"/>
          <p14:tracePt t="35578" x="5972175" y="2560638"/>
          <p14:tracePt t="35581" x="5926138" y="2560638"/>
          <p14:tracePt t="35596" x="5888038" y="2560638"/>
          <p14:tracePt t="35611" x="5862638" y="2560638"/>
          <p14:tracePt t="35629" x="5849938" y="2570163"/>
          <p14:tracePt t="35644" x="5849938" y="2620963"/>
          <p14:tracePt t="35668" x="5857875" y="2633663"/>
          <p14:tracePt t="35678" x="5883275" y="2633663"/>
          <p14:tracePt t="35695" x="5943600" y="2663825"/>
          <p14:tracePt t="35711" x="6035675" y="2633663"/>
          <p14:tracePt t="35728" x="6078538" y="2590800"/>
          <p14:tracePt t="35731" x="6091238" y="2578100"/>
          <p14:tracePt t="35745" x="6129338" y="2565400"/>
          <p14:tracePt t="35748" x="6129338" y="2501900"/>
          <p14:tracePt t="35762" x="6164263" y="2433638"/>
          <p14:tracePt t="35765" x="6164263" y="2386013"/>
          <p14:tracePt t="35778" x="6164263" y="2339975"/>
          <p14:tracePt t="35781" x="6164263" y="2276475"/>
          <p14:tracePt t="35795" x="6164263" y="2185988"/>
          <p14:tracePt t="35812" x="6164263" y="2132013"/>
          <p14:tracePt t="35828" x="6142038" y="2071688"/>
          <p14:tracePt t="35846" x="6129338" y="2033588"/>
          <p14:tracePt t="35885" x="6100763" y="2033588"/>
          <p14:tracePt t="35901" x="6075363" y="2033588"/>
          <p14:tracePt t="35917" x="6045200" y="2033588"/>
          <p14:tracePt t="35924" x="5959475" y="2046288"/>
          <p14:tracePt t="35933" x="5929313" y="2076450"/>
          <p14:tracePt t="35945" x="5900738" y="2106613"/>
          <p14:tracePt t="35948" x="5883275" y="2152650"/>
          <p14:tracePt t="35962" x="5870575" y="2165350"/>
          <p14:tracePt t="35965" x="5870575" y="2190750"/>
          <p14:tracePt t="35978" x="5870575" y="2254250"/>
          <p14:tracePt t="35995" x="5870575" y="2279650"/>
          <p14:tracePt t="36636" x="5997575" y="2301875"/>
          <p14:tracePt t="36646" x="6121400" y="2339975"/>
          <p14:tracePt t="36652" x="6194425" y="2373313"/>
          <p14:tracePt t="36676" x="6207125" y="2386013"/>
          <p14:tracePt t="36685" x="6207125" y="2413000"/>
          <p14:tracePt t="36701" x="6207125" y="2441575"/>
          <p14:tracePt t="36712" x="6207125" y="2466975"/>
          <p14:tracePt t="36728" x="6176963" y="2497138"/>
          <p14:tracePt t="36732" x="6146800" y="2527300"/>
          <p14:tracePt t="36745" x="6116638" y="2557463"/>
          <p14:tracePt t="36761" x="6088063" y="2590800"/>
          <p14:tracePt t="36778" x="6075363" y="2598738"/>
          <p14:tracePt t="36781" x="6049963" y="2628900"/>
          <p14:tracePt t="36795" x="5984875" y="2628900"/>
          <p14:tracePt t="36811" x="5891213" y="2628900"/>
          <p14:tracePt t="36829" x="5865813" y="2628900"/>
          <p14:tracePt t="36845" x="5840413" y="2628900"/>
          <p14:tracePt t="36862" x="5810250" y="2628900"/>
          <p14:tracePt t="36893" x="5784850" y="2628900"/>
          <p14:tracePt t="36900" x="5756275" y="2628900"/>
          <p14:tracePt t="36941" x="5746750" y="2620963"/>
          <p14:tracePt t="36956" x="5746750" y="2595563"/>
          <p14:tracePt t="36972" x="5746750" y="2570163"/>
          <p14:tracePt t="36980" x="5718175" y="2535238"/>
          <p14:tracePt t="36996" x="5718175" y="2509838"/>
          <p14:tracePt t="37012" x="5718175" y="2484438"/>
          <p14:tracePt t="37028" x="5718175" y="2428875"/>
          <p14:tracePt t="37044" x="5718175" y="2373313"/>
          <p14:tracePt t="37062" x="5718175" y="2319338"/>
          <p14:tracePt t="37078" x="5718175" y="2263775"/>
          <p14:tracePt t="37096" x="5718175" y="2212975"/>
          <p14:tracePt t="37112" x="5718175" y="2182813"/>
          <p14:tracePt t="37260" x="5721350" y="2170113"/>
          <p14:tracePt t="38149" x="5734050" y="2160588"/>
          <p14:tracePt t="38156" x="5794375" y="2132013"/>
          <p14:tracePt t="38165" x="5845175" y="2079625"/>
          <p14:tracePt t="38178" x="5857875" y="2066925"/>
          <p14:tracePt t="38181" x="5865813" y="2054225"/>
          <p14:tracePt t="38308" x="5878513" y="2041525"/>
          <p14:tracePt t="38357" x="5878513" y="2016125"/>
          <p14:tracePt t="38388" x="5878513" y="1990725"/>
          <p14:tracePt t="38453" x="5878513" y="1965325"/>
          <p14:tracePt t="38492" x="5878513" y="1935163"/>
          <p14:tracePt t="38508" x="5870575" y="1922463"/>
          <p14:tracePt t="38573" x="5845175" y="1922463"/>
          <p14:tracePt t="38604" x="5815013" y="1893888"/>
          <p14:tracePt t="38652" x="5784850" y="1863725"/>
          <p14:tracePt t="38668" x="5772150" y="1851025"/>
          <p14:tracePt t="38676" x="5759450" y="1812925"/>
          <p14:tracePt t="38685" x="5746750" y="1800225"/>
          <p14:tracePt t="38695" x="5734050" y="1757363"/>
          <p14:tracePt t="38711" x="5721350" y="1719263"/>
          <p14:tracePt t="38728" x="5691188" y="1625600"/>
          <p14:tracePt t="38731" x="5662613" y="1595438"/>
          <p14:tracePt t="38744" x="5662613" y="1570038"/>
          <p14:tracePt t="38747" x="5662613" y="1557338"/>
          <p14:tracePt t="38761" x="5662613" y="1544638"/>
          <p14:tracePt t="38765" x="5645150" y="1501775"/>
          <p14:tracePt t="38781" x="5637213" y="1489075"/>
          <p14:tracePt t="38794" x="5607050" y="1463675"/>
          <p14:tracePt t="38812" x="5589588" y="1416050"/>
          <p14:tracePt t="38996" x="5581650" y="1403350"/>
          <p14:tracePt t="39060" x="5584825" y="1390650"/>
          <p14:tracePt t="39101" x="5614988" y="1390650"/>
          <p14:tracePt t="42717" x="5700713" y="1374775"/>
          <p14:tracePt t="42724" x="5878513" y="1306513"/>
          <p14:tracePt t="42733" x="6172200" y="1208088"/>
          <p14:tracePt t="42744" x="6407150" y="1162050"/>
          <p14:tracePt t="42747" x="6546850" y="1162050"/>
          <p14:tracePt t="42762" x="6577013" y="1162050"/>
          <p14:tracePt t="42765" x="6602413" y="1162050"/>
          <p14:tracePt t="42781" x="6627813" y="1162050"/>
          <p14:tracePt t="42794" x="6640513" y="1169988"/>
          <p14:tracePt t="42797" x="6653213" y="1182688"/>
          <p14:tracePt t="42812" x="6678613" y="1208088"/>
          <p14:tracePt t="42829" x="6691313" y="1187450"/>
          <p14:tracePt t="42844" x="6627813" y="846138"/>
          <p14:tracePt t="42861" x="6270625" y="442913"/>
          <p14:tracePt t="50436" x="5781675" y="352425"/>
          <p14:tracePt t="50445" x="5743575" y="476250"/>
          <p14:tracePt t="50460" x="5662613" y="723900"/>
          <p14:tracePt t="50477" x="5627688" y="906463"/>
          <p14:tracePt t="50494" x="5594350" y="1003300"/>
          <p14:tracePt t="50511" x="5594350" y="1030288"/>
          <p14:tracePt t="50557" x="5597525" y="1042988"/>
          <p14:tracePt t="50564" x="5611813" y="1055688"/>
          <p14:tracePt t="50576" x="5640388" y="1084263"/>
          <p14:tracePt t="50579" x="5653088" y="1093788"/>
          <p14:tracePt t="50594" x="5678488" y="1122363"/>
          <p14:tracePt t="50597" x="5691188" y="1136650"/>
          <p14:tracePt t="50611" x="5734050" y="1203325"/>
          <p14:tracePt t="50628" x="5781675" y="1284288"/>
          <p14:tracePt t="50644" x="5822950" y="1362075"/>
          <p14:tracePt t="50661" x="5875338" y="1476375"/>
          <p14:tracePt t="50677" x="5943600" y="1574800"/>
          <p14:tracePt t="50694" x="5956300" y="1646238"/>
          <p14:tracePt t="50711" x="5981700" y="1701800"/>
          <p14:tracePt t="50728" x="6027738" y="1778000"/>
          <p14:tracePt t="50731" x="6057900" y="1808163"/>
          <p14:tracePt t="50745" x="6091238" y="1876425"/>
          <p14:tracePt t="50747" x="6108700" y="1922463"/>
          <p14:tracePt t="50761" x="6121400" y="1935163"/>
          <p14:tracePt t="50764" x="6121400" y="1990725"/>
          <p14:tracePt t="50777" x="6151563" y="2020888"/>
          <p14:tracePt t="50780" x="6151563" y="2051050"/>
          <p14:tracePt t="50797" x="6151563" y="2076450"/>
          <p14:tracePt t="50812" x="6172200" y="2101850"/>
          <p14:tracePt t="50837" x="6172200" y="2127250"/>
          <p14:tracePt t="50845" x="6172200" y="2152650"/>
          <p14:tracePt t="50862" x="6202363" y="2212975"/>
          <p14:tracePt t="50877" x="6232525" y="2301875"/>
          <p14:tracePt t="50894" x="6262688" y="2395538"/>
          <p14:tracePt t="50911" x="6291263" y="2425700"/>
          <p14:tracePt t="50928" x="6308725" y="2471738"/>
          <p14:tracePt t="50945" x="6354763" y="2501900"/>
          <p14:tracePt t="50948" x="6369050" y="2501900"/>
          <p14:tracePt t="50961" x="6394450" y="2501900"/>
          <p14:tracePt t="50977" x="6440488" y="2459038"/>
          <p14:tracePt t="50981" x="6478588" y="2386013"/>
          <p14:tracePt t="50994" x="6478588" y="2360613"/>
          <p14:tracePt t="50997" x="6478588" y="2297113"/>
          <p14:tracePt t="51010" x="6478588" y="2233613"/>
          <p14:tracePt t="51013" x="6478588" y="2170113"/>
          <p14:tracePt t="51027" x="6478588" y="2144713"/>
          <p14:tracePt t="51045" x="6478588" y="2089150"/>
          <p14:tracePt t="51061" x="6470650" y="2076450"/>
          <p14:tracePt t="51085" x="6445250" y="2076450"/>
          <p14:tracePt t="51094" x="6415088" y="2076450"/>
          <p14:tracePt t="51111" x="6364288" y="2076450"/>
          <p14:tracePt t="51127" x="6270625" y="2076450"/>
          <p14:tracePt t="51144" x="6100763" y="2076450"/>
          <p14:tracePt t="51147" x="5989638" y="2109788"/>
          <p14:tracePt t="51161" x="5865813" y="2147888"/>
          <p14:tracePt t="51164" x="5743575" y="2190750"/>
          <p14:tracePt t="51177" x="5597525" y="2212975"/>
          <p14:tracePt t="51180" x="5505450" y="2228850"/>
          <p14:tracePt t="51194" x="5321300" y="2322513"/>
          <p14:tracePt t="51198" x="5295900" y="2322513"/>
          <p14:tracePt t="51211" x="5227638" y="2352675"/>
          <p14:tracePt t="51214" x="5199063" y="2386013"/>
          <p14:tracePt t="51227" x="5168900" y="2416175"/>
          <p14:tracePt t="51246" x="5156200" y="2428875"/>
          <p14:tracePt t="51262" x="5156200" y="2479675"/>
          <p14:tracePt t="51277" x="5168900" y="2552700"/>
          <p14:tracePt t="51294" x="5224463" y="2586038"/>
          <p14:tracePt t="51310" x="5318125" y="2616200"/>
          <p14:tracePt t="51327" x="5495925" y="2654300"/>
          <p14:tracePt t="51344" x="5645150" y="2654300"/>
          <p14:tracePt t="51347" x="5688013" y="2654300"/>
          <p14:tracePt t="51361" x="5797550" y="2654300"/>
          <p14:tracePt t="51364" x="5840413" y="2654300"/>
          <p14:tracePt t="51378" x="5888038" y="2654300"/>
          <p14:tracePt t="51396" x="5900738" y="2646363"/>
          <p14:tracePt t="51411" x="5926138" y="2595563"/>
          <p14:tracePt t="51428" x="5964238" y="2459038"/>
          <p14:tracePt t="51444" x="5964238" y="2365375"/>
          <p14:tracePt t="51461" x="5964238" y="2276475"/>
          <p14:tracePt t="51477" x="5964238" y="2212975"/>
          <p14:tracePt t="51494" x="5964238" y="2185988"/>
          <p14:tracePt t="51510" x="5929313" y="2173288"/>
          <p14:tracePt t="51527" x="5900738" y="2173288"/>
          <p14:tracePt t="51545" x="5849938" y="2173288"/>
          <p14:tracePt t="51548" x="5819775" y="2173288"/>
          <p14:tracePt t="51561" x="5794375" y="2173288"/>
          <p14:tracePt t="51564" x="5746750" y="2185988"/>
          <p14:tracePt t="51578" x="5730875" y="2271713"/>
          <p14:tracePt t="51581" x="5713413" y="2301875"/>
          <p14:tracePt t="51594" x="5695950" y="2365375"/>
          <p14:tracePt t="51598" x="5683250" y="2413000"/>
          <p14:tracePt t="51611" x="5683250" y="2505075"/>
          <p14:tracePt t="51628" x="5683250" y="2557463"/>
          <p14:tracePt t="51645" x="5756275" y="2608263"/>
          <p14:tracePt t="51661" x="5807075" y="2608263"/>
          <p14:tracePt t="51677" x="5921375" y="2608263"/>
          <p14:tracePt t="51694" x="6027738" y="2608263"/>
          <p14:tracePt t="51711" x="6227763" y="2552700"/>
          <p14:tracePt t="51727" x="6397625" y="2459038"/>
          <p14:tracePt t="51743" x="6597650" y="2378075"/>
          <p14:tracePt t="51760" x="6767513" y="2246313"/>
          <p14:tracePt t="51763" x="6780213" y="2200275"/>
          <p14:tracePt t="51776" x="6797675" y="2152650"/>
          <p14:tracePt t="51779" x="6797675" y="2089150"/>
          <p14:tracePt t="51794" x="6797675" y="2041525"/>
          <p14:tracePt t="51798" x="6797675" y="2000250"/>
          <p14:tracePt t="51811" x="6784975" y="1889125"/>
          <p14:tracePt t="51829" x="6691313" y="1854200"/>
          <p14:tracePt t="51844" x="6635750" y="1825625"/>
          <p14:tracePt t="51860" x="6580188" y="1825625"/>
          <p14:tracePt t="51877" x="6491288" y="1825625"/>
          <p14:tracePt t="51894" x="6389688" y="1931988"/>
          <p14:tracePt t="51911" x="6338888" y="2041525"/>
          <p14:tracePt t="51928" x="6262688" y="2238375"/>
          <p14:tracePt t="51931" x="6262688" y="2279650"/>
          <p14:tracePt t="51944" x="6262688" y="2327275"/>
          <p14:tracePt t="51947" x="6288088" y="2357438"/>
          <p14:tracePt t="51960" x="6303963" y="2403475"/>
          <p14:tracePt t="51963" x="6334125" y="2433638"/>
          <p14:tracePt t="51977" x="6359525" y="2433638"/>
          <p14:tracePt t="51980" x="6372225" y="2446338"/>
          <p14:tracePt t="51993" x="6415088" y="2459038"/>
          <p14:tracePt t="51996" x="6440488" y="2459038"/>
          <p14:tracePt t="52011" x="6567488" y="2459038"/>
          <p14:tracePt t="52027" x="6661150" y="2459038"/>
          <p14:tracePt t="52044" x="6777038" y="2395538"/>
          <p14:tracePt t="52060" x="6807200" y="2319338"/>
          <p14:tracePt t="52077" x="6840538" y="2185988"/>
          <p14:tracePt t="52095" x="6840538" y="2058988"/>
          <p14:tracePt t="52111" x="6840538" y="1970088"/>
          <p14:tracePt t="52128" x="6691313" y="1816100"/>
          <p14:tracePt t="52131" x="6640513" y="1770063"/>
          <p14:tracePt t="52144" x="6457950" y="1628775"/>
          <p14:tracePt t="52147" x="6278563" y="1587500"/>
          <p14:tracePt t="52161" x="6103938" y="1544638"/>
          <p14:tracePt t="52164" x="5934075" y="1544638"/>
          <p14:tracePt t="52177" x="5819775" y="1544638"/>
          <p14:tracePt t="52180" x="5703888" y="1544638"/>
          <p14:tracePt t="52195" x="5521325" y="1544638"/>
          <p14:tracePt t="52211" x="5330825" y="1658938"/>
          <p14:tracePt t="52228" x="5287963" y="1735138"/>
          <p14:tracePt t="52244" x="5287963" y="1909763"/>
          <p14:tracePt t="52261" x="5287963" y="2079625"/>
          <p14:tracePt t="52278" x="5351463" y="2178050"/>
          <p14:tracePt t="52294" x="5414963" y="2238375"/>
          <p14:tracePt t="52311" x="5424488" y="2251075"/>
          <p14:tracePt t="52328" x="5462588" y="2263775"/>
          <p14:tracePt t="52331" x="5505450" y="2276475"/>
          <p14:tracePt t="52345" x="5534025" y="2276475"/>
          <p14:tracePt t="52347" x="5614988" y="2276475"/>
          <p14:tracePt t="52361" x="5703888" y="2276475"/>
          <p14:tracePt t="52364" x="5819775" y="2276475"/>
          <p14:tracePt t="52377" x="5934075" y="2276475"/>
          <p14:tracePt t="52380" x="6027738" y="2263775"/>
          <p14:tracePt t="52396" x="6116638" y="2178050"/>
          <p14:tracePt t="52411" x="6219825" y="2076450"/>
          <p14:tracePt t="52428" x="6232525" y="1987550"/>
          <p14:tracePt t="52444" x="6232525" y="1914525"/>
          <p14:tracePt t="52461" x="6232525" y="1825625"/>
          <p14:tracePt t="52477" x="6184900" y="1778000"/>
          <p14:tracePt t="52494" x="6134100" y="1778000"/>
          <p14:tracePt t="52510" x="5959475" y="1778000"/>
          <p14:tracePt t="52528" x="5776913" y="1960563"/>
          <p14:tracePt t="52544" x="5602288" y="2241550"/>
          <p14:tracePt t="52547" x="5602288" y="2386013"/>
          <p14:tracePt t="52561" x="5559425" y="2505075"/>
          <p14:tracePt t="52564" x="5559425" y="2624138"/>
          <p14:tracePt t="52577" x="5559425" y="2740025"/>
          <p14:tracePt t="52580" x="5559425" y="2803525"/>
          <p14:tracePt t="52595" x="5637213" y="2879725"/>
          <p14:tracePt t="52611" x="5691188" y="2935288"/>
          <p14:tracePt t="52628" x="5781675" y="2935288"/>
          <p14:tracePt t="52646" x="5956300" y="2935288"/>
          <p14:tracePt t="52661" x="6156325" y="2884488"/>
          <p14:tracePt t="52677" x="6334125" y="2701925"/>
          <p14:tracePt t="52694" x="6440488" y="2451100"/>
          <p14:tracePt t="52710" x="6440488" y="2195513"/>
          <p14:tracePt t="52727" x="6440488" y="2016125"/>
          <p14:tracePt t="52744" x="6359525" y="1897063"/>
          <p14:tracePt t="52747" x="6329363" y="1866900"/>
          <p14:tracePt t="52759" x="6262688" y="1833563"/>
          <p14:tracePt t="52778" x="6172200" y="1833563"/>
          <p14:tracePt t="52781" x="6108700" y="1833563"/>
          <p14:tracePt t="52794" x="6045200" y="1833563"/>
          <p14:tracePt t="52797" x="5981700" y="1833563"/>
          <p14:tracePt t="52811" x="5822950" y="2028825"/>
          <p14:tracePt t="52828" x="5678488" y="2254250"/>
          <p14:tracePt t="52844" x="5637213" y="2547938"/>
          <p14:tracePt t="52861" x="5637213" y="2782888"/>
          <p14:tracePt t="52877" x="5637213" y="2871788"/>
          <p14:tracePt t="52894" x="5734050" y="2935288"/>
          <p14:tracePt t="52911" x="5845175" y="2952750"/>
          <p14:tracePt t="52927" x="6070600" y="2952750"/>
          <p14:tracePt t="52943" x="6262688" y="2879725"/>
          <p14:tracePt t="52961" x="6321425" y="2663825"/>
          <p14:tracePt t="52964" x="6321425" y="2598738"/>
          <p14:tracePt t="52978" x="6321425" y="2492375"/>
          <p14:tracePt t="52980" x="6321425" y="2378075"/>
          <p14:tracePt t="52994" x="6321425" y="2233613"/>
          <p14:tracePt t="52997" x="6288088" y="2135188"/>
          <p14:tracePt t="53011" x="6159500" y="2012950"/>
          <p14:tracePt t="53026" x="6134100" y="2012950"/>
          <p14:tracePt t="53030" x="6103938" y="2012950"/>
          <p14:tracePt t="53044" x="6053138" y="2012950"/>
          <p14:tracePt t="53061" x="5934075" y="2097088"/>
          <p14:tracePt t="53077" x="5891213" y="2446338"/>
          <p14:tracePt t="53094" x="5891213" y="2730500"/>
          <p14:tracePt t="53111" x="5891213" y="2909888"/>
          <p14:tracePt t="53128" x="5964238" y="2990850"/>
          <p14:tracePt t="53144" x="6057900" y="2990850"/>
          <p14:tracePt t="53161" x="6146800" y="2990850"/>
          <p14:tracePt t="53164" x="6194425" y="2978150"/>
          <p14:tracePt t="53177" x="6227763" y="2909888"/>
          <p14:tracePt t="53180" x="6227763" y="2740025"/>
          <p14:tracePt t="53194" x="6227763" y="2570163"/>
          <p14:tracePt t="53198" x="6227763" y="2398713"/>
          <p14:tracePt t="53211" x="6100763" y="2097088"/>
          <p14:tracePt t="53228" x="5929313" y="1838325"/>
          <p14:tracePt t="53245" x="5751513" y="1646238"/>
          <p14:tracePt t="53260" x="5691188" y="1616075"/>
          <p14:tracePt t="53285" x="5662613" y="1641475"/>
          <p14:tracePt t="53294" x="5649913" y="1654175"/>
          <p14:tracePt t="53311" x="5614988" y="1778000"/>
          <p14:tracePt t="53328" x="5614988" y="1906588"/>
          <p14:tracePt t="53331" x="5597525" y="1995488"/>
          <p14:tracePt t="53344" x="5584825" y="2008188"/>
          <p14:tracePt t="53348" x="5584825" y="2033588"/>
          <p14:tracePt t="53360" x="5584825" y="2058988"/>
          <p14:tracePt t="53795" x="5649913" y="2076450"/>
          <p14:tracePt t="53804" x="5900738" y="2076450"/>
          <p14:tracePt t="53812" x="6126163" y="2076450"/>
          <p14:tracePt t="53828" x="6635750" y="2076450"/>
          <p14:tracePt t="53844" x="6810375" y="2114550"/>
          <p14:tracePt t="53860" x="6938963" y="2114550"/>
          <p14:tracePt t="53878" x="7027863" y="2114550"/>
          <p14:tracePt t="53894" x="7116763" y="2114550"/>
          <p14:tracePt t="53910" x="7172325" y="2114550"/>
          <p14:tracePt t="53928" x="7227888" y="2114550"/>
          <p14:tracePt t="53944" x="7253288" y="2114550"/>
          <p14:tracePt t="53965" x="7299325" y="2127250"/>
          <p14:tracePt t="53981" x="7312025" y="2139950"/>
          <p14:tracePt t="53994" x="7324725" y="2152650"/>
          <p14:tracePt t="54012" x="7351713" y="2208213"/>
          <p14:tracePt t="54027" x="7351713" y="2233613"/>
          <p14:tracePt t="54044" x="7324725" y="2289175"/>
          <p14:tracePt t="54061" x="7248525" y="2335213"/>
          <p14:tracePt t="54076" x="7112000" y="2403475"/>
          <p14:tracePt t="54095" x="6977063" y="2403475"/>
          <p14:tracePt t="54110" x="6858000" y="2505075"/>
          <p14:tracePt t="54308" x="6858000" y="2535238"/>
          <p14:tracePt t="54316" x="6810375" y="2535238"/>
          <p14:tracePt t="54340" x="6784975" y="2535238"/>
          <p14:tracePt t="54364" x="6754813" y="2535238"/>
          <p14:tracePt t="54556" x="6729413" y="2535238"/>
          <p14:tracePt t="54572" x="6704013" y="2535238"/>
          <p14:tracePt t="54644" x="6673850" y="2535238"/>
          <p14:tracePt t="54677" x="6661150" y="2544763"/>
          <p14:tracePt t="54701" x="6661150" y="2570163"/>
          <p14:tracePt t="54708" x="6726238" y="2603500"/>
          <p14:tracePt t="54717" x="6738938" y="2616200"/>
          <p14:tracePt t="54733" x="6764338" y="2616200"/>
          <p14:tracePt t="55076" x="6754813" y="2608263"/>
          <p14:tracePt t="55101" x="6754813" y="2582863"/>
          <p14:tracePt t="55117" x="6754813" y="2557463"/>
          <p14:tracePt t="55124" x="6754813" y="2532063"/>
          <p14:tracePt t="55141" x="6754813" y="2501900"/>
          <p14:tracePt t="55156" x="6754813" y="2476500"/>
          <p14:tracePt t="55332" x="6742113" y="2463800"/>
          <p14:tracePt t="55405" x="6716713" y="2463800"/>
          <p14:tracePt t="55420" x="6691313" y="2463800"/>
          <p14:tracePt t="55436" x="6665913" y="2463800"/>
          <p14:tracePt t="55443" x="6635750" y="2463800"/>
          <p14:tracePt t="55461" x="6546850" y="2463800"/>
          <p14:tracePt t="55477" x="6473825" y="2463800"/>
          <p14:tracePt t="55494" x="6364288" y="2463800"/>
          <p14:tracePt t="55510" x="6275388" y="2463800"/>
          <p14:tracePt t="55528" x="6245225" y="2463800"/>
          <p14:tracePt t="55748" x="6235700" y="2451100"/>
          <p14:tracePt t="56165" x="6240463" y="2438400"/>
          <p14:tracePt t="56172" x="6265863" y="2438400"/>
          <p14:tracePt t="56188" x="6296025" y="2438400"/>
          <p14:tracePt t="56197" x="6359525" y="2438400"/>
          <p14:tracePt t="56211" x="6473825" y="2479675"/>
          <p14:tracePt t="56228" x="6589713" y="2532063"/>
          <p14:tracePt t="56245" x="6738938" y="2641600"/>
          <p14:tracePt t="56261" x="6845300" y="2752725"/>
          <p14:tracePt t="56277" x="6904038" y="2811463"/>
          <p14:tracePt t="56294" x="6954838" y="2841625"/>
          <p14:tracePt t="56311" x="6954838" y="2854325"/>
          <p14:tracePt t="56374" x="6946900" y="2867025"/>
          <p14:tracePt t="56380" x="6921500" y="2867025"/>
          <p14:tracePt t="56394" x="6891338" y="2867025"/>
          <p14:tracePt t="56398" x="6883400" y="2879725"/>
          <p14:tracePt t="56411" x="6858000" y="2905125"/>
          <p14:tracePt t="56427" x="6845300" y="2914650"/>
          <p14:tracePt t="56444" x="6802438" y="2943225"/>
          <p14:tracePt t="56677" x="6802438" y="2957513"/>
          <p14:tracePt t="56684" x="6789738" y="2970213"/>
          <p14:tracePt t="56701" x="6777038" y="2982913"/>
          <p14:tracePt t="56710" x="6751638" y="3008313"/>
          <p14:tracePt t="56727" x="6751638" y="3033713"/>
          <p14:tracePt t="56744" x="6738938" y="3046413"/>
          <p14:tracePt t="56761" x="6726238" y="3059113"/>
          <p14:tracePt t="57621" x="6726238" y="3036888"/>
          <p14:tracePt t="57660" x="6726238" y="3011488"/>
          <p14:tracePt t="57805" x="6734175" y="2998788"/>
          <p14:tracePt t="57812" x="6777038" y="2998788"/>
          <p14:tracePt t="57828" x="6827838" y="3008313"/>
          <p14:tracePt t="58245" x="6840538" y="3021013"/>
          <p14:tracePt t="58580" x="6865938" y="3021013"/>
          <p14:tracePt t="58621" x="6878638" y="3011488"/>
          <p14:tracePt t="58941" x="6878638" y="2986088"/>
          <p14:tracePt t="58957" x="6878638" y="2960688"/>
          <p14:tracePt t="58981" x="6878638" y="2930525"/>
          <p14:tracePt t="59044" x="6865938" y="2884488"/>
          <p14:tracePt t="59052" x="6840538" y="2884488"/>
          <p14:tracePt t="59062" x="6815138" y="2884488"/>
          <p14:tracePt t="59173" x="6784975" y="2884488"/>
          <p14:tracePt t="59253" x="6759575" y="2884488"/>
          <p14:tracePt t="59596" x="6729413" y="2884488"/>
          <p14:tracePt t="59612" x="6704013" y="2884488"/>
          <p14:tracePt t="59620" x="6678613" y="2884488"/>
          <p14:tracePt t="60660" x="6648450" y="2884488"/>
          <p14:tracePt t="60700" x="6602413" y="2897188"/>
          <p14:tracePt t="60717" x="6602413" y="2922588"/>
          <p14:tracePt t="60741" x="6602413" y="2952750"/>
          <p14:tracePt t="60788" x="6602413" y="2978150"/>
          <p14:tracePt t="61092" x="6602413" y="3003550"/>
          <p14:tracePt t="61101" x="6602413" y="3033713"/>
          <p14:tracePt t="61110" x="6602413" y="3059113"/>
          <p14:tracePt t="61127" x="6602413" y="3089275"/>
          <p14:tracePt t="61143" x="6577013" y="3143250"/>
          <p14:tracePt t="61160" x="6577013" y="3173413"/>
          <p14:tracePt t="61176" x="6577013" y="3198813"/>
          <p14:tracePt t="61194" x="6577013" y="3224213"/>
          <p14:tracePt t="61210" x="6577013" y="3254375"/>
          <p14:tracePt t="61213" x="6577013" y="3279775"/>
          <p14:tracePt t="61236" x="6577013" y="3309938"/>
          <p14:tracePt t="64733" x="6619875" y="3322638"/>
          <p14:tracePt t="64740" x="6661150" y="3322638"/>
          <p14:tracePt t="64749" x="6772275" y="3340100"/>
          <p14:tracePt t="64760" x="6845300" y="3378200"/>
          <p14:tracePt t="64777" x="6921500" y="3424238"/>
          <p14:tracePt t="64780" x="6967538" y="3436938"/>
          <p14:tracePt t="64794" x="7040563" y="3509963"/>
          <p14:tracePt t="64797" x="7040563" y="3535363"/>
          <p14:tracePt t="64810" x="7086600" y="3586163"/>
          <p14:tracePt t="64826" x="7099300" y="3586163"/>
          <p14:tracePt t="64956" x="7129463" y="3565525"/>
          <p14:tracePt t="65045" x="7129463" y="3552825"/>
          <p14:tracePt t="65084" x="7129463" y="3527425"/>
          <p14:tracePt t="65108" x="7159625" y="3497263"/>
          <p14:tracePt t="65116" x="7167563" y="3484563"/>
          <p14:tracePt t="65127" x="7210425" y="3467100"/>
          <p14:tracePt t="65143" x="7227888" y="3421063"/>
          <p14:tracePt t="65160" x="7265988" y="3411538"/>
          <p14:tracePt t="65176" x="7304088" y="3368675"/>
          <p14:tracePt t="65179" x="7334250" y="3343275"/>
          <p14:tracePt t="65193" x="7346950" y="3330575"/>
          <p14:tracePt t="65196" x="7372350" y="3305175"/>
          <p14:tracePt t="65210" x="7385050" y="3292475"/>
          <p14:tracePt t="65213" x="7410450" y="3262313"/>
          <p14:tracePt t="65227" x="7473950" y="3203575"/>
          <p14:tracePt t="65244" x="7546975" y="3130550"/>
          <p14:tracePt t="65260" x="7623175" y="3049588"/>
          <p14:tracePt t="65277" x="7747000" y="2965450"/>
          <p14:tracePt t="65293" x="7802563" y="2940050"/>
          <p14:tracePt t="65310" x="7815263" y="2927350"/>
          <p14:tracePt t="65327" x="7866063" y="2927350"/>
          <p14:tracePt t="65343" x="7954963" y="2927350"/>
          <p14:tracePt t="65360" x="8129588" y="2927350"/>
          <p14:tracePt t="65377" x="8307388" y="2927350"/>
          <p14:tracePt t="65380" x="8413750" y="2927350"/>
          <p14:tracePt t="65393" x="8478838" y="2927350"/>
          <p14:tracePt t="65396" x="8585200" y="2927350"/>
          <p14:tracePt t="65410" x="8648700" y="2927350"/>
          <p14:tracePt t="65413" x="8758238" y="2927350"/>
          <p14:tracePt t="65426" x="8823325" y="2927350"/>
          <p14:tracePt t="65429" x="8929688" y="2927350"/>
          <p14:tracePt t="65443" x="9056688" y="2927350"/>
          <p14:tracePt t="65460" x="9188450" y="2892425"/>
          <p14:tracePt t="65476" x="9317038" y="2892425"/>
          <p14:tracePt t="65493" x="9409113" y="2863850"/>
          <p14:tracePt t="65510" x="9499600" y="2863850"/>
          <p14:tracePt t="65527" x="9593263" y="2833688"/>
          <p14:tracePt t="65543" x="9648825" y="2833688"/>
          <p14:tracePt t="65560" x="9712325" y="2833688"/>
          <p14:tracePt t="65576" x="9737725" y="2833688"/>
          <p14:tracePt t="65580" x="9767888" y="2833688"/>
          <p14:tracePt t="65594" x="9793288" y="2833688"/>
          <p14:tracePt t="65609" x="9818688" y="2833688"/>
          <p14:tracePt t="65820" x="9796463" y="2833688"/>
          <p14:tracePt t="65852" x="9771063" y="2833688"/>
          <p14:tracePt t="65924" x="9740900" y="2833688"/>
          <p14:tracePt t="65988" x="9715500" y="2833688"/>
          <p14:tracePt t="66004" x="9686925" y="2833688"/>
          <p14:tracePt t="66020" x="9639300" y="2846388"/>
          <p14:tracePt t="66060" x="9631363" y="2854325"/>
          <p14:tracePt t="66300" x="9601200" y="2854325"/>
          <p14:tracePt t="66405" x="9575800" y="2854325"/>
          <p14:tracePt t="66468" x="9550400" y="2854325"/>
          <p14:tracePt t="66493" x="9520238" y="2854325"/>
          <p14:tracePt t="66517" x="9494838" y="2854325"/>
          <p14:tracePt t="66541" x="9464675" y="2854325"/>
          <p14:tracePt t="66556" x="9456738" y="2867025"/>
          <p14:tracePt t="66765" x="9444038" y="2879725"/>
          <p14:tracePt t="66782" x="9418638" y="2879725"/>
          <p14:tracePt t="66805" x="9388475" y="2879725"/>
          <p14:tracePt t="66821" x="9363075" y="2879725"/>
          <p14:tracePt t="66844" x="9337675" y="2879725"/>
          <p14:tracePt t="66893" x="9290050" y="2867025"/>
          <p14:tracePt t="66933" x="9277350" y="2859088"/>
          <p14:tracePt t="66948" x="9251950" y="2859088"/>
          <p14:tracePt t="66965" x="9223375" y="2859088"/>
          <p14:tracePt t="66972" x="9196388" y="2859088"/>
          <p14:tracePt t="66981" x="9167813" y="2859088"/>
          <p14:tracePt t="66997" x="9142413" y="2859088"/>
          <p14:tracePt t="67013" x="9117013" y="2859088"/>
          <p14:tracePt t="67026" x="9086850" y="2859088"/>
          <p14:tracePt t="67030" x="9074150" y="2859088"/>
          <p14:tracePt t="67043" x="9064625" y="2859088"/>
          <p14:tracePt t="67060" x="9039225" y="2859088"/>
          <p14:tracePt t="67077" x="9010650" y="2859088"/>
          <p14:tracePt t="67141" x="8985250" y="2859088"/>
          <p14:tracePt t="67165" x="8955088" y="2859088"/>
          <p14:tracePt t="67172" x="8924925" y="2884488"/>
          <p14:tracePt t="67181" x="8899525" y="2884488"/>
          <p14:tracePt t="67197" x="8851900" y="2897188"/>
          <p14:tracePt t="67210" x="8839200" y="2909888"/>
          <p14:tracePt t="67227" x="8801100" y="2909888"/>
          <p14:tracePt t="67243" x="8788400" y="2909888"/>
          <p14:tracePt t="67301" x="8763000" y="2909888"/>
          <p14:tracePt t="67324" x="8720138" y="2909888"/>
          <p14:tracePt t="67331" x="8674100" y="2909888"/>
          <p14:tracePt t="67343" x="8643938" y="2909888"/>
          <p14:tracePt t="67361" x="8593138" y="2909888"/>
          <p14:tracePt t="67377" x="8562975" y="2909888"/>
          <p14:tracePt t="67397" x="8532813" y="2940050"/>
          <p14:tracePt t="67421" x="8507413" y="2940050"/>
          <p14:tracePt t="67437" x="8478838" y="2940050"/>
          <p14:tracePt t="67452" x="8453438" y="2940050"/>
          <p14:tracePt t="67459" x="8426450" y="2940050"/>
          <p14:tracePt t="67477" x="8329613" y="2970213"/>
          <p14:tracePt t="67493" x="8278813" y="2970213"/>
          <p14:tracePt t="67510" x="8223250" y="2970213"/>
          <p14:tracePt t="67527" x="8193088" y="2970213"/>
          <p14:tracePt t="67543" x="8154988" y="2982913"/>
          <p14:tracePt t="67560" x="8116888" y="2995613"/>
          <p14:tracePt t="67581" x="8091488" y="2995613"/>
          <p14:tracePt t="67604" x="8066088" y="2995613"/>
          <p14:tracePt t="67613" x="8035925" y="2995613"/>
          <p14:tracePt t="67629" x="8010525" y="2995613"/>
          <p14:tracePt t="67652" x="7980363" y="2995613"/>
          <p14:tracePt t="67660" x="7954963" y="2995613"/>
          <p14:tracePt t="67677" x="7896225" y="2973388"/>
          <p14:tracePt t="67692" x="7843838" y="2973388"/>
          <p14:tracePt t="67709" x="7750175" y="2973388"/>
          <p14:tracePt t="67727" x="7661275" y="2973388"/>
          <p14:tracePt t="67742" x="7572375" y="2973388"/>
          <p14:tracePt t="67759" x="7516813" y="2973388"/>
          <p14:tracePt t="67777" x="7486650" y="2943225"/>
          <p14:tracePt t="67780" x="7458075" y="2943225"/>
          <p14:tracePt t="67793" x="7431088" y="2943225"/>
          <p14:tracePt t="67796" x="7402513" y="2943225"/>
          <p14:tracePt t="67813" x="7377113" y="2943225"/>
          <p14:tracePt t="67829" x="7329488" y="2927350"/>
          <p14:tracePt t="67845" x="7316788" y="2914650"/>
          <p14:tracePt t="67908" x="7291388" y="2914650"/>
          <p14:tracePt t="67916" x="7278688" y="2901950"/>
          <p14:tracePt t="68061" x="7270750" y="2889250"/>
          <p14:tracePt t="68068" x="7240588" y="2889250"/>
          <p14:tracePt t="68084" x="7215188" y="2889250"/>
          <p14:tracePt t="68093" x="7189788" y="2889250"/>
          <p14:tracePt t="68110" x="7134225" y="2889250"/>
          <p14:tracePt t="68126" x="7078663" y="2889250"/>
          <p14:tracePt t="68144" x="7053263" y="2889250"/>
          <p14:tracePt t="68160" x="6997700" y="2889250"/>
          <p14:tracePt t="68176" x="6942138" y="2889250"/>
          <p14:tracePt t="68180" x="6878638" y="2889250"/>
          <p14:tracePt t="68194" x="6853238" y="2889250"/>
          <p14:tracePt t="68197" x="6807200" y="2889250"/>
          <p14:tracePt t="68209" x="6696075" y="2854325"/>
          <p14:tracePt t="68212" x="6648450" y="2854325"/>
          <p14:tracePt t="68228" x="6594475" y="2854325"/>
          <p14:tracePt t="68242" x="6567488" y="2854325"/>
          <p14:tracePt t="68260" x="6513513" y="2854325"/>
          <p14:tracePt t="68285" x="6488113" y="2854325"/>
          <p14:tracePt t="68294" x="6457950" y="2854325"/>
          <p14:tracePt t="68310" x="6432550" y="2854325"/>
          <p14:tracePt t="68326" x="6402388" y="2854325"/>
          <p14:tracePt t="68344" x="6376988" y="2854325"/>
          <p14:tracePt t="68347" x="6351588" y="2854325"/>
          <p14:tracePt t="68365" x="6321425" y="2854325"/>
          <p14:tracePt t="68388" x="6296025" y="2854325"/>
          <p14:tracePt t="68397" x="6265863" y="2854325"/>
          <p14:tracePt t="68410" x="6257925" y="2859088"/>
          <p14:tracePt t="68413" x="6245225" y="2871788"/>
          <p14:tracePt t="68429" x="6219825" y="2871788"/>
          <p14:tracePt t="68443" x="6189663" y="2871788"/>
          <p14:tracePt t="68460" x="6164263" y="2871788"/>
          <p14:tracePt t="68676" x="6138863" y="2871788"/>
          <p14:tracePt t="68821" x="6108700" y="2871788"/>
          <p14:tracePt t="68852" x="6096000" y="2884488"/>
          <p14:tracePt t="68884" x="6083300" y="2897188"/>
          <p14:tracePt t="68900" x="6075363" y="2909888"/>
          <p14:tracePt t="68933" x="6062663" y="2922588"/>
          <p14:tracePt t="68940" x="6049963" y="2930525"/>
          <p14:tracePt t="68965" x="6049963" y="2960688"/>
          <p14:tracePt t="68972" x="6035675" y="2970213"/>
          <p14:tracePt t="68981" x="6022975" y="2982913"/>
          <p14:tracePt t="69004" x="6010275" y="2995613"/>
          <p14:tracePt t="69014" x="6002338" y="3008313"/>
          <p14:tracePt t="69078" x="5989638" y="3021013"/>
          <p14:tracePt t="69107" x="5964238" y="3021013"/>
          <p14:tracePt t="69125" x="5934075" y="3021013"/>
          <p14:tracePt t="69149" x="5908675" y="3021013"/>
          <p14:tracePt t="69173" x="5878513" y="3021013"/>
          <p14:tracePt t="69188" x="5853113" y="3021013"/>
          <p14:tracePt t="69213" x="5827713" y="3021013"/>
          <p14:tracePt t="69220" x="5797550" y="3021013"/>
          <p14:tracePt t="69236" x="5751513" y="3008313"/>
          <p14:tracePt t="69252" x="5738813" y="2995613"/>
          <p14:tracePt t="69261" x="5713413" y="2995613"/>
          <p14:tracePt t="69278" x="5688013" y="2995613"/>
          <p14:tracePt t="69293" x="5632450" y="2995613"/>
          <p14:tracePt t="69317" x="5607050" y="2995613"/>
          <p14:tracePt t="69357" x="5576888" y="2995613"/>
          <p14:tracePt t="69381" x="5568950" y="2995613"/>
          <p14:tracePt t="69387" x="5538788" y="2982913"/>
          <p14:tracePt t="69428" x="5526088" y="2970213"/>
          <p14:tracePt t="69443" x="5500688" y="2970213"/>
          <p14:tracePt t="69461" x="5475288" y="2970213"/>
          <p14:tracePt t="69468" x="5449888" y="2970213"/>
          <p14:tracePt t="69477" x="5419725" y="2970213"/>
          <p14:tracePt t="69493" x="5330825" y="2970213"/>
          <p14:tracePt t="69510" x="5275263" y="2970213"/>
          <p14:tracePt t="69526" x="5186363" y="2970213"/>
          <p14:tracePt t="69543" x="5057775" y="2970213"/>
          <p14:tracePt t="69560" x="4964113" y="2970213"/>
          <p14:tracePt t="69563" x="4938713" y="2970213"/>
          <p14:tracePt t="69576" x="4913313" y="2970213"/>
          <p14:tracePt t="69579" x="4883150" y="2970213"/>
          <p14:tracePt t="69594" x="4857750" y="2970213"/>
          <p14:tracePt t="69613" x="4827588" y="2970213"/>
          <p14:tracePt t="69629" x="4802188" y="2970213"/>
          <p14:tracePt t="69652" x="4776788" y="2970213"/>
          <p14:tracePt t="69668" x="4748213" y="2970213"/>
          <p14:tracePt t="69677" x="4721225" y="2970213"/>
          <p14:tracePt t="69694" x="4692650" y="2970213"/>
          <p14:tracePt t="69710" x="4667250" y="2970213"/>
          <p14:tracePt t="69726" x="4641850" y="2970213"/>
          <p14:tracePt t="69828" x="4611688" y="2970213"/>
          <p14:tracePt t="69948" x="4598988" y="2957513"/>
          <p14:tracePt t="69956" x="4589463" y="2947988"/>
          <p14:tracePt t="69981" x="4576763" y="2935288"/>
          <p14:tracePt t="69988" x="4564063" y="2922588"/>
          <p14:tracePt t="70013" x="4538663" y="2922588"/>
          <p14:tracePt t="70029" x="4508500" y="2922588"/>
          <p14:tracePt t="70043" x="4483100" y="2922588"/>
          <p14:tracePt t="70059" x="4457700" y="2922588"/>
          <p14:tracePt t="70076" x="4445000" y="2922588"/>
          <p14:tracePt t="70085" x="4432300" y="2922588"/>
          <p14:tracePt t="70094" x="4419600" y="2922588"/>
          <p14:tracePt t="70110" x="4406900" y="2922588"/>
          <p14:tracePt t="70126" x="4386263" y="2943225"/>
          <p14:tracePt t="70143" x="4356100" y="2943225"/>
          <p14:tracePt t="70160" x="4330700" y="2943225"/>
          <p14:tracePt t="70176" x="4305300" y="2943225"/>
          <p14:tracePt t="70180" x="4275138" y="2943225"/>
          <p14:tracePt t="70192" x="4249738" y="2943225"/>
          <p14:tracePt t="70210" x="4219575" y="2943225"/>
          <p14:tracePt t="70229" x="4194175" y="2943225"/>
          <p14:tracePt t="70252" x="4164013" y="2914650"/>
          <p14:tracePt t="70259" x="4138613" y="2914650"/>
          <p14:tracePt t="70277" x="4110038" y="2914650"/>
          <p14:tracePt t="70293" x="4054475" y="2914650"/>
          <p14:tracePt t="70310" x="4003675" y="2914650"/>
          <p14:tracePt t="70327" x="3910013" y="2914650"/>
          <p14:tracePt t="70343" x="3836988" y="2914650"/>
          <p14:tracePt t="70360" x="3790950" y="2914650"/>
          <p14:tracePt t="70388" x="3765550" y="2914650"/>
          <p14:tracePt t="70524" x="3738563" y="2914650"/>
          <p14:tracePt t="70540" x="3709988" y="2914650"/>
          <p14:tracePt t="70596" x="3644900" y="2914650"/>
          <p14:tracePt t="70613" x="3619500" y="2914650"/>
          <p14:tracePt t="70620" x="3556000" y="2914650"/>
          <p14:tracePt t="70628" x="3530600" y="2914650"/>
          <p14:tracePt t="70644" x="3433763" y="2943225"/>
          <p14:tracePt t="70659" x="3340100" y="2973388"/>
          <p14:tracePt t="70676" x="3284538" y="2998788"/>
          <p14:tracePt t="70693" x="3259138" y="2998788"/>
          <p14:tracePt t="70710" x="3211513" y="3016250"/>
          <p14:tracePt t="70781" x="3198813" y="3028950"/>
          <p14:tracePt t="70797" x="3173413" y="3028950"/>
          <p14:tracePt t="70813" x="3143250" y="3028950"/>
          <p14:tracePt t="70820" x="3130550" y="3021013"/>
          <p14:tracePt t="70828" x="3122613" y="3008313"/>
          <p14:tracePt t="70917" x="3097213" y="3008313"/>
          <p14:tracePt t="70996" x="3067050" y="3008313"/>
          <p14:tracePt t="71052" x="3041650" y="3008313"/>
          <p14:tracePt t="71724" x="2995613" y="3008313"/>
          <p14:tracePt t="71732" x="2981325" y="3008313"/>
          <p14:tracePt t="71742" x="2955925" y="3008313"/>
          <p14:tracePt t="71760" x="2930525" y="3008313"/>
          <p14:tracePt t="71776" x="2884488" y="3021013"/>
          <p14:tracePt t="71779" x="2871788" y="3033713"/>
          <p14:tracePt t="71805" x="2846388" y="3033713"/>
          <p14:tracePt t="71908" x="2816225" y="3033713"/>
          <p14:tracePt t="72020" x="2790825" y="3033713"/>
          <p14:tracePt t="72076" x="2765425" y="3033713"/>
          <p14:tracePt t="72094" x="2735263" y="3033713"/>
          <p14:tracePt t="72101" x="2709863" y="3033713"/>
          <p14:tracePt t="72117" x="2679700" y="3033713"/>
          <p14:tracePt t="72133" x="2654300" y="3033713"/>
          <p14:tracePt t="72149" x="2628900" y="3033713"/>
          <p14:tracePt t="72165" x="2598738" y="3033713"/>
          <p14:tracePt t="72176" x="2573338" y="3033713"/>
          <p14:tracePt t="72193" x="2509838" y="3033713"/>
          <p14:tracePt t="72209" x="2484438" y="3033713"/>
          <p14:tracePt t="72226" x="2454275" y="3033713"/>
          <p14:tracePt t="72243" x="2416175" y="3033713"/>
          <p14:tracePt t="72259" x="2378075" y="3033713"/>
          <p14:tracePt t="72277" x="2352675" y="3033713"/>
          <p14:tracePt t="72294" x="2322513" y="3033713"/>
          <p14:tracePt t="72310" x="2297113" y="3033713"/>
          <p14:tracePt t="72327" x="2266950" y="3033713"/>
          <p14:tracePt t="72349" x="2241550" y="3033713"/>
          <p14:tracePt t="72373" x="2216150" y="3033713"/>
          <p14:tracePt t="72388" x="2185988" y="3033713"/>
          <p14:tracePt t="72397" x="2160588" y="3033713"/>
          <p14:tracePt t="72412" x="2132013" y="3033713"/>
          <p14:tracePt t="72428" x="2105025" y="3033713"/>
          <p14:tracePt t="72445" x="2079625" y="3033713"/>
          <p14:tracePt t="72469" x="2051050" y="3033713"/>
          <p14:tracePt t="72484" x="2025650" y="3033713"/>
          <p14:tracePt t="72508" x="2011363" y="3024188"/>
          <p14:tracePt t="72524" x="1998663" y="3011488"/>
          <p14:tracePt t="72540" x="1973263" y="3011488"/>
          <p14:tracePt t="72557" x="1947863" y="3011488"/>
          <p14:tracePt t="72565" x="1919288" y="3011488"/>
          <p14:tracePt t="72576" x="1892300" y="3011488"/>
          <p14:tracePt t="72593" x="1863725" y="3011488"/>
          <p14:tracePt t="72596" x="1816100" y="2995613"/>
          <p14:tracePt t="72613" x="1808163" y="2982913"/>
          <p14:tracePt t="72628" x="1782763" y="2982913"/>
          <p14:tracePt t="72642" x="1752600" y="2982913"/>
          <p14:tracePt t="72659" x="1727200" y="2982913"/>
          <p14:tracePt t="72676" x="1689100" y="2973388"/>
          <p14:tracePt t="72694" x="1676400" y="2960688"/>
          <p14:tracePt t="72717" x="1651000" y="2960688"/>
          <p14:tracePt t="72749" x="1620838" y="2960688"/>
          <p14:tracePt t="72773" x="1595438" y="2960688"/>
          <p14:tracePt t="72797" x="1565275" y="2960688"/>
          <p14:tracePt t="72844" x="1519238" y="2970213"/>
          <p14:tracePt t="72861" x="1509713" y="2982913"/>
          <p14:tracePt t="73157" x="1514475" y="2982913"/>
          <p14:tracePt t="73164" x="1544638" y="2982913"/>
          <p14:tracePt t="73176" x="1587500" y="2982913"/>
          <p14:tracePt t="73179" x="1616075" y="2982913"/>
          <p14:tracePt t="73193" x="1641475" y="2982913"/>
          <p14:tracePt t="73196" x="1706563" y="2982913"/>
          <p14:tracePt t="73209" x="1770063" y="2982913"/>
          <p14:tracePt t="73212" x="1795463" y="2982913"/>
          <p14:tracePt t="73225" x="1858963" y="2982913"/>
          <p14:tracePt t="73228" x="1889125" y="2982913"/>
          <p14:tracePt t="73243" x="1978025" y="2982913"/>
          <p14:tracePt t="73259" x="2105025" y="2982913"/>
          <p14:tracePt t="73276" x="2301875" y="2982913"/>
          <p14:tracePt t="73293" x="2620963" y="3028950"/>
          <p14:tracePt t="73309" x="3021013" y="3071813"/>
          <p14:tracePt t="73327" x="3368675" y="3117850"/>
          <p14:tracePt t="73343" x="3659188" y="3160713"/>
          <p14:tracePt t="73360" x="3897313" y="3203575"/>
          <p14:tracePt t="73377" x="4032250" y="3236913"/>
          <p14:tracePt t="73380" x="4100513" y="3271838"/>
          <p14:tracePt t="73393" x="4125913" y="3271838"/>
          <p14:tracePt t="73396" x="4194175" y="3305175"/>
          <p14:tracePt t="73409" x="4224338" y="3335338"/>
          <p14:tracePt t="73412" x="4287838" y="3335338"/>
          <p14:tracePt t="73426" x="4356100" y="3368675"/>
          <p14:tracePt t="73430" x="4386263" y="3398838"/>
          <p14:tracePt t="73444" x="4564063" y="3436938"/>
          <p14:tracePt t="73459" x="4695825" y="3471863"/>
          <p14:tracePt t="73476" x="4827588" y="3502025"/>
          <p14:tracePt t="73492" x="4956175" y="3502025"/>
          <p14:tracePt t="73509" x="5087938" y="3535363"/>
          <p14:tracePt t="73526" x="5181600" y="3568700"/>
          <p14:tracePt t="73543" x="5318125" y="3568700"/>
          <p14:tracePt t="73560" x="5407025" y="3568700"/>
          <p14:tracePt t="73577" x="5495925" y="3568700"/>
          <p14:tracePt t="73580" x="5526088" y="3568700"/>
          <p14:tracePt t="73593" x="5551488" y="3568700"/>
          <p14:tracePt t="73595" x="5597525" y="3568700"/>
          <p14:tracePt t="73610" x="5645150" y="3568700"/>
          <p14:tracePt t="73613" x="5688013" y="3568700"/>
          <p14:tracePt t="73626" x="5734050" y="3568700"/>
          <p14:tracePt t="73630" x="5759450" y="3568700"/>
          <p14:tracePt t="73644" x="5832475" y="3568700"/>
          <p14:tracePt t="73660" x="5870575" y="3568700"/>
          <p14:tracePt t="73678" x="5900738" y="3568700"/>
          <p14:tracePt t="73700" x="5908675" y="3581400"/>
          <p14:tracePt t="73732" x="5900738" y="3624263"/>
          <p14:tracePt t="73748" x="5870575" y="3654425"/>
          <p14:tracePt t="73756" x="5840413" y="3684588"/>
          <p14:tracePt t="73765" x="5827713" y="3697288"/>
          <p14:tracePt t="73776" x="5827713" y="3722688"/>
          <p14:tracePt t="73792" x="5797550" y="3833813"/>
          <p14:tracePt t="73796" x="5759450" y="3930650"/>
          <p14:tracePt t="73809" x="5759450" y="3994150"/>
          <p14:tracePt t="73812" x="5759450" y="4059238"/>
          <p14:tracePt t="73827" x="5743575" y="4148138"/>
          <p14:tracePt t="73830" x="5726113" y="4194175"/>
          <p14:tracePt t="73844" x="5688013" y="4330700"/>
          <p14:tracePt t="73861" x="5688013" y="4424363"/>
          <p14:tracePt t="73876" x="5688013" y="4513263"/>
          <p14:tracePt t="73893" x="5657850" y="4606925"/>
          <p14:tracePt t="73910" x="5657850" y="4662488"/>
          <p14:tracePt t="73926" x="5657850" y="4687888"/>
          <p14:tracePt t="73943" x="5657850" y="4718050"/>
          <p14:tracePt t="73959" x="5632450" y="4738688"/>
          <p14:tracePt t="73988" x="5619750" y="4751388"/>
          <p14:tracePt t="74005" x="5611813" y="4764088"/>
          <p14:tracePt t="74020" x="5597525" y="4778375"/>
          <p14:tracePt t="74037" x="5584825" y="4791075"/>
          <p14:tracePt t="74044" x="5572125" y="4803775"/>
          <p14:tracePt t="74059" x="5546725" y="4829175"/>
          <p14:tracePt t="74085" x="5518150" y="4829175"/>
          <p14:tracePt t="74093" x="5505450" y="4841875"/>
          <p14:tracePt t="74109" x="5495925" y="4854575"/>
          <p14:tracePt t="74133" x="5470525" y="4854575"/>
          <p14:tracePt t="74149" x="5424488" y="4867275"/>
          <p14:tracePt t="74159" x="5411788" y="4879975"/>
          <p14:tracePt t="74176" x="5384800" y="4879975"/>
          <p14:tracePt t="74179" x="5321300" y="4879975"/>
          <p14:tracePt t="74192" x="5292725" y="4879975"/>
          <p14:tracePt t="74196" x="5265738" y="4879975"/>
          <p14:tracePt t="74210" x="5237163" y="4879975"/>
          <p14:tracePt t="74213" x="5126038" y="4918075"/>
          <p14:tracePt t="74226" x="5100638" y="4918075"/>
          <p14:tracePt t="74230" x="5037138" y="4918075"/>
          <p14:tracePt t="74242" x="4973638" y="4918075"/>
          <p14:tracePt t="74246" x="4867275" y="4918075"/>
          <p14:tracePt t="74260" x="4679950" y="4951413"/>
          <p14:tracePt t="74276" x="4462463" y="4951413"/>
          <p14:tracePt t="74293" x="4232275" y="4951413"/>
          <p14:tracePt t="74310" x="3998913" y="4951413"/>
          <p14:tracePt t="74326" x="3871913" y="4951413"/>
          <p14:tracePt t="74343" x="3760788" y="4943475"/>
          <p14:tracePt t="74360" x="3644900" y="4892675"/>
          <p14:tracePt t="74377" x="3535363" y="4879975"/>
          <p14:tracePt t="74379" x="3487738" y="4862513"/>
          <p14:tracePt t="74393" x="3459163" y="4832350"/>
          <p14:tracePt t="74396" x="3411538" y="4816475"/>
          <p14:tracePt t="74409" x="3360738" y="4768850"/>
          <p14:tracePt t="74411" x="3313113" y="4751388"/>
          <p14:tracePt t="74426" x="3284538" y="4738688"/>
          <p14:tracePt t="74429" x="3236913" y="4705350"/>
          <p14:tracePt t="74444" x="3135313" y="4603750"/>
          <p14:tracePt t="74460" x="3036888" y="4505325"/>
          <p14:tracePt t="74476" x="2901950" y="4325938"/>
          <p14:tracePt t="74493" x="2833688" y="4186238"/>
          <p14:tracePt t="74509" x="2833688" y="4046538"/>
          <p14:tracePt t="74526" x="2833688" y="3917950"/>
          <p14:tracePt t="74543" x="2833688" y="3790950"/>
          <p14:tracePt t="74559" x="2833688" y="3735388"/>
          <p14:tracePt t="74576" x="2859088" y="3641725"/>
          <p14:tracePt t="74579" x="2892425" y="3573463"/>
          <p14:tracePt t="74593" x="2892425" y="3509963"/>
          <p14:tracePt t="74600" x="2892425" y="3446463"/>
          <p14:tracePt t="74603" x="2922588" y="3416300"/>
          <p14:tracePt t="74613" x="2955925" y="3348038"/>
          <p14:tracePt t="74627" x="2986088" y="3254375"/>
          <p14:tracePt t="74643" x="3021013" y="3160713"/>
          <p14:tracePt t="74659" x="3054350" y="3028950"/>
          <p14:tracePt t="74676" x="3084513" y="2970213"/>
          <p14:tracePt t="74692" x="3117850" y="2914650"/>
          <p14:tracePt t="74709" x="3152775" y="2820988"/>
          <p14:tracePt t="74726" x="3178175" y="2760663"/>
          <p14:tracePt t="74743" x="3203575" y="2705100"/>
          <p14:tracePt t="74759" x="3233738" y="2651125"/>
          <p14:tracePt t="74776" x="3262313" y="2595563"/>
          <p14:tracePt t="74780" x="3292475" y="2565400"/>
          <p14:tracePt t="74793" x="3322638" y="2535238"/>
          <p14:tracePt t="74796" x="3352800" y="2501900"/>
          <p14:tracePt t="74810" x="3381375" y="2471738"/>
          <p14:tracePt t="74813" x="3454400" y="2398713"/>
          <p14:tracePt t="74827" x="3535363" y="2322513"/>
          <p14:tracePt t="74843" x="3675063" y="2254250"/>
          <p14:tracePt t="74860" x="3735388" y="2195513"/>
          <p14:tracePt t="74876" x="3938588" y="2139950"/>
          <p14:tracePt t="74893" x="4011613" y="2097088"/>
          <p14:tracePt t="74909" x="4156075" y="2020888"/>
          <p14:tracePt t="74926" x="4270375" y="1957388"/>
          <p14:tracePt t="74943" x="4386263" y="1927225"/>
          <p14:tracePt t="74959" x="4479925" y="1893888"/>
          <p14:tracePt t="74977" x="4614863" y="1820863"/>
          <p14:tracePt t="74980" x="4679950" y="1820863"/>
          <p14:tracePt t="74993" x="4789488" y="1820863"/>
          <p14:tracePt t="74995" x="4837113" y="1808163"/>
          <p14:tracePt t="75009" x="4921250" y="1790700"/>
          <p14:tracePt t="75012" x="4986338" y="1790700"/>
          <p14:tracePt t="75025" x="5095875" y="1770063"/>
          <p14:tracePt t="75028" x="5164138" y="1752600"/>
          <p14:tracePt t="75042" x="5278438" y="1752600"/>
          <p14:tracePt t="75046" x="5343525" y="1752600"/>
          <p14:tracePt t="75060" x="5513388" y="1752600"/>
          <p14:tracePt t="75076" x="5683250" y="1752600"/>
          <p14:tracePt t="75093" x="5853113" y="1752600"/>
          <p14:tracePt t="75110" x="6027738" y="1752600"/>
          <p14:tracePt t="75126" x="6176963" y="1752600"/>
          <p14:tracePt t="75143" x="6419850" y="1833563"/>
          <p14:tracePt t="75159" x="6577013" y="1871663"/>
          <p14:tracePt t="75176" x="6772275" y="1944688"/>
          <p14:tracePt t="75179" x="6840538" y="1982788"/>
          <p14:tracePt t="75192" x="6913563" y="2016125"/>
          <p14:tracePt t="75195" x="7005638" y="2054225"/>
          <p14:tracePt t="75209" x="7104063" y="2093913"/>
          <p14:tracePt t="75211" x="7172325" y="2127250"/>
          <p14:tracePt t="75226" x="7270750" y="2165350"/>
          <p14:tracePt t="75229" x="7367588" y="2203450"/>
          <p14:tracePt t="75243" x="7550150" y="2241550"/>
          <p14:tracePt t="75260" x="7691438" y="2309813"/>
          <p14:tracePt t="75276" x="7823200" y="2344738"/>
          <p14:tracePt t="75292" x="7937500" y="2395538"/>
          <p14:tracePt t="75309" x="8086725" y="2501900"/>
          <p14:tracePt t="75327" x="8185150" y="2598738"/>
          <p14:tracePt t="75343" x="8266113" y="2679700"/>
          <p14:tracePt t="75359" x="8393113" y="2808288"/>
          <p14:tracePt t="75376" x="8443913" y="2970213"/>
          <p14:tracePt t="75379" x="8494713" y="3021013"/>
          <p14:tracePt t="75393" x="8494713" y="3084513"/>
          <p14:tracePt t="75396" x="8512175" y="3170238"/>
          <p14:tracePt t="75409" x="8524875" y="3216275"/>
          <p14:tracePt t="75412" x="8524875" y="3279775"/>
          <p14:tracePt t="75426" x="8524875" y="3343275"/>
          <p14:tracePt t="75430" x="8524875" y="3408363"/>
          <p14:tracePt t="75443" x="8453438" y="3641725"/>
          <p14:tracePt t="75459" x="8372475" y="3887788"/>
          <p14:tracePt t="75477" x="8329613" y="4127500"/>
          <p14:tracePt t="75492" x="8205788" y="4378325"/>
          <p14:tracePt t="75508" x="8129588" y="4568825"/>
          <p14:tracePt t="75526" x="8043863" y="4760913"/>
          <p14:tracePt t="75543" x="7967663" y="4943475"/>
          <p14:tracePt t="75560" x="7856538" y="5092700"/>
          <p14:tracePt t="75577" x="7767638" y="5211763"/>
          <p14:tracePt t="75579" x="7721600" y="5262563"/>
          <p14:tracePt t="75593" x="7669213" y="5310188"/>
          <p14:tracePt t="75596" x="7597775" y="5348288"/>
          <p14:tracePt t="75609" x="7529513" y="5381625"/>
          <p14:tracePt t="75612" x="7499350" y="5411788"/>
          <p14:tracePt t="75626" x="7470775" y="5441950"/>
          <p14:tracePt t="75629" x="7440613" y="5470525"/>
          <p14:tracePt t="75644" x="7342188" y="5505450"/>
          <p14:tracePt t="75660" x="7210425" y="5538788"/>
          <p14:tracePt t="75676" x="7065963" y="5538788"/>
          <p14:tracePt t="75693" x="6807200" y="5538788"/>
          <p14:tracePt t="75709" x="6465888" y="5538788"/>
          <p14:tracePt t="75726" x="6151563" y="5538788"/>
          <p14:tracePt t="75743" x="5726113" y="5538788"/>
          <p14:tracePt t="75759" x="5356225" y="5538788"/>
          <p14:tracePt t="75776" x="5095875" y="5538788"/>
          <p14:tracePt t="75780" x="4938713" y="5505450"/>
          <p14:tracePt t="75793" x="4867275" y="5470525"/>
          <p14:tracePt t="75796" x="4721225" y="5449888"/>
          <p14:tracePt t="75809" x="4649788" y="5416550"/>
          <p14:tracePt t="75812" x="4602163" y="5364163"/>
          <p14:tracePt t="75825" x="4556125" y="5348288"/>
          <p14:tracePt t="75828" x="4483100" y="5295900"/>
          <p14:tracePt t="75843" x="4381500" y="5189538"/>
          <p14:tracePt t="75860" x="4267200" y="5016500"/>
          <p14:tracePt t="75876" x="4054475" y="4781550"/>
          <p14:tracePt t="75893" x="3786188" y="4492625"/>
          <p14:tracePt t="75910" x="3594100" y="4259263"/>
          <p14:tracePt t="75926" x="3406775" y="4024313"/>
          <p14:tracePt t="75942" x="3300413" y="3803650"/>
          <p14:tracePt t="75959" x="3233738" y="3608388"/>
          <p14:tracePt t="75975" x="3181350" y="3492500"/>
          <p14:tracePt t="75993" x="3148013" y="3360738"/>
          <p14:tracePt t="75996" x="3148013" y="3302000"/>
          <p14:tracePt t="76009" x="3148013" y="3236913"/>
          <p14:tracePt t="76012" x="3148013" y="3127375"/>
          <p14:tracePt t="76026" x="3148013" y="3063875"/>
          <p14:tracePt t="76029" x="3148013" y="2998788"/>
          <p14:tracePt t="76043" x="3178175" y="2867025"/>
          <p14:tracePt t="76060" x="3241675" y="2770188"/>
          <p14:tracePt t="76076" x="3330575" y="2651125"/>
          <p14:tracePt t="76094" x="3446463" y="2582863"/>
          <p14:tracePt t="76110" x="3590925" y="2532063"/>
          <p14:tracePt t="76126" x="3722688" y="2479675"/>
          <p14:tracePt t="76143" x="3884613" y="2441575"/>
          <p14:tracePt t="76160" x="4110038" y="2403475"/>
          <p14:tracePt t="76176" x="4457700" y="2360613"/>
          <p14:tracePt t="76179" x="4629150" y="2360613"/>
          <p14:tracePt t="76193" x="4799013" y="2360613"/>
          <p14:tracePt t="76196" x="5024438" y="2360613"/>
          <p14:tracePt t="76209" x="5249863" y="2360613"/>
          <p14:tracePt t="76212" x="5449888" y="2360613"/>
          <p14:tracePt t="76226" x="5700713" y="2360613"/>
          <p14:tracePt t="76230" x="5875338" y="2360613"/>
          <p14:tracePt t="76242" x="6045200" y="2360613"/>
          <p14:tracePt t="76245" x="6219825" y="2398713"/>
          <p14:tracePt t="76260" x="6483350" y="2441575"/>
          <p14:tracePt t="76276" x="6784975" y="2547938"/>
          <p14:tracePt t="76293" x="7005638" y="2651125"/>
          <p14:tracePt t="76309" x="7231063" y="2752725"/>
          <p14:tracePt t="76327" x="7351713" y="2836863"/>
          <p14:tracePt t="76343" x="7491413" y="2909888"/>
          <p14:tracePt t="76359" x="7589838" y="3008313"/>
          <p14:tracePt t="76376" x="7635875" y="3122613"/>
          <p14:tracePt t="76380" x="7635875" y="3148013"/>
          <p14:tracePt t="76393" x="7635875" y="3178175"/>
          <p14:tracePt t="76396" x="7635875" y="3203575"/>
          <p14:tracePt t="76409" x="7635875" y="3228975"/>
          <p14:tracePt t="76412" x="7635875" y="3259138"/>
          <p14:tracePt t="76427" x="7627938" y="3305175"/>
          <p14:tracePt t="76431" x="7559675" y="3340100"/>
          <p14:tracePt t="76442" x="7486650" y="3373438"/>
          <p14:tracePt t="76445" x="7372350" y="3373438"/>
          <p14:tracePt t="76460" x="7027863" y="3416300"/>
          <p14:tracePt t="76475" x="6572250" y="3416300"/>
          <p14:tracePt t="76492" x="6096000" y="3416300"/>
          <p14:tracePt t="76509" x="5665788" y="3378200"/>
          <p14:tracePt t="76526" x="5151438" y="3284538"/>
          <p14:tracePt t="76543" x="4799013" y="3195638"/>
          <p14:tracePt t="76559" x="4441825" y="3063875"/>
          <p14:tracePt t="76576" x="4135438" y="2930525"/>
          <p14:tracePt t="76579" x="4011613" y="2889250"/>
          <p14:tracePt t="76592" x="3884613" y="2803525"/>
          <p14:tracePt t="76595" x="3709988" y="2760663"/>
          <p14:tracePt t="76609" x="3586163" y="2717800"/>
          <p14:tracePt t="76612" x="3513138" y="2684463"/>
          <p14:tracePt t="76626" x="3340100" y="2641600"/>
          <p14:tracePt t="76629" x="3190875" y="2598738"/>
          <p14:tracePt t="76643" x="2892425" y="2535238"/>
          <p14:tracePt t="76660" x="2595563" y="2428875"/>
          <p14:tracePt t="76676" x="2352675" y="2365375"/>
          <p14:tracePt t="76693" x="2076450" y="2259013"/>
          <p14:tracePt t="76709" x="1838325" y="2220913"/>
          <p14:tracePt t="76726" x="1620838" y="2144713"/>
          <p14:tracePt t="76742" x="1377950" y="2079625"/>
          <p14:tracePt t="76758" x="1238250" y="2012950"/>
          <p14:tracePt t="76776" x="1162050" y="1960563"/>
          <p14:tracePt t="76793" x="1131888" y="1931988"/>
          <p14:tracePt t="76809" x="1119188" y="1919288"/>
          <p14:tracePt t="76812" x="1106488" y="1906588"/>
          <p14:tracePt t="76829" x="1096963" y="1893888"/>
          <p14:tracePt t="76844" x="1081088" y="1854200"/>
          <p14:tracePt t="76860" x="1038225" y="1812925"/>
          <p14:tracePt t="76877" x="1025525" y="1770063"/>
          <p14:tracePt t="76893" x="1012825" y="1757363"/>
          <p14:tracePt t="76910" x="1012825" y="1731963"/>
          <p14:tracePt t="76926" x="1012825" y="1706563"/>
          <p14:tracePt t="76957" x="1020763" y="1693863"/>
          <p14:tracePt t="76964" x="1033463" y="1681163"/>
          <p14:tracePt t="76981" x="1046163" y="1668463"/>
          <p14:tracePt t="76997" x="1071563" y="1668463"/>
          <p14:tracePt t="77013" x="1096963" y="1668463"/>
          <p14:tracePt t="77068" x="1127125" y="1668463"/>
          <p14:tracePt t="77173" x="1152525" y="1668463"/>
          <p14:tracePt t="77213" x="1177925" y="1668463"/>
          <p14:tracePt t="77261" x="1208088" y="1668463"/>
          <p14:tracePt t="77292" x="1233488" y="1668463"/>
          <p14:tracePt t="77300" x="1246188" y="1654175"/>
          <p14:tracePt t="77317" x="1258888" y="1641475"/>
          <p14:tracePt t="77325" x="1284288" y="1616075"/>
          <p14:tracePt t="77348" x="1314450" y="1616075"/>
          <p14:tracePt t="77360" x="1327150" y="1603375"/>
          <p14:tracePt t="77377" x="1335088" y="1590675"/>
          <p14:tracePt t="77397" x="1347788" y="1577975"/>
          <p14:tracePt t="77429" x="1362075" y="1570038"/>
          <p14:tracePt t="77588" x="1387475" y="1570038"/>
          <p14:tracePt t="77628" x="1416050" y="1570038"/>
          <p14:tracePt t="77644" x="1441450" y="1570038"/>
          <p14:tracePt t="77652" x="1466850" y="1570038"/>
          <p14:tracePt t="77668" x="1514475" y="1570038"/>
          <p14:tracePt t="77676" x="1560513" y="1570038"/>
          <p14:tracePt t="77692" x="1651000" y="1570038"/>
          <p14:tracePt t="77709" x="1790700" y="1531938"/>
          <p14:tracePt t="77726" x="1866900" y="1519238"/>
          <p14:tracePt t="77742" x="1970088" y="1506538"/>
          <p14:tracePt t="77760" x="2063750" y="1506538"/>
          <p14:tracePt t="77776" x="2190750" y="1506538"/>
          <p14:tracePt t="77779" x="2254250" y="1506538"/>
          <p14:tracePt t="77793" x="2314575" y="1506538"/>
          <p14:tracePt t="77796" x="2378075" y="1506538"/>
          <p14:tracePt t="77809" x="2489200" y="1506538"/>
          <p14:tracePt t="77811" x="2514600" y="1506538"/>
          <p14:tracePt t="77826" x="2620963" y="1506538"/>
          <p14:tracePt t="77829" x="2684463" y="1506538"/>
          <p14:tracePt t="77842" x="2747963" y="1506538"/>
          <p14:tracePt t="77844" x="2811463" y="1506538"/>
          <p14:tracePt t="77858" x="2841625" y="1506538"/>
          <p14:tracePt t="77862" x="2905125" y="1506538"/>
          <p14:tracePt t="77876" x="3033713" y="1506538"/>
          <p14:tracePt t="77893" x="3165475" y="1506538"/>
          <p14:tracePt t="77908" x="3259138" y="1506538"/>
          <p14:tracePt t="77926" x="3386138" y="1506538"/>
          <p14:tracePt t="77943" x="3492500" y="1506538"/>
          <p14:tracePt t="77959" x="3725863" y="1506538"/>
          <p14:tracePt t="77976" x="3854450" y="1506538"/>
          <p14:tracePt t="77979" x="3963988" y="1535113"/>
          <p14:tracePt t="77993" x="4029075" y="1535113"/>
          <p14:tracePt t="77996" x="4138613" y="1535113"/>
          <p14:tracePt t="78009" x="4206875" y="1574800"/>
          <p14:tracePt t="78012" x="4322763" y="1574800"/>
          <p14:tracePt t="78026" x="4445000" y="1612900"/>
          <p14:tracePt t="78030" x="4508500" y="1612900"/>
          <p14:tracePt t="78044" x="4679950" y="1612900"/>
          <p14:tracePt t="78060" x="4837113" y="1646238"/>
          <p14:tracePt t="78076" x="4994275" y="1684338"/>
          <p14:tracePt t="78092" x="5176838" y="1757363"/>
          <p14:tracePt t="78109" x="5253038" y="1774825"/>
          <p14:tracePt t="78126" x="5411788" y="1825625"/>
          <p14:tracePt t="78142" x="5500688" y="1825625"/>
          <p14:tracePt t="78159" x="5589588" y="1825625"/>
          <p14:tracePt t="78176" x="5619750" y="1825625"/>
          <p14:tracePt t="78179" x="5665788" y="1841500"/>
          <p14:tracePt t="78192" x="5678488" y="1854200"/>
          <p14:tracePt t="78209" x="5730875" y="1854200"/>
          <p14:tracePt t="78226" x="5756275" y="1854200"/>
          <p14:tracePt t="78243" x="5784850" y="1854200"/>
          <p14:tracePt t="78260" x="5840413" y="1854200"/>
          <p14:tracePt t="78276" x="5888038" y="1871663"/>
          <p14:tracePt t="78293" x="5895975" y="1881188"/>
          <p14:tracePt t="78309" x="5934075" y="1893888"/>
          <p14:tracePt t="78326" x="5972175" y="1906588"/>
          <p14:tracePt t="78342" x="6002338" y="1935163"/>
          <p14:tracePt t="78359" x="6062663" y="1965325"/>
          <p14:tracePt t="78375" x="6142038" y="2028825"/>
          <p14:tracePt t="78393" x="6223000" y="2093913"/>
          <p14:tracePt t="78396" x="6232525" y="2101850"/>
          <p14:tracePt t="78409" x="6232525" y="2132013"/>
          <p14:tracePt t="78412" x="6265863" y="2160588"/>
          <p14:tracePt t="78426" x="6296025" y="2190750"/>
          <p14:tracePt t="78430" x="6296025" y="2216150"/>
          <p14:tracePt t="78443" x="6296025" y="2309813"/>
          <p14:tracePt t="78460" x="6296025" y="2433638"/>
          <p14:tracePt t="78477" x="6296025" y="2527300"/>
          <p14:tracePt t="78493" x="6296025" y="2616200"/>
          <p14:tracePt t="78509" x="6283325" y="2692400"/>
          <p14:tracePt t="78525" x="6265863" y="2765425"/>
          <p14:tracePt t="78542" x="6235700" y="2820988"/>
          <p14:tracePt t="78559" x="6210300" y="2879725"/>
          <p14:tracePt t="78576" x="6164263" y="2952750"/>
          <p14:tracePt t="78579" x="6156325" y="2965450"/>
          <p14:tracePt t="78597" x="6138863" y="3008313"/>
          <p14:tracePt t="78609" x="6126163" y="3021013"/>
          <p14:tracePt t="78612" x="6116638" y="3028950"/>
          <p14:tracePt t="78625" x="6088063" y="3059113"/>
          <p14:tracePt t="78644" x="6075363" y="3071813"/>
          <p14:tracePt t="78676" x="6075363" y="3097213"/>
          <p14:tracePt t="78684" x="6045200" y="3127375"/>
          <p14:tracePt t="78700" x="6045200" y="3152775"/>
          <p14:tracePt t="78709" x="6045200" y="3182938"/>
          <p14:tracePt t="78726" x="6045200" y="3271838"/>
          <p14:tracePt t="78743" x="6015038" y="3330575"/>
          <p14:tracePt t="78759" x="5984875" y="3403600"/>
          <p14:tracePt t="78776" x="5984875" y="3441700"/>
          <p14:tracePt t="78779" x="5972175" y="3454400"/>
          <p14:tracePt t="78804" x="5946775" y="3454400"/>
          <p14:tracePt t="78901" x="5969000" y="3454400"/>
          <p14:tracePt t="78924" x="6015038" y="3441700"/>
          <p14:tracePt t="82765" x="6027738" y="3429000"/>
          <p14:tracePt t="82772" x="6070600" y="3386138"/>
          <p14:tracePt t="82781" x="6156325" y="3259138"/>
          <p14:tracePt t="82792" x="6215063" y="3160713"/>
          <p14:tracePt t="82808" x="6364288" y="3046413"/>
          <p14:tracePt t="82811" x="6376988" y="3033713"/>
          <p14:tracePt t="82826" x="6419850" y="3021013"/>
          <p14:tracePt t="82908" x="6445250" y="3021013"/>
          <p14:tracePt t="82916" x="6457950" y="3021013"/>
          <p14:tracePt t="82926" x="6470650" y="3021013"/>
          <p14:tracePt t="82943" x="6594475" y="2990850"/>
          <p14:tracePt t="82958" x="6815138" y="2990850"/>
          <p14:tracePt t="82975" x="6992938" y="2990850"/>
          <p14:tracePt t="82992" x="7172325" y="2952750"/>
          <p14:tracePt t="82995" x="7304088" y="2914650"/>
          <p14:tracePt t="83008" x="7351713" y="2914650"/>
          <p14:tracePt t="83011" x="7415213" y="2914650"/>
          <p14:tracePt t="83025" x="7440613" y="2914650"/>
          <p14:tracePt t="83028" x="7504113" y="2914650"/>
          <p14:tracePt t="83042" x="7534275" y="2914650"/>
          <p14:tracePt t="83058" x="7546975" y="2914650"/>
          <p14:tracePt t="83062" x="7554913" y="2914650"/>
          <p14:tracePt t="83084" x="7580313" y="2914650"/>
          <p14:tracePt t="83093" x="7610475" y="2914650"/>
          <p14:tracePt t="83110" x="7696200" y="2927350"/>
          <p14:tracePt t="83125" x="7729538" y="3024188"/>
          <p14:tracePt t="83143" x="7762875" y="3117850"/>
          <p14:tracePt t="83159" x="7797800" y="3249613"/>
          <p14:tracePt t="83176" x="7827963" y="3382963"/>
          <p14:tracePt t="83193" x="7856538" y="3475038"/>
          <p14:tracePt t="83196" x="7856538" y="3502025"/>
          <p14:tracePt t="83208" x="7856538" y="3530600"/>
          <p14:tracePt t="83226" x="7856538" y="3556000"/>
          <p14:tracePt t="83230" x="7856538" y="3581400"/>
          <p14:tracePt t="83243" x="7856538" y="3636963"/>
          <p14:tracePt t="83259" x="7856538" y="3692525"/>
          <p14:tracePt t="83275" x="7802563" y="3752850"/>
          <p14:tracePt t="83292" x="7772400" y="3811588"/>
          <p14:tracePt t="83308" x="7742238" y="3900488"/>
          <p14:tracePt t="83325" x="7678738" y="3960813"/>
          <p14:tracePt t="83342" x="7615238" y="4059238"/>
          <p14:tracePt t="83359" x="7567613" y="4173538"/>
          <p14:tracePt t="83376" x="7491413" y="4219575"/>
          <p14:tracePt t="83393" x="7427913" y="4279900"/>
          <p14:tracePt t="83396" x="7397750" y="4310063"/>
          <p14:tracePt t="83409" x="7385050" y="4322763"/>
          <p14:tracePt t="83412" x="7324725" y="4352925"/>
          <p14:tracePt t="83426" x="7296150" y="4381500"/>
          <p14:tracePt t="83429" x="7265988" y="4416425"/>
          <p14:tracePt t="83442" x="7202488" y="4416425"/>
          <p14:tracePt t="83445" x="7172325" y="4445000"/>
          <p14:tracePt t="83459" x="7099300" y="4459288"/>
          <p14:tracePt t="83477" x="6985000" y="4510088"/>
          <p14:tracePt t="83492" x="6853238" y="4543425"/>
          <p14:tracePt t="83508" x="6716713" y="4543425"/>
          <p14:tracePt t="83525" x="6627813" y="4543425"/>
          <p14:tracePt t="83542" x="6500813" y="4543425"/>
          <p14:tracePt t="83559" x="6410325" y="4543425"/>
          <p14:tracePt t="83576" x="6270625" y="4471988"/>
          <p14:tracePt t="83592" x="6065838" y="4310063"/>
          <p14:tracePt t="83595" x="5969000" y="4249738"/>
          <p14:tracePt t="83608" x="5916613" y="4198938"/>
          <p14:tracePt t="83611" x="5794375" y="4160838"/>
          <p14:tracePt t="83626" x="5746750" y="4110038"/>
          <p14:tracePt t="83628" x="5670550" y="4033838"/>
          <p14:tracePt t="83643" x="5589588" y="3956050"/>
          <p14:tracePt t="83645" x="5513388" y="3879850"/>
          <p14:tracePt t="83660" x="5411788" y="3756025"/>
          <p14:tracePt t="83676" x="5384800" y="3714750"/>
          <p14:tracePt t="83694" x="5368925" y="3641725"/>
          <p14:tracePt t="83708" x="5356225" y="3603625"/>
          <p14:tracePt t="83726" x="5356225" y="3578225"/>
          <p14:tracePt t="83743" x="5381625" y="3517900"/>
          <p14:tracePt t="83758" x="5381625" y="3492500"/>
          <p14:tracePt t="83776" x="5411788" y="3433763"/>
          <p14:tracePt t="83779" x="5424488" y="3421063"/>
          <p14:tracePt t="83792" x="5465763" y="3378200"/>
          <p14:tracePt t="83795" x="5495925" y="3348038"/>
          <p14:tracePt t="83808" x="5526088" y="3317875"/>
          <p14:tracePt t="83811" x="5559425" y="3249613"/>
          <p14:tracePt t="83825" x="5589588" y="3221038"/>
          <p14:tracePt t="83827" x="5607050" y="3173413"/>
          <p14:tracePt t="83842" x="5637213" y="3143250"/>
          <p14:tracePt t="83845" x="5670550" y="3076575"/>
          <p14:tracePt t="83859" x="5784850" y="2978150"/>
          <p14:tracePt t="83876" x="5865813" y="2917825"/>
          <p14:tracePt t="83895" x="5981700" y="2833688"/>
          <p14:tracePt t="83909" x="6159500" y="2701925"/>
          <p14:tracePt t="83926" x="6265863" y="2595563"/>
          <p14:tracePt t="83943" x="6364288" y="2527300"/>
          <p14:tracePt t="83959" x="6423025" y="2501900"/>
          <p14:tracePt t="83975" x="6461125" y="2489200"/>
          <p14:tracePt t="83993" x="6473825" y="2476500"/>
          <p14:tracePt t="84009" x="6500813" y="2476500"/>
          <p14:tracePt t="84026" x="6526213" y="2476500"/>
          <p14:tracePt t="84029" x="6554788" y="2476500"/>
          <p14:tracePt t="84044" x="6580188" y="2476500"/>
          <p14:tracePt t="84061" x="6610350" y="2476500"/>
          <p14:tracePt t="84076" x="6632575" y="2476500"/>
          <p14:tracePt t="84092" x="6686550" y="2476500"/>
          <p14:tracePt t="84110" x="6708775" y="2476500"/>
          <p14:tracePt t="84126" x="6767513" y="2476500"/>
          <p14:tracePt t="84142" x="6858000" y="2509838"/>
          <p14:tracePt t="84158" x="6916738" y="2552700"/>
          <p14:tracePt t="84176" x="6926263" y="2565400"/>
          <p14:tracePt t="84192" x="7005638" y="2611438"/>
          <p14:tracePt t="84195" x="7035800" y="2646363"/>
          <p14:tracePt t="84213" x="7035800" y="2671763"/>
          <p14:tracePt t="84300" x="7035800" y="2697163"/>
          <p14:tracePt t="84323" x="7035800" y="2727325"/>
          <p14:tracePt t="84333" x="7027863" y="2773363"/>
          <p14:tracePt t="84342" x="6977063" y="2820988"/>
          <p14:tracePt t="84358" x="6878638" y="2917825"/>
          <p14:tracePt t="84376" x="6792913" y="3036888"/>
          <p14:tracePt t="84393" x="6700838" y="3208338"/>
          <p14:tracePt t="84396" x="6665913" y="3279775"/>
          <p14:tracePt t="84408" x="6648450" y="3327400"/>
          <p14:tracePt t="84411" x="6602413" y="3373438"/>
          <p14:tracePt t="84425" x="6602413" y="3403600"/>
          <p14:tracePt t="84428" x="6567488" y="3471863"/>
          <p14:tracePt t="84442" x="6534150" y="3502025"/>
          <p14:tracePt t="84444" x="6534150" y="3527425"/>
          <p14:tracePt t="84461" x="6521450" y="3573463"/>
          <p14:tracePt t="84652" x="6491288" y="3573463"/>
          <p14:tracePt t="84668" x="6465888" y="3573463"/>
          <p14:tracePt t="84675" x="6440488" y="3573463"/>
          <p14:tracePt t="84693" x="6381750" y="3603625"/>
          <p14:tracePt t="84708" x="6326188" y="3603625"/>
          <p14:tracePt t="84726" x="6270625" y="3603625"/>
          <p14:tracePt t="84788" x="6262688" y="3611563"/>
          <p14:tracePt t="84821" x="6283325" y="3629025"/>
          <p14:tracePt t="84828" x="6329363" y="3629025"/>
          <p14:tracePt t="84842" x="6354763" y="3629025"/>
          <p14:tracePt t="84845" x="6381750" y="3629025"/>
          <p14:tracePt t="84858" x="6445250" y="3629025"/>
          <p14:tracePt t="84861" x="6457950" y="3621088"/>
          <p14:tracePt t="84876" x="6496050" y="3581400"/>
          <p14:tracePt t="84892" x="6554788" y="3548063"/>
          <p14:tracePt t="84909" x="6610350" y="3517900"/>
          <p14:tracePt t="85076" x="6640513" y="3517900"/>
          <p14:tracePt t="85085" x="6665913" y="3517900"/>
          <p14:tracePt t="85093" x="6713538" y="3505200"/>
          <p14:tracePt t="85109" x="6751638" y="3492500"/>
          <p14:tracePt t="85127" x="6840538" y="3492500"/>
          <p14:tracePt t="85142" x="6934200" y="3459163"/>
          <p14:tracePt t="85159" x="7027863" y="3459163"/>
          <p14:tracePt t="85176" x="7116763" y="3459163"/>
          <p14:tracePt t="85192" x="7172325" y="3459163"/>
          <p14:tracePt t="85196" x="7197725" y="3459163"/>
          <p14:tracePt t="85220" x="7227888" y="3459163"/>
          <p14:tracePt t="85476" x="7240588" y="3446463"/>
          <p14:tracePt t="85500" x="7240588" y="3421063"/>
          <p14:tracePt t="85733" x="7231063" y="3408363"/>
          <p14:tracePt t="85756" x="7205663" y="3408363"/>
          <p14:tracePt t="85781" x="7177088" y="3408363"/>
          <p14:tracePt t="85797" x="7151688" y="3408363"/>
          <p14:tracePt t="85813" x="7124700" y="3408363"/>
          <p14:tracePt t="85837" x="7096125" y="3408363"/>
          <p14:tracePt t="85892" x="7070725" y="3408363"/>
          <p14:tracePt t="85916" x="7040563" y="3408363"/>
          <p14:tracePt t="85940" x="7015163" y="3408363"/>
          <p14:tracePt t="85956" x="6989763" y="3408363"/>
          <p14:tracePt t="85981" x="6959600" y="3408363"/>
          <p14:tracePt t="86005" x="6934200" y="3408363"/>
          <p14:tracePt t="86021" x="6904038" y="3408363"/>
          <p14:tracePt t="86045" x="6878638" y="3408363"/>
          <p14:tracePt t="86068" x="6853238" y="3408363"/>
          <p14:tracePt t="86197" x="6823075" y="3408363"/>
          <p14:tracePt t="86244" x="6797675" y="3408363"/>
          <p14:tracePt t="86285" x="6767513" y="3408363"/>
          <p14:tracePt t="86317" x="6742113" y="3408363"/>
          <p14:tracePt t="88068" x="6729413" y="3416300"/>
          <p14:tracePt t="88108" x="6716713" y="3459163"/>
          <p14:tracePt t="88285" x="6686550" y="3489325"/>
          <p14:tracePt t="88357" x="6657975" y="3489325"/>
          <p14:tracePt t="88364" x="6648450" y="3502025"/>
          <p14:tracePt t="88375" x="6635750" y="3509963"/>
          <p14:tracePt t="88392" x="6546850" y="3540125"/>
          <p14:tracePt t="88396" x="6500813" y="3556000"/>
          <p14:tracePt t="88413" x="6465888" y="3624263"/>
          <p14:tracePt t="88429" x="6465888" y="3687763"/>
          <p14:tracePt t="88442" x="6478588" y="3735388"/>
          <p14:tracePt t="88445" x="6488113" y="3748088"/>
          <p14:tracePt t="88458" x="6488113" y="3760788"/>
          <p14:tracePt t="88660" x="6488113" y="3752850"/>
          <p14:tracePt t="88668" x="6488113" y="3727450"/>
          <p14:tracePt t="88674" x="6488113" y="3697288"/>
          <p14:tracePt t="88692" x="6500813" y="3659188"/>
          <p14:tracePt t="88708" x="6542088" y="3621088"/>
          <p14:tracePt t="88725" x="6551613" y="3581400"/>
          <p14:tracePt t="88742" x="6564313" y="3568700"/>
          <p14:tracePt t="88772" x="6594475" y="3540125"/>
          <p14:tracePt t="88781" x="6602413" y="3530600"/>
          <p14:tracePt t="88792" x="6615113" y="3517900"/>
          <p14:tracePt t="88809" x="6627813" y="3505200"/>
          <p14:tracePt t="88826" x="6670675" y="3492500"/>
          <p14:tracePt t="89476" x="6700838" y="3459163"/>
          <p14:tracePt t="89484" x="6713538" y="3449638"/>
          <p14:tracePt t="89492" x="6738938" y="3421063"/>
          <p14:tracePt t="89508" x="6832600" y="3390900"/>
          <p14:tracePt t="89525" x="6886575" y="3335338"/>
          <p14:tracePt t="89542" x="6913563" y="3335338"/>
          <p14:tracePt t="89558" x="6938963" y="3309938"/>
          <p14:tracePt t="89733" x="6916738" y="3309938"/>
          <p14:tracePt t="89740" x="6886575" y="3309938"/>
          <p14:tracePt t="89748" x="6861175" y="3309938"/>
          <p14:tracePt t="89758" x="6832600" y="3335338"/>
          <p14:tracePt t="89776" x="6738938" y="3365500"/>
          <p14:tracePt t="89779" x="6691313" y="3382963"/>
          <p14:tracePt t="89805" x="6678613" y="3395663"/>
          <p14:tracePt t="89876" x="6700838" y="3395663"/>
          <p14:tracePt t="89997" x="6729413" y="3395663"/>
          <p14:tracePt t="90013" x="6754813" y="3395663"/>
          <p14:tracePt t="90036" x="6780213" y="3395663"/>
          <p14:tracePt t="90052" x="6810375" y="3395663"/>
          <p14:tracePt t="90068" x="6835775" y="3395663"/>
          <p14:tracePt t="90084" x="6865938" y="3395663"/>
          <p14:tracePt t="90180" x="6873875" y="3386138"/>
          <p14:tracePt t="90237" x="6870700" y="3373438"/>
          <p14:tracePt t="90261" x="6827838" y="3343275"/>
          <p14:tracePt t="90292" x="6815138" y="3343275"/>
          <p14:tracePt t="90300" x="6789738" y="3343275"/>
          <p14:tracePt t="90309" x="6759575" y="3343275"/>
          <p14:tracePt t="90324" x="6708775" y="3343275"/>
          <p14:tracePt t="90341" x="6632575" y="3355975"/>
          <p14:tracePt t="90358" x="6538913" y="3403600"/>
          <p14:tracePt t="90374" x="6423025" y="3467100"/>
          <p14:tracePt t="90392" x="6232525" y="3543300"/>
          <p14:tracePt t="90408" x="5984875" y="3629025"/>
          <p14:tracePt t="90425" x="5764213" y="3727450"/>
          <p14:tracePt t="90428" x="5670550" y="3743325"/>
          <p14:tracePt t="90442" x="5602288" y="3781425"/>
          <p14:tracePt t="90445" x="5475288" y="3867150"/>
          <p14:tracePt t="90458" x="5445125" y="3867150"/>
          <p14:tracePt t="90461" x="5359400" y="3884613"/>
          <p14:tracePt t="90476" x="5245100" y="3897313"/>
          <p14:tracePt t="90492" x="5232400" y="3910013"/>
          <p14:tracePt t="90509" x="5219700" y="3922713"/>
          <p14:tracePt t="90557" x="5194300" y="3922713"/>
          <p14:tracePt t="90564" x="5168900" y="3922713"/>
          <p14:tracePt t="90575" x="5138738" y="3922713"/>
          <p14:tracePt t="90592" x="5049838" y="3922713"/>
          <p14:tracePt t="90595" x="5019675" y="3952875"/>
          <p14:tracePt t="90607" x="4994275" y="3952875"/>
          <p14:tracePt t="90625" x="4867275" y="3952875"/>
          <p14:tracePt t="90628" x="4837113" y="3952875"/>
          <p14:tracePt t="90641" x="4768850" y="3986213"/>
          <p14:tracePt t="90644" x="4743450" y="3986213"/>
          <p14:tracePt t="90658" x="4713288" y="3986213"/>
          <p14:tracePt t="90661" x="4687888" y="3986213"/>
          <p14:tracePt t="90676" x="4614863" y="4003675"/>
          <p14:tracePt t="90700" x="4598988" y="4049713"/>
          <p14:tracePt t="90708" x="4568825" y="4079875"/>
          <p14:tracePt t="90726" x="4556125" y="4092575"/>
          <p14:tracePt t="90742" x="4530725" y="4117975"/>
          <p14:tracePt t="90759" x="4500563" y="4148138"/>
          <p14:tracePt t="90940" x="4505325" y="4160838"/>
          <p14:tracePt t="90948" x="4530725" y="4160838"/>
          <p14:tracePt t="90958" x="4560888" y="4160838"/>
          <p14:tracePt t="90975" x="4624388" y="4160838"/>
          <p14:tracePt t="90992" x="4713288" y="4160838"/>
          <p14:tracePt t="90995" x="4743450" y="4160838"/>
          <p14:tracePt t="91008" x="4802188" y="4160838"/>
          <p14:tracePt t="91011" x="4832350" y="4160838"/>
          <p14:tracePt t="91025" x="4895850" y="4160838"/>
          <p14:tracePt t="91029" x="4960938" y="4160838"/>
          <p14:tracePt t="91042" x="5067300" y="4160838"/>
          <p14:tracePt t="91045" x="5130800" y="4160838"/>
          <p14:tracePt t="91058" x="5237163" y="4160838"/>
          <p14:tracePt t="91061" x="5270500" y="4135438"/>
          <p14:tracePt t="91101" x="5278438" y="4135438"/>
          <p14:tracePt t="91333" x="5278438" y="4110038"/>
          <p14:tracePt t="91340" x="5351463" y="4059238"/>
          <p14:tracePt t="91373" x="5351463" y="4029075"/>
          <p14:tracePt t="91380" x="5381625" y="3998913"/>
          <p14:tracePt t="91396" x="5381625" y="3973513"/>
          <p14:tracePt t="91409" x="5394325" y="3960813"/>
          <p14:tracePt t="91425" x="5407025" y="3948113"/>
          <p14:tracePt t="91444" x="5407025" y="3922713"/>
          <p14:tracePt t="91468" x="5437188" y="3892550"/>
          <p14:tracePt t="91484" x="5437188" y="3862388"/>
          <p14:tracePt t="91500" x="5465763" y="3833813"/>
          <p14:tracePt t="91885" x="5457825" y="3821113"/>
          <p14:tracePt t="91956" x="5432425" y="3821113"/>
          <p14:tracePt t="120213" x="5419725" y="3811588"/>
          <p14:tracePt t="120220" x="5495925" y="3760788"/>
          <p14:tracePt t="120229" x="5559425" y="3760788"/>
          <p14:tracePt t="120240" x="5665788" y="3760788"/>
          <p14:tracePt t="120257" x="5797550" y="3727450"/>
          <p14:tracePt t="120260" x="5827713" y="3727450"/>
          <p14:tracePt t="120274" x="5888038" y="3727450"/>
          <p14:tracePt t="120276" x="5916613" y="3727450"/>
          <p14:tracePt t="120290" x="5943600" y="3727450"/>
          <p14:tracePt t="120307" x="5969000" y="3705225"/>
          <p14:tracePt t="120323" x="5994400" y="3705225"/>
          <p14:tracePt t="120341" x="6053138" y="3671888"/>
          <p14:tracePt t="120358" x="6083300" y="3641725"/>
          <p14:tracePt t="120374" x="6108700" y="3641725"/>
          <p14:tracePt t="120397" x="6134100" y="3641725"/>
          <p14:tracePt t="120492" x="6164263" y="3641725"/>
          <p14:tracePt t="120517" x="6176963" y="3641725"/>
          <p14:tracePt t="120524" x="6202363" y="3654425"/>
          <p14:tracePt t="120532" x="6235700" y="3717925"/>
          <p14:tracePt t="120541" x="6235700" y="3781425"/>
          <p14:tracePt t="120556" x="6235700" y="3910013"/>
          <p14:tracePt t="120573" x="6235700" y="4003675"/>
          <p14:tracePt t="120589" x="6172200" y="4105275"/>
          <p14:tracePt t="120606" x="6134100" y="4143375"/>
          <p14:tracePt t="120623" x="6103938" y="4173538"/>
          <p14:tracePt t="120640" x="6032500" y="4173538"/>
          <p14:tracePt t="120643" x="5984875" y="4173538"/>
          <p14:tracePt t="120657" x="5956300" y="4206875"/>
          <p14:tracePt t="120659" x="5891213" y="4206875"/>
          <p14:tracePt t="120674" x="5865813" y="4206875"/>
          <p14:tracePt t="120677" x="5802313" y="4206875"/>
          <p14:tracePt t="120690" x="5772150" y="4206875"/>
          <p14:tracePt t="120692" x="5708650" y="4206875"/>
          <p14:tracePt t="120716" x="5683250" y="4206875"/>
          <p14:tracePt t="120723" x="5653088" y="4206875"/>
          <p14:tracePt t="120773" x="5607050" y="4178300"/>
          <p14:tracePt t="120780" x="5607050" y="4165600"/>
          <p14:tracePt t="120790" x="5607050" y="4140200"/>
          <p14:tracePt t="120806" x="5619750" y="4029075"/>
          <p14:tracePt t="120823" x="5662613" y="3956050"/>
          <p14:tracePt t="120840" x="5726113" y="3859213"/>
          <p14:tracePt t="120843" x="5738813" y="3811588"/>
          <p14:tracePt t="120856" x="5789613" y="3765550"/>
          <p14:tracePt t="120859" x="5807075" y="3717925"/>
          <p14:tracePt t="120874" x="5819775" y="3671888"/>
          <p14:tracePt t="120877" x="5875338" y="3598863"/>
          <p14:tracePt t="120890" x="5921375" y="3568700"/>
          <p14:tracePt t="120892" x="5989638" y="3535363"/>
          <p14:tracePt t="120908" x="6057900" y="3522663"/>
          <p14:tracePt t="120924" x="6113463" y="3492500"/>
          <p14:tracePt t="120941" x="6207125" y="3492500"/>
          <p14:tracePt t="120957" x="6296025" y="3492500"/>
          <p14:tracePt t="120973" x="6351588" y="3492500"/>
          <p14:tracePt t="120990" x="6407150" y="3492500"/>
          <p14:tracePt t="121007" x="6445250" y="3527425"/>
          <p14:tracePt t="121024" x="6445250" y="3581400"/>
          <p14:tracePt t="121027" x="6445250" y="3646488"/>
          <p14:tracePt t="121040" x="6445250" y="3692525"/>
          <p14:tracePt t="121057" x="6445250" y="3798888"/>
          <p14:tracePt t="121060" x="6445250" y="3846513"/>
          <p14:tracePt t="121073" x="6445250" y="3892550"/>
          <p14:tracePt t="121076" x="6445250" y="3917950"/>
          <p14:tracePt t="121091" x="6432550" y="3965575"/>
          <p14:tracePt t="121093" x="6402388" y="3994150"/>
          <p14:tracePt t="121108" x="6354763" y="4011613"/>
          <p14:tracePt t="121124" x="6283325" y="4029075"/>
          <p14:tracePt t="121140" x="6227763" y="4029075"/>
          <p14:tracePt t="121157" x="6197600" y="4029075"/>
          <p14:tracePt t="121174" x="6146800" y="4029075"/>
          <p14:tracePt t="121190" x="6116638" y="4029075"/>
          <p14:tracePt t="121207" x="6091238" y="4029075"/>
          <p14:tracePt t="121224" x="6065838" y="4029075"/>
          <p14:tracePt t="121240" x="6035675" y="4029075"/>
          <p14:tracePt t="121324" x="6022975" y="4021138"/>
          <p14:tracePt t="121348" x="6022975" y="3994150"/>
          <p14:tracePt t="121388" x="6035675" y="3948113"/>
          <p14:tracePt t="121405" x="6062663" y="3948113"/>
          <p14:tracePt t="121413" x="6075363" y="3935413"/>
          <p14:tracePt t="121436" x="6088063" y="3892550"/>
          <p14:tracePt t="121461" x="6138863" y="3862388"/>
          <p14:tracePt t="121478" x="6138863" y="3849688"/>
          <p14:tracePt t="121484" x="6146800" y="3836988"/>
          <p14:tracePt t="121501" x="6176963" y="3836988"/>
          <p14:tracePt t="121621" x="6169025" y="3846513"/>
          <p14:tracePt t="121628" x="6151563" y="3887788"/>
          <p14:tracePt t="121640" x="6142038" y="3897313"/>
          <p14:tracePt t="121657" x="6113463" y="3927475"/>
          <p14:tracePt t="121660" x="6083300" y="3956050"/>
          <p14:tracePt t="121685" x="6070600" y="3968750"/>
          <p14:tracePt t="121693" x="6057900" y="3981450"/>
          <p14:tracePt t="121717" x="6049963" y="3990975"/>
          <p14:tracePt t="121741" x="6019800" y="3990975"/>
          <p14:tracePt t="121748" x="5994400" y="3990975"/>
          <p14:tracePt t="121789" x="5969000" y="3990975"/>
          <p14:tracePt t="121836" x="5921375" y="3981450"/>
          <p14:tracePt t="121844" x="5891213" y="3952875"/>
          <p14:tracePt t="121857" x="5891213" y="3922713"/>
          <p14:tracePt t="121860" x="5875338" y="3875088"/>
          <p14:tracePt t="121873" x="5802313" y="3803650"/>
          <p14:tracePt t="121876" x="5718175" y="3675063"/>
          <p14:tracePt t="121889" x="5700713" y="3629025"/>
          <p14:tracePt t="121892" x="5607050" y="3535363"/>
          <p14:tracePt t="121908" x="5559425" y="3459163"/>
          <p14:tracePt t="121924" x="5530850" y="3398838"/>
          <p14:tracePt t="121941" x="5530850" y="3373438"/>
          <p14:tracePt t="121957" x="5530850" y="3317875"/>
          <p14:tracePt t="121974" x="5530850" y="3262313"/>
          <p14:tracePt t="121990" x="5556250" y="3208338"/>
          <p14:tracePt t="122007" x="5584825" y="3114675"/>
          <p14:tracePt t="122011" x="5597525" y="3101975"/>
          <p14:tracePt t="122023" x="5611813" y="3089275"/>
          <p14:tracePt t="122040" x="5637213" y="3063875"/>
          <p14:tracePt t="122043" x="5665788" y="3033713"/>
          <p14:tracePt t="122061" x="5700713" y="2998788"/>
          <p14:tracePt t="122073" x="5708650" y="2990850"/>
          <p14:tracePt t="122075" x="5721350" y="2978150"/>
          <p14:tracePt t="122090" x="5734050" y="2965450"/>
          <p14:tracePt t="122093" x="5759450" y="2965450"/>
          <p14:tracePt t="122107" x="5807075" y="2947988"/>
          <p14:tracePt t="122124" x="5832475" y="2927350"/>
          <p14:tracePt t="122139" x="5883275" y="2897188"/>
          <p14:tracePt t="122157" x="5895975" y="2859088"/>
          <p14:tracePt t="122173" x="5921375" y="2836863"/>
          <p14:tracePt t="122190" x="5934075" y="2824163"/>
          <p14:tracePt t="122206" x="5934075" y="2798763"/>
          <p14:tracePt t="122224" x="5946775" y="2752725"/>
          <p14:tracePt t="122239" x="5976938" y="2752725"/>
          <p14:tracePt t="122284" x="6002338" y="2752725"/>
          <p14:tracePt t="122301" x="6032500" y="2752725"/>
          <p14:tracePt t="122316" x="6057900" y="2752725"/>
          <p14:tracePt t="122332" x="6121400" y="2752725"/>
          <p14:tracePt t="122348" x="6146800" y="2752725"/>
          <p14:tracePt t="122357" x="6181725" y="2722563"/>
          <p14:tracePt t="122364" x="6207125" y="2722563"/>
          <p14:tracePt t="122372" x="6235700" y="2689225"/>
          <p14:tracePt t="122390" x="6283325" y="2676525"/>
          <p14:tracePt t="122408" x="6321425" y="2633663"/>
          <p14:tracePt t="122424" x="6351588" y="2603500"/>
          <p14:tracePt t="122440" x="6384925" y="2573338"/>
          <p14:tracePt t="122457" x="6415088" y="2544763"/>
          <p14:tracePt t="122484" x="6461125" y="2527300"/>
          <p14:tracePt t="122509" x="6461125" y="2501900"/>
          <p14:tracePt t="122532" x="6529388" y="2466975"/>
          <p14:tracePt t="122581" x="6529388" y="2441575"/>
          <p14:tracePt t="122693" x="6521450" y="2428875"/>
          <p14:tracePt t="122709" x="6496050" y="2428875"/>
          <p14:tracePt t="122716" x="6465888" y="2428875"/>
          <p14:tracePt t="122724" x="6440488" y="2428875"/>
          <p14:tracePt t="122740" x="6364288" y="2441575"/>
          <p14:tracePt t="122757" x="6257925" y="2454275"/>
          <p14:tracePt t="122773" x="6164263" y="2484438"/>
          <p14:tracePt t="122790" x="6032500" y="2519363"/>
          <p14:tracePt t="122806" x="5934075" y="2557463"/>
          <p14:tracePt t="122823" x="5837238" y="2590800"/>
          <p14:tracePt t="122840" x="5810250" y="2590800"/>
          <p14:tracePt t="122861" x="5781675" y="2620963"/>
          <p14:tracePt t="122964" x="5802313" y="2620963"/>
          <p14:tracePt t="122980" x="5815013" y="2620963"/>
          <p14:tracePt t="122988" x="5827713" y="2620963"/>
          <p14:tracePt t="122997" x="5853113" y="2620963"/>
          <p14:tracePt t="123012" x="5878513" y="2620963"/>
          <p14:tracePt t="123028" x="5908675" y="2620963"/>
          <p14:tracePt t="123040" x="5934075" y="2620963"/>
          <p14:tracePt t="123056" x="6027738" y="2620963"/>
          <p14:tracePt t="123059" x="6053138" y="2620963"/>
          <p14:tracePt t="123072" x="6083300" y="2595563"/>
          <p14:tracePt t="123076" x="6146800" y="2595563"/>
          <p14:tracePt t="123090" x="6215063" y="2560638"/>
          <p14:tracePt t="123093" x="6240463" y="2560638"/>
          <p14:tracePt t="123106" x="6270625" y="2560638"/>
          <p14:tracePt t="123110" x="6296025" y="2560638"/>
          <p14:tracePt t="123123" x="6372225" y="2560638"/>
          <p14:tracePt t="123140" x="6384925" y="2560638"/>
          <p14:tracePt t="123541" x="6410325" y="2560638"/>
          <p14:tracePt t="123581" x="6389688" y="2560638"/>
          <p14:tracePt t="123588" x="6359525" y="2560638"/>
          <p14:tracePt t="123597" x="6334125" y="2560638"/>
          <p14:tracePt t="123613" x="6303963" y="2560638"/>
          <p14:tracePt t="123645" x="6278563" y="2560638"/>
          <p14:tracePt t="124205" x="6253163" y="2560638"/>
          <p14:tracePt t="124613" x="6223000" y="2560638"/>
          <p14:tracePt t="124997" x="6419850" y="2560638"/>
          <p14:tracePt t="125004" x="6764338" y="2560638"/>
          <p14:tracePt t="125013" x="6938963" y="2598738"/>
          <p14:tracePt t="125023" x="7002463" y="2598738"/>
          <p14:tracePt t="125045" x="7032625" y="2598738"/>
          <p14:tracePt t="125061" x="7058025" y="2598738"/>
          <p14:tracePt t="125077" x="7083425" y="2598738"/>
          <p14:tracePt t="125093" x="7112000" y="2598738"/>
          <p14:tracePt t="125108" x="7138988" y="2598738"/>
          <p14:tracePt t="125237" x="7167563" y="2598738"/>
          <p14:tracePt t="125261" x="7192963" y="2598738"/>
          <p14:tracePt t="125356" x="7205663" y="2611438"/>
          <p14:tracePt t="125364" x="7205663" y="2638425"/>
          <p14:tracePt t="125374" x="7205663" y="2663825"/>
          <p14:tracePt t="125390" x="7205663" y="2717800"/>
          <p14:tracePt t="125407" x="7205663" y="2747963"/>
          <p14:tracePt t="125423" x="7235825" y="2841625"/>
          <p14:tracePt t="125440" x="7235825" y="2892425"/>
          <p14:tracePt t="125443" x="7235825" y="2922588"/>
          <p14:tracePt t="125456" x="7253288" y="2970213"/>
          <p14:tracePt t="125459" x="7261225" y="2982913"/>
          <p14:tracePt t="125473" x="7261225" y="2995613"/>
          <p14:tracePt t="125476" x="7261225" y="3003550"/>
          <p14:tracePt t="125489" x="7261225" y="3028950"/>
          <p14:tracePt t="125517" x="7261225" y="3059113"/>
          <p14:tracePt t="125748" x="7258050" y="3071813"/>
          <p14:tracePt t="125765" x="7231063" y="3071813"/>
          <p14:tracePt t="125774" x="7218363" y="3071813"/>
          <p14:tracePt t="125790" x="7129463" y="3084513"/>
          <p14:tracePt t="125806" x="7058025" y="3160713"/>
          <p14:tracePt t="125823" x="6951663" y="3190875"/>
          <p14:tracePt t="125840" x="6827838" y="3221038"/>
          <p14:tracePt t="125856" x="6729413" y="3284538"/>
          <p14:tracePt t="125873" x="6538913" y="3360738"/>
          <p14:tracePt t="125876" x="6448425" y="3378200"/>
          <p14:tracePt t="125890" x="6376988" y="3411538"/>
          <p14:tracePt t="125893" x="6278563" y="3471863"/>
          <p14:tracePt t="125906" x="6164263" y="3471863"/>
          <p14:tracePt t="125908" x="6113463" y="3505200"/>
          <p14:tracePt t="125924" x="5956300" y="3543300"/>
          <p14:tracePt t="125942" x="5883275" y="3573463"/>
          <p14:tracePt t="125957" x="5837238" y="3573463"/>
          <p14:tracePt t="125973" x="5789613" y="3608388"/>
          <p14:tracePt t="126453" x="5815013" y="3578225"/>
          <p14:tracePt t="126460" x="5845175" y="3565525"/>
          <p14:tracePt t="126493" x="5857875" y="3517900"/>
          <p14:tracePt t="132605" x="5888038" y="3517900"/>
          <p14:tracePt t="132612" x="5900738" y="3517900"/>
          <p14:tracePt t="132623" x="5913438" y="3517900"/>
          <p14:tracePt t="132639" x="5946775" y="3517900"/>
          <p14:tracePt t="132656" x="6015038" y="3517900"/>
          <p14:tracePt t="132660" x="6045200" y="3517900"/>
          <p14:tracePt t="132672" x="6070600" y="3517900"/>
          <p14:tracePt t="132689" x="6100763" y="3517900"/>
          <p14:tracePt t="132692" x="6126163" y="3517900"/>
          <p14:tracePt t="132706" x="6151563" y="3517900"/>
          <p14:tracePt t="132709" x="6184900" y="3543300"/>
          <p14:tracePt t="132724" x="6194425" y="3556000"/>
          <p14:tracePt t="132748" x="6194425" y="3581400"/>
          <p14:tracePt t="132764" x="6194425" y="3608388"/>
          <p14:tracePt t="132804" x="6194425" y="3586163"/>
          <p14:tracePt t="132812" x="6194425" y="3540125"/>
          <p14:tracePt t="132823" x="6194425" y="3527425"/>
          <p14:tracePt t="132838" x="6194425" y="3517900"/>
          <p14:tracePt t="133117" x="6194425" y="3540125"/>
          <p14:tracePt t="133141" x="6184900" y="3568700"/>
          <p14:tracePt t="133148" x="6172200" y="3578225"/>
          <p14:tracePt t="133157" x="6159500" y="3590925"/>
          <p14:tracePt t="133173" x="6146800" y="3603625"/>
          <p14:tracePt t="133204" x="6156325" y="3616325"/>
          <p14:tracePt t="133276" x="6197600" y="3608388"/>
          <p14:tracePt t="133388" x="6227763" y="3578225"/>
          <p14:tracePt t="133398" x="6240463" y="3565525"/>
          <p14:tracePt t="133406" x="6283325" y="3548063"/>
          <p14:tracePt t="133423" x="6334125" y="3522663"/>
          <p14:tracePt t="133439" x="6346825" y="3509963"/>
          <p14:tracePt t="133477" x="6372225" y="3509963"/>
          <p14:tracePt t="133565" x="6402388" y="3509963"/>
          <p14:tracePt t="133573" x="6427788" y="3509963"/>
          <p14:tracePt t="133580" x="6457950" y="3509963"/>
          <p14:tracePt t="133589" x="6483350" y="3509963"/>
          <p14:tracePt t="133606" x="6508750" y="3509963"/>
          <p14:tracePt t="133628" x="6526213" y="3552825"/>
          <p14:tracePt t="133640" x="6526213" y="3616325"/>
          <p14:tracePt t="133656" x="6465888" y="3697288"/>
          <p14:tracePt t="133948" x="6572250" y="3662363"/>
          <p14:tracePt t="133956" x="6627813" y="3590925"/>
          <p14:tracePt t="133973" x="6678613" y="3514725"/>
          <p14:tracePt t="133990" x="6696075" y="3467100"/>
          <p14:tracePt t="134007" x="6742113" y="3449638"/>
          <p14:tracePt t="134023" x="6772275" y="3421063"/>
          <p14:tracePt t="134040" x="6772275" y="3390900"/>
          <p14:tracePt t="134057" x="6772275" y="3365500"/>
          <p14:tracePt t="134073" x="6772275" y="3340100"/>
          <p14:tracePt t="134076" x="6784975" y="3327400"/>
          <p14:tracePt t="134100" x="6792913" y="3314700"/>
          <p14:tracePt t="134205" x="6792913" y="3289300"/>
          <p14:tracePt t="134477" x="6792913" y="3262313"/>
          <p14:tracePt t="134484" x="6845300" y="3211513"/>
          <p14:tracePt t="134493" x="6870700" y="3211513"/>
          <p14:tracePt t="134506" x="6883400" y="3198813"/>
          <p14:tracePt t="134509" x="6883400" y="3173413"/>
          <p14:tracePt t="134522" x="6678613" y="3028950"/>
          <p14:tracePt t="134525" x="6551613" y="2943225"/>
          <p14:tracePt t="134540" x="6389688" y="2871788"/>
          <p14:tracePt t="134861" x="6453188" y="2901950"/>
          <p14:tracePt t="134868" x="6483350" y="2930525"/>
          <p14:tracePt t="134877" x="6496050" y="2930525"/>
          <p14:tracePt t="134889" x="6508750" y="2943225"/>
          <p14:tracePt t="134893" x="6546850" y="2957513"/>
          <p14:tracePt t="134906" x="6615113" y="2990850"/>
          <p14:tracePt t="134932" x="6645275" y="2990850"/>
          <p14:tracePt t="135013" x="6670675" y="2990850"/>
          <p14:tracePt t="135100" x="6700838" y="2990850"/>
          <p14:tracePt t="135141" x="6726238" y="2990850"/>
          <p14:tracePt t="135324" x="6738938" y="3003550"/>
          <p14:tracePt t="135332" x="6729413" y="3016250"/>
          <p14:tracePt t="135453" x="6704013" y="3016250"/>
          <p14:tracePt t="135460" x="6673850" y="3016250"/>
          <p14:tracePt t="135473" x="6648450" y="3016250"/>
          <p14:tracePt t="135489" x="6623050" y="3016250"/>
          <p14:tracePt t="135525" x="6594475" y="3046413"/>
          <p14:tracePt t="135541" x="6559550" y="3076575"/>
          <p14:tracePt t="135548" x="6513513" y="3092450"/>
          <p14:tracePt t="135564" x="6503988" y="3105150"/>
          <p14:tracePt t="135573" x="6461125" y="3130550"/>
          <p14:tracePt t="135588" x="6423025" y="3130550"/>
          <p14:tracePt t="135606" x="6364288" y="3160713"/>
          <p14:tracePt t="135622" x="6338888" y="3160713"/>
          <p14:tracePt t="135639" x="6313488" y="3160713"/>
          <p14:tracePt t="136108" x="6351588" y="3160713"/>
          <p14:tracePt t="136116" x="6397625" y="3195638"/>
          <p14:tracePt t="136124" x="6427788" y="3195638"/>
          <p14:tracePt t="136140" x="6542088" y="3246438"/>
          <p14:tracePt t="136156" x="6602413" y="3271838"/>
          <p14:tracePt t="136172" x="6635750" y="3284538"/>
          <p14:tracePt t="136197" x="6683375" y="3302000"/>
          <p14:tracePt t="136206" x="6696075" y="3309938"/>
          <p14:tracePt t="136223" x="6754813" y="3340100"/>
          <p14:tracePt t="136239" x="6891338" y="3378200"/>
          <p14:tracePt t="136256" x="7164388" y="3416300"/>
          <p14:tracePt t="136273" x="7521575" y="3548063"/>
          <p14:tracePt t="136276" x="7643813" y="3590925"/>
          <p14:tracePt t="136289" x="7767638" y="3633788"/>
          <p14:tracePt t="136292" x="7861300" y="3649663"/>
          <p14:tracePt t="136306" x="7908925" y="3667125"/>
          <p14:tracePt t="136309" x="7937500" y="3697288"/>
          <p14:tracePt t="136323" x="7993063" y="3722688"/>
          <p14:tracePt t="136338" x="8023225" y="3722688"/>
          <p14:tracePt t="136357" x="8048625" y="3722688"/>
          <p14:tracePt t="136372" x="8078788" y="3752850"/>
          <p14:tracePt t="136389" x="8104188" y="3752850"/>
          <p14:tracePt t="136406" x="8162925" y="3781425"/>
          <p14:tracePt t="136422" x="8188325" y="3781425"/>
          <p14:tracePt t="136439" x="8243888" y="3781425"/>
          <p14:tracePt t="136456" x="8291513" y="3798888"/>
          <p14:tracePt t="136473" x="8329613" y="3808413"/>
          <p14:tracePt t="136476" x="8359775" y="3841750"/>
          <p14:tracePt t="136489" x="8388350" y="3841750"/>
          <p14:tracePt t="136492" x="8413750" y="3841750"/>
          <p14:tracePt t="136505" x="8440738" y="3841750"/>
          <p14:tracePt t="136509" x="8469313" y="3841750"/>
          <p14:tracePt t="136522" x="8537575" y="3875088"/>
          <p14:tracePt t="136526" x="8562975" y="3875088"/>
          <p14:tracePt t="136540" x="8651875" y="3875088"/>
          <p14:tracePt t="136556" x="8805863" y="3892550"/>
          <p14:tracePt t="136572" x="8963025" y="3910013"/>
          <p14:tracePt t="136589" x="9107488" y="3910013"/>
          <p14:tracePt t="136605" x="9226550" y="3910013"/>
          <p14:tracePt t="136623" x="9350375" y="3910013"/>
          <p14:tracePt t="136640" x="9444038" y="3910013"/>
          <p14:tracePt t="136655" x="9532938" y="3910013"/>
          <p14:tracePt t="136677" x="9563100" y="3910013"/>
          <p14:tracePt t="136689" x="9588500" y="3910013"/>
          <p14:tracePt t="136692" x="9613900" y="3910013"/>
          <p14:tracePt t="136709" x="9644063" y="3910013"/>
          <p14:tracePt t="136724" x="9669463" y="3910013"/>
          <p14:tracePt t="136749" x="9699625" y="3910013"/>
          <p14:tracePt t="136757" x="9725025" y="3910013"/>
          <p14:tracePt t="136772" x="9780588" y="3910013"/>
          <p14:tracePt t="136789" x="9834563" y="3910013"/>
          <p14:tracePt t="136805" x="9925050" y="3910013"/>
          <p14:tracePt t="136823" x="10013950" y="3910013"/>
          <p14:tracePt t="136839" x="10150475" y="3943350"/>
          <p14:tracePt t="136856" x="10239375" y="3943350"/>
          <p14:tracePt t="136859" x="10302875" y="3943350"/>
          <p14:tracePt t="136872" x="10366375" y="3943350"/>
          <p14:tracePt t="136876" x="10391775" y="3943350"/>
          <p14:tracePt t="136888" x="10456863" y="3943350"/>
          <p14:tracePt t="136906" x="10533063" y="3943350"/>
          <p14:tracePt t="136909" x="10575925" y="3943350"/>
          <p14:tracePt t="136922" x="10639425" y="3943350"/>
          <p14:tracePt t="136926" x="10669588" y="3943350"/>
          <p14:tracePt t="136940" x="10758488" y="3943350"/>
          <p14:tracePt t="136955" x="10814050" y="3943350"/>
          <p14:tracePt t="136972" x="10864850" y="3943350"/>
          <p14:tracePt t="136988" x="10895013" y="3943350"/>
          <p14:tracePt t="137006" x="10920413" y="3943350"/>
          <p14:tracePt t="137023" x="10950575" y="3973513"/>
          <p14:tracePt t="137039" x="10979150" y="3973513"/>
          <p14:tracePt t="137056" x="11034713" y="3973513"/>
          <p14:tracePt t="137073" x="11082338" y="3990975"/>
          <p14:tracePt t="137165" x="11072813" y="3998913"/>
          <p14:tracePt t="137180" x="11047413" y="3998913"/>
          <p14:tracePt t="137197" x="11017250" y="3998913"/>
          <p14:tracePt t="137213" x="10953750" y="3998913"/>
          <p14:tracePt t="137229" x="10928350" y="3998913"/>
          <p14:tracePt t="137239" x="10864850" y="3998913"/>
          <p14:tracePt t="137256" x="10809288" y="3998913"/>
          <p14:tracePt t="137259" x="10745788" y="3998913"/>
          <p14:tracePt t="137273" x="10720388" y="3998913"/>
          <p14:tracePt t="137276" x="10656888" y="3998913"/>
          <p14:tracePt t="137289" x="10591800" y="3998913"/>
          <p14:tracePt t="137292" x="10507663" y="3998913"/>
          <p14:tracePt t="137306" x="10418763" y="3998913"/>
          <p14:tracePt t="137310" x="10391775" y="3998913"/>
          <p14:tracePt t="137323" x="10328275" y="3998913"/>
          <p14:tracePt t="137326" x="10264775" y="3998913"/>
          <p14:tracePt t="137340" x="10137775" y="3998913"/>
          <p14:tracePt t="137356" x="9967913" y="3998913"/>
          <p14:tracePt t="137373" x="9839325" y="3998913"/>
          <p14:tracePt t="137389" x="9702800" y="3998913"/>
          <p14:tracePt t="137405" x="9613900" y="3998913"/>
          <p14:tracePt t="137422" x="9482138" y="3998913"/>
          <p14:tracePt t="137439" x="9409113" y="3998913"/>
          <p14:tracePt t="137456" x="9299575" y="3998913"/>
          <p14:tracePt t="137472" x="9210675" y="3998913"/>
          <p14:tracePt t="137475" x="9183688" y="3998913"/>
          <p14:tracePt t="137489" x="9155113" y="3998913"/>
          <p14:tracePt t="137492" x="9129713" y="3998913"/>
          <p14:tracePt t="137506" x="9099550" y="3998913"/>
          <p14:tracePt t="137510" x="9074150" y="3998913"/>
          <p14:tracePt t="137522" x="9048750" y="3998913"/>
          <p14:tracePt t="137526" x="8985250" y="3998913"/>
          <p14:tracePt t="137539" x="8891588" y="3998913"/>
          <p14:tracePt t="137556" x="8763000" y="3998913"/>
          <p14:tracePt t="137572" x="8593138" y="3998913"/>
          <p14:tracePt t="137589" x="8443913" y="3998913"/>
          <p14:tracePt t="137606" x="8334375" y="3998913"/>
          <p14:tracePt t="137622" x="8243888" y="3998913"/>
          <p14:tracePt t="137640" x="8154988" y="3998913"/>
          <p14:tracePt t="137656" x="8027988" y="3998913"/>
          <p14:tracePt t="137672" x="7972425" y="3998913"/>
          <p14:tracePt t="137675" x="7908925" y="3998913"/>
          <p14:tracePt t="137689" x="7881938" y="3998913"/>
          <p14:tracePt t="137692" x="7772400" y="3998913"/>
          <p14:tracePt t="137706" x="7747000" y="3998913"/>
          <p14:tracePt t="137708" x="7683500" y="3998913"/>
          <p14:tracePt t="137723" x="7618413" y="3998913"/>
          <p14:tracePt t="137726" x="7593013" y="3998913"/>
          <p14:tracePt t="137739" x="7499350" y="3998913"/>
          <p14:tracePt t="137756" x="7473950" y="3998913"/>
          <p14:tracePt t="137773" x="7448550" y="3998913"/>
          <p14:tracePt t="137939" x="7470775" y="3998913"/>
          <p14:tracePt t="137948" x="7496175" y="3998913"/>
          <p14:tracePt t="137956" x="7559675" y="3998913"/>
          <p14:tracePt t="137973" x="7734300" y="3998913"/>
          <p14:tracePt t="137989" x="7904163" y="3998913"/>
          <p14:tracePt t="138005" x="8074025" y="3998913"/>
          <p14:tracePt t="138023" x="8243888" y="3998913"/>
          <p14:tracePt t="138039" x="8418513" y="3998913"/>
          <p14:tracePt t="138056" x="8547100" y="3998913"/>
          <p14:tracePt t="138060" x="8610600" y="3998913"/>
          <p14:tracePt t="138072" x="8669338" y="3998913"/>
          <p14:tracePt t="138076" x="8699500" y="3998913"/>
          <p14:tracePt t="138089" x="8724900" y="3998913"/>
          <p14:tracePt t="138092" x="8755063" y="3998913"/>
          <p14:tracePt t="138106" x="8767763" y="3998913"/>
          <p14:tracePt t="138109" x="8775700" y="3998913"/>
          <p14:tracePt t="138356" x="8755063" y="3998913"/>
          <p14:tracePt t="138364" x="8729663" y="3998913"/>
          <p14:tracePt t="138374" x="8704263" y="3998913"/>
          <p14:tracePt t="138389" x="8610600" y="3998913"/>
          <p14:tracePt t="138405" x="8482013" y="3998913"/>
          <p14:tracePt t="138422" x="8355013" y="3998913"/>
          <p14:tracePt t="138439" x="8266113" y="3998913"/>
          <p14:tracePt t="138455" x="8175625" y="3998913"/>
          <p14:tracePt t="138472" x="8081963" y="3998913"/>
          <p14:tracePt t="138475" x="8056563" y="3998913"/>
          <p14:tracePt t="138488" x="8027988" y="3998913"/>
          <p14:tracePt t="138507" x="8002588" y="3998913"/>
          <p14:tracePt t="138523" x="7947025" y="3998913"/>
          <p14:tracePt t="138548" x="7921625" y="3998913"/>
          <p14:tracePt t="139268" x="7942263" y="3998913"/>
          <p14:tracePt t="139293" x="7972425" y="3973513"/>
          <p14:tracePt t="139316" x="8002588" y="3973513"/>
          <p14:tracePt t="139421" x="8027988" y="3973513"/>
          <p14:tracePt t="139428" x="8056563" y="3973513"/>
          <p14:tracePt t="139438" x="8081963" y="3973513"/>
          <p14:tracePt t="139456" x="8137525" y="3973513"/>
          <p14:tracePt t="139459" x="8162925" y="3973513"/>
          <p14:tracePt t="139471" x="8193088" y="3973513"/>
          <p14:tracePt t="139489" x="8201025" y="3960813"/>
          <p14:tracePt t="139506" x="8213725" y="3952875"/>
          <p14:tracePt t="139748" x="8193088" y="3952875"/>
          <p14:tracePt t="139805" x="8167688" y="3952875"/>
          <p14:tracePt t="139844" x="8137525" y="3952875"/>
          <p14:tracePt t="139876" x="8107363" y="3978275"/>
          <p14:tracePt t="140284" x="8134350" y="3978275"/>
          <p14:tracePt t="140325" x="8159750" y="3978275"/>
          <p14:tracePt t="140356" x="8188325" y="3978275"/>
          <p14:tracePt t="140381" x="8213725" y="3978275"/>
          <p14:tracePt t="140396" x="8240713" y="3978275"/>
          <p14:tracePt t="140413" x="8269288" y="3978275"/>
          <p14:tracePt t="140428" x="8294688" y="3978275"/>
          <p14:tracePt t="140445" x="8324850" y="3978275"/>
          <p14:tracePt t="140485" x="8350250" y="3978275"/>
          <p14:tracePt t="140510" x="8375650" y="3978275"/>
          <p14:tracePt t="140533" x="8405813" y="3978275"/>
          <p14:tracePt t="140757" x="8418513" y="3935413"/>
          <p14:tracePt t="140774" x="8418513" y="3905250"/>
          <p14:tracePt t="140845" x="8431213" y="3892550"/>
          <p14:tracePt t="140901" x="8456613" y="3892550"/>
          <p14:tracePt t="140925" x="8469313" y="3884613"/>
          <p14:tracePt t="140956" x="8482013" y="3871913"/>
          <p14:tracePt t="140973" x="8507413" y="3841750"/>
          <p14:tracePt t="141397" x="8520113" y="3833813"/>
          <p14:tracePt t="141429" x="8512175" y="3821113"/>
          <p14:tracePt t="141445" x="8504238" y="3808413"/>
          <p14:tracePt t="141468" x="8491538" y="3794125"/>
          <p14:tracePt t="141476" x="8478838" y="3781425"/>
          <p14:tracePt t="141493" x="8478838" y="3756025"/>
          <p14:tracePt t="141505" x="8466138" y="3743325"/>
          <p14:tracePt t="141508" x="8453438" y="3730625"/>
          <p14:tracePt t="141525" x="8453438" y="3705225"/>
          <p14:tracePt t="141538" x="8423275" y="3675063"/>
          <p14:tracePt t="141555" x="8423275" y="3649663"/>
          <p14:tracePt t="141573" x="8393113" y="3621088"/>
          <p14:tracePt t="141589" x="8393113" y="3590925"/>
          <p14:tracePt t="141606" x="8380413" y="3581400"/>
          <p14:tracePt t="141622" x="8367713" y="3568700"/>
          <p14:tracePt t="141639" x="8355013" y="3556000"/>
          <p14:tracePt t="141661" x="8329613" y="3556000"/>
          <p14:tracePt t="141673" x="8304213" y="3556000"/>
          <p14:tracePt t="141693" x="8291513" y="3543300"/>
          <p14:tracePt t="141709" x="8278813" y="3530600"/>
          <p14:tracePt t="141725" x="8253413" y="3530600"/>
          <p14:tracePt t="141739" x="8228013" y="3530600"/>
          <p14:tracePt t="141757" x="8167688" y="3502025"/>
          <p14:tracePt t="141773" x="8142288" y="3502025"/>
          <p14:tracePt t="141788" x="8086725" y="3502025"/>
          <p14:tracePt t="141807" x="8061325" y="3502025"/>
          <p14:tracePt t="141821" x="8005763" y="3502025"/>
          <p14:tracePt t="141839" x="7975600" y="3502025"/>
          <p14:tracePt t="141856" x="7924800" y="3502025"/>
          <p14:tracePt t="141872" x="7869238" y="3502025"/>
          <p14:tracePt t="141875" x="7805738" y="3502025"/>
          <p14:tracePt t="141889" x="7780338" y="3502025"/>
          <p14:tracePt t="141892" x="7750175" y="3502025"/>
          <p14:tracePt t="141906" x="7724775" y="3502025"/>
          <p14:tracePt t="141909" x="7661275" y="3502025"/>
          <p14:tracePt t="141922" x="7631113" y="3502025"/>
          <p14:tracePt t="141925" x="7589838" y="3502025"/>
          <p14:tracePt t="141939" x="7550150" y="3502025"/>
          <p14:tracePt t="141957" x="7504113" y="3514725"/>
          <p14:tracePt t="141972" x="7491413" y="3527425"/>
          <p14:tracePt t="141989" x="7466013" y="3552825"/>
          <p14:tracePt t="142006" x="7423150" y="3595688"/>
          <p14:tracePt t="142022" x="7389813" y="3649663"/>
          <p14:tracePt t="142039" x="7389813" y="3675063"/>
          <p14:tracePt t="142055" x="7389813" y="3730625"/>
          <p14:tracePt t="142072" x="7389813" y="3760788"/>
          <p14:tracePt t="142075" x="7389813" y="3786188"/>
          <p14:tracePt t="142089" x="7389813" y="3811588"/>
          <p14:tracePt t="142092" x="7418388" y="3879850"/>
          <p14:tracePt t="142106" x="7453313" y="3914775"/>
          <p14:tracePt t="142109" x="7453313" y="3940175"/>
          <p14:tracePt t="142122" x="7466013" y="3986213"/>
          <p14:tracePt t="142140" x="7478713" y="4024313"/>
          <p14:tracePt t="142155" x="7524750" y="4100513"/>
          <p14:tracePt t="142173" x="7537450" y="4113213"/>
          <p14:tracePt t="142188" x="7562850" y="4165600"/>
          <p14:tracePt t="142206" x="7577138" y="4178300"/>
          <p14:tracePt t="142223" x="7585075" y="4191000"/>
          <p14:tracePt t="142245" x="7585075" y="4216400"/>
          <p14:tracePt t="142255" x="7597775" y="4229100"/>
          <p14:tracePt t="142277" x="7623175" y="4229100"/>
          <p14:tracePt t="142293" x="7653338" y="4229100"/>
          <p14:tracePt t="142309" x="7678738" y="4229100"/>
          <p14:tracePt t="142322" x="7691438" y="4241800"/>
          <p14:tracePt t="142326" x="7704138" y="4254500"/>
          <p14:tracePt t="142338" x="7759700" y="4254500"/>
          <p14:tracePt t="142341" x="7785100" y="4254500"/>
          <p14:tracePt t="142357" x="7815263" y="4254500"/>
          <p14:tracePt t="142373" x="7869238" y="4254500"/>
          <p14:tracePt t="142389" x="7921625" y="4254500"/>
          <p14:tracePt t="142405" x="7975600" y="4254500"/>
          <p14:tracePt t="142422" x="8031163" y="4254500"/>
          <p14:tracePt t="142438" x="8056563" y="4254500"/>
          <p14:tracePt t="142456" x="8086725" y="4254500"/>
          <p14:tracePt t="142472" x="8142288" y="4254500"/>
          <p14:tracePt t="142476" x="8167688" y="4254500"/>
          <p14:tracePt t="142489" x="8193088" y="4254500"/>
          <p14:tracePt t="142491" x="8223250" y="4254500"/>
          <p14:tracePt t="142506" x="8248650" y="4254500"/>
          <p14:tracePt t="142509" x="8278813" y="4254500"/>
          <p14:tracePt t="142522" x="8342313" y="4254500"/>
          <p14:tracePt t="142525" x="8367713" y="4254500"/>
          <p14:tracePt t="142540" x="8393113" y="4254500"/>
          <p14:tracePt t="142556" x="8448675" y="4254500"/>
          <p14:tracePt t="142573" x="8478838" y="4254500"/>
          <p14:tracePt t="142596" x="8504238" y="4254500"/>
          <p14:tracePt t="142637" x="8516938" y="4246563"/>
          <p14:tracePt t="142652" x="8529638" y="4233863"/>
          <p14:tracePt t="142677" x="8537575" y="4219575"/>
          <p14:tracePt t="142709" x="8537575" y="4194175"/>
          <p14:tracePt t="142724" x="8537575" y="4168775"/>
          <p14:tracePt t="142732" x="8537575" y="4140200"/>
          <p14:tracePt t="142748" x="8537575" y="4113213"/>
          <p14:tracePt t="142755" x="8537575" y="4084638"/>
          <p14:tracePt t="142773" x="8537575" y="4033838"/>
          <p14:tracePt t="142789" x="8537575" y="3978275"/>
          <p14:tracePt t="142806" x="8537575" y="3948113"/>
          <p14:tracePt t="142822" x="8537575" y="3897313"/>
          <p14:tracePt t="142838" x="8537575" y="3867150"/>
          <p14:tracePt t="142856" x="8537575" y="3841750"/>
          <p14:tracePt t="142872" x="8537575" y="3811588"/>
          <p14:tracePt t="142889" x="8512175" y="3781425"/>
          <p14:tracePt t="142906" x="8512175" y="3768725"/>
          <p14:tracePt t="142909" x="8512175" y="3760788"/>
          <p14:tracePt t="142933" x="8486775" y="3730625"/>
          <p14:tracePt t="142948" x="8486775" y="3705225"/>
          <p14:tracePt t="142964" x="8474075" y="3692525"/>
          <p14:tracePt t="142973" x="8461375" y="3679825"/>
          <p14:tracePt t="142989" x="8461375" y="3654425"/>
          <p14:tracePt t="143006" x="8431213" y="3624263"/>
          <p14:tracePt t="143022" x="8418513" y="3578225"/>
          <p14:tracePt t="143039" x="8393113" y="3552825"/>
          <p14:tracePt t="143055" x="8334375" y="3497263"/>
          <p14:tracePt t="143073" x="8307388" y="3441700"/>
          <p14:tracePt t="143076" x="8294688" y="3429000"/>
          <p14:tracePt t="143088" x="8286750" y="3416300"/>
          <p14:tracePt t="143109" x="8243888" y="3403600"/>
          <p14:tracePt t="143133" x="8231188" y="3390900"/>
          <p14:tracePt t="143148" x="8205788" y="3390900"/>
          <p14:tracePt t="143164" x="8175625" y="3390900"/>
          <p14:tracePt t="143180" x="8150225" y="3390900"/>
          <p14:tracePt t="143196" x="8124825" y="3390900"/>
          <p14:tracePt t="143205" x="8094663" y="3390900"/>
          <p14:tracePt t="143222" x="8069263" y="3390900"/>
          <p14:tracePt t="143238" x="8015288" y="3390900"/>
          <p14:tracePt t="143255" x="7959725" y="3390900"/>
          <p14:tracePt t="143272" x="7904163" y="3390900"/>
          <p14:tracePt t="143289" x="7878763" y="3390900"/>
          <p14:tracePt t="143309" x="7853363" y="3390900"/>
          <p14:tracePt t="143332" x="7823200" y="3390900"/>
          <p14:tracePt t="143348" x="7797800" y="3390900"/>
          <p14:tracePt t="143355" x="7767638" y="3390900"/>
          <p14:tracePt t="143371" x="7742238" y="3390900"/>
          <p14:tracePt t="143388" x="7716838" y="3390900"/>
          <p14:tracePt t="143406" x="7686675" y="3390900"/>
          <p14:tracePt t="143422" x="7661275" y="3390900"/>
          <p14:tracePt t="143438" x="7615238" y="3403600"/>
          <p14:tracePt t="143456" x="7602538" y="3416300"/>
          <p14:tracePt t="143472" x="7559675" y="3429000"/>
          <p14:tracePt t="143488" x="7537450" y="3454400"/>
          <p14:tracePt t="143506" x="7508875" y="3479800"/>
          <p14:tracePt t="143509" x="7496175" y="3527425"/>
          <p14:tracePt t="143522" x="7461250" y="3556000"/>
          <p14:tracePt t="143525" x="7453313" y="3568700"/>
          <p14:tracePt t="143540" x="7453313" y="3595688"/>
          <p14:tracePt t="143556" x="7453313" y="3624263"/>
          <p14:tracePt t="143572" x="7453313" y="3649663"/>
          <p14:tracePt t="143588" x="7453313" y="3675063"/>
          <p14:tracePt t="143613" x="7458075" y="3687763"/>
          <p14:tracePt t="143637" x="7470775" y="3702050"/>
          <p14:tracePt t="143645" x="7483475" y="3714750"/>
          <p14:tracePt t="143668" x="7496175" y="3727450"/>
          <p14:tracePt t="143677" x="7508875" y="3740150"/>
          <p14:tracePt t="143700" x="7534275" y="3765550"/>
          <p14:tracePt t="143709" x="7562850" y="3765550"/>
          <p14:tracePt t="143721" x="7572375" y="3778250"/>
          <p14:tracePt t="143725" x="7602538" y="3803650"/>
          <p14:tracePt t="143738" x="7615238" y="3816350"/>
          <p14:tracePt t="143741" x="7653338" y="3829050"/>
          <p14:tracePt t="143756" x="7716838" y="3892550"/>
          <p14:tracePt t="143772" x="7759700" y="3935413"/>
          <p14:tracePt t="143788" x="7785100" y="3960813"/>
          <p14:tracePt t="143804" x="7840663" y="3960813"/>
          <p14:tracePt t="143821" x="7866063" y="3960813"/>
          <p14:tracePt t="143838" x="7904163" y="3973513"/>
          <p14:tracePt t="143854" x="7916863" y="3986213"/>
          <p14:tracePt t="143871" x="7942263" y="3986213"/>
          <p14:tracePt t="143888" x="7997825" y="3986213"/>
          <p14:tracePt t="143904" x="8053388" y="3986213"/>
          <p14:tracePt t="143923" x="8078788" y="3986213"/>
          <p14:tracePt t="143926" x="8107363" y="3986213"/>
          <p14:tracePt t="143939" x="8134350" y="3986213"/>
          <p14:tracePt t="143941" x="8162925" y="3986213"/>
          <p14:tracePt t="143955" x="8185150" y="3986213"/>
          <p14:tracePt t="143973" x="8223250" y="3986213"/>
          <p14:tracePt t="143988" x="8261350" y="3986213"/>
          <p14:tracePt t="144006" x="8286750" y="3986213"/>
          <p14:tracePt t="144022" x="8316913" y="3986213"/>
          <p14:tracePt t="144061" x="8342313" y="3986213"/>
          <p14:tracePt t="144067" x="8372475" y="3986213"/>
          <p14:tracePt t="144085" x="8380413" y="3978275"/>
          <p14:tracePt t="144140" x="8393113" y="3965575"/>
          <p14:tracePt t="144180" x="8418513" y="3965575"/>
          <p14:tracePt t="144204" x="8431213" y="3952875"/>
          <p14:tracePt t="144220" x="8431213" y="3927475"/>
          <p14:tracePt t="144228" x="8431213" y="3900488"/>
          <p14:tracePt t="144245" x="8431213" y="3871913"/>
          <p14:tracePt t="144255" x="8431213" y="3808413"/>
          <p14:tracePt t="144272" x="8405813" y="3752850"/>
          <p14:tracePt t="144275" x="8405813" y="3722688"/>
          <p14:tracePt t="144293" x="8405813" y="3697288"/>
          <p14:tracePt t="144306" x="8375650" y="3667125"/>
          <p14:tracePt t="144309" x="8347075" y="3636963"/>
          <p14:tracePt t="144322" x="8347075" y="3608388"/>
          <p14:tracePt t="144324" x="8334375" y="3598863"/>
          <p14:tracePt t="144338" x="8320088" y="3586163"/>
          <p14:tracePt t="144356" x="8320088" y="3560763"/>
          <p14:tracePt t="144380" x="8307388" y="3548063"/>
          <p14:tracePt t="144389" x="8294688" y="3535363"/>
          <p14:tracePt t="144445" x="8286750" y="3522663"/>
          <p14:tracePt t="144452" x="8274050" y="3509963"/>
          <p14:tracePt t="144477" x="8261350" y="3497263"/>
          <p14:tracePt t="144484" x="8235950" y="3497263"/>
          <p14:tracePt t="144500" x="8188325" y="3484563"/>
          <p14:tracePt t="144516" x="8142288" y="3467100"/>
          <p14:tracePt t="144525" x="8112125" y="3436938"/>
          <p14:tracePt t="144538" x="8081963" y="3436938"/>
          <p14:tracePt t="144542" x="8056563" y="3436938"/>
          <p14:tracePt t="144556" x="7997825" y="3408363"/>
          <p14:tracePt t="144573" x="7947025" y="3408363"/>
          <p14:tracePt t="144589" x="7853363" y="3378200"/>
          <p14:tracePt t="144605" x="7797800" y="3378200"/>
          <p14:tracePt t="144622" x="7742238" y="3378200"/>
          <p14:tracePt t="144638" x="7653338" y="3378200"/>
          <p14:tracePt t="144656" x="7597775" y="3378200"/>
          <p14:tracePt t="144672" x="7508875" y="3378200"/>
          <p14:tracePt t="144688" x="7431088" y="3378200"/>
          <p14:tracePt t="144692" x="7423150" y="3378200"/>
          <p14:tracePt t="144709" x="7397750" y="3378200"/>
          <p14:tracePt t="144722" x="7385050" y="3386138"/>
          <p14:tracePt t="144725" x="7372350" y="3395663"/>
          <p14:tracePt t="144740" x="7329488" y="3424238"/>
          <p14:tracePt t="144853" x="7299325" y="3454400"/>
          <p14:tracePt t="144972" x="7299325" y="3467100"/>
          <p14:tracePt t="144980" x="7299325" y="3492500"/>
          <p14:tracePt t="144996" x="7299325" y="3517900"/>
          <p14:tracePt t="145005" x="7299325" y="3548063"/>
          <p14:tracePt t="145022" x="7299325" y="3603625"/>
          <p14:tracePt t="145038" x="7299325" y="3654425"/>
          <p14:tracePt t="145056" x="7299325" y="3709988"/>
          <p14:tracePt t="145076" x="7299325" y="3740150"/>
          <p14:tracePt t="145093" x="7308850" y="3748088"/>
          <p14:tracePt t="145105" x="7321550" y="3760788"/>
          <p14:tracePt t="145122" x="7329488" y="3773488"/>
          <p14:tracePt t="145138" x="7342188" y="3786188"/>
          <p14:tracePt t="145164" x="7354888" y="3798888"/>
          <p14:tracePt t="145173" x="7380288" y="3798888"/>
          <p14:tracePt t="145189" x="7435850" y="3798888"/>
          <p14:tracePt t="145205" x="7562850" y="3798888"/>
          <p14:tracePt t="145222" x="7618413" y="3829050"/>
          <p14:tracePt t="145238" x="7712075" y="3829050"/>
          <p14:tracePt t="145255" x="7767638" y="3829050"/>
          <p14:tracePt t="145272" x="7793038" y="3829050"/>
          <p14:tracePt t="145276" x="7805738" y="3841750"/>
          <p14:tracePt t="145288" x="7818438" y="3854450"/>
          <p14:tracePt t="145306" x="7869238" y="3854450"/>
          <p14:tracePt t="145309" x="7896225" y="3854450"/>
          <p14:tracePt t="145322" x="7959725" y="3854450"/>
          <p14:tracePt t="145324" x="7988300" y="3854450"/>
          <p14:tracePt t="145339" x="8116888" y="3854450"/>
          <p14:tracePt t="145355" x="8205788" y="3854450"/>
          <p14:tracePt t="145372" x="8261350" y="3854450"/>
          <p14:tracePt t="145389" x="8350250" y="3854450"/>
          <p14:tracePt t="145405" x="8397875" y="3854450"/>
          <p14:tracePt t="145422" x="8435975" y="3854450"/>
          <p14:tracePt t="145438" x="8491538" y="3854450"/>
          <p14:tracePt t="145456" x="8562975" y="3854450"/>
          <p14:tracePt t="145472" x="8656638" y="3811588"/>
          <p14:tracePt t="145488" x="8694738" y="3798888"/>
          <p14:tracePt t="145491" x="8805863" y="3760788"/>
          <p14:tracePt t="145505" x="8869363" y="3760788"/>
          <p14:tracePt t="145508" x="8980488" y="3722688"/>
          <p14:tracePt t="145523" x="9069388" y="3722688"/>
          <p14:tracePt t="145525" x="9158288" y="3722688"/>
          <p14:tracePt t="145538" x="9223375" y="3722688"/>
          <p14:tracePt t="145540" x="9286875" y="3722688"/>
          <p14:tracePt t="145556" x="9409113" y="3722688"/>
          <p14:tracePt t="145572" x="9464675" y="3722688"/>
          <p14:tracePt t="145588" x="9537700" y="3722688"/>
          <p14:tracePt t="145606" x="9609138" y="3722688"/>
          <p14:tracePt t="145622" x="9702800" y="3722688"/>
          <p14:tracePt t="145638" x="9831388" y="3722688"/>
          <p14:tracePt t="145655" x="9958388" y="3722688"/>
          <p14:tracePt t="145672" x="10031413" y="3722688"/>
          <p14:tracePt t="145689" x="10102850" y="3752850"/>
          <p14:tracePt t="145692" x="10133013" y="3781425"/>
          <p14:tracePt t="145704" x="10180638" y="3794125"/>
          <p14:tracePt t="145708" x="10193338" y="3808413"/>
          <p14:tracePt t="145721" x="10234613" y="3824288"/>
          <p14:tracePt t="145723" x="10264775" y="3854450"/>
          <p14:tracePt t="145739" x="10363200" y="3935413"/>
          <p14:tracePt t="145756" x="10388600" y="3973513"/>
          <p14:tracePt t="145772" x="10439400" y="4021138"/>
          <p14:tracePt t="145789" x="10482263" y="4062413"/>
          <p14:tracePt t="145805" x="10494963" y="4100513"/>
          <p14:tracePt t="145822" x="10502900" y="4140200"/>
          <p14:tracePt t="145838" x="10502900" y="4165600"/>
          <p14:tracePt t="145855" x="10502900" y="4194175"/>
          <p14:tracePt t="145877" x="10498138" y="4206875"/>
          <p14:tracePt t="145888" x="10469563" y="4233863"/>
          <p14:tracePt t="145892" x="10444163" y="4233863"/>
          <p14:tracePt t="145905" x="10414000" y="4233863"/>
          <p14:tracePt t="145908" x="10401300" y="4246563"/>
          <p14:tracePt t="145922" x="10363200" y="4259263"/>
          <p14:tracePt t="145925" x="10333038" y="4259263"/>
          <p14:tracePt t="145938" x="10285413" y="4275138"/>
          <p14:tracePt t="145940" x="10272713" y="4287838"/>
          <p14:tracePt t="145956" x="10221913" y="4313238"/>
          <p14:tracePt t="145973" x="10150475" y="4325938"/>
          <p14:tracePt t="145989" x="10102850" y="4343400"/>
          <p14:tracePt t="146005" x="10044113" y="4373563"/>
          <p14:tracePt t="146028" x="10018713" y="4373563"/>
          <p14:tracePt t="146380" x="10026650" y="4365625"/>
          <p14:tracePt t="146389" x="10039350" y="4356100"/>
          <p14:tracePt t="146407" x="10064750" y="4356100"/>
          <p14:tracePt t="146422" x="10090150" y="4356100"/>
          <p14:tracePt t="146439" x="10102850" y="4343400"/>
          <p14:tracePt t="146455" x="10115550" y="4330700"/>
          <p14:tracePt t="146472" x="10140950" y="4330700"/>
          <p14:tracePt t="146501" x="10166350" y="4330700"/>
          <p14:tracePt t="146525" x="10196513" y="4330700"/>
          <p14:tracePt t="146588" x="10221913" y="4330700"/>
          <p14:tracePt t="146717" x="10201275" y="4330700"/>
          <p14:tracePt t="146724" x="10171113" y="4330700"/>
          <p14:tracePt t="146748" x="10145713" y="4330700"/>
          <p14:tracePt t="146757" x="10115550" y="4330700"/>
          <p14:tracePt t="146773" x="10069513" y="4343400"/>
          <p14:tracePt t="146780" x="10059988" y="4352925"/>
          <p14:tracePt t="146789" x="10034588" y="4352925"/>
          <p14:tracePt t="146805" x="9980613" y="4352925"/>
          <p14:tracePt t="146822" x="9882188" y="4386263"/>
          <p14:tracePt t="146838" x="9831388" y="4386263"/>
          <p14:tracePt t="146855" x="9737725" y="4386263"/>
          <p14:tracePt t="146873" x="9601200" y="4424363"/>
          <p14:tracePt t="146875" x="9575800" y="4424363"/>
          <p14:tracePt t="146888" x="9469438" y="4424363"/>
          <p14:tracePt t="146906" x="9375775" y="4424363"/>
          <p14:tracePt t="146909" x="9350375" y="4424363"/>
          <p14:tracePt t="146922" x="9324975" y="4424363"/>
          <p14:tracePt t="146925" x="9294813" y="4424363"/>
          <p14:tracePt t="146938" x="9269413" y="4424363"/>
          <p14:tracePt t="146942" x="9256713" y="4424363"/>
          <p14:tracePt t="146956" x="9218613" y="4424363"/>
          <p14:tracePt t="146972" x="9163050" y="4424363"/>
          <p14:tracePt t="146989" x="9107488" y="4424363"/>
          <p14:tracePt t="147008" x="9036050" y="4454525"/>
          <p14:tracePt t="147022" x="9023350" y="4454525"/>
          <p14:tracePt t="147038" x="8997950" y="4454525"/>
          <p14:tracePt t="147055" x="8970963" y="4454525"/>
          <p14:tracePt t="147072" x="8937625" y="4484688"/>
          <p14:tracePt t="147173" x="8963025" y="4484688"/>
          <p14:tracePt t="147189" x="8988425" y="4484688"/>
          <p14:tracePt t="147207" x="9018588" y="4484688"/>
          <p14:tracePt t="147261" x="9043988" y="4484688"/>
          <p14:tracePt t="147508" x="9077325" y="4441825"/>
          <p14:tracePt t="147516" x="9086850" y="4429125"/>
          <p14:tracePt t="147532" x="9117013" y="4416425"/>
          <p14:tracePt t="147548" x="9124950" y="4403725"/>
          <p14:tracePt t="147556" x="9137650" y="4394200"/>
          <p14:tracePt t="147836" x="9129713" y="4381500"/>
          <p14:tracePt t="147877" x="9104313" y="4381500"/>
          <p14:tracePt t="148325" x="9077325" y="4381500"/>
          <p14:tracePt t="148341" x="9051925" y="4381500"/>
          <p14:tracePt t="148355" x="9023350" y="4381500"/>
          <p14:tracePt t="148413" x="9048750" y="4381500"/>
          <p14:tracePt t="148419" x="9074150" y="4381500"/>
          <p14:tracePt t="148428" x="9099550" y="4381500"/>
          <p14:tracePt t="148548" x="9129713" y="4381500"/>
          <p14:tracePt t="148555" x="9155113" y="4381500"/>
          <p14:tracePt t="148572" x="9332913" y="4411663"/>
          <p14:tracePt t="148589" x="9393238" y="4471988"/>
          <p14:tracePt t="148605" x="9423400" y="4500563"/>
          <p14:tracePt t="148621" x="9456738" y="4530725"/>
          <p14:tracePt t="148638" x="9482138" y="4530725"/>
          <p14:tracePt t="148821" x="9461500" y="4530725"/>
          <p14:tracePt t="148836" x="9431338" y="4530725"/>
          <p14:tracePt t="148845" x="9418638" y="4543425"/>
          <p14:tracePt t="148861" x="9405938" y="4556125"/>
          <p14:tracePt t="148877" x="9380538" y="4556125"/>
          <p14:tracePt t="148923" x="9355138" y="4556125"/>
          <p14:tracePt t="148940" x="9342438" y="4556125"/>
          <p14:tracePt t="148948" x="9329738" y="4556125"/>
          <p14:tracePt t="148956" x="9302750" y="4556125"/>
          <p14:tracePt t="148972" x="9277350" y="4556125"/>
          <p14:tracePt t="148989" x="9248775" y="4556125"/>
          <p14:tracePt t="149012" x="9223375" y="4556125"/>
          <p14:tracePt t="149077" x="9196388" y="4556125"/>
          <p14:tracePt t="149100" x="9167813" y="4556125"/>
          <p14:tracePt t="149126" x="9142413" y="4556125"/>
          <p14:tracePt t="149141" x="9112250" y="4556125"/>
          <p14:tracePt t="149164" x="9086850" y="4556125"/>
          <p14:tracePt t="149189" x="9061450" y="4556125"/>
          <p14:tracePt t="149213" x="9031288" y="4556125"/>
          <p14:tracePt t="149220" x="9005888" y="4556125"/>
          <p14:tracePt t="149236" x="8975725" y="4556125"/>
          <p14:tracePt t="149252" x="8929688" y="4543425"/>
          <p14:tracePt t="149277" x="8920163" y="4535488"/>
          <p14:tracePt t="149308" x="8894763" y="4535488"/>
          <p14:tracePt t="149332" x="8864600" y="4535488"/>
          <p14:tracePt t="149348" x="8839200" y="4535488"/>
          <p14:tracePt t="149365" x="8810625" y="4535488"/>
          <p14:tracePt t="149397" x="8785225" y="4535488"/>
          <p14:tracePt t="149436" x="8758238" y="4535488"/>
          <p14:tracePt t="149484" x="8745538" y="4522788"/>
          <p14:tracePt t="149605" x="8755063" y="4510088"/>
          <p14:tracePt t="149621" x="8780463" y="4510088"/>
          <p14:tracePt t="149636" x="8805863" y="4510088"/>
          <p14:tracePt t="149644" x="8831263" y="4510088"/>
          <p14:tracePt t="149661" x="8861425" y="4510088"/>
          <p14:tracePt t="149685" x="8886825" y="4510088"/>
          <p14:tracePt t="149700" x="8916988" y="4510088"/>
          <p14:tracePt t="149717" x="8942388" y="4510088"/>
          <p14:tracePt t="149733" x="8967788" y="4510088"/>
          <p14:tracePt t="149757" x="9013825" y="4492625"/>
          <p14:tracePt t="149805" x="9026525" y="4479925"/>
          <p14:tracePt t="149877" x="9051925" y="4479925"/>
          <p14:tracePt t="149973" x="9082088" y="4479925"/>
          <p14:tracePt t="150260" x="9107488" y="4479925"/>
          <p14:tracePt t="150685" x="9086850" y="4479925"/>
          <p14:tracePt t="150701" x="9056688" y="4479925"/>
          <p14:tracePt t="150717" x="9031288" y="4479925"/>
          <p14:tracePt t="150741" x="9001125" y="4479925"/>
          <p14:tracePt t="150755" x="8975725" y="4479925"/>
          <p14:tracePt t="150764" x="8950325" y="4479925"/>
          <p14:tracePt t="150771" x="8920163" y="4479925"/>
          <p14:tracePt t="150788" x="8894763" y="4479925"/>
          <p14:tracePt t="150805" x="8839200" y="4479925"/>
          <p14:tracePt t="150822" x="8813800" y="4479925"/>
          <p14:tracePt t="150838" x="8737600" y="4492625"/>
          <p14:tracePt t="150854" x="8699500" y="4505325"/>
          <p14:tracePt t="150872" x="8648700" y="4505325"/>
          <p14:tracePt t="150889" x="8593138" y="4505325"/>
          <p14:tracePt t="150892" x="8562975" y="4505325"/>
          <p14:tracePt t="150904" x="8494713" y="4538663"/>
          <p14:tracePt t="150908" x="8469313" y="4538663"/>
          <p14:tracePt t="150921" x="8405813" y="4538663"/>
          <p14:tracePt t="150924" x="8380413" y="4538663"/>
          <p14:tracePt t="150938" x="8350250" y="4538663"/>
          <p14:tracePt t="150941" x="8324850" y="4538663"/>
          <p14:tracePt t="150954" x="8299450" y="4538663"/>
          <p14:tracePt t="150957" x="8269288" y="4538663"/>
          <p14:tracePt t="150980" x="8256588" y="4538663"/>
          <p14:tracePt t="150989" x="8243888" y="4538663"/>
          <p14:tracePt t="151013" x="8218488" y="4538663"/>
          <p14:tracePt t="151028" x="8193088" y="4538663"/>
          <p14:tracePt t="151045" x="8180388" y="4538663"/>
          <p14:tracePt t="151055" x="8167688" y="4538663"/>
          <p14:tracePt t="151072" x="8142288" y="4538663"/>
          <p14:tracePt t="151089" x="8116888" y="4538663"/>
          <p14:tracePt t="151106" x="8086725" y="4538663"/>
          <p14:tracePt t="151124" x="8061325" y="4538663"/>
          <p14:tracePt t="151138" x="8035925" y="4538663"/>
          <p14:tracePt t="151156" x="7980363" y="4538663"/>
          <p14:tracePt t="151171" x="7950200" y="4538663"/>
          <p14:tracePt t="151293" x="7942263" y="4530725"/>
          <p14:tracePt t="151333" x="7929563" y="4518025"/>
          <p14:tracePt t="151677" x="7886700" y="4505325"/>
          <p14:tracePt t="151684" x="7874000" y="4492625"/>
          <p14:tracePt t="151701" x="7861300" y="4479925"/>
          <p14:tracePt t="151709" x="7848600" y="4467225"/>
          <p14:tracePt t="151722" x="7823200" y="4441825"/>
          <p14:tracePt t="151748" x="7797800" y="4441825"/>
          <p14:tracePt t="152085" x="7805738" y="4441825"/>
          <p14:tracePt t="152093" x="7815263" y="4441825"/>
          <p14:tracePt t="152105" x="7874000" y="4441825"/>
          <p14:tracePt t="152122" x="7899400" y="4441825"/>
          <p14:tracePt t="152124" x="7924800" y="4441825"/>
          <p14:tracePt t="152138" x="7954963" y="4441825"/>
          <p14:tracePt t="152141" x="7980363" y="4441825"/>
          <p14:tracePt t="152155" x="8010525" y="4441825"/>
          <p14:tracePt t="152171" x="8035925" y="4441825"/>
          <p14:tracePt t="152189" x="8091488" y="4441825"/>
          <p14:tracePt t="152205" x="8116888" y="4441825"/>
          <p14:tracePt t="152221" x="8172450" y="4441825"/>
          <p14:tracePt t="152238" x="8197850" y="4441825"/>
          <p14:tracePt t="152255" x="8228013" y="4441825"/>
          <p14:tracePt t="152277" x="8253413" y="4441825"/>
          <p14:tracePt t="152477" x="8231188" y="4441825"/>
          <p14:tracePt t="152484" x="8201025" y="4441825"/>
          <p14:tracePt t="152493" x="8175625" y="4441825"/>
          <p14:tracePt t="152505" x="8150225" y="4441825"/>
          <p14:tracePt t="152508" x="8121650" y="4441825"/>
          <p14:tracePt t="152525" x="8056563" y="4441825"/>
          <p14:tracePt t="152540" x="8031163" y="4441825"/>
          <p14:tracePt t="152555" x="7975600" y="4441825"/>
          <p14:tracePt t="152572" x="7921625" y="4441825"/>
          <p14:tracePt t="152589" x="7896225" y="4441825"/>
          <p14:tracePt t="152606" x="7805738" y="4454525"/>
          <p14:tracePt t="152621" x="7793038" y="4467225"/>
          <p14:tracePt t="152637" x="7767638" y="4467225"/>
          <p14:tracePt t="152655" x="7742238" y="4467225"/>
          <p14:tracePt t="152671" x="7716838" y="4467225"/>
          <p14:tracePt t="152689" x="7686675" y="4467225"/>
          <p14:tracePt t="152692" x="7661275" y="4467225"/>
          <p14:tracePt t="153901" x="7683500" y="4467225"/>
          <p14:tracePt t="153908" x="7712075" y="4467225"/>
          <p14:tracePt t="153922" x="7737475" y="4467225"/>
          <p14:tracePt t="153925" x="7762875" y="4467225"/>
          <p14:tracePt t="153938" x="7793038" y="4467225"/>
          <p14:tracePt t="153941" x="7818438" y="4467225"/>
          <p14:tracePt t="153956" x="7896225" y="4454525"/>
          <p14:tracePt t="153972" x="7929563" y="4441825"/>
          <p14:tracePt t="153988" x="7959725" y="4441825"/>
          <p14:tracePt t="154005" x="8015288" y="4441825"/>
          <p14:tracePt t="154022" x="8040688" y="4441825"/>
          <p14:tracePt t="154039" x="8066088" y="4441825"/>
          <p14:tracePt t="154054" x="8121650" y="4441825"/>
          <p14:tracePt t="154072" x="8150225" y="4441825"/>
          <p14:tracePt t="154088" x="8201025" y="4441825"/>
          <p14:tracePt t="154105" x="8231188" y="4441825"/>
          <p14:tracePt t="154108" x="8256588" y="4441825"/>
          <p14:tracePt t="154125" x="8286750" y="4441825"/>
          <p14:tracePt t="154141" x="8312150" y="4441825"/>
          <p14:tracePt t="154164" x="8337550" y="4441825"/>
          <p14:tracePt t="154171" x="8367713" y="4441825"/>
          <p14:tracePt t="154189" x="8423275" y="4441825"/>
          <p14:tracePt t="154205" x="8474075" y="4441825"/>
          <p14:tracePt t="154222" x="8567738" y="4441825"/>
          <p14:tracePt t="154238" x="8623300" y="4441825"/>
          <p14:tracePt t="154255" x="8674100" y="4441825"/>
          <p14:tracePt t="154272" x="8704263" y="4441825"/>
          <p14:tracePt t="154275" x="8729663" y="4441825"/>
          <p14:tracePt t="154293" x="8758238" y="4441825"/>
          <p14:tracePt t="154309" x="8785225" y="4441825"/>
          <p14:tracePt t="154321" x="8810625" y="4441825"/>
          <p14:tracePt t="154325" x="8874125" y="4441825"/>
          <p14:tracePt t="154338" x="8904288" y="4441825"/>
          <p14:tracePt t="154342" x="8929688" y="4441825"/>
          <p14:tracePt t="154354" x="8993188" y="4441825"/>
          <p14:tracePt t="154358" x="9056688" y="4441825"/>
          <p14:tracePt t="154371" x="9129713" y="4441825"/>
          <p14:tracePt t="154387" x="9188450" y="4449763"/>
          <p14:tracePt t="154404" x="9256713" y="4467225"/>
          <p14:tracePt t="154421" x="9294813" y="4467225"/>
          <p14:tracePt t="154438" x="9332913" y="4467225"/>
          <p14:tracePt t="154454" x="9358313" y="4467225"/>
          <p14:tracePt t="154471" x="9413875" y="4467225"/>
          <p14:tracePt t="154489" x="9469438" y="4467225"/>
          <p14:tracePt t="154492" x="9494838" y="4467225"/>
          <p14:tracePt t="154505" x="9525000" y="4467225"/>
          <p14:tracePt t="154508" x="9571038" y="4479925"/>
          <p14:tracePt t="154522" x="9583738" y="4492625"/>
          <p14:tracePt t="154525" x="9639300" y="4492625"/>
          <p14:tracePt t="154538" x="9664700" y="4492625"/>
          <p14:tracePt t="154541" x="9755188" y="4510088"/>
          <p14:tracePt t="154556" x="9793288" y="4522788"/>
          <p14:tracePt t="154573" x="9882188" y="4522788"/>
          <p14:tracePt t="154590" x="9937750" y="4551363"/>
          <p14:tracePt t="154606" x="9967913" y="4551363"/>
          <p14:tracePt t="154621" x="10021888" y="4551363"/>
          <p14:tracePt t="154638" x="10047288" y="4551363"/>
          <p14:tracePt t="154655" x="10074275" y="4551363"/>
          <p14:tracePt t="154672" x="10102850" y="4551363"/>
          <p14:tracePt t="154688" x="10128250" y="4551363"/>
          <p14:tracePt t="154709" x="10158413" y="4551363"/>
          <p14:tracePt t="154725" x="10183813" y="4551363"/>
          <p14:tracePt t="154748" x="10209213" y="4551363"/>
          <p14:tracePt t="154764" x="10239375" y="4551363"/>
          <p14:tracePt t="154789" x="10264775" y="4551363"/>
          <p14:tracePt t="154828" x="10294938" y="4551363"/>
          <p14:tracePt t="154861" x="10320338" y="4551363"/>
          <p14:tracePt t="154892" x="10345738" y="4551363"/>
          <p14:tracePt t="154908" x="10375900" y="4551363"/>
          <p14:tracePt t="154932" x="10401300" y="4551363"/>
          <p14:tracePt t="154941" x="10414000" y="4543425"/>
          <p14:tracePt t="154957" x="10426700" y="4530725"/>
          <p14:tracePt t="154971" x="10452100" y="4530725"/>
          <p14:tracePt t="154996" x="10477500" y="4530725"/>
          <p14:tracePt t="155012" x="10507663" y="4530725"/>
          <p14:tracePt t="155036" x="10533063" y="4530725"/>
          <p14:tracePt t="155108" x="10545763" y="4538663"/>
          <p14:tracePt t="155116" x="10545763" y="4594225"/>
          <p14:tracePt t="155125" x="10533063" y="4641850"/>
          <p14:tracePt t="155138" x="10444163" y="4697413"/>
          <p14:tracePt t="155142" x="10391775" y="4748213"/>
          <p14:tracePt t="155154" x="10363200" y="4778375"/>
          <p14:tracePt t="155157" x="10277475" y="4794250"/>
          <p14:tracePt t="155171" x="10201275" y="4845050"/>
          <p14:tracePt t="155188" x="10140950" y="4875213"/>
          <p14:tracePt t="155206" x="10077450" y="4875213"/>
          <p14:tracePt t="155221" x="10052050" y="4875213"/>
          <p14:tracePt t="155253" x="10021888" y="4875213"/>
          <p14:tracePt t="155333" x="10009188" y="4887913"/>
          <p14:tracePt t="155348" x="10009188" y="4900613"/>
          <p14:tracePt t="155356" x="10009188" y="4910138"/>
          <p14:tracePt t="155373" x="10047288" y="4951413"/>
          <p14:tracePt t="155389" x="10099675" y="4951413"/>
          <p14:tracePt t="155407" x="10226675" y="4951413"/>
          <p14:tracePt t="155421" x="10282238" y="4951413"/>
          <p14:tracePt t="155438" x="10345738" y="4951413"/>
          <p14:tracePt t="155455" x="10375900" y="4951413"/>
          <p14:tracePt t="155471" x="10401300" y="4951413"/>
          <p14:tracePt t="155493" x="10426700" y="4951413"/>
          <p14:tracePt t="155637" x="10406063" y="4951413"/>
          <p14:tracePt t="155644" x="10340975" y="4951413"/>
          <p14:tracePt t="155656" x="10188575" y="4951413"/>
          <p14:tracePt t="155671" x="9793288" y="4951413"/>
          <p14:tracePt t="155688" x="8924925" y="4951413"/>
          <p14:tracePt t="155704" x="8107363" y="4951413"/>
          <p14:tracePt t="155707" x="7853363" y="4951413"/>
          <p14:tracePt t="155721" x="7627938" y="4951413"/>
          <p14:tracePt t="155723" x="7512050" y="4951413"/>
          <p14:tracePt t="155738" x="7448550" y="4951413"/>
          <p14:tracePt t="155741" x="7423150" y="4951413"/>
          <p14:tracePt t="155755" x="7392988" y="4951413"/>
          <p14:tracePt t="155877" x="7435850" y="4951413"/>
          <p14:tracePt t="155884" x="7521575" y="4951413"/>
          <p14:tracePt t="155893" x="7666038" y="4951413"/>
          <p14:tracePt t="155905" x="7805738" y="4951413"/>
          <p14:tracePt t="155908" x="8031163" y="4951413"/>
          <p14:tracePt t="155921" x="8261350" y="4951413"/>
          <p14:tracePt t="155925" x="8486775" y="4951413"/>
          <p14:tracePt t="155939" x="8963025" y="4951413"/>
          <p14:tracePt t="155955" x="9388475" y="4951413"/>
          <p14:tracePt t="155972" x="9728200" y="4951413"/>
          <p14:tracePt t="155988" x="9907588" y="4951413"/>
          <p14:tracePt t="156005" x="9971088" y="4951413"/>
          <p14:tracePt t="156021" x="10001250" y="4951413"/>
          <p14:tracePt t="156085" x="9975850" y="4951413"/>
          <p14:tracePt t="156092" x="9932988" y="4951413"/>
          <p14:tracePt t="156105" x="9886950" y="4951413"/>
          <p14:tracePt t="156107" x="9780588" y="4951413"/>
          <p14:tracePt t="156121" x="9664700" y="4951413"/>
          <p14:tracePt t="156123" x="9575800" y="4951413"/>
          <p14:tracePt t="156139" x="9371013" y="4951413"/>
          <p14:tracePt t="156155" x="9239250" y="4951413"/>
          <p14:tracePt t="156172" x="9018588" y="4951413"/>
          <p14:tracePt t="156188" x="8891588" y="4951413"/>
          <p14:tracePt t="156205" x="8758238" y="4951413"/>
          <p14:tracePt t="156221" x="8732838" y="4951413"/>
          <p14:tracePt t="156285" x="8755063" y="4951413"/>
          <p14:tracePt t="156292" x="8864600" y="4918075"/>
          <p14:tracePt t="156300" x="9036050" y="4918075"/>
          <p14:tracePt t="156322" x="9405938" y="4918075"/>
          <p14:tracePt t="156338" x="9725025" y="4870450"/>
          <p14:tracePt t="156342" x="9847263" y="4832350"/>
          <p14:tracePt t="156355" x="9937750" y="4832350"/>
          <p14:tracePt t="156371" x="9967913" y="4832350"/>
          <p14:tracePt t="156406" x="9980613" y="4819650"/>
          <p14:tracePt t="156444" x="9953625" y="4806950"/>
          <p14:tracePt t="156452" x="9890125" y="4806950"/>
          <p14:tracePt t="156461" x="9805988" y="4806950"/>
          <p14:tracePt t="156471" x="9636125" y="4806950"/>
          <p14:tracePt t="156489" x="9236075" y="4760913"/>
          <p14:tracePt t="156492" x="9010650" y="4760913"/>
          <p14:tracePt t="156505" x="8891588" y="4760913"/>
          <p14:tracePt t="156508" x="8694738" y="4760913"/>
          <p14:tracePt t="156521" x="8550275" y="4760913"/>
          <p14:tracePt t="156524" x="8435975" y="4760913"/>
          <p14:tracePt t="156538" x="8410575" y="4760913"/>
          <p14:tracePt t="156540" x="8380413" y="4760913"/>
          <p14:tracePt t="156555" x="8355013" y="4760913"/>
          <p14:tracePt t="156571" x="8324850" y="4760913"/>
          <p14:tracePt t="156587" x="8299450" y="4760913"/>
          <p14:tracePt t="156653" x="8359775" y="4760913"/>
          <p14:tracePt t="156660" x="8466138" y="4760913"/>
          <p14:tracePt t="156672" x="8585200" y="4760913"/>
          <p14:tracePt t="156675" x="8699500" y="4760913"/>
          <p14:tracePt t="156688" x="8813800" y="4760913"/>
          <p14:tracePt t="156691" x="8929688" y="4760913"/>
          <p14:tracePt t="156705" x="9043988" y="4760913"/>
          <p14:tracePt t="156708" x="9132888" y="4760913"/>
          <p14:tracePt t="156722" x="9218613" y="4760913"/>
          <p14:tracePt t="156724" x="9248775" y="4786313"/>
          <p14:tracePt t="156738" x="9277350" y="4786313"/>
          <p14:tracePt t="156741" x="9342438" y="4786313"/>
          <p14:tracePt t="156755" x="9396413" y="4786313"/>
          <p14:tracePt t="156771" x="9423400" y="4786313"/>
          <p14:tracePt t="156788" x="9477375" y="4786313"/>
          <p14:tracePt t="156885" x="9418638" y="4786313"/>
          <p14:tracePt t="156892" x="9355138" y="4786313"/>
          <p14:tracePt t="156900" x="9244013" y="4786313"/>
          <p14:tracePt t="156922" x="9013825" y="4786313"/>
          <p14:tracePt t="156940" x="8712200" y="4829175"/>
          <p14:tracePt t="156956" x="8478838" y="4905375"/>
          <p14:tracePt t="156972" x="8367713" y="4922838"/>
          <p14:tracePt t="156987" x="8320088" y="4973638"/>
          <p14:tracePt t="157069" x="8329613" y="4973638"/>
          <p14:tracePt t="157076" x="8401050" y="4973638"/>
          <p14:tracePt t="157088" x="8499475" y="5011738"/>
          <p14:tracePt t="157106" x="8704263" y="5011738"/>
          <p14:tracePt t="157109" x="8767763" y="5011738"/>
          <p14:tracePt t="157121" x="8831263" y="5011738"/>
          <p14:tracePt t="157137" x="8861425" y="5011738"/>
          <p14:tracePt t="157188" x="8836025" y="5011738"/>
          <p14:tracePt t="157196" x="8772525" y="5011738"/>
          <p14:tracePt t="157205" x="8704263" y="4981575"/>
          <p14:tracePt t="157221" x="8418513" y="4981575"/>
          <p14:tracePt t="157238" x="8069263" y="4935538"/>
          <p14:tracePt t="157255" x="7785100" y="4935538"/>
          <p14:tracePt t="157272" x="7567613" y="4935538"/>
          <p14:tracePt t="157288" x="7524750" y="4935538"/>
          <p14:tracePt t="157348" x="7605713" y="4935538"/>
          <p14:tracePt t="157356" x="7691438" y="4935538"/>
          <p14:tracePt t="157364" x="7805738" y="4935538"/>
          <p14:tracePt t="157389" x="8320088" y="4935538"/>
          <p14:tracePt t="157405" x="8550275" y="4935538"/>
          <p14:tracePt t="157421" x="8720138" y="4879975"/>
          <p14:tracePt t="157438" x="8750300" y="4849813"/>
          <p14:tracePt t="157455" x="8750300" y="4824413"/>
          <p14:tracePt t="157471" x="8742363" y="4781550"/>
          <p14:tracePt t="157488" x="8648700" y="4722813"/>
          <p14:tracePt t="157491" x="8618538" y="4722813"/>
          <p14:tracePt t="157504" x="8555038" y="4722813"/>
          <p14:tracePt t="157521" x="8385175" y="4722813"/>
          <p14:tracePt t="157524" x="8355013" y="4722813"/>
          <p14:tracePt t="157538" x="8291513" y="4722813"/>
          <p14:tracePt t="157541" x="8266113" y="4722813"/>
          <p14:tracePt t="157554" x="8218488" y="4764088"/>
          <p14:tracePt t="157557" x="8218488" y="4829175"/>
          <p14:tracePt t="157572" x="8218488" y="4884738"/>
          <p14:tracePt t="157589" x="8218488" y="4913313"/>
          <p14:tracePt t="157605" x="8218488" y="4938713"/>
          <p14:tracePt t="157621" x="8218488" y="4964113"/>
          <p14:tracePt t="157638" x="8248650" y="4976813"/>
          <p14:tracePt t="157654" x="8304213" y="4976813"/>
          <p14:tracePt t="157671" x="8397875" y="4976813"/>
          <p14:tracePt t="157688" x="8486775" y="4976813"/>
          <p14:tracePt t="157705" x="8512175" y="4976813"/>
          <p14:tracePt t="157709" x="8542338" y="4976813"/>
          <p14:tracePt t="157725" x="8567738" y="4976813"/>
          <p14:tracePt t="157738" x="8597900" y="4976813"/>
          <p14:tracePt t="157757" x="8623300" y="4976813"/>
          <p14:tracePt t="157781" x="8648700" y="4976813"/>
          <p14:tracePt t="158181" x="8678863" y="4976813"/>
          <p14:tracePt t="158388" x="8724900" y="4968875"/>
          <p14:tracePt t="158407" x="8755063" y="4935538"/>
          <p14:tracePt t="158468" x="8785225" y="4905375"/>
          <p14:tracePt t="158557" x="8775700" y="4892675"/>
          <p14:tracePt t="158564" x="8763000" y="4884738"/>
          <p14:tracePt t="158668" x="8724900" y="4867275"/>
          <p14:tracePt t="158685" x="8694738" y="4867275"/>
          <p14:tracePt t="158709" x="8669338" y="4867275"/>
          <p14:tracePt t="158773" x="8639175" y="4867275"/>
          <p14:tracePt t="158893" x="8613775" y="4867275"/>
          <p14:tracePt t="159093" x="8636000" y="4867275"/>
          <p14:tracePt t="159133" x="8666163" y="4867275"/>
          <p14:tracePt t="159148" x="8691563" y="4867275"/>
          <p14:tracePt t="159172" x="8737600" y="4854575"/>
          <p14:tracePt t="159205" x="8788400" y="4803775"/>
          <p14:tracePt t="159237" x="8813800" y="4803775"/>
          <p14:tracePt t="159381" x="8839200" y="4803775"/>
          <p14:tracePt t="159973" x="8869363" y="4803775"/>
          <p14:tracePt t="159980" x="8894763" y="4803775"/>
          <p14:tracePt t="159997" x="8924925" y="4803775"/>
          <p14:tracePt t="160012" x="8950325" y="4803775"/>
          <p14:tracePt t="160022" x="8975725" y="4803775"/>
          <p14:tracePt t="160038" x="9005888" y="4803775"/>
          <p14:tracePt t="160054" x="9069388" y="4803775"/>
          <p14:tracePt t="160077" x="9094788" y="4803775"/>
          <p14:tracePt t="160109" x="9124950" y="4803775"/>
          <p14:tracePt t="160133" x="9150350" y="4803775"/>
          <p14:tracePt t="160252" x="9129713" y="4803775"/>
          <p14:tracePt t="160268" x="9099550" y="4803775"/>
          <p14:tracePt t="160277" x="9074150" y="4803775"/>
          <p14:tracePt t="160288" x="9043988" y="4803775"/>
          <p14:tracePt t="160305" x="9018588" y="4803775"/>
          <p14:tracePt t="160308" x="9005888" y="4803775"/>
          <p14:tracePt t="160321" x="8967788" y="4803775"/>
          <p14:tracePt t="160338" x="8937625" y="4803775"/>
          <p14:tracePt t="160354" x="8912225" y="4803775"/>
          <p14:tracePt t="160372" x="8856663" y="4803775"/>
          <p14:tracePt t="160389" x="8831263" y="4803775"/>
          <p14:tracePt t="160404" x="8775700" y="4803775"/>
          <p14:tracePt t="160422" x="8745538" y="4803775"/>
          <p14:tracePt t="160438" x="8694738" y="4803775"/>
          <p14:tracePt t="160454" x="8648700" y="4816475"/>
          <p14:tracePt t="160472" x="8610600" y="4829175"/>
          <p14:tracePt t="160501" x="8559800" y="4857750"/>
          <p14:tracePt t="160509" x="8550275" y="4857750"/>
          <p14:tracePt t="160525" x="8524875" y="4857750"/>
          <p14:tracePt t="160557" x="8494713" y="4857750"/>
          <p14:tracePt t="160571" x="8469313" y="4857750"/>
          <p14:tracePt t="160596" x="8440738" y="4857750"/>
          <p14:tracePt t="160605" x="8413750" y="4857750"/>
          <p14:tracePt t="160612" x="8388350" y="4857750"/>
          <p14:tracePt t="160621" x="8359775" y="4857750"/>
          <p14:tracePt t="160638" x="8334375" y="4857750"/>
          <p14:tracePt t="160655" x="8320088" y="4870450"/>
          <p14:tracePt t="160677" x="8307388" y="4884738"/>
          <p14:tracePt t="160716" x="8281988" y="4884738"/>
          <p14:tracePt t="160757" x="8256588" y="4884738"/>
          <p14:tracePt t="161621" x="8228013" y="4884738"/>
          <p14:tracePt t="161645" x="8201025" y="4884738"/>
          <p14:tracePt t="161668" x="8172450" y="4884738"/>
          <p14:tracePt t="161684" x="8147050" y="4884738"/>
          <p14:tracePt t="161693" x="8121650" y="4884738"/>
          <p14:tracePt t="161704" x="8091488" y="4884738"/>
          <p14:tracePt t="161722" x="8035925" y="4884738"/>
          <p14:tracePt t="161739" x="8010525" y="4884738"/>
          <p14:tracePt t="161741" x="7985125" y="4884738"/>
          <p14:tracePt t="161757" x="7954963" y="4884738"/>
          <p14:tracePt t="161780" x="7929563" y="4884738"/>
          <p14:tracePt t="161788" x="7899400" y="4884738"/>
          <p14:tracePt t="161804" x="7878763" y="4862513"/>
          <p14:tracePt t="161820" x="7789863" y="4862513"/>
          <p14:tracePt t="161837" x="7734300" y="4862513"/>
          <p14:tracePt t="161855" x="7673975" y="4837113"/>
          <p14:tracePt t="161871" x="7585075" y="4837113"/>
          <p14:tracePt t="161888" x="7473950" y="4819650"/>
          <p14:tracePt t="161905" x="7402513" y="4803775"/>
          <p14:tracePt t="161908" x="7337425" y="4803775"/>
          <p14:tracePt t="161921" x="7273925" y="4803775"/>
          <p14:tracePt t="161924" x="7227888" y="4791075"/>
          <p14:tracePt t="161938" x="7215188" y="4778375"/>
          <p14:tracePt t="161941" x="7189788" y="4778375"/>
          <p14:tracePt t="161957" x="7164388" y="4778375"/>
          <p14:tracePt t="161971" x="7134225" y="4778375"/>
          <p14:tracePt t="162012" x="7108825" y="477837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3051"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800"/>
              </a:spcAft>
              <a:tabLst>
                <a:tab pos="457200" algn="l"/>
              </a:tabLst>
            </a:pP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تاریخ علم المحاسبة وتطورها</a:t>
            </a:r>
            <a:endParaRPr lang="ar-EG" sz="2000" b="1" kern="100" dirty="0">
              <a:solidFill>
                <a:srgbClr val="2D3956"/>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Arial" panose="020B0604020202020204" pitchFamily="34" charset="0"/>
              <a:buChar char="•"/>
              <a:tabLst>
                <a:tab pos="457200" algn="l"/>
              </a:tabLst>
            </a:pP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في المرحلة التمهيدية ما قبل عام </a:t>
            </a:r>
            <a:r>
              <a:rPr lang="ar-EG"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1494</a:t>
            </a: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م، كانت المحاسبة في مرحلة بدائية حيث كانت الحاجة الأساسية هي لتسجيل المعاملات المالية البسيطة والأمور المالية الأساسية. كانت هذه الفترة تمثل بداية الاهتمام بتوثيق المعلومات المالية والاقتصادية.</a:t>
            </a:r>
          </a:p>
          <a:p>
            <a:pPr marL="342900" marR="0" lvl="0" indent="-342900" algn="r" rtl="1">
              <a:lnSpc>
                <a:spcPct val="107000"/>
              </a:lnSpc>
              <a:spcBef>
                <a:spcPts val="0"/>
              </a:spcBef>
              <a:spcAft>
                <a:spcPts val="800"/>
              </a:spcAft>
              <a:buFont typeface="Arial" panose="020B0604020202020204" pitchFamily="34" charset="0"/>
              <a:buChar char="•"/>
              <a:tabLst>
                <a:tab pos="457200" algn="l"/>
              </a:tabLst>
            </a:pP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تطورت المحاسبة في هذه المرحلة لتلبية احتياجات المجتمع الناشئ. تم استخدام الأساليب البسيطة للتسجيل والحفظ، حيث كان يُستخدم الورق والأقلام والدفاتر لتسجيل العمليات المالية. لم تكن هناك معايير محاسبية موحدة وكانت القوانين والأساليب تختلف من مكان إلى آخر.</a:t>
            </a:r>
          </a:p>
          <a:p>
            <a:pPr marR="0" lvl="0" algn="r" rtl="1">
              <a:lnSpc>
                <a:spcPct val="107000"/>
              </a:lnSpc>
              <a:spcBef>
                <a:spcPts val="0"/>
              </a:spcBef>
              <a:spcAft>
                <a:spcPts val="800"/>
              </a:spcAft>
              <a:tabLst>
                <a:tab pos="457200" algn="l"/>
              </a:tabLst>
            </a:pPr>
            <a:endParaRPr lang="ar-EG"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R="0" lvl="0" algn="r" rtl="1">
              <a:lnSpc>
                <a:spcPct val="107000"/>
              </a:lnSpc>
              <a:spcBef>
                <a:spcPts val="0"/>
              </a:spcBef>
              <a:spcAft>
                <a:spcPts val="800"/>
              </a:spcAft>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52616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History of Accounting.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47904050"/>
      </p:ext>
    </p:extLst>
  </p:cSld>
  <p:clrMapOvr>
    <a:masterClrMapping/>
  </p:clrMapOvr>
  <mc:AlternateContent xmlns:mc="http://schemas.openxmlformats.org/markup-compatibility/2006" xmlns:p14="http://schemas.microsoft.com/office/powerpoint/2010/main">
    <mc:Choice Requires="p14">
      <p:transition p14:dur="10" advTm="170991"/>
    </mc:Choice>
    <mc:Fallback xmlns="">
      <p:transition advTm="170991"/>
    </mc:Fallback>
  </mc:AlternateContent>
  <p:extLst>
    <p:ext uri="{3A86A75C-4F4B-4683-9AE1-C65F6400EC91}">
      <p14:laserTraceLst xmlns:p14="http://schemas.microsoft.com/office/powerpoint/2010/main">
        <p14:tracePtLst>
          <p14:tracePt t="1061" x="7167563" y="4778375"/>
          <p14:tracePt t="1067" x="7466013" y="4662488"/>
          <p14:tracePt t="1084" x="8397875" y="4381500"/>
          <p14:tracePt t="1101" x="9396413" y="4062413"/>
          <p14:tracePt t="1117" x="9677400" y="3910013"/>
          <p14:tracePt t="1221" x="9669463" y="3900488"/>
          <p14:tracePt t="1428" x="9690100" y="3900488"/>
          <p14:tracePt t="1436" x="9844088" y="3900488"/>
          <p14:tracePt t="1451" x="10294938" y="3900488"/>
          <p14:tracePt t="1468" x="10885488" y="3900488"/>
          <p14:tracePt t="1484" x="11366500" y="3900488"/>
          <p14:tracePt t="1502" x="11391900" y="3900488"/>
          <p14:tracePt t="1517" x="11333163" y="3900488"/>
          <p14:tracePt t="1534" x="11277600" y="3808413"/>
          <p14:tracePt t="1551" x="11422063" y="3527425"/>
          <p14:tracePt t="1568" x="11647488" y="3403600"/>
          <p14:tracePt t="1584" x="12085638" y="3262313"/>
          <p14:tracePt t="1835" x="12136438" y="3135313"/>
          <p14:tracePt t="1851" x="12123738" y="3135313"/>
          <p14:tracePt t="1854" x="12111038" y="3135313"/>
          <p14:tracePt t="1892" x="12085638" y="3114675"/>
          <p14:tracePt t="1909" x="12055475" y="3114675"/>
          <p14:tracePt t="1917" x="12030075" y="3114675"/>
          <p14:tracePt t="1932" x="12004675" y="3114675"/>
          <p14:tracePt t="1957" x="11974513" y="3114675"/>
          <p14:tracePt t="1965" x="11949113" y="3114675"/>
          <p14:tracePt t="1973" x="11885613" y="3114675"/>
          <p14:tracePt t="1984" x="11822113" y="3114675"/>
          <p14:tracePt t="2001" x="11652250" y="3114675"/>
          <p14:tracePt t="2005" x="11587163" y="3114675"/>
          <p14:tracePt t="2018" x="11409363" y="3114675"/>
          <p14:tracePt t="2020" x="11269663" y="3114675"/>
          <p14:tracePt t="2034" x="11095038" y="3114675"/>
          <p14:tracePt t="2038" x="10923588" y="3114675"/>
          <p14:tracePt t="2051" x="10698163" y="3114675"/>
          <p14:tracePt t="2053" x="10418763" y="3114675"/>
          <p14:tracePt t="2067" x="9856788" y="3114675"/>
          <p14:tracePt t="2085" x="9350375" y="3114675"/>
          <p14:tracePt t="2103" x="9117013" y="3114675"/>
          <p14:tracePt t="2117" x="9051925" y="3114675"/>
          <p14:tracePt t="2135" x="9026525" y="3114675"/>
          <p14:tracePt t="2157" x="9001125" y="3114675"/>
          <p14:tracePt t="2168" x="8988425" y="3122613"/>
          <p14:tracePt t="2245" x="9010650" y="3135313"/>
          <p14:tracePt t="2252" x="9056688" y="3135313"/>
          <p14:tracePt t="2268" x="9183688" y="3135313"/>
          <p14:tracePt t="2284" x="9277350" y="3105150"/>
          <p14:tracePt t="2301" x="9456738" y="3071813"/>
          <p14:tracePt t="2317" x="9686925" y="3071813"/>
          <p14:tracePt t="2333" x="9856788" y="3071813"/>
          <p14:tracePt t="2351" x="9967913" y="3071813"/>
          <p14:tracePt t="2368" x="10059988" y="3036888"/>
          <p14:tracePt t="2384" x="10099675" y="3036888"/>
          <p14:tracePt t="2453" x="10112375" y="3028950"/>
          <p14:tracePt t="2477" x="10074275" y="3011488"/>
          <p14:tracePt t="2485" x="10047288" y="3011488"/>
          <p14:tracePt t="2492" x="10018713" y="3011488"/>
          <p14:tracePt t="2502" x="9993313" y="3011488"/>
          <p14:tracePt t="2516" x="9963150" y="3011488"/>
          <p14:tracePt t="2541" x="9937750" y="3011488"/>
          <p14:tracePt t="2565" x="9912350" y="3011488"/>
          <p14:tracePt t="2652" x="9932988" y="3011488"/>
          <p14:tracePt t="2660" x="9996488" y="3011488"/>
          <p14:tracePt t="2669" x="10064750" y="2978150"/>
          <p14:tracePt t="2683" x="10213975" y="2960688"/>
          <p14:tracePt t="2700" x="10290175" y="2947988"/>
          <p14:tracePt t="2716" x="10353675" y="2947988"/>
          <p14:tracePt t="2773" x="10294938" y="2947988"/>
          <p14:tracePt t="2780" x="10264775" y="2947988"/>
          <p14:tracePt t="2789" x="10201275" y="2914650"/>
          <p14:tracePt t="2801" x="10137775" y="2914650"/>
          <p14:tracePt t="2805" x="10074275" y="2914650"/>
          <p14:tracePt t="2818" x="10009188" y="2914650"/>
          <p14:tracePt t="2821" x="9980613" y="2914650"/>
          <p14:tracePt t="2834" x="9915525" y="2914650"/>
          <p14:tracePt t="2837" x="9852025" y="2914650"/>
          <p14:tracePt t="2851" x="9826625" y="2914650"/>
          <p14:tracePt t="2868" x="9801225" y="2914650"/>
          <p14:tracePt t="2887" x="9788525" y="2922588"/>
          <p14:tracePt t="2902" x="9788525" y="2947988"/>
          <p14:tracePt t="2933" x="9796463" y="2957513"/>
          <p14:tracePt t="2941" x="9821863" y="2957513"/>
          <p14:tracePt t="2950" x="9847263" y="2957513"/>
          <p14:tracePt t="2968" x="9937750" y="2957513"/>
          <p14:tracePt t="2984" x="10031413" y="2957513"/>
          <p14:tracePt t="2988" x="10056813" y="2957513"/>
          <p14:tracePt t="3000" x="10082213" y="2957513"/>
          <p14:tracePt t="3003" x="10112375" y="2957513"/>
          <p14:tracePt t="3077" x="10052050" y="2957513"/>
          <p14:tracePt t="3084" x="9988550" y="2957513"/>
          <p14:tracePt t="3101" x="9809163" y="2995613"/>
          <p14:tracePt t="3117" x="9571038" y="3036888"/>
          <p14:tracePt t="3134" x="9380538" y="3114675"/>
          <p14:tracePt t="3150" x="9248775" y="3148013"/>
          <p14:tracePt t="3167" x="9188450" y="3173413"/>
          <p14:tracePt t="3184" x="9163050" y="3173413"/>
          <p14:tracePt t="3201" x="9132888" y="3173413"/>
          <p14:tracePt t="3238" x="9107488" y="3173413"/>
          <p14:tracePt t="3253" x="9061450" y="3190875"/>
          <p14:tracePt t="3357" x="9048750" y="3203575"/>
          <p14:tracePt t="3589" x="9023350" y="3203575"/>
          <p14:tracePt t="3597" x="8997950" y="3203575"/>
          <p14:tracePt t="3621" x="8967788" y="3203575"/>
          <p14:tracePt t="3725" x="8942388" y="3203575"/>
          <p14:tracePt t="3749" x="8916988" y="3203575"/>
          <p14:tracePt t="3781" x="8869363" y="3190875"/>
          <p14:tracePt t="3788" x="8856663" y="3178175"/>
          <p14:tracePt t="3805" x="8826500" y="3152775"/>
          <p14:tracePt t="3818" x="8801100" y="3152775"/>
          <p14:tracePt t="3834" x="8772525" y="3122613"/>
          <p14:tracePt t="3853" x="8742363" y="3122613"/>
          <p14:tracePt t="3867" x="8732838" y="3109913"/>
          <p14:tracePt t="3884" x="8720138" y="3097213"/>
          <p14:tracePt t="3900" x="8707438" y="3084513"/>
          <p14:tracePt t="3933" x="8716963" y="3071813"/>
          <p14:tracePt t="3958" x="8742363" y="3071813"/>
          <p14:tracePt t="3981" x="8772525" y="3041650"/>
          <p14:tracePt t="3988" x="8797925" y="3041650"/>
          <p14:tracePt t="4005" x="8826500" y="3041650"/>
          <p14:tracePt t="4018" x="8851900" y="3041650"/>
          <p14:tracePt t="4021" x="8916988" y="3041650"/>
          <p14:tracePt t="4033" x="8942388" y="3041650"/>
          <p14:tracePt t="4051" x="8997950" y="3041650"/>
          <p14:tracePt t="4069" x="9036050" y="3028950"/>
          <p14:tracePt t="4173" x="9031288" y="3021013"/>
          <p14:tracePt t="4180" x="9005888" y="3021013"/>
          <p14:tracePt t="4189" x="8975725" y="3021013"/>
          <p14:tracePt t="4205" x="8912225" y="3021013"/>
          <p14:tracePt t="4218" x="8886825" y="3021013"/>
          <p14:tracePt t="4221" x="8856663" y="3021013"/>
          <p14:tracePt t="4235" x="8831263" y="3021013"/>
          <p14:tracePt t="4238" x="8805863" y="3021013"/>
          <p14:tracePt t="4250" x="8775700" y="3021013"/>
          <p14:tracePt t="4253" x="8750300" y="3021013"/>
          <p14:tracePt t="4268" x="8720138" y="3021013"/>
          <p14:tracePt t="4283" x="8694738" y="3021013"/>
          <p14:tracePt t="4300" x="8669338" y="3021013"/>
          <p14:tracePt t="4318" x="8639175" y="3021013"/>
          <p14:tracePt t="4333" x="8593138" y="3003550"/>
          <p14:tracePt t="4350" x="8580438" y="2990850"/>
          <p14:tracePt t="4367" x="8555038" y="2990850"/>
          <p14:tracePt t="4385" x="8524875" y="2960688"/>
          <p14:tracePt t="4388" x="8499475" y="2960688"/>
          <p14:tracePt t="4405" x="8453438" y="2943225"/>
          <p14:tracePt t="4417" x="8440738" y="2930525"/>
          <p14:tracePt t="4435" x="8413750" y="2905125"/>
          <p14:tracePt t="4461" x="8385175" y="2905125"/>
          <p14:tracePt t="4485" x="8359775" y="2905125"/>
          <p14:tracePt t="4518" x="8329613" y="2905125"/>
          <p14:tracePt t="4548" x="8320088" y="2892425"/>
          <p14:tracePt t="4556" x="8307388" y="2879725"/>
          <p14:tracePt t="4567" x="8281988" y="2879725"/>
          <p14:tracePt t="4589" x="8253413" y="2879725"/>
          <p14:tracePt t="4601" x="8228013" y="2879725"/>
          <p14:tracePt t="4618" x="8213725" y="2867025"/>
          <p14:tracePt t="4644" x="8201025" y="2859088"/>
          <p14:tracePt t="4653" x="8188325" y="2846388"/>
          <p14:tracePt t="4676" x="8188325" y="2820988"/>
          <p14:tracePt t="4685" x="8188325" y="2790825"/>
          <p14:tracePt t="4709" x="8188325" y="2765425"/>
          <p14:tracePt t="4718" x="8201025" y="2717800"/>
          <p14:tracePt t="4734" x="8213725" y="2679700"/>
          <p14:tracePt t="4751" x="8213725" y="2624138"/>
          <p14:tracePt t="4767" x="8213725" y="2598738"/>
          <p14:tracePt t="4785" x="8213725" y="2570163"/>
          <p14:tracePt t="4813" x="8188325" y="2540000"/>
          <p14:tracePt t="4821" x="8175625" y="2527300"/>
          <p14:tracePt t="4837" x="8134350" y="2514600"/>
          <p14:tracePt t="4850" x="8121650" y="2501900"/>
          <p14:tracePt t="4853" x="8094663" y="2501900"/>
          <p14:tracePt t="4867" x="8040688" y="2471738"/>
          <p14:tracePt t="4883" x="7985125" y="2471738"/>
          <p14:tracePt t="4901" x="7929563" y="2471738"/>
          <p14:tracePt t="4918" x="7874000" y="2471738"/>
          <p14:tracePt t="4934" x="7848600" y="2471738"/>
          <p14:tracePt t="4951" x="7810500" y="2471738"/>
          <p14:tracePt t="4968" x="7772400" y="2471738"/>
          <p14:tracePt t="4984" x="7724775" y="2484438"/>
          <p14:tracePt t="5000" x="7696200" y="2514600"/>
          <p14:tracePt t="5003" x="7696200" y="2540000"/>
          <p14:tracePt t="5017" x="7696200" y="2570163"/>
          <p14:tracePt t="5021" x="7661275" y="2638425"/>
          <p14:tracePt t="5036" x="7661275" y="2744788"/>
          <p14:tracePt t="5050" x="7661275" y="2790825"/>
          <p14:tracePt t="5053" x="7661275" y="2854325"/>
          <p14:tracePt t="5068" x="7661275" y="2943225"/>
          <p14:tracePt t="5084" x="7661275" y="3036888"/>
          <p14:tracePt t="5101" x="7669213" y="3109913"/>
          <p14:tracePt t="5117" x="7767638" y="3173413"/>
          <p14:tracePt t="5134" x="7959725" y="3249613"/>
          <p14:tracePt t="5151" x="8112125" y="3267075"/>
          <p14:tracePt t="5167" x="8320088" y="3284538"/>
          <p14:tracePt t="5184" x="8499475" y="3284538"/>
          <p14:tracePt t="5201" x="8588375" y="3284538"/>
          <p14:tracePt t="5204" x="8682038" y="3233738"/>
          <p14:tracePt t="5217" x="8682038" y="3208338"/>
          <p14:tracePt t="5220" x="8712200" y="3178175"/>
          <p14:tracePt t="5234" x="8712200" y="3114675"/>
          <p14:tracePt t="5237" x="8712200" y="3008313"/>
          <p14:tracePt t="5251" x="8712200" y="2914650"/>
          <p14:tracePt t="5268" x="8661400" y="2795588"/>
          <p14:tracePt t="5286" x="8601075" y="2765425"/>
          <p14:tracePt t="5301" x="8469313" y="2730500"/>
          <p14:tracePt t="5317" x="8380413" y="2730500"/>
          <p14:tracePt t="5333" x="8253413" y="2730500"/>
          <p14:tracePt t="5350" x="8197850" y="2730500"/>
          <p14:tracePt t="5367" x="8107363" y="2730500"/>
          <p14:tracePt t="5384" x="8078788" y="2757488"/>
          <p14:tracePt t="5400" x="8048625" y="2757488"/>
          <p14:tracePt t="6101" x="8040688" y="2770188"/>
          <p14:tracePt t="6133" x="8043863" y="2782888"/>
          <p14:tracePt t="6140" x="8069263" y="2782888"/>
          <p14:tracePt t="6157" x="8099425" y="2782888"/>
          <p14:tracePt t="6173" x="8124825" y="2782888"/>
          <p14:tracePt t="6184" x="8137525" y="2795588"/>
          <p14:tracePt t="6453" x="8129588" y="2808288"/>
          <p14:tracePt t="6469" x="8104188" y="2808288"/>
          <p14:tracePt t="6493" x="8091488" y="2820988"/>
          <p14:tracePt t="6501" x="8081963" y="2828925"/>
          <p14:tracePt t="6565" x="8053388" y="2828925"/>
          <p14:tracePt t="6677" x="8027988" y="2828925"/>
          <p14:tracePt t="6701" x="8015288" y="2841625"/>
          <p14:tracePt t="6719" x="8002588" y="2854325"/>
          <p14:tracePt t="6748" x="7993063" y="2867025"/>
          <p14:tracePt t="6821" x="7975600" y="2909888"/>
          <p14:tracePt t="6828" x="7962900" y="2917825"/>
          <p14:tracePt t="6837" x="7962900" y="2947988"/>
          <p14:tracePt t="6850" x="7962900" y="3054350"/>
          <p14:tracePt t="6853" x="8018463" y="3152775"/>
          <p14:tracePt t="6867" x="8121650" y="3373438"/>
          <p14:tracePt t="6885" x="8154988" y="3560763"/>
          <p14:tracePt t="6902" x="8193088" y="3659188"/>
          <p14:tracePt t="6918" x="8193088" y="3714750"/>
          <p14:tracePt t="6934" x="8205788" y="3760788"/>
          <p14:tracePt t="6981" x="8235950" y="3760788"/>
          <p14:tracePt t="6997" x="8243888" y="3760788"/>
          <p14:tracePt t="7005" x="8256588" y="3760788"/>
          <p14:tracePt t="7018" x="8281988" y="3760788"/>
          <p14:tracePt t="7021" x="8312150" y="3760788"/>
          <p14:tracePt t="7034" x="8337550" y="3760788"/>
          <p14:tracePt t="7038" x="8367713" y="3760788"/>
          <p14:tracePt t="7050" x="8431213" y="3760788"/>
          <p14:tracePt t="7053" x="8456613" y="3760788"/>
          <p14:tracePt t="7066" x="8504238" y="3748088"/>
          <p14:tracePt t="7069" x="8532813" y="3717925"/>
          <p14:tracePt t="7085" x="8593138" y="3659188"/>
          <p14:tracePt t="7102" x="8610600" y="3611563"/>
          <p14:tracePt t="7117" x="8623300" y="3543300"/>
          <p14:tracePt t="7133" x="8651875" y="3441700"/>
          <p14:tracePt t="7150" x="8651875" y="3322638"/>
          <p14:tracePt t="7167" x="8651875" y="3216275"/>
          <p14:tracePt t="7184" x="8651875" y="3140075"/>
          <p14:tracePt t="7201" x="8626475" y="3067050"/>
          <p14:tracePt t="7204" x="8626475" y="3054350"/>
          <p14:tracePt t="7217" x="8610600" y="3011488"/>
          <p14:tracePt t="7245" x="8601075" y="2998788"/>
          <p14:tracePt t="7253" x="8601075" y="2973388"/>
          <p14:tracePt t="7268" x="8520113" y="2927350"/>
          <p14:tracePt t="7284" x="8469313" y="2927350"/>
          <p14:tracePt t="7301" x="8413750" y="2927350"/>
          <p14:tracePt t="7318" x="8320088" y="2927350"/>
          <p14:tracePt t="7333" x="8261350" y="2927350"/>
          <p14:tracePt t="7351" x="8201025" y="2986088"/>
          <p14:tracePt t="7368" x="8142288" y="3046413"/>
          <p14:tracePt t="7384" x="8099425" y="3101975"/>
          <p14:tracePt t="7400" x="8074025" y="3140075"/>
          <p14:tracePt t="7404" x="8056563" y="3186113"/>
          <p14:tracePt t="7421" x="8043863" y="3198813"/>
          <p14:tracePt t="7454" x="8043863" y="3224213"/>
          <p14:tracePt t="7469" x="8043863" y="3249613"/>
          <p14:tracePt t="7476" x="8069263" y="3279775"/>
          <p14:tracePt t="7492" x="8104188" y="3309938"/>
          <p14:tracePt t="7525" x="8134350" y="3343275"/>
          <p14:tracePt t="7532" x="8147050" y="3352800"/>
          <p14:tracePt t="7549" x="8172450" y="3352800"/>
          <p14:tracePt t="7565" x="8197850" y="3352800"/>
          <p14:tracePt t="7573" x="8243888" y="3352800"/>
          <p14:tracePt t="7583" x="8256588" y="3352800"/>
          <p14:tracePt t="7601" x="8307388" y="3352800"/>
          <p14:tracePt t="7617" x="8355013" y="3343275"/>
          <p14:tracePt t="7634" x="8385175" y="3314700"/>
          <p14:tracePt t="7637" x="8385175" y="3284538"/>
          <p14:tracePt t="7651" x="8397875" y="3271838"/>
          <p14:tracePt t="7653" x="8410575" y="3262313"/>
          <p14:tracePt t="7667" x="8410575" y="3233738"/>
          <p14:tracePt t="7685" x="8410575" y="3182938"/>
          <p14:tracePt t="7702" x="8410575" y="3127375"/>
          <p14:tracePt t="7717" x="8410575" y="3071813"/>
          <p14:tracePt t="7734" x="8410575" y="3046413"/>
          <p14:tracePt t="7751" x="8401050" y="3033713"/>
          <p14:tracePt t="7767" x="8347075" y="3033713"/>
          <p14:tracePt t="7784" x="8294688" y="3033713"/>
          <p14:tracePt t="7800" x="8201025" y="3033713"/>
          <p14:tracePt t="7817" x="8150225" y="3033713"/>
          <p14:tracePt t="7820" x="8121650" y="3033713"/>
          <p14:tracePt t="7834" x="8094663" y="3033713"/>
          <p14:tracePt t="7853" x="8066088" y="3033713"/>
          <p14:tracePt t="7868" x="8010525" y="3059113"/>
          <p14:tracePt t="7884" x="7954963" y="3059113"/>
          <p14:tracePt t="7900" x="7899400" y="3059113"/>
          <p14:tracePt t="7918" x="7874000" y="3059113"/>
          <p14:tracePt t="7957" x="7843838" y="3059113"/>
          <p14:tracePt t="7974" x="7818438" y="3059113"/>
          <p14:tracePt t="8053" x="7793038" y="3059113"/>
          <p14:tracePt t="8141" x="7762875" y="3059113"/>
          <p14:tracePt t="8157" x="7737475" y="3059113"/>
          <p14:tracePt t="8405" x="7708900" y="3059113"/>
          <p14:tracePt t="8717" x="7734300" y="3059113"/>
          <p14:tracePt t="8725" x="7762875" y="3033713"/>
          <p14:tracePt t="8734" x="7775575" y="3021013"/>
          <p14:tracePt t="8751" x="7815263" y="3008313"/>
          <p14:tracePt t="8767" x="7835900" y="2982913"/>
          <p14:tracePt t="8789" x="7861300" y="2982913"/>
          <p14:tracePt t="8925" x="7840663" y="2982913"/>
          <p14:tracePt t="8989" x="7827963" y="2990850"/>
          <p14:tracePt t="9165" x="7835900" y="3003550"/>
          <p14:tracePt t="9173" x="7861300" y="2982913"/>
          <p14:tracePt t="9725" x="7840663" y="2982913"/>
          <p14:tracePt t="9733" x="7815263" y="2982913"/>
          <p14:tracePt t="9741" x="7785100" y="2982913"/>
          <p14:tracePt t="9751" x="7759700" y="2982913"/>
          <p14:tracePt t="9767" x="7729538" y="2982913"/>
          <p14:tracePt t="9784" x="7704138" y="2982913"/>
          <p14:tracePt t="9801" x="7678738" y="2982913"/>
          <p14:tracePt t="9816" x="7648575" y="2982913"/>
          <p14:tracePt t="9820" x="7623175" y="2982913"/>
          <p14:tracePt t="9837" x="7593013" y="2982913"/>
          <p14:tracePt t="9861" x="7567613" y="2982913"/>
          <p14:tracePt t="10045" x="7542213" y="2982913"/>
          <p14:tracePt t="10052" x="7562850" y="2982913"/>
          <p14:tracePt t="10068" x="8516938" y="2982913"/>
          <p14:tracePt t="10084" x="9023350" y="2982913"/>
          <p14:tracePt t="10100" x="9423400" y="2982913"/>
          <p14:tracePt t="10117" x="9732963" y="2982913"/>
          <p14:tracePt t="10133" x="9937750" y="2982913"/>
          <p14:tracePt t="10150" x="10285413" y="3041650"/>
          <p14:tracePt t="10167" x="10494963" y="3063875"/>
          <p14:tracePt t="10229" x="10525125" y="3063875"/>
          <p14:tracePt t="10237" x="10656888" y="3028950"/>
          <p14:tracePt t="10250" x="10966450" y="2871788"/>
          <p14:tracePt t="10253" x="11366500" y="2624138"/>
          <p14:tracePt t="10268" x="11583988" y="2365375"/>
          <p14:tracePt t="10285" x="11617325" y="2297113"/>
          <p14:tracePt t="10300" x="11617325" y="2203450"/>
          <p14:tracePt t="10341" x="11609388" y="2203450"/>
          <p14:tracePt t="10357" x="11583988" y="2203450"/>
          <p14:tracePt t="10364" x="11558588" y="2203450"/>
          <p14:tracePt t="10373" x="11404600" y="2203450"/>
          <p14:tracePt t="10389" x="11341100" y="2203450"/>
          <p14:tracePt t="10400" x="11315700" y="2203450"/>
          <p14:tracePt t="10417" x="11217275" y="2233613"/>
          <p14:tracePt t="10420" x="11153775" y="2233613"/>
          <p14:tracePt t="10434" x="11090275" y="2233613"/>
          <p14:tracePt t="10437" x="11022013" y="2266950"/>
          <p14:tracePt t="10450" x="10958513" y="2266950"/>
          <p14:tracePt t="10453" x="10895013" y="2266950"/>
          <p14:tracePt t="10468" x="10804525" y="2266950"/>
          <p14:tracePt t="10484" x="10750550" y="2266950"/>
          <p14:tracePt t="10502" x="10694988" y="2266950"/>
          <p14:tracePt t="10518" x="10583863" y="2284413"/>
          <p14:tracePt t="10534" x="10515600" y="2297113"/>
          <p14:tracePt t="10551" x="10391775" y="2297113"/>
          <p14:tracePt t="10567" x="10299700" y="2297113"/>
          <p14:tracePt t="10584" x="10209213" y="2297113"/>
          <p14:tracePt t="10600" x="10150475" y="2327275"/>
          <p14:tracePt t="10616" x="10099675" y="2327275"/>
          <p14:tracePt t="10634" x="10044113" y="2327275"/>
          <p14:tracePt t="10637" x="10013950" y="2327275"/>
          <p14:tracePt t="10651" x="9967913" y="2360613"/>
          <p14:tracePt t="10653" x="9953625" y="2360613"/>
          <p14:tracePt t="10667" x="9902825" y="2360613"/>
          <p14:tracePt t="10684" x="9847263" y="2360613"/>
          <p14:tracePt t="10702" x="9793288" y="2390775"/>
          <p14:tracePt t="10717" x="9699625" y="2390775"/>
          <p14:tracePt t="10734" x="9525000" y="2425700"/>
          <p14:tracePt t="10750" x="9294813" y="2501900"/>
          <p14:tracePt t="10767" x="9018588" y="2633663"/>
          <p14:tracePt t="10784" x="8767763" y="2735263"/>
          <p14:tracePt t="10787" x="8643938" y="2773363"/>
          <p14:tracePt t="10801" x="8547100" y="2833688"/>
          <p14:tracePt t="10804" x="8453438" y="2854325"/>
          <p14:tracePt t="10817" x="8355013" y="2914650"/>
          <p14:tracePt t="10820" x="8261350" y="2930525"/>
          <p14:tracePt t="10834" x="8162925" y="2990850"/>
          <p14:tracePt t="10837" x="8099425" y="2990850"/>
          <p14:tracePt t="10850" x="7988300" y="3028950"/>
          <p14:tracePt t="10852" x="7869238" y="3028950"/>
          <p14:tracePt t="10866" x="7721600" y="3071813"/>
          <p14:tracePt t="10870" x="7627938" y="3109913"/>
          <p14:tracePt t="10884" x="7334250" y="3152775"/>
          <p14:tracePt t="10900" x="7040563" y="3190875"/>
          <p14:tracePt t="10917" x="6810375" y="3190875"/>
          <p14:tracePt t="10935" x="6623050" y="3224213"/>
          <p14:tracePt t="10950" x="6534150" y="3224213"/>
          <p14:tracePt t="10966" x="6397625" y="3262313"/>
          <p14:tracePt t="10984" x="6270625" y="3262313"/>
          <p14:tracePt t="11000" x="6100763" y="3262313"/>
          <p14:tracePt t="11017" x="5883275" y="3262313"/>
          <p14:tracePt t="11020" x="5772150" y="3262313"/>
          <p14:tracePt t="11033" x="5708650" y="3262313"/>
          <p14:tracePt t="11050" x="5653088" y="3130550"/>
          <p14:tracePt t="11053" x="5614988" y="3059113"/>
          <p14:tracePt t="11067" x="5614988" y="2973388"/>
          <p14:tracePt t="11293" x="5614988" y="2943225"/>
          <p14:tracePt t="11301" x="5505450" y="2909888"/>
          <p14:tracePt t="11317" x="5457825" y="2836863"/>
          <p14:tracePt t="11334" x="5427663" y="2811463"/>
          <p14:tracePt t="11350" x="5402263" y="2811463"/>
          <p14:tracePt t="11367" x="5389563" y="2798763"/>
          <p14:tracePt t="11384" x="5376863" y="2786063"/>
          <p14:tracePt t="11405" x="5351463" y="2760663"/>
          <p14:tracePt t="11421" x="5338763" y="2747963"/>
          <p14:tracePt t="11434" x="5338763" y="2722563"/>
          <p14:tracePt t="11437" x="5338763" y="2611438"/>
          <p14:tracePt t="11451" x="5338763" y="2552700"/>
          <p14:tracePt t="11454" x="5338763" y="2441575"/>
          <p14:tracePt t="11466" x="5338763" y="2246313"/>
          <p14:tracePt t="11469" x="5338763" y="2101850"/>
          <p14:tracePt t="11484" x="5338763" y="1816100"/>
          <p14:tracePt t="11500" x="5376863" y="1577975"/>
          <p14:tracePt t="11517" x="5411788" y="1446213"/>
          <p14:tracePt t="11534" x="5411788" y="1268413"/>
          <p14:tracePt t="11550" x="5445125" y="1038225"/>
          <p14:tracePt t="11567" x="5487988" y="855663"/>
          <p14:tracePt t="11584" x="5521325" y="723900"/>
          <p14:tracePt t="11601" x="5521325" y="693738"/>
          <p14:tracePt t="11934" x="5457825" y="723900"/>
          <p14:tracePt t="11941" x="5440363" y="769938"/>
          <p14:tracePt t="11951" x="5411788" y="800100"/>
          <p14:tracePt t="11966" x="5318125" y="969963"/>
          <p14:tracePt t="11985" x="5318125" y="1076325"/>
          <p14:tracePt t="11988" x="5318125" y="1162050"/>
          <p14:tracePt t="12000" x="5287963" y="1190625"/>
          <p14:tracePt t="12017" x="5287963" y="1220788"/>
          <p14:tracePt t="12020" x="5287963" y="1246188"/>
          <p14:tracePt t="12033" x="5287963" y="1276350"/>
          <p14:tracePt t="12050" x="5287963" y="1301750"/>
          <p14:tracePt t="12053" x="5287963" y="1365250"/>
          <p14:tracePt t="12068" x="5287963" y="1455738"/>
          <p14:tracePt t="12083" x="5356225" y="1590675"/>
          <p14:tracePt t="12100" x="5437188" y="1838325"/>
          <p14:tracePt t="12117" x="5546725" y="1982788"/>
          <p14:tracePt t="12133" x="5683250" y="2160588"/>
          <p14:tracePt t="12151" x="5746750" y="2220913"/>
          <p14:tracePt t="12167" x="5759450" y="2233613"/>
          <p14:tracePt t="12245" x="5759450" y="2259013"/>
          <p14:tracePt t="12252" x="5759450" y="2284413"/>
          <p14:tracePt t="12260" x="5759450" y="2347913"/>
          <p14:tracePt t="12284" x="5759450" y="2505075"/>
          <p14:tracePt t="12300" x="5759450" y="2595563"/>
          <p14:tracePt t="12318" x="5759450" y="2620963"/>
          <p14:tracePt t="12381" x="5759450" y="2651125"/>
          <p14:tracePt t="12388" x="5759450" y="2676525"/>
          <p14:tracePt t="12400" x="5759450" y="2705100"/>
          <p14:tracePt t="12403" x="5759450" y="2730500"/>
          <p14:tracePt t="12417" x="5759450" y="2757488"/>
          <p14:tracePt t="12420" x="5759450" y="2786063"/>
          <p14:tracePt t="12434" x="5759450" y="2811463"/>
          <p14:tracePt t="12450" x="5759450" y="2841625"/>
          <p14:tracePt t="12453" x="5759450" y="2851150"/>
          <p14:tracePt t="12467" x="5759450" y="2863850"/>
          <p14:tracePt t="12517" x="5759450" y="2811463"/>
          <p14:tracePt t="12524" x="5759450" y="2747963"/>
          <p14:tracePt t="12533" x="5759450" y="2684463"/>
          <p14:tracePt t="12550" x="5759450" y="2659063"/>
          <p14:tracePt t="12685" x="5751513" y="2646363"/>
          <p14:tracePt t="12693" x="5726113" y="2646363"/>
          <p14:tracePt t="12700" x="5640388" y="2646363"/>
          <p14:tracePt t="12717" x="5407025" y="2854325"/>
          <p14:tracePt t="12734" x="5194300" y="3063875"/>
          <p14:tracePt t="12751" x="5057775" y="3241675"/>
          <p14:tracePt t="12767" x="5027613" y="3297238"/>
          <p14:tracePt t="12784" x="4999038" y="3327400"/>
          <p14:tracePt t="12813" x="4999038" y="3355975"/>
          <p14:tracePt t="12821" x="4999038" y="3462338"/>
          <p14:tracePt t="12833" x="4999038" y="3527425"/>
          <p14:tracePt t="12836" x="4999038" y="3552825"/>
          <p14:tracePt t="12850" x="4999038" y="3581400"/>
          <p14:tracePt t="12973" x="5006975" y="3595688"/>
          <p14:tracePt t="12997" x="5032375" y="3595688"/>
          <p14:tracePt t="13022" x="5057775" y="3595688"/>
          <p14:tracePt t="13028" x="5087938" y="3595688"/>
          <p14:tracePt t="13068" x="5100638" y="3586163"/>
          <p14:tracePt t="13077" x="5100638" y="3573463"/>
          <p14:tracePt t="13085" x="5100638" y="3560763"/>
          <p14:tracePt t="13108" x="5100638" y="3535363"/>
          <p14:tracePt t="13132" x="5100638" y="3509963"/>
          <p14:tracePt t="13141" x="5092700" y="3497263"/>
          <p14:tracePt t="13151" x="5080000" y="3484563"/>
          <p14:tracePt t="13168" x="5080000" y="3459163"/>
          <p14:tracePt t="13184" x="5080000" y="3433763"/>
          <p14:tracePt t="13200" x="5080000" y="3403600"/>
          <p14:tracePt t="13221" x="5080000" y="3378200"/>
          <p14:tracePt t="13237" x="5092700" y="3330575"/>
          <p14:tracePt t="13254" x="5118100" y="3330575"/>
          <p14:tracePt t="13269" x="5143500" y="3330575"/>
          <p14:tracePt t="13285" x="5168900" y="3305175"/>
          <p14:tracePt t="13301" x="5194300" y="3305175"/>
          <p14:tracePt t="13318" x="5219700" y="3305175"/>
          <p14:tracePt t="13333" x="5275263" y="3305175"/>
          <p14:tracePt t="13350" x="5334000" y="3276600"/>
          <p14:tracePt t="13366" x="5359400" y="3276600"/>
          <p14:tracePt t="13383" x="5414963" y="3276600"/>
          <p14:tracePt t="13399" x="5470525" y="3276600"/>
          <p14:tracePt t="13417" x="5495925" y="3276600"/>
          <p14:tracePt t="13420" x="5526088" y="3276600"/>
          <p14:tracePt t="13437" x="5551488" y="3276600"/>
          <p14:tracePt t="13450" x="5576888" y="3276600"/>
          <p14:tracePt t="13453" x="5607050" y="3276600"/>
          <p14:tracePt t="13468" x="5662613" y="3276600"/>
          <p14:tracePt t="13484" x="5713413" y="3276600"/>
          <p14:tracePt t="13501" x="5746750" y="3246438"/>
          <p14:tracePt t="13517" x="5772150" y="3246438"/>
          <p14:tracePt t="13613" x="5751513" y="3246438"/>
          <p14:tracePt t="13652" x="5721350" y="3246438"/>
          <p14:tracePt t="13693" x="5695950" y="3246438"/>
          <p14:tracePt t="13716" x="5665788" y="3246438"/>
          <p14:tracePt t="13732" x="5640388" y="3246438"/>
          <p14:tracePt t="13741" x="5627688" y="3233738"/>
          <p14:tracePt t="13757" x="5614988" y="3221038"/>
          <p14:tracePt t="13766" x="5589588" y="3221038"/>
          <p14:tracePt t="13782" x="5564188" y="3195638"/>
          <p14:tracePt t="13828" x="5538788" y="3195638"/>
          <p14:tracePt t="14069" x="5530850" y="3186113"/>
          <p14:tracePt t="14085" x="5568950" y="3143250"/>
          <p14:tracePt t="14101" x="5594350" y="3143250"/>
          <p14:tracePt t="14108" x="5619750" y="3143250"/>
          <p14:tracePt t="14118" x="5649913" y="3143250"/>
          <p14:tracePt t="14133" x="5743575" y="3109913"/>
          <p14:tracePt t="14150" x="5837238" y="3079750"/>
          <p14:tracePt t="14166" x="5900738" y="3079750"/>
          <p14:tracePt t="14184" x="6007100" y="3079750"/>
          <p14:tracePt t="14200" x="6116638" y="3079750"/>
          <p14:tracePt t="14204" x="6181725" y="3079750"/>
          <p14:tracePt t="14217" x="6245225" y="3079750"/>
          <p14:tracePt t="14220" x="6376988" y="3063875"/>
          <p14:tracePt t="14234" x="6470650" y="3041650"/>
          <p14:tracePt t="14237" x="6640513" y="3041650"/>
          <p14:tracePt t="14250" x="6896100" y="3041650"/>
          <p14:tracePt t="14253" x="7146925" y="3041650"/>
          <p14:tracePt t="14267" x="7627938" y="3041650"/>
          <p14:tracePt t="14285" x="8107363" y="3041650"/>
          <p14:tracePt t="14301" x="8478838" y="3041650"/>
          <p14:tracePt t="14317" x="8682038" y="3041650"/>
          <p14:tracePt t="14333" x="8775700" y="3008313"/>
          <p14:tracePt t="14365" x="8805863" y="3008313"/>
          <p14:tracePt t="14373" x="8831263" y="3008313"/>
          <p14:tracePt t="14382" x="8878888" y="2995613"/>
          <p14:tracePt t="14400" x="8988425" y="2978150"/>
          <p14:tracePt t="14403" x="9051925" y="2978150"/>
          <p14:tracePt t="14417" x="9158288" y="2978150"/>
          <p14:tracePt t="14420" x="9223375" y="2978150"/>
          <p14:tracePt t="14434" x="9332913" y="2978150"/>
          <p14:tracePt t="14437" x="9396413" y="2978150"/>
          <p14:tracePt t="14450" x="9439275" y="2978150"/>
          <p14:tracePt t="14453" x="9486900" y="2978150"/>
          <p14:tracePt t="14467" x="9512300" y="2978150"/>
          <p14:tracePt t="14470" x="9542463" y="2978150"/>
          <p14:tracePt t="14483" x="9567863" y="2978150"/>
          <p14:tracePt t="14508" x="9596438" y="2978150"/>
          <p14:tracePt t="14525" x="9621838" y="2978150"/>
          <p14:tracePt t="14541" x="9648825" y="2978150"/>
          <p14:tracePt t="14797" x="9626600" y="2978150"/>
          <p14:tracePt t="14804" x="9601200" y="2978150"/>
          <p14:tracePt t="14817" x="9571038" y="2978150"/>
          <p14:tracePt t="14820" x="9502775" y="3008313"/>
          <p14:tracePt t="14833" x="9490075" y="3008313"/>
          <p14:tracePt t="14837" x="9451975" y="3008313"/>
          <p14:tracePt t="14853" x="9423400" y="3008313"/>
          <p14:tracePt t="14924" x="9413875" y="3021013"/>
          <p14:tracePt t="14981" x="9448800" y="3033713"/>
          <p14:tracePt t="14988" x="9512300" y="3033713"/>
          <p14:tracePt t="15000" x="9575800" y="3033713"/>
          <p14:tracePt t="15017" x="9669463" y="3033713"/>
          <p14:tracePt t="15020" x="9712325" y="3033713"/>
          <p14:tracePt t="15034" x="9758363" y="3033713"/>
          <p14:tracePt t="15050" x="9783763" y="3033713"/>
          <p14:tracePt t="15054" x="9813925" y="3033713"/>
          <p14:tracePt t="15067" x="9839325" y="3033713"/>
          <p14:tracePt t="15158" x="9780588" y="3033713"/>
          <p14:tracePt t="15165" x="9715500" y="3033713"/>
          <p14:tracePt t="15173" x="9609138" y="3033713"/>
          <p14:tracePt t="15184" x="9494838" y="3033713"/>
          <p14:tracePt t="15200" x="9264650" y="3033713"/>
          <p14:tracePt t="15217" x="9031288" y="3033713"/>
          <p14:tracePt t="15220" x="8967788" y="3033713"/>
          <p14:tracePt t="15233" x="8942388" y="3033713"/>
          <p14:tracePt t="15236" x="8916988" y="3033713"/>
          <p14:tracePt t="15340" x="8975725" y="3033713"/>
          <p14:tracePt t="15348" x="9039225" y="3033713"/>
          <p14:tracePt t="15357" x="9099550" y="3033713"/>
          <p14:tracePt t="15366" x="9210675" y="3033713"/>
          <p14:tracePt t="15384" x="9439275" y="3033713"/>
          <p14:tracePt t="15400" x="9677400" y="2995613"/>
          <p14:tracePt t="15403" x="9725025" y="2982913"/>
          <p14:tracePt t="15416" x="9771063" y="2965450"/>
          <p14:tracePt t="15434" x="9831388" y="2940050"/>
          <p14:tracePt t="15437" x="9856788" y="2940050"/>
          <p14:tracePt t="15450" x="9925050" y="2905125"/>
          <p14:tracePt t="15453" x="9937750" y="2905125"/>
          <p14:tracePt t="15468" x="10006013" y="2876550"/>
          <p14:tracePt t="15484" x="10034588" y="2876550"/>
          <p14:tracePt t="15500" x="10059988" y="2876550"/>
          <p14:tracePt t="15518" x="10090150" y="2876550"/>
          <p14:tracePt t="15581" x="10031413" y="2876550"/>
          <p14:tracePt t="15589" x="9967913" y="2876550"/>
          <p14:tracePt t="15600" x="9856788" y="2876550"/>
          <p14:tracePt t="15603" x="9740900" y="2876550"/>
          <p14:tracePt t="15617" x="9626600" y="2876550"/>
          <p14:tracePt t="15620" x="9486900" y="2876550"/>
          <p14:tracePt t="15634" x="9342438" y="2876550"/>
          <p14:tracePt t="15637" x="9251950" y="2876550"/>
          <p14:tracePt t="15650" x="9167813" y="2876550"/>
          <p14:tracePt t="15653" x="9051925" y="2876550"/>
          <p14:tracePt t="15668" x="8958263" y="2876550"/>
          <p14:tracePt t="15684" x="8869363" y="2876550"/>
          <p14:tracePt t="15805" x="8891588" y="2876550"/>
          <p14:tracePt t="15812" x="8955088" y="2876550"/>
          <p14:tracePt t="15821" x="9018588" y="2876550"/>
          <p14:tracePt t="15833" x="9048750" y="2901950"/>
          <p14:tracePt t="15836" x="9180513" y="2901950"/>
          <p14:tracePt t="15850" x="9329738" y="2943225"/>
          <p14:tracePt t="15853" x="9444038" y="2943225"/>
          <p14:tracePt t="15867" x="9674225" y="2943225"/>
          <p14:tracePt t="15883" x="9912350" y="2986088"/>
          <p14:tracePt t="15900" x="10044113" y="2986088"/>
          <p14:tracePt t="15918" x="10137775" y="2986088"/>
          <p14:tracePt t="15934" x="10163175" y="2986088"/>
          <p14:tracePt t="15949" x="10193338" y="2986088"/>
          <p14:tracePt t="16037" x="10166350" y="2986088"/>
          <p14:tracePt t="16044" x="10140950" y="2986088"/>
          <p14:tracePt t="16054" x="10128250" y="2986088"/>
          <p14:tracePt t="16067" x="10102850" y="2998788"/>
          <p14:tracePt t="16070" x="10056813" y="3016250"/>
          <p14:tracePt t="16084" x="10026650" y="3016250"/>
          <p14:tracePt t="16102" x="9937750" y="3016250"/>
          <p14:tracePt t="16117" x="9861550" y="3046413"/>
          <p14:tracePt t="16133" x="9755188" y="3046413"/>
          <p14:tracePt t="16150" x="9699625" y="3046413"/>
          <p14:tracePt t="16166" x="9639300" y="3076575"/>
          <p14:tracePt t="16183" x="9613900" y="3076575"/>
          <p14:tracePt t="16200" x="9583738" y="3076575"/>
          <p14:tracePt t="16217" x="9558338" y="3076575"/>
          <p14:tracePt t="16308" x="9580563" y="3076575"/>
          <p14:tracePt t="16318" x="9609138" y="3076575"/>
          <p14:tracePt t="16325" x="9636125" y="3076575"/>
          <p14:tracePt t="16334" x="9664700" y="3076575"/>
          <p14:tracePt t="16350" x="9715500" y="3076575"/>
          <p14:tracePt t="16367" x="9745663" y="3076575"/>
          <p14:tracePt t="16421" x="9720263" y="3076575"/>
          <p14:tracePt t="16428" x="9652000" y="3046413"/>
          <p14:tracePt t="16437" x="9626600" y="3046413"/>
          <p14:tracePt t="16450" x="9542463" y="3046413"/>
          <p14:tracePt t="16453" x="9477375" y="3028950"/>
          <p14:tracePt t="16466" x="9383713" y="3011488"/>
          <p14:tracePt t="16470" x="9236075" y="2970213"/>
          <p14:tracePt t="16484" x="8861425" y="2927350"/>
          <p14:tracePt t="16500" x="8618538" y="2889250"/>
          <p14:tracePt t="16516" x="8520113" y="2854325"/>
          <p14:tracePt t="16533" x="8466138" y="2854325"/>
          <p14:tracePt t="16550" x="8440738" y="2854325"/>
          <p14:tracePt t="16567" x="8413750" y="2854325"/>
          <p14:tracePt t="16584" x="8385175" y="2854325"/>
          <p14:tracePt t="16600" x="8329613" y="2854325"/>
          <p14:tracePt t="16617" x="8175625" y="2884488"/>
          <p14:tracePt t="16620" x="8091488" y="2884488"/>
          <p14:tracePt t="16633" x="8027988" y="2884488"/>
          <p14:tracePt t="16637" x="7912100" y="2922588"/>
          <p14:tracePt t="16649" x="7797800" y="2922588"/>
          <p14:tracePt t="16652" x="7712075" y="2922588"/>
          <p14:tracePt t="16666" x="7615238" y="2960688"/>
          <p14:tracePt t="16670" x="7443788" y="2960688"/>
          <p14:tracePt t="16683" x="7159625" y="2960688"/>
          <p14:tracePt t="16701" x="6815138" y="2960688"/>
          <p14:tracePt t="16719" x="6473825" y="2960688"/>
          <p14:tracePt t="16734" x="6134100" y="2960688"/>
          <p14:tracePt t="16749" x="5903913" y="2960688"/>
          <p14:tracePt t="16767" x="5768975" y="2960688"/>
          <p14:tracePt t="16784" x="5743575" y="2960688"/>
          <p14:tracePt t="16805" x="5713413" y="2960688"/>
          <p14:tracePt t="16885" x="5700713" y="2973388"/>
          <p14:tracePt t="16980" x="5688013" y="2986088"/>
          <p14:tracePt t="16989" x="5662613" y="2986088"/>
          <p14:tracePt t="17005" x="5637213" y="2986088"/>
          <p14:tracePt t="17028" x="5611813" y="2986088"/>
          <p14:tracePt t="17037" x="5581650" y="2986088"/>
          <p14:tracePt t="17054" x="5556250" y="2986088"/>
          <p14:tracePt t="17067" x="5526088" y="3016250"/>
          <p14:tracePt t="17071" x="5495925" y="3016250"/>
          <p14:tracePt t="17084" x="5407025" y="3016250"/>
          <p14:tracePt t="17101" x="5351463" y="3016250"/>
          <p14:tracePt t="17118" x="5287963" y="3016250"/>
          <p14:tracePt t="17157" x="5262563" y="3016250"/>
          <p14:tracePt t="17197" x="5232400" y="3016250"/>
          <p14:tracePt t="17221" x="5207000" y="3016250"/>
          <p14:tracePt t="17253" x="5181600" y="3016250"/>
          <p14:tracePt t="17285" x="5151438" y="3016250"/>
          <p14:tracePt t="17293" x="5121275" y="2990850"/>
          <p14:tracePt t="17317" x="5095875" y="2990850"/>
          <p14:tracePt t="17453" x="5067300" y="2990850"/>
          <p14:tracePt t="17468" x="5040313" y="2990850"/>
          <p14:tracePt t="17483" x="5011738" y="2990850"/>
          <p14:tracePt t="17493" x="4986338" y="2990850"/>
          <p14:tracePt t="17501" x="4960938" y="2990850"/>
          <p14:tracePt t="17517" x="4905375" y="2990850"/>
          <p14:tracePt t="17533" x="4814888" y="2990850"/>
          <p14:tracePt t="17565" x="4786313" y="2990850"/>
          <p14:tracePt t="17621" x="4760913" y="2990850"/>
          <p14:tracePt t="17828" x="4748213" y="2995613"/>
          <p14:tracePt t="17845" x="4756150" y="3008313"/>
          <p14:tracePt t="17853" x="4781550" y="3036888"/>
          <p14:tracePt t="17869" x="4811713" y="3036888"/>
          <p14:tracePt t="17884" x="4849813" y="3049588"/>
          <p14:tracePt t="18053" x="4811713" y="3063875"/>
          <p14:tracePt t="18060" x="4781550" y="3036888"/>
          <p14:tracePt t="18069" x="4756150" y="3036888"/>
          <p14:tracePt t="18084" x="4629150" y="3036888"/>
          <p14:tracePt t="18100" x="4518025" y="3021013"/>
          <p14:tracePt t="18116" x="4406900" y="3003550"/>
          <p14:tracePt t="18135" x="4376738" y="3003550"/>
          <p14:tracePt t="18151" x="4351338" y="3003550"/>
          <p14:tracePt t="18325" x="4325938" y="3003550"/>
          <p14:tracePt t="18348" x="4295775" y="3003550"/>
          <p14:tracePt t="20277" x="4270375" y="3003550"/>
          <p14:tracePt t="20284" x="4241800" y="3003550"/>
          <p14:tracePt t="20292" x="4176713" y="3003550"/>
          <p14:tracePt t="20317" x="4062413" y="3003550"/>
          <p14:tracePt t="20336" x="4006850" y="3003550"/>
          <p14:tracePt t="20350" x="3981450" y="3003550"/>
          <p14:tracePt t="20373" x="3968750" y="3003550"/>
          <p14:tracePt t="20383" x="3956050" y="3003550"/>
          <p14:tracePt t="20461" x="3917950" y="3016250"/>
          <p14:tracePt t="20468" x="3905250" y="3024188"/>
          <p14:tracePt t="20484" x="3849688" y="3054350"/>
          <p14:tracePt t="20518" x="3824288" y="3054350"/>
          <p14:tracePt t="20534" x="3798888" y="3054350"/>
          <p14:tracePt t="20541" x="3768725" y="3054350"/>
          <p14:tracePt t="20557" x="3743325" y="3054350"/>
          <p14:tracePt t="20565" x="3679825" y="3054350"/>
          <p14:tracePt t="20583" x="3654425" y="3054350"/>
          <p14:tracePt t="20599" x="3598863" y="3054350"/>
          <p14:tracePt t="20616" x="3535363" y="3054350"/>
          <p14:tracePt t="20633" x="3505200" y="3054350"/>
          <p14:tracePt t="20636" x="3479800" y="3054350"/>
          <p14:tracePt t="20649" x="3454400" y="3054350"/>
          <p14:tracePt t="20653" x="3424238" y="3054350"/>
          <p14:tracePt t="20666" x="3398838" y="3054350"/>
          <p14:tracePt t="20693" x="3368675" y="3054350"/>
          <p14:tracePt t="20708" x="3343275" y="3054350"/>
          <p14:tracePt t="20724" x="3317875" y="3054350"/>
          <p14:tracePt t="20734" x="3287713" y="3054350"/>
          <p14:tracePt t="20749" x="3117850" y="3054350"/>
          <p14:tracePt t="20766" x="3028950" y="3054350"/>
          <p14:tracePt t="20782" x="2973388" y="3054350"/>
          <p14:tracePt t="20800" x="2914650" y="3024188"/>
          <p14:tracePt t="20817" x="2889250" y="3024188"/>
          <p14:tracePt t="20820" x="2859088" y="2995613"/>
          <p14:tracePt t="20860" x="2828925" y="2995613"/>
          <p14:tracePt t="20885" x="2820988" y="2995613"/>
          <p14:tracePt t="20892" x="2808288" y="2995613"/>
          <p14:tracePt t="20899" x="2782888" y="2995613"/>
          <p14:tracePt t="20916" x="2727325" y="2995613"/>
          <p14:tracePt t="20934" x="2671763" y="2995613"/>
          <p14:tracePt t="20950" x="2616200" y="2995613"/>
          <p14:tracePt t="20967" x="2590800" y="2995613"/>
          <p14:tracePt t="21037" x="2560638" y="2995613"/>
          <p14:tracePt t="21061" x="2535238" y="2995613"/>
          <p14:tracePt t="21069" x="2509838" y="2995613"/>
          <p14:tracePt t="21076" x="2479675" y="2995613"/>
          <p14:tracePt t="21085" x="2454275" y="2995613"/>
          <p14:tracePt t="21100" x="2327275" y="2995613"/>
          <p14:tracePt t="21117" x="2266950" y="2965450"/>
          <p14:tracePt t="21133" x="2144713" y="2965450"/>
          <p14:tracePt t="21150" x="1970088" y="2965450"/>
          <p14:tracePt t="21167" x="1800225" y="2965450"/>
          <p14:tracePt t="21183" x="1628775" y="2965450"/>
          <p14:tracePt t="21200" x="1493838" y="2930525"/>
          <p14:tracePt t="21217" x="1438275" y="2930525"/>
          <p14:tracePt t="21234" x="1412875" y="2930525"/>
          <p14:tracePt t="21308" x="1387475" y="2930525"/>
          <p14:tracePt t="21324" x="1357313" y="2930525"/>
          <p14:tracePt t="21716" x="1382713" y="2930525"/>
          <p14:tracePt t="21741" x="1408113" y="2930525"/>
          <p14:tracePt t="21757" x="1433513" y="2930525"/>
          <p14:tracePt t="21781" x="1463675" y="2930525"/>
          <p14:tracePt t="21821" x="1476375" y="2930525"/>
          <p14:tracePt t="21828" x="1484313" y="2930525"/>
          <p14:tracePt t="21885" x="1509713" y="2930525"/>
          <p14:tracePt t="21957" x="1539875" y="2930525"/>
          <p14:tracePt t="21988" x="1565275" y="2930525"/>
          <p14:tracePt t="22005" x="1628775" y="2930525"/>
          <p14:tracePt t="22012" x="1658938" y="2930525"/>
          <p14:tracePt t="22021" x="1684338" y="2930525"/>
          <p14:tracePt t="22033" x="1747838" y="2930525"/>
          <p14:tracePt t="22036" x="1812925" y="2930525"/>
          <p14:tracePt t="22049" x="1919288" y="2930525"/>
          <p14:tracePt t="22052" x="2033588" y="2930525"/>
          <p14:tracePt t="22066" x="2233613" y="2930525"/>
          <p14:tracePt t="22070" x="2433638" y="2930525"/>
          <p14:tracePt t="22084" x="2995613" y="2930525"/>
          <p14:tracePt t="22100" x="3449638" y="2973388"/>
          <p14:tracePt t="22116" x="4029075" y="3071813"/>
          <p14:tracePt t="22134" x="4424363" y="3071813"/>
          <p14:tracePt t="22149" x="4887913" y="3165475"/>
          <p14:tracePt t="22166" x="5287963" y="3208338"/>
          <p14:tracePt t="22183" x="5572125" y="3208338"/>
          <p14:tracePt t="22200" x="5807075" y="3208338"/>
          <p14:tracePt t="22216" x="6116638" y="3208338"/>
          <p14:tracePt t="22234" x="6488113" y="3208338"/>
          <p14:tracePt t="22237" x="6657975" y="3208338"/>
          <p14:tracePt t="22250" x="6827838" y="3208338"/>
          <p14:tracePt t="22252" x="6997700" y="3208338"/>
          <p14:tracePt t="22267" x="7116763" y="3208338"/>
          <p14:tracePt t="22269" x="7286625" y="3208338"/>
          <p14:tracePt t="22284" x="7516813" y="3208338"/>
          <p14:tracePt t="22300" x="7734300" y="3208338"/>
          <p14:tracePt t="22316" x="7993063" y="3208338"/>
          <p14:tracePt t="22333" x="8253413" y="3208338"/>
          <p14:tracePt t="22350" x="8423275" y="3208338"/>
          <p14:tracePt t="22367" x="8512175" y="3208338"/>
          <p14:tracePt t="22383" x="8601075" y="3208338"/>
          <p14:tracePt t="22400" x="8694738" y="3208338"/>
          <p14:tracePt t="22416" x="8823325" y="3208338"/>
          <p14:tracePt t="22433" x="8950325" y="3208338"/>
          <p14:tracePt t="22436" x="9013825" y="3208338"/>
          <p14:tracePt t="22450" x="9077325" y="3208338"/>
          <p14:tracePt t="22453" x="9129713" y="3236913"/>
          <p14:tracePt t="22466" x="9261475" y="3276600"/>
          <p14:tracePt t="22469" x="9307513" y="3276600"/>
          <p14:tracePt t="22484" x="9461500" y="3314700"/>
          <p14:tracePt t="22500" x="9596438" y="3348038"/>
          <p14:tracePt t="22517" x="9686925" y="3348038"/>
          <p14:tracePt t="22533" x="9780588" y="3382963"/>
          <p14:tracePt t="22845" x="9758363" y="3382963"/>
          <p14:tracePt t="22941" x="9732963" y="3382963"/>
          <p14:tracePt t="23046" x="9702800" y="3382963"/>
          <p14:tracePt t="23052" x="9677400" y="3382963"/>
          <p14:tracePt t="23066" x="9648825" y="3382963"/>
          <p14:tracePt t="23069" x="9583738" y="3382963"/>
          <p14:tracePt t="23082" x="9558338" y="3382963"/>
          <p14:tracePt t="23084" x="9494838" y="3382963"/>
          <p14:tracePt t="23100" x="9367838" y="3382963"/>
          <p14:tracePt t="23117" x="9239250" y="3382963"/>
          <p14:tracePt t="23133" x="9107488" y="3416300"/>
          <p14:tracePt t="24069" x="9082088" y="3416300"/>
          <p14:tracePt t="24085" x="9056688" y="3416300"/>
          <p14:tracePt t="24093" x="9026525" y="3416300"/>
          <p14:tracePt t="24101" x="8958263" y="3449638"/>
          <p14:tracePt t="24116" x="8904288" y="3449638"/>
          <p14:tracePt t="24133" x="8851900" y="3449638"/>
          <p14:tracePt t="24149" x="8823325" y="3449638"/>
          <p14:tracePt t="24166" x="8797925" y="3449638"/>
          <p14:tracePt t="24183" x="8742363" y="3449638"/>
          <p14:tracePt t="24229" x="8729663" y="3441700"/>
          <p14:tracePt t="24253" x="8716963" y="3429000"/>
          <p14:tracePt t="24428" x="8704263" y="3416300"/>
          <p14:tracePt t="24454" x="8704263" y="3390900"/>
          <p14:tracePt t="24988" x="8694738" y="3378200"/>
          <p14:tracePt t="24996" x="8669338" y="3378200"/>
          <p14:tracePt t="25012" x="8639175" y="3378200"/>
          <p14:tracePt t="25021" x="8613775" y="3378200"/>
          <p14:tracePt t="25033" x="8585200" y="3378200"/>
          <p14:tracePt t="25036" x="8520113" y="3378200"/>
          <p14:tracePt t="25050" x="8456613" y="3378200"/>
          <p14:tracePt t="25053" x="8410575" y="3365500"/>
          <p14:tracePt t="25065" x="8385175" y="3348038"/>
          <p14:tracePt t="25069" x="8372475" y="3348038"/>
          <p14:tracePt t="25083" x="8347075" y="3348038"/>
          <p14:tracePt t="25100" x="8320088" y="3348038"/>
          <p14:tracePt t="25125" x="8294688" y="3348038"/>
          <p14:tracePt t="25157" x="8269288" y="3348038"/>
          <p14:tracePt t="25173" x="8223250" y="3335338"/>
          <p14:tracePt t="25189" x="8210550" y="3322638"/>
          <p14:tracePt t="25197" x="8185150" y="3322638"/>
          <p14:tracePt t="25213" x="8154988" y="3322638"/>
          <p14:tracePt t="25269" x="8142288" y="3309938"/>
          <p14:tracePt t="25621" x="8167688" y="3284538"/>
          <p14:tracePt t="25798" x="8159750" y="3271838"/>
          <p14:tracePt t="25804" x="8134350" y="3271838"/>
          <p14:tracePt t="25837" x="8107363" y="3271838"/>
          <p14:tracePt t="25901" x="8078788" y="3271838"/>
          <p14:tracePt t="25924" x="8053388" y="3271838"/>
          <p14:tracePt t="25957" x="8023225" y="3271838"/>
          <p14:tracePt t="25981" x="7997825" y="3271838"/>
          <p14:tracePt t="25997" x="7972425" y="3271838"/>
          <p14:tracePt t="26021" x="7942263" y="3271838"/>
          <p14:tracePt t="26028" x="7929563" y="3259138"/>
          <p14:tracePt t="26038" x="7921625" y="3246438"/>
          <p14:tracePt t="26100" x="7891463" y="3246438"/>
          <p14:tracePt t="26197" x="7861300" y="3271838"/>
          <p14:tracePt t="26221" x="7835900" y="3271838"/>
          <p14:tracePt t="26237" x="7810500" y="3271838"/>
          <p14:tracePt t="26261" x="7780338" y="3271838"/>
          <p14:tracePt t="26301" x="7754938" y="3271838"/>
          <p14:tracePt t="26325" x="7724775" y="3271838"/>
          <p14:tracePt t="26349" x="7699375" y="3271838"/>
          <p14:tracePt t="26365" x="7673975" y="3271838"/>
          <p14:tracePt t="26445" x="7643813" y="3271838"/>
          <p14:tracePt t="26485" x="7618413" y="3271838"/>
          <p14:tracePt t="26597" x="7589838" y="3271838"/>
          <p14:tracePt t="26621" x="7562850" y="3271838"/>
          <p14:tracePt t="27125" x="7537450" y="3271838"/>
          <p14:tracePt t="27134" x="7508875" y="3271838"/>
          <p14:tracePt t="27157" x="7483475" y="3271838"/>
          <p14:tracePt t="27180" x="7435850" y="3289300"/>
          <p14:tracePt t="27213" x="7423150" y="3302000"/>
          <p14:tracePt t="27237" x="7397750" y="3327400"/>
          <p14:tracePt t="27244" x="7367588" y="3327400"/>
          <p14:tracePt t="27277" x="7342188" y="3327400"/>
          <p14:tracePt t="27566" x="7312025" y="3327400"/>
          <p14:tracePt t="27621" x="7299325" y="3317875"/>
          <p14:tracePt t="27653" x="7299325" y="3292475"/>
          <p14:tracePt t="27813" x="7308850" y="3279775"/>
          <p14:tracePt t="27829" x="7334250" y="3279775"/>
          <p14:tracePt t="27869" x="7364413" y="3279775"/>
          <p14:tracePt t="27909" x="7377113" y="3279775"/>
          <p14:tracePt t="27917" x="7402513" y="3305175"/>
          <p14:tracePt t="27948" x="7415213" y="3305175"/>
          <p14:tracePt t="27973" x="7440613" y="3305175"/>
          <p14:tracePt t="27989" x="7466013" y="3305175"/>
          <p14:tracePt t="28005" x="7496175" y="3305175"/>
          <p14:tracePt t="28012" x="7521575" y="3305175"/>
          <p14:tracePt t="28021" x="7550150" y="3305175"/>
          <p14:tracePt t="28033" x="7577138" y="3305175"/>
          <p14:tracePt t="28036" x="7602538" y="3305175"/>
          <p14:tracePt t="28049" x="7631113" y="3305175"/>
          <p14:tracePt t="28052" x="7696200" y="3305175"/>
          <p14:tracePt t="28066" x="7721600" y="3305175"/>
          <p14:tracePt t="28069" x="7747000" y="3305175"/>
          <p14:tracePt t="28083" x="7810500" y="3305175"/>
          <p14:tracePt t="28087" x="7840663" y="3305175"/>
          <p14:tracePt t="28100" x="7929563" y="3305175"/>
          <p14:tracePt t="28116" x="8056563" y="3305175"/>
          <p14:tracePt t="28132" x="8185150" y="3305175"/>
          <p14:tracePt t="28149" x="8274050" y="3305175"/>
          <p14:tracePt t="28167" x="8337550" y="3305175"/>
          <p14:tracePt t="28183" x="8380413" y="3297238"/>
          <p14:tracePt t="28199" x="8413750" y="3284538"/>
          <p14:tracePt t="28215" x="8443913" y="3284538"/>
          <p14:tracePt t="28233" x="8499475" y="3254375"/>
          <p14:tracePt t="28236" x="8529638" y="3254375"/>
          <p14:tracePt t="28249" x="8575675" y="3236913"/>
          <p14:tracePt t="28252" x="8588375" y="3224213"/>
          <p14:tracePt t="28269" x="8613775" y="3224213"/>
          <p14:tracePt t="28285" x="8639175" y="3224213"/>
          <p14:tracePt t="28309" x="8666163" y="3224213"/>
          <p14:tracePt t="28334" x="8729663" y="3224213"/>
          <p14:tracePt t="28341" x="8775700" y="3236913"/>
          <p14:tracePt t="28350" x="8788400" y="3249613"/>
          <p14:tracePt t="28365" x="8843963" y="3249613"/>
          <p14:tracePt t="28383" x="8932863" y="3249613"/>
          <p14:tracePt t="28399" x="9010650" y="3279775"/>
          <p14:tracePt t="28416" x="9120188" y="3279775"/>
          <p14:tracePt t="28432" x="9175750" y="3309938"/>
          <p14:tracePt t="28436" x="9201150" y="3309938"/>
          <p14:tracePt t="28453" x="9231313" y="3309938"/>
          <p14:tracePt t="28533" x="9256713" y="3309938"/>
          <p14:tracePt t="28541" x="9286875" y="3279775"/>
          <p14:tracePt t="28900" x="9350375" y="3279775"/>
          <p14:tracePt t="28917" x="9363075" y="3279775"/>
          <p14:tracePt t="28924" x="9375775" y="3279775"/>
          <p14:tracePt t="28988" x="9401175" y="3254375"/>
          <p14:tracePt t="29005" x="9431338" y="3254375"/>
          <p14:tracePt t="29021" x="9477375" y="3236913"/>
          <p14:tracePt t="29028" x="9490075" y="3224213"/>
          <p14:tracePt t="29045" x="9515475" y="3224213"/>
          <p14:tracePt t="29070" x="9542463" y="3224213"/>
          <p14:tracePt t="29100" x="9567863" y="3224213"/>
          <p14:tracePt t="29124" x="9596438" y="3224213"/>
          <p14:tracePt t="29133" x="9609138" y="3224213"/>
          <p14:tracePt t="29141" x="9621838" y="3224213"/>
          <p14:tracePt t="29150" x="9648825" y="3224213"/>
          <p14:tracePt t="29167" x="9674225" y="3224213"/>
          <p14:tracePt t="29183" x="9699625" y="3224213"/>
          <p14:tracePt t="29200" x="9728200" y="3224213"/>
          <p14:tracePt t="29217" x="9755188" y="3224213"/>
          <p14:tracePt t="29220" x="9783763" y="3224213"/>
          <p14:tracePt t="29237" x="9809163" y="3224213"/>
          <p14:tracePt t="29253" x="9834563" y="3224213"/>
          <p14:tracePt t="29269" x="9864725" y="3224213"/>
          <p14:tracePt t="29285" x="9890125" y="3224213"/>
          <p14:tracePt t="29300" x="9928225" y="3216275"/>
          <p14:tracePt t="29397" x="9925050" y="3203575"/>
          <p14:tracePt t="29404" x="9864725" y="3203575"/>
          <p14:tracePt t="29416" x="9755188" y="3236913"/>
          <p14:tracePt t="29433" x="9248775" y="3236913"/>
          <p14:tracePt t="29437" x="8904288" y="3236913"/>
          <p14:tracePt t="29449" x="8266113" y="3236913"/>
          <p14:tracePt t="29452" x="7286625" y="3236913"/>
          <p14:tracePt t="29467" x="6134100" y="3236913"/>
          <p14:tracePt t="29470" x="4986338" y="3236913"/>
          <p14:tracePt t="29483" x="3140075" y="3236913"/>
          <p14:tracePt t="29499" x="1752600" y="3236913"/>
          <p14:tracePt t="29517" x="922338" y="3236913"/>
          <p14:tracePt t="29533" x="498475" y="3236913"/>
          <p14:tracePt t="29549" x="339725" y="3236913"/>
          <p14:tracePt t="29567" x="327025" y="3236913"/>
          <p14:tracePt t="29589" x="319088" y="3228975"/>
          <p14:tracePt t="29605" x="319088" y="3216275"/>
          <p14:tracePt t="29616" x="319088" y="3203575"/>
          <p14:tracePt t="29637" x="288925" y="3178175"/>
          <p14:tracePt t="29661" x="276225" y="3165475"/>
          <p14:tracePt t="29709" x="268288" y="3152775"/>
          <p14:tracePt t="29741" x="276225" y="3109913"/>
          <p14:tracePt t="29749" x="301625" y="3109913"/>
          <p14:tracePt t="29757" x="331788" y="3079750"/>
          <p14:tracePt t="29766" x="377825" y="3063875"/>
          <p14:tracePt t="29783" x="493713" y="3016250"/>
          <p14:tracePt t="29799" x="663575" y="2922588"/>
          <p14:tracePt t="29816" x="884238" y="2820988"/>
          <p14:tracePt t="29832" x="1212850" y="2735263"/>
          <p14:tracePt t="29835" x="1352550" y="2735263"/>
          <p14:tracePt t="29849" x="1531938" y="2689225"/>
          <p14:tracePt t="29852" x="1646238" y="2689225"/>
          <p14:tracePt t="29865" x="1760538" y="2689225"/>
          <p14:tracePt t="29869" x="1931988" y="2689225"/>
          <p14:tracePt t="29883" x="1995488" y="2689225"/>
          <p14:tracePt t="29887" x="2058988" y="2689225"/>
          <p14:tracePt t="29900" x="2228850" y="2689225"/>
          <p14:tracePt t="29916" x="2322513" y="2689225"/>
          <p14:tracePt t="29934" x="2378075" y="2689225"/>
          <p14:tracePt t="30732" x="2386013" y="2676525"/>
          <p14:tracePt t="30750" x="2386013" y="2651125"/>
          <p14:tracePt t="31037" x="2398713" y="2638425"/>
          <p14:tracePt t="31068" x="2424113" y="2638425"/>
          <p14:tracePt t="31093" x="2454275" y="2638425"/>
          <p14:tracePt t="31108" x="2484438" y="2667000"/>
          <p14:tracePt t="31125" x="2497138" y="2676525"/>
          <p14:tracePt t="31140" x="2497138" y="2701925"/>
          <p14:tracePt t="31164" x="2509838" y="2714625"/>
          <p14:tracePt t="31172" x="2517775" y="2727325"/>
          <p14:tracePt t="31205" x="2517775" y="2752725"/>
          <p14:tracePt t="32813" x="2565400" y="2770188"/>
          <p14:tracePt t="32821" x="2676525" y="2770188"/>
          <p14:tracePt t="32832" x="2740025" y="2770188"/>
          <p14:tracePt t="32835" x="2846388" y="2770188"/>
          <p14:tracePt t="32849" x="2871788" y="2770188"/>
          <p14:tracePt t="32917" x="2901950" y="2770188"/>
          <p14:tracePt t="33157" x="2927350" y="2770188"/>
          <p14:tracePt t="33164" x="2955925" y="2770188"/>
          <p14:tracePt t="33183" x="2981325" y="2770188"/>
          <p14:tracePt t="33205" x="3008313" y="2770188"/>
          <p14:tracePt t="33245" x="3036888" y="2770188"/>
          <p14:tracePt t="33308" x="3062288" y="2770188"/>
          <p14:tracePt t="33357" x="3092450" y="2770188"/>
          <p14:tracePt t="33364" x="3117850" y="2770188"/>
          <p14:tracePt t="33380" x="3181350" y="2770188"/>
          <p14:tracePt t="33389" x="3228975" y="2770188"/>
          <p14:tracePt t="33399" x="3275013" y="2798763"/>
          <p14:tracePt t="33416" x="3446463" y="2798763"/>
          <p14:tracePt t="33433" x="3581400" y="2836863"/>
          <p14:tracePt t="33436" x="3644900" y="2836863"/>
          <p14:tracePt t="33448" x="3709988" y="2836863"/>
          <p14:tracePt t="33466" x="3832225" y="2836863"/>
          <p14:tracePt t="33469" x="3879850" y="2836863"/>
          <p14:tracePt t="33482" x="3925888" y="2836863"/>
          <p14:tracePt t="33500" x="4041775" y="2820988"/>
          <p14:tracePt t="33668" x="4041775" y="2846388"/>
          <p14:tracePt t="33677" x="4032250" y="2859088"/>
          <p14:tracePt t="33685" x="3973513" y="2889250"/>
          <p14:tracePt t="33701" x="3943350" y="2917825"/>
          <p14:tracePt t="33716" x="3887788" y="2917825"/>
          <p14:tracePt t="33733" x="3832225" y="2947988"/>
          <p14:tracePt t="33750" x="3765550" y="2982913"/>
          <p14:tracePt t="33766" x="3735388" y="2982913"/>
          <p14:tracePt t="33783" x="3709988" y="2982913"/>
          <p14:tracePt t="33798" x="3679825" y="2982913"/>
          <p14:tracePt t="33816" x="3629025" y="2982913"/>
          <p14:tracePt t="33833" x="3573463" y="2982913"/>
          <p14:tracePt t="33836" x="3543300" y="2982913"/>
          <p14:tracePt t="33849" x="3517900" y="2982913"/>
          <p14:tracePt t="33852" x="3492500" y="2982913"/>
          <p14:tracePt t="33866" x="3462338" y="2982913"/>
          <p14:tracePt t="33869" x="3449638" y="2973388"/>
          <p14:tracePt t="33882" x="3441700" y="2960688"/>
          <p14:tracePt t="33886" x="3411538" y="2960688"/>
          <p14:tracePt t="33899" x="3352800" y="2960688"/>
          <p14:tracePt t="33902" x="3317875" y="2930525"/>
          <p14:tracePt t="33916" x="3267075" y="2930525"/>
          <p14:tracePt t="33932" x="3236913" y="2930525"/>
          <p14:tracePt t="33949" x="3211513" y="2930525"/>
          <p14:tracePt t="34085" x="3198813" y="2917825"/>
          <p14:tracePt t="34381" x="3186113" y="2905125"/>
          <p14:tracePt t="34397" x="3160713" y="2905125"/>
          <p14:tracePt t="34405" x="3114675" y="2917825"/>
          <p14:tracePt t="34416" x="3100388" y="2930525"/>
          <p14:tracePt t="34433" x="3062288" y="2970213"/>
          <p14:tracePt t="34436" x="3033713" y="2998788"/>
          <p14:tracePt t="34449" x="3021013" y="3011488"/>
          <p14:tracePt t="34452" x="2995613" y="3041650"/>
          <p14:tracePt t="34469" x="2930525" y="3041650"/>
          <p14:tracePt t="34482" x="2816225" y="3076575"/>
          <p14:tracePt t="34485" x="2701925" y="3076575"/>
          <p14:tracePt t="34500" x="2471738" y="3076575"/>
          <p14:tracePt t="34516" x="2185988" y="3076575"/>
          <p14:tracePt t="34532" x="1952625" y="3076575"/>
          <p14:tracePt t="34549" x="1747838" y="3024188"/>
          <p14:tracePt t="34566" x="1709738" y="3011488"/>
          <p14:tracePt t="34582" x="1697038" y="2998788"/>
          <p14:tracePt t="34725" x="1735138" y="2986088"/>
          <p14:tracePt t="34733" x="1800225" y="2986088"/>
          <p14:tracePt t="34749" x="1970088" y="2986088"/>
          <p14:tracePt t="34765" x="2198688" y="2986088"/>
          <p14:tracePt t="34783" x="2540000" y="2986088"/>
          <p14:tracePt t="34798" x="2884488" y="2986088"/>
          <p14:tracePt t="34815" x="3446463" y="2986088"/>
          <p14:tracePt t="34832" x="4006850" y="2986088"/>
          <p14:tracePt t="34835" x="4287838" y="2986088"/>
          <p14:tracePt t="34849" x="4568825" y="2986088"/>
          <p14:tracePt t="34852" x="4849813" y="2986088"/>
          <p14:tracePt t="34866" x="5133975" y="2986088"/>
          <p14:tracePt t="34869" x="5384800" y="2986088"/>
          <p14:tracePt t="34883" x="5584825" y="2986088"/>
          <p14:tracePt t="34886" x="5781675" y="2986088"/>
          <p14:tracePt t="34898" x="5926138" y="2986088"/>
          <p14:tracePt t="34901" x="6040438" y="2986088"/>
          <p14:tracePt t="34916" x="6134100" y="2957513"/>
          <p14:tracePt t="34932" x="6164263" y="2957513"/>
          <p14:tracePt t="34967" x="6194425" y="2927350"/>
          <p14:tracePt t="35501" x="6207125" y="2914650"/>
          <p14:tracePt t="35532" x="6181725" y="2889250"/>
          <p14:tracePt t="35566" x="6169025" y="2876550"/>
          <p14:tracePt t="35917" x="6142038" y="2876550"/>
          <p14:tracePt t="35933" x="6096000" y="2889250"/>
          <p14:tracePt t="35949" x="6096000" y="2914650"/>
          <p14:tracePt t="35981" x="6096000" y="2940050"/>
          <p14:tracePt t="36005" x="6096000" y="2970213"/>
          <p14:tracePt t="36028" x="6096000" y="2982913"/>
          <p14:tracePt t="36036" x="6096000" y="2990850"/>
          <p14:tracePt t="36053" x="6096000" y="3021013"/>
          <p14:tracePt t="36065" x="6096000" y="3046413"/>
          <p14:tracePt t="36068" x="6096000" y="3071813"/>
          <p14:tracePt t="36082" x="6096000" y="3101975"/>
          <p14:tracePt t="36085" x="6096000" y="3127375"/>
          <p14:tracePt t="36101" x="6096000" y="3152775"/>
          <p14:tracePt t="36116" x="6116638" y="3178175"/>
          <p14:tracePt t="36132" x="6142038" y="3203575"/>
          <p14:tracePt t="36150" x="6156325" y="3216275"/>
          <p14:tracePt t="36221" x="6181725" y="3216275"/>
          <p14:tracePt t="36268" x="6189663" y="3228975"/>
          <p14:tracePt t="36277" x="6202363" y="3236913"/>
          <p14:tracePt t="36285" x="6215063" y="3249613"/>
          <p14:tracePt t="36308" x="6215063" y="3276600"/>
          <p14:tracePt t="36334" x="6215063" y="3305175"/>
          <p14:tracePt t="36340" x="6215063" y="3330575"/>
          <p14:tracePt t="36366" x="6215063" y="3355975"/>
          <p14:tracePt t="36469" x="6215063" y="3386138"/>
          <p14:tracePt t="36516" x="6207125" y="3433763"/>
          <p14:tracePt t="36541" x="6159500" y="3449638"/>
          <p14:tracePt t="36550" x="6146800" y="3459163"/>
          <p14:tracePt t="36566" x="6134100" y="3471863"/>
          <p14:tracePt t="36605" x="6121400" y="3484563"/>
          <p14:tracePt t="36677" x="6096000" y="3484563"/>
          <p14:tracePt t="36701" x="6070600" y="3484563"/>
          <p14:tracePt t="36973" x="6091238" y="3484563"/>
          <p14:tracePt t="37005" x="6116638" y="3484563"/>
          <p14:tracePt t="38645" x="6181725" y="3484563"/>
          <p14:tracePt t="38653" x="6270625" y="3454400"/>
          <p14:tracePt t="38660" x="6369050" y="3416300"/>
          <p14:tracePt t="38682" x="6394450" y="3416300"/>
          <p14:tracePt t="38698" x="6419850" y="3390900"/>
          <p14:tracePt t="38701" x="6432550" y="3378200"/>
          <p14:tracePt t="38716" x="6445250" y="3365500"/>
          <p14:tracePt t="38733" x="6470650" y="3340100"/>
          <p14:tracePt t="38773" x="6500813" y="3340100"/>
          <p14:tracePt t="39133" x="6473825" y="3340100"/>
          <p14:tracePt t="39181" x="6448425" y="3340100"/>
          <p14:tracePt t="39197" x="6419850" y="3340100"/>
          <p14:tracePt t="39213" x="6372225" y="3322638"/>
          <p14:tracePt t="39228" x="6326188" y="3305175"/>
          <p14:tracePt t="39237" x="6300788" y="3305175"/>
          <p14:tracePt t="39249" x="6275388" y="3305175"/>
          <p14:tracePt t="39277" x="6245225" y="3305175"/>
          <p14:tracePt t="39548" x="6219825" y="3305175"/>
          <p14:tracePt t="39556" x="6189663" y="3305175"/>
          <p14:tracePt t="39565" x="6164263" y="3305175"/>
          <p14:tracePt t="39581" x="6108700" y="3305175"/>
          <p14:tracePt t="39600" x="6083300" y="3305175"/>
          <p14:tracePt t="39615" x="6057900" y="3305175"/>
          <p14:tracePt t="39632" x="6032500" y="3305175"/>
          <p14:tracePt t="39649" x="6007100" y="3305175"/>
          <p14:tracePt t="39666" x="5976938" y="3305175"/>
          <p14:tracePt t="39682" x="5951538" y="3305175"/>
          <p14:tracePt t="39686" x="5921375" y="3305175"/>
          <p14:tracePt t="39701" x="5895975" y="3305175"/>
          <p14:tracePt t="39717" x="5870575" y="3305175"/>
          <p14:tracePt t="39731" x="5840413" y="3305175"/>
          <p14:tracePt t="39748" x="5815013" y="3305175"/>
          <p14:tracePt t="39773" x="5784850" y="3305175"/>
          <p14:tracePt t="39805" x="5759450" y="3305175"/>
          <p14:tracePt t="39821" x="5734050" y="3305175"/>
          <p14:tracePt t="39828" x="5703888" y="3305175"/>
          <p14:tracePt t="39845" x="5678488" y="3305175"/>
          <p14:tracePt t="39853" x="5653088" y="3305175"/>
          <p14:tracePt t="39877" x="5624513" y="3305175"/>
          <p14:tracePt t="39901" x="5597525" y="3305175"/>
          <p14:tracePt t="39924" x="5568950" y="3305175"/>
          <p14:tracePt t="39932" x="5521325" y="3292475"/>
          <p14:tracePt t="39950" x="5508625" y="3279775"/>
          <p14:tracePt t="39957" x="5483225" y="3279775"/>
          <p14:tracePt t="39966" x="5457825" y="3279775"/>
          <p14:tracePt t="39997" x="5432425" y="3279775"/>
          <p14:tracePt t="40028" x="5402263" y="3279775"/>
          <p14:tracePt t="40061" x="5372100" y="3249613"/>
          <p14:tracePt t="40117" x="5346700" y="3249613"/>
          <p14:tracePt t="40133" x="5318125" y="3249613"/>
          <p14:tracePt t="40140" x="5292725" y="3249613"/>
          <p14:tracePt t="40149" x="5265738" y="3249613"/>
          <p14:tracePt t="40166" x="5237163" y="3249613"/>
          <p14:tracePt t="40182" x="5181600" y="3249613"/>
          <p14:tracePt t="40199" x="5156200" y="3249613"/>
          <p14:tracePt t="40215" x="5130800" y="3249613"/>
          <p14:tracePt t="40232" x="5100638" y="3249613"/>
          <p14:tracePt t="40248" x="5075238" y="3249613"/>
          <p14:tracePt t="40301" x="5045075" y="3249613"/>
          <p14:tracePt t="40325" x="5019675" y="3249613"/>
          <p14:tracePt t="40334" x="4994275" y="3249613"/>
          <p14:tracePt t="40341" x="4964113" y="3249613"/>
          <p14:tracePt t="40357" x="4938713" y="3249613"/>
          <p14:tracePt t="40366" x="4908550" y="3249613"/>
          <p14:tracePt t="40382" x="4857750" y="3249613"/>
          <p14:tracePt t="40399" x="4827588" y="3249613"/>
          <p14:tracePt t="40415" x="4781550" y="3233738"/>
          <p14:tracePt t="40433" x="4768850" y="3221038"/>
          <p14:tracePt t="40449" x="4713288" y="3221038"/>
          <p14:tracePt t="40452" x="4687888" y="3221038"/>
          <p14:tracePt t="40466" x="4657725" y="3221038"/>
          <p14:tracePt t="40469" x="4632325" y="3221038"/>
          <p14:tracePt t="40481" x="4606925" y="3221038"/>
          <p14:tracePt t="40484" x="4594225" y="3221038"/>
          <p14:tracePt t="40499" x="4581525" y="3221038"/>
          <p14:tracePt t="40517" x="4556125" y="3221038"/>
          <p14:tracePt t="40531" x="4525963" y="3221038"/>
          <p14:tracePt t="40567" x="4500563" y="3221038"/>
          <p14:tracePt t="40573" x="4487863" y="3228975"/>
          <p14:tracePt t="40582" x="4475163" y="3241675"/>
          <p14:tracePt t="40908" x="4495800" y="3241675"/>
          <p14:tracePt t="40916" x="4525963" y="3241675"/>
          <p14:tracePt t="40941" x="4551363" y="3241675"/>
          <p14:tracePt t="41068" x="4564063" y="3254375"/>
          <p14:tracePt t="41086" x="4564063" y="3279775"/>
          <p14:tracePt t="41092" x="4564063" y="3305175"/>
          <p14:tracePt t="41101" x="4564063" y="3335338"/>
          <p14:tracePt t="41115" x="4564063" y="3360738"/>
          <p14:tracePt t="41132" x="4564063" y="3416300"/>
          <p14:tracePt t="41150" x="4564063" y="3441700"/>
          <p14:tracePt t="41237" x="4556125" y="3454400"/>
          <p14:tracePt t="41254" x="4530725" y="3454400"/>
          <p14:tracePt t="41270" x="4505325" y="3454400"/>
          <p14:tracePt t="41276" x="4475163" y="3454400"/>
          <p14:tracePt t="41293" x="4449763" y="3454400"/>
          <p14:tracePt t="41308" x="4424363" y="3454400"/>
          <p14:tracePt t="41325" x="4394200" y="3454400"/>
          <p14:tracePt t="41331" x="4368800" y="3454400"/>
          <p14:tracePt t="41350" x="4338638" y="3454400"/>
          <p14:tracePt t="41365" x="4283075" y="3484563"/>
          <p14:tracePt t="41382" x="4156075" y="3484563"/>
          <p14:tracePt t="41397" x="4067175" y="3484563"/>
          <p14:tracePt t="41415" x="3973513" y="3517900"/>
          <p14:tracePt t="41432" x="3897313" y="3548063"/>
          <p14:tracePt t="41449" x="3884613" y="3548063"/>
          <p14:tracePt t="41466" x="3857625" y="3548063"/>
          <p14:tracePt t="41482" x="3832225" y="3548063"/>
          <p14:tracePt t="41486" x="3819525" y="3560763"/>
          <p14:tracePt t="41499" x="3806825" y="3573463"/>
          <p14:tracePt t="41502" x="3794125" y="3586163"/>
          <p14:tracePt t="41517" x="3781425" y="3595688"/>
          <p14:tracePt t="41532" x="3756025" y="3624263"/>
          <p14:tracePt t="41732" x="3725863" y="3624263"/>
          <p14:tracePt t="41773" x="3700463" y="3624263"/>
          <p14:tracePt t="41780" x="3675063" y="3624263"/>
          <p14:tracePt t="41796" x="3644900" y="3624263"/>
          <p14:tracePt t="41805" x="3619500" y="3624263"/>
          <p14:tracePt t="41815" x="3590925" y="3624263"/>
          <p14:tracePt t="41832" x="3540125" y="3624263"/>
          <p14:tracePt t="41853" x="3509963" y="3624263"/>
          <p14:tracePt t="41989" x="3484563" y="3624263"/>
          <p14:tracePt t="42021" x="3454400" y="3598863"/>
          <p14:tracePt t="42101" x="3424238" y="3598863"/>
          <p14:tracePt t="42115" x="3416300" y="3586163"/>
          <p14:tracePt t="42125" x="3403600" y="3573463"/>
          <p14:tracePt t="42133" x="3390900" y="3560763"/>
          <p14:tracePt t="42149" x="3330575" y="3505200"/>
          <p14:tracePt t="42165" x="3262313" y="3462338"/>
          <p14:tracePt t="42182" x="3206750" y="3408363"/>
          <p14:tracePt t="42199" x="3155950" y="3378200"/>
          <p14:tracePt t="42214" x="3148013" y="3378200"/>
          <p14:tracePt t="42232" x="3122613" y="3378200"/>
          <p14:tracePt t="42253" x="3092450" y="3378200"/>
          <p14:tracePt t="42269" x="3067050" y="3378200"/>
          <p14:tracePt t="42282" x="3036888" y="3378200"/>
          <p14:tracePt t="42286" x="3011488" y="3378200"/>
          <p14:tracePt t="42325" x="2986088" y="3378200"/>
          <p14:tracePt t="42357" x="2955925" y="3378200"/>
          <p14:tracePt t="42469" x="2930525" y="3378200"/>
          <p14:tracePt t="42476" x="2901950" y="3378200"/>
          <p14:tracePt t="42493" x="2874963" y="3378200"/>
          <p14:tracePt t="42501" x="2849563" y="3378200"/>
          <p14:tracePt t="42517" x="2820988" y="3378200"/>
          <p14:tracePt t="42540" x="2795588" y="3378200"/>
          <p14:tracePt t="42597" x="2765425" y="3378200"/>
          <p14:tracePt t="42652" x="2740025" y="3378200"/>
          <p14:tracePt t="42669" x="2709863" y="3403600"/>
          <p14:tracePt t="42686" x="2679700" y="3403600"/>
          <p14:tracePt t="42692" x="2636838" y="3403600"/>
          <p14:tracePt t="42700" x="2590800" y="3403600"/>
          <p14:tracePt t="42715" x="2497138" y="3436938"/>
          <p14:tracePt t="42733" x="2441575" y="3436938"/>
          <p14:tracePt t="42748" x="2352675" y="3436938"/>
          <p14:tracePt t="42767" x="2322513" y="3436938"/>
          <p14:tracePt t="42781" x="2266950" y="3436938"/>
          <p14:tracePt t="42799" x="2178050" y="3436938"/>
          <p14:tracePt t="42815" x="2122488" y="3436938"/>
          <p14:tracePt t="42832" x="2033588" y="3436938"/>
          <p14:tracePt t="42836" x="1970088" y="3436938"/>
          <p14:tracePt t="42848" x="1939925" y="3436938"/>
          <p14:tracePt t="42866" x="1851025" y="3436938"/>
          <p14:tracePt t="42869" x="1825625" y="3436938"/>
          <p14:tracePt t="42886" x="1795463" y="3436938"/>
          <p14:tracePt t="43172" x="1854200" y="3436938"/>
          <p14:tracePt t="43180" x="1884363" y="3436938"/>
          <p14:tracePt t="43189" x="1909763" y="3436938"/>
          <p14:tracePt t="43199" x="1973263" y="3436938"/>
          <p14:tracePt t="43214" x="2066925" y="3408363"/>
          <p14:tracePt t="43231" x="2228850" y="3355975"/>
          <p14:tracePt t="43249" x="2339975" y="3340100"/>
          <p14:tracePt t="43251" x="2446338" y="3340100"/>
          <p14:tracePt t="43265" x="2560638" y="3340100"/>
          <p14:tracePt t="43268" x="2676525" y="3340100"/>
          <p14:tracePt t="43282" x="2790825" y="3340100"/>
          <p14:tracePt t="43285" x="2960688" y="3340100"/>
          <p14:tracePt t="43299" x="3079750" y="3340100"/>
          <p14:tracePt t="43301" x="3249613" y="3340100"/>
          <p14:tracePt t="43316" x="3590925" y="3340100"/>
          <p14:tracePt t="43332" x="3960813" y="3340100"/>
          <p14:tracePt t="43349" x="4381500" y="3340100"/>
          <p14:tracePt t="43365" x="4641850" y="3340100"/>
          <p14:tracePt t="43381" x="5011738" y="3340100"/>
          <p14:tracePt t="43398" x="5295900" y="3340100"/>
          <p14:tracePt t="43415" x="5449888" y="3322638"/>
          <p14:tracePt t="43432" x="5518150" y="3309938"/>
          <p14:tracePt t="43449" x="5546725" y="3279775"/>
          <p14:tracePt t="43452" x="5572125" y="3279775"/>
          <p14:tracePt t="43465" x="5602288" y="3279775"/>
          <p14:tracePt t="43482" x="5632450" y="3249613"/>
          <p14:tracePt t="43485" x="5657850" y="3249613"/>
          <p14:tracePt t="43499" x="5688013" y="3249613"/>
          <p14:tracePt t="43514" x="5713413" y="3249613"/>
          <p14:tracePt t="43532" x="5738813" y="3249613"/>
          <p14:tracePt t="43589" x="5768975" y="3249613"/>
          <p14:tracePt t="43605" x="5794375" y="3249613"/>
          <p14:tracePt t="43613" x="5822950" y="3249613"/>
          <p14:tracePt t="43621" x="5849938" y="3249613"/>
          <p14:tracePt t="43632" x="5875338" y="3249613"/>
          <p14:tracePt t="43648" x="5900738" y="3271838"/>
          <p14:tracePt t="43665" x="5913438" y="3284538"/>
          <p14:tracePt t="43821" x="5913438" y="3309938"/>
          <p14:tracePt t="43837" x="5913438" y="3335338"/>
          <p14:tracePt t="43845" x="5865813" y="3386138"/>
          <p14:tracePt t="43853" x="5819775" y="3416300"/>
          <p14:tracePt t="43865" x="5807075" y="3446463"/>
          <p14:tracePt t="43868" x="5759450" y="3462338"/>
          <p14:tracePt t="43882" x="5746750" y="3471863"/>
          <p14:tracePt t="43886" x="5683250" y="3535363"/>
          <p14:tracePt t="43899" x="5657850" y="3535363"/>
          <p14:tracePt t="43901" x="5589588" y="3568700"/>
          <p14:tracePt t="43916" x="5453063" y="3603625"/>
          <p14:tracePt t="43931" x="5321300" y="3636963"/>
          <p14:tracePt t="43948" x="5199063" y="3636963"/>
          <p14:tracePt t="43964" x="5100638" y="3671888"/>
          <p14:tracePt t="43982" x="5011738" y="3671888"/>
          <p14:tracePt t="43999" x="4946650" y="3671888"/>
          <p14:tracePt t="44028" x="4918075" y="3671888"/>
          <p14:tracePt t="44094" x="4892675" y="3671888"/>
          <p14:tracePt t="44100" x="4867275" y="3671888"/>
          <p14:tracePt t="44116" x="4773613" y="3671888"/>
          <p14:tracePt t="44132" x="4748213" y="3671888"/>
          <p14:tracePt t="44340" x="4700588" y="3662363"/>
          <p14:tracePt t="44357" x="4687888" y="3649663"/>
          <p14:tracePt t="44453" x="4675188" y="3636963"/>
          <p14:tracePt t="44469" x="4675188" y="3611563"/>
          <p14:tracePt t="44476" x="4662488" y="3565525"/>
          <p14:tracePt t="44493" x="4649788" y="3552825"/>
          <p14:tracePt t="44501" x="4649788" y="3527425"/>
          <p14:tracePt t="44517" x="4649788" y="3502025"/>
          <p14:tracePt t="44948" x="4657725" y="3489325"/>
          <p14:tracePt t="44956" x="4683125" y="3489325"/>
          <p14:tracePt t="44966" x="4708525" y="3489325"/>
          <p14:tracePt t="44982" x="4733925" y="3489325"/>
          <p14:tracePt t="44999" x="4764088" y="3489325"/>
          <p14:tracePt t="45015" x="4789488" y="3489325"/>
          <p14:tracePt t="45045" x="4819650" y="3489325"/>
          <p14:tracePt t="46045" x="4845050" y="3489325"/>
          <p14:tracePt t="51956" x="4870450" y="3489325"/>
          <p14:tracePt t="51965" x="4900613" y="3489325"/>
          <p14:tracePt t="51972" x="4926013" y="3489325"/>
          <p14:tracePt t="51998" x="4999038" y="3489325"/>
          <p14:tracePt t="52016" x="5040313" y="3459163"/>
          <p14:tracePt t="52032" x="5092700" y="3459163"/>
          <p14:tracePt t="52049" x="5151438" y="3429000"/>
          <p14:tracePt t="52053" x="5176838" y="3429000"/>
          <p14:tracePt t="52069" x="5207000" y="3429000"/>
          <p14:tracePt t="52081" x="5232400" y="3429000"/>
          <p14:tracePt t="52101" x="5257800" y="3429000"/>
          <p14:tracePt t="52118" x="5287963" y="3429000"/>
          <p14:tracePt t="52157" x="5313363" y="3429000"/>
          <p14:tracePt t="52229" x="5343525" y="3429000"/>
          <p14:tracePt t="52253" x="5368925" y="3429000"/>
          <p14:tracePt t="52277" x="5394325" y="3429000"/>
          <p14:tracePt t="52349" x="5389563" y="3429000"/>
          <p14:tracePt t="52356" x="5376863" y="3429000"/>
          <p14:tracePt t="52405" x="5351463" y="3429000"/>
          <p14:tracePt t="52988" x="5321300" y="3429000"/>
          <p14:tracePt t="53053" x="5295900" y="3429000"/>
          <p14:tracePt t="53060" x="5283200" y="3416300"/>
          <p14:tracePt t="53077" x="5270500" y="3408363"/>
          <p14:tracePt t="53093" x="5245100" y="3408363"/>
          <p14:tracePt t="53101" x="5219700" y="3408363"/>
          <p14:tracePt t="53125" x="5173663" y="3390900"/>
          <p14:tracePt t="53173" x="5159375" y="3378200"/>
          <p14:tracePt t="53189" x="5133975" y="3378200"/>
          <p14:tracePt t="53213" x="5108575" y="3378200"/>
          <p14:tracePt t="53229" x="5080000" y="3378200"/>
          <p14:tracePt t="53237" x="5053013" y="3378200"/>
          <p14:tracePt t="53253" x="5024438" y="3378200"/>
          <p14:tracePt t="53293" x="4999038" y="3378200"/>
          <p14:tracePt t="53309" x="4973638" y="3378200"/>
          <p14:tracePt t="53317" x="4943475" y="3378200"/>
          <p14:tracePt t="53332" x="4854575" y="3378200"/>
          <p14:tracePt t="53349" x="4794250" y="3403600"/>
          <p14:tracePt t="53364" x="4700588" y="3436938"/>
          <p14:tracePt t="53381" x="4629150" y="3454400"/>
          <p14:tracePt t="53397" x="4614863" y="3467100"/>
          <p14:tracePt t="53415" x="4589463" y="3467100"/>
          <p14:tracePt t="53432" x="4560888" y="3467100"/>
          <p14:tracePt t="53448" x="4470400" y="3467100"/>
          <p14:tracePt t="53466" x="4398963" y="3467100"/>
          <p14:tracePt t="53469" x="4351338" y="3467100"/>
          <p14:tracePt t="53481" x="4287838" y="3467100"/>
          <p14:tracePt t="53483" x="4224338" y="3467100"/>
          <p14:tracePt t="53498" x="4160838" y="3467100"/>
          <p14:tracePt t="53501" x="4117975" y="3467100"/>
          <p14:tracePt t="53514" x="4070350" y="3467100"/>
          <p14:tracePt t="53518" x="4041775" y="3467100"/>
          <p14:tracePt t="53532" x="3990975" y="3467100"/>
          <p14:tracePt t="53549" x="3978275" y="3467100"/>
          <p14:tracePt t="53565" x="3963988" y="3467100"/>
          <p14:tracePt t="53581" x="3938588" y="3467100"/>
          <p14:tracePt t="53598" x="3884613" y="3467100"/>
          <p14:tracePt t="53615" x="3794125" y="3467100"/>
          <p14:tracePt t="53631" x="3738563" y="3467100"/>
          <p14:tracePt t="53648" x="3662363" y="3459163"/>
          <p14:tracePt t="53665" x="3649663" y="3446463"/>
          <p14:tracePt t="53668" x="3624263" y="3446463"/>
          <p14:tracePt t="53685" x="3598863" y="3446463"/>
          <p14:tracePt t="53701" x="3573463" y="3446463"/>
          <p14:tracePt t="53714" x="3560763" y="3433763"/>
          <p14:tracePt t="53718" x="3517900" y="3421063"/>
          <p14:tracePt t="53732" x="3462338" y="3421063"/>
          <p14:tracePt t="53748" x="3411538" y="3421063"/>
          <p14:tracePt t="53764" x="3355975" y="3421063"/>
          <p14:tracePt t="53782" x="3300413" y="3421063"/>
          <p14:tracePt t="53798" x="3249613" y="3421063"/>
          <p14:tracePt t="53814" x="3194050" y="3421063"/>
          <p14:tracePt t="53893" x="3165475" y="3421063"/>
          <p14:tracePt t="53900" x="3140075" y="3421063"/>
          <p14:tracePt t="53916" x="3114675" y="3421063"/>
          <p14:tracePt t="53931" x="3059113" y="3421063"/>
          <p14:tracePt t="53949" x="3003550" y="3421063"/>
          <p14:tracePt t="53997" x="2978150" y="3421063"/>
          <p14:tracePt t="54021" x="2947988" y="3421063"/>
          <p14:tracePt t="54037" x="2901950" y="3433763"/>
          <p14:tracePt t="54125" x="2889250" y="3441700"/>
          <p14:tracePt t="54133" x="2862263" y="3441700"/>
          <p14:tracePt t="54147" x="2836863" y="3441700"/>
          <p14:tracePt t="54156" x="2811463" y="3441700"/>
          <p14:tracePt t="54172" x="2782888" y="3441700"/>
          <p14:tracePt t="54182" x="2768600" y="3436938"/>
          <p14:tracePt t="54198" x="2755900" y="3424238"/>
          <p14:tracePt t="54215" x="2705100" y="3424238"/>
          <p14:tracePt t="54245" x="2679700" y="3424238"/>
          <p14:tracePt t="54293" x="2649538" y="3424238"/>
          <p14:tracePt t="54300" x="2620963" y="3395663"/>
          <p14:tracePt t="54317" x="2595563" y="3395663"/>
          <p14:tracePt t="54333" x="2565400" y="3395663"/>
          <p14:tracePt t="54348" x="2476500" y="3395663"/>
          <p14:tracePt t="54365" x="2451100" y="3368675"/>
          <p14:tracePt t="54381" x="2398713" y="3368675"/>
          <p14:tracePt t="54397" x="2360613" y="3355975"/>
          <p14:tracePt t="54414" x="2322513" y="3343275"/>
          <p14:tracePt t="54432" x="2271713" y="3314700"/>
          <p14:tracePt t="54448" x="2263775" y="3314700"/>
          <p14:tracePt t="54465" x="2238375" y="3314700"/>
          <p14:tracePt t="54482" x="2208213" y="3314700"/>
          <p14:tracePt t="54498" x="2182813" y="3314700"/>
          <p14:tracePt t="54501" x="2152650" y="3314700"/>
          <p14:tracePt t="54514" x="2127250" y="3314700"/>
          <p14:tracePt t="54531" x="2101850" y="3314700"/>
          <p14:tracePt t="54534" x="2071688" y="3314700"/>
          <p14:tracePt t="54645" x="2046288" y="3314700"/>
          <p14:tracePt t="54878" x="2066925" y="3314700"/>
          <p14:tracePt t="54884" x="2097088" y="3314700"/>
          <p14:tracePt t="54892" x="2122488" y="3314700"/>
          <p14:tracePt t="54916" x="2241550" y="3314700"/>
          <p14:tracePt t="54932" x="2297113" y="3314700"/>
          <p14:tracePt t="54949" x="2347913" y="3314700"/>
          <p14:tracePt t="54967" x="2403475" y="3314700"/>
          <p14:tracePt t="54981" x="2441575" y="3302000"/>
          <p14:tracePt t="54998" x="2454275" y="3289300"/>
          <p14:tracePt t="55015" x="2479675" y="3289300"/>
          <p14:tracePt t="55032" x="2509838" y="3289300"/>
          <p14:tracePt t="55047" x="2598738" y="3289300"/>
          <p14:tracePt t="55065" x="2654300" y="3289300"/>
          <p14:tracePt t="55067" x="2701925" y="3289300"/>
          <p14:tracePt t="55081" x="2743200" y="3289300"/>
          <p14:tracePt t="55084" x="2808288" y="3289300"/>
          <p14:tracePt t="55098" x="2836863" y="3289300"/>
          <p14:tracePt t="55101" x="2897188" y="3289300"/>
          <p14:tracePt t="55118" x="2960688" y="3289300"/>
          <p14:tracePt t="55133" x="2990850" y="3289300"/>
          <p14:tracePt t="55150" x="3049588" y="3314700"/>
          <p14:tracePt t="55165" x="3143250" y="3343275"/>
          <p14:tracePt t="55181" x="3254375" y="3360738"/>
          <p14:tracePt t="55197" x="3327400" y="3378200"/>
          <p14:tracePt t="55215" x="3454400" y="3378200"/>
          <p14:tracePt t="55231" x="3543300" y="3378200"/>
          <p14:tracePt t="55248" x="3598863" y="3378200"/>
          <p14:tracePt t="55265" x="3654425" y="3378200"/>
          <p14:tracePt t="55281" x="3679825" y="3378200"/>
          <p14:tracePt t="55298" x="3709988" y="3378200"/>
          <p14:tracePt t="55315" x="3756025" y="3365500"/>
          <p14:tracePt t="55319" x="3768725" y="3352800"/>
          <p14:tracePt t="55331" x="3794125" y="3352800"/>
          <p14:tracePt t="55348" x="3819525" y="3352800"/>
          <p14:tracePt t="55364" x="3910013" y="3352800"/>
          <p14:tracePt t="55381" x="3963988" y="3352800"/>
          <p14:tracePt t="55397" x="4057650" y="3352800"/>
          <p14:tracePt t="55414" x="4181475" y="3352800"/>
          <p14:tracePt t="55432" x="4310063" y="3352800"/>
          <p14:tracePt t="55448" x="4437063" y="3352800"/>
          <p14:tracePt t="55465" x="4564063" y="3352800"/>
          <p14:tracePt t="55467" x="4629150" y="3352800"/>
          <p14:tracePt t="55481" x="4692650" y="3352800"/>
          <p14:tracePt t="55484" x="4799013" y="3352800"/>
          <p14:tracePt t="55498" x="4918075" y="3352800"/>
          <p14:tracePt t="55501" x="5032375" y="3352800"/>
          <p14:tracePt t="55514" x="5095875" y="3352800"/>
          <p14:tracePt t="55518" x="5275263" y="3390900"/>
          <p14:tracePt t="55532" x="5568950" y="3433763"/>
          <p14:tracePt t="55548" x="5832475" y="3475038"/>
          <p14:tracePt t="55565" x="6035675" y="3475038"/>
          <p14:tracePt t="55582" x="6184900" y="3475038"/>
          <p14:tracePt t="55597" x="6275388" y="3475038"/>
          <p14:tracePt t="55614" x="6369050" y="3475038"/>
          <p14:tracePt t="55631" x="6457950" y="3475038"/>
          <p14:tracePt t="55648" x="6584950" y="3475038"/>
          <p14:tracePt t="55664" x="6738938" y="3492500"/>
          <p14:tracePt t="55668" x="6827838" y="3509963"/>
          <p14:tracePt t="55682" x="6878638" y="3543300"/>
          <p14:tracePt t="55684" x="6959600" y="3543300"/>
          <p14:tracePt t="55697" x="7023100" y="3543300"/>
          <p14:tracePt t="55700" x="7086600" y="3543300"/>
          <p14:tracePt t="55715" x="7134225" y="3543300"/>
          <p14:tracePt t="55718" x="7223125" y="3578225"/>
          <p14:tracePt t="55732" x="7354888" y="3578225"/>
          <p14:tracePt t="55749" x="7483475" y="3578225"/>
          <p14:tracePt t="55766" x="7577138" y="3578225"/>
          <p14:tracePt t="55781" x="7666038" y="3578225"/>
          <p14:tracePt t="55799" x="7729538" y="3578225"/>
          <p14:tracePt t="55815" x="7793038" y="3578225"/>
          <p14:tracePt t="55831" x="7896225" y="3548063"/>
          <p14:tracePt t="55848" x="7950200" y="3517900"/>
          <p14:tracePt t="55865" x="8005763" y="3489325"/>
          <p14:tracePt t="55868" x="8053388" y="3475038"/>
          <p14:tracePt t="55880" x="8066088" y="3462338"/>
          <p14:tracePt t="55897" x="8159750" y="3429000"/>
          <p14:tracePt t="55900" x="8188325" y="3429000"/>
          <p14:tracePt t="55914" x="8213725" y="3429000"/>
          <p14:tracePt t="55917" x="8278813" y="3429000"/>
          <p14:tracePt t="55932" x="8372475" y="3395663"/>
          <p14:tracePt t="55948" x="8507413" y="3395663"/>
          <p14:tracePt t="55965" x="8597900" y="3395663"/>
          <p14:tracePt t="55981" x="8691563" y="3395663"/>
          <p14:tracePt t="55997" x="8763000" y="3382963"/>
          <p14:tracePt t="56015" x="8775700" y="3368675"/>
          <p14:tracePt t="56031" x="8831263" y="3368675"/>
          <p14:tracePt t="56048" x="8856663" y="3368675"/>
          <p14:tracePt t="56065" x="8886825" y="3368675"/>
          <p14:tracePt t="56085" x="8912225" y="3368675"/>
          <p14:tracePt t="56253" x="8924925" y="3378200"/>
          <p14:tracePt t="56260" x="8924925" y="3403600"/>
          <p14:tracePt t="56269" x="8916988" y="3416300"/>
          <p14:tracePt t="56285" x="8891588" y="3416300"/>
          <p14:tracePt t="56469" x="8861425" y="3416300"/>
          <p14:tracePt t="56476" x="8851900" y="3416300"/>
          <p14:tracePt t="56485" x="8810625" y="3416300"/>
          <p14:tracePt t="56497" x="8763000" y="3433763"/>
          <p14:tracePt t="56500" x="8631238" y="3449638"/>
          <p14:tracePt t="56514" x="8482013" y="3492500"/>
          <p14:tracePt t="56517" x="8337550" y="3492500"/>
          <p14:tracePt t="56531" x="8274050" y="3492500"/>
          <p14:tracePt t="56548" x="8248650" y="3492500"/>
          <p14:tracePt t="56621" x="8218488" y="3492500"/>
          <p14:tracePt t="56645" x="8193088" y="3492500"/>
          <p14:tracePt t="56669" x="8167688" y="3492500"/>
          <p14:tracePt t="56693" x="8137525" y="3492500"/>
          <p14:tracePt t="56741" x="8112125" y="3492500"/>
          <p14:tracePt t="56829" x="8081963" y="3492500"/>
          <p14:tracePt t="56860" x="8074025" y="3484563"/>
          <p14:tracePt t="56901" x="8061325" y="3471863"/>
          <p14:tracePt t="56925" x="8035925" y="3471863"/>
          <p14:tracePt t="56932" x="8005763" y="3471863"/>
          <p14:tracePt t="56941" x="7980363" y="3471863"/>
          <p14:tracePt t="56947" x="7950200" y="3471863"/>
          <p14:tracePt t="56965" x="7896225" y="3497263"/>
          <p14:tracePt t="56981" x="7856538" y="3497263"/>
          <p14:tracePt t="56997" x="7818438" y="3497263"/>
          <p14:tracePt t="57028" x="7789863" y="3497263"/>
          <p14:tracePt t="57045" x="7762875" y="3497263"/>
          <p14:tracePt t="57053" x="7737475" y="3497263"/>
          <p14:tracePt t="57069" x="7708900" y="3497263"/>
          <p14:tracePt t="57081" x="7661275" y="3489325"/>
          <p14:tracePt t="57084" x="7648575" y="3475038"/>
          <p14:tracePt t="57101" x="7623175" y="3449638"/>
          <p14:tracePt t="57118" x="7597775" y="3449638"/>
          <p14:tracePt t="57133" x="7567613" y="3449638"/>
          <p14:tracePt t="57147" x="7542213" y="3449638"/>
          <p14:tracePt t="57165" x="7512050" y="3449638"/>
          <p14:tracePt t="57182" x="7504113" y="3449638"/>
          <p14:tracePt t="57198" x="7491413" y="3449638"/>
          <p14:tracePt t="57293" x="7466013" y="3449638"/>
          <p14:tracePt t="57485" x="7435850" y="3449638"/>
          <p14:tracePt t="57821" x="7410450" y="3449638"/>
          <p14:tracePt t="58654" x="7380288" y="3449638"/>
          <p14:tracePt t="58684" x="7354888" y="3449638"/>
          <p14:tracePt t="58892" x="7329488" y="3449638"/>
          <p14:tracePt t="59004" x="7299325" y="3449638"/>
          <p14:tracePt t="59116" x="7273925" y="3449638"/>
          <p14:tracePt t="59405" x="7245350" y="3449638"/>
          <p14:tracePt t="60861" x="7235825" y="3436938"/>
          <p14:tracePt t="60868" x="7235825" y="3411538"/>
          <p14:tracePt t="60876" x="7278688" y="3360738"/>
          <p14:tracePt t="60933" x="7253288" y="3386138"/>
          <p14:tracePt t="60941" x="7185025" y="3421063"/>
          <p14:tracePt t="60948" x="7058025" y="3505200"/>
          <p14:tracePt t="60966" x="6807200" y="3633788"/>
          <p14:tracePt t="60981" x="6513513" y="3675063"/>
          <p14:tracePt t="60998" x="6503988" y="3675063"/>
          <p14:tracePt t="61189" x="6478588" y="3675063"/>
          <p14:tracePt t="61237" x="6478588" y="3687763"/>
          <p14:tracePt t="61261" x="6478588" y="3714750"/>
          <p14:tracePt t="61277" x="6483350" y="3727450"/>
          <p14:tracePt t="61388" x="6508750" y="3727450"/>
          <p14:tracePt t="61421" x="6538913" y="3727450"/>
          <p14:tracePt t="61437" x="6584950" y="3714750"/>
          <p14:tracePt t="61453" x="6597650" y="3667125"/>
          <p14:tracePt t="61469" x="6610350" y="3659188"/>
          <p14:tracePt t="61485" x="6623050" y="3646488"/>
          <p14:tracePt t="62852" x="6615113" y="3633788"/>
          <p14:tracePt t="62901" x="6615113" y="3608388"/>
          <p14:tracePt t="62925" x="6615113" y="3578225"/>
          <p14:tracePt t="62942" x="6645275" y="3530600"/>
          <p14:tracePt t="62957" x="6657975" y="3530600"/>
          <p14:tracePt t="62965" x="6670675" y="3517900"/>
          <p14:tracePt t="62982" x="6678613" y="3509963"/>
          <p14:tracePt t="62999" x="6704013" y="3509963"/>
          <p14:tracePt t="63004" x="6716713" y="3497263"/>
          <p14:tracePt t="63014" x="6729413" y="3484563"/>
          <p14:tracePt t="63031" x="6767513" y="3471863"/>
          <p14:tracePt t="63048" x="6810375" y="3459163"/>
          <p14:tracePt t="63065" x="6865938" y="3429000"/>
          <p14:tracePt t="63081" x="6896100" y="3429000"/>
          <p14:tracePt t="63097" x="6926263" y="3398838"/>
          <p14:tracePt t="63114" x="6951663" y="3398838"/>
          <p14:tracePt t="63141" x="6980238" y="3398838"/>
          <p14:tracePt t="63147" x="7005638" y="3398838"/>
          <p14:tracePt t="63164" x="7032625" y="3398838"/>
          <p14:tracePt t="63180" x="7091363" y="3365500"/>
          <p14:tracePt t="63198" x="7180263" y="3365500"/>
          <p14:tracePt t="63214" x="7273925" y="3335338"/>
          <p14:tracePt t="63231" x="7304088" y="3335338"/>
          <p14:tracePt t="63247" x="7392988" y="3335338"/>
          <p14:tracePt t="63264" x="7448550" y="3335338"/>
          <p14:tracePt t="63280" x="7499350" y="3335338"/>
          <p14:tracePt t="63296" x="7529513" y="3335338"/>
          <p14:tracePt t="63314" x="7585075" y="3335338"/>
          <p14:tracePt t="63317" x="7610475" y="3335338"/>
          <p14:tracePt t="63330" x="7635875" y="3335338"/>
          <p14:tracePt t="63334" x="7648575" y="3335338"/>
          <p14:tracePt t="63347" x="7686675" y="3309938"/>
          <p14:tracePt t="63364" x="7742238" y="3309938"/>
          <p14:tracePt t="63381" x="7767638" y="3309938"/>
          <p14:tracePt t="63397" x="7823200" y="3309938"/>
          <p14:tracePt t="63413" x="7848600" y="3309938"/>
          <p14:tracePt t="63431" x="7878763" y="3309938"/>
          <p14:tracePt t="63447" x="7904163" y="3309938"/>
          <p14:tracePt t="63464" x="7934325" y="3309938"/>
          <p14:tracePt t="63481" x="8023225" y="3309938"/>
          <p14:tracePt t="63498" x="8048625" y="3309938"/>
          <p14:tracePt t="63501" x="8078788" y="3309938"/>
          <p14:tracePt t="63514" x="8104188" y="3309938"/>
          <p14:tracePt t="63517" x="8134350" y="3309938"/>
          <p14:tracePt t="63531" x="8175625" y="3309938"/>
          <p14:tracePt t="63534" x="8188325" y="3309938"/>
          <p14:tracePt t="63546" x="8213725" y="3309938"/>
          <p14:tracePt t="63550" x="8243888" y="3309938"/>
          <p14:tracePt t="63565" x="8299450" y="3279775"/>
          <p14:tracePt t="63582" x="8312150" y="3279775"/>
          <p14:tracePt t="63598" x="8324850" y="3279775"/>
          <p14:tracePt t="63637" x="8350250" y="3279775"/>
          <p14:tracePt t="63668" x="8375650" y="3279775"/>
          <p14:tracePt t="63701" x="8423275" y="3292475"/>
          <p14:tracePt t="63725" x="8435975" y="3302000"/>
          <p14:tracePt t="63741" x="8478838" y="3330575"/>
          <p14:tracePt t="63748" x="8491538" y="3330575"/>
          <p14:tracePt t="63766" x="8516938" y="3330575"/>
          <p14:tracePt t="63772" x="8562975" y="3330575"/>
          <p14:tracePt t="63781" x="8605838" y="3330575"/>
          <p14:tracePt t="63797" x="8699500" y="3330575"/>
          <p14:tracePt t="63814" x="8836025" y="3360738"/>
          <p14:tracePt t="63831" x="9056688" y="3398838"/>
          <p14:tracePt t="63847" x="9456738" y="3446463"/>
          <p14:tracePt t="63865" x="9750425" y="3492500"/>
          <p14:tracePt t="63868" x="9813925" y="3492500"/>
          <p14:tracePt t="63880" x="9839325" y="3492500"/>
          <p14:tracePt t="63883" x="9864725" y="3492500"/>
          <p14:tracePt t="63901" x="9894888" y="3492500"/>
          <p14:tracePt t="63917" x="9907588" y="3492500"/>
          <p14:tracePt t="63930" x="9920288" y="3492500"/>
          <p14:tracePt t="63973" x="9958388" y="3479800"/>
          <p14:tracePt t="64021" x="9971088" y="3467100"/>
          <p14:tracePt t="64045" x="9996488" y="3467100"/>
          <p14:tracePt t="64062" x="10026650" y="3467100"/>
          <p14:tracePt t="64101" x="10052050" y="3467100"/>
          <p14:tracePt t="64141" x="10077450" y="3467100"/>
          <p14:tracePt t="64148" x="10112375" y="3497263"/>
          <p14:tracePt t="64164" x="10201275" y="3497263"/>
          <p14:tracePt t="64181" x="10294938" y="3527425"/>
          <p14:tracePt t="64197" x="10434638" y="3560763"/>
          <p14:tracePt t="64214" x="10528300" y="3595688"/>
          <p14:tracePt t="64231" x="10553700" y="3595688"/>
          <p14:tracePt t="64246" x="10583863" y="3595688"/>
          <p14:tracePt t="64264" x="10609263" y="3595688"/>
          <p14:tracePt t="64281" x="10639425" y="3595688"/>
          <p14:tracePt t="64284" x="10669588" y="3629025"/>
          <p14:tracePt t="64301" x="10694988" y="3629025"/>
          <p14:tracePt t="64314" x="10725150" y="3629025"/>
          <p14:tracePt t="64317" x="10750550" y="3629025"/>
          <p14:tracePt t="64333" x="10775950" y="3629025"/>
          <p14:tracePt t="64349" x="10801350" y="3629025"/>
          <p14:tracePt t="64372" x="10826750" y="3629025"/>
          <p14:tracePt t="64381" x="10852150" y="3629025"/>
          <p14:tracePt t="64428" x="10882313" y="3629025"/>
          <p14:tracePt t="64453" x="10907713" y="3629025"/>
          <p14:tracePt t="64708" x="10885488" y="3629025"/>
          <p14:tracePt t="64749" x="10856913" y="3629025"/>
          <p14:tracePt t="64772" x="10829925" y="3629025"/>
          <p14:tracePt t="64789" x="10804525" y="3629025"/>
          <p14:tracePt t="64805" x="10775950" y="3629025"/>
          <p14:tracePt t="64845" x="10763250" y="3621088"/>
          <p14:tracePt t="64988" x="10753725" y="3608388"/>
          <p14:tracePt t="65005" x="10728325" y="3608388"/>
          <p14:tracePt t="65021" x="10698163" y="3608388"/>
          <p14:tracePt t="65037" x="10672763" y="3608388"/>
          <p14:tracePt t="65053" x="10644188" y="3608388"/>
          <p14:tracePt t="65060" x="10618788" y="3608388"/>
          <p14:tracePt t="65069" x="10591800" y="3608388"/>
          <p14:tracePt t="65081" x="10528300" y="3608388"/>
          <p14:tracePt t="65084" x="10464800" y="3608388"/>
          <p14:tracePt t="65097" x="10401300" y="3608388"/>
          <p14:tracePt t="65100" x="10290175" y="3608388"/>
          <p14:tracePt t="65113" x="10226675" y="3608388"/>
          <p14:tracePt t="65116" x="10140950" y="3608388"/>
          <p14:tracePt t="65131" x="10056813" y="3608388"/>
          <p14:tracePt t="65134" x="9993313" y="3608388"/>
          <p14:tracePt t="65147" x="9864725" y="3608388"/>
          <p14:tracePt t="65163" x="9809163" y="3608388"/>
          <p14:tracePt t="65181" x="9755188" y="3608388"/>
          <p14:tracePt t="65197" x="9702800" y="3608388"/>
          <p14:tracePt t="65221" x="9674225" y="3608388"/>
          <p14:tracePt t="65245" x="9648825" y="3608388"/>
          <p14:tracePt t="65261" x="9618663" y="3608388"/>
          <p14:tracePt t="65277" x="9593263" y="3608388"/>
          <p14:tracePt t="65285" x="9567863" y="3608388"/>
          <p14:tracePt t="65297" x="9537700" y="3608388"/>
          <p14:tracePt t="65314" x="9512300" y="3608388"/>
          <p14:tracePt t="65317" x="9482138" y="3608388"/>
          <p14:tracePt t="65333" x="9474200" y="3608388"/>
          <p14:tracePt t="65347" x="9461500" y="3608388"/>
          <p14:tracePt t="65373" x="9436100" y="3608388"/>
          <p14:tracePt t="65381" x="9405938" y="3633788"/>
          <p14:tracePt t="65397" x="9350375" y="3633788"/>
          <p14:tracePt t="65413" x="9290050" y="3662363"/>
          <p14:tracePt t="65430" x="9196388" y="3697288"/>
          <p14:tracePt t="65447" x="9167813" y="3697288"/>
          <p14:tracePt t="65613" x="9158288" y="3709988"/>
          <p14:tracePt t="65637" x="9158288" y="3735388"/>
          <p14:tracePt t="65653" x="9158288" y="3760788"/>
          <p14:tracePt t="65660" x="9163050" y="3773488"/>
          <p14:tracePt t="65669" x="9193213" y="3773488"/>
          <p14:tracePt t="65680" x="9218613" y="3773488"/>
          <p14:tracePt t="65684" x="9231313" y="3786188"/>
          <p14:tracePt t="65708" x="9244013" y="3798888"/>
          <p14:tracePt t="65717" x="9251950" y="3811588"/>
          <p14:tracePt t="65734" x="9264650" y="3824288"/>
          <p14:tracePt t="65747" x="9277350" y="3833813"/>
          <p14:tracePt t="65764" x="9307513" y="3862388"/>
          <p14:tracePt t="65782" x="9307513" y="3887788"/>
          <p14:tracePt t="65797" x="9307513" y="3943350"/>
          <p14:tracePt t="65815" x="9329738" y="3968750"/>
          <p14:tracePt t="65830" x="9329738" y="3994150"/>
          <p14:tracePt t="65847" x="9329738" y="4033838"/>
          <p14:tracePt t="65864" x="9329738" y="4071938"/>
          <p14:tracePt t="65880" x="9329738" y="4097338"/>
          <p14:tracePt t="65897" x="9329738" y="4127500"/>
          <p14:tracePt t="65914" x="9363075" y="4173538"/>
          <p14:tracePt t="65930" x="9363075" y="4186238"/>
          <p14:tracePt t="65947" x="9363075" y="4211638"/>
          <p14:tracePt t="65965" x="9393238" y="4267200"/>
          <p14:tracePt t="65981" x="9405938" y="4279900"/>
          <p14:tracePt t="65997" x="9418638" y="4318000"/>
          <p14:tracePt t="66013" x="9451975" y="4330700"/>
          <p14:tracePt t="66030" x="9464675" y="4343400"/>
          <p14:tracePt t="66047" x="9502775" y="4356100"/>
          <p14:tracePt t="66064" x="9563100" y="4386263"/>
          <p14:tracePt t="66068" x="9588500" y="4386263"/>
          <p14:tracePt t="66080" x="9652000" y="4386263"/>
          <p14:tracePt t="66083" x="9677400" y="4386263"/>
          <p14:tracePt t="66096" x="9745663" y="4419600"/>
          <p14:tracePt t="66099" x="9809163" y="4419600"/>
          <p14:tracePt t="66114" x="9839325" y="4419600"/>
          <p14:tracePt t="66117" x="9902825" y="4419600"/>
          <p14:tracePt t="66131" x="9967913" y="4419600"/>
          <p14:tracePt t="66133" x="10031413" y="4419600"/>
          <p14:tracePt t="66148" x="10120313" y="4419600"/>
          <p14:tracePt t="66165" x="10213975" y="4391025"/>
          <p14:tracePt t="66181" x="10269538" y="4360863"/>
          <p14:tracePt t="66198" x="10299700" y="4360863"/>
          <p14:tracePt t="66221" x="10328275" y="4330700"/>
          <p14:tracePt t="66237" x="10375900" y="4313238"/>
          <p14:tracePt t="66247" x="10388600" y="4300538"/>
          <p14:tracePt t="66278" x="10414000" y="4300538"/>
          <p14:tracePt t="66285" x="10439400" y="4300538"/>
          <p14:tracePt t="66297" x="10469563" y="4300538"/>
          <p14:tracePt t="66314" x="10494963" y="4300538"/>
          <p14:tracePt t="66317" x="10520363" y="4300538"/>
          <p14:tracePt t="66333" x="10550525" y="4300538"/>
          <p14:tracePt t="66346" x="10575925" y="4300538"/>
          <p14:tracePt t="66364" x="10672763" y="4330700"/>
          <p14:tracePt t="66380" x="10763250" y="4330700"/>
          <p14:tracePt t="66399" x="10847388" y="4352925"/>
          <p14:tracePt t="66413" x="10885488" y="4360863"/>
          <p14:tracePt t="66431" x="10979150" y="4360863"/>
          <p14:tracePt t="66447" x="11029950" y="4360863"/>
          <p14:tracePt t="66464" x="11060113" y="4360863"/>
          <p14:tracePt t="66480" x="11085513" y="4360863"/>
          <p14:tracePt t="66497" x="11115675" y="4360863"/>
          <p14:tracePt t="66514" x="11141075" y="4360863"/>
          <p14:tracePt t="66580" x="11153775" y="4356100"/>
          <p14:tracePt t="66599" x="11153775" y="4325938"/>
          <p14:tracePt t="66613" x="11153775" y="4300538"/>
          <p14:tracePt t="66628" x="11153775" y="4275138"/>
          <p14:tracePt t="66637" x="11153775" y="4246563"/>
          <p14:tracePt t="66647" x="11153775" y="4233863"/>
          <p14:tracePt t="66664" x="11128375" y="4160838"/>
          <p14:tracePt t="66681" x="11098213" y="4105275"/>
          <p14:tracePt t="66684" x="11064875" y="4037013"/>
          <p14:tracePt t="66697" x="11064875" y="3990975"/>
          <p14:tracePt t="66700" x="11034713" y="3943350"/>
          <p14:tracePt t="66714" x="11034713" y="3914775"/>
          <p14:tracePt t="66717" x="11034713" y="3887788"/>
          <p14:tracePt t="66730" x="11001375" y="3859213"/>
          <p14:tracePt t="66733" x="11001375" y="3829050"/>
          <p14:tracePt t="66749" x="10975975" y="3773488"/>
          <p14:tracePt t="66765" x="10963275" y="3735388"/>
          <p14:tracePt t="66796" x="10950575" y="3722688"/>
          <p14:tracePt t="66837" x="10936288" y="3709988"/>
          <p14:tracePt t="67445" x="10910888" y="3709988"/>
          <p14:tracePt t="67517" x="10885488" y="3709988"/>
          <p14:tracePt t="67597" x="10860088" y="3709988"/>
          <p14:tracePt t="67645" x="10829925" y="3709988"/>
          <p14:tracePt t="67996" x="10804525" y="3709988"/>
          <p14:tracePt t="68813" x="10775950" y="3709988"/>
          <p14:tracePt t="81117" x="10839450" y="3675063"/>
          <p14:tracePt t="81124" x="10963275" y="3636963"/>
          <p14:tracePt t="81133" x="10991850" y="3636963"/>
          <p14:tracePt t="81212" x="10966450" y="3636963"/>
          <p14:tracePt t="81228" x="10941050" y="3636963"/>
          <p14:tracePt t="81245" x="10910888" y="3636963"/>
          <p14:tracePt t="81253" x="10885488" y="3636963"/>
          <p14:tracePt t="81269" x="10860088" y="3636963"/>
          <p14:tracePt t="81280" x="10829925" y="3636963"/>
          <p14:tracePt t="81296" x="10775950" y="3636963"/>
          <p14:tracePt t="81313" x="10753725" y="3636963"/>
          <p14:tracePt t="81329" x="10710863" y="3646488"/>
          <p14:tracePt t="81332" x="10698163" y="3659188"/>
          <p14:tracePt t="81349" x="10656888" y="3684588"/>
          <p14:tracePt t="81363" x="10644188" y="3684588"/>
          <p14:tracePt t="81381" x="10591800" y="3684588"/>
          <p14:tracePt t="81396" x="10537825" y="3684588"/>
          <p14:tracePt t="81414" x="10512425" y="3684588"/>
          <p14:tracePt t="81437" x="10482263" y="3684588"/>
          <p14:tracePt t="81453" x="10469563" y="3697288"/>
          <p14:tracePt t="81477" x="10426700" y="3740150"/>
          <p14:tracePt t="81493" x="10401300" y="3740150"/>
          <p14:tracePt t="81501" x="10371138" y="3768725"/>
          <p14:tracePt t="81513" x="10340975" y="3768725"/>
          <p14:tracePt t="81530" x="10290175" y="3768725"/>
          <p14:tracePt t="81533" x="10260013" y="3768725"/>
          <p14:tracePt t="81549" x="10234613" y="3768725"/>
          <p14:tracePt t="81645" x="10221913" y="3781425"/>
          <p14:tracePt t="81652" x="10209213" y="3794125"/>
          <p14:tracePt t="81663" x="10196513" y="3808413"/>
          <p14:tracePt t="81680" x="10158413" y="3846513"/>
          <p14:tracePt t="81701" x="10128250" y="3875088"/>
          <p14:tracePt t="81713" x="10099675" y="3905250"/>
          <p14:tracePt t="81716" x="10069513" y="3905250"/>
          <p14:tracePt t="81730" x="10039350" y="3935413"/>
          <p14:tracePt t="81733" x="10013950" y="3935413"/>
          <p14:tracePt t="81781" x="9988550" y="3935413"/>
          <p14:tracePt t="81795" x="9958388" y="3935413"/>
          <p14:tracePt t="81814" x="9932988" y="3935413"/>
          <p14:tracePt t="81837" x="9886950" y="3952875"/>
          <p14:tracePt t="81909" x="9874250" y="3965575"/>
          <p14:tracePt t="81916" x="9847263" y="3965575"/>
          <p14:tracePt t="81933" x="9818688" y="3965575"/>
          <p14:tracePt t="81946" x="9788525" y="3940175"/>
          <p14:tracePt t="81949" x="9763125" y="3940175"/>
          <p14:tracePt t="81965" x="9737725" y="3940175"/>
          <p14:tracePt t="81980" x="9694863" y="3940175"/>
          <p14:tracePt t="81997" x="9682163" y="3940175"/>
          <p14:tracePt t="82014" x="9656763" y="3940175"/>
          <p14:tracePt t="82029" x="9593263" y="3940175"/>
          <p14:tracePt t="82046" x="9529763" y="3940175"/>
          <p14:tracePt t="82063" x="9474200" y="3960813"/>
          <p14:tracePt t="82079" x="9448800" y="3960813"/>
          <p14:tracePt t="82096" x="9418638" y="3960813"/>
          <p14:tracePt t="82148" x="9393238" y="3960813"/>
          <p14:tracePt t="82156" x="9363075" y="3960813"/>
          <p14:tracePt t="82172" x="9337675" y="3960813"/>
          <p14:tracePt t="82341" x="9324975" y="3973513"/>
          <p14:tracePt t="82381" x="9350375" y="3998913"/>
          <p14:tracePt t="82389" x="9358313" y="4011613"/>
          <p14:tracePt t="82405" x="9383713" y="4011613"/>
          <p14:tracePt t="82413" x="9413875" y="4011613"/>
          <p14:tracePt t="82429" x="9439275" y="4011613"/>
          <p14:tracePt t="82446" x="9532938" y="4011613"/>
          <p14:tracePt t="82463" x="9583738" y="4011613"/>
          <p14:tracePt t="82479" x="9639300" y="4011613"/>
          <p14:tracePt t="82496" x="9694863" y="4011613"/>
          <p14:tracePt t="82513" x="9720263" y="3994150"/>
          <p14:tracePt t="82565" x="9732963" y="3994150"/>
          <p14:tracePt t="82572" x="9740900" y="3994150"/>
          <p14:tracePt t="82588" x="9767888" y="3994150"/>
          <p14:tracePt t="82733" x="9707563" y="3994150"/>
          <p14:tracePt t="82740" x="9648825" y="3994150"/>
          <p14:tracePt t="82749" x="9583738" y="3994150"/>
          <p14:tracePt t="82763" x="9520238" y="3994150"/>
          <p14:tracePt t="82766" x="9490075" y="3994150"/>
          <p14:tracePt t="82780" x="9436100" y="3994150"/>
          <p14:tracePt t="82796" x="9383713" y="3994150"/>
          <p14:tracePt t="82813" x="9290050" y="3994150"/>
          <p14:tracePt t="82830" x="9236075" y="3994150"/>
          <p14:tracePt t="82846" x="9145588" y="3994150"/>
          <p14:tracePt t="82863" x="9120188" y="3994150"/>
          <p14:tracePt t="82879" x="9091613" y="3994150"/>
          <p14:tracePt t="82941" x="9064625" y="3994150"/>
          <p14:tracePt t="83037" x="9086850" y="3994150"/>
          <p14:tracePt t="83044" x="9117013" y="4021138"/>
          <p14:tracePt t="83053" x="9145588" y="4021138"/>
          <p14:tracePt t="83063" x="9210675" y="4021138"/>
          <p14:tracePt t="83079" x="9337675" y="4021138"/>
          <p14:tracePt t="83096" x="9486900" y="4021138"/>
          <p14:tracePt t="83113" x="9636125" y="4021138"/>
          <p14:tracePt t="83116" x="9740900" y="4021138"/>
          <p14:tracePt t="83130" x="9805988" y="4021138"/>
          <p14:tracePt t="83132" x="9869488" y="4021138"/>
          <p14:tracePt t="83146" x="9899650" y="4021138"/>
          <p14:tracePt t="83149" x="9925050" y="4021138"/>
          <p14:tracePt t="83163" x="9953625" y="4021138"/>
          <p14:tracePt t="83285" x="9963150" y="4033838"/>
          <p14:tracePt t="83317" x="9963150" y="4059238"/>
          <p14:tracePt t="83348" x="9963150" y="4084638"/>
          <p14:tracePt t="84141" x="9958388" y="4097338"/>
          <p14:tracePt t="84156" x="9945688" y="4110038"/>
          <p14:tracePt t="84165" x="9932988" y="4122738"/>
          <p14:tracePt t="84180" x="9861550" y="4135438"/>
          <p14:tracePt t="84196" x="9847263" y="4173538"/>
          <p14:tracePt t="84213" x="9767888" y="4224338"/>
          <p14:tracePt t="84244" x="9767888" y="4237038"/>
          <p14:tracePt t="84445" x="9740900" y="4237038"/>
          <p14:tracePt t="84477" x="9740900" y="4229100"/>
          <p14:tracePt t="84501" x="9728200" y="4216400"/>
          <p14:tracePt t="84606" x="9715500" y="4203700"/>
          <p14:tracePt t="84620" x="9707563" y="4191000"/>
          <p14:tracePt t="84630" x="9694863" y="4178300"/>
          <p14:tracePt t="84645" x="9682163" y="4168775"/>
          <p14:tracePt t="84669" x="9656763" y="4168775"/>
          <p14:tracePt t="84877" x="9631363" y="4168775"/>
          <p14:tracePt t="84893" x="9601200" y="4168775"/>
          <p14:tracePt t="84901" x="9575800" y="4168775"/>
          <p14:tracePt t="84913" x="9545638" y="4168775"/>
          <p14:tracePt t="84916" x="9520238" y="4168775"/>
          <p14:tracePt t="84933" x="9494838" y="4168775"/>
          <p14:tracePt t="84946" x="9464675" y="4168775"/>
          <p14:tracePt t="84949" x="9401175" y="4168775"/>
          <p14:tracePt t="84963" x="9375775" y="4168775"/>
          <p14:tracePt t="84966" x="9345613" y="4168775"/>
          <p14:tracePt t="84980" x="9294813" y="4168775"/>
          <p14:tracePt t="84996" x="9264650" y="4168775"/>
          <p14:tracePt t="85013" x="9239250" y="4168775"/>
          <p14:tracePt t="85037" x="9210675" y="4168775"/>
          <p14:tracePt t="85069" x="9180513" y="4194175"/>
          <p14:tracePt t="85077" x="9155113" y="4194175"/>
          <p14:tracePt t="85092" x="9124950" y="4194175"/>
          <p14:tracePt t="85101" x="9099550" y="4194175"/>
          <p14:tracePt t="85117" x="9074150" y="4194175"/>
          <p14:tracePt t="85533" x="9043988" y="4194175"/>
          <p14:tracePt t="85588" x="9031288" y="4194175"/>
          <p14:tracePt t="85597" x="9023350" y="4194175"/>
          <p14:tracePt t="85614" x="8993188" y="4219575"/>
          <p14:tracePt t="85630" x="8967788" y="4219575"/>
          <p14:tracePt t="85647" x="8937625" y="4249738"/>
          <p14:tracePt t="85669" x="8907463" y="4249738"/>
          <p14:tracePt t="85708" x="8861425" y="4267200"/>
          <p14:tracePt t="86037" x="8813800" y="4284663"/>
          <p14:tracePt t="86053" x="8788400" y="4284663"/>
          <p14:tracePt t="86060" x="8742363" y="4297363"/>
          <p14:tracePt t="86069" x="8729663" y="4310063"/>
          <p14:tracePt t="86079" x="8704263" y="4310063"/>
          <p14:tracePt t="86096" x="8613775" y="4310063"/>
          <p14:tracePt t="86113" x="8559800" y="4310063"/>
          <p14:tracePt t="86116" x="8512175" y="4310063"/>
          <p14:tracePt t="86128" x="8426450" y="4310063"/>
          <p14:tracePt t="86146" x="8337550" y="4310063"/>
          <p14:tracePt t="86149" x="8307388" y="4310063"/>
          <p14:tracePt t="86163" x="8266113" y="4310063"/>
          <p14:tracePt t="86166" x="8253413" y="4310063"/>
          <p14:tracePt t="86180" x="8228013" y="4310063"/>
          <p14:tracePt t="86196" x="8201025" y="4310063"/>
          <p14:tracePt t="86397" x="8223250" y="4310063"/>
          <p14:tracePt t="86404" x="8248650" y="4310063"/>
          <p14:tracePt t="86414" x="8278813" y="4310063"/>
          <p14:tracePt t="86431" x="8324850" y="4297363"/>
          <p14:tracePt t="86445" x="8440738" y="4249738"/>
          <p14:tracePt t="86463" x="8529638" y="4249738"/>
          <p14:tracePt t="86479" x="8623300" y="4216400"/>
          <p14:tracePt t="86497" x="8750300" y="4216400"/>
          <p14:tracePt t="86500" x="8780463" y="4216400"/>
          <p14:tracePt t="86512" x="8848725" y="4181475"/>
          <p14:tracePt t="86529" x="8912225" y="4181475"/>
          <p14:tracePt t="86546" x="8937625" y="4181475"/>
          <p14:tracePt t="86549" x="8963025" y="4181475"/>
          <p14:tracePt t="86562" x="8993188" y="4181475"/>
          <p14:tracePt t="86565" x="9018588" y="4181475"/>
          <p14:tracePt t="86581" x="9048750" y="4181475"/>
          <p14:tracePt t="86598" x="9137650" y="4181475"/>
          <p14:tracePt t="86613" x="9163050" y="4181475"/>
          <p14:tracePt t="86629" x="9239250" y="4206875"/>
          <p14:tracePt t="86646" x="9350375" y="4237038"/>
          <p14:tracePt t="86662" x="9444038" y="4267200"/>
          <p14:tracePt t="86679" x="9571038" y="4267200"/>
          <p14:tracePt t="86696" x="9755188" y="4305300"/>
          <p14:tracePt t="86713" x="9882188" y="4305300"/>
          <p14:tracePt t="86716" x="9912350" y="4335463"/>
          <p14:tracePt t="86730" x="9937750" y="4335463"/>
          <p14:tracePt t="86733" x="9967913" y="4335463"/>
          <p14:tracePt t="86746" x="9993313" y="4335463"/>
          <p14:tracePt t="86813" x="10018713" y="4335463"/>
          <p14:tracePt t="86861" x="10031413" y="4325938"/>
          <p14:tracePt t="86868" x="10044113" y="4313238"/>
          <p14:tracePt t="86885" x="10056813" y="4305300"/>
          <p14:tracePt t="86895" x="10069513" y="4292600"/>
          <p14:tracePt t="86914" x="10094913" y="4262438"/>
          <p14:tracePt t="86916" x="10120313" y="4262438"/>
          <p14:tracePt t="86929" x="10153650" y="4233863"/>
          <p14:tracePt t="86946" x="10244138" y="4233863"/>
          <p14:tracePt t="86949" x="10312400" y="4198938"/>
          <p14:tracePt t="86965" x="10379075" y="4165600"/>
          <p14:tracePt t="86980" x="10434638" y="4165600"/>
          <p14:tracePt t="86996" x="10533063" y="4130675"/>
          <p14:tracePt t="87013" x="10588625" y="4100513"/>
          <p14:tracePt t="87029" x="10614025" y="4100513"/>
          <p14:tracePt t="87212" x="10591800" y="4100513"/>
          <p14:tracePt t="87229" x="10566400" y="4100513"/>
          <p14:tracePt t="87237" x="10515600" y="4127500"/>
          <p14:tracePt t="87245" x="10507663" y="4127500"/>
          <p14:tracePt t="87263" x="10414000" y="4160838"/>
          <p14:tracePt t="87279" x="10320338" y="4178300"/>
          <p14:tracePt t="87296" x="10264775" y="4194175"/>
          <p14:tracePt t="87313" x="10193338" y="4194175"/>
          <p14:tracePt t="87316" x="10145713" y="4194175"/>
          <p14:tracePt t="87329" x="10120313" y="4194175"/>
          <p14:tracePt t="87332" x="10056813" y="4194175"/>
          <p14:tracePt t="87346" x="10026650" y="4194175"/>
          <p14:tracePt t="87349" x="9963150" y="4194175"/>
          <p14:tracePt t="87363" x="9899650" y="4194175"/>
          <p14:tracePt t="87366" x="9834563" y="4194175"/>
          <p14:tracePt t="87379" x="9707563" y="4194175"/>
          <p14:tracePt t="87396" x="9618663" y="4194175"/>
          <p14:tracePt t="87412" x="9545638" y="4194175"/>
          <p14:tracePt t="87429" x="9507538" y="4194175"/>
          <p14:tracePt t="87453" x="9482138" y="4194175"/>
          <p14:tracePt t="87462" x="9469438" y="4186238"/>
          <p14:tracePt t="87479" x="9413875" y="4160838"/>
          <p14:tracePt t="87496" x="9401175" y="4117975"/>
          <p14:tracePt t="87499" x="9363075" y="4105275"/>
          <p14:tracePt t="87512" x="9363075" y="4079875"/>
          <p14:tracePt t="87516" x="9329738" y="4049713"/>
          <p14:tracePt t="87529" x="9320213" y="4037013"/>
          <p14:tracePt t="87532" x="9307513" y="4024313"/>
          <p14:tracePt t="87546" x="9277350" y="3994150"/>
          <p14:tracePt t="87549" x="9277350" y="3968750"/>
          <p14:tracePt t="87565" x="9277350" y="3943350"/>
          <p14:tracePt t="87580" x="9277350" y="3887788"/>
          <p14:tracePt t="87597" x="9277350" y="3859213"/>
          <p14:tracePt t="87612" x="9277350" y="3808413"/>
          <p14:tracePt t="87629" x="9277350" y="3752850"/>
          <p14:tracePt t="87645" x="9307513" y="3684588"/>
          <p14:tracePt t="87663" x="9337675" y="3624263"/>
          <p14:tracePt t="87679" x="9383713" y="3548063"/>
          <p14:tracePt t="87696" x="9409113" y="3497263"/>
          <p14:tracePt t="87713" x="9451975" y="3454400"/>
          <p14:tracePt t="87716" x="9482138" y="3424238"/>
          <p14:tracePt t="87733" x="9512300" y="3395663"/>
          <p14:tracePt t="87746" x="9542463" y="3365500"/>
          <p14:tracePt t="87749" x="9555163" y="3352800"/>
          <p14:tracePt t="87764" x="9580563" y="3302000"/>
          <p14:tracePt t="87779" x="9605963" y="3302000"/>
          <p14:tracePt t="87798" x="9702800" y="3267075"/>
          <p14:tracePt t="87814" x="9728200" y="3267075"/>
          <p14:tracePt t="87829" x="9856788" y="3267075"/>
          <p14:tracePt t="87846" x="9945688" y="3267075"/>
          <p14:tracePt t="87863" x="10074275" y="3267075"/>
          <p14:tracePt t="87879" x="10201275" y="3267075"/>
          <p14:tracePt t="87896" x="10328275" y="3267075"/>
          <p14:tracePt t="87902" x="10391775" y="3267075"/>
          <p14:tracePt t="87912" x="10456863" y="3267075"/>
          <p14:tracePt t="87929" x="10545763" y="3267075"/>
          <p14:tracePt t="87932" x="10575925" y="3267075"/>
          <p14:tracePt t="87946" x="10601325" y="3267075"/>
          <p14:tracePt t="87949" x="10664825" y="3267075"/>
          <p14:tracePt t="87963" x="10690225" y="3267075"/>
          <p14:tracePt t="87979" x="10720388" y="3267075"/>
          <p14:tracePt t="87996" x="10775950" y="3292475"/>
          <p14:tracePt t="88014" x="10804525" y="3292475"/>
          <p14:tracePt t="88029" x="10826750" y="3314700"/>
          <p14:tracePt t="88047" x="10869613" y="3330575"/>
          <p14:tracePt t="88063" x="10895013" y="3352800"/>
          <p14:tracePt t="88079" x="10950575" y="3382963"/>
          <p14:tracePt t="88096" x="10979150" y="3411538"/>
          <p14:tracePt t="88113" x="10991850" y="3421063"/>
          <p14:tracePt t="88116" x="11001375" y="3433763"/>
          <p14:tracePt t="88141" x="11001375" y="3459163"/>
          <p14:tracePt t="88149" x="11001375" y="3489325"/>
          <p14:tracePt t="88166" x="11001375" y="3514725"/>
          <p14:tracePt t="88179" x="11029950" y="3543300"/>
          <p14:tracePt t="88182" x="11064875" y="3573463"/>
          <p14:tracePt t="88197" x="11064875" y="3603625"/>
          <p14:tracePt t="88212" x="11064875" y="3659188"/>
          <p14:tracePt t="88229" x="11064875" y="3684588"/>
          <p14:tracePt t="88246" x="11064875" y="3709988"/>
          <p14:tracePt t="88263" x="11064875" y="3768725"/>
          <p14:tracePt t="88279" x="11064875" y="3821113"/>
          <p14:tracePt t="88296" x="11064875" y="3849688"/>
          <p14:tracePt t="88313" x="11064875" y="3875088"/>
          <p14:tracePt t="88316" x="11064875" y="3905250"/>
          <p14:tracePt t="88329" x="11034713" y="3935413"/>
          <p14:tracePt t="88346" x="11004550" y="3965575"/>
          <p14:tracePt t="88363" x="10945813" y="4024313"/>
          <p14:tracePt t="88380" x="10898188" y="4075113"/>
          <p14:tracePt t="88396" x="10783888" y="4110038"/>
          <p14:tracePt t="88415" x="10644188" y="4148138"/>
          <p14:tracePt t="88429" x="10485438" y="4181475"/>
          <p14:tracePt t="88445" x="10315575" y="4181475"/>
          <p14:tracePt t="88463" x="10188575" y="4181475"/>
          <p14:tracePt t="88479" x="10018713" y="4181475"/>
          <p14:tracePt t="88496" x="9890125" y="4181475"/>
          <p14:tracePt t="88500" x="9826625" y="4181475"/>
          <p14:tracePt t="88513" x="9763125" y="4181475"/>
          <p14:tracePt t="88515" x="9656763" y="4181475"/>
          <p14:tracePt t="88529" x="9626600" y="4181475"/>
          <p14:tracePt t="88546" x="9550400" y="4173538"/>
          <p14:tracePt t="88549" x="9525000" y="4160838"/>
          <p14:tracePt t="88564" x="9448800" y="4130675"/>
          <p14:tracePt t="88579" x="9423400" y="4130675"/>
          <p14:tracePt t="88582" x="9375775" y="4097338"/>
          <p14:tracePt t="88596" x="9345613" y="4059238"/>
          <p14:tracePt t="88613" x="9345613" y="4021138"/>
          <p14:tracePt t="88629" x="9345613" y="3952875"/>
          <p14:tracePt t="88645" x="9345613" y="3897313"/>
          <p14:tracePt t="88663" x="9345613" y="3841750"/>
          <p14:tracePt t="88679" x="9371013" y="3748088"/>
          <p14:tracePt t="88696" x="9418638" y="3671888"/>
          <p14:tracePt t="88713" x="9601200" y="3636963"/>
          <p14:tracePt t="88716" x="9674225" y="3603625"/>
          <p14:tracePt t="88728" x="9737725" y="3603625"/>
          <p14:tracePt t="88746" x="9864725" y="3603625"/>
          <p14:tracePt t="88749" x="9894888" y="3603625"/>
          <p14:tracePt t="88821" x="9907588" y="3646488"/>
          <p14:tracePt t="88830" x="9907588" y="3671888"/>
          <p14:tracePt t="88837" x="9864725" y="3722688"/>
          <p14:tracePt t="88845" x="9793288" y="3756025"/>
          <p14:tracePt t="88862" x="9474200" y="3798888"/>
          <p14:tracePt t="88879" x="8886825" y="3798888"/>
          <p14:tracePt t="88895" x="8188325" y="3798888"/>
          <p14:tracePt t="88902" x="7840663" y="3798888"/>
          <p14:tracePt t="88912" x="7529513" y="3798888"/>
          <p14:tracePt t="88929" x="7210425" y="3760788"/>
          <p14:tracePt t="88933" x="7096125" y="3760788"/>
          <p14:tracePt t="88946" x="7002463" y="3743325"/>
          <p14:tracePt t="88997" x="7061200" y="3743325"/>
          <p14:tracePt t="89014" x="7096125" y="3786188"/>
          <p14:tracePt t="89021" x="7104063" y="3786188"/>
          <p14:tracePt t="89030" x="7116763" y="3798888"/>
          <p14:tracePt t="89047" x="7129463" y="3811588"/>
          <p14:tracePt t="89062" x="7154863" y="3811588"/>
          <p14:tracePt t="89079" x="7210425" y="3811588"/>
          <p14:tracePt t="89095" x="7283450" y="3824288"/>
          <p14:tracePt t="89112" x="7359650" y="3871913"/>
          <p14:tracePt t="89129" x="7372350" y="3884613"/>
          <p14:tracePt t="89132" x="7402513" y="3910013"/>
          <p14:tracePt t="89146" x="7402513" y="3940175"/>
          <p14:tracePt t="89149" x="7402513" y="3965575"/>
          <p14:tracePt t="89174" x="7402513" y="3994150"/>
          <p14:tracePt t="89188" x="7402513" y="4021138"/>
          <p14:tracePt t="89205" x="7402513" y="4046538"/>
          <p14:tracePt t="89221" x="7431088" y="4079875"/>
          <p14:tracePt t="89237" x="7431088" y="4105275"/>
          <p14:tracePt t="89253" x="7443788" y="4117975"/>
          <p14:tracePt t="89262" x="7470775" y="4117975"/>
          <p14:tracePt t="89279" x="7516813" y="4135438"/>
          <p14:tracePt t="89296" x="7585075" y="4143375"/>
          <p14:tracePt t="89313" x="7712075" y="4143375"/>
          <p14:tracePt t="89316" x="7775575" y="4143375"/>
          <p14:tracePt t="89328" x="7881938" y="4143375"/>
          <p14:tracePt t="89346" x="8094663" y="4110038"/>
          <p14:tracePt t="89349" x="8142288" y="4079875"/>
          <p14:tracePt t="89362" x="8210550" y="4046538"/>
          <p14:tracePt t="89365" x="8286750" y="3968750"/>
          <p14:tracePt t="89381" x="8299450" y="3956050"/>
          <p14:tracePt t="89396" x="8324850" y="3930650"/>
          <p14:tracePt t="89412" x="8324850" y="3900488"/>
          <p14:tracePt t="89429" x="8312150" y="3854450"/>
          <p14:tracePt t="89445" x="8261350" y="3854450"/>
          <p14:tracePt t="89463" x="8231188" y="3854450"/>
          <p14:tracePt t="89479" x="8175625" y="3854450"/>
          <p14:tracePt t="89496" x="8086725" y="3854450"/>
          <p14:tracePt t="89500" x="8023225" y="3854450"/>
          <p14:tracePt t="89513" x="7997825" y="3854450"/>
          <p14:tracePt t="89516" x="7967663" y="3854450"/>
          <p14:tracePt t="89529" x="7904163" y="3854450"/>
          <p14:tracePt t="89532" x="7878763" y="3854450"/>
          <p14:tracePt t="89546" x="7853363" y="3854450"/>
          <p14:tracePt t="89549" x="7805738" y="3867150"/>
          <p14:tracePt t="89564" x="7780338" y="3887788"/>
          <p14:tracePt t="89579" x="7767638" y="3930650"/>
          <p14:tracePt t="89581" x="7754938" y="3943350"/>
          <p14:tracePt t="89596" x="7754938" y="3998913"/>
          <p14:tracePt t="89615" x="7754938" y="4024313"/>
          <p14:tracePt t="89628" x="7754938" y="4049713"/>
          <p14:tracePt t="89645" x="7762875" y="4092575"/>
          <p14:tracePt t="89662" x="7802563" y="4092575"/>
          <p14:tracePt t="89679" x="7835900" y="4092575"/>
          <p14:tracePt t="89696" x="7866063" y="4092575"/>
          <p14:tracePt t="89733" x="7878763" y="4084638"/>
          <p14:tracePt t="89749" x="7878763" y="4059238"/>
          <p14:tracePt t="89756" x="7869238" y="4046538"/>
          <p14:tracePt t="89766" x="7843838" y="4046538"/>
          <p14:tracePt t="89779" x="7785100" y="4016375"/>
          <p14:tracePt t="89796" x="7656513" y="4016375"/>
          <p14:tracePt t="89813" x="7631113" y="4016375"/>
          <p14:tracePt t="89829" x="7605713" y="4016375"/>
          <p14:tracePt t="89902" x="7627938" y="4016375"/>
          <p14:tracePt t="89925" x="7673975" y="3998913"/>
          <p14:tracePt t="89949" x="7673975" y="3973513"/>
          <p14:tracePt t="89972" x="7666038" y="3960813"/>
          <p14:tracePt t="89981" x="7610475" y="3960813"/>
          <p14:tracePt t="89988" x="7585075" y="3960813"/>
          <p14:tracePt t="89995" x="7537450" y="3960813"/>
          <p14:tracePt t="90013" x="7427913" y="3960813"/>
          <p14:tracePt t="90029" x="7334250" y="3986213"/>
          <p14:tracePt t="90046" x="7291388" y="4029075"/>
          <p14:tracePt t="90063" x="7265988" y="4059238"/>
          <p14:tracePt t="90080" x="7273925" y="4067175"/>
          <p14:tracePt t="90096" x="7364413" y="4067175"/>
          <p14:tracePt t="90113" x="7534275" y="4067175"/>
          <p14:tracePt t="90116" x="7597775" y="4067175"/>
          <p14:tracePt t="90133" x="7623175" y="4067175"/>
          <p14:tracePt t="90157" x="7653338" y="4067175"/>
          <p14:tracePt t="90165" x="7666038" y="4062413"/>
          <p14:tracePt t="90222" x="7656513" y="4049713"/>
          <p14:tracePt t="90229" x="7562850" y="4049713"/>
          <p14:tracePt t="90245" x="7261225" y="4130675"/>
          <p14:tracePt t="90262" x="6861175" y="4173538"/>
          <p14:tracePt t="90279" x="6623050" y="4216400"/>
          <p14:tracePt t="90296" x="6513513" y="4233863"/>
          <p14:tracePt t="90460" x="6521450" y="4224338"/>
          <p14:tracePt t="90468" x="6546850" y="4224338"/>
          <p14:tracePt t="90479" x="6572250" y="4224338"/>
          <p14:tracePt t="90496" x="6670675" y="4191000"/>
          <p14:tracePt t="90513" x="6797675" y="4191000"/>
          <p14:tracePt t="90516" x="6904038" y="4191000"/>
          <p14:tracePt t="90529" x="7048500" y="4191000"/>
          <p14:tracePt t="90532" x="7164388" y="4191000"/>
          <p14:tracePt t="90546" x="7304088" y="4191000"/>
          <p14:tracePt t="90549" x="7448550" y="4191000"/>
          <p14:tracePt t="90562" x="7593013" y="4191000"/>
          <p14:tracePt t="90566" x="7708900" y="4191000"/>
          <p14:tracePt t="90578" x="7772400" y="4191000"/>
          <p14:tracePt t="90581" x="7835900" y="4191000"/>
          <p14:tracePt t="90597" x="7861300" y="4191000"/>
          <p14:tracePt t="90709" x="7840663" y="4191000"/>
          <p14:tracePt t="90716" x="7810500" y="4191000"/>
          <p14:tracePt t="90724" x="7785100" y="4191000"/>
          <p14:tracePt t="90746" x="7729538" y="4191000"/>
          <p14:tracePt t="90763" x="7529513" y="4122738"/>
          <p14:tracePt t="90780" x="7299325" y="4079875"/>
          <p14:tracePt t="90796" x="7053263" y="3994150"/>
          <p14:tracePt t="90813" x="6815138" y="3956050"/>
          <p14:tracePt t="90829" x="6623050" y="3879850"/>
          <p14:tracePt t="90845" x="6432550" y="3803650"/>
          <p14:tracePt t="90863" x="6245225" y="3768725"/>
          <p14:tracePt t="90878" x="6169025" y="3756025"/>
          <p14:tracePt t="90896" x="6100763" y="3743325"/>
          <p14:tracePt t="90912" x="6075363" y="3743325"/>
          <p14:tracePt t="90929" x="6045200" y="3743325"/>
          <p14:tracePt t="90957" x="6019800" y="3743325"/>
          <p14:tracePt t="91141" x="6040438" y="3743325"/>
          <p14:tracePt t="91157" x="6070600" y="3743325"/>
          <p14:tracePt t="91165" x="6116638" y="3752850"/>
          <p14:tracePt t="91179" x="6126163" y="3765550"/>
          <p14:tracePt t="91221" x="6138863" y="3778250"/>
          <p14:tracePt t="91253" x="6129338" y="3821113"/>
          <p14:tracePt t="91260" x="6103938" y="3821113"/>
          <p14:tracePt t="91269" x="6040438" y="3821113"/>
          <p14:tracePt t="91279" x="6007100" y="3849688"/>
          <p14:tracePt t="91296" x="5956300" y="3849688"/>
          <p14:tracePt t="91300" x="5943600" y="3849688"/>
          <p14:tracePt t="91312" x="5929313" y="3849688"/>
          <p14:tracePt t="91341" x="5888038" y="3862388"/>
          <p14:tracePt t="91365" x="5857875" y="3892550"/>
          <p14:tracePt t="91372" x="5845175" y="3905250"/>
          <p14:tracePt t="91381" x="5807075" y="3917950"/>
          <p14:tracePt t="91396" x="5688013" y="3968750"/>
          <p14:tracePt t="91412" x="5576888" y="3968750"/>
          <p14:tracePt t="91429" x="5465763" y="3968750"/>
          <p14:tracePt t="91445" x="5389563" y="3981450"/>
          <p14:tracePt t="91463" x="5381625" y="3994150"/>
          <p14:tracePt t="91621" x="5402263" y="3994150"/>
          <p14:tracePt t="91629" x="5427663" y="3994150"/>
          <p14:tracePt t="91646" x="5453063" y="3994150"/>
          <p14:tracePt t="91662" x="5508625" y="3994150"/>
          <p14:tracePt t="91678" x="5538788" y="3994150"/>
          <p14:tracePt t="91696" x="5564188" y="3994150"/>
          <p14:tracePt t="91713" x="5619750" y="3994150"/>
          <p14:tracePt t="91765" x="5645150" y="3994150"/>
          <p14:tracePt t="92021" x="5675313" y="3994150"/>
          <p14:tracePt t="92029" x="5700713" y="3994150"/>
          <p14:tracePt t="92565" x="5713413" y="3986213"/>
          <p14:tracePt t="92573" x="5738813" y="3960813"/>
          <p14:tracePt t="92581" x="5738813" y="3897313"/>
          <p14:tracePt t="92596" x="5784850" y="3821113"/>
          <p14:tracePt t="92614" x="5870575" y="3702050"/>
          <p14:tracePt t="92629" x="5951538" y="3621088"/>
          <p14:tracePt t="92645" x="6138863" y="3548063"/>
          <p14:tracePt t="92662" x="6313488" y="3548063"/>
          <p14:tracePt t="92679" x="6488113" y="3548063"/>
          <p14:tracePt t="92696" x="6602413" y="3497263"/>
          <p14:tracePt t="92713" x="6640513" y="3484563"/>
          <p14:tracePt t="92845" x="6670675" y="3484563"/>
          <p14:tracePt t="92861" x="6738938" y="3514725"/>
          <p14:tracePt t="92869" x="6807200" y="3548063"/>
          <p14:tracePt t="92878" x="6853238" y="3565525"/>
          <p14:tracePt t="92895" x="7010400" y="3616325"/>
          <p14:tracePt t="92912" x="7108825" y="3679825"/>
          <p14:tracePt t="92916" x="7138988" y="3679825"/>
          <p14:tracePt t="92929" x="7185025" y="3714750"/>
          <p14:tracePt t="92946" x="7197725" y="3740150"/>
          <p14:tracePt t="92962" x="7245350" y="3756025"/>
          <p14:tracePt t="92965" x="7245350" y="3768725"/>
          <p14:tracePt t="92979" x="7245350" y="3808413"/>
          <p14:tracePt t="92996" x="7273925" y="3862388"/>
          <p14:tracePt t="93012" x="7273925" y="3892550"/>
          <p14:tracePt t="93029" x="7273925" y="3917950"/>
          <p14:tracePt t="93061" x="7265988" y="3930650"/>
          <p14:tracePt t="93077" x="7240588" y="3930650"/>
          <p14:tracePt t="93085" x="7231063" y="3943350"/>
          <p14:tracePt t="93095" x="7218363" y="3956050"/>
          <p14:tracePt t="93112" x="7164388" y="3956050"/>
          <p14:tracePt t="93129" x="7073900" y="3956050"/>
          <p14:tracePt t="93132" x="7048500" y="3956050"/>
          <p14:tracePt t="93145" x="7018338" y="3956050"/>
          <p14:tracePt t="93148" x="6972300" y="3968750"/>
          <p14:tracePt t="93162" x="6959600" y="3981450"/>
          <p14:tracePt t="93237" x="6946900" y="3973513"/>
          <p14:tracePt t="93246" x="6946900" y="3948113"/>
          <p14:tracePt t="93253" x="6946900" y="3922713"/>
          <p14:tracePt t="93262" x="6959600" y="3875088"/>
          <p14:tracePt t="93278" x="6997700" y="3836988"/>
          <p14:tracePt t="93296" x="7027863" y="3808413"/>
          <p14:tracePt t="93313" x="7040563" y="3794125"/>
          <p14:tracePt t="93316" x="7053263" y="3781425"/>
          <p14:tracePt t="93328" x="7065963" y="3768725"/>
          <p14:tracePt t="93332" x="7091363" y="3768725"/>
          <p14:tracePt t="93346" x="7104063" y="3756025"/>
          <p14:tracePt t="93349" x="7146925" y="3743325"/>
          <p14:tracePt t="93363" x="7172325" y="3743325"/>
          <p14:tracePt t="93366" x="7197725" y="3743325"/>
          <p14:tracePt t="93379" x="7227888" y="3743325"/>
          <p14:tracePt t="93382" x="7258050" y="3714750"/>
          <p14:tracePt t="93396" x="7283450" y="3714750"/>
          <p14:tracePt t="93412" x="7346950" y="3714750"/>
          <p14:tracePt t="93429" x="7377113" y="3714750"/>
          <p14:tracePt t="93446" x="7402513" y="3714750"/>
          <p14:tracePt t="93463" x="7431088" y="3714750"/>
          <p14:tracePt t="93479" x="7458075" y="3714750"/>
          <p14:tracePt t="93501" x="7483475" y="3714750"/>
          <p14:tracePt t="93517" x="7512050" y="3714750"/>
          <p14:tracePt t="93529" x="7537450" y="3714750"/>
          <p14:tracePt t="93547" x="7567613" y="3714750"/>
          <p14:tracePt t="93550" x="7593013" y="3714750"/>
          <p14:tracePt t="93565" x="7618413" y="3714750"/>
          <p14:tracePt t="93581" x="7648575" y="3714750"/>
          <p14:tracePt t="93941" x="7673975" y="3714750"/>
          <p14:tracePt t="93973" x="7704138" y="3714750"/>
          <p14:tracePt t="94212" x="7729538" y="3714750"/>
          <p14:tracePt t="94237" x="7754938" y="3714750"/>
          <p14:tracePt t="94373" x="7767638" y="3702050"/>
          <p14:tracePt t="94396" x="7759700" y="3687763"/>
          <p14:tracePt t="94429" x="7734300" y="3687763"/>
          <p14:tracePt t="94541" x="7708900" y="3687763"/>
          <p14:tracePt t="94573" x="7678738" y="3687763"/>
          <p14:tracePt t="94613" x="7653338" y="3687763"/>
          <p14:tracePt t="94646" x="7627938" y="3687763"/>
          <p14:tracePt t="94661" x="7615238" y="3687763"/>
          <p14:tracePt t="94669" x="7602538" y="3687763"/>
          <p14:tracePt t="94679" x="7577138" y="3687763"/>
          <p14:tracePt t="94696" x="7516813" y="3714750"/>
          <p14:tracePt t="94712" x="7461250" y="3743325"/>
          <p14:tracePt t="94729" x="7402513" y="3773488"/>
          <p14:tracePt t="94732" x="7377113" y="3773488"/>
          <p14:tracePt t="94745" x="7312025" y="3773488"/>
          <p14:tracePt t="94763" x="7286625" y="3773488"/>
          <p14:tracePt t="94765" x="7258050" y="3803650"/>
          <p14:tracePt t="94788" x="7227888" y="3803650"/>
          <p14:tracePt t="94813" x="7202488" y="3803650"/>
          <p14:tracePt t="94830" x="7172325" y="3803650"/>
          <p14:tracePt t="94837" x="7108825" y="3803650"/>
          <p14:tracePt t="94844" x="7083425" y="3803650"/>
          <p14:tracePt t="94862" x="7058025" y="3829050"/>
          <p14:tracePt t="94879" x="7005638" y="3829050"/>
          <p14:tracePt t="94895" x="6916738" y="3829050"/>
          <p14:tracePt t="94913" x="6865938" y="3859213"/>
          <p14:tracePt t="94915" x="6853238" y="3859213"/>
          <p14:tracePt t="94932" x="6827838" y="3859213"/>
          <p14:tracePt t="94946" x="6802438" y="3859213"/>
          <p14:tracePt t="94949" x="6754813" y="3859213"/>
          <p14:tracePt t="94962" x="6713538" y="3859213"/>
          <p14:tracePt t="94964" x="6683375" y="3859213"/>
          <p14:tracePt t="94979" x="6657975" y="3859213"/>
          <p14:tracePt t="94982" x="6594475" y="3859213"/>
          <p14:tracePt t="94996" x="6457950" y="3859213"/>
          <p14:tracePt t="95014" x="6364288" y="3833813"/>
          <p14:tracePt t="95030" x="6338888" y="3833813"/>
          <p14:tracePt t="95046" x="6300788" y="3821113"/>
          <p14:tracePt t="95061" x="6262688" y="3808413"/>
          <p14:tracePt t="95078" x="6184900" y="3778250"/>
          <p14:tracePt t="95096" x="6146800" y="3778250"/>
          <p14:tracePt t="95113" x="6091238" y="3778250"/>
          <p14:tracePt t="95129" x="6062663" y="3743325"/>
          <p14:tracePt t="95132" x="6049963" y="3735388"/>
          <p14:tracePt t="95145" x="6040438" y="3722688"/>
          <p14:tracePt t="95148" x="6015038" y="3722688"/>
          <p14:tracePt t="95162" x="5969000" y="3705225"/>
          <p14:tracePt t="95165" x="5956300" y="3692525"/>
          <p14:tracePt t="95179" x="5900738" y="3692525"/>
          <p14:tracePt t="95182" x="5870575" y="3692525"/>
          <p14:tracePt t="95196" x="5815013" y="3692525"/>
          <p14:tracePt t="95213" x="5794375" y="3671888"/>
          <p14:tracePt t="95237" x="5768975" y="3671888"/>
          <p14:tracePt t="95269" x="5738813" y="3671888"/>
          <p14:tracePt t="95276" x="5713413" y="3671888"/>
          <p14:tracePt t="95285" x="5683250" y="3671888"/>
          <p14:tracePt t="95295" x="5675313" y="3659188"/>
          <p14:tracePt t="95311" x="5637213" y="3646488"/>
          <p14:tracePt t="95328" x="5581650" y="3646488"/>
          <p14:tracePt t="95332" x="5568950" y="3633788"/>
          <p14:tracePt t="95345" x="5556250" y="3621088"/>
          <p14:tracePt t="95362" x="5530850" y="3621088"/>
          <p14:tracePt t="95379" x="5505450" y="3621088"/>
          <p14:tracePt t="95445" x="5475288" y="3621088"/>
          <p14:tracePt t="95493" x="5465763" y="3608388"/>
          <p14:tracePt t="95508" x="5453063" y="3595688"/>
          <p14:tracePt t="95597" x="5427663" y="3595688"/>
          <p14:tracePt t="95628" x="5399088" y="3595688"/>
          <p14:tracePt t="96316" x="5384800" y="3586163"/>
          <p14:tracePt t="96348" x="5376863" y="3573463"/>
          <p14:tracePt t="96366" x="5351463" y="3573463"/>
          <p14:tracePt t="96372" x="5321300" y="3573463"/>
          <p14:tracePt t="96381" x="5275263" y="3556000"/>
          <p14:tracePt t="96396" x="5143500" y="3540125"/>
          <p14:tracePt t="96413" x="4879975" y="3502025"/>
          <p14:tracePt t="96428" x="4538663" y="3502025"/>
          <p14:tracePt t="96446" x="4224338" y="3502025"/>
          <p14:tracePt t="96461" x="3798888" y="3502025"/>
          <p14:tracePt t="96479" x="3424238" y="3459163"/>
          <p14:tracePt t="96496" x="3211513" y="3424238"/>
          <p14:tracePt t="96512" x="3181350" y="3424238"/>
          <p14:tracePt t="96621" x="3206750" y="3424238"/>
          <p14:tracePt t="96644" x="3233738" y="3424238"/>
          <p14:tracePt t="96653" x="3259138" y="3424238"/>
          <p14:tracePt t="96669" x="3287713" y="3424238"/>
          <p14:tracePt t="96679" x="3313113" y="3424238"/>
          <p14:tracePt t="96695" x="3406775" y="3424238"/>
          <p14:tracePt t="96712" x="3535363" y="3424238"/>
          <p14:tracePt t="96729" x="3705225" y="3424238"/>
          <p14:tracePt t="96732" x="3768725" y="3424238"/>
          <p14:tracePt t="96745" x="3875088" y="3424238"/>
          <p14:tracePt t="96748" x="3905250" y="3424238"/>
          <p14:tracePt t="96766" x="3930650" y="3424238"/>
          <p14:tracePt t="96781" x="3956050" y="3424238"/>
          <p14:tracePt t="96795" x="4003675" y="3408363"/>
          <p14:tracePt t="96829" x="4016375" y="3395663"/>
          <p14:tracePt t="96925" x="3994150" y="3395663"/>
          <p14:tracePt t="96941" x="3968750" y="3395663"/>
          <p14:tracePt t="96949" x="3938588" y="3395663"/>
          <p14:tracePt t="96962" x="3913188" y="3395663"/>
          <p14:tracePt t="96965" x="3884613" y="3395663"/>
          <p14:tracePt t="96981" x="3857625" y="3395663"/>
          <p14:tracePt t="96996" x="3832225" y="3395663"/>
          <p14:tracePt t="97141" x="3854450" y="3395663"/>
          <p14:tracePt t="97148" x="3879850" y="3395663"/>
          <p14:tracePt t="97162" x="3913188" y="3365500"/>
          <p14:tracePt t="97165" x="3938588" y="3365500"/>
          <p14:tracePt t="97178" x="3963988" y="3365500"/>
          <p14:tracePt t="97181" x="3994150" y="3365500"/>
          <p14:tracePt t="97196" x="4049713" y="3365500"/>
          <p14:tracePt t="97212" x="4057650" y="3352800"/>
          <p14:tracePt t="97229" x="4070350" y="3340100"/>
          <p14:tracePt t="97309" x="4049713" y="3340100"/>
          <p14:tracePt t="97317" x="4024313" y="3340100"/>
          <p14:tracePt t="97324" x="3994150" y="3340100"/>
          <p14:tracePt t="97344" x="3968750" y="3340100"/>
          <p14:tracePt t="97363" x="3943350" y="3340100"/>
          <p14:tracePt t="97365" x="3913188" y="3340100"/>
          <p14:tracePt t="97378" x="3887788" y="3340100"/>
          <p14:tracePt t="97381" x="3875088" y="3340100"/>
          <p14:tracePt t="97395" x="3836988" y="3340100"/>
          <p14:tracePt t="97413" x="3811588" y="3340100"/>
          <p14:tracePt t="97429" x="3781425" y="3340100"/>
          <p14:tracePt t="97446" x="3730625" y="3340100"/>
          <p14:tracePt t="97462" x="3675063" y="3340100"/>
          <p14:tracePt t="97479" x="3619500" y="3340100"/>
          <p14:tracePt t="97495" x="3565525" y="3340100"/>
          <p14:tracePt t="97749" x="3540125" y="3340100"/>
          <p14:tracePt t="97773" x="3509963" y="3340100"/>
          <p14:tracePt t="97797" x="3484563" y="3340100"/>
          <p14:tracePt t="97813" x="3459163" y="3340100"/>
          <p14:tracePt t="97830" x="3429000" y="3340100"/>
          <p14:tracePt t="97853" x="3403600" y="3340100"/>
          <p14:tracePt t="97861" x="3373438" y="3340100"/>
          <p14:tracePt t="97869" x="3360738" y="3340100"/>
          <p14:tracePt t="97879" x="3322638" y="3340100"/>
          <p14:tracePt t="97895" x="3262313" y="3365500"/>
          <p14:tracePt t="97912" x="3173413" y="3365500"/>
          <p14:tracePt t="97928" x="3084513" y="3365500"/>
          <p14:tracePt t="97945" x="3028950" y="3365500"/>
          <p14:tracePt t="97948" x="2965450" y="3365500"/>
          <p14:tracePt t="97962" x="2940050" y="3365500"/>
          <p14:tracePt t="97964" x="2909888" y="3365500"/>
          <p14:tracePt t="97980" x="2854325" y="3365500"/>
          <p14:tracePt t="97997" x="2722563" y="3365500"/>
          <p14:tracePt t="98012" x="2611438" y="3365500"/>
          <p14:tracePt t="98029" x="2501900" y="3365500"/>
          <p14:tracePt t="98045" x="2436813" y="3365500"/>
          <p14:tracePt t="98062" x="2411413" y="3365500"/>
          <p14:tracePt t="98079" x="2386013" y="3365500"/>
          <p14:tracePt t="98096" x="2360613" y="3348038"/>
          <p14:tracePt t="98125" x="2335213" y="3348038"/>
          <p14:tracePt t="98141" x="2305050" y="3348038"/>
          <p14:tracePt t="98213" x="2279650" y="3348038"/>
          <p14:tracePt t="100893" x="2301875" y="3348038"/>
          <p14:tracePt t="100900" x="2365375" y="3348038"/>
          <p14:tracePt t="100912" x="2395538" y="3348038"/>
          <p14:tracePt t="100929" x="2484438" y="3348038"/>
          <p14:tracePt t="100931" x="2530475" y="3330575"/>
          <p14:tracePt t="100945" x="2543175" y="3317875"/>
          <p14:tracePt t="100948" x="2598738" y="3317875"/>
          <p14:tracePt t="100961" x="2628900" y="3289300"/>
          <p14:tracePt t="100964" x="2659063" y="3289300"/>
          <p14:tracePt t="100978" x="2689225" y="3259138"/>
          <p14:tracePt t="100994" x="2752725" y="3259138"/>
          <p14:tracePt t="100998" x="2778125" y="3259138"/>
          <p14:tracePt t="101011" x="2808288" y="3259138"/>
          <p14:tracePt t="101014" x="2833688" y="3259138"/>
          <p14:tracePt t="101028" x="2927350" y="3284538"/>
          <p14:tracePt t="101044" x="3062288" y="3314700"/>
          <p14:tracePt t="101061" x="3378200" y="3382963"/>
          <p14:tracePt t="101078" x="3871913" y="3548063"/>
          <p14:tracePt t="101094" x="4457700" y="3697288"/>
          <p14:tracePt t="101111" x="4968875" y="3740150"/>
          <p14:tracePt t="101128" x="5368925" y="3740150"/>
          <p14:tracePt t="101145" x="5708650" y="3740150"/>
          <p14:tracePt t="101161" x="5878513" y="3740150"/>
          <p14:tracePt t="101165" x="5908675" y="3740150"/>
          <p14:tracePt t="101178" x="5972175" y="3740150"/>
          <p14:tracePt t="101196" x="6022975" y="3740150"/>
          <p14:tracePt t="101213" x="6116638" y="3714750"/>
          <p14:tracePt t="101228" x="6172200" y="3714750"/>
          <p14:tracePt t="101245" x="6265863" y="3714750"/>
          <p14:tracePt t="101262" x="6359525" y="3679825"/>
          <p14:tracePt t="101278" x="6488113" y="3679825"/>
          <p14:tracePt t="101295" x="6594475" y="3679825"/>
          <p14:tracePt t="101312" x="6708775" y="3679825"/>
          <p14:tracePt t="101328" x="6797675" y="3679825"/>
          <p14:tracePt t="101345" x="6858000" y="3649663"/>
          <p14:tracePt t="101348" x="6921500" y="3649663"/>
          <p14:tracePt t="101366" x="6946900" y="3649663"/>
          <p14:tracePt t="101381" x="6972300" y="3649663"/>
          <p14:tracePt t="101395" x="7002463" y="3649663"/>
          <p14:tracePt t="101412" x="7058025" y="3649663"/>
          <p14:tracePt t="101428" x="7108825" y="3649663"/>
          <p14:tracePt t="101445" x="7138988" y="3649663"/>
          <p14:tracePt t="101461" x="7192963" y="3649663"/>
          <p14:tracePt t="101478" x="7218363" y="3649663"/>
          <p14:tracePt t="101496" x="7245350" y="3649663"/>
          <p14:tracePt t="101512" x="7258050" y="3649663"/>
          <p14:tracePt t="101528" x="7270750" y="3649663"/>
          <p14:tracePt t="101588" x="7283450" y="3659188"/>
          <p14:tracePt t="101613" x="7283450" y="3684588"/>
          <p14:tracePt t="101630" x="7283450" y="3714750"/>
          <p14:tracePt t="101637" x="7283450" y="3740150"/>
          <p14:tracePt t="101644" x="7273925" y="3752850"/>
          <p14:tracePt t="101662" x="7248525" y="3803650"/>
          <p14:tracePt t="101679" x="7205663" y="3846513"/>
          <p14:tracePt t="101695" x="7177088" y="3935413"/>
          <p14:tracePt t="101712" x="7151688" y="3960813"/>
          <p14:tracePt t="101729" x="7129463" y="3981450"/>
          <p14:tracePt t="101732" x="7099300" y="4011613"/>
          <p14:tracePt t="101749" x="7091363" y="4024313"/>
          <p14:tracePt t="101762" x="7078663" y="4037013"/>
          <p14:tracePt t="101765" x="7065963" y="4046538"/>
          <p14:tracePt t="101779" x="7040563" y="4046538"/>
          <p14:tracePt t="101781" x="7010400" y="4046538"/>
          <p14:tracePt t="101794" x="6980238" y="4079875"/>
          <p14:tracePt t="101798" x="6916738" y="4079875"/>
          <p14:tracePt t="101812" x="6886575" y="4110038"/>
          <p14:tracePt t="101828" x="6810375" y="4122738"/>
          <p14:tracePt t="101844" x="6738938" y="4165600"/>
          <p14:tracePt t="101861" x="6645275" y="4198938"/>
          <p14:tracePt t="101878" x="6554788" y="4198938"/>
          <p14:tracePt t="101895" x="6440488" y="4233863"/>
          <p14:tracePt t="101913" x="6334125" y="4233863"/>
          <p14:tracePt t="101916" x="6303963" y="4233863"/>
          <p14:tracePt t="101929" x="6275388" y="4262438"/>
          <p14:tracePt t="101945" x="6248400" y="4262438"/>
          <p14:tracePt t="101949" x="6219825" y="4262438"/>
          <p14:tracePt t="101962" x="6194425" y="4262438"/>
          <p14:tracePt t="101965" x="6181725" y="4254500"/>
          <p14:tracePt t="101978" x="6169025" y="4241800"/>
          <p14:tracePt t="101981" x="6156325" y="4229100"/>
          <p14:tracePt t="101997" x="6129338" y="4203700"/>
          <p14:tracePt t="102013" x="6129338" y="4178300"/>
          <p14:tracePt t="102030" x="6129338" y="4148138"/>
          <p14:tracePt t="102046" x="6129338" y="4122738"/>
          <p14:tracePt t="102061" x="6129338" y="4092575"/>
          <p14:tracePt t="102078" x="6129338" y="4067175"/>
          <p14:tracePt t="102095" x="6129338" y="4041775"/>
          <p14:tracePt t="102111" x="6129338" y="4011613"/>
          <p14:tracePt t="102129" x="6142038" y="3965575"/>
          <p14:tracePt t="102132" x="6169025" y="3965575"/>
          <p14:tracePt t="102145" x="6181725" y="3952875"/>
          <p14:tracePt t="102149" x="6194425" y="3943350"/>
          <p14:tracePt t="102161" x="6202363" y="3930650"/>
          <p14:tracePt t="102164" x="6215063" y="3917950"/>
          <p14:tracePt t="102178" x="6240463" y="3917950"/>
          <p14:tracePt t="102181" x="6253163" y="3905250"/>
          <p14:tracePt t="102196" x="6291263" y="3892550"/>
          <p14:tracePt t="102212" x="6351588" y="3862388"/>
          <p14:tracePt t="102229" x="6440488" y="3862388"/>
          <p14:tracePt t="102245" x="6572250" y="3862388"/>
          <p14:tracePt t="102261" x="6696075" y="3862388"/>
          <p14:tracePt t="102279" x="6823075" y="3862388"/>
          <p14:tracePt t="102295" x="6997700" y="3862388"/>
          <p14:tracePt t="102312" x="7167563" y="3862388"/>
          <p14:tracePt t="102328" x="7296150" y="3862388"/>
          <p14:tracePt t="102345" x="7516813" y="3862388"/>
          <p14:tracePt t="102349" x="7631113" y="3862388"/>
          <p14:tracePt t="102362" x="7696200" y="3862388"/>
          <p14:tracePt t="102365" x="7805738" y="3862388"/>
          <p14:tracePt t="102379" x="7869238" y="3862388"/>
          <p14:tracePt t="102381" x="7934325" y="3862388"/>
          <p14:tracePt t="102394" x="7959725" y="3862388"/>
          <p14:tracePt t="102398" x="8005763" y="3862388"/>
          <p14:tracePt t="102411" x="8018463" y="3862388"/>
          <p14:tracePt t="102893" x="8043863" y="3862388"/>
          <p14:tracePt t="102917" x="8053388" y="3862388"/>
          <p14:tracePt t="102924" x="8066088" y="3862388"/>
          <p14:tracePt t="102957" x="8091488" y="3862388"/>
          <p14:tracePt t="103101" x="8086725" y="3862388"/>
          <p14:tracePt t="103108" x="8074025" y="3862388"/>
          <p14:tracePt t="103133" x="8048625" y="3862388"/>
          <p14:tracePt t="103163" x="7980363" y="3892550"/>
          <p14:tracePt t="103205" x="7950200" y="3892550"/>
          <p14:tracePt t="103211" x="7937500" y="3905250"/>
          <p14:tracePt t="103230" x="7929563" y="3917950"/>
          <p14:tracePt t="103237" x="7916863" y="3930650"/>
          <p14:tracePt t="103245" x="7904163" y="3940175"/>
          <p14:tracePt t="103262" x="7891463" y="3952875"/>
          <p14:tracePt t="103278" x="7878763" y="3994150"/>
          <p14:tracePt t="103533" x="7904163" y="4024313"/>
          <p14:tracePt t="103540" x="7929563" y="4024313"/>
          <p14:tracePt t="103549" x="7959725" y="4024313"/>
          <p14:tracePt t="103562" x="7985125" y="4024313"/>
          <p14:tracePt t="103580" x="8043863" y="4054475"/>
          <p14:tracePt t="103596" x="8094663" y="4054475"/>
          <p14:tracePt t="103612" x="8188325" y="4054475"/>
          <p14:tracePt t="103629" x="8243888" y="4054475"/>
          <p14:tracePt t="103646" x="8294688" y="4054475"/>
          <p14:tracePt t="103663" x="8324850" y="4054475"/>
          <p14:tracePt t="103679" x="8350250" y="4054475"/>
          <p14:tracePt t="103695" x="8397875" y="4041775"/>
          <p14:tracePt t="103711" x="8413750" y="3994150"/>
          <p14:tracePt t="103728" x="8426450" y="3981450"/>
          <p14:tracePt t="103745" x="8426450" y="3956050"/>
          <p14:tracePt t="103748" x="8426450" y="3930650"/>
          <p14:tracePt t="103762" x="8426450" y="3900488"/>
          <p14:tracePt t="103777" x="8397875" y="3833813"/>
          <p14:tracePt t="103795" x="8266113" y="3705225"/>
          <p14:tracePt t="103812" x="8116888" y="3556000"/>
          <p14:tracePt t="103829" x="7916863" y="3411538"/>
          <p14:tracePt t="103847" x="7843838" y="3382963"/>
          <p14:tracePt t="103862" x="7815263" y="3382963"/>
          <p14:tracePt t="103878" x="7789863" y="3382963"/>
          <p14:tracePt t="103896" x="7759700" y="3408363"/>
          <p14:tracePt t="103902" x="7729538" y="3436938"/>
          <p14:tracePt t="103912" x="7696200" y="3467100"/>
          <p14:tracePt t="103928" x="7618413" y="3548063"/>
          <p14:tracePt t="103932" x="7542213" y="3624263"/>
          <p14:tracePt t="103946" x="7542213" y="3649663"/>
          <p14:tracePt t="103948" x="7508875" y="3717925"/>
          <p14:tracePt t="103961" x="7508875" y="3748088"/>
          <p14:tracePt t="103964" x="7508875" y="3790950"/>
          <p14:tracePt t="103978" x="7508875" y="3836988"/>
          <p14:tracePt t="103981" x="7508875" y="3900488"/>
          <p14:tracePt t="103995" x="7508875" y="3956050"/>
          <p14:tracePt t="104011" x="7542213" y="3994150"/>
          <p14:tracePt t="104029" x="7618413" y="4024313"/>
          <p14:tracePt t="104045" x="7772400" y="4062413"/>
          <p14:tracePt t="104061" x="7993063" y="4062413"/>
          <p14:tracePt t="104078" x="8121650" y="4062413"/>
          <p14:tracePt t="104095" x="8248650" y="4062413"/>
          <p14:tracePt t="104111" x="8278813" y="4062413"/>
          <p14:tracePt t="104129" x="8316913" y="4054475"/>
          <p14:tracePt t="104131" x="8316913" y="4029075"/>
          <p14:tracePt t="104145" x="8316913" y="3998913"/>
          <p14:tracePt t="104148" x="8316913" y="3973513"/>
          <p14:tracePt t="104162" x="8316913" y="3948113"/>
          <p14:tracePt t="104165" x="8269288" y="3897313"/>
          <p14:tracePt t="104178" x="8205788" y="3897313"/>
          <p14:tracePt t="104181" x="8175625" y="3867150"/>
          <p14:tracePt t="104196" x="8023225" y="3867150"/>
          <p14:tracePt t="104213" x="7916863" y="3867150"/>
          <p14:tracePt t="104228" x="7853363" y="3867150"/>
          <p14:tracePt t="104245" x="7775575" y="3910013"/>
          <p14:tracePt t="104263" x="7742238" y="4003675"/>
          <p14:tracePt t="104279" x="7708900" y="4062413"/>
          <p14:tracePt t="104295" x="7708900" y="4087813"/>
          <p14:tracePt t="104312" x="7708900" y="4113213"/>
          <p14:tracePt t="104421" x="7699375" y="4127500"/>
          <p14:tracePt t="104453" x="7673975" y="4127500"/>
          <p14:tracePt t="104469" x="7643813" y="4127500"/>
          <p14:tracePt t="104476" x="7618413" y="4127500"/>
          <p14:tracePt t="104485" x="7589838" y="4127500"/>
          <p14:tracePt t="104495" x="7562850" y="4127500"/>
          <p14:tracePt t="104511" x="7435850" y="4127500"/>
          <p14:tracePt t="104528" x="7308850" y="4127500"/>
          <p14:tracePt t="104546" x="7218363" y="4127500"/>
          <p14:tracePt t="104549" x="7151688" y="4160838"/>
          <p14:tracePt t="104561" x="7138988" y="4160838"/>
          <p14:tracePt t="104564" x="7124700" y="4160838"/>
          <p14:tracePt t="104581" x="7099300" y="4160838"/>
          <p14:tracePt t="104725" x="7073900" y="4160838"/>
          <p14:tracePt t="104733" x="7045325" y="4160838"/>
          <p14:tracePt t="104745" x="6980238" y="4160838"/>
          <p14:tracePt t="104748" x="6954838" y="4160838"/>
          <p14:tracePt t="104761" x="6891338" y="4160838"/>
          <p14:tracePt t="104764" x="6780213" y="4127500"/>
          <p14:tracePt t="104778" x="6657975" y="4087813"/>
          <p14:tracePt t="104781" x="6534150" y="4046538"/>
          <p14:tracePt t="104795" x="6184900" y="4003675"/>
          <p14:tracePt t="104811" x="5840413" y="3960813"/>
          <p14:tracePt t="104828" x="5657850" y="3960813"/>
          <p14:tracePt t="104845" x="5607050" y="3960813"/>
          <p14:tracePt t="104885" x="5594350" y="3968750"/>
          <p14:tracePt t="104909" x="5564188" y="3998913"/>
          <p14:tracePt t="104924" x="5564188" y="4024313"/>
          <p14:tracePt t="104933" x="5564188" y="4049713"/>
          <p14:tracePt t="104945" x="5572125" y="4062413"/>
          <p14:tracePt t="104948" x="5597525" y="4062413"/>
          <p14:tracePt t="104962" x="5627688" y="4062413"/>
          <p14:tracePt t="104964" x="5691188" y="4062413"/>
          <p14:tracePt t="104978" x="5734050" y="4062413"/>
          <p14:tracePt t="104981" x="5819775" y="4062413"/>
          <p14:tracePt t="104996" x="5946775" y="4062413"/>
          <p14:tracePt t="105012" x="6075363" y="4062413"/>
          <p14:tracePt t="105028" x="6121400" y="4054475"/>
          <p14:tracePt t="105044" x="6146800" y="4029075"/>
          <p14:tracePt t="105061" x="6184900" y="4016375"/>
          <p14:tracePt t="105079" x="6232525" y="3998913"/>
          <p14:tracePt t="105094" x="6240463" y="3986213"/>
          <p14:tracePt t="105112" x="6326188" y="3986213"/>
          <p14:tracePt t="105128" x="6381750" y="3986213"/>
          <p14:tracePt t="105145" x="6508750" y="3986213"/>
          <p14:tracePt t="105147" x="6572250" y="3986213"/>
          <p14:tracePt t="105162" x="6602413" y="4016375"/>
          <p14:tracePt t="105165" x="6734175" y="4033838"/>
          <p14:tracePt t="105178" x="6780213" y="4049713"/>
          <p14:tracePt t="105181" x="6845300" y="4049713"/>
          <p14:tracePt t="105195" x="6977063" y="4084638"/>
          <p14:tracePt t="105212" x="7134225" y="4135438"/>
          <p14:tracePt t="105229" x="7210425" y="4152900"/>
          <p14:tracePt t="105245" x="7265988" y="4152900"/>
          <p14:tracePt t="105261" x="7304088" y="4152900"/>
          <p14:tracePt t="105278" x="7342188" y="4152900"/>
          <p14:tracePt t="105295" x="7367588" y="4152900"/>
          <p14:tracePt t="105311" x="7397750" y="4152900"/>
          <p14:tracePt t="105327" x="7423150" y="4152900"/>
          <p14:tracePt t="105477" x="7402513" y="4152900"/>
          <p14:tracePt t="105485" x="7372350" y="4152900"/>
          <p14:tracePt t="105501" x="7346950" y="4152900"/>
          <p14:tracePt t="105512" x="7316788" y="4152900"/>
          <p14:tracePt t="105529" x="7265988" y="4152900"/>
          <p14:tracePt t="105532" x="7202488" y="4152900"/>
          <p14:tracePt t="105549" x="7138988" y="4152900"/>
          <p14:tracePt t="105561" x="7108825" y="4152900"/>
          <p14:tracePt t="105578" x="7018338" y="4152900"/>
          <p14:tracePt t="105581" x="6954838" y="4152900"/>
          <p14:tracePt t="105597" x="6891338" y="4152900"/>
          <p14:tracePt t="105612" x="6764338" y="4152900"/>
          <p14:tracePt t="105627" x="6635750" y="4152900"/>
          <p14:tracePt t="105645" x="6508750" y="4152900"/>
          <p14:tracePt t="105661" x="6419850" y="4152900"/>
          <p14:tracePt t="105678" x="6329363" y="4152900"/>
          <p14:tracePt t="105695" x="6235700" y="4152900"/>
          <p14:tracePt t="105712" x="6108700" y="4152900"/>
          <p14:tracePt t="105729" x="6053138" y="4152900"/>
          <p14:tracePt t="105732" x="6027738" y="4152900"/>
          <p14:tracePt t="105749" x="6002338" y="4152900"/>
          <p14:tracePt t="105761" x="5956300" y="4165600"/>
          <p14:tracePt t="105764" x="5943600" y="4178300"/>
          <p14:tracePt t="105788" x="5916613" y="4178300"/>
          <p14:tracePt t="105813" x="5888038" y="4178300"/>
          <p14:tracePt t="105845" x="5862638" y="4178300"/>
          <p14:tracePt t="105876" x="5849938" y="4178300"/>
          <p14:tracePt t="105885" x="5837238" y="4178300"/>
          <p14:tracePt t="105895" x="5797550" y="4168775"/>
          <p14:tracePt t="105912" x="5784850" y="4156075"/>
          <p14:tracePt t="105928" x="5700713" y="4156075"/>
          <p14:tracePt t="105945" x="5645150" y="4156075"/>
          <p14:tracePt t="105948" x="5637213" y="4143375"/>
          <p14:tracePt t="105965" x="5624513" y="4130675"/>
          <p14:tracePt t="105982" x="5597525" y="4130675"/>
          <p14:tracePt t="105997" x="5568950" y="4130675"/>
          <p14:tracePt t="106012" x="5513388" y="4130675"/>
          <p14:tracePt t="106028" x="5487988" y="4130675"/>
          <p14:tracePt t="106046" x="5462588" y="4130675"/>
          <p14:tracePt t="106101" x="5432425" y="4130675"/>
          <p14:tracePt t="106221" x="5407025" y="4130675"/>
          <p14:tracePt t="106246" x="5376863" y="4130675"/>
          <p14:tracePt t="106263" x="5351463" y="4130675"/>
          <p14:tracePt t="106269" x="5326063" y="4130675"/>
          <p14:tracePt t="106278" x="5295900" y="4130675"/>
          <p14:tracePt t="106295" x="5270500" y="4130675"/>
          <p14:tracePt t="106317" x="5240338" y="4130675"/>
          <p14:tracePt t="106365" x="5214938" y="4130675"/>
          <p14:tracePt t="106382" x="5189538" y="4130675"/>
          <p14:tracePt t="106501" x="5159375" y="4130675"/>
          <p14:tracePt t="106628" x="5133975" y="4130675"/>
          <p14:tracePt t="106677" x="5105400" y="4130675"/>
          <p14:tracePt t="106693" x="5080000" y="4130675"/>
          <p14:tracePt t="106757" x="5032375" y="4143375"/>
          <p14:tracePt t="106772" x="5019675" y="4156075"/>
          <p14:tracePt t="106877" x="4994275" y="4156075"/>
          <p14:tracePt t="106893" x="4981575" y="4156075"/>
          <p14:tracePt t="106901" x="4968875" y="4156075"/>
          <p14:tracePt t="106925" x="4943475" y="4156075"/>
          <p14:tracePt t="106997" x="4918075" y="4156075"/>
          <p14:tracePt t="107005" x="4905375" y="4168775"/>
          <p14:tracePt t="107013" x="4892675" y="4181475"/>
          <p14:tracePt t="107029" x="4867275" y="4181475"/>
          <p14:tracePt t="107053" x="4840288" y="4181475"/>
          <p14:tracePt t="107085" x="4814888" y="4181475"/>
          <p14:tracePt t="107116" x="4786313" y="4181475"/>
          <p14:tracePt t="107132" x="4760913" y="4181475"/>
          <p14:tracePt t="107149" x="4730750" y="4181475"/>
          <p14:tracePt t="107156" x="4667250" y="4181475"/>
          <p14:tracePt t="107165" x="4641850" y="4181475"/>
          <p14:tracePt t="107179" x="4614863" y="4181475"/>
          <p14:tracePt t="107182" x="4551363" y="4181475"/>
          <p14:tracePt t="107195" x="4487863" y="4181475"/>
          <p14:tracePt t="107198" x="4424363" y="4181475"/>
          <p14:tracePt t="107211" x="4368800" y="4181475"/>
          <p14:tracePt t="107230" x="4313238" y="4181475"/>
          <p14:tracePt t="107246" x="4249738" y="4181475"/>
          <p14:tracePt t="107263" x="4224338" y="4181475"/>
          <p14:tracePt t="107278" x="4168775" y="4181475"/>
          <p14:tracePt t="107325" x="4143375" y="4181475"/>
          <p14:tracePt t="107405" x="4097338" y="4168775"/>
          <p14:tracePt t="107429" x="4084638" y="4156075"/>
          <p14:tracePt t="107446" x="4057650" y="4156075"/>
          <p14:tracePt t="107453" x="4032250" y="4156075"/>
          <p14:tracePt t="107477" x="4003675" y="4156075"/>
          <p14:tracePt t="107501" x="3978275" y="4156075"/>
          <p14:tracePt t="107509" x="3963988" y="4165600"/>
          <p14:tracePt t="107517" x="3951288" y="4178300"/>
          <p14:tracePt t="107533" x="3925888" y="4178300"/>
          <p14:tracePt t="107549" x="3900488" y="4178300"/>
          <p14:tracePt t="107573" x="3871913" y="4178300"/>
          <p14:tracePt t="107621" x="3844925" y="4178300"/>
          <p14:tracePt t="107637" x="3816350" y="4178300"/>
          <p14:tracePt t="107646" x="3806825" y="4168775"/>
          <p14:tracePt t="107662" x="3794125" y="4156075"/>
          <p14:tracePt t="107678" x="3768725" y="4156075"/>
          <p14:tracePt t="107695" x="3738563" y="4156075"/>
          <p14:tracePt t="107712" x="3713163" y="4156075"/>
          <p14:tracePt t="107728" x="3687763" y="4156075"/>
          <p14:tracePt t="107745" x="3659188" y="4156075"/>
          <p14:tracePt t="107762" x="3632200" y="4156075"/>
          <p14:tracePt t="107782" x="3603625" y="4156075"/>
          <p14:tracePt t="107795" x="3578225" y="4156075"/>
          <p14:tracePt t="107821" x="3552825" y="4156075"/>
          <p14:tracePt t="107893" x="3522663" y="4156075"/>
          <p14:tracePt t="107916" x="3509963" y="4165600"/>
          <p14:tracePt t="107933" x="3509963" y="4191000"/>
          <p14:tracePt t="107940" x="3509963" y="4216400"/>
          <p14:tracePt t="107949" x="3509963" y="4246563"/>
          <p14:tracePt t="107961" x="3509963" y="4310063"/>
          <p14:tracePt t="107964" x="3509963" y="4373563"/>
          <p14:tracePt t="107978" x="3509963" y="4398963"/>
          <p14:tracePt t="107981" x="3509963" y="4424363"/>
          <p14:tracePt t="107996" x="3573463" y="4565650"/>
          <p14:tracePt t="108011" x="3603625" y="4619625"/>
          <p14:tracePt t="108029" x="3632200" y="4679950"/>
          <p14:tracePt t="108045" x="3662363" y="4710113"/>
          <p14:tracePt t="108061" x="3662363" y="4730750"/>
          <p14:tracePt t="108078" x="3675063" y="4743450"/>
          <p14:tracePt t="108109" x="3700463" y="4743450"/>
          <p14:tracePt t="108148" x="3730625" y="4743450"/>
          <p14:tracePt t="108166" x="3756025" y="4743450"/>
          <p14:tracePt t="108325" x="3735388" y="4743450"/>
          <p14:tracePt t="108333" x="3722688" y="4735513"/>
          <p14:tracePt t="108344" x="3709988" y="4725988"/>
          <p14:tracePt t="108361" x="3659188" y="4725988"/>
          <p14:tracePt t="108364" x="3624263" y="4697413"/>
          <p14:tracePt t="108381" x="3560763" y="4697413"/>
          <p14:tracePt t="108396" x="3505200" y="4662488"/>
          <p14:tracePt t="108412" x="3446463" y="4632325"/>
          <p14:tracePt t="108428" x="3355975" y="4632325"/>
          <p14:tracePt t="108445" x="3327400" y="4603750"/>
          <p14:tracePt t="108461" x="3287713" y="4591050"/>
          <p14:tracePt t="108478" x="3275013" y="4578350"/>
          <p14:tracePt t="108581" x="3262313" y="4568825"/>
          <p14:tracePt t="108597" x="3249613" y="4556125"/>
          <p14:tracePt t="108604" x="3236913" y="4543425"/>
          <p14:tracePt t="108637" x="3224213" y="4500563"/>
          <p14:tracePt t="108669" x="3211513" y="4487863"/>
          <p14:tracePt t="108685" x="3198813" y="4475163"/>
          <p14:tracePt t="108701" x="3173413" y="4475163"/>
          <p14:tracePt t="108708" x="3160713" y="4467225"/>
          <p14:tracePt t="108725" x="3152775" y="4454525"/>
          <p14:tracePt t="108741" x="3092450" y="4454525"/>
          <p14:tracePt t="108749" x="3028950" y="4419600"/>
          <p14:tracePt t="108762" x="2909888" y="4419600"/>
          <p14:tracePt t="108764" x="2735263" y="4373563"/>
          <p14:tracePt t="108778" x="2505075" y="4330700"/>
          <p14:tracePt t="108781" x="2279650" y="4330700"/>
          <p14:tracePt t="108796" x="1990725" y="4330700"/>
          <p14:tracePt t="108812" x="1820863" y="4330700"/>
          <p14:tracePt t="108828" x="1808163" y="4330700"/>
          <p14:tracePt t="109061" x="1833563" y="4300538"/>
          <p14:tracePt t="109068" x="1863725" y="4271963"/>
          <p14:tracePt t="109093" x="1876425" y="4241800"/>
          <p14:tracePt t="109101" x="1889125" y="4229100"/>
          <p14:tracePt t="109111" x="1901825" y="4219575"/>
          <p14:tracePt t="109128" x="1914525" y="4206875"/>
          <p14:tracePt t="109149" x="1927225" y="4194175"/>
          <p14:tracePt t="109166" x="1939925" y="4181475"/>
          <p14:tracePt t="109178" x="1947863" y="4168775"/>
          <p14:tracePt t="109196" x="1973263" y="4168775"/>
          <p14:tracePt t="109212" x="1998663" y="4168775"/>
          <p14:tracePt t="109229" x="2101850" y="4156075"/>
          <p14:tracePt t="109247" x="2173288" y="4140200"/>
          <p14:tracePt t="109261" x="2309813" y="4140200"/>
          <p14:tracePt t="109277" x="2408238" y="4105275"/>
          <p14:tracePt t="109295" x="2433638" y="4105275"/>
          <p14:tracePt t="109311" x="2463800" y="4075113"/>
          <p14:tracePt t="109327" x="2489200" y="4075113"/>
          <p14:tracePt t="109349" x="2517775" y="4075113"/>
          <p14:tracePt t="109429" x="2530475" y="4084638"/>
          <p14:tracePt t="109453" x="2530475" y="4110038"/>
          <p14:tracePt t="109509" x="2522538" y="4122738"/>
          <p14:tracePt t="109517" x="2497138" y="4122738"/>
          <p14:tracePt t="109528" x="2466975" y="4122738"/>
          <p14:tracePt t="109545" x="2416175" y="4122738"/>
          <p14:tracePt t="109548" x="2386013" y="4122738"/>
          <p14:tracePt t="109562" x="2322513" y="4122738"/>
          <p14:tracePt t="109565" x="2259013" y="4122738"/>
          <p14:tracePt t="109577" x="2195513" y="4122738"/>
          <p14:tracePt t="109580" x="2089150" y="4122738"/>
          <p14:tracePt t="109594" x="1973263" y="4122738"/>
          <p14:tracePt t="109598" x="1884363" y="4122738"/>
          <p14:tracePt t="109612" x="1625600" y="4122738"/>
          <p14:tracePt t="109629" x="1395413" y="4122738"/>
          <p14:tracePt t="109646" x="1263650" y="4092575"/>
          <p14:tracePt t="109661" x="1169988" y="4059238"/>
          <p14:tracePt t="109677" x="1127125" y="4049713"/>
          <p14:tracePt t="109695" x="1119188" y="4037013"/>
          <p14:tracePt t="109725" x="1093788" y="4037013"/>
          <p14:tracePt t="110013" x="1114425" y="4037013"/>
          <p14:tracePt t="110021" x="1139825" y="4037013"/>
          <p14:tracePt t="110027" x="1169988" y="4037013"/>
          <p14:tracePt t="110047" x="1195388" y="4037013"/>
          <p14:tracePt t="110061" x="1250950" y="4037013"/>
          <p14:tracePt t="110078" x="1322388" y="4021138"/>
          <p14:tracePt t="110096" x="1335088" y="4006850"/>
          <p14:tracePt t="110111" x="1362075" y="4006850"/>
          <p14:tracePt t="110133" x="1390650" y="4006850"/>
          <p14:tracePt t="110144" x="1416050" y="4006850"/>
          <p14:tracePt t="110205" x="1428750" y="4006850"/>
          <p14:tracePt t="110212" x="1441450" y="4006850"/>
          <p14:tracePt t="110229" x="1466850" y="4006850"/>
          <p14:tracePt t="110245" x="1522413" y="4006850"/>
          <p14:tracePt t="110261" x="1547813" y="4006850"/>
          <p14:tracePt t="110277" x="1603375" y="4006850"/>
          <p14:tracePt t="110295" x="1628775" y="4006850"/>
          <p14:tracePt t="110310" x="1658938" y="4006850"/>
          <p14:tracePt t="110328" x="1744663" y="3990975"/>
          <p14:tracePt t="110344" x="1757363" y="3978275"/>
          <p14:tracePt t="110361" x="1782763" y="3978275"/>
          <p14:tracePt t="110541" x="1760538" y="3978275"/>
          <p14:tracePt t="110548" x="1731963" y="3978275"/>
          <p14:tracePt t="110556" x="1706563" y="3978275"/>
          <p14:tracePt t="110579" x="1651000" y="3978275"/>
          <p14:tracePt t="110594" x="1595438" y="4003675"/>
          <p14:tracePt t="110597" x="1565275" y="4003675"/>
          <p14:tracePt t="110611" x="1476375" y="4003675"/>
          <p14:tracePt t="110628" x="1420813" y="4003675"/>
          <p14:tracePt t="110643" x="1365250" y="4003675"/>
          <p14:tracePt t="110661" x="1309688" y="4003675"/>
          <p14:tracePt t="110678" x="1284288" y="4003675"/>
          <p14:tracePt t="110695" x="1258888" y="4003675"/>
          <p14:tracePt t="110711" x="1228725" y="4003675"/>
          <p14:tracePt t="110733" x="1203325" y="4003675"/>
          <p14:tracePt t="111181" x="1190625" y="4016375"/>
          <p14:tracePt t="111188" x="1200150" y="4029075"/>
          <p14:tracePt t="111197" x="1212850" y="4041775"/>
          <p14:tracePt t="111210" x="1220788" y="4054475"/>
          <p14:tracePt t="111214" x="1250950" y="4054475"/>
          <p14:tracePt t="111228" x="1271588" y="4075113"/>
          <p14:tracePt t="111245" x="1296988" y="4075113"/>
          <p14:tracePt t="111260" x="1322388" y="4100513"/>
          <p14:tracePt t="111285" x="1347788" y="4100513"/>
          <p14:tracePt t="111308" x="1374775" y="4100513"/>
          <p14:tracePt t="111357" x="1438275" y="4100513"/>
          <p14:tracePt t="111389" x="1484313" y="4087813"/>
          <p14:tracePt t="111397" x="1497013" y="4079875"/>
          <p14:tracePt t="111405" x="1522413" y="4079875"/>
          <p14:tracePt t="111413" x="1552575" y="4049713"/>
          <p14:tracePt t="111428" x="1663700" y="4016375"/>
          <p14:tracePt t="111445" x="1757363" y="3998913"/>
          <p14:tracePt t="111461" x="1800225" y="3986213"/>
          <p14:tracePt t="111477" x="1851025" y="3986213"/>
          <p14:tracePt t="111494" x="1906588" y="3986213"/>
          <p14:tracePt t="111511" x="1960563" y="3986213"/>
          <p14:tracePt t="111527" x="2089150" y="3986213"/>
          <p14:tracePt t="111544" x="2216150" y="3986213"/>
          <p14:tracePt t="111562" x="2370138" y="3986213"/>
          <p14:tracePt t="111564" x="2454275" y="3986213"/>
          <p14:tracePt t="111578" x="2570163" y="3986213"/>
          <p14:tracePt t="111581" x="2633663" y="3986213"/>
          <p14:tracePt t="111594" x="2697163" y="3986213"/>
          <p14:tracePt t="111598" x="2803525" y="3986213"/>
          <p14:tracePt t="111611" x="2930525" y="3986213"/>
          <p14:tracePt t="111629" x="3062288" y="3986213"/>
          <p14:tracePt t="111646" x="3233738" y="3986213"/>
          <p14:tracePt t="111662" x="3360738" y="3986213"/>
          <p14:tracePt t="111677" x="3487738" y="3986213"/>
          <p14:tracePt t="111694" x="3659188" y="3986213"/>
          <p14:tracePt t="111710" x="3836988" y="3986213"/>
          <p14:tracePt t="111728" x="4016375" y="4016375"/>
          <p14:tracePt t="111745" x="4224338" y="4037013"/>
          <p14:tracePt t="111748" x="4318000" y="4054475"/>
          <p14:tracePt t="111761" x="4432300" y="4054475"/>
          <p14:tracePt t="111764" x="4500563" y="4087813"/>
          <p14:tracePt t="111778" x="4675188" y="4087813"/>
          <p14:tracePt t="111781" x="4738688" y="4087813"/>
          <p14:tracePt t="111795" x="4870450" y="4127500"/>
          <p14:tracePt t="111797" x="4918075" y="4127500"/>
          <p14:tracePt t="111811" x="5006975" y="4127500"/>
          <p14:tracePt t="111828" x="5070475" y="4127500"/>
          <p14:tracePt t="111845" x="5159375" y="4127500"/>
          <p14:tracePt t="111862" x="5214938" y="4127500"/>
          <p14:tracePt t="111877" x="5270500" y="4127500"/>
          <p14:tracePt t="111895" x="5326063" y="4127500"/>
          <p14:tracePt t="111911" x="5394325" y="4097338"/>
          <p14:tracePt t="111928" x="5419725" y="4097338"/>
          <p14:tracePt t="111945" x="5513388" y="4097338"/>
          <p14:tracePt t="111962" x="5602288" y="4097338"/>
          <p14:tracePt t="111965" x="5627688" y="4097338"/>
          <p14:tracePt t="111978" x="5691188" y="4097338"/>
          <p14:tracePt t="111980" x="5756275" y="4097338"/>
          <p14:tracePt t="111995" x="5849938" y="4097338"/>
          <p14:tracePt t="112011" x="5956300" y="4097338"/>
          <p14:tracePt t="112013" x="6019800" y="4097338"/>
          <p14:tracePt t="112028" x="6189663" y="4097338"/>
          <p14:tracePt t="112045" x="6419850" y="4097338"/>
          <p14:tracePt t="112062" x="6594475" y="4097338"/>
          <p14:tracePt t="112077" x="6823075" y="4097338"/>
          <p14:tracePt t="112095" x="7045325" y="4135438"/>
          <p14:tracePt t="112111" x="7172325" y="4135438"/>
          <p14:tracePt t="112128" x="7346950" y="4168775"/>
          <p14:tracePt t="112145" x="7440613" y="4203700"/>
          <p14:tracePt t="112148" x="7470775" y="4203700"/>
          <p14:tracePt t="112161" x="7496175" y="4203700"/>
          <p14:tracePt t="112164" x="7542213" y="4219575"/>
          <p14:tracePt t="112181" x="7554913" y="4233863"/>
          <p14:tracePt t="112205" x="7580313" y="4233863"/>
          <p14:tracePt t="112236" x="7593013" y="4246563"/>
          <p14:tracePt t="112253" x="7593013" y="4271963"/>
          <p14:tracePt t="112262" x="7585075" y="4284663"/>
          <p14:tracePt t="112268" x="7559675" y="4310063"/>
          <p14:tracePt t="112293" x="7546975" y="4322763"/>
          <p14:tracePt t="112301" x="7534275" y="4335463"/>
          <p14:tracePt t="112381" x="7508875" y="4335463"/>
          <p14:tracePt t="112397" x="7461250" y="4322763"/>
          <p14:tracePt t="112404" x="7431088" y="4292600"/>
          <p14:tracePt t="112413" x="7431088" y="4229100"/>
          <p14:tracePt t="112428" x="7397750" y="4097338"/>
          <p14:tracePt t="112445" x="7364413" y="3960813"/>
          <p14:tracePt t="112461" x="7364413" y="3836988"/>
          <p14:tracePt t="112477" x="7364413" y="3743325"/>
          <p14:tracePt t="112495" x="7364413" y="3616325"/>
          <p14:tracePt t="112511" x="7364413" y="3560763"/>
          <p14:tracePt t="112528" x="7334250" y="3489325"/>
          <p14:tracePt t="112544" x="7334250" y="3416300"/>
          <p14:tracePt t="112561" x="7304088" y="3382963"/>
          <p14:tracePt t="112564" x="7304088" y="3355975"/>
          <p14:tracePt t="112577" x="7304088" y="3330575"/>
          <p14:tracePt t="112594" x="7304088" y="3302000"/>
          <p14:tracePt t="112611" x="7304088" y="3246438"/>
          <p14:tracePt t="112628" x="7291388" y="3208338"/>
          <p14:tracePt t="112645" x="7278688" y="3170238"/>
          <p14:tracePt t="112661" x="7278688" y="3143250"/>
          <p14:tracePt t="112678" x="7278688" y="3117850"/>
          <p14:tracePt t="112695" x="7245350" y="3049588"/>
          <p14:tracePt t="112711" x="7245350" y="3021013"/>
          <p14:tracePt t="112728" x="7245350" y="2995613"/>
          <p14:tracePt t="112745" x="7245350" y="2940050"/>
          <p14:tracePt t="112762" x="7245350" y="2914650"/>
          <p14:tracePt t="112778" x="7245350" y="2884488"/>
          <p14:tracePt t="112781" x="7245350" y="2859088"/>
          <p14:tracePt t="112797" x="7245350" y="2828925"/>
          <p14:tracePt t="112811" x="7245350" y="2803525"/>
          <p14:tracePt t="112827" x="7270750" y="2709863"/>
          <p14:tracePt t="112845" x="7270750" y="2654300"/>
          <p14:tracePt t="112861" x="7299325" y="2598738"/>
          <p14:tracePt t="112878" x="7312025" y="2557463"/>
          <p14:tracePt t="112894" x="7324725" y="2547938"/>
          <p14:tracePt t="112918" x="7337425" y="2535238"/>
          <p14:tracePt t="112933" x="7364413" y="2535238"/>
          <p14:tracePt t="112945" x="7389813" y="2535238"/>
          <p14:tracePt t="112962" x="7418388" y="2505075"/>
          <p14:tracePt t="112981" x="7448550" y="2505075"/>
          <p14:tracePt t="112995" x="7473950" y="2505075"/>
          <p14:tracePt t="113012" x="7504113" y="2505075"/>
          <p14:tracePt t="113029" x="7559675" y="2476500"/>
          <p14:tracePt t="113045" x="7589838" y="2476500"/>
          <p14:tracePt t="113062" x="7615238" y="2476500"/>
          <p14:tracePt t="113077" x="7640638" y="2476500"/>
          <p14:tracePt t="113094" x="7716838" y="2489200"/>
          <p14:tracePt t="113110" x="7754938" y="2501900"/>
          <p14:tracePt t="113128" x="7848600" y="2532063"/>
          <p14:tracePt t="113144" x="7921625" y="2560638"/>
          <p14:tracePt t="113161" x="8015288" y="2578100"/>
          <p14:tracePt t="113164" x="8061325" y="2590800"/>
          <p14:tracePt t="113177" x="8086725" y="2590800"/>
          <p14:tracePt t="113181" x="8134350" y="2608263"/>
          <p14:tracePt t="113194" x="8180388" y="2624138"/>
          <p14:tracePt t="113197" x="8210550" y="2624138"/>
          <p14:tracePt t="113210" x="8274050" y="2624138"/>
          <p14:tracePt t="113214" x="8320088" y="2638425"/>
          <p14:tracePt t="113229" x="8334375" y="2651125"/>
          <p14:tracePt t="113245" x="8359775" y="2651125"/>
          <p14:tracePt t="113262" x="8405813" y="2667000"/>
          <p14:tracePt t="113285" x="8405813" y="2692400"/>
          <p14:tracePt t="113301" x="8405813" y="2722563"/>
          <p14:tracePt t="113312" x="8405813" y="2747963"/>
          <p14:tracePt t="113328" x="8405813" y="2773363"/>
          <p14:tracePt t="113332" x="8418513" y="2811463"/>
          <p14:tracePt t="113344" x="8431213" y="2824163"/>
          <p14:tracePt t="113361" x="8431213" y="2879725"/>
          <p14:tracePt t="113364" x="8418513" y="2927350"/>
          <p14:tracePt t="113377" x="8405813" y="2940050"/>
          <p14:tracePt t="113381" x="8405813" y="2995613"/>
          <p14:tracePt t="113395" x="8393113" y="3041650"/>
          <p14:tracePt t="113397" x="8375650" y="3089275"/>
          <p14:tracePt t="113411" x="8342313" y="3155950"/>
          <p14:tracePt t="113414" x="8342313" y="3182938"/>
          <p14:tracePt t="113428" x="8261350" y="3262313"/>
          <p14:tracePt t="113444" x="8197850" y="3360738"/>
          <p14:tracePt t="113461" x="8142288" y="3416300"/>
          <p14:tracePt t="113479" x="8116888" y="3416300"/>
          <p14:tracePt t="113495" x="8086725" y="3416300"/>
          <p14:tracePt t="113511" x="7997825" y="3416300"/>
          <p14:tracePt t="113528" x="7942263" y="3416300"/>
          <p14:tracePt t="113544" x="7886700" y="3416300"/>
          <p14:tracePt t="113548" x="7823200" y="3416300"/>
          <p14:tracePt t="113561" x="7797800" y="3416300"/>
          <p14:tracePt t="113564" x="7772400" y="3416300"/>
          <p14:tracePt t="113578" x="7708900" y="3416300"/>
          <p14:tracePt t="113581" x="7673975" y="3390900"/>
          <p14:tracePt t="113595" x="7627938" y="3373438"/>
          <p14:tracePt t="113598" x="7597775" y="3343275"/>
          <p14:tracePt t="113613" x="7567613" y="3314700"/>
          <p14:tracePt t="113628" x="7542213" y="3254375"/>
          <p14:tracePt t="113644" x="7483475" y="3198813"/>
          <p14:tracePt t="113661" x="7483475" y="3173413"/>
          <p14:tracePt t="113678" x="7483475" y="3143250"/>
          <p14:tracePt t="113694" x="7483475" y="3089275"/>
          <p14:tracePt t="113711" x="7504113" y="3033713"/>
          <p14:tracePt t="113728" x="7521575" y="2957513"/>
          <p14:tracePt t="113745" x="7534275" y="2922588"/>
          <p14:tracePt t="113748" x="7546975" y="2876550"/>
          <p14:tracePt t="113761" x="7559675" y="2863850"/>
          <p14:tracePt t="113779" x="7559675" y="2836863"/>
          <p14:tracePt t="113782" x="7572375" y="2824163"/>
          <p14:tracePt t="113794" x="7585075" y="2811463"/>
          <p14:tracePt t="113798" x="7597775" y="2798763"/>
          <p14:tracePt t="113811" x="7610475" y="2786063"/>
          <p14:tracePt t="113829" x="7623175" y="2747963"/>
          <p14:tracePt t="113844" x="7648575" y="2747963"/>
          <p14:tracePt t="113861" x="7724775" y="2705100"/>
          <p14:tracePt t="113878" x="7762875" y="2692400"/>
          <p14:tracePt t="113894" x="7785100" y="2692400"/>
          <p14:tracePt t="113911" x="7840663" y="2692400"/>
          <p14:tracePt t="113928" x="7929563" y="2692400"/>
          <p14:tracePt t="113944" x="7985125" y="2692400"/>
          <p14:tracePt t="113961" x="8010525" y="2692400"/>
          <p14:tracePt t="113994" x="8066088" y="2692400"/>
          <p14:tracePt t="114077" x="8043863" y="2692400"/>
          <p14:tracePt t="114084" x="7997825" y="2705100"/>
          <p14:tracePt t="114095" x="7950200" y="2717800"/>
          <p14:tracePt t="114111" x="7759700" y="2795588"/>
          <p14:tracePt t="114127" x="7537450" y="2871788"/>
          <p14:tracePt t="114145" x="7218363" y="2914650"/>
          <p14:tracePt t="114148" x="6989763" y="2960688"/>
          <p14:tracePt t="114161" x="6764338" y="2960688"/>
          <p14:tracePt t="114164" x="6483350" y="2960688"/>
          <p14:tracePt t="114178" x="6202363" y="2960688"/>
          <p14:tracePt t="114180" x="5857875" y="2960688"/>
          <p14:tracePt t="114194" x="5505450" y="2960688"/>
          <p14:tracePt t="114197" x="5156200" y="2960688"/>
          <p14:tracePt t="114211" x="4875213" y="2960688"/>
          <p14:tracePt t="114214" x="4594225" y="2960688"/>
          <p14:tracePt t="114228" x="4138613" y="2960688"/>
          <p14:tracePt t="114244" x="3854450" y="2960688"/>
          <p14:tracePt t="114261" x="3675063" y="2960688"/>
          <p14:tracePt t="114278" x="3586163" y="2960688"/>
          <p14:tracePt t="114295" x="3459163" y="2960688"/>
          <p14:tracePt t="114311" x="3403600" y="2960688"/>
          <p14:tracePt t="114328" x="3348038" y="2960688"/>
          <p14:tracePt t="114345" x="3271838" y="2995613"/>
          <p14:tracePt t="114348" x="3228975" y="2995613"/>
          <p14:tracePt t="114360" x="3198813" y="2995613"/>
          <p14:tracePt t="114364" x="3173413" y="2995613"/>
          <p14:tracePt t="114377" x="3148013" y="2995613"/>
          <p14:tracePt t="114380" x="3135313" y="3008313"/>
          <p14:tracePt t="114397" x="3122613" y="3016250"/>
          <p14:tracePt t="114477" x="3097213" y="3016250"/>
          <p14:tracePt t="114517" x="3084513" y="3028950"/>
          <p14:tracePt t="114533" x="3084513" y="3054350"/>
          <p14:tracePt t="114549" x="3092450" y="3067050"/>
          <p14:tracePt t="114581" x="3117850" y="3067050"/>
          <p14:tracePt t="114597" x="3143250" y="3067050"/>
          <p14:tracePt t="114621" x="3173413" y="3067050"/>
          <p14:tracePt t="114627" x="3198813" y="3067050"/>
          <p14:tracePt t="114644" x="3228975" y="3067050"/>
          <p14:tracePt t="114662" x="3254375" y="3067050"/>
          <p14:tracePt t="114765" x="3246438" y="3079750"/>
          <p14:tracePt t="114781" x="3221038" y="3105150"/>
          <p14:tracePt t="114788" x="3221038" y="3170238"/>
          <p14:tracePt t="114797" x="3221038" y="3198813"/>
          <p14:tracePt t="114812" x="3190875" y="3254375"/>
          <p14:tracePt t="114829" x="3190875" y="3309938"/>
          <p14:tracePt t="114846" x="3190875" y="3365500"/>
          <p14:tracePt t="114862" x="3190875" y="3390900"/>
          <p14:tracePt t="114909" x="3194050" y="3403600"/>
          <p14:tracePt t="114917" x="3221038" y="3403600"/>
          <p14:tracePt t="114928" x="3233738" y="3416300"/>
          <p14:tracePt t="114944" x="3271838" y="3429000"/>
          <p14:tracePt t="114960" x="3403600" y="3462338"/>
          <p14:tracePt t="114977" x="3492500" y="3462338"/>
          <p14:tracePt t="114980" x="3522663" y="3462338"/>
          <p14:tracePt t="114995" x="3548063" y="3462338"/>
          <p14:tracePt t="114998" x="3578225" y="3462338"/>
          <p14:tracePt t="115011" x="3629025" y="3462338"/>
          <p14:tracePt t="115053" x="3641725" y="3454400"/>
          <p14:tracePt t="115062" x="3641725" y="3429000"/>
          <p14:tracePt t="115069" x="3641725" y="3398838"/>
          <p14:tracePt t="115077" x="3641725" y="3340100"/>
          <p14:tracePt t="115095" x="3641725" y="3284538"/>
          <p14:tracePt t="115111" x="3586163" y="3221038"/>
          <p14:tracePt t="115128" x="3509963" y="3178175"/>
          <p14:tracePt t="115145" x="3484563" y="3152775"/>
          <p14:tracePt t="115161" x="3429000" y="3127375"/>
          <p14:tracePt t="115164" x="3403600" y="3127375"/>
          <p14:tracePt t="115181" x="3378200" y="3127375"/>
          <p14:tracePt t="115194" x="3313113" y="3127375"/>
          <p14:tracePt t="115197" x="3284538" y="3127375"/>
          <p14:tracePt t="115212" x="3135313" y="3140075"/>
          <p14:tracePt t="115227" x="3054350" y="3216275"/>
          <p14:tracePt t="115245" x="3008313" y="3292475"/>
          <p14:tracePt t="115263" x="3008313" y="3421063"/>
          <p14:tracePt t="115278" x="3008313" y="3514725"/>
          <p14:tracePt t="115295" x="3008313" y="3565525"/>
          <p14:tracePt t="115311" x="3114675" y="3581400"/>
          <p14:tracePt t="115328" x="3330575" y="3581400"/>
          <p14:tracePt t="115344" x="3568700" y="3543300"/>
          <p14:tracePt t="115348" x="3687763" y="3505200"/>
          <p14:tracePt t="115361" x="3811588" y="3462338"/>
          <p14:tracePt t="115364" x="3938588" y="3378200"/>
          <p14:tracePt t="115378" x="3986213" y="3348038"/>
          <p14:tracePt t="115381" x="4003675" y="3317875"/>
          <p14:tracePt t="115394" x="4049713" y="3267075"/>
          <p14:tracePt t="115398" x="4049713" y="3241675"/>
          <p14:tracePt t="115411" x="4041775" y="3195638"/>
          <p14:tracePt t="115413" x="4011613" y="3165475"/>
          <p14:tracePt t="115428" x="3913188" y="3101975"/>
          <p14:tracePt t="115444" x="3819525" y="3071813"/>
          <p14:tracePt t="115460" x="3765550" y="3071813"/>
          <p14:tracePt t="115477" x="3709988" y="3071813"/>
          <p14:tracePt t="115494" x="3619500" y="3071813"/>
          <p14:tracePt t="115512" x="3548063" y="3079750"/>
          <p14:tracePt t="115652" x="3517900" y="3109913"/>
          <p14:tracePt t="115662" x="3517900" y="3140075"/>
          <p14:tracePt t="115669" x="3517900" y="3165475"/>
          <p14:tracePt t="115677" x="3517900" y="3195638"/>
          <p14:tracePt t="115695" x="3517900" y="3284538"/>
          <p14:tracePt t="115711" x="3517900" y="3373438"/>
          <p14:tracePt t="115728" x="3517900" y="3467100"/>
          <p14:tracePt t="115745" x="3517900" y="3556000"/>
          <p14:tracePt t="115748" x="3517900" y="3621088"/>
          <p14:tracePt t="115761" x="3517900" y="3646488"/>
          <p14:tracePt t="115764" x="3517900" y="3709988"/>
          <p14:tracePt t="115777" x="3517900" y="3740150"/>
          <p14:tracePt t="115781" x="3517900" y="3765550"/>
          <p14:tracePt t="115794" x="3517900" y="3790950"/>
          <p14:tracePt t="115797" x="3560763" y="3841750"/>
          <p14:tracePt t="115812" x="3684588" y="3927475"/>
          <p14:tracePt t="115827" x="3844925" y="3981450"/>
          <p14:tracePt t="115845" x="4117975" y="4087813"/>
          <p14:tracePt t="115860" x="4267200" y="4160838"/>
          <p14:tracePt t="115878" x="4335463" y="4194175"/>
          <p14:tracePt t="115894" x="4356100" y="4219575"/>
          <p14:tracePt t="116013" x="4351338" y="4233863"/>
          <p14:tracePt t="116037" x="4310063" y="4246563"/>
          <p14:tracePt t="116045" x="4295775" y="4259263"/>
          <p14:tracePt t="116062" x="4270375" y="4259263"/>
          <p14:tracePt t="116076" x="4244975" y="4259263"/>
          <p14:tracePt t="116085" x="4232275" y="4259263"/>
          <p14:tracePt t="116093" x="4219575" y="4259263"/>
          <p14:tracePt t="116111" x="4164013" y="4259263"/>
          <p14:tracePt t="116127" x="4113213" y="4259263"/>
          <p14:tracePt t="116144" x="4084638" y="4259263"/>
          <p14:tracePt t="116161" x="4029075" y="4259263"/>
          <p14:tracePt t="116164" x="3963988" y="4259263"/>
          <p14:tracePt t="116178" x="3900488" y="4259263"/>
          <p14:tracePt t="116181" x="3841750" y="4259263"/>
          <p14:tracePt t="116194" x="3773488" y="4229100"/>
          <p14:tracePt t="116197" x="3649663" y="4186238"/>
          <p14:tracePt t="116211" x="3352800" y="4100513"/>
          <p14:tracePt t="116228" x="3059113" y="4059238"/>
          <p14:tracePt t="116244" x="2897188" y="4003675"/>
          <p14:tracePt t="116262" x="2820988" y="3990975"/>
          <p14:tracePt t="116277" x="2747963" y="3978275"/>
          <p14:tracePt t="116295" x="2735263" y="3965575"/>
          <p14:tracePt t="116311" x="2709863" y="3965575"/>
          <p14:tracePt t="116613" x="2646363" y="3965575"/>
          <p14:tracePt t="116621" x="2616200" y="3965575"/>
          <p14:tracePt t="116627" x="2590800" y="3965575"/>
          <p14:tracePt t="116645" x="2463800" y="3965575"/>
          <p14:tracePt t="116663" x="2335213" y="3965575"/>
          <p14:tracePt t="116677" x="2246313" y="3965575"/>
          <p14:tracePt t="116694" x="2152650" y="3965575"/>
          <p14:tracePt t="116711" x="2101850" y="3965575"/>
          <p14:tracePt t="116728" x="2066925" y="3990975"/>
          <p14:tracePt t="116757" x="2038350" y="4021138"/>
          <p14:tracePt t="117149" x="2025650" y="4021138"/>
          <p14:tracePt t="117156" x="1985963" y="4049713"/>
          <p14:tracePt t="117172" x="1957388" y="4049713"/>
          <p14:tracePt t="117181" x="1927225" y="4079875"/>
          <p14:tracePt t="117205" x="1901825" y="4079875"/>
          <p14:tracePt t="117213" x="1871663" y="4079875"/>
          <p14:tracePt t="117227" x="1846263" y="4079875"/>
          <p14:tracePt t="117244" x="1790700" y="4079875"/>
          <p14:tracePt t="117261" x="1765300" y="4079875"/>
          <p14:tracePt t="117278" x="1735138" y="4079875"/>
          <p14:tracePt t="117301" x="1709738" y="4079875"/>
          <p14:tracePt t="118277" x="1646238" y="4079875"/>
          <p14:tracePt t="118285" x="1509713" y="4006850"/>
          <p14:tracePt t="118294" x="1476375" y="3956050"/>
          <p14:tracePt t="118311" x="1476375" y="3943350"/>
          <p14:tracePt t="118517" x="1565275" y="3943350"/>
          <p14:tracePt t="118524" x="1595438" y="3943350"/>
          <p14:tracePt t="118533" x="1625600" y="3914775"/>
          <p14:tracePt t="118549" x="1625600" y="3905250"/>
          <p14:tracePt t="118561" x="1625600" y="3875088"/>
          <p14:tracePt t="118581" x="1671638" y="3829050"/>
          <p14:tracePt t="118594" x="1701800" y="3829050"/>
          <p14:tracePt t="118597" x="1731963" y="3798888"/>
          <p14:tracePt t="118611" x="1757363" y="3798888"/>
          <p14:tracePt t="118614" x="1820863" y="3798888"/>
          <p14:tracePt t="118627" x="1909763" y="3781425"/>
          <p14:tracePt t="118630" x="1957388" y="3765550"/>
          <p14:tracePt t="118646" x="2089150" y="3730625"/>
          <p14:tracePt t="118660" x="2271713" y="3692525"/>
          <p14:tracePt t="118677" x="2505075" y="3649663"/>
          <p14:tracePt t="118694" x="2679700" y="3611563"/>
          <p14:tracePt t="118711" x="2816225" y="3611563"/>
          <p14:tracePt t="118727" x="2995613" y="3611563"/>
          <p14:tracePt t="118744" x="3216275" y="3611563"/>
          <p14:tracePt t="118747" x="3305175" y="3611563"/>
          <p14:tracePt t="118761" x="3390900" y="3611563"/>
          <p14:tracePt t="118764" x="3505200" y="3611563"/>
          <p14:tracePt t="118777" x="3624263" y="3611563"/>
          <p14:tracePt t="118780" x="3713163" y="3624263"/>
          <p14:tracePt t="118795" x="3760788" y="3641725"/>
          <p14:tracePt t="118798" x="3871913" y="3641725"/>
          <p14:tracePt t="118811" x="4006850" y="3675063"/>
          <p14:tracePt t="118829" x="4135438" y="3675063"/>
          <p14:tracePt t="118844" x="4275138" y="3705225"/>
          <p14:tracePt t="118860" x="4402138" y="3705225"/>
          <p14:tracePt t="118877" x="4429125" y="3705225"/>
          <p14:tracePt t="118908" x="4454525" y="3705225"/>
          <p14:tracePt t="118924" x="4467225" y="3717925"/>
          <p14:tracePt t="118957" x="4445000" y="3748088"/>
          <p14:tracePt t="118973" x="4445000" y="3773488"/>
          <p14:tracePt t="118981" x="4416425" y="3803650"/>
          <p14:tracePt t="118994" x="4381500" y="3871913"/>
          <p14:tracePt t="118997" x="4330700" y="3922713"/>
          <p14:tracePt t="119012" x="4232275" y="4021138"/>
          <p14:tracePt t="119029" x="3981450" y="4143375"/>
          <p14:tracePt t="119046" x="3743325" y="4186238"/>
          <p14:tracePt t="119060" x="3556000" y="4229100"/>
          <p14:tracePt t="119077" x="3424238" y="4262438"/>
          <p14:tracePt t="119094" x="3373438" y="4262438"/>
          <p14:tracePt t="119111" x="3211513" y="4330700"/>
          <p14:tracePt t="119128" x="3140075" y="4330700"/>
          <p14:tracePt t="119144" x="3011488" y="4330700"/>
          <p14:tracePt t="119161" x="2871788" y="4368800"/>
          <p14:tracePt t="119164" x="2808288" y="4368800"/>
          <p14:tracePt t="119179" x="2743200" y="4368800"/>
          <p14:tracePt t="119181" x="2679700" y="4403725"/>
          <p14:tracePt t="119194" x="2590800" y="4403725"/>
          <p14:tracePt t="119197" x="2543175" y="4403725"/>
          <p14:tracePt t="119211" x="2497138" y="4432300"/>
          <p14:tracePt t="119214" x="2451100" y="4432300"/>
          <p14:tracePt t="119228" x="2424113" y="4432300"/>
          <p14:tracePt t="119244" x="2370138" y="4432300"/>
          <p14:tracePt t="119261" x="2344738" y="4432300"/>
          <p14:tracePt t="119278" x="2289175" y="4432300"/>
          <p14:tracePt t="119294" x="2233613" y="4432300"/>
          <p14:tracePt t="119310" x="2122488" y="4432300"/>
          <p14:tracePt t="119327" x="1978025" y="4432300"/>
          <p14:tracePt t="119344" x="1770063" y="4360863"/>
          <p14:tracePt t="119361" x="1497013" y="4279900"/>
          <p14:tracePt t="119377" x="1228725" y="4216400"/>
          <p14:tracePt t="119380" x="1081088" y="4194175"/>
          <p14:tracePt t="119394" x="1012825" y="4160838"/>
          <p14:tracePt t="119397" x="949325" y="4160838"/>
          <p14:tracePt t="119410" x="919163" y="4130675"/>
          <p14:tracePt t="119413" x="855663" y="4130675"/>
          <p14:tracePt t="119429" x="808038" y="4113213"/>
          <p14:tracePt t="119468" x="795338" y="4100513"/>
          <p14:tracePt t="119621" x="830263" y="4100513"/>
          <p14:tracePt t="119629" x="876300" y="4100513"/>
          <p14:tracePt t="119636" x="939800" y="4100513"/>
          <p14:tracePt t="119643" x="1046163" y="4100513"/>
          <p14:tracePt t="119661" x="1335088" y="4100513"/>
          <p14:tracePt t="119678" x="1676400" y="4100513"/>
          <p14:tracePt t="119694" x="1935163" y="4100513"/>
          <p14:tracePt t="119710" x="2246313" y="4100513"/>
          <p14:tracePt t="119727" x="2479675" y="4100513"/>
          <p14:tracePt t="119744" x="2765425" y="4100513"/>
          <p14:tracePt t="119761" x="3105150" y="4100513"/>
          <p14:tracePt t="119764" x="3330575" y="4100513"/>
          <p14:tracePt t="119778" x="3500438" y="4100513"/>
          <p14:tracePt t="119781" x="3671888" y="4100513"/>
          <p14:tracePt t="119794" x="3844925" y="4100513"/>
          <p14:tracePt t="119797" x="4016375" y="4100513"/>
          <p14:tracePt t="119811" x="4241800" y="4100513"/>
          <p14:tracePt t="119813" x="4411663" y="4100513"/>
          <p14:tracePt t="119829" x="4943475" y="4198938"/>
          <p14:tracePt t="119846" x="5346700" y="4246563"/>
          <p14:tracePt t="119861" x="5691188" y="4287838"/>
          <p14:tracePt t="119877" x="5926138" y="4287838"/>
          <p14:tracePt t="119893" x="6075363" y="4287838"/>
          <p14:tracePt t="119910" x="6184900" y="4287838"/>
          <p14:tracePt t="119927" x="6359525" y="4287838"/>
          <p14:tracePt t="119944" x="6529388" y="4287838"/>
          <p14:tracePt t="119961" x="6700838" y="4287838"/>
          <p14:tracePt t="119964" x="6815138" y="4287838"/>
          <p14:tracePt t="119977" x="6929438" y="4287838"/>
          <p14:tracePt t="119980" x="7073900" y="4287838"/>
          <p14:tracePt t="119994" x="7164388" y="4287838"/>
          <p14:tracePt t="119997" x="7334250" y="4287838"/>
          <p14:tracePt t="120011" x="7448550" y="4287838"/>
          <p14:tracePt t="120014" x="7512050" y="4287838"/>
          <p14:tracePt t="120027" x="7683500" y="4287838"/>
          <p14:tracePt t="120045" x="7815263" y="4287838"/>
          <p14:tracePt t="120063" x="7904163" y="4287838"/>
          <p14:tracePt t="120078" x="8074025" y="4287838"/>
          <p14:tracePt t="120094" x="8261350" y="4330700"/>
          <p14:tracePt t="120111" x="8537575" y="4368800"/>
          <p14:tracePt t="120127" x="8750300" y="4411663"/>
          <p14:tracePt t="120144" x="9039225" y="4454525"/>
          <p14:tracePt t="120161" x="9363075" y="4492625"/>
          <p14:tracePt t="120164" x="9477375" y="4492625"/>
          <p14:tracePt t="120178" x="9542463" y="4492625"/>
          <p14:tracePt t="120180" x="9605963" y="4492625"/>
          <p14:tracePt t="120194" x="9669463" y="4492625"/>
          <p14:tracePt t="120197" x="9694863" y="4492625"/>
          <p14:tracePt t="120213" x="9725025" y="4492625"/>
          <p14:tracePt t="120253" x="9750425" y="4492625"/>
          <p14:tracePt t="120293" x="9780588" y="4492625"/>
          <p14:tracePt t="120308" x="9788525" y="4492625"/>
          <p14:tracePt t="120317" x="9801225" y="4492625"/>
          <p14:tracePt t="120327" x="9826625" y="4492625"/>
          <p14:tracePt t="120344" x="9882188" y="4492625"/>
          <p14:tracePt t="120360" x="9907588" y="4492625"/>
          <p14:tracePt t="120548" x="9847263" y="4492625"/>
          <p14:tracePt t="120565" x="9783763" y="4525963"/>
          <p14:tracePt t="120573" x="9712325" y="4560888"/>
          <p14:tracePt t="120581" x="9648825" y="4560888"/>
          <p14:tracePt t="120594" x="9583738" y="4560888"/>
          <p14:tracePt t="120597" x="9558338" y="4560888"/>
          <p14:tracePt t="120611" x="9529763" y="4560888"/>
          <p14:tracePt t="120614" x="9464675" y="4560888"/>
          <p14:tracePt t="120627" x="9439275" y="4560888"/>
          <p14:tracePt t="120644" x="9350375" y="4560888"/>
          <p14:tracePt t="120660" x="9320213" y="4560888"/>
          <p14:tracePt t="120677" x="9294813" y="4560888"/>
          <p14:tracePt t="120829" x="9248775" y="4551363"/>
          <p14:tracePt t="120837" x="9248775" y="4522788"/>
          <p14:tracePt t="120843" x="9248775" y="4510088"/>
          <p14:tracePt t="120861" x="9218613" y="4471988"/>
          <p14:tracePt t="120878" x="9210675" y="4432300"/>
          <p14:tracePt t="120895" x="9183688" y="4406900"/>
          <p14:tracePt t="120911" x="9158288" y="4386263"/>
          <p14:tracePt t="120928" x="9137650" y="4360863"/>
          <p14:tracePt t="120944" x="9077325" y="4360863"/>
          <p14:tracePt t="120960" x="9026525" y="4360863"/>
          <p14:tracePt t="120977" x="8899525" y="4360863"/>
          <p14:tracePt t="120980" x="8869363" y="4360863"/>
          <p14:tracePt t="120994" x="8843963" y="4360863"/>
          <p14:tracePt t="120998" x="8780463" y="4360863"/>
          <p14:tracePt t="121012" x="8720138" y="4386263"/>
          <p14:tracePt t="121028" x="8666163" y="4416425"/>
          <p14:tracePt t="121044" x="8610600" y="4416425"/>
          <p14:tracePt t="121061" x="8585200" y="4441825"/>
          <p14:tracePt t="121085" x="8559800" y="4441825"/>
          <p14:tracePt t="121493" x="8585200" y="4441825"/>
          <p14:tracePt t="121501" x="8631238" y="4429125"/>
          <p14:tracePt t="121821" x="8643938" y="4416425"/>
          <p14:tracePt t="121828" x="8686800" y="4373563"/>
          <p14:tracePt t="121908" x="8678863" y="4381500"/>
          <p14:tracePt t="121917" x="8651875" y="4381500"/>
          <p14:tracePt t="121927" x="8639175" y="4394200"/>
          <p14:tracePt t="121943" x="8626475" y="4406900"/>
          <p14:tracePt t="122005" x="8601075" y="4406900"/>
          <p14:tracePt t="122045" x="8575675" y="4406900"/>
          <p14:tracePt t="122052" x="8547100" y="4406900"/>
          <p14:tracePt t="122069" x="8520113" y="4406900"/>
          <p14:tracePt t="122078" x="8491538" y="4406900"/>
          <p14:tracePt t="122093" x="8440738" y="4406900"/>
          <p14:tracePt t="122110" x="8385175" y="4406900"/>
          <p14:tracePt t="122127" x="8355013" y="4406900"/>
          <p14:tracePt t="122144" x="8329613" y="4406900"/>
          <p14:tracePt t="122160" x="8304213" y="4406900"/>
          <p14:tracePt t="122177" x="8248650" y="4406900"/>
          <p14:tracePt t="122180" x="8235950" y="4406900"/>
          <p14:tracePt t="122194" x="8193088" y="4406900"/>
          <p14:tracePt t="122197" x="8167688" y="4406900"/>
          <p14:tracePt t="122211" x="8142288" y="4406900"/>
          <p14:tracePt t="122213" x="8094663" y="4394200"/>
          <p14:tracePt t="122300" x="8081963" y="4381500"/>
          <p14:tracePt t="122308" x="8069263" y="4368800"/>
          <p14:tracePt t="122381" x="8056563" y="4360863"/>
          <p14:tracePt t="122429" x="8031163" y="4360863"/>
          <p14:tracePt t="122437" x="8005763" y="4360863"/>
          <p14:tracePt t="122443" x="7975600" y="4360863"/>
          <p14:tracePt t="122461" x="7921625" y="4360863"/>
          <p14:tracePt t="122478" x="7831138" y="4360863"/>
          <p14:tracePt t="122494" x="7793038" y="4365625"/>
          <p14:tracePt t="122511" x="7780338" y="4378325"/>
          <p14:tracePt t="122527" x="7724775" y="4378325"/>
          <p14:tracePt t="122543" x="7640638" y="4411663"/>
          <p14:tracePt t="122560" x="7585075" y="4411663"/>
          <p14:tracePt t="122576" x="7529513" y="4411663"/>
          <p14:tracePt t="122581" x="7504113" y="4411663"/>
          <p14:tracePt t="122598" x="7478713" y="4411663"/>
          <p14:tracePt t="122610" x="7448550" y="4411663"/>
          <p14:tracePt t="122613" x="7423150" y="4411663"/>
          <p14:tracePt t="122636" x="7392988" y="4411663"/>
          <p14:tracePt t="122643" x="7367588" y="4411663"/>
          <p14:tracePt t="122660" x="7342188" y="4411663"/>
          <p14:tracePt t="122676" x="7286625" y="4411663"/>
          <p14:tracePt t="122693" x="7227888" y="4386263"/>
          <p14:tracePt t="122710" x="7138988" y="4386263"/>
          <p14:tracePt t="122726" x="7005638" y="4352925"/>
          <p14:tracePt t="122744" x="6878638" y="4352925"/>
          <p14:tracePt t="122760" x="6789738" y="4352925"/>
          <p14:tracePt t="122778" x="6764338" y="4325938"/>
          <p14:tracePt t="122781" x="6738938" y="4325938"/>
          <p14:tracePt t="122861" x="6713538" y="4325938"/>
          <p14:tracePt t="122868" x="6683375" y="4325938"/>
          <p14:tracePt t="122885" x="6657975" y="4325938"/>
          <p14:tracePt t="122909" x="6627813" y="4325938"/>
          <p14:tracePt t="122933" x="6602413" y="4325938"/>
          <p14:tracePt t="122949" x="6577013" y="4325938"/>
          <p14:tracePt t="122965" x="6546850" y="4325938"/>
          <p14:tracePt t="122981" x="6521450" y="4325938"/>
          <p14:tracePt t="122988" x="6473825" y="4338638"/>
          <p14:tracePt t="123021" x="6461125" y="4352925"/>
          <p14:tracePt t="123133" x="6448425" y="4352925"/>
          <p14:tracePt t="123141" x="6435725" y="4352925"/>
          <p14:tracePt t="123188" x="6410325" y="4352925"/>
          <p14:tracePt t="123205" x="6384925" y="4352925"/>
          <p14:tracePt t="123221" x="6321425" y="4352925"/>
          <p14:tracePt t="123229" x="6296025" y="4352925"/>
          <p14:tracePt t="123245" x="6265863" y="4352925"/>
          <p14:tracePt t="123260" x="6210300" y="4352925"/>
          <p14:tracePt t="123285" x="6184900" y="4352925"/>
          <p14:tracePt t="123301" x="6159500" y="4352925"/>
          <p14:tracePt t="123311" x="6146800" y="4352925"/>
          <p14:tracePt t="123327" x="6108700" y="4352925"/>
          <p14:tracePt t="123344" x="6053138" y="4352925"/>
          <p14:tracePt t="123361" x="6027738" y="4352925"/>
          <p14:tracePt t="123363" x="5997575" y="4352925"/>
          <p14:tracePt t="123381" x="5972175" y="4352925"/>
          <p14:tracePt t="123394" x="5943600" y="4352925"/>
          <p14:tracePt t="123410" x="5916613" y="4352925"/>
          <p14:tracePt t="123428" x="5857875" y="4381500"/>
          <p14:tracePt t="123445" x="5832475" y="4381500"/>
          <p14:tracePt t="123468" x="5807075" y="4381500"/>
          <p14:tracePt t="123789" x="5776913" y="4381500"/>
          <p14:tracePt t="123813" x="5751513" y="4381500"/>
          <p14:tracePt t="123844" x="5721350" y="4381500"/>
          <p14:tracePt t="123869" x="5695950" y="4381500"/>
          <p14:tracePt t="123892" x="5670550" y="4381500"/>
          <p14:tracePt t="124173" x="5624513" y="4394200"/>
          <p14:tracePt t="124188" x="5611813" y="4406900"/>
          <p14:tracePt t="124197" x="5584825" y="4406900"/>
          <p14:tracePt t="124214" x="5556250" y="4406900"/>
          <p14:tracePt t="124228" x="5500688" y="4437063"/>
          <p14:tracePt t="124245" x="5445125" y="4437063"/>
          <p14:tracePt t="124260" x="5419725" y="4437063"/>
          <p14:tracePt t="124277" x="5376863" y="4437063"/>
          <p14:tracePt t="124294" x="5326063" y="4454525"/>
          <p14:tracePt t="124310" x="5313363" y="4462463"/>
          <p14:tracePt t="124327" x="5224463" y="4462463"/>
          <p14:tracePt t="124344" x="5133975" y="4462463"/>
          <p14:tracePt t="124348" x="5105400" y="4462463"/>
          <p14:tracePt t="124361" x="5080000" y="4462463"/>
          <p14:tracePt t="124363" x="5049838" y="4462463"/>
          <p14:tracePt t="124381" x="5024438" y="4462463"/>
          <p14:tracePt t="124421" x="4999038" y="4462463"/>
          <p14:tracePt t="124444" x="4986338" y="4462463"/>
          <p14:tracePt t="124453" x="4973638" y="4462463"/>
          <p14:tracePt t="124468" x="4946650" y="4462463"/>
          <p14:tracePt t="124478" x="4921250" y="4462463"/>
          <p14:tracePt t="124501" x="4892675" y="4462463"/>
          <p14:tracePt t="124533" x="4867275" y="4462463"/>
          <p14:tracePt t="124557" x="4837113" y="4462463"/>
          <p14:tracePt t="124645" x="4811713" y="4462463"/>
          <p14:tracePt t="124662" x="4786313" y="4462463"/>
          <p14:tracePt t="124685" x="4756150" y="4462463"/>
          <p14:tracePt t="124733" x="4730750" y="4462463"/>
          <p14:tracePt t="124748" x="4718050" y="4462463"/>
          <p14:tracePt t="124757" x="4705350" y="4462463"/>
          <p14:tracePt t="124773" x="4679950" y="4462463"/>
          <p14:tracePt t="124789" x="4654550" y="4462463"/>
          <p14:tracePt t="136925" x="4713288" y="4462463"/>
          <p14:tracePt t="136932" x="4908550" y="4462463"/>
          <p14:tracePt t="136943" x="5146675" y="4373563"/>
          <p14:tracePt t="136959" x="5491163" y="4330700"/>
          <p14:tracePt t="136976" x="5518150" y="4330700"/>
          <p14:tracePt t="137101" x="5546725" y="4330700"/>
          <p14:tracePt t="137124" x="5572125" y="4330700"/>
          <p14:tracePt t="137141" x="5662613" y="4313238"/>
          <p14:tracePt t="137149" x="5675313" y="4300538"/>
          <p14:tracePt t="137159" x="5730875" y="4300538"/>
          <p14:tracePt t="137176" x="6002338" y="4262438"/>
          <p14:tracePt t="137193" x="6316663" y="4262438"/>
          <p14:tracePt t="137196" x="6513513" y="4262438"/>
          <p14:tracePt t="137208" x="6742113" y="4216400"/>
          <p14:tracePt t="137226" x="7308850" y="4216400"/>
          <p14:tracePt t="137228" x="7653338" y="4216400"/>
          <p14:tracePt t="137244" x="8281988" y="4216400"/>
          <p14:tracePt t="137260" x="8623300" y="4216400"/>
          <p14:tracePt t="137276" x="8750300" y="4216400"/>
          <p14:tracePt t="137293" x="8924925" y="4216400"/>
          <p14:tracePt t="137309" x="8950325" y="4216400"/>
          <p14:tracePt t="137349" x="8975725" y="4216400"/>
          <p14:tracePt t="137365" x="9005888" y="4216400"/>
          <p14:tracePt t="137373" x="9031288" y="4216400"/>
          <p14:tracePt t="137381" x="9061450" y="4216400"/>
          <p14:tracePt t="137393" x="9124950" y="4216400"/>
          <p14:tracePt t="137396" x="9188450" y="4216400"/>
          <p14:tracePt t="137410" x="9213850" y="4216400"/>
          <p14:tracePt t="137413" x="9277350" y="4216400"/>
          <p14:tracePt t="137426" x="9342438" y="4216400"/>
          <p14:tracePt t="137430" x="9367838" y="4216400"/>
          <p14:tracePt t="137443" x="9396413" y="4241800"/>
          <p14:tracePt t="137446" x="9426575" y="4241800"/>
          <p14:tracePt t="137460" x="9486900" y="4300538"/>
          <p14:tracePt t="137476" x="9580563" y="4335463"/>
          <p14:tracePt t="137493" x="9618663" y="4373563"/>
          <p14:tracePt t="137509" x="9648825" y="4403725"/>
          <p14:tracePt t="137541" x="9661525" y="4416425"/>
          <p14:tracePt t="137557" x="9686925" y="4416425"/>
          <p14:tracePt t="137565" x="9715500" y="4416425"/>
          <p14:tracePt t="137576" x="9740900" y="4416425"/>
          <p14:tracePt t="137593" x="9801225" y="4441825"/>
          <p14:tracePt t="137596" x="9826625" y="4441825"/>
          <p14:tracePt t="137609" x="9856788" y="4471988"/>
          <p14:tracePt t="137626" x="9912350" y="4471988"/>
          <p14:tracePt t="137629" x="9925050" y="4484688"/>
          <p14:tracePt t="137644" x="9963150" y="4525963"/>
          <p14:tracePt t="137660" x="10018713" y="4525963"/>
          <p14:tracePt t="137678" x="10074275" y="4556125"/>
          <p14:tracePt t="137694" x="10102850" y="4556125"/>
          <p14:tracePt t="137709" x="10153650" y="4556125"/>
          <p14:tracePt t="137726" x="10213975" y="4581525"/>
          <p14:tracePt t="137743" x="10244138" y="4611688"/>
          <p14:tracePt t="137760" x="10269538" y="4611688"/>
          <p14:tracePt t="137777" x="10294938" y="4611688"/>
          <p14:tracePt t="137797" x="10307638" y="4619625"/>
          <p14:tracePt t="137809" x="10320338" y="4632325"/>
          <p14:tracePt t="137827" x="10350500" y="4662488"/>
          <p14:tracePt t="137861" x="10375900" y="4662488"/>
          <p14:tracePt t="138005" x="10401300" y="4662488"/>
          <p14:tracePt t="138021" x="10431463" y="4662488"/>
          <p14:tracePt t="138068" x="10456863" y="4662488"/>
          <p14:tracePt t="138101" x="10485438" y="4662488"/>
          <p14:tracePt t="138125" x="10512425" y="4662488"/>
          <p14:tracePt t="138149" x="10537825" y="4662488"/>
          <p14:tracePt t="138189" x="10550525" y="4675188"/>
          <p14:tracePt t="138205" x="10563225" y="4684713"/>
          <p14:tracePt t="138213" x="10575925" y="4684713"/>
          <p14:tracePt t="138227" x="10588625" y="4684713"/>
          <p14:tracePt t="138243" x="10614025" y="4684713"/>
          <p14:tracePt t="138258" x="10639425" y="4684713"/>
          <p14:tracePt t="138277" x="10669588" y="4684713"/>
          <p14:tracePt t="138301" x="10694988" y="4684713"/>
          <p14:tracePt t="138454" x="10672763" y="4684713"/>
          <p14:tracePt t="138459" x="10604500" y="4718050"/>
          <p14:tracePt t="138477" x="10512425" y="4718050"/>
          <p14:tracePt t="138493" x="10363200" y="4735513"/>
          <p14:tracePt t="138509" x="10206038" y="4751388"/>
          <p14:tracePt t="138526" x="10021888" y="4794250"/>
          <p14:tracePt t="138543" x="9928225" y="4794250"/>
          <p14:tracePt t="138560" x="9839325" y="4794250"/>
          <p14:tracePt t="138576" x="9783763" y="4794250"/>
          <p14:tracePt t="138593" x="9728200" y="4794250"/>
          <p14:tracePt t="138596" x="9702800" y="4794250"/>
          <p14:tracePt t="138609" x="9639300" y="4794250"/>
          <p14:tracePt t="138613" x="9613900" y="4794250"/>
          <p14:tracePt t="138626" x="9550400" y="4794250"/>
          <p14:tracePt t="138629" x="9520238" y="4794250"/>
          <p14:tracePt t="138644" x="9383713" y="4794250"/>
          <p14:tracePt t="138660" x="9332913" y="4794250"/>
          <p14:tracePt t="138676" x="9277350" y="4794250"/>
          <p14:tracePt t="138694" x="9248775" y="4794250"/>
          <p14:tracePt t="138709" x="9196388" y="4794250"/>
          <p14:tracePt t="138726" x="9167813" y="4794250"/>
          <p14:tracePt t="138743" x="9142413" y="4794250"/>
          <p14:tracePt t="138759" x="9086850" y="4794250"/>
          <p14:tracePt t="138777" x="9061450" y="4794250"/>
          <p14:tracePt t="138780" x="9031288" y="4794250"/>
          <p14:tracePt t="138797" x="9005888" y="4794250"/>
          <p14:tracePt t="138809" x="8975725" y="4824413"/>
          <p14:tracePt t="138860" x="8945563" y="4824413"/>
          <p14:tracePt t="138868" x="8937625" y="4837113"/>
          <p14:tracePt t="148421" x="8924925" y="4849813"/>
          <p14:tracePt t="148428" x="8899525" y="4849813"/>
          <p14:tracePt t="148469" x="8869363" y="4849813"/>
          <p14:tracePt t="148475" x="8805863" y="4849813"/>
          <p14:tracePt t="148485" x="8780463" y="4849813"/>
          <p14:tracePt t="148493" x="8674100" y="4849813"/>
          <p14:tracePt t="148509" x="8580438" y="4849813"/>
          <p14:tracePt t="148528" x="8453438" y="4849813"/>
          <p14:tracePt t="148543" x="8362950" y="4849813"/>
          <p14:tracePt t="148559" x="8307388" y="4849813"/>
          <p14:tracePt t="148576" x="8253413" y="4849813"/>
          <p14:tracePt t="148592" x="8228013" y="4849813"/>
          <p14:tracePt t="148609" x="8201025" y="4849813"/>
          <p14:tracePt t="148612" x="8172450" y="4849813"/>
          <p14:tracePt t="148626" x="8142288" y="4819650"/>
          <p14:tracePt t="148629" x="8078788" y="4819650"/>
          <p14:tracePt t="148641" x="8031163" y="4806950"/>
          <p14:tracePt t="148658" x="7921625" y="4791075"/>
          <p14:tracePt t="148662" x="7815263" y="4791075"/>
          <p14:tracePt t="148677" x="7721600" y="4791075"/>
          <p14:tracePt t="148692" x="7550150" y="4791075"/>
          <p14:tracePt t="148709" x="7423150" y="4791075"/>
          <p14:tracePt t="148725" x="7273925" y="4791075"/>
          <p14:tracePt t="148742" x="6853238" y="4791075"/>
          <p14:tracePt t="148759" x="6453188" y="4791075"/>
          <p14:tracePt t="148775" x="6032500" y="4791075"/>
          <p14:tracePt t="148793" x="5772150" y="4791075"/>
          <p14:tracePt t="148796" x="5657850" y="4791075"/>
          <p14:tracePt t="148809" x="5594350" y="4791075"/>
          <p14:tracePt t="148812" x="5546725" y="4773613"/>
          <p14:tracePt t="148853" x="5546725" y="4748213"/>
          <p14:tracePt t="148934" x="5500688" y="4730750"/>
          <p14:tracePt t="148940" x="5487988" y="4730750"/>
          <p14:tracePt t="148949" x="5445125" y="4730750"/>
          <p14:tracePt t="148958" x="5381625" y="4730750"/>
          <p14:tracePt t="148975" x="5287963" y="4760913"/>
          <p14:tracePt t="148993" x="5199063" y="4760913"/>
          <p14:tracePt t="148996" x="5083175" y="4799013"/>
          <p14:tracePt t="149009" x="5057775" y="4799013"/>
          <p14:tracePt t="149012" x="4994275" y="4799013"/>
          <p14:tracePt t="149026" x="4887913" y="4799013"/>
          <p14:tracePt t="149029" x="4738688" y="4841875"/>
          <p14:tracePt t="149042" x="4594225" y="4841875"/>
          <p14:tracePt t="149045" x="4424363" y="4841875"/>
          <p14:tracePt t="149058" x="4310063" y="4841875"/>
          <p14:tracePt t="149061" x="4138613" y="4841875"/>
          <p14:tracePt t="149076" x="3844925" y="4884738"/>
          <p14:tracePt t="149093" x="3603625" y="4922838"/>
          <p14:tracePt t="149109" x="3398838" y="4938713"/>
          <p14:tracePt t="149125" x="3279775" y="4956175"/>
          <p14:tracePt t="149141" x="3224213" y="4956175"/>
          <p14:tracePt t="149159" x="3194050" y="4956175"/>
          <p14:tracePt t="149198" x="3168650" y="4956175"/>
          <p14:tracePt t="149204" x="3155950" y="4956175"/>
          <p14:tracePt t="149213" x="3143250" y="4956175"/>
          <p14:tracePt t="149226" x="3087688" y="4956175"/>
          <p14:tracePt t="149243" x="3062288" y="4956175"/>
          <p14:tracePt t="149246" x="3016250" y="4948238"/>
          <p14:tracePt t="149258" x="2986088" y="4918075"/>
          <p14:tracePt t="149261" x="2952750" y="4887913"/>
          <p14:tracePt t="149275" x="2952750" y="4857750"/>
          <p14:tracePt t="149293" x="2930525" y="4832350"/>
          <p14:tracePt t="149309" x="2905125" y="4811713"/>
          <p14:tracePt t="149325" x="2889250" y="4738688"/>
          <p14:tracePt t="149341" x="2862263" y="4738688"/>
          <p14:tracePt t="149359" x="2836863" y="4713288"/>
          <p14:tracePt t="149376" x="2811463" y="4713288"/>
          <p14:tracePt t="149392" x="2790825" y="4687888"/>
          <p14:tracePt t="149409" x="2765425" y="4687888"/>
          <p14:tracePt t="149412" x="2735263" y="4687888"/>
          <p14:tracePt t="149425" x="2709863" y="4687888"/>
          <p14:tracePt t="149442" x="2679700" y="4657725"/>
          <p14:tracePt t="149459" x="2620963" y="4632325"/>
          <p14:tracePt t="149476" x="2595563" y="4606925"/>
          <p14:tracePt t="149492" x="2570163" y="4581525"/>
          <p14:tracePt t="149510" x="2540000" y="4581525"/>
          <p14:tracePt t="149527" x="2492375" y="4565650"/>
          <p14:tracePt t="149549" x="2479675" y="4551363"/>
          <p14:tracePt t="149574" x="2454275" y="4525963"/>
          <p14:tracePt t="149597" x="2428875" y="4525963"/>
          <p14:tracePt t="149628" x="2398713" y="4525963"/>
          <p14:tracePt t="149693" x="2386013" y="4513263"/>
          <p14:tracePt t="149710" x="2378075" y="4500563"/>
          <p14:tracePt t="149717" x="2347913" y="4475163"/>
          <p14:tracePt t="149733" x="2335213" y="4462463"/>
          <p14:tracePt t="149742" x="2322513" y="4449763"/>
          <p14:tracePt t="149805" x="2284413" y="4437063"/>
          <p14:tracePt t="149829" x="2271713" y="4424363"/>
          <p14:tracePt t="149837" x="2259013" y="4411663"/>
          <p14:tracePt t="149853" x="2246313" y="4398963"/>
          <p14:tracePt t="149868" x="2233613" y="4386263"/>
          <p14:tracePt t="149875" x="2220913" y="4373563"/>
          <p14:tracePt t="149892" x="2195513" y="4373563"/>
          <p14:tracePt t="149909" x="2139950" y="4343400"/>
          <p14:tracePt t="149926" x="2101850" y="4335463"/>
          <p14:tracePt t="149943" x="2089150" y="4322763"/>
          <p14:tracePt t="149958" x="2063750" y="4322763"/>
          <p14:tracePt t="149975" x="2033588" y="4322763"/>
          <p14:tracePt t="149992" x="2025650" y="4310063"/>
          <p14:tracePt t="150013" x="2011363" y="4297363"/>
          <p14:tracePt t="150029" x="1985963" y="4297363"/>
          <p14:tracePt t="150052" x="1957388" y="4297363"/>
          <p14:tracePt t="150068" x="1931988" y="4297363"/>
          <p14:tracePt t="150084" x="1901825" y="4297363"/>
          <p14:tracePt t="150100" x="1876425" y="4297363"/>
          <p14:tracePt t="150342" x="1863725" y="4284663"/>
          <p14:tracePt t="154613" x="1871663" y="4271963"/>
          <p14:tracePt t="154621" x="1927225" y="4271963"/>
          <p14:tracePt t="154637" x="1957388" y="4271963"/>
          <p14:tracePt t="154701" x="1982788" y="4271963"/>
          <p14:tracePt t="154717" x="2008188" y="4271963"/>
          <p14:tracePt t="154726" x="2038350" y="4271963"/>
          <p14:tracePt t="154733" x="2063750" y="4271963"/>
          <p14:tracePt t="154742" x="2092325" y="4271963"/>
          <p14:tracePt t="154759" x="2147888" y="4241800"/>
          <p14:tracePt t="154776" x="2203450" y="4241800"/>
          <p14:tracePt t="154793" x="2216150" y="4229100"/>
          <p14:tracePt t="154809" x="2228850" y="4216400"/>
          <p14:tracePt t="154877" x="2254250" y="4216400"/>
          <p14:tracePt t="155501" x="2266950" y="4224338"/>
          <p14:tracePt t="155533" x="2266950" y="4249738"/>
          <p14:tracePt t="155565" x="2254250" y="4297363"/>
          <p14:tracePt t="155572" x="2241550" y="4310063"/>
          <p14:tracePt t="155588" x="2241550" y="4335463"/>
          <p14:tracePt t="155605" x="2224088" y="4381500"/>
          <p14:tracePt t="155613" x="2211388" y="4394200"/>
          <p14:tracePt t="155629" x="2185988" y="4419600"/>
          <p14:tracePt t="155646" x="2185988" y="4449763"/>
          <p14:tracePt t="155668" x="2185988" y="4475163"/>
          <p14:tracePt t="155693" x="2185988" y="4505325"/>
          <p14:tracePt t="155796" x="2195513" y="4518025"/>
          <p14:tracePt t="155813" x="2220913" y="4518025"/>
          <p14:tracePt t="155820" x="2246313" y="4518025"/>
          <p14:tracePt t="155837" x="2276475" y="4518025"/>
          <p14:tracePt t="155845" x="2301875" y="4518025"/>
          <p14:tracePt t="155868" x="2330450" y="4518025"/>
          <p14:tracePt t="155893" x="2357438" y="4518025"/>
          <p14:tracePt t="155902" x="2382838" y="4518025"/>
          <p14:tracePt t="155933" x="2411413" y="4518025"/>
          <p14:tracePt t="156085" x="2403475" y="4525963"/>
          <p14:tracePt t="156109" x="2378075" y="4556125"/>
          <p14:tracePt t="156126" x="2378075" y="4581525"/>
          <p14:tracePt t="156149" x="2378075" y="4611688"/>
          <p14:tracePt t="156188" x="2378075" y="4637088"/>
          <p14:tracePt t="156285" x="2365375" y="4649788"/>
          <p14:tracePt t="156340" x="2339975" y="4649788"/>
          <p14:tracePt t="156373" x="2309813" y="4649788"/>
          <p14:tracePt t="156437" x="2284413" y="4649788"/>
          <p14:tracePt t="156453" x="2271713" y="4641850"/>
          <p14:tracePt t="156462" x="2259013" y="4629150"/>
          <p14:tracePt t="156477" x="2233613" y="4629150"/>
          <p14:tracePt t="156500" x="2220913" y="4616450"/>
          <p14:tracePt t="156509" x="2208213" y="4603750"/>
          <p14:tracePt t="156765" x="2198688" y="4594225"/>
          <p14:tracePt t="157581" x="2198688" y="4568825"/>
          <p14:tracePt t="157613" x="2198688" y="4538663"/>
          <p14:tracePt t="157637" x="2198688" y="4513263"/>
          <p14:tracePt t="157653" x="2198688" y="4484688"/>
          <p14:tracePt t="157661" x="2203450" y="4471988"/>
          <p14:tracePt t="157675" x="2228850" y="4449763"/>
          <p14:tracePt t="157692" x="2271713" y="4437063"/>
          <p14:tracePt t="157909" x="2284413" y="4424363"/>
          <p14:tracePt t="157916" x="2309813" y="4424363"/>
          <p14:tracePt t="157926" x="2335213" y="4424363"/>
          <p14:tracePt t="157942" x="2390775" y="4424363"/>
          <p14:tracePt t="157958" x="2463800" y="4406900"/>
          <p14:tracePt t="157975" x="2476500" y="4394200"/>
          <p14:tracePt t="157992" x="2501900" y="4394200"/>
          <p14:tracePt t="158009" x="2590800" y="4394200"/>
          <p14:tracePt t="158026" x="2646363" y="4394200"/>
          <p14:tracePt t="158029" x="2671763" y="4394200"/>
          <p14:tracePt t="158042" x="2717800" y="4394200"/>
          <p14:tracePt t="158045" x="2730500" y="4394200"/>
          <p14:tracePt t="158059" x="2786063" y="4394200"/>
          <p14:tracePt t="158062" x="2811463" y="4394200"/>
          <p14:tracePt t="158075" x="2867025" y="4394200"/>
          <p14:tracePt t="158092" x="2922588" y="4394200"/>
          <p14:tracePt t="158111" x="2947988" y="4394200"/>
          <p14:tracePt t="158125" x="3003550" y="4394200"/>
          <p14:tracePt t="158142" x="3092450" y="4394200"/>
          <p14:tracePt t="158157" x="3165475" y="4322763"/>
          <p14:tracePt t="158175" x="3224213" y="4292600"/>
          <p14:tracePt t="158192" x="3300413" y="4246563"/>
          <p14:tracePt t="158209" x="3348038" y="4233863"/>
          <p14:tracePt t="158212" x="3378200" y="4203700"/>
          <p14:tracePt t="158229" x="3403600" y="4203700"/>
          <p14:tracePt t="158253" x="3433763" y="4203700"/>
          <p14:tracePt t="158268" x="3459163" y="4203700"/>
          <p14:tracePt t="158301" x="3505200" y="4211638"/>
          <p14:tracePt t="158309" x="3517900" y="4224338"/>
          <p14:tracePt t="158326" x="3560763" y="4237038"/>
          <p14:tracePt t="158333" x="3573463" y="4249738"/>
          <p14:tracePt t="158341" x="3598863" y="4249738"/>
          <p14:tracePt t="158358" x="3687763" y="4249738"/>
          <p14:tracePt t="158375" x="3778250" y="4249738"/>
          <p14:tracePt t="158391" x="3910013" y="4284663"/>
          <p14:tracePt t="158409" x="4037013" y="4284663"/>
          <p14:tracePt t="158412" x="4100513" y="4284663"/>
          <p14:tracePt t="158425" x="4164013" y="4284663"/>
          <p14:tracePt t="158428" x="4229100" y="4284663"/>
          <p14:tracePt t="158442" x="4292600" y="4284663"/>
          <p14:tracePt t="158444" x="4356100" y="4284663"/>
          <p14:tracePt t="158459" x="4381500" y="4284663"/>
          <p14:tracePt t="158461" x="4411663" y="4284663"/>
          <p14:tracePt t="158476" x="4522788" y="4275138"/>
          <p14:tracePt t="158491" x="4535488" y="4262438"/>
          <p14:tracePt t="158509" x="4560888" y="4262438"/>
          <p14:tracePt t="158525" x="4586288" y="4262438"/>
          <p14:tracePt t="158549" x="4611688" y="4262438"/>
          <p14:tracePt t="158588" x="4641850" y="4262438"/>
          <p14:tracePt t="159421" x="4654550" y="4249738"/>
          <p14:tracePt t="159428" x="4654550" y="4224338"/>
          <p14:tracePt t="159441" x="4700588" y="4173538"/>
          <p14:tracePt t="159444" x="4773613" y="4140200"/>
          <p14:tracePt t="159458" x="4862513" y="4122738"/>
          <p14:tracePt t="159461" x="5014913" y="4054475"/>
          <p14:tracePt t="159475" x="5138738" y="4016375"/>
          <p14:tracePt t="159477" x="5265738" y="3930650"/>
          <p14:tracePt t="159492" x="5597525" y="3773488"/>
          <p14:tracePt t="159509" x="5802313" y="3633788"/>
          <p14:tracePt t="159525" x="5895975" y="3552825"/>
          <p14:tracePt t="159541" x="6015038" y="3467100"/>
          <p14:tracePt t="159559" x="6096000" y="3408363"/>
          <p14:tracePt t="159575" x="6248400" y="3373438"/>
          <p14:tracePt t="159592" x="6381750" y="3340100"/>
          <p14:tracePt t="159609" x="6508750" y="3340100"/>
          <p14:tracePt t="159612" x="6554788" y="3309938"/>
          <p14:tracePt t="159625" x="6602413" y="3309938"/>
          <p14:tracePt t="159628" x="6708775" y="3309938"/>
          <p14:tracePt t="159642" x="6738938" y="3309938"/>
          <p14:tracePt t="159645" x="6802438" y="3309938"/>
          <p14:tracePt t="159658" x="6827838" y="3309938"/>
          <p14:tracePt t="159662" x="6858000" y="3309938"/>
          <p14:tracePt t="159675" x="6908800" y="3309938"/>
          <p14:tracePt t="159948" x="7065963" y="3343275"/>
          <p14:tracePt t="159956" x="7235825" y="3343275"/>
          <p14:tracePt t="159965" x="7265988" y="3343275"/>
          <p14:tracePt t="160477" x="7291388" y="3343275"/>
          <p14:tracePt t="160484" x="7321550" y="3343275"/>
          <p14:tracePt t="160492" x="7346950" y="3343275"/>
          <p14:tracePt t="160509" x="7402513" y="3343275"/>
          <p14:tracePt t="160524" x="7427913" y="3343275"/>
          <p14:tracePt t="160542" x="7458075" y="3343275"/>
          <p14:tracePt t="161181" x="7483475" y="3343275"/>
          <p14:tracePt t="161197" x="7529513" y="3317875"/>
          <p14:tracePt t="161221" x="7546975" y="3289300"/>
          <p14:tracePt t="161245" x="7577138" y="3259138"/>
          <p14:tracePt t="161301" x="7602538" y="3259138"/>
          <p14:tracePt t="161317" x="7615238" y="3246438"/>
          <p14:tracePt t="161717" x="7605713" y="3233738"/>
          <p14:tracePt t="161726" x="7593013" y="3221038"/>
          <p14:tracePt t="161732" x="7580313" y="3208338"/>
          <p14:tracePt t="161741" x="7554913" y="3208338"/>
          <p14:tracePt t="161758" x="7508875" y="3195638"/>
          <p14:tracePt t="161797" x="7508875" y="3165475"/>
          <p14:tracePt t="161804" x="7508875" y="3140075"/>
          <p14:tracePt t="161821" x="7508875" y="3109913"/>
          <p14:tracePt t="161837" x="7521575" y="3063875"/>
          <p14:tracePt t="161845" x="7534275" y="3054350"/>
          <p14:tracePt t="161859" x="7546975" y="3041650"/>
          <p14:tracePt t="161861" x="7572375" y="3011488"/>
          <p14:tracePt t="161875" x="7618413" y="2982913"/>
          <p14:tracePt t="161892" x="7618413" y="2970213"/>
          <p14:tracePt t="161908" x="7631113" y="2957513"/>
          <p14:tracePt t="161940" x="7643813" y="2957513"/>
          <p14:tracePt t="161949" x="7656513" y="2957513"/>
          <p14:tracePt t="161981" x="7669213" y="2965450"/>
          <p14:tracePt t="162013" x="7669213" y="2990850"/>
          <p14:tracePt t="162309" x="7683500" y="3003550"/>
          <p14:tracePt t="162341" x="7691438" y="3003550"/>
          <p14:tracePt t="162349" x="7704138" y="3003550"/>
          <p14:tracePt t="162365" x="7729538" y="3003550"/>
          <p14:tracePt t="162381" x="7759700" y="3003550"/>
          <p14:tracePt t="162405" x="7785100" y="3003550"/>
          <p14:tracePt t="162517" x="7797800" y="3016250"/>
          <p14:tracePt t="162573" x="7789863" y="3028950"/>
          <p14:tracePt t="162589" x="7762875" y="3028950"/>
          <p14:tracePt t="162613" x="7737475" y="3028950"/>
          <p14:tracePt t="162661" x="7708900" y="3028950"/>
          <p14:tracePt t="162796" x="7734300" y="3028950"/>
          <p14:tracePt t="162804" x="7759700" y="3028950"/>
          <p14:tracePt t="162813" x="7785100" y="3028950"/>
          <p14:tracePt t="162837" x="7815263" y="3028950"/>
          <p14:tracePt t="162862" x="7827963" y="3021013"/>
          <p14:tracePt t="162957" x="7818438" y="3008313"/>
          <p14:tracePt t="162981" x="7793038" y="3008313"/>
          <p14:tracePt t="162988" x="7780338" y="2995613"/>
          <p14:tracePt t="162997" x="7767638" y="2982913"/>
          <p14:tracePt t="163013" x="7742238" y="2982913"/>
          <p14:tracePt t="163025" x="7716838" y="2982913"/>
          <p14:tracePt t="163046" x="7686675" y="2982913"/>
          <p14:tracePt t="164013" x="7712075" y="2982913"/>
          <p14:tracePt t="164029" x="7737475" y="2982913"/>
          <p14:tracePt t="164053" x="7785100" y="2995613"/>
          <p14:tracePt t="164060" x="7785100" y="3021013"/>
          <p14:tracePt t="164076" x="7810500" y="3046413"/>
          <p14:tracePt t="164092" x="7848600" y="3084513"/>
          <p14:tracePt t="164109" x="7874000" y="3109913"/>
          <p14:tracePt t="164126" x="7934325" y="3140075"/>
          <p14:tracePt t="164143" x="7980363" y="3155950"/>
          <p14:tracePt t="164158" x="8015288" y="3165475"/>
          <p14:tracePt t="164175" x="8043863" y="3165475"/>
          <p14:tracePt t="164191" x="8099425" y="3165475"/>
          <p14:tracePt t="164208" x="8124825" y="3165475"/>
          <p14:tracePt t="164237" x="8150225" y="3165475"/>
          <p14:tracePt t="164381" x="8162925" y="3160713"/>
          <p14:tracePt t="164413" x="8154988" y="3148013"/>
          <p14:tracePt t="164420" x="8147050" y="3135313"/>
          <p14:tracePt t="164429" x="8134350" y="3122613"/>
          <p14:tracePt t="164445" x="8104188" y="3097213"/>
          <p14:tracePt t="164461" x="8056563" y="3079750"/>
          <p14:tracePt t="164476" x="8048625" y="3067050"/>
          <p14:tracePt t="164492" x="7988300" y="3036888"/>
          <p14:tracePt t="164509" x="7962900" y="3036888"/>
          <p14:tracePt t="164526" x="7937500" y="3036888"/>
          <p14:tracePt t="164549" x="7908925" y="3036888"/>
          <p14:tracePt t="164565" x="7881938" y="3036888"/>
          <p14:tracePt t="165076" x="7904163" y="3036888"/>
          <p14:tracePt t="165084" x="7934325" y="3036888"/>
          <p14:tracePt t="165091" x="7959725" y="3036888"/>
          <p14:tracePt t="165107" x="7985125" y="3036888"/>
          <p14:tracePt t="165133" x="8015288" y="3036888"/>
          <p14:tracePt t="165205" x="8040688" y="3036888"/>
          <p14:tracePt t="165220" x="8053388" y="3036888"/>
          <p14:tracePt t="165229" x="8066088" y="3036888"/>
          <p14:tracePt t="165381" x="8043863" y="3036888"/>
          <p14:tracePt t="165388" x="8015288" y="3036888"/>
          <p14:tracePt t="165397" x="7988300" y="3036888"/>
          <p14:tracePt t="165407" x="7924800" y="3036888"/>
          <p14:tracePt t="165425" x="7805738" y="3079750"/>
          <p14:tracePt t="165428" x="7759700" y="3097213"/>
          <p14:tracePt t="165441" x="7648575" y="3135313"/>
          <p14:tracePt t="165444" x="7524750" y="3173413"/>
          <p14:tracePt t="165457" x="7402513" y="3216275"/>
          <p14:tracePt t="165460" x="7372350" y="3246438"/>
          <p14:tracePt t="165474" x="7299325" y="3317875"/>
          <p14:tracePt t="165477" x="7180263" y="3355975"/>
          <p14:tracePt t="165492" x="7040563" y="3429000"/>
          <p14:tracePt t="165508" x="6946900" y="3459163"/>
          <p14:tracePt t="165526" x="6827838" y="3509963"/>
          <p14:tracePt t="165542" x="6738938" y="3535363"/>
          <p14:tracePt t="165557" x="6708775" y="3565525"/>
          <p14:tracePt t="165574" x="6619875" y="3595688"/>
          <p14:tracePt t="165591" x="6589713" y="3624263"/>
          <p14:tracePt t="165608" x="6564313" y="3646488"/>
          <p14:tracePt t="165625" x="6538913" y="3675063"/>
          <p14:tracePt t="165628" x="6508750" y="3705225"/>
          <p14:tracePt t="165642" x="6508750" y="3717925"/>
          <p14:tracePt t="165644" x="6508750" y="3756025"/>
          <p14:tracePt t="165658" x="6508750" y="3786188"/>
          <p14:tracePt t="165660" x="6478588" y="3816350"/>
          <p14:tracePt t="165674" x="6478588" y="3841750"/>
          <p14:tracePt t="165692" x="6448425" y="3900488"/>
          <p14:tracePt t="165709" x="6448425" y="3927475"/>
          <p14:tracePt t="165837" x="6419850" y="3956050"/>
          <p14:tracePt t="165861" x="6419850" y="3986213"/>
          <p14:tracePt t="165868" x="6389688" y="4016375"/>
          <p14:tracePt t="165885" x="6354763" y="4084638"/>
          <p14:tracePt t="165893" x="6326188" y="4113213"/>
          <p14:tracePt t="165908" x="6240463" y="4233863"/>
          <p14:tracePt t="165925" x="6159500" y="4313238"/>
          <p14:tracePt t="165942" x="6057900" y="4437063"/>
          <p14:tracePt t="165957" x="5994400" y="4484688"/>
          <p14:tracePt t="165975" x="5964238" y="4538663"/>
          <p14:tracePt t="165991" x="5938838" y="4565650"/>
          <p14:tracePt t="166008" x="5913438" y="4591050"/>
          <p14:tracePt t="166046" x="5900738" y="4603750"/>
          <p14:tracePt t="166133" x="5888038" y="4645025"/>
          <p14:tracePt t="166205" x="5857875" y="4675188"/>
          <p14:tracePt t="166220" x="5827713" y="4705350"/>
          <p14:tracePt t="166252" x="5797550" y="4735513"/>
          <p14:tracePt t="166725" x="5802313" y="4725988"/>
          <p14:tracePt t="166813" x="5832475" y="4700588"/>
          <p14:tracePt t="166820" x="5845175" y="4687888"/>
          <p14:tracePt t="166829" x="5845175" y="4662488"/>
          <p14:tracePt t="166841" x="5853113" y="4649788"/>
          <p14:tracePt t="166858" x="5865813" y="4637088"/>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3051"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800"/>
              </a:spcAft>
              <a:tabLst>
                <a:tab pos="457200" algn="l"/>
              </a:tabLst>
            </a:pP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تاریخ علم المحاسبة وتطورها</a:t>
            </a:r>
            <a:endParaRPr lang="ar-EG" sz="2000" b="1" kern="100" dirty="0">
              <a:solidFill>
                <a:srgbClr val="2D3956"/>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Arial" panose="020B0604020202020204" pitchFamily="34" charset="0"/>
              <a:buChar char="•"/>
              <a:tabLst>
                <a:tab pos="457200" algn="l"/>
              </a:tabLst>
            </a:pP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المرحلة الفضية من </a:t>
            </a:r>
            <a:r>
              <a:rPr lang="ar-EG"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1494</a:t>
            </a: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إلى 1</a:t>
            </a:r>
            <a:r>
              <a:rPr lang="ar-EG"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775</a:t>
            </a: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م:</a:t>
            </a:r>
          </a:p>
          <a:p>
            <a:pPr marL="342900" marR="0" lvl="0" indent="-342900" algn="r" rtl="1">
              <a:lnSpc>
                <a:spcPct val="107000"/>
              </a:lnSpc>
              <a:spcBef>
                <a:spcPts val="0"/>
              </a:spcBef>
              <a:spcAft>
                <a:spcPts val="800"/>
              </a:spcAft>
              <a:buFont typeface="Arial" panose="020B0604020202020204" pitchFamily="34" charset="0"/>
              <a:buChar char="•"/>
              <a:tabLst>
                <a:tab pos="457200" algn="l"/>
              </a:tabLst>
            </a:pP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في هذه المرحلة، شهدت المحاسبة تطورات كبيرة. في عام </a:t>
            </a:r>
            <a:r>
              <a:rPr lang="ar-EG"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1494</a:t>
            </a: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نشر الرهبان الإيطالي لوكا باسيولي دليلاً محاسبياً يُعتبر أحد أوائل الكتب التي تناقش مبدأ المحاسبة المزدوجة. هذا المبدأ الذي يشير إلى أن كل عملية مالية لها تأثيرين، تأثير مدين وتأثير دائن، ساهم في زيادة دقة السجلات المحاسبية.</a:t>
            </a:r>
          </a:p>
          <a:p>
            <a:pPr marL="342900" marR="0" lvl="0" indent="-342900" algn="r" rtl="1">
              <a:lnSpc>
                <a:spcPct val="107000"/>
              </a:lnSpc>
              <a:spcBef>
                <a:spcPts val="0"/>
              </a:spcBef>
              <a:spcAft>
                <a:spcPts val="800"/>
              </a:spcAft>
              <a:buFont typeface="Arial" panose="020B0604020202020204" pitchFamily="34" charset="0"/>
              <a:buChar char="•"/>
              <a:tabLst>
                <a:tab pos="457200" algn="l"/>
              </a:tabLst>
            </a:pP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بدأت المحاسبة تنظم بشكل أكبر، وتم تطوير أساليب لحساب التكاليف وإعداد التقارير المالية المحاسبية. تحسنت الدقة والموثوقية في السجلات المحاسبية وزادت القدرة على تحليل البيانات المالية.</a:t>
            </a:r>
          </a:p>
          <a:p>
            <a:pPr marR="0" lvl="0" algn="r" rtl="1">
              <a:lnSpc>
                <a:spcPct val="107000"/>
              </a:lnSpc>
              <a:spcBef>
                <a:spcPts val="0"/>
              </a:spcBef>
              <a:spcAft>
                <a:spcPts val="800"/>
              </a:spcAft>
              <a:tabLst>
                <a:tab pos="457200" algn="l"/>
              </a:tabLst>
            </a:pPr>
            <a:endParaRPr lang="ar-EG"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R="0" lvl="0" algn="r" rtl="1">
              <a:lnSpc>
                <a:spcPct val="107000"/>
              </a:lnSpc>
              <a:spcBef>
                <a:spcPts val="0"/>
              </a:spcBef>
              <a:spcAft>
                <a:spcPts val="800"/>
              </a:spcAft>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52616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History of Accounting.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19321887"/>
      </p:ext>
    </p:extLst>
  </p:cSld>
  <p:clrMapOvr>
    <a:masterClrMapping/>
  </p:clrMapOvr>
  <mc:AlternateContent xmlns:mc="http://schemas.openxmlformats.org/markup-compatibility/2006" xmlns:p14="http://schemas.microsoft.com/office/powerpoint/2010/main">
    <mc:Choice Requires="p14">
      <p:transition p14:dur="10" advTm="152525"/>
    </mc:Choice>
    <mc:Fallback xmlns="">
      <p:transition advTm="152525"/>
    </mc:Fallback>
  </mc:AlternateContent>
  <p:extLst>
    <p:ext uri="{3A86A75C-4F4B-4683-9AE1-C65F6400EC91}">
      <p14:laserTraceLst xmlns:p14="http://schemas.microsoft.com/office/powerpoint/2010/main">
        <p14:tracePtLst>
          <p14:tracePt t="945" x="5832475" y="4624388"/>
          <p14:tracePt t="952" x="5718175" y="4586288"/>
          <p14:tracePt t="960" x="5602288" y="4586288"/>
          <p14:tracePt t="976" x="5308600" y="4548188"/>
          <p14:tracePt t="992" x="5253038" y="4548188"/>
          <p14:tracePt t="1121" x="5245100" y="4535488"/>
          <p14:tracePt t="1128" x="5245100" y="4510088"/>
          <p14:tracePt t="1142" x="5245100" y="4445000"/>
          <p14:tracePt t="1145" x="5245100" y="4381500"/>
          <p14:tracePt t="1159" x="5253038" y="4335463"/>
          <p14:tracePt t="1161" x="5283200" y="4305300"/>
          <p14:tracePt t="1176" x="5500688" y="4229100"/>
          <p14:tracePt t="1192" x="5772150" y="4143375"/>
          <p14:tracePt t="1208" x="6103938" y="4011613"/>
          <p14:tracePt t="1225" x="6381750" y="3884613"/>
          <p14:tracePt t="1242" x="6683375" y="3798888"/>
          <p14:tracePt t="1259" x="7005638" y="3714750"/>
          <p14:tracePt t="1275" x="7385050" y="3624263"/>
          <p14:tracePt t="1292" x="7853363" y="3484563"/>
          <p14:tracePt t="1309" x="8448675" y="3284538"/>
          <p14:tracePt t="1311" x="8851900" y="3170238"/>
          <p14:tracePt t="1324" x="9155113" y="3067050"/>
          <p14:tracePt t="1327" x="9439275" y="3021013"/>
          <p14:tracePt t="1343" x="9725025" y="2973388"/>
          <p14:tracePt t="1345" x="10009188" y="2927350"/>
          <p14:tracePt t="1358" x="10264775" y="2901950"/>
          <p14:tracePt t="1362" x="10414000" y="2879725"/>
          <p14:tracePt t="1375" x="10644188" y="2879725"/>
          <p14:tracePt t="1393" x="10771188" y="2879725"/>
          <p14:tracePt t="1409" x="10898188" y="2879725"/>
          <p14:tracePt t="1424" x="11026775" y="2879725"/>
          <p14:tracePt t="1442" x="11098213" y="2879725"/>
          <p14:tracePt t="1459" x="11110913" y="2879725"/>
          <p14:tracePt t="1529" x="11136313" y="2879725"/>
          <p14:tracePt t="1536" x="11201400" y="2879725"/>
          <p14:tracePt t="1545" x="11226800" y="2879725"/>
          <p14:tracePt t="1559" x="11252200" y="2879725"/>
          <p14:tracePt t="1626" x="11247438" y="2889250"/>
          <p14:tracePt t="1632" x="11204575" y="2905125"/>
          <p14:tracePt t="1642" x="11158538" y="2935288"/>
          <p14:tracePt t="1659" x="11022013" y="2986088"/>
          <p14:tracePt t="1676" x="10907713" y="3036888"/>
          <p14:tracePt t="1691" x="10728325" y="3036888"/>
          <p14:tracePt t="1709" x="10631488" y="3071813"/>
          <p14:tracePt t="1712" x="10566400" y="3071813"/>
          <p14:tracePt t="1726" x="10525125" y="3071813"/>
          <p14:tracePt t="1728" x="10477500" y="3101975"/>
          <p14:tracePt t="1742" x="10447338" y="3101975"/>
          <p14:tracePt t="1745" x="10421938" y="3101975"/>
          <p14:tracePt t="1759" x="10328275" y="3101975"/>
          <p14:tracePt t="1776" x="10234613" y="3135313"/>
          <p14:tracePt t="1792" x="10145713" y="3135313"/>
          <p14:tracePt t="1810" x="10115550" y="3135313"/>
          <p14:tracePt t="1827" x="10090150" y="3135313"/>
          <p14:tracePt t="1842" x="10064750" y="3135313"/>
          <p14:tracePt t="1858" x="10001250" y="3135313"/>
          <p14:tracePt t="1876" x="9907588" y="3135313"/>
          <p14:tracePt t="1891" x="9818688" y="3135313"/>
          <p14:tracePt t="1909" x="9763125" y="3135313"/>
          <p14:tracePt t="1912" x="9737725" y="3135313"/>
          <p14:tracePt t="1929" x="9707563" y="3135313"/>
          <p14:tracePt t="1944" x="9682163" y="3135313"/>
          <p14:tracePt t="2249" x="9636125" y="3135313"/>
          <p14:tracePt t="2256" x="9621838" y="3135313"/>
          <p14:tracePt t="2265" x="9567863" y="3135313"/>
          <p14:tracePt t="2275" x="9482138" y="3135313"/>
          <p14:tracePt t="2292" x="9223375" y="3135313"/>
          <p14:tracePt t="2296" x="9051925" y="3135313"/>
          <p14:tracePt t="2309" x="8988425" y="3135313"/>
          <p14:tracePt t="2312" x="8963025" y="3135313"/>
          <p14:tracePt t="2325" x="8937625" y="3135313"/>
          <p14:tracePt t="2342" x="8907463" y="3135313"/>
          <p14:tracePt t="2401" x="8882063" y="3135313"/>
          <p14:tracePt t="2633" x="8904288" y="3135313"/>
          <p14:tracePt t="2656" x="8932863" y="3135313"/>
          <p14:tracePt t="2673" x="8942388" y="3127375"/>
          <p14:tracePt t="2681" x="8955088" y="3114675"/>
          <p14:tracePt t="2697" x="8980488" y="3114675"/>
          <p14:tracePt t="2709" x="8993188" y="3105150"/>
          <p14:tracePt t="2725" x="9005888" y="3092450"/>
          <p14:tracePt t="2728" x="9018588" y="3079750"/>
          <p14:tracePt t="2769" x="9031288" y="3067050"/>
          <p14:tracePt t="2801" x="9056688" y="3067050"/>
          <p14:tracePt t="3041" x="9031288" y="3067050"/>
          <p14:tracePt t="3057" x="9005888" y="3067050"/>
          <p14:tracePt t="3073" x="8980488" y="3067050"/>
          <p14:tracePt t="3097" x="8950325" y="3067050"/>
          <p14:tracePt t="3104" x="8937625" y="3067050"/>
          <p14:tracePt t="3113" x="8924925" y="3067050"/>
          <p14:tracePt t="3129" x="8899525" y="3067050"/>
          <p14:tracePt t="3185" x="8874125" y="3067050"/>
          <p14:tracePt t="3209" x="8848725" y="3067050"/>
          <p14:tracePt t="3681" x="8818563" y="3067050"/>
          <p14:tracePt t="3729" x="8793163" y="3067050"/>
          <p14:tracePt t="3792" x="8780463" y="3054350"/>
          <p14:tracePt t="3816" x="8767763" y="3041650"/>
          <p14:tracePt t="3929" x="8742363" y="3041650"/>
          <p14:tracePt t="4640" x="8767763" y="3041650"/>
          <p14:tracePt t="4681" x="8793163" y="3041650"/>
          <p14:tracePt t="4697" x="8805863" y="3033713"/>
          <p14:tracePt t="4704" x="8818563" y="3021013"/>
          <p14:tracePt t="4721" x="8843963" y="3021013"/>
          <p14:tracePt t="4745" x="8869363" y="3021013"/>
          <p14:tracePt t="4777" x="8894763" y="3021013"/>
          <p14:tracePt t="5089" x="8924925" y="3021013"/>
          <p14:tracePt t="5096" x="8950325" y="3021013"/>
          <p14:tracePt t="5113" x="8980488" y="3021013"/>
          <p14:tracePt t="5125" x="8988425" y="3021013"/>
          <p14:tracePt t="5128" x="9001125" y="3021013"/>
          <p14:tracePt t="5142" x="9026525" y="3021013"/>
          <p14:tracePt t="5145" x="9056688" y="3021013"/>
          <p14:tracePt t="5160" x="9120188" y="3021013"/>
          <p14:tracePt t="5176" x="9145588" y="3021013"/>
          <p14:tracePt t="5191" x="9175750" y="3021013"/>
          <p14:tracePt t="5416" x="9150350" y="3021013"/>
          <p14:tracePt t="5441" x="9124950" y="3021013"/>
          <p14:tracePt t="5465" x="9094788" y="3021013"/>
          <p14:tracePt t="5472" x="9069388" y="3021013"/>
          <p14:tracePt t="5488" x="9043988" y="3021013"/>
          <p14:tracePt t="5505" x="9013825" y="3021013"/>
          <p14:tracePt t="5545" x="8988425" y="3021013"/>
          <p14:tracePt t="5576" x="8958263" y="3021013"/>
          <p14:tracePt t="5656" x="8932863" y="3021013"/>
          <p14:tracePt t="5681" x="8907463" y="3021013"/>
          <p14:tracePt t="5697" x="8878888" y="3021013"/>
          <p14:tracePt t="5713" x="8851900" y="3021013"/>
          <p14:tracePt t="5736" x="8823325" y="3021013"/>
          <p14:tracePt t="5753" x="8797925" y="3021013"/>
          <p14:tracePt t="6241" x="8772525" y="3021013"/>
          <p14:tracePt t="6329" x="8758238" y="3028950"/>
          <p14:tracePt t="6369" x="8745538" y="3036888"/>
          <p14:tracePt t="6472" x="8720138" y="3036888"/>
          <p14:tracePt t="6488" x="8691563" y="3036888"/>
          <p14:tracePt t="6505" x="8666163" y="3036888"/>
          <p14:tracePt t="6536" x="8651875" y="3049588"/>
          <p14:tracePt t="6545" x="8639175" y="3063875"/>
          <p14:tracePt t="6592" x="8613775" y="3063875"/>
          <p14:tracePt t="6649" x="8588375" y="3063875"/>
          <p14:tracePt t="6689" x="8559800" y="3063875"/>
          <p14:tracePt t="6705" x="8532813" y="3063875"/>
          <p14:tracePt t="6721" x="8507413" y="3063875"/>
          <p14:tracePt t="6745" x="8478838" y="3063875"/>
          <p14:tracePt t="6761" x="8453438" y="3063875"/>
          <p14:tracePt t="6775" x="8423275" y="3063875"/>
          <p14:tracePt t="6833" x="8397875" y="3063875"/>
          <p14:tracePt t="6848" x="8372475" y="3063875"/>
          <p14:tracePt t="6865" x="8342313" y="3063875"/>
          <p14:tracePt t="6872" x="8316913" y="3063875"/>
          <p14:tracePt t="6889" x="8286750" y="3063875"/>
          <p14:tracePt t="6912" x="8261350" y="3063875"/>
          <p14:tracePt t="6953" x="8248650" y="3076575"/>
          <p14:tracePt t="6984" x="8235950" y="3089275"/>
          <p14:tracePt t="7000" x="8210550" y="3089275"/>
          <p14:tracePt t="7008" x="8201025" y="3079750"/>
          <p14:tracePt t="7016" x="8188325" y="3067050"/>
          <p14:tracePt t="7049" x="8147050" y="3054350"/>
          <p14:tracePt t="7065" x="8134350" y="3041650"/>
          <p14:tracePt t="7081" x="8107363" y="3041650"/>
          <p14:tracePt t="7097" x="8081963" y="3041650"/>
          <p14:tracePt t="7113" x="8053388" y="3041650"/>
          <p14:tracePt t="7121" x="8040688" y="3041650"/>
          <p14:tracePt t="7129" x="8031163" y="3041650"/>
          <p14:tracePt t="7145" x="8002588" y="3041650"/>
          <p14:tracePt t="7177" x="7975600" y="3041650"/>
          <p14:tracePt t="7184" x="7950200" y="3041650"/>
          <p14:tracePt t="7209" x="7921625" y="3041650"/>
          <p14:tracePt t="7233" x="7896225" y="3041650"/>
          <p14:tracePt t="7400" x="7904163" y="3028950"/>
          <p14:tracePt t="7432" x="7916863" y="3016250"/>
          <p14:tracePt t="7449" x="7924800" y="3003550"/>
          <p14:tracePt t="7456" x="7937500" y="2995613"/>
          <p14:tracePt t="7505" x="7962900" y="2995613"/>
          <p14:tracePt t="7545" x="7993063" y="2995613"/>
          <p14:tracePt t="7601" x="8018463" y="2995613"/>
          <p14:tracePt t="8089" x="7997825" y="2995613"/>
          <p14:tracePt t="8096" x="7967663" y="2995613"/>
          <p14:tracePt t="8109" x="7937500" y="2960688"/>
          <p14:tracePt t="8112" x="7912100" y="2960688"/>
          <p14:tracePt t="8125" x="7881938" y="2960688"/>
          <p14:tracePt t="8128" x="7818438" y="2960688"/>
          <p14:tracePt t="8141" x="7793038" y="2960688"/>
          <p14:tracePt t="8144" x="7729538" y="2960688"/>
          <p14:tracePt t="8158" x="7683500" y="2960688"/>
          <p14:tracePt t="8161" x="7597775" y="2960688"/>
          <p14:tracePt t="8175" x="7491413" y="2960688"/>
          <p14:tracePt t="8192" x="7380288" y="2960688"/>
          <p14:tracePt t="8209" x="7354888" y="2960688"/>
          <p14:tracePt t="8585" x="7324725" y="2960688"/>
          <p14:tracePt t="9121" x="7351713" y="2960688"/>
          <p14:tracePt t="9128" x="7377113" y="2960688"/>
          <p14:tracePt t="9136" x="7405688" y="2960688"/>
          <p14:tracePt t="9158" x="7431088" y="2960688"/>
          <p14:tracePt t="9162" x="7458075" y="2960688"/>
          <p14:tracePt t="9174" x="7486650" y="2960688"/>
          <p14:tracePt t="9178" x="7512050" y="2960688"/>
          <p14:tracePt t="9193" x="7524750" y="2970213"/>
          <p14:tracePt t="10233" x="7516813" y="2982913"/>
          <p14:tracePt t="10249" x="7491413" y="2982913"/>
          <p14:tracePt t="10289" x="7466013" y="2982913"/>
          <p14:tracePt t="10456" x="7453313" y="2982913"/>
          <p14:tracePt t="10464" x="7410450" y="2982913"/>
          <p14:tracePt t="10475" x="7346950" y="2982913"/>
          <p14:tracePt t="10492" x="7296150" y="2982913"/>
          <p14:tracePt t="10508" x="7265988" y="2982913"/>
          <p14:tracePt t="10577" x="7240588" y="2982913"/>
          <p14:tracePt t="10584" x="7227888" y="2995613"/>
          <p14:tracePt t="10729" x="7215188" y="2986088"/>
          <p14:tracePt t="10745" x="7189788" y="2986088"/>
          <p14:tracePt t="10761" x="7164388" y="2986088"/>
          <p14:tracePt t="10777" x="7134225" y="2986088"/>
          <p14:tracePt t="10808" x="7108825" y="2986088"/>
          <p14:tracePt t="11200" x="7096125" y="2973388"/>
          <p14:tracePt t="11577" x="7096125" y="2947988"/>
          <p14:tracePt t="11665" x="7083425" y="2935288"/>
          <p14:tracePt t="11681" x="7058025" y="2935288"/>
          <p14:tracePt t="11688" x="7027863" y="2905125"/>
          <p14:tracePt t="11697" x="7002463" y="2905125"/>
          <p14:tracePt t="11707" x="6972300" y="2905125"/>
          <p14:tracePt t="11724" x="6845300" y="2905125"/>
          <p14:tracePt t="11741" x="6751638" y="2876550"/>
          <p14:tracePt t="11758" x="6661150" y="2876550"/>
          <p14:tracePt t="11761" x="6632575" y="2876550"/>
          <p14:tracePt t="11775" x="6580188" y="2876550"/>
          <p14:tracePt t="11791" x="6551613" y="2876550"/>
          <p14:tracePt t="11816" x="6526213" y="2876550"/>
          <p14:tracePt t="11873" x="6496050" y="2876550"/>
          <p14:tracePt t="12033" x="6470650" y="2876550"/>
          <p14:tracePt t="12040" x="6423025" y="2922588"/>
          <p14:tracePt t="12049" x="6338888" y="3024188"/>
          <p14:tracePt t="12057" x="6308725" y="3054350"/>
          <p14:tracePt t="12075" x="6207125" y="3173413"/>
          <p14:tracePt t="12091" x="6146800" y="3233738"/>
          <p14:tracePt t="12108" x="6121400" y="3259138"/>
          <p14:tracePt t="12124" x="6108700" y="3271838"/>
          <p14:tracePt t="12127" x="6083300" y="3271838"/>
          <p14:tracePt t="12145" x="6057900" y="3271838"/>
          <p14:tracePt t="12158" x="6027738" y="3271838"/>
          <p14:tracePt t="12161" x="6015038" y="3284538"/>
          <p14:tracePt t="12175" x="6007100" y="3292475"/>
          <p14:tracePt t="12192" x="5946775" y="3322638"/>
          <p14:tracePt t="12208" x="5916613" y="3355975"/>
          <p14:tracePt t="12226" x="5888038" y="3386138"/>
          <p14:tracePt t="12265" x="5857875" y="3416300"/>
          <p14:tracePt t="12281" x="5832475" y="3416300"/>
          <p14:tracePt t="12288" x="5819775" y="3429000"/>
          <p14:tracePt t="12297" x="5807075" y="3441700"/>
          <p14:tracePt t="12308" x="5794375" y="3449638"/>
          <p14:tracePt t="12326" x="5781675" y="3492500"/>
          <p14:tracePt t="12433" x="5751513" y="3492500"/>
          <p14:tracePt t="12456" x="5726113" y="3492500"/>
          <p14:tracePt t="12472" x="5700713" y="3492500"/>
          <p14:tracePt t="12481" x="5670550" y="3492500"/>
          <p14:tracePt t="12492" x="5645150" y="3492500"/>
          <p14:tracePt t="12508" x="5614988" y="3492500"/>
          <p14:tracePt t="12511" x="5568950" y="3479800"/>
          <p14:tracePt t="12525" x="5559425" y="3471863"/>
          <p14:tracePt t="12528" x="5530850" y="3441700"/>
          <p14:tracePt t="12541" x="5462588" y="3408363"/>
          <p14:tracePt t="12544" x="5399088" y="3408363"/>
          <p14:tracePt t="12557" x="5368925" y="3378200"/>
          <p14:tracePt t="12560" x="5300663" y="3343275"/>
          <p14:tracePt t="12574" x="5232400" y="3309938"/>
          <p14:tracePt t="12578" x="5130800" y="3249613"/>
          <p14:tracePt t="12593" x="5087938" y="3208338"/>
          <p14:tracePt t="12609" x="5037138" y="3182938"/>
          <p14:tracePt t="12624" x="5024438" y="3170238"/>
          <p14:tracePt t="12648" x="5024438" y="3143250"/>
          <p14:tracePt t="12657" x="5011738" y="3130550"/>
          <p14:tracePt t="12681" x="4999038" y="3117850"/>
          <p14:tracePt t="12697" x="4999038" y="3092450"/>
          <p14:tracePt t="12707" x="4999038" y="3079750"/>
          <p14:tracePt t="12725" x="5040313" y="3024188"/>
          <p14:tracePt t="12728" x="5070475" y="2995613"/>
          <p14:tracePt t="12741" x="5080000" y="2982913"/>
          <p14:tracePt t="12744" x="5126038" y="2940050"/>
          <p14:tracePt t="12758" x="5133975" y="2927350"/>
          <p14:tracePt t="12761" x="5164138" y="2901950"/>
          <p14:tracePt t="12775" x="5224463" y="2836863"/>
          <p14:tracePt t="12792" x="5270500" y="2760663"/>
          <p14:tracePt t="12808" x="5326063" y="2730500"/>
          <p14:tracePt t="12827" x="5437188" y="2717800"/>
          <p14:tracePt t="12841" x="5483225" y="2701925"/>
          <p14:tracePt t="12858" x="5538788" y="2701925"/>
          <p14:tracePt t="12874" x="5627688" y="2701925"/>
          <p14:tracePt t="12892" x="5756275" y="2701925"/>
          <p14:tracePt t="12908" x="5849938" y="2701925"/>
          <p14:tracePt t="12925" x="5875338" y="2701925"/>
          <p14:tracePt t="12928" x="5900738" y="2701925"/>
          <p14:tracePt t="12940" x="5929313" y="2701925"/>
          <p14:tracePt t="12943" x="5959475" y="2727325"/>
          <p14:tracePt t="12958" x="5972175" y="2740025"/>
          <p14:tracePt t="12960" x="6015038" y="2782888"/>
          <p14:tracePt t="12975" x="6138863" y="2892425"/>
          <p14:tracePt t="12992" x="6240463" y="2973388"/>
          <p14:tracePt t="13008" x="6300788" y="3033713"/>
          <p14:tracePt t="13026" x="6313488" y="3046413"/>
          <p14:tracePt t="13042" x="6354763" y="3059113"/>
          <p14:tracePt t="13105" x="6354763" y="3089275"/>
          <p14:tracePt t="13121" x="6354763" y="3114675"/>
          <p14:tracePt t="13129" x="6354763" y="3143250"/>
          <p14:tracePt t="13142" x="6326188" y="3173413"/>
          <p14:tracePt t="13145" x="6326188" y="3198813"/>
          <p14:tracePt t="13158" x="6316663" y="3211513"/>
          <p14:tracePt t="13160" x="6300788" y="3254375"/>
          <p14:tracePt t="13175" x="6262688" y="3292475"/>
          <p14:tracePt t="13192" x="6235700" y="3317875"/>
          <p14:tracePt t="13207" x="6210300" y="3343275"/>
          <p14:tracePt t="13224" x="6172200" y="3382963"/>
          <p14:tracePt t="13241" x="6159500" y="3421063"/>
          <p14:tracePt t="13258" x="6121400" y="3462338"/>
          <p14:tracePt t="13275" x="6062663" y="3517900"/>
          <p14:tracePt t="13291" x="6010275" y="3543300"/>
          <p14:tracePt t="13308" x="5997575" y="3556000"/>
          <p14:tracePt t="13311" x="5972175" y="3556000"/>
          <p14:tracePt t="13324" x="5959475" y="3568700"/>
          <p14:tracePt t="13345" x="5946775" y="3581400"/>
          <p14:tracePt t="13358" x="5921375" y="3581400"/>
          <p14:tracePt t="13375" x="5832475" y="3581400"/>
          <p14:tracePt t="13391" x="5695950" y="3548063"/>
          <p14:tracePt t="13409" x="5649913" y="3514725"/>
          <p14:tracePt t="13425" x="5551488" y="3449638"/>
          <p14:tracePt t="13441" x="5402263" y="3340100"/>
          <p14:tracePt t="13458" x="5308600" y="3276600"/>
          <p14:tracePt t="13474" x="5181600" y="3165475"/>
          <p14:tracePt t="13491" x="5133975" y="3071813"/>
          <p14:tracePt t="13508" x="5087938" y="2978150"/>
          <p14:tracePt t="13512" x="5087938" y="2947988"/>
          <p14:tracePt t="13525" x="5087938" y="2901950"/>
          <p14:tracePt t="13528" x="5087938" y="2876550"/>
          <p14:tracePt t="13545" x="5087938" y="2851150"/>
          <p14:tracePt t="13558" x="5118100" y="2798763"/>
          <p14:tracePt t="13560" x="5146675" y="2770188"/>
          <p14:tracePt t="13577" x="5159375" y="2744788"/>
          <p14:tracePt t="13591" x="5189538" y="2709863"/>
          <p14:tracePt t="13609" x="5237163" y="2697163"/>
          <p14:tracePt t="13625" x="5249863" y="2684463"/>
          <p14:tracePt t="13641" x="5305425" y="2684463"/>
          <p14:tracePt t="13659" x="5356225" y="2684463"/>
          <p14:tracePt t="13674" x="5399088" y="2684463"/>
          <p14:tracePt t="13691" x="5437188" y="2684463"/>
          <p14:tracePt t="13708" x="5457825" y="2684463"/>
          <p14:tracePt t="13725" x="5543550" y="2684463"/>
          <p14:tracePt t="13728" x="5568950" y="2684463"/>
          <p14:tracePt t="13741" x="5632450" y="2684463"/>
          <p14:tracePt t="13745" x="5662613" y="2684463"/>
          <p14:tracePt t="13758" x="5708650" y="2697163"/>
          <p14:tracePt t="13761" x="5756275" y="2709863"/>
          <p14:tracePt t="13774" x="5781675" y="2709863"/>
          <p14:tracePt t="13777" x="5810250" y="2740025"/>
          <p14:tracePt t="13792" x="5840413" y="2770188"/>
          <p14:tracePt t="13808" x="5870575" y="2770188"/>
          <p14:tracePt t="13825" x="5908675" y="2782888"/>
          <p14:tracePt t="13841" x="5921375" y="2795588"/>
          <p14:tracePt t="13881" x="5946775" y="2795588"/>
          <p14:tracePt t="13944" x="5959475" y="2808288"/>
          <p14:tracePt t="13961" x="5959475" y="2833688"/>
          <p14:tracePt t="13977" x="5959475" y="2859088"/>
          <p14:tracePt t="13993" x="5959475" y="2889250"/>
          <p14:tracePt t="14000" x="5959475" y="2952750"/>
          <p14:tracePt t="14007" x="5959475" y="2978150"/>
          <p14:tracePt t="14024" x="5959475" y="3033713"/>
          <p14:tracePt t="14041" x="5959475" y="3089275"/>
          <p14:tracePt t="14058" x="5959475" y="3178175"/>
          <p14:tracePt t="14075" x="5959475" y="3305175"/>
          <p14:tracePt t="14091" x="5989638" y="3398838"/>
          <p14:tracePt t="14109" x="6040438" y="3560763"/>
          <p14:tracePt t="14111" x="6091238" y="3608388"/>
          <p14:tracePt t="14125" x="6126163" y="3679825"/>
          <p14:tracePt t="14128" x="6202363" y="3756025"/>
          <p14:tracePt t="14142" x="6278563" y="3833813"/>
          <p14:tracePt t="14145" x="6354763" y="3910013"/>
          <p14:tracePt t="14158" x="6432550" y="3986213"/>
          <p14:tracePt t="14161" x="6508750" y="4062413"/>
          <p14:tracePt t="14175" x="6713538" y="4229100"/>
          <p14:tracePt t="14192" x="6861175" y="4335463"/>
          <p14:tracePt t="14265" x="6873875" y="4348163"/>
          <p14:tracePt t="14665" x="6853238" y="4348163"/>
          <p14:tracePt t="14672" x="6827838" y="4348163"/>
          <p14:tracePt t="14681" x="6797675" y="4348163"/>
          <p14:tracePt t="14691" x="6784975" y="4348163"/>
          <p14:tracePt t="14708" x="6777038" y="4348163"/>
          <p14:tracePt t="14725" x="6746875" y="4348163"/>
          <p14:tracePt t="14746" x="6721475" y="4348163"/>
          <p14:tracePt t="14758" x="6696075" y="4348163"/>
          <p14:tracePt t="14774" x="6665913" y="4348163"/>
          <p14:tracePt t="14777" x="6640513" y="4348163"/>
          <p14:tracePt t="14791" x="6610350" y="4348163"/>
          <p14:tracePt t="14809" x="6584950" y="4348163"/>
          <p14:tracePt t="14832" x="6559550" y="4348163"/>
          <p14:tracePt t="14881" x="6546850" y="4338638"/>
          <p14:tracePt t="14897" x="6534150" y="4330700"/>
          <p14:tracePt t="14945" x="6508750" y="4330700"/>
          <p14:tracePt t="16449" x="6496050" y="4318000"/>
          <p14:tracePt t="16456" x="6496050" y="4292600"/>
          <p14:tracePt t="16473" x="6496050" y="4262438"/>
          <p14:tracePt t="19224" x="6483350" y="4254500"/>
          <p14:tracePt t="19232" x="6440488" y="4206875"/>
          <p14:tracePt t="19241" x="6364288" y="4130675"/>
          <p14:tracePt t="19258" x="6235700" y="4006850"/>
          <p14:tracePt t="19275" x="6113463" y="3897313"/>
          <p14:tracePt t="19291" x="5972175" y="3811588"/>
          <p14:tracePt t="19307" x="5943600" y="3752850"/>
          <p14:tracePt t="19325" x="5883275" y="3692525"/>
          <p14:tracePt t="19340" x="5870575" y="3679825"/>
          <p14:tracePt t="19889" x="5857875" y="3687763"/>
          <p14:tracePt t="19896" x="5857875" y="3714750"/>
          <p14:tracePt t="19913" x="5857875" y="3740150"/>
          <p14:tracePt t="19924" x="5827713" y="3773488"/>
          <p14:tracePt t="19941" x="5827713" y="3798888"/>
          <p14:tracePt t="19944" x="5827713" y="3824288"/>
          <p14:tracePt t="19957" x="5827713" y="3854450"/>
          <p14:tracePt t="19961" x="5797550" y="3884613"/>
          <p14:tracePt t="19977" x="5797550" y="3910013"/>
          <p14:tracePt t="20001" x="5784850" y="3922713"/>
          <p14:tracePt t="20169" x="5772150" y="3914775"/>
          <p14:tracePt t="20185" x="5772150" y="3887788"/>
          <p14:tracePt t="20192" x="5772150" y="3862388"/>
          <p14:tracePt t="20209" x="5772150" y="3833813"/>
          <p14:tracePt t="20233" x="5772150" y="3808413"/>
          <p14:tracePt t="20329" x="5764213" y="3794125"/>
          <p14:tracePt t="20416" x="5738813" y="3794125"/>
          <p14:tracePt t="20424" x="5726113" y="3781425"/>
          <p14:tracePt t="20441" x="5713413" y="3768725"/>
          <p14:tracePt t="20464" x="5688013" y="3768725"/>
          <p14:tracePt t="20489" x="5657850" y="3768725"/>
          <p14:tracePt t="20529" x="5632450" y="3768725"/>
          <p14:tracePt t="20545" x="5619750" y="3760788"/>
          <p14:tracePt t="20561" x="5607050" y="3748088"/>
          <p14:tracePt t="20585" x="5581650" y="3748088"/>
          <p14:tracePt t="20624" x="5556250" y="3748088"/>
          <p14:tracePt t="20681" x="5526088" y="3748088"/>
          <p14:tracePt t="20865" x="5518150" y="3735388"/>
          <p14:tracePt t="21176" x="5505450" y="3722688"/>
          <p14:tracePt t="21184" x="5478463" y="3722688"/>
          <p14:tracePt t="21192" x="5465763" y="3709988"/>
          <p14:tracePt t="21208" x="5453063" y="3697288"/>
          <p14:tracePt t="21225" x="5427663" y="3697288"/>
          <p14:tracePt t="21242" x="5402263" y="3697288"/>
          <p14:tracePt t="21329" x="5407025" y="3687763"/>
          <p14:tracePt t="21336" x="5419725" y="3675063"/>
          <p14:tracePt t="21345" x="5432425" y="3662363"/>
          <p14:tracePt t="21362" x="5432425" y="3636963"/>
          <p14:tracePt t="21377" x="5432425" y="3608388"/>
          <p14:tracePt t="21392" x="5465763" y="3560763"/>
          <p14:tracePt t="21673" x="5475288" y="3560763"/>
          <p14:tracePt t="21721" x="5487988" y="3568700"/>
          <p14:tracePt t="21808" x="5500688" y="3581400"/>
          <p14:tracePt t="22305" x="5526088" y="3581400"/>
          <p14:tracePt t="22576" x="5556250" y="3581400"/>
          <p14:tracePt t="22633" x="5581650" y="3581400"/>
          <p14:tracePt t="22681" x="5607050" y="3581400"/>
          <p14:tracePt t="22688" x="5619750" y="3573463"/>
          <p14:tracePt t="22713" x="5619750" y="3548063"/>
          <p14:tracePt t="22729" x="5619750" y="3522663"/>
          <p14:tracePt t="22736" x="5619750" y="3492500"/>
          <p14:tracePt t="22745" x="5619750" y="3467100"/>
          <p14:tracePt t="22756" x="5619750" y="3436938"/>
          <p14:tracePt t="22775" x="5619750" y="3411538"/>
          <p14:tracePt t="22777" x="5619750" y="3386138"/>
          <p14:tracePt t="22792" x="5619750" y="3330575"/>
          <p14:tracePt t="22807" x="5611813" y="3317875"/>
          <p14:tracePt t="22824" x="5584825" y="3292475"/>
          <p14:tracePt t="22881" x="5538788" y="3302000"/>
          <p14:tracePt t="22888" x="5526088" y="3314700"/>
          <p14:tracePt t="22904" x="5500688" y="3314700"/>
          <p14:tracePt t="22913" x="5453063" y="3330575"/>
          <p14:tracePt t="22936" x="5440363" y="3343275"/>
          <p14:tracePt t="22961" x="5414963" y="3343275"/>
          <p14:tracePt t="23009" x="5389563" y="3343275"/>
          <p14:tracePt t="23049" x="5359400" y="3343275"/>
          <p14:tracePt t="23096" x="5334000" y="3343275"/>
          <p14:tracePt t="23153" x="5308600" y="3343275"/>
          <p14:tracePt t="23160" x="5295900" y="3352800"/>
          <p14:tracePt t="23174" x="5283200" y="3365500"/>
          <p14:tracePt t="23192" x="5227638" y="3365500"/>
          <p14:tracePt t="23209" x="5202238" y="3365500"/>
          <p14:tracePt t="23224" x="5130800" y="3382963"/>
          <p14:tracePt t="23242" x="5118100" y="3395663"/>
          <p14:tracePt t="23258" x="5062538" y="3424238"/>
          <p14:tracePt t="23274" x="5032375" y="3424238"/>
          <p14:tracePt t="23290" x="4976813" y="3424238"/>
          <p14:tracePt t="23307" x="4918075" y="3454400"/>
          <p14:tracePt t="23324" x="4867275" y="3454400"/>
          <p14:tracePt t="23341" x="4840288" y="3479800"/>
          <p14:tracePt t="23361" x="4814888" y="3479800"/>
          <p14:tracePt t="23377" x="4802188" y="3479800"/>
          <p14:tracePt t="23391" x="4794250" y="3479800"/>
          <p14:tracePt t="23407" x="4768850" y="3479800"/>
          <p14:tracePt t="23425" x="4733925" y="3509963"/>
          <p14:tracePt t="23441" x="4708525" y="3509963"/>
          <p14:tracePt t="23457" x="4683125" y="3509963"/>
          <p14:tracePt t="23474" x="4654550" y="3509963"/>
          <p14:tracePt t="23491" x="4629150" y="3509963"/>
          <p14:tracePt t="23507" x="4598988" y="3509963"/>
          <p14:tracePt t="23524" x="4573588" y="3509963"/>
          <p14:tracePt t="23541" x="4548188" y="3509963"/>
          <p14:tracePt t="23544" x="4518025" y="3509963"/>
          <p14:tracePt t="23556" x="4492625" y="3509963"/>
          <p14:tracePt t="23575" x="4462463" y="3509963"/>
          <p14:tracePt t="23593" x="4437063" y="3509963"/>
          <p14:tracePt t="23616" x="4424363" y="3502025"/>
          <p14:tracePt t="23656" x="4411663" y="3492500"/>
          <p14:tracePt t="23689" x="4398963" y="3479800"/>
          <p14:tracePt t="24409" x="4389438" y="3467100"/>
          <p14:tracePt t="24447" x="4364038" y="3467100"/>
          <p14:tracePt t="24489" x="4335463" y="3467100"/>
          <p14:tracePt t="24504" x="4310063" y="3467100"/>
          <p14:tracePt t="24521" x="4279900" y="3467100"/>
          <p14:tracePt t="24529" x="4254500" y="3467100"/>
          <p14:tracePt t="24541" x="4229100" y="3467100"/>
          <p14:tracePt t="24544" x="4198938" y="3467100"/>
          <p14:tracePt t="24557" x="4173538" y="3467100"/>
          <p14:tracePt t="24560" x="4143375" y="3467100"/>
          <p14:tracePt t="24574" x="4117975" y="3467100"/>
          <p14:tracePt t="24591" x="4092575" y="3467100"/>
          <p14:tracePt t="24607" x="4062413" y="3467100"/>
          <p14:tracePt t="24624" x="4006850" y="3467100"/>
          <p14:tracePt t="24665" x="3981450" y="3467100"/>
          <p14:tracePt t="24689" x="3956050" y="3467100"/>
          <p14:tracePt t="24713" x="3925888" y="3467100"/>
          <p14:tracePt t="24730" x="3900488" y="3467100"/>
          <p14:tracePt t="24736" x="3887788" y="3475038"/>
          <p14:tracePt t="24745" x="3875088" y="3489325"/>
          <p14:tracePt t="24761" x="3849688" y="3489325"/>
          <p14:tracePt t="24777" x="3824288" y="3489325"/>
          <p14:tracePt t="24793" x="3794125" y="3489325"/>
          <p14:tracePt t="24816" x="3768725" y="3489325"/>
          <p14:tracePt t="24833" x="3738563" y="3489325"/>
          <p14:tracePt t="24849" x="3713163" y="3489325"/>
          <p14:tracePt t="24865" x="3667125" y="3489325"/>
          <p14:tracePt t="24873" x="3659188" y="3489325"/>
          <p14:tracePt t="24891" x="3632200" y="3489325"/>
          <p14:tracePt t="24907" x="3606800" y="3489325"/>
          <p14:tracePt t="25136" x="3578225" y="3489325"/>
          <p14:tracePt t="25153" x="3552825" y="3489325"/>
          <p14:tracePt t="25177" x="3540125" y="3479800"/>
          <p14:tracePt t="25193" x="3525838" y="3467100"/>
          <p14:tracePt t="25200" x="3500438" y="3467100"/>
          <p14:tracePt t="25207" x="3475038" y="3467100"/>
          <p14:tracePt t="25225" x="3419475" y="3467100"/>
          <p14:tracePt t="25241" x="3330575" y="3467100"/>
          <p14:tracePt t="25257" x="3271838" y="3436938"/>
          <p14:tracePt t="25274" x="3246438" y="3436938"/>
          <p14:tracePt t="25291" x="3190875" y="3436938"/>
          <p14:tracePt t="25307" x="3165475" y="3436938"/>
          <p14:tracePt t="25329" x="3152775" y="3436938"/>
          <p14:tracePt t="25340" x="3127375" y="3424238"/>
          <p14:tracePt t="26089" x="3114675" y="3411538"/>
          <p14:tracePt t="26113" x="3087688" y="3411538"/>
          <p14:tracePt t="26176" x="3074988" y="3411538"/>
          <p14:tracePt t="26184" x="3062288" y="3411538"/>
          <p14:tracePt t="26240" x="3049588" y="3398838"/>
          <p14:tracePt t="26521" x="3036888" y="3386138"/>
          <p14:tracePt t="26528" x="3011488" y="3386138"/>
          <p14:tracePt t="26545" x="2986088" y="3386138"/>
          <p14:tracePt t="26568" x="2955925" y="3386138"/>
          <p14:tracePt t="26577" x="2927350" y="3411538"/>
          <p14:tracePt t="26593" x="2901950" y="3411538"/>
          <p14:tracePt t="26607" x="2889250" y="3424238"/>
          <p14:tracePt t="26624" x="2874963" y="3436938"/>
          <p14:tracePt t="26640" x="2849563" y="3436938"/>
          <p14:tracePt t="26657" x="2824163" y="3436938"/>
          <p14:tracePt t="26697" x="2795588" y="3436938"/>
          <p14:tracePt t="26721" x="2768600" y="3436938"/>
          <p14:tracePt t="26801" x="2743200" y="3436938"/>
          <p14:tracePt t="27281" x="2765425" y="3436938"/>
          <p14:tracePt t="27297" x="2790825" y="3436938"/>
          <p14:tracePt t="27313" x="2820988" y="3411538"/>
          <p14:tracePt t="27329" x="2849563" y="3411538"/>
          <p14:tracePt t="27353" x="2874963" y="3411538"/>
          <p14:tracePt t="27393" x="2905125" y="3411538"/>
          <p14:tracePt t="27409" x="2930525" y="3411538"/>
          <p14:tracePt t="27424" x="2955925" y="3411538"/>
          <p14:tracePt t="27457" x="2986088" y="3411538"/>
          <p14:tracePt t="28376" x="2998788" y="3398838"/>
          <p14:tracePt t="28824" x="3011488" y="3386138"/>
          <p14:tracePt t="28832" x="3021013" y="3386138"/>
          <p14:tracePt t="28953" x="3079750" y="3411538"/>
          <p14:tracePt t="28961" x="3109913" y="3424238"/>
          <p14:tracePt t="28974" x="3122613" y="3436938"/>
          <p14:tracePt t="28992" x="3249613" y="3471863"/>
          <p14:tracePt t="29007" x="3352800" y="3530600"/>
          <p14:tracePt t="29009" x="3419475" y="3565525"/>
          <p14:tracePt t="29033" x="3433763" y="3578225"/>
          <p14:tracePt t="29040" x="3446463" y="3590925"/>
          <p14:tracePt t="29058" x="3436938" y="3598863"/>
          <p14:tracePt t="29073" x="3411538" y="3598863"/>
          <p14:tracePt t="29177" x="3386138" y="3598863"/>
          <p14:tracePt t="29240" x="3355975" y="3598863"/>
          <p14:tracePt t="29258" x="3330575" y="3598863"/>
          <p14:tracePt t="29288" x="3300413" y="3598863"/>
          <p14:tracePt t="29296" x="3275013" y="3598863"/>
          <p14:tracePt t="29307" x="3249613" y="3598863"/>
          <p14:tracePt t="29324" x="3236913" y="3598863"/>
          <p14:tracePt t="29341" x="3224213" y="3598863"/>
          <p14:tracePt t="29344" x="3198813" y="3598863"/>
          <p14:tracePt t="29357" x="3168650" y="3598863"/>
          <p14:tracePt t="29377" x="3143250" y="3598863"/>
          <p14:tracePt t="29401" x="3117850" y="3598863"/>
          <p14:tracePt t="29408" x="3071813" y="3590925"/>
          <p14:tracePt t="29432" x="3059113" y="3578225"/>
          <p14:tracePt t="29448" x="3046413" y="3565525"/>
          <p14:tracePt t="29465" x="3033713" y="3552825"/>
          <p14:tracePt t="29474" x="3021013" y="3540125"/>
          <p14:tracePt t="29505" x="2995613" y="3514725"/>
          <p14:tracePt t="29529" x="2995613" y="3489325"/>
          <p14:tracePt t="29569" x="2981325" y="3475038"/>
          <p14:tracePt t="29984" x="3003550" y="3475038"/>
          <p14:tracePt t="30032" x="3049588" y="3459163"/>
          <p14:tracePt t="30088" x="3062288" y="3446463"/>
          <p14:tracePt t="30105" x="3074988" y="3433763"/>
          <p14:tracePt t="30169" x="3087688" y="3424238"/>
          <p14:tracePt t="30176" x="3097213" y="3411538"/>
          <p14:tracePt t="30297" x="3097213" y="3433763"/>
          <p14:tracePt t="30321" x="3097213" y="3459163"/>
          <p14:tracePt t="30336" x="3097213" y="3489325"/>
          <p14:tracePt t="30481" x="3092450" y="3497263"/>
          <p14:tracePt t="30552" x="3067050" y="3497263"/>
          <p14:tracePt t="30681" x="3054350" y="3492500"/>
          <p14:tracePt t="30688" x="3062288" y="3479800"/>
          <p14:tracePt t="30713" x="3071813" y="3467100"/>
          <p14:tracePt t="30736" x="3071813" y="3441700"/>
          <p14:tracePt t="30761" x="3071813" y="3411538"/>
          <p14:tracePt t="30801" x="3071813" y="3386138"/>
          <p14:tracePt t="31136" x="3067050" y="3373438"/>
          <p14:tracePt t="31144" x="3041650" y="3373438"/>
          <p14:tracePt t="31157" x="3011488" y="3373438"/>
          <p14:tracePt t="31161" x="2986088" y="3373438"/>
          <p14:tracePt t="31174" x="2955925" y="3373438"/>
          <p14:tracePt t="31177" x="2892425" y="3373438"/>
          <p14:tracePt t="31190" x="2867025" y="3373438"/>
          <p14:tracePt t="31193" x="2841625" y="3373438"/>
          <p14:tracePt t="31206" x="2795588" y="3373438"/>
          <p14:tracePt t="31209" x="2747963" y="3373438"/>
          <p14:tracePt t="31224" x="2722563" y="3373438"/>
          <p14:tracePt t="31241" x="2667000" y="3373438"/>
          <p14:tracePt t="31258" x="2641600" y="3373438"/>
          <p14:tracePt t="31275" x="2611438" y="3373438"/>
          <p14:tracePt t="31329" x="2586038" y="3373438"/>
          <p14:tracePt t="31409" x="2555875" y="3373438"/>
          <p14:tracePt t="33185" x="2547938" y="3382963"/>
          <p14:tracePt t="33209" x="2555875" y="3424238"/>
          <p14:tracePt t="33240" x="2582863" y="3424238"/>
          <p14:tracePt t="33264" x="2595563" y="3436938"/>
          <p14:tracePt t="33289" x="2608263" y="3446463"/>
          <p14:tracePt t="33305" x="2633663" y="3446463"/>
          <p14:tracePt t="33312" x="2646363" y="3459163"/>
          <p14:tracePt t="33323" x="2659063" y="3471863"/>
          <p14:tracePt t="33340" x="2697163" y="3484563"/>
          <p14:tracePt t="33361" x="2705100" y="3497263"/>
          <p14:tracePt t="33377" x="2730500" y="3497263"/>
          <p14:tracePt t="33401" x="2760663" y="3497263"/>
          <p14:tracePt t="33425" x="2786063" y="3497263"/>
          <p14:tracePt t="33465" x="2816225" y="3497263"/>
          <p14:tracePt t="33488" x="2824163" y="3497263"/>
          <p14:tracePt t="33496" x="2854325" y="3489325"/>
          <p14:tracePt t="33506" x="2854325" y="3459163"/>
          <p14:tracePt t="33536" x="2854325" y="3433763"/>
          <p14:tracePt t="33649" x="2867025" y="3421063"/>
          <p14:tracePt t="33705" x="2892425" y="3441700"/>
          <p14:tracePt t="33745" x="2922588" y="3475038"/>
          <p14:tracePt t="33776" x="2952750" y="3475038"/>
          <p14:tracePt t="34849" x="2927350" y="3475038"/>
          <p14:tracePt t="34865" x="2914650" y="3467100"/>
          <p14:tracePt t="35225" x="2901950" y="3454400"/>
          <p14:tracePt t="35400" x="2874963" y="3454400"/>
          <p14:tracePt t="35440" x="2867025" y="3441700"/>
          <p14:tracePt t="35465" x="2854325" y="3429000"/>
          <p14:tracePt t="35474" x="2841625" y="3416300"/>
          <p14:tracePt t="36001" x="2828925" y="3408363"/>
          <p14:tracePt t="36040" x="2803525" y="3408363"/>
          <p14:tracePt t="36289" x="2828925" y="3373438"/>
          <p14:tracePt t="36313" x="2841625" y="3365500"/>
          <p14:tracePt t="36320" x="2841625" y="3340100"/>
          <p14:tracePt t="36336" x="2841625" y="3276600"/>
          <p14:tracePt t="36345" x="2828925" y="3228975"/>
          <p14:tracePt t="36356" x="2816225" y="3228975"/>
          <p14:tracePt t="36617" x="2816225" y="3170238"/>
          <p14:tracePt t="36624" x="2846388" y="3140075"/>
          <p14:tracePt t="36648" x="2820988" y="3127375"/>
          <p14:tracePt t="36664" x="2820988" y="3097213"/>
          <p14:tracePt t="36680" x="2808288" y="3089275"/>
          <p14:tracePt t="36801" x="2795588" y="3092450"/>
          <p14:tracePt t="36816" x="2768600" y="3122613"/>
          <p14:tracePt t="36833" x="2768600" y="3148013"/>
          <p14:tracePt t="36841" x="2768600" y="3178175"/>
          <p14:tracePt t="36857" x="2743200" y="3198813"/>
          <p14:tracePt t="36872" x="2743200" y="3224213"/>
          <p14:tracePt t="36890" x="2743200" y="3254375"/>
          <p14:tracePt t="36921" x="2743200" y="3279775"/>
          <p14:tracePt t="37065" x="2730500" y="3292475"/>
          <p14:tracePt t="37096" x="2717800" y="3305175"/>
          <p14:tracePt t="37104" x="2705100" y="3317875"/>
          <p14:tracePt t="37120" x="2697163" y="3330575"/>
          <p14:tracePt t="37145" x="2667000" y="3355975"/>
          <p14:tracePt t="37585" x="2692400" y="3355975"/>
          <p14:tracePt t="37616" x="2722563" y="3330575"/>
          <p14:tracePt t="38065" x="2735263" y="3284538"/>
          <p14:tracePt t="38209" x="2765425" y="3284538"/>
          <p14:tracePt t="38233" x="2790825" y="3284538"/>
          <p14:tracePt t="38248" x="2820988" y="3284538"/>
          <p14:tracePt t="38265" x="2846388" y="3284538"/>
          <p14:tracePt t="38274" x="2871788" y="3284538"/>
          <p14:tracePt t="38297" x="2901950" y="3284538"/>
          <p14:tracePt t="38313" x="2927350" y="3284538"/>
          <p14:tracePt t="38329" x="2955925" y="3284538"/>
          <p14:tracePt t="38416" x="2981325" y="3284538"/>
          <p14:tracePt t="38433" x="3008313" y="3284538"/>
          <p14:tracePt t="38465" x="3036888" y="3284538"/>
          <p14:tracePt t="38488" x="3062288" y="3284538"/>
          <p14:tracePt t="38496" x="3092450" y="3284538"/>
          <p14:tracePt t="38506" x="3117850" y="3284538"/>
          <p14:tracePt t="38524" x="3155950" y="3284538"/>
          <p14:tracePt t="38540" x="3194050" y="3284538"/>
          <p14:tracePt t="38569" x="3241675" y="3267075"/>
          <p14:tracePt t="38577" x="3254375" y="3254375"/>
          <p14:tracePt t="38633" x="3279775" y="3254375"/>
          <p14:tracePt t="38729" x="3292475" y="3262313"/>
          <p14:tracePt t="38745" x="3305175" y="3276600"/>
          <p14:tracePt t="38752" x="3313113" y="3289300"/>
          <p14:tracePt t="38768" x="3330575" y="3330575"/>
          <p14:tracePt t="38776" x="3343275" y="3343275"/>
          <p14:tracePt t="38790" x="3352800" y="3352800"/>
          <p14:tracePt t="38793" x="3365500" y="3365500"/>
          <p14:tracePt t="38809" x="3378200" y="3378200"/>
          <p14:tracePt t="38823" x="3390900" y="3390900"/>
          <p14:tracePt t="38848" x="3403600" y="3403600"/>
          <p14:tracePt t="38874" x="3429000" y="3403600"/>
          <p14:tracePt t="38889" x="3454400" y="3403600"/>
          <p14:tracePt t="38921" x="3484563" y="3403600"/>
          <p14:tracePt t="38936" x="3509963" y="3403600"/>
          <p14:tracePt t="38945" x="3535363" y="3403600"/>
          <p14:tracePt t="38956" x="3565525" y="3403600"/>
          <p14:tracePt t="38973" x="3654425" y="3403600"/>
          <p14:tracePt t="38976" x="3684588" y="3403600"/>
          <p14:tracePt t="38990" x="3709988" y="3403600"/>
          <p14:tracePt t="38993" x="3735388" y="3403600"/>
          <p14:tracePt t="39006" x="3765550" y="3403600"/>
          <p14:tracePt t="39009" x="3790950" y="3403600"/>
          <p14:tracePt t="39023" x="3884613" y="3403600"/>
          <p14:tracePt t="39041" x="3973513" y="3403600"/>
          <p14:tracePt t="39057" x="4062413" y="3403600"/>
          <p14:tracePt t="39073" x="4156075" y="3403600"/>
          <p14:tracePt t="39090" x="4244975" y="3403600"/>
          <p14:tracePt t="39107" x="4300538" y="3403600"/>
          <p14:tracePt t="39123" x="4356100" y="3403600"/>
          <p14:tracePt t="39140" x="4381500" y="3403600"/>
          <p14:tracePt t="39143" x="4406900" y="3403600"/>
          <p14:tracePt t="39161" x="4437063" y="3403600"/>
          <p14:tracePt t="39173" x="4462463" y="3403600"/>
          <p14:tracePt t="39190" x="4492625" y="3403600"/>
          <p14:tracePt t="39193" x="4518025" y="3403600"/>
          <p14:tracePt t="39296" x="4530725" y="3395663"/>
          <p14:tracePt t="39329" x="4522788" y="3382963"/>
          <p14:tracePt t="39336" x="4495800" y="3382963"/>
          <p14:tracePt t="39353" x="4470400" y="3382963"/>
          <p14:tracePt t="39361" x="4441825" y="3382963"/>
          <p14:tracePt t="39373" x="4416425" y="3382963"/>
          <p14:tracePt t="39390" x="4386263" y="3382963"/>
          <p14:tracePt t="39393" x="4373563" y="3390900"/>
          <p14:tracePt t="39406" x="4373563" y="3403600"/>
          <p14:tracePt t="39409" x="4373563" y="3416300"/>
          <p14:tracePt t="39424" x="4373563" y="3467100"/>
          <p14:tracePt t="39441" x="4373563" y="3492500"/>
          <p14:tracePt t="39458" x="4381500" y="3505200"/>
          <p14:tracePt t="39473" x="4470400" y="3505200"/>
          <p14:tracePt t="39489" x="4598988" y="3505200"/>
          <p14:tracePt t="39507" x="4721225" y="3505200"/>
          <p14:tracePt t="39522" x="4764088" y="3497263"/>
          <p14:tracePt t="39540" x="4789488" y="3446463"/>
          <p14:tracePt t="39556" x="4730750" y="3348038"/>
          <p14:tracePt t="39573" x="4654550" y="3302000"/>
          <p14:tracePt t="39576" x="4586288" y="3267075"/>
          <p14:tracePt t="39589" x="4462463" y="3228975"/>
          <p14:tracePt t="39593" x="4394200" y="3195638"/>
          <p14:tracePt t="39606" x="4211638" y="3101975"/>
          <p14:tracePt t="39610" x="4087813" y="3063875"/>
          <p14:tracePt t="39624" x="3798888" y="3016250"/>
          <p14:tracePt t="39641" x="3619500" y="3016250"/>
          <p14:tracePt t="39657" x="3492500" y="3016250"/>
          <p14:tracePt t="39674" x="3433763" y="3016250"/>
          <p14:tracePt t="39690" x="3394075" y="3024188"/>
          <p14:tracePt t="39707" x="3368675" y="3079750"/>
          <p14:tracePt t="39723" x="3368675" y="3105150"/>
          <p14:tracePt t="39740" x="3378200" y="3143250"/>
          <p14:tracePt t="39756" x="3403600" y="3198813"/>
          <p14:tracePt t="39773" x="3462338" y="3228975"/>
          <p14:tracePt t="39776" x="3492500" y="3259138"/>
          <p14:tracePt t="39790" x="3517900" y="3259138"/>
          <p14:tracePt t="39793" x="3649663" y="3276600"/>
          <p14:tracePt t="39806" x="3697288" y="3292475"/>
          <p14:tracePt t="39808" x="3765550" y="3327400"/>
          <p14:tracePt t="39824" x="4057650" y="3368675"/>
          <p14:tracePt t="39841" x="4356100" y="3454400"/>
          <p14:tracePt t="39859" x="4645025" y="3454400"/>
          <p14:tracePt t="39873" x="4824413" y="3454400"/>
          <p14:tracePt t="39889" x="4870450" y="3416300"/>
          <p14:tracePt t="39907" x="4870450" y="3322638"/>
          <p14:tracePt t="39923" x="4870450" y="3271838"/>
          <p14:tracePt t="39940" x="4870450" y="3216275"/>
          <p14:tracePt t="39956" x="4789488" y="3092450"/>
          <p14:tracePt t="39973" x="4725988" y="3063875"/>
          <p14:tracePt t="39976" x="4700588" y="3033713"/>
          <p14:tracePt t="39990" x="4637088" y="3033713"/>
          <p14:tracePt t="39992" x="4611688" y="3033713"/>
          <p14:tracePt t="40006" x="4525963" y="3033713"/>
          <p14:tracePt t="40009" x="4411663" y="3033713"/>
          <p14:tracePt t="40023" x="4206875" y="3033713"/>
          <p14:tracePt t="40040" x="4057650" y="3140075"/>
          <p14:tracePt t="40057" x="3829050" y="3305175"/>
          <p14:tracePt t="40073" x="3751263" y="3368675"/>
          <p14:tracePt t="40089" x="3709988" y="3411538"/>
          <p14:tracePt t="40106" x="3709988" y="3436938"/>
          <p14:tracePt t="40124" x="3709988" y="3462338"/>
          <p14:tracePt t="40140" x="3713163" y="3475038"/>
          <p14:tracePt t="40156" x="3836988" y="3475038"/>
          <p14:tracePt t="40160" x="3943350" y="3475038"/>
          <p14:tracePt t="40173" x="4057650" y="3475038"/>
          <p14:tracePt t="40176" x="4229100" y="3475038"/>
          <p14:tracePt t="40189" x="4292600" y="3475038"/>
          <p14:tracePt t="40192" x="4360863" y="3446463"/>
          <p14:tracePt t="40206" x="4411663" y="3395663"/>
          <p14:tracePt t="40210" x="4441825" y="3365500"/>
          <p14:tracePt t="40224" x="4441825" y="3236913"/>
          <p14:tracePt t="40241" x="4441825" y="3148013"/>
          <p14:tracePt t="40256" x="4360863" y="3067050"/>
          <p14:tracePt t="40274" x="4194175" y="2995613"/>
          <p14:tracePt t="40290" x="3981450" y="2957513"/>
          <p14:tracePt t="40306" x="3751263" y="2957513"/>
          <p14:tracePt t="40323" x="3522663" y="2957513"/>
          <p14:tracePt t="40340" x="3317875" y="3067050"/>
          <p14:tracePt t="40357" x="3206750" y="3211513"/>
          <p14:tracePt t="40360" x="3160713" y="3262313"/>
          <p14:tracePt t="40373" x="3160713" y="3289300"/>
          <p14:tracePt t="40376" x="3160713" y="3317875"/>
          <p14:tracePt t="40393" x="3160713" y="3343275"/>
          <p14:tracePt t="40425" x="3203575" y="3360738"/>
          <p14:tracePt t="40432" x="3309938" y="3360738"/>
          <p14:tracePt t="40440" x="3373438" y="3360738"/>
          <p14:tracePt t="40455" x="3560763" y="3289300"/>
          <p14:tracePt t="40472" x="3735388" y="3155950"/>
          <p14:tracePt t="40490" x="3803650" y="3059113"/>
          <p14:tracePt t="40507" x="3803650" y="2970213"/>
          <p14:tracePt t="40523" x="3803650" y="2914650"/>
          <p14:tracePt t="40540" x="3725863" y="2833688"/>
          <p14:tracePt t="40544" x="3659188" y="2798763"/>
          <p14:tracePt t="40556" x="3594100" y="2798763"/>
          <p14:tracePt t="40573" x="3467100" y="2798763"/>
          <p14:tracePt t="40576" x="3355975" y="2798763"/>
          <p14:tracePt t="40590" x="3241675" y="2798763"/>
          <p14:tracePt t="40593" x="3127375" y="2798763"/>
          <p14:tracePt t="40607" x="2968625" y="2957513"/>
          <p14:tracePt t="40623" x="2874963" y="3127375"/>
          <p14:tracePt t="40640" x="2874963" y="3249613"/>
          <p14:tracePt t="40657" x="2874963" y="3343275"/>
          <p14:tracePt t="40673" x="2917825" y="3386138"/>
          <p14:tracePt t="40689" x="3011488" y="3416300"/>
          <p14:tracePt t="40706" x="3228975" y="3416300"/>
          <p14:tracePt t="40723" x="3419475" y="3343275"/>
          <p14:tracePt t="40740" x="3624263" y="3178175"/>
          <p14:tracePt t="40757" x="3675063" y="3067050"/>
          <p14:tracePt t="40760" x="3675063" y="3003550"/>
          <p14:tracePt t="40772" x="3675063" y="2940050"/>
          <p14:tracePt t="40790" x="3675063" y="2884488"/>
          <p14:tracePt t="40793" x="3629025" y="2836863"/>
          <p14:tracePt t="40806" x="3598863" y="2808288"/>
          <p14:tracePt t="40809" x="3535363" y="2808288"/>
          <p14:tracePt t="40824" x="3398838" y="2808288"/>
          <p14:tracePt t="40840" x="3287713" y="2851150"/>
          <p14:tracePt t="40856" x="3246438" y="3089275"/>
          <p14:tracePt t="40873" x="3246438" y="3267075"/>
          <p14:tracePt t="40889" x="3330575" y="3429000"/>
          <p14:tracePt t="40906" x="3573463" y="3514725"/>
          <p14:tracePt t="40922" x="3892550" y="3556000"/>
          <p14:tracePt t="40939" x="4151313" y="3556000"/>
          <p14:tracePt t="40956" x="4335463" y="3467100"/>
          <p14:tracePt t="40973" x="4368800" y="3373438"/>
          <p14:tracePt t="40976" x="4368800" y="3262313"/>
          <p14:tracePt t="40989" x="4368800" y="3236913"/>
          <p14:tracePt t="40992" x="4356100" y="3148013"/>
          <p14:tracePt t="41007" x="4241800" y="3079750"/>
          <p14:tracePt t="41023" x="4117975" y="3049588"/>
          <p14:tracePt t="41041" x="4029075" y="3049588"/>
          <p14:tracePt t="41057" x="3935413" y="3076575"/>
          <p14:tracePt t="41073" x="3917950" y="3186113"/>
          <p14:tracePt t="41090" x="3917950" y="3317875"/>
          <p14:tracePt t="41106" x="3943350" y="3378200"/>
          <p14:tracePt t="41123" x="3981450" y="3390900"/>
          <p14:tracePt t="41140" x="4075113" y="3390900"/>
          <p14:tracePt t="41156" x="4100513" y="3390900"/>
          <p14:tracePt t="41159" x="4151313" y="3343275"/>
          <p14:tracePt t="41173" x="4151313" y="3228975"/>
          <p14:tracePt t="41176" x="4151313" y="3165475"/>
          <p14:tracePt t="41190" x="4151313" y="3059113"/>
          <p14:tracePt t="41193" x="4151313" y="2995613"/>
          <p14:tracePt t="41207" x="4151313" y="2930525"/>
          <p14:tracePt t="41210" x="4105275" y="2879725"/>
          <p14:tracePt t="41224" x="4006850" y="2816225"/>
          <p14:tracePt t="41241" x="3917950" y="2816225"/>
          <p14:tracePt t="41256" x="3803650" y="2816225"/>
          <p14:tracePt t="41273" x="3700463" y="2917825"/>
          <p14:tracePt t="41290" x="3659188" y="3130550"/>
          <p14:tracePt t="41306" x="3659188" y="3267075"/>
          <p14:tracePt t="41323" x="3659188" y="3355975"/>
          <p14:tracePt t="41369" x="3662363" y="3368675"/>
          <p14:tracePt t="41393" x="3687763" y="3368675"/>
          <p14:tracePt t="41416" x="3717925" y="3368675"/>
          <p14:tracePt t="41424" x="3765550" y="3355975"/>
          <p14:tracePt t="41457" x="3765550" y="3330575"/>
          <p14:tracePt t="44376" x="3811588" y="3373438"/>
          <p14:tracePt t="44384" x="3884613" y="3411538"/>
          <p14:tracePt t="44393" x="3910013" y="3411538"/>
          <p14:tracePt t="44407" x="4067175" y="3449638"/>
          <p14:tracePt t="44411" x="4164013" y="3489325"/>
          <p14:tracePt t="44424" x="4454525" y="3530600"/>
          <p14:tracePt t="44441" x="4713288" y="3530600"/>
          <p14:tracePt t="44456" x="4811713" y="3502025"/>
          <p14:tracePt t="44473" x="4849813" y="3459163"/>
          <p14:tracePt t="44489" x="4849813" y="3433763"/>
          <p14:tracePt t="44513" x="4849813" y="3408363"/>
          <p14:tracePt t="44561" x="4845050" y="3395663"/>
          <p14:tracePt t="44568" x="4819650" y="3395663"/>
          <p14:tracePt t="44593" x="4789488" y="3395663"/>
          <p14:tracePt t="44609" x="4743450" y="3403600"/>
          <p14:tracePt t="44616" x="4730750" y="3416300"/>
          <p14:tracePt t="44625" x="4721225" y="3429000"/>
          <p14:tracePt t="44640" x="4679950" y="3467100"/>
          <p14:tracePt t="44658" x="4649788" y="3502025"/>
          <p14:tracePt t="44674" x="4589463" y="3527425"/>
          <p14:tracePt t="44689" x="4518025" y="3568700"/>
          <p14:tracePt t="44707" x="4487863" y="3603625"/>
          <p14:tracePt t="44723" x="4429125" y="3662363"/>
          <p14:tracePt t="44739" x="4389438" y="3702050"/>
          <p14:tracePt t="44755" x="4330700" y="3730625"/>
          <p14:tracePt t="44773" x="4275138" y="3760788"/>
          <p14:tracePt t="44776" x="4244975" y="3760788"/>
          <p14:tracePt t="44793" x="4135438" y="3798888"/>
          <p14:tracePt t="44806" x="4110038" y="3798888"/>
          <p14:tracePt t="44810" x="4041775" y="3833813"/>
          <p14:tracePt t="44824" x="3913188" y="3833813"/>
          <p14:tracePt t="44840" x="3786188" y="3833813"/>
          <p14:tracePt t="44857" x="3654425" y="3833813"/>
          <p14:tracePt t="44875" x="3525838" y="3833813"/>
          <p14:tracePt t="44890" x="3436938" y="3833813"/>
          <p14:tracePt t="44906" x="3411538" y="3833813"/>
          <p14:tracePt t="44923" x="3398838" y="3824288"/>
          <p14:tracePt t="44944" x="3398838" y="3798888"/>
          <p14:tracePt t="44961" x="3368675" y="3768725"/>
          <p14:tracePt t="44974" x="3368675" y="3705225"/>
          <p14:tracePt t="44977" x="3368675" y="3679825"/>
          <p14:tracePt t="44990" x="3368675" y="3616325"/>
          <p14:tracePt t="44992" x="3368675" y="3586163"/>
          <p14:tracePt t="45007" x="3368675" y="3522663"/>
          <p14:tracePt t="45009" x="3378200" y="3475038"/>
          <p14:tracePt t="45022" x="3406775" y="3446463"/>
          <p14:tracePt t="45025" x="3459163" y="3398838"/>
          <p14:tracePt t="45040" x="3540125" y="3317875"/>
          <p14:tracePt t="45056" x="3636963" y="3254375"/>
          <p14:tracePt t="45072" x="3751263" y="3186113"/>
          <p14:tracePt t="45089" x="3875088" y="3122613"/>
          <p14:tracePt t="45106" x="4003675" y="3089275"/>
          <p14:tracePt t="45123" x="4156075" y="3049588"/>
          <p14:tracePt t="45140" x="4313238" y="3016250"/>
          <p14:tracePt t="45157" x="4402138" y="3016250"/>
          <p14:tracePt t="45160" x="4429125" y="3016250"/>
          <p14:tracePt t="45173" x="4475163" y="3016250"/>
          <p14:tracePt t="45176" x="4487863" y="3016250"/>
          <p14:tracePt t="45190" x="4530725" y="3054350"/>
          <p14:tracePt t="45194" x="4560888" y="3084513"/>
          <p14:tracePt t="45207" x="4594225" y="3152775"/>
          <p14:tracePt t="45210" x="4594225" y="3178175"/>
          <p14:tracePt t="45225" x="4594225" y="3208338"/>
          <p14:tracePt t="45240" x="4594225" y="3262313"/>
          <p14:tracePt t="45258" x="4594225" y="3289300"/>
          <p14:tracePt t="45272" x="4594225" y="3314700"/>
          <p14:tracePt t="45289" x="4581525" y="3360738"/>
          <p14:tracePt t="45307" x="4508500" y="3378200"/>
          <p14:tracePt t="45322" x="4470400" y="3390900"/>
          <p14:tracePt t="45339" x="4376738" y="3421063"/>
          <p14:tracePt t="45357" x="4351338" y="3421063"/>
          <p14:tracePt t="45360" x="4322763" y="3421063"/>
          <p14:tracePt t="45372" x="4295775" y="3421063"/>
          <p14:tracePt t="45389" x="4249738" y="3436938"/>
          <p14:tracePt t="45407" x="4237038" y="3449638"/>
          <p14:tracePt t="45456" x="4211638" y="3449638"/>
          <p14:tracePt t="45464" x="4164013" y="3436938"/>
          <p14:tracePt t="45473" x="4117975" y="3421063"/>
          <p14:tracePt t="45489" x="4041775" y="3373438"/>
          <p14:tracePt t="45506" x="3960813" y="3322638"/>
          <p14:tracePt t="45522" x="3871913" y="3292475"/>
          <p14:tracePt t="45539" x="3832225" y="3292475"/>
          <p14:tracePt t="45557" x="3819525" y="3292475"/>
          <p14:tracePt t="45573" x="3794125" y="3292475"/>
          <p14:tracePt t="45600" x="3781425" y="3279775"/>
          <p14:tracePt t="45609" x="3768725" y="3267075"/>
          <p14:tracePt t="45625" x="3743325" y="3267075"/>
          <p14:tracePt t="45639" x="3717925" y="3267075"/>
          <p14:tracePt t="45657" x="3644900" y="3279775"/>
          <p14:tracePt t="45673" x="3606800" y="3292475"/>
          <p14:tracePt t="45689" x="3513138" y="3292475"/>
          <p14:tracePt t="45706" x="3459163" y="3322638"/>
          <p14:tracePt t="45723" x="3398838" y="3352800"/>
          <p14:tracePt t="45741" x="3373438" y="3352800"/>
          <p14:tracePt t="45743" x="3343275" y="3352800"/>
          <p14:tracePt t="45769" x="3317875" y="3352800"/>
          <p14:tracePt t="45793" x="3292475" y="3352800"/>
          <p14:tracePt t="45816" x="3262313" y="3352800"/>
          <p14:tracePt t="45825" x="3249613" y="3365500"/>
          <p14:tracePt t="45832" x="3241675" y="3378200"/>
          <p14:tracePt t="45839" x="3216275" y="3378200"/>
          <p14:tracePt t="45874" x="3186113" y="3378200"/>
          <p14:tracePt t="46689" x="3140075" y="3395663"/>
          <p14:tracePt t="49401" x="3148013" y="3403600"/>
          <p14:tracePt t="49416" x="3160713" y="3398838"/>
          <p14:tracePt t="49425" x="3173413" y="3386138"/>
          <p14:tracePt t="49439" x="3198813" y="3386138"/>
          <p14:tracePt t="49753" x="3262313" y="3386138"/>
          <p14:tracePt t="49760" x="3327400" y="3386138"/>
          <p14:tracePt t="49773" x="3433763" y="3386138"/>
          <p14:tracePt t="49776" x="3548063" y="3386138"/>
          <p14:tracePt t="49789" x="3662363" y="3386138"/>
          <p14:tracePt t="49792" x="3692525" y="3386138"/>
          <p14:tracePt t="49806" x="3717925" y="3386138"/>
          <p14:tracePt t="49809" x="3781425" y="3386138"/>
          <p14:tracePt t="49823" x="3844925" y="3386138"/>
          <p14:tracePt t="49826" x="3871913" y="3386138"/>
          <p14:tracePt t="49840" x="3925888" y="3386138"/>
          <p14:tracePt t="49856" x="3956050" y="3386138"/>
          <p14:tracePt t="50064" x="3930650" y="3386138"/>
          <p14:tracePt t="50256" x="4032250" y="3386138"/>
          <p14:tracePt t="50264" x="4376738" y="3386138"/>
          <p14:tracePt t="50273" x="4687888" y="3386138"/>
          <p14:tracePt t="50289" x="5356225" y="3386138"/>
          <p14:tracePt t="50306" x="5926138" y="3386138"/>
          <p14:tracePt t="50323" x="6381750" y="3340100"/>
          <p14:tracePt t="50339" x="6619875" y="3297238"/>
          <p14:tracePt t="50356" x="6759575" y="3262313"/>
          <p14:tracePt t="50360" x="6807200" y="3249613"/>
          <p14:tracePt t="50373" x="6819900" y="3236913"/>
          <p14:tracePt t="50375" x="6845300" y="3236913"/>
          <p14:tracePt t="50389" x="6873875" y="3208338"/>
          <p14:tracePt t="50405" x="6899275" y="3208338"/>
          <p14:tracePt t="50520" x="6878638" y="3208338"/>
          <p14:tracePt t="50537" x="6848475" y="3208338"/>
          <p14:tracePt t="50545" x="6823075" y="3208338"/>
          <p14:tracePt t="50556" x="6797675" y="3208338"/>
          <p14:tracePt t="50571" x="6704013" y="3208338"/>
          <p14:tracePt t="50589" x="6577013" y="3208338"/>
          <p14:tracePt t="50592" x="6513513" y="3208338"/>
          <p14:tracePt t="50605" x="6407150" y="3208338"/>
          <p14:tracePt t="50608" x="6342063" y="3208338"/>
          <p14:tracePt t="50624" x="6075363" y="3208338"/>
          <p14:tracePt t="50640" x="5789613" y="3208338"/>
          <p14:tracePt t="50657" x="5500688" y="3208338"/>
          <p14:tracePt t="50673" x="5270500" y="3208338"/>
          <p14:tracePt t="50689" x="5159375" y="3208338"/>
          <p14:tracePt t="50706" x="5118100" y="3208338"/>
          <p14:tracePt t="50723" x="5087938" y="3208338"/>
          <p14:tracePt t="50739" x="5037138" y="3208338"/>
          <p14:tracePt t="50755" x="4994275" y="3216275"/>
          <p14:tracePt t="50773" x="4986338" y="3224213"/>
          <p14:tracePt t="50776" x="4956175" y="3224213"/>
          <p14:tracePt t="50840" x="4981575" y="3224213"/>
          <p14:tracePt t="50848" x="5006975" y="3224213"/>
          <p14:tracePt t="50857" x="5070475" y="3224213"/>
          <p14:tracePt t="50874" x="5164138" y="3224213"/>
          <p14:tracePt t="50890" x="5440363" y="3190875"/>
          <p14:tracePt t="50907" x="5789613" y="3148013"/>
          <p14:tracePt t="50923" x="6189663" y="3101975"/>
          <p14:tracePt t="50939" x="6734175" y="3008313"/>
          <p14:tracePt t="50956" x="7164388" y="2965450"/>
          <p14:tracePt t="50972" x="7508875" y="2917825"/>
          <p14:tracePt t="50989" x="7696200" y="2879725"/>
          <p14:tracePt t="50993" x="7759700" y="2879725"/>
          <p14:tracePt t="51006" x="7805738" y="2863850"/>
          <p14:tracePt t="51009" x="7818438" y="2851150"/>
          <p14:tracePt t="51025" x="7843838" y="2851150"/>
          <p14:tracePt t="51040" x="7921625" y="2790825"/>
          <p14:tracePt t="51056" x="7959725" y="2790825"/>
          <p14:tracePt t="51072" x="8053388" y="2790825"/>
          <p14:tracePt t="51089" x="8142288" y="2790825"/>
          <p14:tracePt t="51106" x="8269288" y="2790825"/>
          <p14:tracePt t="51123" x="8397875" y="2790825"/>
          <p14:tracePt t="51139" x="8486775" y="2790825"/>
          <p14:tracePt t="51156" x="8542338" y="2790825"/>
          <p14:tracePt t="51177" x="8567738" y="2790825"/>
          <p14:tracePt t="51201" x="8580438" y="2795588"/>
          <p14:tracePt t="51209" x="8593138" y="2836863"/>
          <p14:tracePt t="51233" x="8605838" y="2851150"/>
          <p14:tracePt t="51248" x="8605838" y="2863850"/>
          <p14:tracePt t="51257" x="8618538" y="2889250"/>
          <p14:tracePt t="51274" x="8678863" y="2917825"/>
          <p14:tracePt t="51290" x="8704263" y="2917825"/>
          <p14:tracePt t="51306" x="8732838" y="2917825"/>
          <p14:tracePt t="51323" x="8758238" y="2917825"/>
          <p14:tracePt t="51340" x="8813800" y="2917825"/>
          <p14:tracePt t="51356" x="8874125" y="2947988"/>
          <p14:tracePt t="51372" x="8924925" y="2947988"/>
          <p14:tracePt t="51376" x="8988425" y="2947988"/>
          <p14:tracePt t="51389" x="9036050" y="2947988"/>
          <p14:tracePt t="51392" x="9082088" y="2982913"/>
          <p14:tracePt t="51405" x="9112250" y="2982913"/>
          <p14:tracePt t="51409" x="9137650" y="2982913"/>
          <p14:tracePt t="51423" x="9193213" y="2982913"/>
          <p14:tracePt t="51440" x="9218613" y="2982913"/>
          <p14:tracePt t="51474" x="9231313" y="2973388"/>
          <p14:tracePt t="51481" x="9231313" y="2947988"/>
          <p14:tracePt t="51490" x="9261475" y="2917825"/>
          <p14:tracePt t="51505" x="9261475" y="2863850"/>
          <p14:tracePt t="51523" x="9248775" y="2790825"/>
          <p14:tracePt t="51540" x="9239250" y="2778125"/>
          <p14:tracePt t="51556" x="9205913" y="2722563"/>
          <p14:tracePt t="51573" x="9155113" y="2692400"/>
          <p14:tracePt t="51576" x="9104313" y="2646363"/>
          <p14:tracePt t="51589" x="9013825" y="2628900"/>
          <p14:tracePt t="51592" x="8967788" y="2611438"/>
          <p14:tracePt t="51606" x="8904288" y="2611438"/>
          <p14:tracePt t="51609" x="8793163" y="2611438"/>
          <p14:tracePt t="51622" x="8767763" y="2611438"/>
          <p14:tracePt t="51625" x="8704263" y="2611438"/>
          <p14:tracePt t="51638" x="8639175" y="2611438"/>
          <p14:tracePt t="51642" x="8613775" y="2611438"/>
          <p14:tracePt t="51656" x="8520113" y="2611438"/>
          <p14:tracePt t="51673" x="8474075" y="2654300"/>
          <p14:tracePt t="51689" x="8413750" y="2717800"/>
          <p14:tracePt t="51705" x="8350250" y="2795588"/>
          <p14:tracePt t="51722" x="8320088" y="2871788"/>
          <p14:tracePt t="51739" x="8320088" y="2960688"/>
          <p14:tracePt t="51756" x="8320088" y="3016250"/>
          <p14:tracePt t="51772" x="8405813" y="3140075"/>
          <p14:tracePt t="51776" x="8453438" y="3186113"/>
          <p14:tracePt t="51789" x="8499475" y="3203575"/>
          <p14:tracePt t="51792" x="8593138" y="3259138"/>
          <p14:tracePt t="51807" x="8639175" y="3276600"/>
          <p14:tracePt t="51809" x="8704263" y="3276600"/>
          <p14:tracePt t="51823" x="8797925" y="3305175"/>
          <p14:tracePt t="51838" x="8861425" y="3305175"/>
          <p14:tracePt t="51842" x="8920163" y="3305175"/>
          <p14:tracePt t="51857" x="9013825" y="3305175"/>
          <p14:tracePt t="51873" x="9137650" y="3224213"/>
          <p14:tracePt t="51890" x="9167813" y="3130550"/>
          <p14:tracePt t="51905" x="9167813" y="3003550"/>
          <p14:tracePt t="51922" x="9167813" y="2876550"/>
          <p14:tracePt t="51939" x="9167813" y="2782888"/>
          <p14:tracePt t="51956" x="9124950" y="2705100"/>
          <p14:tracePt t="51973" x="9094788" y="2676525"/>
          <p14:tracePt t="51976" x="9069388" y="2676525"/>
          <p14:tracePt t="51989" x="9043988" y="2676525"/>
          <p14:tracePt t="51992" x="8980488" y="2676525"/>
          <p14:tracePt t="52006" x="8916988" y="2676525"/>
          <p14:tracePt t="52008" x="8886825" y="2676525"/>
          <p14:tracePt t="52024" x="8699500" y="2752725"/>
          <p14:tracePt t="52039" x="8575675" y="2854325"/>
          <p14:tracePt t="52056" x="8575675" y="2965450"/>
          <p14:tracePt t="52072" x="8542338" y="3097213"/>
          <p14:tracePt t="52089" x="8555038" y="3170238"/>
          <p14:tracePt t="52105" x="8648700" y="3203575"/>
          <p14:tracePt t="52122" x="8780463" y="3236913"/>
          <p14:tracePt t="52139" x="8950325" y="3236913"/>
          <p14:tracePt t="52156" x="9167813" y="3236913"/>
          <p14:tracePt t="52173" x="9332913" y="3114675"/>
          <p14:tracePt t="52176" x="9418638" y="2986088"/>
          <p14:tracePt t="52189" x="9461500" y="2863850"/>
          <p14:tracePt t="52192" x="9499600" y="2740025"/>
          <p14:tracePt t="52206" x="9499600" y="2624138"/>
          <p14:tracePt t="52209" x="9499600" y="2509838"/>
          <p14:tracePt t="52222" x="9499600" y="2446338"/>
          <p14:tracePt t="52225" x="9486900" y="2360613"/>
          <p14:tracePt t="52240" x="9388475" y="2292350"/>
          <p14:tracePt t="52256" x="9201150" y="2254250"/>
          <p14:tracePt t="52275" x="8920163" y="2216150"/>
          <p14:tracePt t="52290" x="8742363" y="2216150"/>
          <p14:tracePt t="52306" x="8520113" y="2398713"/>
          <p14:tracePt t="52323" x="8431213" y="2697163"/>
          <p14:tracePt t="52339" x="8393113" y="2935288"/>
          <p14:tracePt t="52356" x="8393113" y="3170238"/>
          <p14:tracePt t="52372" x="8491538" y="3271838"/>
          <p14:tracePt t="52390" x="8648700" y="3289300"/>
          <p14:tracePt t="52393" x="8712200" y="3289300"/>
          <p14:tracePt t="52406" x="8818563" y="3289300"/>
          <p14:tracePt t="52409" x="8932863" y="3289300"/>
          <p14:tracePt t="52423" x="9077325" y="3271838"/>
          <p14:tracePt t="52425" x="9213850" y="3140075"/>
          <p14:tracePt t="52440" x="9451975" y="2901950"/>
          <p14:tracePt t="52456" x="9563100" y="2628900"/>
          <p14:tracePt t="52472" x="9563100" y="2344738"/>
          <p14:tracePt t="52490" x="9490075" y="2147888"/>
          <p14:tracePt t="52505" x="9405938" y="2028825"/>
          <p14:tracePt t="52523" x="9307513" y="1965325"/>
          <p14:tracePt t="52539" x="9218613" y="1965325"/>
          <p14:tracePt t="52556" x="9086850" y="2132013"/>
          <p14:tracePt t="52560" x="8993188" y="2314575"/>
          <p14:tracePt t="52572" x="8993188" y="2484438"/>
          <p14:tracePt t="52575" x="8993188" y="2654300"/>
          <p14:tracePt t="52589" x="8993188" y="2879725"/>
          <p14:tracePt t="52592" x="8993188" y="2995613"/>
          <p14:tracePt t="52605" x="9036050" y="3173413"/>
          <p14:tracePt t="52608" x="9112250" y="3249613"/>
          <p14:tracePt t="52622" x="9158288" y="3302000"/>
          <p14:tracePt t="52625" x="9231313" y="3335338"/>
          <p14:tracePt t="52640" x="9320213" y="3335338"/>
          <p14:tracePt t="52657" x="9448800" y="3335338"/>
          <p14:tracePt t="52673" x="9537700" y="3165475"/>
          <p14:tracePt t="52689" x="9537700" y="2854325"/>
          <p14:tracePt t="52705" x="9520238" y="2565400"/>
          <p14:tracePt t="52723" x="9413875" y="2416175"/>
          <p14:tracePt t="52740" x="9355138" y="2386013"/>
          <p14:tracePt t="52757" x="9282113" y="2386013"/>
          <p14:tracePt t="52760" x="9236075" y="2386013"/>
          <p14:tracePt t="52773" x="9205913" y="2413000"/>
          <p14:tracePt t="52776" x="9188450" y="2497138"/>
          <p14:tracePt t="52789" x="9188450" y="2667000"/>
          <p14:tracePt t="52792" x="9188450" y="2786063"/>
          <p14:tracePt t="52806" x="9188450" y="2846388"/>
          <p14:tracePt t="52809" x="9188450" y="2957513"/>
          <p14:tracePt t="52823" x="9201150" y="3071813"/>
          <p14:tracePt t="52841" x="9231313" y="3071813"/>
          <p14:tracePt t="52855" x="9286875" y="3071813"/>
          <p14:tracePt t="52872" x="9337675" y="3071813"/>
          <p14:tracePt t="52889" x="9388475" y="2940050"/>
          <p14:tracePt t="52905" x="9388475" y="2740025"/>
          <p14:tracePt t="52923" x="9375775" y="2586038"/>
          <p14:tracePt t="52938" x="9337675" y="2547938"/>
          <p14:tracePt t="52961" x="9324975" y="2535238"/>
          <p14:tracePt t="52972" x="9299575" y="2535238"/>
          <p14:tracePt t="52989" x="9274175" y="2535238"/>
          <p14:tracePt t="52992" x="9175750" y="2624138"/>
          <p14:tracePt t="53007" x="9175750" y="2689225"/>
          <p14:tracePt t="53010" x="9137650" y="2803525"/>
          <p14:tracePt t="53022" x="9104313" y="2871788"/>
          <p14:tracePt t="53025" x="9104313" y="2986088"/>
          <p14:tracePt t="53040" x="9104313" y="3114675"/>
          <p14:tracePt t="53055" x="9132888" y="3160713"/>
          <p14:tracePt t="53072" x="9205913" y="3160713"/>
          <p14:tracePt t="53089" x="9294813" y="3160713"/>
          <p14:tracePt t="53105" x="9375775" y="3117850"/>
          <p14:tracePt t="53122" x="9409113" y="2986088"/>
          <p14:tracePt t="53139" x="9393238" y="2782888"/>
          <p14:tracePt t="53156" x="9317038" y="2717800"/>
          <p14:tracePt t="53172" x="9239250" y="2689225"/>
          <p14:tracePt t="53175" x="9175750" y="2689225"/>
          <p14:tracePt t="53189" x="9112250" y="2689225"/>
          <p14:tracePt t="53192" x="9069388" y="2689225"/>
          <p14:tracePt t="53206" x="9023350" y="2689225"/>
          <p14:tracePt t="53209" x="8958263" y="2689225"/>
          <p14:tracePt t="53223" x="8924925" y="2752725"/>
          <p14:tracePt t="53225" x="8907463" y="2798763"/>
          <p14:tracePt t="53240" x="8874125" y="2930525"/>
          <p14:tracePt t="53256" x="8874125" y="3021013"/>
          <p14:tracePt t="53275" x="8942388" y="3063875"/>
          <p14:tracePt t="53289" x="9036050" y="3063875"/>
          <p14:tracePt t="53305" x="9158288" y="3063875"/>
          <p14:tracePt t="53322" x="9251950" y="3063875"/>
          <p14:tracePt t="53339" x="9299575" y="2990850"/>
          <p14:tracePt t="53355" x="9332913" y="2816225"/>
          <p14:tracePt t="53373" x="9332913" y="2689225"/>
          <p14:tracePt t="53376" x="9302750" y="2620963"/>
          <p14:tracePt t="53389" x="9294813" y="2608263"/>
          <p14:tracePt t="53409" x="9236075" y="2608263"/>
          <p14:tracePt t="53424" x="9145588" y="2608263"/>
          <p14:tracePt t="53440" x="9086850" y="2671763"/>
          <p14:tracePt t="53456" x="9064625" y="2824163"/>
          <p14:tracePt t="53473" x="9064625" y="2917825"/>
          <p14:tracePt t="53497" x="9074150" y="2930525"/>
          <p14:tracePt t="53505" x="9099550" y="2930525"/>
          <p14:tracePt t="53522" x="9129713" y="2930525"/>
          <p14:tracePt t="53539" x="9107488" y="2679700"/>
          <p14:tracePt t="53555" x="8886825" y="2365375"/>
          <p14:tracePt t="53572" x="8686800" y="2028825"/>
          <p14:tracePt t="53576" x="8555038" y="1897063"/>
          <p14:tracePt t="53589" x="8504238" y="1846263"/>
          <p14:tracePt t="53592" x="8491538" y="1833563"/>
          <p14:tracePt t="53640" x="8466138" y="1833563"/>
          <p14:tracePt t="53649" x="8440738" y="1833563"/>
          <p14:tracePt t="53655" x="8388350" y="1881188"/>
          <p14:tracePt t="53673" x="8312150" y="2071688"/>
          <p14:tracePt t="53689" x="8213725" y="2292350"/>
          <p14:tracePt t="53705" x="8162925" y="2408238"/>
          <p14:tracePt t="53723" x="8116888" y="2484438"/>
          <p14:tracePt t="58193" x="8104188" y="2497138"/>
          <p14:tracePt t="58200" x="8104188" y="2522538"/>
          <p14:tracePt t="58209" x="8104188" y="2547938"/>
          <p14:tracePt t="58222" x="8104188" y="2578100"/>
          <p14:tracePt t="58226" x="8091488" y="2590800"/>
          <p14:tracePt t="58238" x="8081963" y="2603500"/>
          <p14:tracePt t="58242" x="8069263" y="2611438"/>
          <p14:tracePt t="58256" x="8056563" y="2624138"/>
          <p14:tracePt t="58272" x="8043863" y="2638425"/>
          <p14:tracePt t="58289" x="8005763" y="2676525"/>
          <p14:tracePt t="58306" x="7988300" y="2722563"/>
          <p14:tracePt t="58321" x="7797800" y="2798763"/>
          <p14:tracePt t="58339" x="7559675" y="2841625"/>
          <p14:tracePt t="58355" x="7405688" y="2841625"/>
          <p14:tracePt t="58372" x="7380288" y="2841625"/>
          <p14:tracePt t="58593" x="7402513" y="2841625"/>
          <p14:tracePt t="58600" x="7402513" y="2820988"/>
          <p14:tracePt t="58672" x="7415213" y="2820988"/>
          <p14:tracePt t="58705" x="7427913" y="2828925"/>
          <p14:tracePt t="58712" x="7427913" y="2854325"/>
          <p14:tracePt t="58722" x="7427913" y="2879725"/>
          <p14:tracePt t="58739" x="7427913" y="2935288"/>
          <p14:tracePt t="58755" x="7427913" y="3024188"/>
          <p14:tracePt t="58772" x="7427913" y="3117850"/>
          <p14:tracePt t="58788" x="7427913" y="3143250"/>
          <p14:tracePt t="58791" x="7427913" y="3208338"/>
          <p14:tracePt t="58809" x="7397750" y="3276600"/>
          <p14:tracePt t="58822" x="7380288" y="3322638"/>
          <p14:tracePt t="58825" x="7367588" y="3335338"/>
          <p14:tracePt t="58840" x="7308850" y="3429000"/>
          <p14:tracePt t="58855" x="7273925" y="3522663"/>
          <p14:tracePt t="58872" x="7245350" y="3581400"/>
          <p14:tracePt t="58888" x="7223125" y="3603625"/>
          <p14:tracePt t="58905" x="7192963" y="3633788"/>
          <p14:tracePt t="58922" x="7180263" y="3646488"/>
          <p14:tracePt t="58939" x="7172325" y="3654425"/>
          <p14:tracePt t="58955" x="7159625" y="3667125"/>
          <p14:tracePt t="58972" x="7134225" y="3667125"/>
          <p14:tracePt t="58989" x="7086600" y="3684588"/>
          <p14:tracePt t="58992" x="7073900" y="3697288"/>
          <p14:tracePt t="59006" x="7048500" y="3697288"/>
          <p14:tracePt t="59009" x="7035800" y="3697288"/>
          <p14:tracePt t="59022" x="6992938" y="3697288"/>
          <p14:tracePt t="59038" x="6967538" y="3697288"/>
          <p14:tracePt t="59056" x="6942138" y="3697288"/>
          <p14:tracePt t="59201" x="6913563" y="3697288"/>
          <p14:tracePt t="59361" x="6899275" y="3687763"/>
          <p14:tracePt t="59368" x="6899275" y="3662363"/>
          <p14:tracePt t="59393" x="6899275" y="3633788"/>
          <p14:tracePt t="59400" x="6908800" y="3624263"/>
          <p14:tracePt t="59409" x="6921500" y="3611563"/>
          <p14:tracePt t="59422" x="6946900" y="3581400"/>
          <p14:tracePt t="59438" x="6946900" y="3556000"/>
          <p14:tracePt t="59442" x="6959600" y="3543300"/>
          <p14:tracePt t="59456" x="6972300" y="3530600"/>
          <p14:tracePt t="59472" x="7002463" y="3489325"/>
          <p14:tracePt t="60849" x="6992938" y="3489325"/>
          <p14:tracePt t="60969" x="6967538" y="3489325"/>
          <p14:tracePt t="61001" x="6938963" y="3489325"/>
          <p14:tracePt t="61240" x="6891338" y="3502025"/>
          <p14:tracePt t="61255" x="6883400" y="3514725"/>
          <p14:tracePt t="61273" x="6858000" y="3514725"/>
          <p14:tracePt t="61280" x="6845300" y="3527425"/>
          <p14:tracePt t="61289" x="6832600" y="3540125"/>
          <p14:tracePt t="61306" x="6807200" y="3540125"/>
          <p14:tracePt t="61321" x="6777038" y="3540125"/>
          <p14:tracePt t="61339" x="6721475" y="3565525"/>
          <p14:tracePt t="61355" x="6696075" y="3565525"/>
          <p14:tracePt t="61456" x="6665913" y="3565525"/>
          <p14:tracePt t="61471" x="6619875" y="3581400"/>
          <p14:tracePt t="61480" x="6572250" y="3595688"/>
          <p14:tracePt t="61489" x="6483350" y="3649663"/>
          <p14:tracePt t="61505" x="6423025" y="3662363"/>
          <p14:tracePt t="61522" x="6270625" y="3662363"/>
          <p14:tracePt t="61539" x="6227763" y="3662363"/>
          <p14:tracePt t="61696" x="6227763" y="3641725"/>
          <p14:tracePt t="61721" x="6227763" y="3629025"/>
          <p14:tracePt t="61729" x="6227763" y="3603625"/>
          <p14:tracePt t="61739" x="6227763" y="3578225"/>
          <p14:tracePt t="61755" x="6227763" y="3548063"/>
          <p14:tracePt t="61772" x="6270625" y="3502025"/>
          <p14:tracePt t="61788" x="6326188" y="3502025"/>
          <p14:tracePt t="61806" x="6381750" y="3502025"/>
          <p14:tracePt t="61809" x="6445250" y="3502025"/>
          <p14:tracePt t="61821" x="6508750" y="3502025"/>
          <p14:tracePt t="61824" x="6572250" y="3502025"/>
          <p14:tracePt t="61838" x="6683375" y="3530600"/>
          <p14:tracePt t="61842" x="6746875" y="3530600"/>
          <p14:tracePt t="61856" x="6883400" y="3565525"/>
          <p14:tracePt t="61872" x="6954838" y="3581400"/>
          <p14:tracePt t="61888" x="6967538" y="3595688"/>
          <p14:tracePt t="61905" x="6992938" y="3595688"/>
          <p14:tracePt t="62041" x="7018338" y="3595688"/>
          <p14:tracePt t="62057" x="7048500" y="3595688"/>
          <p14:tracePt t="62065" x="7073900" y="3595688"/>
          <p14:tracePt t="62071" x="7099300" y="3595688"/>
          <p14:tracePt t="62090" x="7167563" y="3629025"/>
          <p14:tracePt t="62105" x="7223125" y="3629025"/>
          <p14:tracePt t="62122" x="7270750" y="3641725"/>
          <p14:tracePt t="62138" x="7329488" y="3671888"/>
          <p14:tracePt t="62155" x="7367588" y="3709988"/>
          <p14:tracePt t="62171" x="7427913" y="3740150"/>
          <p14:tracePt t="62188" x="7448550" y="3765550"/>
          <p14:tracePt t="62191" x="7473950" y="3765550"/>
          <p14:tracePt t="62205" x="7508875" y="3794125"/>
          <p14:tracePt t="62208" x="7534275" y="3794125"/>
          <p14:tracePt t="62221" x="7546975" y="3808413"/>
          <p14:tracePt t="62224" x="7559675" y="3821113"/>
          <p14:tracePt t="62241" x="7585075" y="3846513"/>
          <p14:tracePt t="62255" x="7615238" y="3846513"/>
          <p14:tracePt t="62281" x="7640638" y="3846513"/>
          <p14:tracePt t="62336" x="7666038" y="3846513"/>
          <p14:tracePt t="62344" x="7678738" y="3846513"/>
          <p14:tracePt t="62355" x="7691438" y="3846513"/>
          <p14:tracePt t="62372" x="7704138" y="3836988"/>
          <p14:tracePt t="62388" x="7742238" y="3824288"/>
          <p14:tracePt t="62391" x="7772400" y="3794125"/>
          <p14:tracePt t="62425" x="7797800" y="3794125"/>
          <p14:tracePt t="62441" x="7810500" y="3781425"/>
          <p14:tracePt t="62457" x="7823200" y="3773488"/>
          <p14:tracePt t="62496" x="7848600" y="3743325"/>
          <p14:tracePt t="62776" x="7878763" y="3743325"/>
          <p14:tracePt t="62801" x="7904163" y="3743325"/>
          <p14:tracePt t="62825" x="7934325" y="3743325"/>
          <p14:tracePt t="62840" x="7959725" y="3743325"/>
          <p14:tracePt t="62857" x="7985125" y="3743325"/>
          <p14:tracePt t="62864" x="8015288" y="3714750"/>
          <p14:tracePt t="62871" x="8027988" y="3714750"/>
          <p14:tracePt t="62888" x="8066088" y="3714750"/>
          <p14:tracePt t="62907" x="8094663" y="3684588"/>
          <p14:tracePt t="62976" x="8124825" y="3684588"/>
          <p14:tracePt t="63129" x="8099425" y="3684588"/>
          <p14:tracePt t="63209" x="8074025" y="3684588"/>
          <p14:tracePt t="63232" x="8061325" y="3684588"/>
          <p14:tracePt t="63241" x="8048625" y="3684588"/>
          <p14:tracePt t="63288" x="8023225" y="3684588"/>
          <p14:tracePt t="63753" x="7997825" y="3684588"/>
          <p14:tracePt t="63760" x="7967663" y="3684588"/>
          <p14:tracePt t="63777" x="7942263" y="3684588"/>
          <p14:tracePt t="63788" x="7916863" y="3684588"/>
          <p14:tracePt t="63805" x="7886700" y="3684588"/>
          <p14:tracePt t="63808" x="7861300" y="3684588"/>
          <p14:tracePt t="63821" x="7831138" y="3684588"/>
          <p14:tracePt t="63824" x="7805738" y="3684588"/>
          <p14:tracePt t="63838" x="7716838" y="3697288"/>
          <p14:tracePt t="63841" x="7669213" y="3714750"/>
          <p14:tracePt t="63856" x="7559675" y="3743325"/>
          <p14:tracePt t="63872" x="7486650" y="3743325"/>
          <p14:tracePt t="63890" x="7337425" y="3760788"/>
          <p14:tracePt t="63905" x="7205663" y="3778250"/>
          <p14:tracePt t="63921" x="7129463" y="3808413"/>
          <p14:tracePt t="63938" x="7040563" y="3808413"/>
          <p14:tracePt t="63954" x="6980238" y="3836988"/>
          <p14:tracePt t="63971" x="6926263" y="3836988"/>
          <p14:tracePt t="63988" x="6896100" y="3867150"/>
          <p14:tracePt t="64016" x="6870700" y="3867150"/>
          <p14:tracePt t="64144" x="6929438" y="3867150"/>
          <p14:tracePt t="64152" x="6992938" y="3867150"/>
          <p14:tracePt t="64160" x="7018338" y="3867150"/>
          <p14:tracePt t="64171" x="7083425" y="3867150"/>
          <p14:tracePt t="64188" x="7172325" y="3867150"/>
          <p14:tracePt t="64205" x="7299325" y="3867150"/>
          <p14:tracePt t="64208" x="7329488" y="3867150"/>
          <p14:tracePt t="64233" x="7354888" y="3867150"/>
          <p14:tracePt t="64377" x="7367588" y="3859213"/>
          <p14:tracePt t="64394" x="7367588" y="3833813"/>
          <p14:tracePt t="64400" x="7321550" y="3781425"/>
          <p14:tracePt t="64409" x="7296150" y="3781425"/>
          <p14:tracePt t="64422" x="7227888" y="3748088"/>
          <p14:tracePt t="64425" x="7164388" y="3748088"/>
          <p14:tracePt t="64438" x="7053263" y="3714750"/>
          <p14:tracePt t="64441" x="6989763" y="3714750"/>
          <p14:tracePt t="64456" x="6759575" y="3671888"/>
          <p14:tracePt t="64472" x="6526213" y="3671888"/>
          <p14:tracePt t="64488" x="6432550" y="3636963"/>
          <p14:tracePt t="64506" x="6402388" y="3636963"/>
          <p14:tracePt t="64625" x="6427788" y="3636963"/>
          <p14:tracePt t="64632" x="6457950" y="3662363"/>
          <p14:tracePt t="64641" x="6483350" y="3662363"/>
          <p14:tracePt t="64655" x="6508750" y="3662363"/>
          <p14:tracePt t="64658" x="6572250" y="3662363"/>
          <p14:tracePt t="64673" x="6700838" y="3662363"/>
          <p14:tracePt t="64690" x="6873875" y="3662363"/>
          <p14:tracePt t="64705" x="7104063" y="3662363"/>
          <p14:tracePt t="64721" x="7273925" y="3662363"/>
          <p14:tracePt t="64738" x="7504113" y="3662363"/>
          <p14:tracePt t="64754" x="7737475" y="3662363"/>
          <p14:tracePt t="64772" x="7916863" y="3662363"/>
          <p14:tracePt t="64788" x="8005763" y="3662363"/>
          <p14:tracePt t="64791" x="8031163" y="3662363"/>
          <p14:tracePt t="64896" x="8010525" y="3662363"/>
          <p14:tracePt t="64912" x="7985125" y="3662363"/>
          <p14:tracePt t="64936" x="7954963" y="3662363"/>
          <p14:tracePt t="64952" x="7929563" y="3662363"/>
          <p14:tracePt t="64969" x="7881938" y="3675063"/>
          <p14:tracePt t="64985" x="7869238" y="3687763"/>
          <p14:tracePt t="64993" x="7843838" y="3687763"/>
          <p14:tracePt t="65009" x="7818438" y="3687763"/>
          <p14:tracePt t="65022" x="7772400" y="3705225"/>
          <p14:tracePt t="65038" x="7759700" y="3717925"/>
          <p14:tracePt t="65042" x="7716838" y="3730625"/>
          <p14:tracePt t="65055" x="7704138" y="3743325"/>
          <p14:tracePt t="65071" x="7678738" y="3743325"/>
          <p14:tracePt t="65088" x="7640638" y="3756025"/>
          <p14:tracePt t="65106" x="7627938" y="3768725"/>
          <p14:tracePt t="65123" x="7602538" y="3768725"/>
          <p14:tracePt t="65145" x="7577138" y="3768725"/>
          <p14:tracePt t="65177" x="7546975" y="3768725"/>
          <p14:tracePt t="66209" x="7534275" y="3778250"/>
          <p14:tracePt t="66265" x="7534275" y="3803650"/>
          <p14:tracePt t="66271" x="7524750" y="3816350"/>
          <p14:tracePt t="66321" x="7496175" y="3816350"/>
          <p14:tracePt t="66336" x="7470775" y="3816350"/>
          <p14:tracePt t="66376" x="7443788" y="3816350"/>
          <p14:tracePt t="66440" x="7415213" y="3816350"/>
          <p14:tracePt t="66473" x="7389813" y="3816350"/>
          <p14:tracePt t="66489" x="7359650" y="3816350"/>
          <p14:tracePt t="66496" x="7334250" y="3816350"/>
          <p14:tracePt t="66513" x="7308850" y="3816350"/>
          <p14:tracePt t="66529" x="7278688" y="3816350"/>
          <p14:tracePt t="66641" x="7253288" y="3816350"/>
          <p14:tracePt t="67153" x="7223125" y="3816350"/>
          <p14:tracePt t="67193" x="7215188" y="3808413"/>
          <p14:tracePt t="67209" x="7202488" y="3798888"/>
          <p14:tracePt t="67225" x="7177088" y="3798888"/>
          <p14:tracePt t="67242" x="7146925" y="3798888"/>
          <p14:tracePt t="67248" x="7121525" y="3798888"/>
          <p14:tracePt t="67265" x="7096125" y="3798888"/>
          <p14:tracePt t="67289" x="7065963" y="3798888"/>
          <p14:tracePt t="67361" x="7053263" y="3786188"/>
          <p14:tracePt t="67377" x="7027863" y="3756025"/>
          <p14:tracePt t="67400" x="6997700" y="3727450"/>
          <p14:tracePt t="68304" x="6985000" y="3714750"/>
          <p14:tracePt t="69249" x="6959600" y="3714750"/>
          <p14:tracePt t="69281" x="6929438" y="3714750"/>
          <p14:tracePt t="69296" x="6921500" y="3722688"/>
          <p14:tracePt t="69305" x="6908800" y="3735388"/>
          <p14:tracePt t="69329" x="6883400" y="3735388"/>
          <p14:tracePt t="69345" x="6853238" y="3735388"/>
          <p14:tracePt t="69361" x="6827838" y="3735388"/>
          <p14:tracePt t="69368" x="6815138" y="3748088"/>
          <p14:tracePt t="69377" x="6802438" y="3760788"/>
          <p14:tracePt t="69393" x="6777038" y="3760788"/>
          <p14:tracePt t="69632" x="6802438" y="3760788"/>
          <p14:tracePt t="69657" x="6827838" y="3760788"/>
          <p14:tracePt t="69688" x="6853238" y="3760788"/>
          <p14:tracePt t="69729" x="6883400" y="3760788"/>
          <p14:tracePt t="69744" x="6908800" y="3760788"/>
          <p14:tracePt t="69761" x="6938963" y="3760788"/>
          <p14:tracePt t="69777" x="6964363" y="3760788"/>
          <p14:tracePt t="69784" x="6989763" y="3760788"/>
          <p14:tracePt t="69849" x="7002463" y="3752850"/>
          <p14:tracePt t="70792" x="6992938" y="3740150"/>
          <p14:tracePt t="70800" x="6967538" y="3740150"/>
          <p14:tracePt t="71088" x="6942138" y="3740150"/>
          <p14:tracePt t="71096" x="6916738" y="3740150"/>
          <p14:tracePt t="71176" x="6886575" y="3740150"/>
          <p14:tracePt t="71385" x="6845300" y="3740150"/>
          <p14:tracePt t="71393" x="6832600" y="3740150"/>
          <p14:tracePt t="72208" x="6807200" y="3740150"/>
          <p14:tracePt t="72233" x="6777038" y="3740150"/>
          <p14:tracePt t="72256" x="6751638" y="3740150"/>
          <p14:tracePt t="72296" x="6721475" y="3740150"/>
          <p14:tracePt t="72313" x="6696075" y="3740150"/>
          <p14:tracePt t="72336" x="6670675" y="3740150"/>
          <p14:tracePt t="72353" x="6640513" y="3740150"/>
          <p14:tracePt t="72369" x="6615113" y="3740150"/>
          <p14:tracePt t="72385" x="6584950" y="3740150"/>
          <p14:tracePt t="72416" x="6577013" y="3740150"/>
          <p14:tracePt t="72425" x="6564313" y="3740150"/>
          <p14:tracePt t="72473" x="6538913" y="3740150"/>
          <p14:tracePt t="72489" x="6508750" y="3740150"/>
          <p14:tracePt t="72506" x="6483350" y="3740150"/>
          <p14:tracePt t="72512" x="6453188" y="3740150"/>
          <p14:tracePt t="72522" x="6427788" y="3740150"/>
          <p14:tracePt t="72537" x="6389688" y="3748088"/>
          <p14:tracePt t="72555" x="6321425" y="3760788"/>
          <p14:tracePt t="72572" x="6278563" y="3773488"/>
          <p14:tracePt t="72587" x="6240463" y="3786188"/>
          <p14:tracePt t="72604" x="6210300" y="3786188"/>
          <p14:tracePt t="72607" x="6184900" y="3786188"/>
          <p14:tracePt t="72621" x="6156325" y="3786188"/>
          <p14:tracePt t="72624" x="6129338" y="3786188"/>
          <p14:tracePt t="72641" x="6103938" y="3786188"/>
          <p14:tracePt t="72654" x="6075363" y="3786188"/>
          <p14:tracePt t="72658" x="6049963" y="3786188"/>
          <p14:tracePt t="72672" x="6019800" y="3786188"/>
          <p14:tracePt t="72696" x="5994400" y="3786188"/>
          <p14:tracePt t="72706" x="5981700" y="3798888"/>
          <p14:tracePt t="72809" x="5969000" y="3811588"/>
          <p14:tracePt t="72833" x="5943600" y="3811588"/>
          <p14:tracePt t="72848" x="5916613" y="3811588"/>
          <p14:tracePt t="72865" x="5891213" y="3811588"/>
          <p14:tracePt t="72873" x="5862638" y="3811588"/>
          <p14:tracePt t="72887" x="5837238" y="3811588"/>
          <p14:tracePt t="72904" x="5781675" y="3811588"/>
          <p14:tracePt t="72921" x="5756275" y="3790950"/>
          <p14:tracePt t="72938" x="5730875" y="3790950"/>
          <p14:tracePt t="72955" x="5675313" y="3760788"/>
          <p14:tracePt t="73025" x="5645150" y="3760788"/>
          <p14:tracePt t="73145" x="5619750" y="3760788"/>
          <p14:tracePt t="73185" x="5594350" y="3760788"/>
          <p14:tracePt t="73209" x="5564188" y="3760788"/>
          <p14:tracePt t="73241" x="5538788" y="3760788"/>
          <p14:tracePt t="73321" x="5508625" y="3760788"/>
          <p14:tracePt t="73337" x="5483225" y="3760788"/>
          <p14:tracePt t="73362" x="5457825" y="3760788"/>
          <p14:tracePt t="73377" x="5427663" y="3760788"/>
          <p14:tracePt t="73394" x="5402263" y="3760788"/>
          <p14:tracePt t="73409" x="5372100" y="3760788"/>
          <p14:tracePt t="73425" x="5359400" y="3768725"/>
          <p14:tracePt t="73432" x="5351463" y="3781425"/>
          <p14:tracePt t="73457" x="5326063" y="3781425"/>
          <p14:tracePt t="73472" x="5295900" y="3781425"/>
          <p14:tracePt t="73480" x="5283200" y="3773488"/>
          <p14:tracePt t="73488" x="5270500" y="3760788"/>
          <p14:tracePt t="73505" x="5245100" y="3760788"/>
          <p14:tracePt t="73529" x="5219700" y="3760788"/>
          <p14:tracePt t="73936" x="5207000" y="3748088"/>
          <p14:tracePt t="73944" x="5207000" y="3722688"/>
          <p14:tracePt t="73993" x="5207000" y="3697288"/>
          <p14:tracePt t="74601" x="5214938" y="3684588"/>
          <p14:tracePt t="74608" x="5240338" y="3684588"/>
          <p14:tracePt t="74625" x="5253038" y="3671888"/>
          <p14:tracePt t="74649" x="5278438" y="3646488"/>
          <p14:tracePt t="76225" x="5253038" y="3616325"/>
          <p14:tracePt t="76233" x="5240338" y="3603625"/>
          <p14:tracePt t="76289" x="5214938" y="3603625"/>
          <p14:tracePt t="76306" x="5189538" y="3603625"/>
          <p14:tracePt t="76322" x="5164138" y="3603625"/>
          <p14:tracePt t="76328" x="5133975" y="3603625"/>
          <p14:tracePt t="76345" x="5108575" y="3603625"/>
          <p14:tracePt t="76361" x="5080000" y="3603625"/>
          <p14:tracePt t="76393" x="5053013" y="3603625"/>
          <p14:tracePt t="76409" x="5027613" y="3603625"/>
          <p14:tracePt t="76441" x="4981575" y="3616325"/>
          <p14:tracePt t="76464" x="4968875" y="3624263"/>
          <p14:tracePt t="76513" x="4943475" y="3624263"/>
          <p14:tracePt t="76536" x="4913313" y="3624263"/>
          <p14:tracePt t="76544" x="4887913" y="3624263"/>
          <p14:tracePt t="76561" x="4857750" y="3624263"/>
          <p14:tracePt t="76577" x="4832350" y="3624263"/>
          <p14:tracePt t="76588" x="4806950" y="3624263"/>
          <p14:tracePt t="76605" x="4751388" y="3624263"/>
          <p14:tracePt t="76607" x="4721225" y="3624263"/>
          <p14:tracePt t="76621" x="4637088" y="3641725"/>
          <p14:tracePt t="76624" x="4589463" y="3659188"/>
          <p14:tracePt t="76637" x="4525963" y="3659188"/>
          <p14:tracePt t="76640" x="4437063" y="3675063"/>
          <p14:tracePt t="76653" x="4429125" y="3687763"/>
          <p14:tracePt t="76656" x="4368800" y="3687763"/>
          <p14:tracePt t="76670" x="4300538" y="3722688"/>
          <p14:tracePt t="76673" x="4275138" y="3722688"/>
          <p14:tracePt t="76687" x="4181475" y="3756025"/>
          <p14:tracePt t="76703" x="4122738" y="3786188"/>
          <p14:tracePt t="76720" x="4097338" y="3786188"/>
          <p14:tracePt t="76736" x="4070350" y="3816350"/>
          <p14:tracePt t="76767" x="4044950" y="3816350"/>
          <p14:tracePt t="77000" x="4016375" y="3816350"/>
          <p14:tracePt t="77433" x="3990975" y="3816350"/>
          <p14:tracePt t="77449" x="3960813" y="3816350"/>
          <p14:tracePt t="77456" x="3935413" y="3816350"/>
          <p14:tracePt t="77470" x="3910013" y="3816350"/>
          <p14:tracePt t="77488" x="3816350" y="3816350"/>
          <p14:tracePt t="77505" x="3725863" y="3816350"/>
          <p14:tracePt t="77521" x="3636963" y="3816350"/>
          <p14:tracePt t="77538" x="3543300" y="3816350"/>
          <p14:tracePt t="77554" x="3487738" y="3816350"/>
          <p14:tracePt t="77571" x="3436938" y="3816350"/>
          <p14:tracePt t="77588" x="3381375" y="3816350"/>
          <p14:tracePt t="77605" x="3352800" y="3816350"/>
          <p14:tracePt t="77608" x="3327400" y="3816350"/>
          <p14:tracePt t="77621" x="3300413" y="3816350"/>
          <p14:tracePt t="77638" x="3271838" y="3816350"/>
          <p14:tracePt t="77641" x="3241675" y="3846513"/>
          <p14:tracePt t="77655" x="3216275" y="3846513"/>
          <p14:tracePt t="77671" x="3186113" y="3846513"/>
          <p14:tracePt t="77688" x="3135313" y="3846513"/>
          <p14:tracePt t="77705" x="3122613" y="3859213"/>
          <p14:tracePt t="79152" x="3130550" y="3849688"/>
          <p14:tracePt t="79233" x="3140075" y="3836988"/>
          <p14:tracePt t="79425" x="3152775" y="3824288"/>
          <p14:tracePt t="79793" x="3178175" y="3824288"/>
          <p14:tracePt t="79929" x="3206750" y="3824288"/>
          <p14:tracePt t="80529" x="3079750" y="3836988"/>
          <p14:tracePt t="80538" x="2927350" y="3905250"/>
          <p14:tracePt t="80544" x="2701925" y="3905250"/>
          <p14:tracePt t="80554" x="2543175" y="4016375"/>
          <p14:tracePt t="80570" x="2514600" y="4029075"/>
          <p14:tracePt t="80936" x="2484438" y="4003675"/>
          <p14:tracePt t="80945" x="2454275" y="3973513"/>
          <p14:tracePt t="80961" x="2436813" y="3943350"/>
          <p14:tracePt t="80985" x="2390775" y="3914775"/>
          <p14:tracePt t="81001" x="2378075" y="3884613"/>
          <p14:tracePt t="81025" x="2347913" y="3854450"/>
          <p14:tracePt t="81104" x="2317750" y="3824288"/>
          <p14:tracePt t="81153" x="2289175" y="3824288"/>
          <p14:tracePt t="81177" x="2263775" y="3824288"/>
          <p14:tracePt t="81201" x="2233613" y="3824288"/>
          <p14:tracePt t="81225" x="2208213" y="3824288"/>
          <p14:tracePt t="81241" x="2182813" y="3824288"/>
          <p14:tracePt t="81257" x="2152650" y="3824288"/>
          <p14:tracePt t="81272" x="2127250" y="3824288"/>
          <p14:tracePt t="81289" x="2097088" y="3824288"/>
          <p14:tracePt t="81296" x="2071688" y="3824288"/>
          <p14:tracePt t="81304" x="2046288" y="3824288"/>
          <p14:tracePt t="81321" x="2016125" y="3824288"/>
          <p14:tracePt t="81345" x="1990725" y="3824288"/>
          <p14:tracePt t="81400" x="1960563" y="3824288"/>
          <p14:tracePt t="81408" x="1935163" y="3824288"/>
          <p14:tracePt t="81416" x="1909763" y="3824288"/>
          <p14:tracePt t="81438" x="1879600" y="3824288"/>
          <p14:tracePt t="81454" x="1854200" y="3824288"/>
          <p14:tracePt t="81457" x="1825625" y="3849688"/>
          <p14:tracePt t="81470" x="1795463" y="3849688"/>
          <p14:tracePt t="81474" x="1770063" y="3849688"/>
          <p14:tracePt t="81489" x="1739900" y="3849688"/>
          <p14:tracePt t="81504" x="1689100" y="3849688"/>
          <p14:tracePt t="81520" x="1633538" y="3849688"/>
          <p14:tracePt t="81537" x="1595438" y="3849688"/>
          <p14:tracePt t="81554" x="1557338" y="3849688"/>
          <p14:tracePt t="81571" x="1514475" y="3849688"/>
          <p14:tracePt t="81587" x="1481138" y="3849688"/>
          <p14:tracePt t="81604" x="1450975" y="3849688"/>
          <p14:tracePt t="81621" x="1425575" y="3849688"/>
          <p14:tracePt t="81696" x="1412875" y="3841750"/>
          <p14:tracePt t="81703" x="1400175" y="3829050"/>
          <p14:tracePt t="81913" x="1374775" y="3829050"/>
          <p14:tracePt t="81921" x="1362075" y="3816350"/>
          <p14:tracePt t="81961" x="1362075" y="3790950"/>
          <p14:tracePt t="82024" x="1362075" y="3765550"/>
          <p14:tracePt t="82065" x="1347788" y="3752850"/>
          <p14:tracePt t="82072" x="1339850" y="3740150"/>
          <p14:tracePt t="82129" x="1339850" y="3714750"/>
          <p14:tracePt t="82169" x="1327150" y="3702050"/>
          <p14:tracePt t="82176" x="1314450" y="3692525"/>
          <p14:tracePt t="82193" x="1314450" y="3662363"/>
          <p14:tracePt t="82204" x="1301750" y="3654425"/>
          <p14:tracePt t="82221" x="1289050" y="3641725"/>
          <p14:tracePt t="82313" x="1289050" y="3616325"/>
          <p14:tracePt t="82329" x="1296988" y="3603625"/>
          <p14:tracePt t="82376" x="1322388" y="3573463"/>
          <p14:tracePt t="82401" x="1370013" y="3560763"/>
          <p14:tracePt t="82425" x="1382713" y="3548063"/>
          <p14:tracePt t="82432" x="1395413" y="3535363"/>
          <p14:tracePt t="82441" x="1408113" y="3522663"/>
          <p14:tracePt t="82458" x="1420813" y="3509963"/>
          <p14:tracePt t="82470" x="1433513" y="3502025"/>
          <p14:tracePt t="82473" x="1441450" y="3489325"/>
          <p14:tracePt t="82489" x="1454150" y="3475038"/>
          <p14:tracePt t="82504" x="1466850" y="3462338"/>
          <p14:tracePt t="82521" x="1497013" y="3436938"/>
          <p14:tracePt t="82536" x="1497013" y="3382963"/>
          <p14:tracePt t="82553" x="1466850" y="3352800"/>
          <p14:tracePt t="82571" x="1446213" y="3327400"/>
          <p14:tracePt t="82587" x="1408113" y="3314700"/>
          <p14:tracePt t="82603" x="1347788" y="3284538"/>
          <p14:tracePt t="82621" x="1258888" y="3284538"/>
          <p14:tracePt t="82624" x="1195388" y="3284538"/>
          <p14:tracePt t="82637" x="1127125" y="3249613"/>
          <p14:tracePt t="82640" x="1063625" y="3249613"/>
          <p14:tracePt t="82654" x="1000125" y="3249613"/>
          <p14:tracePt t="82657" x="936625" y="3249613"/>
          <p14:tracePt t="82670" x="830263" y="3249613"/>
          <p14:tracePt t="82674" x="765175" y="3249613"/>
          <p14:tracePt t="82688" x="676275" y="3249613"/>
          <p14:tracePt t="82704" x="587375" y="3262313"/>
          <p14:tracePt t="82721" x="506413" y="3343275"/>
          <p14:tracePt t="82738" x="498475" y="3382963"/>
          <p14:tracePt t="82754" x="498475" y="3509963"/>
          <p14:tracePt t="82770" x="527050" y="3684588"/>
          <p14:tracePt t="82786" x="595313" y="3824288"/>
          <p14:tracePt t="82804" x="711200" y="3973513"/>
          <p14:tracePt t="82821" x="769938" y="4037013"/>
          <p14:tracePt t="82823" x="838200" y="4071938"/>
          <p14:tracePt t="82841" x="884238" y="4084638"/>
          <p14:tracePt t="82854" x="909638" y="4084638"/>
          <p14:tracePt t="82856" x="939800" y="4084638"/>
          <p14:tracePt t="82871" x="990600" y="4084638"/>
          <p14:tracePt t="82887" x="1046163" y="4084638"/>
          <p14:tracePt t="82904" x="1127125" y="4011613"/>
          <p14:tracePt t="82921" x="1182688" y="3854450"/>
          <p14:tracePt t="82937" x="1195388" y="3722688"/>
          <p14:tracePt t="82955" x="1195388" y="3616325"/>
          <p14:tracePt t="82971" x="1195388" y="3552825"/>
          <p14:tracePt t="82988" x="1195388" y="3497263"/>
          <p14:tracePt t="83016" x="1190625" y="3484563"/>
          <p14:tracePt t="83025" x="1165225" y="3484563"/>
          <p14:tracePt t="83036" x="1135063" y="3484563"/>
          <p14:tracePt t="83040" x="1109663" y="3484563"/>
          <p14:tracePt t="83053" x="1081088" y="3484563"/>
          <p14:tracePt t="83057" x="1055688" y="3484563"/>
          <p14:tracePt t="83071" x="965200" y="3484563"/>
          <p14:tracePt t="83088" x="919163" y="3522663"/>
          <p14:tracePt t="83105" x="889000" y="3581400"/>
          <p14:tracePt t="83122" x="889000" y="3633788"/>
          <p14:tracePt t="83153" x="893763" y="3646488"/>
          <p14:tracePt t="83161" x="919163" y="3646488"/>
          <p14:tracePt t="83171" x="982663" y="3646488"/>
          <p14:tracePt t="83187" x="1076325" y="3646488"/>
          <p14:tracePt t="83204" x="1182688" y="3646488"/>
          <p14:tracePt t="83207" x="1233488" y="3621088"/>
          <p14:tracePt t="83220" x="1241425" y="3608388"/>
          <p14:tracePt t="83237" x="1241425" y="3556000"/>
          <p14:tracePt t="83240" x="1241425" y="3492500"/>
          <p14:tracePt t="83254" x="1216025" y="3459163"/>
          <p14:tracePt t="83257" x="1187450" y="3429000"/>
          <p14:tracePt t="83271" x="1174750" y="3382963"/>
          <p14:tracePt t="83274" x="1162050" y="3368675"/>
          <p14:tracePt t="83288" x="1122363" y="3360738"/>
          <p14:tracePt t="83303" x="1076325" y="3343275"/>
          <p14:tracePt t="83393" x="1076325" y="3365500"/>
          <p14:tracePt t="83409" x="1084263" y="3411538"/>
          <p14:tracePt t="83416" x="1149350" y="3411538"/>
          <p14:tracePt t="83425" x="1216025" y="3446463"/>
          <p14:tracePt t="83438" x="1331913" y="3446463"/>
          <p14:tracePt t="83440" x="1509713" y="3492500"/>
          <p14:tracePt t="83454" x="1838325" y="3565525"/>
          <p14:tracePt t="83457" x="2395538" y="3667125"/>
          <p14:tracePt t="83471" x="2889250" y="3727450"/>
          <p14:tracePt t="83473" x="3556000" y="3833813"/>
          <p14:tracePt t="83488" x="4773613" y="4006850"/>
          <p14:tracePt t="83504" x="5759450" y="4006850"/>
          <p14:tracePt t="83522" x="6577013" y="4006850"/>
          <p14:tracePt t="83537" x="7192963" y="4006850"/>
          <p14:tracePt t="83554" x="7754938" y="4006850"/>
          <p14:tracePt t="83571" x="8210550" y="4006850"/>
          <p14:tracePt t="83587" x="8772525" y="4006850"/>
          <p14:tracePt t="83604" x="9332913" y="4006850"/>
          <p14:tracePt t="83607" x="9613900" y="4006850"/>
          <p14:tracePt t="83620" x="9975850" y="4059238"/>
          <p14:tracePt t="83623" x="10256838" y="4059238"/>
          <p14:tracePt t="83637" x="10515600" y="4105275"/>
          <p14:tracePt t="83640" x="10766425" y="4105275"/>
          <p14:tracePt t="83654" x="11047413" y="4105275"/>
          <p14:tracePt t="83657" x="11222038" y="4105275"/>
          <p14:tracePt t="83671" x="11447463" y="4105275"/>
          <p14:tracePt t="83674" x="11617325" y="4105275"/>
          <p14:tracePt t="83688" x="12017375" y="4148138"/>
          <p14:tracePt t="83856" x="12161838" y="4006850"/>
          <p14:tracePt t="83864" x="12131675" y="4006850"/>
          <p14:tracePt t="83873" x="12025313" y="4006850"/>
          <p14:tracePt t="83887" x="11741150" y="4006850"/>
          <p14:tracePt t="83905" x="11336338" y="3960813"/>
          <p14:tracePt t="83922" x="11052175" y="3960813"/>
          <p14:tracePt t="83937" x="10923588" y="3960813"/>
          <p14:tracePt t="83953" x="10814050" y="3973513"/>
          <p14:tracePt t="84081" x="10821988" y="3986213"/>
          <p14:tracePt t="84185" x="10834688" y="3998913"/>
          <p14:tracePt t="84200" x="10834688" y="4024313"/>
          <p14:tracePt t="84209" x="10826750" y="4033838"/>
          <p14:tracePt t="84220" x="10814050" y="4046538"/>
          <p14:tracePt t="84237" x="10775950" y="4087813"/>
          <p14:tracePt t="84240" x="10763250" y="4097338"/>
          <p14:tracePt t="84254" x="10750550" y="4110038"/>
          <p14:tracePt t="84257" x="10741025" y="4122738"/>
          <p14:tracePt t="84271" x="10728325" y="4135438"/>
          <p14:tracePt t="84287" x="10702925" y="4135438"/>
          <p14:tracePt t="84312" x="10672763" y="4135438"/>
          <p14:tracePt t="84320" x="10647363" y="4135438"/>
          <p14:tracePt t="84337" x="10591800" y="4135438"/>
          <p14:tracePt t="84354" x="10537825" y="4135438"/>
          <p14:tracePt t="84370" x="10406063" y="4135438"/>
          <p14:tracePt t="84387" x="10312400" y="4135438"/>
          <p14:tracePt t="84404" x="10221913" y="4135438"/>
          <p14:tracePt t="84407" x="10193338" y="4135438"/>
          <p14:tracePt t="84420" x="10166350" y="4135438"/>
          <p14:tracePt t="84437" x="10140950" y="4135438"/>
          <p14:tracePt t="84439" x="10112375" y="4135438"/>
          <p14:tracePt t="84465" x="10086975" y="4135438"/>
          <p14:tracePt t="84473" x="10021888" y="4135438"/>
          <p14:tracePt t="84488" x="9967913" y="4135438"/>
          <p14:tracePt t="84505" x="9877425" y="4135438"/>
          <p14:tracePt t="84521" x="9783763" y="4135438"/>
          <p14:tracePt t="84537" x="9758363" y="4135438"/>
          <p14:tracePt t="84553" x="9732963" y="4135438"/>
          <p14:tracePt t="84648" x="9720263" y="4127500"/>
          <p14:tracePt t="84664" x="9720263" y="4100513"/>
          <p14:tracePt t="84689" x="9720263" y="4075113"/>
          <p14:tracePt t="84696" x="9720263" y="4046538"/>
          <p14:tracePt t="84705" x="9720263" y="4021138"/>
          <p14:tracePt t="84721" x="9702800" y="3973513"/>
          <p14:tracePt t="84737" x="9686925" y="3897313"/>
          <p14:tracePt t="84755" x="9686925" y="3824288"/>
          <p14:tracePt t="84770" x="9686925" y="3735388"/>
          <p14:tracePt t="84787" x="9686925" y="3662363"/>
          <p14:tracePt t="84804" x="9686925" y="3608388"/>
          <p14:tracePt t="84820" x="9725025" y="3565525"/>
          <p14:tracePt t="84823" x="9755188" y="3540125"/>
          <p14:tracePt t="84837" x="9780588" y="3540125"/>
          <p14:tracePt t="84854" x="9809163" y="3540125"/>
          <p14:tracePt t="84857" x="9856788" y="3505200"/>
          <p14:tracePt t="84873" x="9869488" y="3505200"/>
          <p14:tracePt t="84887" x="9920288" y="3505200"/>
          <p14:tracePt t="84904" x="9975850" y="3505200"/>
          <p14:tracePt t="84921" x="10031413" y="3505200"/>
          <p14:tracePt t="84937" x="10056813" y="3505200"/>
          <p14:tracePt t="84954" x="10082213" y="3505200"/>
          <p14:tracePt t="84971" x="10112375" y="3505200"/>
          <p14:tracePt t="84987" x="10137775" y="3505200"/>
          <p14:tracePt t="85004" x="10166350" y="3530600"/>
          <p14:tracePt t="85073" x="10180638" y="3543300"/>
          <p14:tracePt t="85113" x="10180638" y="3568700"/>
          <p14:tracePt t="85128" x="10171113" y="3616325"/>
          <p14:tracePt t="85138" x="10158413" y="3629025"/>
          <p14:tracePt t="85160" x="10145713" y="3641725"/>
          <p14:tracePt t="85170" x="10133013" y="3654425"/>
          <p14:tracePt t="85187" x="10120313" y="3692525"/>
          <p14:tracePt t="85204" x="10094913" y="3714750"/>
          <p14:tracePt t="85208" x="10086975" y="3727450"/>
          <p14:tracePt t="85220" x="10074275" y="3740150"/>
          <p14:tracePt t="85224" x="10044113" y="3768725"/>
          <p14:tracePt t="85249" x="10013950" y="3798888"/>
          <p14:tracePt t="85256" x="9988550" y="3798888"/>
          <p14:tracePt t="85281" x="9958388" y="3798888"/>
          <p14:tracePt t="85288" x="9950450" y="3808413"/>
          <p14:tracePt t="85303" x="9937750" y="3821113"/>
          <p14:tracePt t="85320" x="9907588" y="3849688"/>
          <p14:tracePt t="85369" x="9899650" y="3862388"/>
          <p14:tracePt t="85489" x="9899650" y="3887788"/>
          <p14:tracePt t="85520" x="9902825" y="3897313"/>
          <p14:tracePt t="85769" x="9915525" y="3892550"/>
          <p14:tracePt t="85808" x="9907588" y="3879850"/>
          <p14:tracePt t="85833" x="9882188" y="3879850"/>
          <p14:tracePt t="85857" x="9856788" y="3879850"/>
          <p14:tracePt t="85864" x="9831388" y="3879850"/>
          <p14:tracePt t="85881" x="9801225" y="3879850"/>
          <p14:tracePt t="85888" x="9775825" y="3879850"/>
          <p14:tracePt t="85904" x="9720263" y="3879850"/>
          <p14:tracePt t="85923" x="9631363" y="3879850"/>
          <p14:tracePt t="85937" x="9537700" y="3879850"/>
          <p14:tracePt t="85954" x="9482138" y="3879850"/>
          <p14:tracePt t="85971" x="9431338" y="3879850"/>
          <p14:tracePt t="85987" x="9405938" y="3879850"/>
          <p14:tracePt t="86033" x="9380538" y="3879850"/>
          <p14:tracePt t="86097" x="9350375" y="3879850"/>
          <p14:tracePt t="86145" x="9324975" y="3879850"/>
          <p14:tracePt t="86265" x="9299575" y="3879850"/>
          <p14:tracePt t="86296" x="9269413" y="3879850"/>
          <p14:tracePt t="86312" x="9244013" y="3879850"/>
          <p14:tracePt t="86329" x="9180513" y="3879850"/>
          <p14:tracePt t="86338" x="9155113" y="3879850"/>
          <p14:tracePt t="86352" x="9120188" y="3905250"/>
          <p14:tracePt t="86361" x="9094788" y="3905250"/>
          <p14:tracePt t="86371" x="9069388" y="3905250"/>
          <p14:tracePt t="86387" x="9010650" y="3930650"/>
          <p14:tracePt t="86403" x="8920163" y="3960813"/>
          <p14:tracePt t="86421" x="8864600" y="3990975"/>
          <p14:tracePt t="86424" x="8823325" y="4003675"/>
          <p14:tracePt t="86437" x="8729663" y="4059238"/>
          <p14:tracePt t="86440" x="8704263" y="4059238"/>
          <p14:tracePt t="86454" x="8636000" y="4092575"/>
          <p14:tracePt t="86457" x="8610600" y="4092575"/>
          <p14:tracePt t="86471" x="8547100" y="4092575"/>
          <p14:tracePt t="86473" x="8478838" y="4127500"/>
          <p14:tracePt t="86486" x="8448675" y="4127500"/>
          <p14:tracePt t="86490" x="8418513" y="4156075"/>
          <p14:tracePt t="86506" x="8362950" y="4156075"/>
          <p14:tracePt t="86521" x="8337550" y="4156075"/>
          <p14:tracePt t="86538" x="8291513" y="4173538"/>
          <p14:tracePt t="86553" x="8278813" y="4186238"/>
          <p14:tracePt t="86577" x="8253413" y="4186238"/>
          <p14:tracePt t="86593" x="8223250" y="4160838"/>
          <p14:tracePt t="86609" x="8197850" y="4160838"/>
          <p14:tracePt t="86625" x="8167688" y="4160838"/>
          <p14:tracePt t="86636" x="8137525" y="4127500"/>
          <p14:tracePt t="86654" x="8112125" y="4127500"/>
          <p14:tracePt t="86657" x="8081963" y="4127500"/>
          <p14:tracePt t="86673" x="8056563" y="4127500"/>
          <p14:tracePt t="86873" x="7988300" y="4092575"/>
          <p14:tracePt t="86896" x="7959725" y="4092575"/>
          <p14:tracePt t="86921" x="7934325" y="4092575"/>
          <p14:tracePt t="86938" x="7908925" y="4092575"/>
          <p14:tracePt t="86944" x="7896225" y="4100513"/>
          <p14:tracePt t="86954" x="7896225" y="4127500"/>
          <p14:tracePt t="86971" x="7869238" y="4152900"/>
          <p14:tracePt t="86993" x="7869238" y="4178300"/>
          <p14:tracePt t="88561" x="7878763" y="4191000"/>
          <p14:tracePt t="88567" x="7904163" y="4216400"/>
          <p14:tracePt t="88577" x="7916863" y="4229100"/>
          <p14:tracePt t="88586" x="7916863" y="4254500"/>
          <p14:tracePt t="88604" x="7916863" y="4310063"/>
          <p14:tracePt t="88607" x="7908925" y="4322763"/>
          <p14:tracePt t="88620" x="7810500" y="4352925"/>
          <p14:tracePt t="88636" x="7580313" y="4352925"/>
          <p14:tracePt t="88639" x="7537450" y="4352925"/>
          <p14:tracePt t="88825" x="7508875" y="4343400"/>
          <p14:tracePt t="88832" x="7473950" y="4275138"/>
          <p14:tracePt t="88841" x="7473950" y="4249738"/>
          <p14:tracePt t="88854" x="7473950" y="4219575"/>
          <p14:tracePt t="88856" x="7473950" y="4206875"/>
          <p14:tracePt t="88870" x="7443788" y="4181475"/>
          <p14:tracePt t="88873" x="7470775" y="4181475"/>
          <p14:tracePt t="88889" x="7470775" y="4168775"/>
          <p14:tracePt t="88929" x="7470775" y="4143375"/>
          <p14:tracePt t="89009" x="7461250" y="4130675"/>
          <p14:tracePt t="89089" x="7435850" y="4130675"/>
          <p14:tracePt t="89145" x="7405688" y="4130675"/>
          <p14:tracePt t="89193" x="7380288" y="4130675"/>
          <p14:tracePt t="89216" x="7354888" y="4130675"/>
          <p14:tracePt t="89233" x="7324725" y="4130675"/>
          <p14:tracePt t="89241" x="7299325" y="4130675"/>
          <p14:tracePt t="89254" x="7270750" y="4130675"/>
          <p14:tracePt t="89271" x="7245350" y="4130675"/>
          <p14:tracePt t="89287" x="7218363" y="4130675"/>
          <p14:tracePt t="89304" x="7159625" y="4156075"/>
          <p14:tracePt t="89321" x="7134225" y="4156075"/>
          <p14:tracePt t="89338" x="7104063" y="4156075"/>
          <p14:tracePt t="89361" x="7078663" y="4156075"/>
          <p14:tracePt t="89377" x="7053263" y="4156075"/>
          <p14:tracePt t="89387" x="7023100" y="4156075"/>
          <p14:tracePt t="89404" x="6997700" y="4156075"/>
          <p14:tracePt t="89421" x="6904038" y="4156075"/>
          <p14:tracePt t="89424" x="6840538" y="4156075"/>
          <p14:tracePt t="89437" x="6777038" y="4156075"/>
          <p14:tracePt t="89439" x="6670675" y="4156075"/>
          <p14:tracePt t="89454" x="6584950" y="4156075"/>
          <p14:tracePt t="89456" x="6496050" y="4156075"/>
          <p14:tracePt t="89470" x="6381750" y="4156075"/>
          <p14:tracePt t="89473" x="6291263" y="4156075"/>
          <p14:tracePt t="89488" x="6088063" y="4156075"/>
          <p14:tracePt t="89504" x="5908675" y="4156075"/>
          <p14:tracePt t="89520" x="5781675" y="4156075"/>
          <p14:tracePt t="89536" x="5726113" y="4156075"/>
          <p14:tracePt t="89553" x="5624513" y="4148138"/>
          <p14:tracePt t="89569" x="5568950" y="4122738"/>
          <p14:tracePt t="89587" x="5500688" y="4087813"/>
          <p14:tracePt t="89603" x="5487988" y="4075113"/>
          <p14:tracePt t="89620" x="5437188" y="4049713"/>
          <p14:tracePt t="89636" x="5424488" y="4037013"/>
          <p14:tracePt t="89639" x="5424488" y="4011613"/>
          <p14:tracePt t="89657" x="5394325" y="3981450"/>
          <p14:tracePt t="90065" x="5381625" y="3968750"/>
          <p14:tracePt t="90081" x="5356225" y="3968750"/>
          <p14:tracePt t="90089" x="5326063" y="3968750"/>
          <p14:tracePt t="90104" x="5253038" y="3968750"/>
          <p14:tracePt t="90120" x="5100638" y="3968750"/>
          <p14:tracePt t="90137" x="4921250" y="3968750"/>
          <p14:tracePt t="90153" x="4751388" y="3968750"/>
          <p14:tracePt t="90170" x="4624388" y="3968750"/>
          <p14:tracePt t="90187" x="4535488" y="3968750"/>
          <p14:tracePt t="90204" x="4479925" y="3968750"/>
          <p14:tracePt t="90220" x="4454525" y="3968750"/>
          <p14:tracePt t="90224" x="4441825" y="3968750"/>
          <p14:tracePt t="90236" x="4429125" y="3968750"/>
          <p14:tracePt t="90273" x="4402138" y="3968750"/>
          <p14:tracePt t="90384" x="4373563" y="3968750"/>
          <p14:tracePt t="90640" x="4364038" y="3968750"/>
          <p14:tracePt t="90648" x="4351338" y="3968750"/>
          <p14:tracePt t="90688" x="4325938" y="3968750"/>
          <p14:tracePt t="90703" x="4313238" y="3956050"/>
          <p14:tracePt t="90745" x="4300538" y="3943350"/>
          <p14:tracePt t="90920" x="4275138" y="3943350"/>
          <p14:tracePt t="91192" x="4262438" y="3952875"/>
          <p14:tracePt t="91233" x="4262438" y="3978275"/>
          <p14:tracePt t="91576" x="4262438" y="4006850"/>
          <p14:tracePt t="92105" x="4305300" y="4021138"/>
          <p14:tracePt t="92121" x="4318000" y="4021138"/>
          <p14:tracePt t="92128" x="4330700" y="4021138"/>
          <p14:tracePt t="92137" x="4386263" y="4021138"/>
          <p14:tracePt t="92153" x="4457700" y="4011613"/>
          <p14:tracePt t="92170" x="4535488" y="3994150"/>
          <p14:tracePt t="92186" x="4708525" y="3956050"/>
          <p14:tracePt t="92203" x="4933950" y="3917950"/>
          <p14:tracePt t="92220" x="5067300" y="3884613"/>
          <p14:tracePt t="92236" x="5159375" y="3884613"/>
          <p14:tracePt t="92240" x="5207000" y="3871913"/>
          <p14:tracePt t="92254" x="5219700" y="3859213"/>
          <p14:tracePt t="92257" x="5245100" y="3859213"/>
          <p14:tracePt t="92270" x="5292725" y="3841750"/>
          <p14:tracePt t="92273" x="5338763" y="3829050"/>
          <p14:tracePt t="92289" x="5368925" y="3794125"/>
          <p14:tracePt t="92303" x="5394325" y="3794125"/>
          <p14:tracePt t="92328" x="5419725" y="3794125"/>
          <p14:tracePt t="92337" x="5449888" y="3794125"/>
          <p14:tracePt t="92353" x="5487988" y="3786188"/>
          <p14:tracePt t="92370" x="5543550" y="3756025"/>
          <p14:tracePt t="92386" x="5581650" y="3748088"/>
          <p14:tracePt t="92403" x="5602288" y="3722688"/>
          <p14:tracePt t="92420" x="5645150" y="3709988"/>
          <p14:tracePt t="92436" x="5670550" y="3684588"/>
          <p14:tracePt t="92453" x="5683250" y="3671888"/>
          <p14:tracePt t="92481" x="5691188" y="3659188"/>
          <p14:tracePt t="92489" x="5703888" y="3646488"/>
          <p14:tracePt t="92513" x="5718175" y="3636963"/>
          <p14:tracePt t="92521" x="5730875" y="3624263"/>
          <p14:tracePt t="92561" x="5743575" y="3611563"/>
          <p14:tracePt t="92873" x="5743575" y="3586163"/>
          <p14:tracePt t="92920" x="5743575" y="3556000"/>
          <p14:tracePt t="92928" x="5734050" y="3548063"/>
          <p14:tracePt t="92944" x="5721350" y="3535363"/>
          <p14:tracePt t="93097" x="5730875" y="3522663"/>
          <p14:tracePt t="93145" x="5743575" y="3509963"/>
          <p14:tracePt t="93160" x="5756275" y="3497263"/>
          <p14:tracePt t="93336" x="5768975" y="3484563"/>
          <p14:tracePt t="93384" x="5768975" y="3459163"/>
          <p14:tracePt t="93465" x="5768975" y="3433763"/>
          <p14:tracePt t="93681" x="5776913" y="3421063"/>
          <p14:tracePt t="93712" x="5802313" y="3421063"/>
          <p14:tracePt t="93769" x="5832475" y="3421063"/>
          <p14:tracePt t="93801" x="5857875" y="3421063"/>
          <p14:tracePt t="93833" x="5888038" y="3421063"/>
          <p14:tracePt t="93872" x="5913438" y="3421063"/>
          <p14:tracePt t="94545" x="5903913" y="3429000"/>
          <p14:tracePt t="95521" x="5903913" y="3454400"/>
          <p14:tracePt t="95560" x="5903913" y="3479800"/>
          <p14:tracePt t="95649" x="5891213" y="3492500"/>
          <p14:tracePt t="96169" x="5865813" y="3492500"/>
          <p14:tracePt t="96185" x="5853113" y="3505200"/>
          <p14:tracePt t="96200" x="5853113" y="3530600"/>
          <p14:tracePt t="96209" x="5845175" y="3543300"/>
          <p14:tracePt t="96376" x="5832475" y="3556000"/>
          <p14:tracePt t="96400" x="5819775" y="3568700"/>
          <p14:tracePt t="96649" x="5794375" y="3568700"/>
          <p14:tracePt t="97296" x="5781675" y="3560763"/>
          <p14:tracePt t="97303" x="5768975" y="3548063"/>
          <p14:tracePt t="97320" x="5756275" y="3535363"/>
          <p14:tracePt t="99648" x="5756275" y="3509963"/>
          <p14:tracePt t="99665" x="5756275" y="3484563"/>
          <p14:tracePt t="99680" x="5756275" y="3454400"/>
          <p14:tracePt t="99705" x="5756275" y="3429000"/>
          <p14:tracePt t="99719" x="5768975" y="3382963"/>
          <p14:tracePt t="99768" x="5781675" y="3368675"/>
          <p14:tracePt t="99824" x="5781675" y="3343275"/>
          <p14:tracePt t="100273" x="5781675" y="3352800"/>
          <p14:tracePt t="100280" x="5781675" y="3365500"/>
          <p14:tracePt t="100296" x="5781675" y="3390900"/>
          <p14:tracePt t="100305" x="5772150" y="3403600"/>
          <p14:tracePt t="100321" x="5759450" y="3411538"/>
          <p14:tracePt t="100354" x="5746750" y="3454400"/>
          <p14:tracePt t="100393" x="5734050" y="3467100"/>
          <p14:tracePt t="100433" x="5708650" y="3492500"/>
          <p14:tracePt t="100465" x="5708650" y="3522663"/>
          <p14:tracePt t="100472" x="5695950" y="3535363"/>
          <p14:tracePt t="100521" x="5683250" y="3548063"/>
          <p14:tracePt t="100528" x="5670550" y="3556000"/>
          <p14:tracePt t="100609" x="5645150" y="3556000"/>
          <p14:tracePt t="100625" x="5632450" y="3568700"/>
          <p14:tracePt t="100632" x="5619750" y="3581400"/>
          <p14:tracePt t="100641" x="5611813" y="3595688"/>
          <p14:tracePt t="100652" x="5597525" y="3608388"/>
          <p14:tracePt t="100656" x="5584825" y="3621088"/>
          <p14:tracePt t="100670" x="5572125" y="3629025"/>
          <p14:tracePt t="100672" x="5546725" y="3659188"/>
          <p14:tracePt t="100689" x="5518150" y="3659188"/>
          <p14:tracePt t="100703" x="5487988" y="3687763"/>
          <p14:tracePt t="100721" x="5462588" y="3687763"/>
          <p14:tracePt t="100736" x="5407025" y="3687763"/>
          <p14:tracePt t="100753" x="5351463" y="3714750"/>
          <p14:tracePt t="100769" x="5295900" y="3714750"/>
          <p14:tracePt t="100787" x="5232400" y="3748088"/>
          <p14:tracePt t="100803" x="5105400" y="3748088"/>
          <p14:tracePt t="100819" x="5011738" y="3778250"/>
          <p14:tracePt t="100836" x="4933950" y="3794125"/>
          <p14:tracePt t="100853" x="4875213" y="3821113"/>
          <p14:tracePt t="100857" x="4837113" y="3836988"/>
          <p14:tracePt t="100873" x="4773613" y="3836988"/>
          <p14:tracePt t="100887" x="4725988" y="3849688"/>
          <p14:tracePt t="100891" x="4713288" y="3862388"/>
          <p14:tracePt t="100904" x="4670425" y="3875088"/>
          <p14:tracePt t="100920" x="4657725" y="3887788"/>
          <p14:tracePt t="100936" x="4632325" y="3887788"/>
          <p14:tracePt t="100954" x="4606925" y="3887788"/>
          <p14:tracePt t="100977" x="4576763" y="3887788"/>
          <p14:tracePt t="100986" x="4530725" y="3905250"/>
          <p14:tracePt t="101003" x="4518025" y="3917950"/>
          <p14:tracePt t="101020" x="4492625" y="3917950"/>
          <p14:tracePt t="101097" x="4467225" y="3917950"/>
          <p14:tracePt t="101121" x="4454525" y="3910013"/>
          <p14:tracePt t="101137" x="4441825" y="3897313"/>
          <p14:tracePt t="101144" x="4416425" y="3897313"/>
          <p14:tracePt t="101154" x="4389438" y="3897313"/>
          <p14:tracePt t="101170" x="4257675" y="3862388"/>
          <p14:tracePt t="101186" x="4130675" y="3862388"/>
          <p14:tracePt t="101203" x="3994150" y="3862388"/>
          <p14:tracePt t="101220" x="3887788" y="3862388"/>
          <p14:tracePt t="101235" x="3862388" y="3862388"/>
          <p14:tracePt t="101254" x="3849688" y="3862388"/>
          <p14:tracePt t="101369" x="4057650" y="3862388"/>
          <p14:tracePt t="101376" x="4206875" y="3900488"/>
          <p14:tracePt t="101386" x="4322763" y="3900488"/>
          <p14:tracePt t="101403" x="4449763" y="3900488"/>
          <p14:tracePt t="101419" x="4525963" y="3900488"/>
          <p14:tracePt t="101437" x="4551363" y="3900488"/>
          <p14:tracePt t="101440" x="4564063" y="3892550"/>
          <p14:tracePt t="101473" x="4556125" y="3879850"/>
          <p14:tracePt t="101536" x="4530725" y="3879850"/>
          <p14:tracePt t="101560" x="4505325" y="3879850"/>
          <p14:tracePt t="101584" x="4475163" y="3879850"/>
          <p14:tracePt t="101609" x="4449763" y="3879850"/>
          <p14:tracePt t="101616" x="4419600" y="3879850"/>
          <p14:tracePt t="101633" x="4394200" y="3879850"/>
          <p14:tracePt t="101641" x="4381500" y="3887788"/>
          <p14:tracePt t="101652" x="4368800" y="3900488"/>
          <p14:tracePt t="101669" x="4318000" y="3900488"/>
          <p14:tracePt t="101672" x="4254500" y="3900488"/>
          <p14:tracePt t="101686" x="4224338" y="3900488"/>
          <p14:tracePt t="101688" x="4160838" y="3900488"/>
          <p14:tracePt t="101703" x="4110038" y="3900488"/>
          <p14:tracePt t="101720" x="4016375" y="3900488"/>
          <p14:tracePt t="101737" x="3978275" y="3914775"/>
          <p14:tracePt t="101753" x="3938588" y="3927475"/>
          <p14:tracePt t="101770" x="3884613" y="3927475"/>
          <p14:tracePt t="101787" x="3829050" y="3900488"/>
          <p14:tracePt t="101803" x="3790950" y="3887788"/>
          <p14:tracePt t="101819" x="3760788" y="3862388"/>
          <p14:tracePt t="101836" x="3730625" y="3833813"/>
          <p14:tracePt t="101840" x="3700463" y="3803650"/>
          <p14:tracePt t="101853" x="3700463" y="3773488"/>
          <p14:tracePt t="101856" x="3700463" y="3709988"/>
          <p14:tracePt t="101870" x="3700463" y="3684588"/>
          <p14:tracePt t="101873" x="3700463" y="3621088"/>
          <p14:tracePt t="101886" x="3700463" y="3556000"/>
          <p14:tracePt t="101889" x="3713163" y="3509963"/>
          <p14:tracePt t="101902" x="3760788" y="3462338"/>
          <p14:tracePt t="101906" x="3778250" y="3416300"/>
          <p14:tracePt t="101920" x="3900488" y="3289300"/>
          <p14:tracePt t="101936" x="3963988" y="3190875"/>
          <p14:tracePt t="101953" x="4062413" y="3127375"/>
          <p14:tracePt t="101969" x="4160838" y="3046413"/>
          <p14:tracePt t="101986" x="4219575" y="3003550"/>
          <p14:tracePt t="102003" x="4270375" y="2978150"/>
          <p14:tracePt t="102020" x="4348163" y="2930525"/>
          <p14:tracePt t="102036" x="4483100" y="2897188"/>
          <p14:tracePt t="102039" x="4548188" y="2897188"/>
          <p14:tracePt t="102053" x="4614863" y="2863850"/>
          <p14:tracePt t="102056" x="4679950" y="2863850"/>
          <p14:tracePt t="102070" x="4764088" y="2863850"/>
          <p14:tracePt t="102073" x="4806950" y="2863850"/>
          <p14:tracePt t="102086" x="4854575" y="2846388"/>
          <p14:tracePt t="102089" x="4900613" y="2833688"/>
          <p14:tracePt t="102103" x="4930775" y="2833688"/>
          <p14:tracePt t="102120" x="4994275" y="2833688"/>
          <p14:tracePt t="102136" x="5019675" y="2833688"/>
          <p14:tracePt t="102153" x="5080000" y="2803525"/>
          <p14:tracePt t="102177" x="5105400" y="2803525"/>
          <p14:tracePt t="102193" x="5151438" y="2811463"/>
          <p14:tracePt t="102216" x="5164138" y="2824163"/>
          <p14:tracePt t="102225" x="5176838" y="2836863"/>
          <p14:tracePt t="102237" x="5189538" y="2851150"/>
          <p14:tracePt t="102239" x="5214938" y="2876550"/>
          <p14:tracePt t="102253" x="5245100" y="2905125"/>
          <p14:tracePt t="102270" x="5275263" y="2935288"/>
          <p14:tracePt t="102273" x="5321300" y="2970213"/>
          <p14:tracePt t="102286" x="5351463" y="2982913"/>
          <p14:tracePt t="102290" x="5364163" y="2995613"/>
          <p14:tracePt t="102302" x="5424488" y="3024188"/>
          <p14:tracePt t="102306" x="5521325" y="3063875"/>
          <p14:tracePt t="102320" x="5637213" y="3130550"/>
          <p14:tracePt t="102336" x="5768975" y="3165475"/>
          <p14:tracePt t="102353" x="5908675" y="3233738"/>
          <p14:tracePt t="102369" x="6002338" y="3267075"/>
          <p14:tracePt t="102387" x="6100763" y="3302000"/>
          <p14:tracePt t="102403" x="6176963" y="3330575"/>
          <p14:tracePt t="102420" x="6215063" y="3330575"/>
          <p14:tracePt t="102437" x="6245225" y="3365500"/>
          <p14:tracePt t="102440" x="6270625" y="3365500"/>
          <p14:tracePt t="102465" x="6300788" y="3395663"/>
          <p14:tracePt t="102473" x="6329363" y="3395663"/>
          <p14:tracePt t="102489" x="6354763" y="3395663"/>
          <p14:tracePt t="102503" x="6384925" y="3395663"/>
          <p14:tracePt t="102520" x="6440488" y="3421063"/>
          <p14:tracePt t="102538" x="6453188" y="3433763"/>
          <p14:tracePt t="102554" x="6465888" y="3446463"/>
          <p14:tracePt t="102570" x="6508750" y="3459163"/>
          <p14:tracePt t="102586" x="6546850" y="3497263"/>
          <p14:tracePt t="102609" x="6572250" y="3497263"/>
          <p14:tracePt t="102665" x="6602413" y="3497263"/>
          <p14:tracePt t="102681" x="6615113" y="3509963"/>
          <p14:tracePt t="102696" x="6627813" y="3522663"/>
          <p14:tracePt t="102705" x="6635750" y="3535363"/>
          <p14:tracePt t="102720" x="6691313" y="3560763"/>
          <p14:tracePt t="102737" x="6716713" y="3586163"/>
          <p14:tracePt t="102754" x="6738938" y="3608388"/>
          <p14:tracePt t="102769" x="6767513" y="3662363"/>
          <p14:tracePt t="102786" x="6789738" y="3687763"/>
          <p14:tracePt t="102803" x="6815138" y="3714750"/>
          <p14:tracePt t="102820" x="6827838" y="3722688"/>
          <p14:tracePt t="102836" x="6840538" y="3735388"/>
          <p14:tracePt t="102852" x="6853238" y="3748088"/>
          <p14:tracePt t="103656" x="6865938" y="3760788"/>
          <p14:tracePt t="103673" x="6865938" y="3786188"/>
          <p14:tracePt t="103689" x="6865938" y="3811588"/>
          <p14:tracePt t="103696" x="6853238" y="3859213"/>
          <p14:tracePt t="103705" x="6840538" y="3871913"/>
          <p14:tracePt t="103720" x="6840538" y="3990975"/>
          <p14:tracePt t="103737" x="6840538" y="4117975"/>
          <p14:tracePt t="103755" x="6840538" y="4246563"/>
          <p14:tracePt t="103769" x="6840538" y="4338638"/>
          <p14:tracePt t="103786" x="6840538" y="4429125"/>
          <p14:tracePt t="103803" x="6840538" y="4484688"/>
          <p14:tracePt t="103820" x="6815138" y="4505325"/>
          <p14:tracePt t="103837" x="6784975" y="4565650"/>
          <p14:tracePt t="103853" x="6784975" y="4594225"/>
          <p14:tracePt t="103856" x="6777038" y="4606925"/>
          <p14:tracePt t="103869" x="6734175" y="4619625"/>
          <p14:tracePt t="103887" x="6734175" y="4645025"/>
          <p14:tracePt t="103889" x="6721475" y="4657725"/>
          <p14:tracePt t="103902" x="6696075" y="4684713"/>
          <p14:tracePt t="103905" x="6661150" y="4718050"/>
          <p14:tracePt t="103919" x="6615113" y="4794250"/>
          <p14:tracePt t="103936" x="6551613" y="4892675"/>
          <p14:tracePt t="103952" x="6503988" y="5006975"/>
          <p14:tracePt t="103969" x="6427788" y="5087938"/>
          <p14:tracePt t="103986" x="6346825" y="5168900"/>
          <p14:tracePt t="104003" x="6248400" y="5267325"/>
          <p14:tracePt t="104019" x="6156325" y="5295900"/>
          <p14:tracePt t="104036" x="6015038" y="5364163"/>
          <p14:tracePt t="104052" x="5916613" y="5402263"/>
          <p14:tracePt t="104055" x="5837238" y="5402263"/>
          <p14:tracePt t="104069" x="5807075" y="5416550"/>
          <p14:tracePt t="104072" x="5759450" y="5432425"/>
          <p14:tracePt t="104087" x="5703888" y="5432425"/>
          <p14:tracePt t="104102" x="5640388" y="5432425"/>
          <p14:tracePt t="104120" x="5568950" y="5432425"/>
          <p14:tracePt t="104136" x="5495925" y="5432425"/>
          <p14:tracePt t="104154" x="5364163" y="5467350"/>
          <p14:tracePt t="104169" x="5275263" y="5467350"/>
          <p14:tracePt t="104186" x="5146675" y="5467350"/>
          <p14:tracePt t="104203" x="5053013" y="5467350"/>
          <p14:tracePt t="104219" x="4926013" y="5467350"/>
          <p14:tracePt t="104237" x="4748213" y="5432425"/>
          <p14:tracePt t="104240" x="4679950" y="5402263"/>
          <p14:tracePt t="104252" x="4654550" y="5402263"/>
          <p14:tracePt t="104255" x="4586288" y="5368925"/>
          <p14:tracePt t="104270" x="4560888" y="5368925"/>
          <p14:tracePt t="104273" x="4492625" y="5335588"/>
          <p14:tracePt t="104286" x="4457700" y="5300663"/>
          <p14:tracePt t="104303" x="4389438" y="5267325"/>
          <p14:tracePt t="104320" x="4330700" y="5207000"/>
          <p14:tracePt t="104336" x="4254500" y="5130800"/>
          <p14:tracePt t="104353" x="4189413" y="5067300"/>
          <p14:tracePt t="104369" x="4125913" y="4968875"/>
          <p14:tracePt t="104387" x="4100513" y="4913313"/>
          <p14:tracePt t="104403" x="4070350" y="4824413"/>
          <p14:tracePt t="104420" x="4057650" y="4786313"/>
          <p14:tracePt t="104436" x="4044950" y="4773613"/>
          <p14:tracePt t="104439" x="4044950" y="4748213"/>
          <p14:tracePt t="104488" x="4044950" y="4722813"/>
          <p14:tracePt t="104569" x="4044950" y="4692650"/>
          <p14:tracePt t="104593" x="4044950" y="4667250"/>
          <p14:tracePt t="104609" x="4029075" y="4619625"/>
          <p14:tracePt t="104633" x="4016375" y="4606925"/>
          <p14:tracePt t="104649" x="4016375" y="4581525"/>
          <p14:tracePt t="104673" x="4016375" y="4556125"/>
          <p14:tracePt t="106201" x="4057650" y="4538663"/>
          <p14:tracePt t="106216" x="4087813" y="4538663"/>
          <p14:tracePt t="106233" x="4100513" y="4525963"/>
          <p14:tracePt t="106249" x="4113213" y="4513263"/>
          <p14:tracePt t="106265" x="4138613" y="4513263"/>
          <p14:tracePt t="106273" x="4148138" y="4500563"/>
          <p14:tracePt t="106289" x="4160838" y="4492625"/>
          <p14:tracePt t="106313" x="4186238" y="4492625"/>
          <p14:tracePt t="106584" x="4216400" y="4492625"/>
          <p14:tracePt t="106592" x="4241800" y="4492625"/>
          <p14:tracePt t="106625" x="4270375" y="4518025"/>
          <p14:tracePt t="106632" x="4283075" y="4530725"/>
          <p14:tracePt t="106641" x="4295775" y="4538663"/>
          <p14:tracePt t="106657" x="4310063" y="4551363"/>
          <p14:tracePt t="106669" x="4322763" y="4565650"/>
          <p14:tracePt t="107936" x="4348163" y="4565650"/>
          <p14:tracePt t="109097" x="4373563" y="4565650"/>
          <p14:tracePt t="109265" x="4386263" y="4556125"/>
          <p14:tracePt t="109272" x="4411663" y="4530725"/>
          <p14:tracePt t="109289" x="4411663" y="4518025"/>
          <p14:tracePt t="109302" x="4411663" y="4505325"/>
          <p14:tracePt t="109320" x="4411663" y="4454525"/>
          <p14:tracePt t="109344" x="4411663" y="4424363"/>
          <p14:tracePt t="110825" x="4411663" y="4398963"/>
          <p14:tracePt t="110849" x="4429125" y="4352925"/>
          <p14:tracePt t="110865" x="4441825" y="4338638"/>
          <p14:tracePt t="110881" x="4454525" y="4297363"/>
          <p14:tracePt t="110897" x="4483100" y="4267200"/>
          <p14:tracePt t="110913" x="4495800" y="4254500"/>
          <p14:tracePt t="110919" x="4525963" y="4211638"/>
          <p14:tracePt t="110937" x="4525963" y="4203700"/>
          <p14:tracePt t="110953" x="4535488" y="4191000"/>
          <p14:tracePt t="111425" x="4576763" y="4178300"/>
          <p14:tracePt t="111465" x="4589463" y="4165600"/>
          <p14:tracePt t="111489" x="4614863" y="4165600"/>
          <p14:tracePt t="111520" x="4645025" y="4165600"/>
          <p14:tracePt t="111545" x="4670425" y="4165600"/>
          <p14:tracePt t="111577" x="4683125" y="4152900"/>
          <p14:tracePt t="111584" x="4695825" y="4140200"/>
          <p14:tracePt t="120256" x="4675188" y="4140200"/>
          <p14:tracePt t="120264" x="4645025" y="4140200"/>
          <p14:tracePt t="120281" x="4619625" y="4140200"/>
          <p14:tracePt t="120961" x="4606925" y="4127500"/>
          <p14:tracePt t="120976" x="4606925" y="4100513"/>
          <p14:tracePt t="121000" x="4619625" y="4054475"/>
          <p14:tracePt t="121009" x="4629150" y="4041775"/>
          <p14:tracePt t="121025" x="4645025" y="4003675"/>
          <p14:tracePt t="121041" x="4657725" y="3990975"/>
          <p14:tracePt t="121096" x="4683125" y="3960813"/>
          <p14:tracePt t="121113" x="4695825" y="3948113"/>
          <p14:tracePt t="121129" x="4738688" y="3935413"/>
          <p14:tracePt t="121137" x="4748213" y="3922713"/>
          <p14:tracePt t="121152" x="4875213" y="3887788"/>
          <p14:tracePt t="121170" x="4981575" y="3875088"/>
          <p14:tracePt t="121185" x="5118100" y="3841750"/>
          <p14:tracePt t="121202" x="5211763" y="3824288"/>
          <p14:tracePt t="121219" x="5283200" y="3824288"/>
          <p14:tracePt t="121235" x="5372100" y="3824288"/>
          <p14:tracePt t="121252" x="5500688" y="3824288"/>
          <p14:tracePt t="121255" x="5564188" y="3824288"/>
          <p14:tracePt t="121269" x="5627688" y="3824288"/>
          <p14:tracePt t="121285" x="5756275" y="3824288"/>
          <p14:tracePt t="121288" x="5819775" y="3824288"/>
          <p14:tracePt t="121301" x="5845175" y="3824288"/>
          <p14:tracePt t="121318" x="5875338" y="3824288"/>
          <p14:tracePt t="121322" x="5921375" y="3836988"/>
          <p14:tracePt t="121337" x="5921375" y="3862388"/>
          <p14:tracePt t="121360" x="5921375" y="3892550"/>
          <p14:tracePt t="121369" x="5921375" y="3917950"/>
          <p14:tracePt t="121384" x="5946775" y="3978275"/>
          <p14:tracePt t="121401" x="5946775" y="4079875"/>
          <p14:tracePt t="121418" x="5981700" y="4152900"/>
          <p14:tracePt t="121435" x="5981700" y="4246563"/>
          <p14:tracePt t="121452" x="6015038" y="4338638"/>
          <p14:tracePt t="121455" x="6015038" y="4403725"/>
          <p14:tracePt t="121469" x="6015038" y="4467225"/>
          <p14:tracePt t="121472" x="6027738" y="4513263"/>
          <p14:tracePt t="121486" x="6078538" y="4560888"/>
          <p14:tracePt t="121489" x="6078538" y="4624388"/>
          <p14:tracePt t="121502" x="6151563" y="4697413"/>
          <p14:tracePt t="121505" x="6184900" y="4768850"/>
          <p14:tracePt t="121519" x="6419850" y="4956175"/>
          <p14:tracePt t="121536" x="6751638" y="5113338"/>
          <p14:tracePt t="121552" x="7138988" y="5270500"/>
          <p14:tracePt t="121570" x="7486650" y="5360988"/>
          <p14:tracePt t="121585" x="7912100" y="5360988"/>
          <p14:tracePt t="121602" x="8393113" y="5360988"/>
          <p14:tracePt t="121618" x="8882063" y="5270500"/>
          <p14:tracePt t="121635" x="9210675" y="5135563"/>
          <p14:tracePt t="121652" x="9439275" y="4991100"/>
          <p14:tracePt t="121668" x="9537700" y="4892675"/>
          <p14:tracePt t="121671" x="9571038" y="4824413"/>
          <p14:tracePt t="121685" x="9571038" y="4760913"/>
          <p14:tracePt t="121688" x="9571038" y="4697413"/>
          <p14:tracePt t="121702" x="9571038" y="4632325"/>
          <p14:tracePt t="121705" x="9571038" y="4568825"/>
          <p14:tracePt t="121717" x="9571038" y="4462463"/>
          <p14:tracePt t="121720" x="9571038" y="4343400"/>
          <p14:tracePt t="121736" x="9555163" y="4084638"/>
          <p14:tracePt t="121754" x="9363075" y="3849688"/>
          <p14:tracePt t="121769" x="9150350" y="3641725"/>
          <p14:tracePt t="121785" x="8839200" y="3441700"/>
          <p14:tracePt t="121802" x="8512175" y="3352800"/>
          <p14:tracePt t="121819" x="8274050" y="3314700"/>
          <p14:tracePt t="121834" x="8094663" y="3314700"/>
          <p14:tracePt t="121851" x="7899400" y="3314700"/>
          <p14:tracePt t="121868" x="7762875" y="3355975"/>
          <p14:tracePt t="121884" x="7580313" y="3540125"/>
          <p14:tracePt t="121888" x="7504113" y="3616325"/>
          <p14:tracePt t="121902" x="7402513" y="3722688"/>
          <p14:tracePt t="121905" x="7359650" y="3841750"/>
          <p14:tracePt t="121918" x="7321550" y="3940175"/>
          <p14:tracePt t="121920" x="7321550" y="4084638"/>
          <p14:tracePt t="121935" x="7286625" y="4267200"/>
          <p14:tracePt t="121953" x="7286625" y="4445000"/>
          <p14:tracePt t="121970" x="7337425" y="4603750"/>
          <p14:tracePt t="121985" x="7643813" y="4778375"/>
          <p14:tracePt t="122001" x="8078788" y="4870450"/>
          <p14:tracePt t="122019" x="8716963" y="4968875"/>
          <p14:tracePt t="122036" x="9583738" y="5019675"/>
          <p14:tracePt t="122052" x="10345738" y="5019675"/>
          <p14:tracePt t="122069" x="10829925" y="4930775"/>
          <p14:tracePt t="122071" x="11090275" y="4862513"/>
          <p14:tracePt t="122085" x="11247438" y="4751388"/>
          <p14:tracePt t="122088" x="11379200" y="4616450"/>
          <p14:tracePt t="122101" x="11490325" y="4462463"/>
          <p14:tracePt t="122105" x="11490325" y="4348163"/>
          <p14:tracePt t="122119" x="11490325" y="4173538"/>
          <p14:tracePt t="122122" x="11490325" y="3978275"/>
          <p14:tracePt t="122136" x="11353800" y="3540125"/>
          <p14:tracePt t="122152" x="11022013" y="2982913"/>
          <p14:tracePt t="122169" x="10325100" y="2378075"/>
          <p14:tracePt t="122184" x="9631363" y="2071688"/>
          <p14:tracePt t="122201" x="9132888" y="1973263"/>
          <p14:tracePt t="122219" x="8707438" y="1973263"/>
          <p14:tracePt t="122235" x="8347075" y="2147888"/>
          <p14:tracePt t="122252" x="7980363" y="2611438"/>
          <p14:tracePt t="122269" x="7678738" y="3165475"/>
          <p14:tracePt t="122271" x="7631113" y="3484563"/>
          <p14:tracePt t="122285" x="7534275" y="3748088"/>
          <p14:tracePt t="122288" x="7435850" y="4041775"/>
          <p14:tracePt t="122302" x="7435850" y="4267200"/>
          <p14:tracePt t="122305" x="7435850" y="4492625"/>
          <p14:tracePt t="122319" x="7435850" y="4662488"/>
          <p14:tracePt t="122322" x="7435850" y="4778375"/>
          <p14:tracePt t="122336" x="7529513" y="4948238"/>
          <p14:tracePt t="122352" x="7742238" y="4981575"/>
          <p14:tracePt t="122369" x="8061325" y="5024438"/>
          <p14:tracePt t="122384" x="8456613" y="5024438"/>
          <p14:tracePt t="122401" x="8924925" y="4887913"/>
          <p14:tracePt t="122418" x="9396413" y="4649788"/>
          <p14:tracePt t="122435" x="9715500" y="4330700"/>
          <p14:tracePt t="122452" x="9877425" y="3948113"/>
          <p14:tracePt t="122455" x="9877425" y="3778250"/>
          <p14:tracePt t="122468" x="9877425" y="3548063"/>
          <p14:tracePt t="122471" x="9877425" y="3352800"/>
          <p14:tracePt t="122485" x="9788525" y="3143250"/>
          <p14:tracePt t="122489" x="9593263" y="2897188"/>
          <p14:tracePt t="122502" x="9375775" y="2684463"/>
          <p14:tracePt t="122505" x="9056688" y="2466975"/>
          <p14:tracePt t="122519" x="8623300" y="2284413"/>
          <p14:tracePt t="122521" x="8086725" y="2084388"/>
          <p14:tracePt t="122536" x="7018338" y="2020888"/>
          <p14:tracePt t="122552" x="6172200" y="2071688"/>
          <p14:tracePt t="122570" x="5543550" y="2332038"/>
          <p14:tracePt t="122585" x="5143500" y="2735263"/>
          <p14:tracePt t="122601" x="5053013" y="3089275"/>
          <p14:tracePt t="122618" x="5006975" y="3489325"/>
          <p14:tracePt t="122635" x="5126038" y="3743325"/>
          <p14:tracePt t="122651" x="5411788" y="3986213"/>
          <p14:tracePt t="122668" x="5934075" y="4084638"/>
          <p14:tracePt t="122685" x="6534150" y="4135438"/>
          <p14:tracePt t="122689" x="6815138" y="4135438"/>
          <p14:tracePt t="122701" x="7124700" y="4135438"/>
          <p14:tracePt t="122704" x="7304088" y="4049713"/>
          <p14:tracePt t="122718" x="7431088" y="3965575"/>
          <p14:tracePt t="122721" x="7537450" y="3859213"/>
          <p14:tracePt t="122735" x="7580313" y="3735388"/>
          <p14:tracePt t="122738" x="7580313" y="3621088"/>
          <p14:tracePt t="122752" x="7580313" y="3335338"/>
          <p14:tracePt t="122769" x="7405688" y="3130550"/>
          <p14:tracePt t="122785" x="7099300" y="2957513"/>
          <p14:tracePt t="122802" x="6780213" y="2930525"/>
          <p14:tracePt t="122819" x="6470650" y="2930525"/>
          <p14:tracePt t="122835" x="6197600" y="3224213"/>
          <p14:tracePt t="122853" x="6151563" y="3679825"/>
          <p14:tracePt t="122855" x="6151563" y="3905250"/>
          <p14:tracePt t="122868" x="6151563" y="4075113"/>
          <p14:tracePt t="122871" x="6210300" y="4229100"/>
          <p14:tracePt t="122885" x="6316663" y="4335463"/>
          <p14:tracePt t="122888" x="6376988" y="4432300"/>
          <p14:tracePt t="122902" x="6496050" y="4471988"/>
          <p14:tracePt t="122905" x="6559550" y="4471988"/>
          <p14:tracePt t="122919" x="6686550" y="4471988"/>
          <p14:tracePt t="122935" x="6823075" y="4471988"/>
          <p14:tracePt t="122952" x="7058025" y="4287838"/>
          <p14:tracePt t="122970" x="7185025" y="4011613"/>
          <p14:tracePt t="122984" x="7185025" y="3752850"/>
          <p14:tracePt t="123002" x="7185025" y="3467100"/>
          <p14:tracePt t="123018" x="7035800" y="3314700"/>
          <p14:tracePt t="123035" x="6873875" y="3259138"/>
          <p14:tracePt t="123052" x="6635750" y="3216275"/>
          <p14:tracePt t="123068" x="6291263" y="3216275"/>
          <p14:tracePt t="123085" x="6057900" y="3449638"/>
          <p14:tracePt t="123088" x="5938838" y="3659188"/>
          <p14:tracePt t="123101" x="5878513" y="3760788"/>
          <p14:tracePt t="123104" x="5878513" y="3875088"/>
          <p14:tracePt t="123118" x="5878513" y="3990975"/>
          <p14:tracePt t="123121" x="5878513" y="4054475"/>
          <p14:tracePt t="123136" x="5878513" y="4143375"/>
          <p14:tracePt t="123153" x="5926138" y="4194175"/>
          <p14:tracePt t="123168" x="6015038" y="4194175"/>
          <p14:tracePt t="123184" x="6189663" y="4194175"/>
          <p14:tracePt t="123201" x="6364288" y="4160838"/>
          <p14:tracePt t="123218" x="6567488" y="3998913"/>
          <p14:tracePt t="123235" x="6746875" y="3836988"/>
          <p14:tracePt t="123252" x="6886575" y="3636963"/>
          <p14:tracePt t="123269" x="6977063" y="3556000"/>
          <p14:tracePt t="123272" x="7023100" y="3540125"/>
          <p14:tracePt t="123285" x="7048500" y="3540125"/>
          <p14:tracePt t="123287" x="7116763" y="3505200"/>
          <p14:tracePt t="123305" x="7142163" y="3505200"/>
          <p14:tracePt t="123318" x="7205663" y="3505200"/>
          <p14:tracePt t="123321" x="7270750" y="3505200"/>
          <p14:tracePt t="123334" x="7354888" y="3505200"/>
          <p14:tracePt t="123338" x="7478713" y="3543300"/>
          <p14:tracePt t="123350" x="7524750" y="3573463"/>
          <p14:tracePt t="123354" x="7635875" y="3611563"/>
          <p14:tracePt t="123368" x="7886700" y="3740150"/>
          <p14:tracePt t="123387" x="8193088" y="3867150"/>
          <p14:tracePt t="123401" x="8605838" y="4003675"/>
          <p14:tracePt t="123419" x="8907463" y="4135438"/>
          <p14:tracePt t="123435" x="9107488" y="4254500"/>
          <p14:tracePt t="123452" x="9274175" y="4297363"/>
          <p14:tracePt t="123469" x="9332913" y="4338638"/>
          <p14:tracePt t="123471" x="9345613" y="4352925"/>
          <p14:tracePt t="123485" x="9358313" y="4365625"/>
          <p14:tracePt t="123502" x="9371013" y="4406900"/>
          <p14:tracePt t="123505" x="9401175" y="4437063"/>
          <p14:tracePt t="123520" x="9448800" y="4513263"/>
          <p14:tracePt t="123536" x="9477375" y="4568825"/>
          <p14:tracePt t="123553" x="9542463" y="4672013"/>
          <p14:tracePt t="123571" x="9575800" y="4764088"/>
          <p14:tracePt t="123585" x="9605963" y="4819650"/>
          <p14:tracePt t="123602" x="9605963" y="4875213"/>
          <p14:tracePt t="123618" x="9636125" y="4905375"/>
          <p14:tracePt t="123641" x="9636125" y="4935538"/>
          <p14:tracePt t="123889" x="9636125" y="4910138"/>
          <p14:tracePt t="123896" x="9636125" y="4884738"/>
          <p14:tracePt t="123905" x="9636125" y="4854575"/>
          <p14:tracePt t="123918" x="9636125" y="4829175"/>
          <p14:tracePt t="123922" x="9636125" y="4803775"/>
          <p14:tracePt t="123936" x="9636125" y="4773613"/>
          <p14:tracePt t="123951" x="9636125" y="4748213"/>
          <p14:tracePt t="123968" x="9636125" y="4718050"/>
          <p14:tracePt t="124137" x="9593263" y="4705350"/>
          <p14:tracePt t="124161" x="9567863" y="4705350"/>
          <p14:tracePt t="124185" x="9542463" y="4705350"/>
          <p14:tracePt t="124209" x="9512300" y="4705350"/>
          <p14:tracePt t="124225" x="9486900" y="4705350"/>
          <p14:tracePt t="124232" x="9456738" y="4705350"/>
          <p14:tracePt t="124241" x="9431338" y="4705350"/>
          <p14:tracePt t="124251" x="9405938" y="4705350"/>
          <p14:tracePt t="124268" x="9375775" y="4705350"/>
          <p14:tracePt t="124272" x="9363075" y="4692650"/>
          <p14:tracePt t="124285" x="9355138" y="4679950"/>
          <p14:tracePt t="124301" x="9324975" y="4679950"/>
          <p14:tracePt t="124318" x="9299575" y="4679950"/>
          <p14:tracePt t="124344" x="9274175" y="4679950"/>
          <p14:tracePt t="124441" x="9244013" y="4679950"/>
          <p14:tracePt t="124448" x="9231313" y="4667250"/>
          <p14:tracePt t="124465" x="9231313" y="4654550"/>
          <p14:tracePt t="124473" x="9231313" y="4645025"/>
          <p14:tracePt t="124489" x="9231313" y="4619625"/>
          <p14:tracePt t="124502" x="9239250" y="4606925"/>
          <p14:tracePt t="124505" x="9251950" y="4594225"/>
          <p14:tracePt t="124522" x="9282113" y="4565650"/>
          <p14:tracePt t="124537" x="9312275" y="4535488"/>
          <p14:tracePt t="124551" x="9342438" y="4505325"/>
          <p14:tracePt t="124569" x="9371013" y="4475163"/>
          <p14:tracePt t="124593" x="9371013" y="4449763"/>
          <p14:tracePt t="124616" x="9401175" y="4419600"/>
          <p14:tracePt t="124793" x="9358313" y="4403725"/>
          <p14:tracePt t="124817" x="9332913" y="4403725"/>
          <p14:tracePt t="124833" x="9302750" y="4403725"/>
          <p14:tracePt t="124841" x="9290050" y="4411663"/>
          <p14:tracePt t="124851" x="9282113" y="4424363"/>
          <p14:tracePt t="124868" x="9251950" y="4449763"/>
          <p14:tracePt t="125136" x="9277350" y="4449763"/>
          <p14:tracePt t="125161" x="9302750" y="4449763"/>
          <p14:tracePt t="125176" x="9317038" y="4441825"/>
          <p14:tracePt t="125432" x="9307513" y="4429125"/>
          <p14:tracePt t="125449" x="9282113" y="4429125"/>
          <p14:tracePt t="125505" x="9251950" y="4429125"/>
          <p14:tracePt t="125512" x="9210675" y="4441825"/>
          <p14:tracePt t="125529" x="9196388" y="4454525"/>
          <p14:tracePt t="125545" x="9137650" y="4484688"/>
          <p14:tracePt t="125561" x="9107488" y="4484688"/>
          <p14:tracePt t="125570" x="9082088" y="4484688"/>
          <p14:tracePt t="125585" x="9056688" y="4484688"/>
          <p14:tracePt t="125601" x="9026525" y="4484688"/>
          <p14:tracePt t="125618" x="8988425" y="4497388"/>
          <p14:tracePt t="125635" x="8950325" y="4505325"/>
          <p14:tracePt t="125664" x="8924925" y="4505325"/>
          <p14:tracePt t="125681" x="8894763" y="4505325"/>
          <p14:tracePt t="125697" x="8882063" y="4500563"/>
          <p14:tracePt t="125721" x="8874125" y="4487863"/>
          <p14:tracePt t="125801" x="8843963" y="4487863"/>
          <p14:tracePt t="125856" x="8818563" y="4487863"/>
          <p14:tracePt t="125913" x="8793163" y="4487863"/>
          <p14:tracePt t="125936" x="8780463" y="4475163"/>
          <p14:tracePt t="125961" x="8767763" y="4462463"/>
          <p14:tracePt t="126073" x="8742363" y="4462463"/>
          <p14:tracePt t="126225" x="8716963" y="4462463"/>
          <p14:tracePt t="126273" x="8686800" y="4462463"/>
          <p14:tracePt t="126353" x="8661400" y="4462463"/>
          <p14:tracePt t="126385" x="8631238" y="4462463"/>
          <p14:tracePt t="126392" x="8605838" y="4462463"/>
          <p14:tracePt t="126425" x="8593138" y="4449763"/>
          <p14:tracePt t="126545" x="8580438" y="4437063"/>
          <p14:tracePt t="126601" x="8555038" y="4411663"/>
          <p14:tracePt t="126641" x="8524875" y="4381500"/>
          <p14:tracePt t="126681" x="8494713" y="4381500"/>
          <p14:tracePt t="126696" x="8469313" y="4381500"/>
          <p14:tracePt t="126713" x="8443913" y="4381500"/>
          <p14:tracePt t="126729" x="8413750" y="4381500"/>
          <p14:tracePt t="126736" x="8388350" y="4381500"/>
          <p14:tracePt t="126752" x="8334375" y="4381500"/>
          <p14:tracePt t="126768" x="8278813" y="4381500"/>
          <p14:tracePt t="126785" x="8253413" y="4381500"/>
          <p14:tracePt t="126803" x="8223250" y="4381500"/>
          <p14:tracePt t="126818" x="8197850" y="4381500"/>
          <p14:tracePt t="126841" x="8172450" y="4381500"/>
          <p14:tracePt t="126873" x="8142288" y="4381500"/>
          <p14:tracePt t="126896" x="8116888" y="4381500"/>
          <p14:tracePt t="126904" x="8069263" y="4394200"/>
          <p14:tracePt t="126921" x="8056563" y="4403725"/>
          <p14:tracePt t="126936" x="8031163" y="4403725"/>
          <p14:tracePt t="126952" x="7975600" y="4403725"/>
          <p14:tracePt t="126969" x="7950200" y="4403725"/>
          <p14:tracePt t="126984" x="7896225" y="4403725"/>
          <p14:tracePt t="127002" x="7866063" y="4403725"/>
          <p14:tracePt t="127018" x="7815263" y="4403725"/>
          <p14:tracePt t="127035" x="7785100" y="4437063"/>
          <p14:tracePt t="127052" x="7754938" y="4437063"/>
          <p14:tracePt t="127073" x="7729538" y="4437063"/>
          <p14:tracePt t="127136" x="7699375" y="4437063"/>
          <p14:tracePt t="127161" x="7673975" y="4437063"/>
          <p14:tracePt t="127201" x="7648575" y="4437063"/>
          <p14:tracePt t="127241" x="7618413" y="4437063"/>
          <p14:tracePt t="127273" x="7593013" y="4437063"/>
          <p14:tracePt t="127288" x="7562850" y="4437063"/>
          <p14:tracePt t="127313" x="7537450" y="4437063"/>
          <p14:tracePt t="127329" x="7512050" y="4437063"/>
          <p14:tracePt t="127337" x="7499350" y="4445000"/>
          <p14:tracePt t="127360" x="7486650" y="4459288"/>
          <p14:tracePt t="127496" x="7461250" y="4459288"/>
          <p14:tracePt t="127569" x="7431088" y="4459288"/>
          <p14:tracePt t="127593" x="7405688" y="4459288"/>
          <p14:tracePt t="127616" x="7380288" y="4459288"/>
          <p14:tracePt t="127632" x="7351713" y="4459288"/>
          <p14:tracePt t="127640" x="7324725" y="4459288"/>
          <p14:tracePt t="127658" x="7296150" y="4459288"/>
          <p14:tracePt t="127668" x="7270750" y="4459288"/>
          <p14:tracePt t="127685" x="7245350" y="4459288"/>
          <p14:tracePt t="127689" x="7215188" y="4459288"/>
          <p14:tracePt t="127713" x="7189788" y="4459288"/>
          <p14:tracePt t="127737" x="7159625" y="4459288"/>
          <p14:tracePt t="127753" x="7134225" y="4459288"/>
          <p14:tracePt t="127769" x="7108825" y="4459288"/>
          <p14:tracePt t="127776" x="7078663" y="4459288"/>
          <p14:tracePt t="127793" x="7053263" y="4459288"/>
          <p14:tracePt t="127809" x="7023100" y="4459288"/>
          <p14:tracePt t="127825" x="6997700" y="4459288"/>
          <p14:tracePt t="128145" x="7018338" y="4459288"/>
          <p14:tracePt t="128151" x="7048500" y="4459288"/>
          <p14:tracePt t="128169" x="7112000" y="4459288"/>
          <p14:tracePt t="128193" x="7177088" y="4459288"/>
          <p14:tracePt t="128209" x="7202488" y="4459288"/>
          <p14:tracePt t="128217" x="7231063" y="4459288"/>
          <p14:tracePt t="128232" x="7258050" y="4459288"/>
          <p14:tracePt t="128241" x="7283450" y="4459288"/>
          <p14:tracePt t="128251" x="7312025" y="4459288"/>
          <p14:tracePt t="128268" x="7367588" y="4459288"/>
          <p14:tracePt t="128271" x="7392988" y="4459288"/>
          <p14:tracePt t="128289" x="7418388" y="4459288"/>
          <p14:tracePt t="128305" x="7448550" y="4459288"/>
          <p14:tracePt t="128329" x="7512050" y="4459288"/>
          <p14:tracePt t="128337" x="7537450" y="4459288"/>
          <p14:tracePt t="128497" x="7516813" y="4459288"/>
          <p14:tracePt t="128529" x="7486650" y="4459288"/>
          <p14:tracePt t="128545" x="7461250" y="4459288"/>
          <p14:tracePt t="128551" x="7431088" y="4459288"/>
          <p14:tracePt t="128569" x="7423150" y="4471988"/>
          <p14:tracePt t="128576" x="7410450" y="4484688"/>
          <p14:tracePt t="128593" x="7385050" y="4484688"/>
          <p14:tracePt t="128609" x="7354888" y="4484688"/>
          <p14:tracePt t="128625" x="7329488" y="4484688"/>
          <p14:tracePt t="128634" x="7304088" y="4484688"/>
          <p14:tracePt t="128652" x="7273925" y="4484688"/>
          <p14:tracePt t="128668" x="7248525" y="4484688"/>
          <p14:tracePt t="128685" x="7192963" y="4484688"/>
          <p14:tracePt t="128702" x="7167563" y="4484688"/>
          <p14:tracePt t="128705" x="7121525" y="4471988"/>
          <p14:tracePt t="128718" x="7108825" y="4459288"/>
          <p14:tracePt t="128736" x="7053263" y="4459288"/>
          <p14:tracePt t="128752" x="7027863" y="4459288"/>
          <p14:tracePt t="128768" x="6967538" y="4429125"/>
          <p14:tracePt t="128786" x="6946900" y="4429125"/>
          <p14:tracePt t="128802" x="6891338" y="4429125"/>
          <p14:tracePt t="128818" x="6835775" y="4398963"/>
          <p14:tracePt t="128833" x="6742113" y="4398963"/>
          <p14:tracePt t="128851" x="6653213" y="4398963"/>
          <p14:tracePt t="128868" x="6564313" y="4398963"/>
          <p14:tracePt t="128885" x="6508750" y="4398963"/>
          <p14:tracePt t="128888" x="6478588" y="4398963"/>
          <p14:tracePt t="128902" x="6453188" y="4398963"/>
          <p14:tracePt t="128905" x="6440488" y="4398963"/>
          <p14:tracePt t="128918" x="6427788" y="4398963"/>
          <p14:tracePt t="128921" x="6402388" y="4398963"/>
          <p14:tracePt t="128935" x="6351588" y="4398963"/>
          <p14:tracePt t="128951" x="6321425" y="4398963"/>
          <p14:tracePt t="128968" x="6265863" y="4398963"/>
          <p14:tracePt t="128985" x="6245225" y="4419600"/>
          <p14:tracePt t="129001" x="6219825" y="4419600"/>
          <p14:tracePt t="129121" x="6207125" y="4432300"/>
          <p14:tracePt t="129153" x="6194425" y="4445000"/>
          <p14:tracePt t="129169" x="6169025" y="4445000"/>
          <p14:tracePt t="129186" x="6156325" y="4454525"/>
          <p14:tracePt t="129193" x="6142038" y="4467225"/>
          <p14:tracePt t="129209" x="6116638" y="4467225"/>
          <p14:tracePt t="129218" x="6091238" y="4467225"/>
          <p14:tracePt t="129235" x="6062663" y="4497388"/>
          <p14:tracePt t="129252" x="6015038" y="4513263"/>
          <p14:tracePt t="129268" x="5984875" y="4543425"/>
          <p14:tracePt t="129505" x="5972175" y="4556125"/>
          <p14:tracePt t="129545" x="5959475" y="4556125"/>
          <p14:tracePt t="129552" x="5946775" y="4556125"/>
          <p14:tracePt t="129576" x="5921375" y="4556125"/>
          <p14:tracePt t="129585" x="5895975" y="4556125"/>
          <p14:tracePt t="129609" x="5865813" y="4556125"/>
          <p14:tracePt t="129641" x="5840413" y="4556125"/>
          <p14:tracePt t="129648" x="5810250" y="4556125"/>
          <p14:tracePt t="129665" x="5784850" y="4556125"/>
          <p14:tracePt t="129673" x="5759450" y="4556125"/>
          <p14:tracePt t="129689" x="5695950" y="4556125"/>
          <p14:tracePt t="129705" x="5665788" y="4556125"/>
          <p14:tracePt t="129718" x="5640388" y="4556125"/>
          <p14:tracePt t="129721" x="5611813" y="4556125"/>
          <p14:tracePt t="129734" x="5584825" y="4556125"/>
          <p14:tracePt t="129737" x="5559425" y="4556125"/>
          <p14:tracePt t="129751" x="5495925" y="4556125"/>
          <p14:tracePt t="129768" x="5440363" y="4556125"/>
          <p14:tracePt t="129788" x="5384800" y="4556125"/>
          <p14:tracePt t="129802" x="5295900" y="4556125"/>
          <p14:tracePt t="129818" x="5265738" y="4556125"/>
          <p14:tracePt t="129834" x="5211763" y="4556125"/>
          <p14:tracePt t="129851" x="5186363" y="4556125"/>
          <p14:tracePt t="129868" x="5159375" y="4556125"/>
          <p14:tracePt t="129885" x="5105400" y="4556125"/>
          <p14:tracePt t="129901" x="5075238" y="4556125"/>
          <p14:tracePt t="129918" x="5049838" y="4556125"/>
          <p14:tracePt t="129935" x="5024438" y="4556125"/>
          <p14:tracePt t="129951" x="4994275" y="4556125"/>
          <p14:tracePt t="129969" x="4938713" y="4556125"/>
          <p14:tracePt t="129987" x="4887913" y="4556125"/>
          <p14:tracePt t="130002" x="4857750" y="4556125"/>
          <p14:tracePt t="130018" x="4832350" y="4556125"/>
          <p14:tracePt t="130035" x="4802188" y="4556125"/>
          <p14:tracePt t="130051" x="4776788" y="4556125"/>
          <p14:tracePt t="130068" x="4721225" y="4556125"/>
          <p14:tracePt t="130089" x="4695825" y="4556125"/>
          <p14:tracePt t="130100" x="4667250" y="4556125"/>
          <p14:tracePt t="130104" x="4641850" y="4556125"/>
          <p14:tracePt t="130137" x="4614863" y="4556125"/>
          <p14:tracePt t="130168" x="4586288" y="4556125"/>
          <p14:tracePt t="130186" x="4560888" y="4556125"/>
          <p14:tracePt t="130203" x="4548188" y="4548188"/>
          <p14:tracePt t="130225" x="4535488" y="4535488"/>
          <p14:tracePt t="130241" x="4508500" y="4535488"/>
          <p14:tracePt t="130257" x="4483100" y="4535488"/>
          <p14:tracePt t="130264" x="4454525" y="4535488"/>
          <p14:tracePt t="130273" x="4445000" y="4522788"/>
          <p14:tracePt t="130285" x="4432300" y="4513263"/>
          <p14:tracePt t="130288" x="4406900" y="4513263"/>
          <p14:tracePt t="130301" x="4376738" y="4513263"/>
          <p14:tracePt t="130321" x="4351338" y="4513263"/>
          <p14:tracePt t="130353" x="4322763" y="4513263"/>
          <p14:tracePt t="130376" x="4295775" y="4513263"/>
          <p14:tracePt t="130393" x="4270375" y="4513263"/>
          <p14:tracePt t="130409" x="4241800" y="4513263"/>
          <p14:tracePt t="130425" x="4216400" y="4513263"/>
          <p14:tracePt t="130448" x="4186238" y="4513263"/>
          <p14:tracePt t="130456" x="4122738" y="4513263"/>
          <p14:tracePt t="130473" x="4097338" y="4513263"/>
          <p14:tracePt t="130484" x="4070350" y="4513263"/>
          <p14:tracePt t="130487" x="4041775" y="4513263"/>
          <p14:tracePt t="130505" x="4016375" y="4513263"/>
          <p14:tracePt t="130518" x="3986213" y="4513263"/>
          <p14:tracePt t="130520" x="3978275" y="4513263"/>
          <p14:tracePt t="130536" x="3938588" y="4513263"/>
          <p14:tracePt t="130553" x="3884613" y="4513263"/>
          <p14:tracePt t="130569" x="3829050" y="4513263"/>
          <p14:tracePt t="130587" x="3803650" y="4513263"/>
          <p14:tracePt t="130601" x="3748088" y="4513263"/>
          <p14:tracePt t="130617" x="3692525" y="4513263"/>
          <p14:tracePt t="130635" x="3667125" y="4513263"/>
          <p14:tracePt t="130651" x="3611563" y="4513263"/>
          <p14:tracePt t="130668" x="3586163" y="4513263"/>
          <p14:tracePt t="130685" x="3556000" y="4513263"/>
          <p14:tracePt t="130688" x="3492500" y="4513263"/>
          <p14:tracePt t="130705" x="3467100" y="4513263"/>
          <p14:tracePt t="130718" x="3436938" y="4513263"/>
          <p14:tracePt t="130721" x="3411538" y="4513263"/>
          <p14:tracePt t="130734" x="3386138" y="4513263"/>
          <p14:tracePt t="130737" x="3355975" y="4513263"/>
          <p14:tracePt t="130753" x="3292475" y="4513263"/>
          <p14:tracePt t="130769" x="3267075" y="4513263"/>
          <p14:tracePt t="130802" x="3236913" y="4513263"/>
          <p14:tracePt t="130856" x="3211513" y="4513263"/>
          <p14:tracePt t="130881" x="3186113" y="4513263"/>
          <p14:tracePt t="130896" x="3155950" y="4513263"/>
          <p14:tracePt t="130912" x="3130550" y="4513263"/>
          <p14:tracePt t="130921" x="3117850" y="4500563"/>
          <p14:tracePt t="130934" x="3105150" y="4487863"/>
          <p14:tracePt t="130938" x="3079750" y="4487863"/>
          <p14:tracePt t="130953" x="3054350" y="4487863"/>
          <p14:tracePt t="130992" x="3024188" y="4487863"/>
          <p14:tracePt t="131033" x="2998788" y="4487863"/>
          <p14:tracePt t="131057" x="2986088" y="4487863"/>
          <p14:tracePt t="131064" x="2973388" y="4487863"/>
          <p14:tracePt t="131081" x="2947988" y="4487863"/>
          <p14:tracePt t="131096" x="2922588" y="4487863"/>
          <p14:tracePt t="131113" x="2892425" y="4487863"/>
          <p14:tracePt t="131129" x="2867025" y="4487863"/>
          <p14:tracePt t="131145" x="2841625" y="4487863"/>
          <p14:tracePt t="131153" x="2811463" y="4487863"/>
          <p14:tracePt t="131169" x="2786063" y="4487863"/>
          <p14:tracePt t="131185" x="2755900" y="4487863"/>
          <p14:tracePt t="131202" x="2730500" y="4487863"/>
          <p14:tracePt t="131218" x="2676525" y="4487863"/>
          <p14:tracePt t="131235" x="2649538" y="4487863"/>
          <p14:tracePt t="131251" x="2595563" y="4487863"/>
          <p14:tracePt t="131268" x="2570163" y="4487863"/>
          <p14:tracePt t="131285" x="2540000" y="4487863"/>
          <p14:tracePt t="131302" x="2514600" y="4487863"/>
          <p14:tracePt t="131318" x="2484438" y="4487863"/>
          <p14:tracePt t="131361" x="2459038" y="4487863"/>
          <p14:tracePt t="131393" x="2433638" y="4487863"/>
          <p14:tracePt t="131776" x="2403475" y="4487863"/>
          <p14:tracePt t="131881" x="2378075" y="4487863"/>
          <p14:tracePt t="131888" x="2365375" y="4497388"/>
          <p14:tracePt t="131901" x="2352675" y="4510088"/>
          <p14:tracePt t="131921" x="2327275" y="4510088"/>
          <p14:tracePt t="131935" x="2301875" y="4510088"/>
          <p14:tracePt t="131953" x="2271713" y="4510088"/>
          <p14:tracePt t="132577" x="2259013" y="4518025"/>
          <p14:tracePt t="132625" x="2259013" y="4543425"/>
          <p14:tracePt t="132656" x="2259013" y="4573588"/>
          <p14:tracePt t="132673" x="2266950" y="4586288"/>
          <p14:tracePt t="132680" x="2309813" y="4611688"/>
          <p14:tracePt t="132721" x="2322513" y="4611688"/>
          <p14:tracePt t="132744" x="2347913" y="4611688"/>
          <p14:tracePt t="132761" x="2360613" y="4611688"/>
          <p14:tracePt t="132767" x="2373313" y="4611688"/>
          <p14:tracePt t="132802" x="2398713" y="4611688"/>
          <p14:tracePt t="132832" x="2424113" y="4611688"/>
          <p14:tracePt t="132945" x="2471738" y="4603750"/>
          <p14:tracePt t="132976" x="2471738" y="4573588"/>
          <p14:tracePt t="133001" x="2501900" y="4543425"/>
          <p14:tracePt t="133024" x="2501900" y="4518025"/>
          <p14:tracePt t="133032" x="2514600" y="4505325"/>
          <p14:tracePt t="133041" x="2527300" y="4492625"/>
          <p14:tracePt t="133072" x="2540000" y="4479925"/>
          <p14:tracePt t="133080" x="2552700" y="4467225"/>
          <p14:tracePt t="133129" x="2552700" y="4441825"/>
          <p14:tracePt t="133153" x="2552700" y="4416425"/>
          <p14:tracePt t="133176" x="2552700" y="4391025"/>
          <p14:tracePt t="133193" x="2552700" y="4360863"/>
          <p14:tracePt t="133202" x="2527300" y="4330700"/>
          <p14:tracePt t="133216" x="2492375" y="4300538"/>
          <p14:tracePt t="133225" x="2484438" y="4287838"/>
          <p14:tracePt t="133234" x="2471738" y="4275138"/>
          <p14:tracePt t="133251" x="2424113" y="4233863"/>
          <p14:tracePt t="133268" x="2370138" y="4181475"/>
          <p14:tracePt t="133285" x="2309813" y="4117975"/>
          <p14:tracePt t="133288" x="2263775" y="4105275"/>
          <p14:tracePt t="133302" x="2251075" y="4092575"/>
          <p14:tracePt t="133304" x="2208213" y="4079875"/>
          <p14:tracePt t="133318" x="2160588" y="4062413"/>
          <p14:tracePt t="133321" x="2092325" y="4029075"/>
          <p14:tracePt t="133335" x="2033588" y="3998913"/>
          <p14:tracePt t="133351" x="1914525" y="3998913"/>
          <p14:tracePt t="133369" x="1825625" y="3998913"/>
          <p14:tracePt t="133386" x="1697038" y="3998913"/>
          <p14:tracePt t="133400" x="1527175" y="3998913"/>
          <p14:tracePt t="133418" x="1238250" y="3998913"/>
          <p14:tracePt t="133434" x="949325" y="4041775"/>
          <p14:tracePt t="133451" x="701675" y="4122738"/>
          <p14:tracePt t="133468" x="552450" y="4140200"/>
          <p14:tracePt t="133485" x="511175" y="4178300"/>
          <p14:tracePt t="133488" x="498475" y="4191000"/>
          <p14:tracePt t="133501" x="498475" y="4216400"/>
          <p14:tracePt t="133504" x="498475" y="4246563"/>
          <p14:tracePt t="133518" x="498475" y="4310063"/>
          <p14:tracePt t="133521" x="498475" y="4373563"/>
          <p14:tracePt t="133536" x="527050" y="4500563"/>
          <p14:tracePt t="133552" x="617538" y="4624388"/>
          <p14:tracePt t="133568" x="693738" y="4672013"/>
          <p14:tracePt t="133587" x="817563" y="4799013"/>
          <p14:tracePt t="133601" x="876300" y="4829175"/>
          <p14:tracePt t="133617" x="974725" y="4892675"/>
          <p14:tracePt t="133634" x="1063625" y="4892675"/>
          <p14:tracePt t="133651" x="1157288" y="4922838"/>
          <p14:tracePt t="133668" x="1212850" y="4922838"/>
          <p14:tracePt t="133684" x="1339850" y="4922838"/>
          <p14:tracePt t="133687" x="1403350" y="4922838"/>
          <p14:tracePt t="133702" x="1489075" y="4910138"/>
          <p14:tracePt t="133705" x="1590675" y="4849813"/>
          <p14:tracePt t="133717" x="1679575" y="4832350"/>
          <p14:tracePt t="133720" x="1782763" y="4773613"/>
          <p14:tracePt t="133735" x="1906588" y="4730750"/>
          <p14:tracePt t="133738" x="1973263" y="4697413"/>
          <p14:tracePt t="133752" x="2165350" y="4619625"/>
          <p14:tracePt t="133768" x="2360613" y="4543425"/>
          <p14:tracePt t="133784" x="2501900" y="4471988"/>
          <p14:tracePt t="133802" x="2578100" y="4424363"/>
          <p14:tracePt t="133818" x="2636838" y="4365625"/>
          <p14:tracePt t="133835" x="2654300" y="4292600"/>
          <p14:tracePt t="133851" x="2697163" y="4216400"/>
          <p14:tracePt t="133867" x="2697163" y="4122738"/>
          <p14:tracePt t="133884" x="2697163" y="4033838"/>
          <p14:tracePt t="133889" x="2697163" y="3968750"/>
          <p14:tracePt t="133902" x="2697163" y="3905250"/>
          <p14:tracePt t="133905" x="2697163" y="3879850"/>
          <p14:tracePt t="133918" x="2697163" y="3816350"/>
          <p14:tracePt t="133920" x="2697163" y="3752850"/>
          <p14:tracePt t="133934" x="2667000" y="3684588"/>
          <p14:tracePt t="133937" x="2636838" y="3654425"/>
          <p14:tracePt t="133952" x="2522538" y="3462338"/>
          <p14:tracePt t="133967" x="2347913" y="3322638"/>
          <p14:tracePt t="133985" x="2152650" y="3241675"/>
          <p14:tracePt t="134002" x="2097088" y="3241675"/>
          <p14:tracePt t="134018" x="2003425" y="3241675"/>
          <p14:tracePt t="134034" x="1876425" y="3241675"/>
          <p14:tracePt t="134052" x="1706563" y="3241675"/>
          <p14:tracePt t="134068" x="1565275" y="3309938"/>
          <p14:tracePt t="134084" x="1420813" y="3421063"/>
          <p14:tracePt t="134100" x="1293813" y="3548063"/>
          <p14:tracePt t="134118" x="1169988" y="3768725"/>
          <p14:tracePt t="134121" x="1127125" y="3892550"/>
          <p14:tracePt t="134134" x="1109663" y="4011613"/>
          <p14:tracePt t="134138" x="1089025" y="4105275"/>
          <p14:tracePt t="134151" x="1089025" y="4233863"/>
          <p14:tracePt t="134168" x="1089025" y="4322763"/>
          <p14:tracePt t="134184" x="1127125" y="4365625"/>
          <p14:tracePt t="134201" x="1187450" y="4424363"/>
          <p14:tracePt t="134218" x="1241425" y="4454525"/>
          <p14:tracePt t="134235" x="1357313" y="4500563"/>
          <p14:tracePt t="134251" x="1493838" y="4551363"/>
          <p14:tracePt t="134268" x="1701800" y="4594225"/>
          <p14:tracePt t="134271" x="1935163" y="4641850"/>
          <p14:tracePt t="134285" x="2109788" y="4684713"/>
          <p14:tracePt t="134287" x="2335213" y="4684713"/>
          <p14:tracePt t="134302" x="2514600" y="4730750"/>
          <p14:tracePt t="134304" x="2709863" y="4730750"/>
          <p14:tracePt t="134317" x="2879725" y="4730750"/>
          <p14:tracePt t="134320" x="3024188" y="4730750"/>
          <p14:tracePt t="134334" x="3087688" y="4730750"/>
          <p14:tracePt t="134338" x="3155950" y="4700588"/>
          <p14:tracePt t="134350" x="3203575" y="4649788"/>
          <p14:tracePt t="134354" x="3236913" y="4619625"/>
          <p14:tracePt t="134368" x="3236913" y="4449763"/>
          <p14:tracePt t="134383" x="3236913" y="4216400"/>
          <p14:tracePt t="134401" x="3236913" y="3986213"/>
          <p14:tracePt t="134418" x="3236913" y="3756025"/>
          <p14:tracePt t="134435" x="3221038" y="3492500"/>
          <p14:tracePt t="134452" x="3074988" y="3267075"/>
          <p14:tracePt t="134468" x="2859088" y="3003550"/>
          <p14:tracePt t="134485" x="2628900" y="2811463"/>
          <p14:tracePt t="134488" x="2479675" y="2790825"/>
          <p14:tracePt t="134502" x="2436813" y="2778125"/>
          <p14:tracePt t="134508" x="2373313" y="2778125"/>
          <p14:tracePt t="134511" x="2289175" y="2778125"/>
          <p14:tracePt t="134521" x="2198688" y="2778125"/>
          <p14:tracePt t="134535" x="2135188" y="2778125"/>
          <p14:tracePt t="134537" x="2041525" y="2867025"/>
          <p14:tracePt t="134552" x="1773238" y="3135313"/>
          <p14:tracePt t="134569" x="1641475" y="3489325"/>
          <p14:tracePt t="134584" x="1595438" y="3781425"/>
          <p14:tracePt t="134601" x="1595438" y="4041775"/>
          <p14:tracePt t="134618" x="1744663" y="4292600"/>
          <p14:tracePt t="134635" x="2101850" y="4429125"/>
          <p14:tracePt t="134651" x="2555875" y="4475163"/>
          <p14:tracePt t="134668" x="3092450" y="4475163"/>
          <p14:tracePt t="134685" x="3743325" y="4475163"/>
          <p14:tracePt t="134688" x="4189413" y="4424363"/>
          <p14:tracePt t="134701" x="4756150" y="4287838"/>
          <p14:tracePt t="134704" x="5437188" y="4148138"/>
          <p14:tracePt t="134717" x="6172200" y="3998913"/>
          <p14:tracePt t="134720" x="6815138" y="3786188"/>
          <p14:tracePt t="134735" x="7504113" y="3603625"/>
          <p14:tracePt t="134737" x="8137525" y="3429000"/>
          <p14:tracePt t="134752" x="9244013" y="3092450"/>
          <p14:tracePt t="134769" x="9882188" y="2930525"/>
          <p14:tracePt t="134786" x="10264775" y="2816225"/>
          <p14:tracePt t="134801" x="10383838" y="2770188"/>
          <p14:tracePt t="134817" x="10434638" y="2770188"/>
          <p14:tracePt t="134835" x="10447338" y="2770188"/>
          <p14:tracePt t="134850" x="10460038" y="2770188"/>
          <p14:tracePt t="134881" x="10485438" y="2770188"/>
          <p14:tracePt t="134905" x="10498138" y="2757488"/>
          <p14:tracePt t="134921" x="10498138" y="2730500"/>
          <p14:tracePt t="134929" x="10498138" y="2701925"/>
          <p14:tracePt t="134937" x="10498138" y="2638425"/>
          <p14:tracePt t="134952" x="10498138" y="2616200"/>
          <p14:tracePt t="134968" x="10452100" y="2540000"/>
          <p14:tracePt t="134984" x="10277475" y="2501900"/>
          <p14:tracePt t="135001" x="10018713" y="2501900"/>
          <p14:tracePt t="135018" x="9763125" y="2501900"/>
          <p14:tracePt t="135035" x="9469438" y="2540000"/>
          <p14:tracePt t="135051" x="9239250" y="2684463"/>
          <p14:tracePt t="135068" x="9163050" y="2765425"/>
          <p14:tracePt t="135084" x="9099550" y="2824163"/>
          <p14:tracePt t="135101" x="9061450" y="2863850"/>
          <p14:tracePt t="135104" x="9048750" y="2876550"/>
          <p14:tracePt t="135117" x="9036050" y="2889250"/>
          <p14:tracePt t="135120" x="9026525" y="2901950"/>
          <p14:tracePt t="135134" x="9013825" y="2914650"/>
          <p14:tracePt t="135137" x="9001125" y="2922588"/>
          <p14:tracePt t="135152" x="8975725" y="2947988"/>
          <p14:tracePt t="135168" x="8932863" y="2960688"/>
          <p14:tracePt t="135185" x="8912225" y="2986088"/>
          <p14:tracePt t="135202" x="8899525" y="2998788"/>
          <p14:tracePt t="135249" x="8950325" y="2998788"/>
          <p14:tracePt t="135256" x="9013825" y="2998788"/>
          <p14:tracePt t="135268" x="9043988" y="2973388"/>
          <p14:tracePt t="135285" x="9120188" y="2927350"/>
          <p14:tracePt t="135288" x="9155113" y="2859088"/>
          <p14:tracePt t="135301" x="9183688" y="2828925"/>
          <p14:tracePt t="135304" x="9183688" y="2765425"/>
          <p14:tracePt t="135317" x="9183688" y="2717800"/>
          <p14:tracePt t="135320" x="9183688" y="2676525"/>
          <p14:tracePt t="135335" x="9150350" y="2492375"/>
          <p14:tracePt t="135351" x="9001125" y="2360613"/>
          <p14:tracePt t="135367" x="8874125" y="2297113"/>
          <p14:tracePt t="135370" x="8805863" y="2263775"/>
          <p14:tracePt t="135384" x="8651875" y="2246313"/>
          <p14:tracePt t="135401" x="8524875" y="2246313"/>
          <p14:tracePt t="135417" x="8431213" y="2246313"/>
          <p14:tracePt t="135434" x="8375650" y="2246313"/>
          <p14:tracePt t="135451" x="8334375" y="2319338"/>
          <p14:tracePt t="135468" x="8334375" y="2413000"/>
          <p14:tracePt t="135485" x="8359775" y="2505075"/>
          <p14:tracePt t="135488" x="8372475" y="2519363"/>
          <p14:tracePt t="135501" x="8397875" y="2544763"/>
          <p14:tracePt t="135504" x="8423275" y="2544763"/>
          <p14:tracePt t="135518" x="8453438" y="2544763"/>
          <p14:tracePt t="135534" x="8478838" y="2544763"/>
          <p14:tracePt t="135537" x="8507413" y="2544763"/>
          <p14:tracePt t="135641" x="8482013" y="2544763"/>
          <p14:tracePt t="135657" x="8456613" y="2544763"/>
          <p14:tracePt t="135664" x="8410575" y="2560638"/>
          <p14:tracePt t="135673" x="8380413" y="2590800"/>
          <p14:tracePt t="135684" x="8350250" y="2620963"/>
          <p14:tracePt t="135687" x="8316913" y="2651125"/>
          <p14:tracePt t="135701" x="8274050" y="2667000"/>
          <p14:tracePt t="135703" x="8162925" y="2667000"/>
          <p14:tracePt t="135718" x="8094663" y="2701925"/>
          <p14:tracePt t="135720" x="7997825" y="2740025"/>
          <p14:tracePt t="135736" x="7623175" y="2782888"/>
          <p14:tracePt t="135752" x="7108825" y="2876550"/>
          <p14:tracePt t="135769" x="6364288" y="2982913"/>
          <p14:tracePt t="135784" x="5551488" y="3216275"/>
          <p14:tracePt t="135802" x="4738688" y="3449638"/>
          <p14:tracePt t="135818" x="4097338" y="3629025"/>
          <p14:tracePt t="135834" x="3573463" y="3794125"/>
          <p14:tracePt t="135851" x="3109913" y="3935413"/>
          <p14:tracePt t="135868" x="2841625" y="4024313"/>
          <p14:tracePt t="135884" x="2730500" y="4037013"/>
          <p14:tracePt t="135887" x="2717800" y="4049713"/>
          <p14:tracePt t="135900" x="2692400" y="4049713"/>
          <p14:tracePt t="135937" x="2667000" y="4049713"/>
          <p14:tracePt t="135953" x="2636838" y="4049713"/>
          <p14:tracePt t="135961" x="2611438" y="4049713"/>
          <p14:tracePt t="135986" x="2582863" y="4049713"/>
          <p14:tracePt t="135992" x="2555875" y="4049713"/>
          <p14:tracePt t="136009" x="2530475" y="4049713"/>
          <p14:tracePt t="136018" x="2501900" y="4049713"/>
          <p14:tracePt t="136034" x="2476500" y="4049713"/>
          <p14:tracePt t="136051" x="2446338" y="4049713"/>
          <p14:tracePt t="136068" x="2420938" y="4049713"/>
          <p14:tracePt t="136085" x="2395538" y="4049713"/>
          <p14:tracePt t="136101" x="2365375" y="4049713"/>
          <p14:tracePt t="136118" x="2339975" y="4049713"/>
          <p14:tracePt t="136121" x="2309813" y="4049713"/>
          <p14:tracePt t="136135" x="2284413" y="4049713"/>
          <p14:tracePt t="136137" x="2259013" y="4049713"/>
          <p14:tracePt t="136152" x="2203450" y="4049713"/>
          <p14:tracePt t="136167" x="2173288" y="4049713"/>
          <p14:tracePt t="136184" x="2132013" y="4067175"/>
          <p14:tracePt t="136201" x="2097088" y="4113213"/>
          <p14:tracePt t="136217" x="2097088" y="4152900"/>
          <p14:tracePt t="136235" x="2097088" y="4178300"/>
          <p14:tracePt t="136257" x="2097088" y="4206875"/>
          <p14:tracePt t="136273" x="2097088" y="4233863"/>
          <p14:tracePt t="136289" x="2097088" y="4262438"/>
          <p14:tracePt t="136301" x="2097088" y="4287838"/>
          <p14:tracePt t="136318" x="2097088" y="4313238"/>
          <p14:tracePt t="136321" x="2097088" y="4378325"/>
          <p14:tracePt t="136337" x="2097088" y="4406900"/>
          <p14:tracePt t="136351" x="2097088" y="4432300"/>
          <p14:tracePt t="136369" x="2097088" y="4462463"/>
          <p14:tracePt t="136553" x="2097088" y="4487863"/>
          <p14:tracePt t="136568" x="2097088" y="4513263"/>
          <p14:tracePt t="136593" x="2097088" y="4543425"/>
          <p14:tracePt t="136609" x="2097088" y="4568825"/>
          <p14:tracePt t="136640" x="2097088" y="4598988"/>
          <p14:tracePt t="136673" x="2097088" y="4624388"/>
          <p14:tracePt t="136680" x="2084388" y="4637088"/>
          <p14:tracePt t="136705" x="2071688" y="4649788"/>
          <p14:tracePt t="136712" x="2058988" y="4662488"/>
          <p14:tracePt t="136721" x="2051050" y="4672013"/>
          <p14:tracePt t="136769" x="2038350" y="4684713"/>
          <p14:tracePt t="137009" x="2025650" y="4675188"/>
          <p14:tracePt t="137225" x="2025650" y="4649788"/>
          <p14:tracePt t="137785" x="2033588" y="4641850"/>
          <p14:tracePt t="137816" x="2076450" y="4624388"/>
          <p14:tracePt t="138465" x="2122488" y="4611688"/>
          <p14:tracePt t="138472" x="2147888" y="4611688"/>
          <p14:tracePt t="138485" x="2173288" y="4611688"/>
          <p14:tracePt t="138501" x="2238375" y="4611688"/>
          <p14:tracePt t="138504" x="2266950" y="4611688"/>
          <p14:tracePt t="138521" x="2279650" y="4598988"/>
          <p14:tracePt t="138976" x="2271713" y="4606925"/>
          <p14:tracePt t="139088" x="2246313" y="4606925"/>
          <p14:tracePt t="139121" x="2216150" y="4606925"/>
          <p14:tracePt t="139216" x="2190750" y="4606925"/>
          <p14:tracePt t="139425" x="2160588" y="4606925"/>
          <p14:tracePt t="139449" x="2135188" y="4606925"/>
          <p14:tracePt t="139481" x="2109788" y="4606925"/>
          <p14:tracePt t="139505" x="2079625" y="4606925"/>
          <p14:tracePt t="139512" x="2054225" y="4606925"/>
          <p14:tracePt t="139529" x="2025650" y="4606925"/>
          <p14:tracePt t="139545" x="1998663" y="4606925"/>
          <p14:tracePt t="139576" x="1973263" y="4606925"/>
          <p14:tracePt t="139592" x="1944688" y="4606925"/>
          <p14:tracePt t="139609" x="1919288" y="4606925"/>
          <p14:tracePt t="139633" x="1889125" y="4606925"/>
          <p14:tracePt t="139640" x="1863725" y="4606925"/>
          <p14:tracePt t="139657" x="1838325" y="4606925"/>
          <p14:tracePt t="139680" x="1790700" y="4594225"/>
          <p14:tracePt t="139761" x="1790700" y="4568825"/>
          <p14:tracePt t="139785" x="1790700" y="4538663"/>
          <p14:tracePt t="139849" x="1800225" y="4525963"/>
          <p14:tracePt t="140105" x="1808163" y="4513263"/>
          <p14:tracePt t="141241" x="1808163" y="4487863"/>
          <p14:tracePt t="141248" x="1820863" y="4479925"/>
          <p14:tracePt t="141257" x="1833563" y="4467225"/>
          <p14:tracePt t="141416" x="1846263" y="4454525"/>
          <p14:tracePt t="141424" x="1871663" y="4454525"/>
          <p14:tracePt t="141434" x="1897063" y="4454525"/>
          <p14:tracePt t="141450" x="1952625" y="4454525"/>
          <p14:tracePt t="141467" x="2046288" y="4454525"/>
          <p14:tracePt t="141484" x="2135188" y="4454525"/>
          <p14:tracePt t="141501" x="2276475" y="4487863"/>
          <p14:tracePt t="141505" x="2451100" y="4530725"/>
          <p14:tracePt t="141517" x="2684463" y="4624388"/>
          <p14:tracePt t="141520" x="2889250" y="4672013"/>
          <p14:tracePt t="141534" x="3092450" y="4713288"/>
          <p14:tracePt t="141537" x="3378200" y="4760913"/>
          <p14:tracePt t="141552" x="3778250" y="4806950"/>
          <p14:tracePt t="141568" x="4237038" y="4854575"/>
          <p14:tracePt t="141584" x="4551363" y="4900613"/>
          <p14:tracePt t="141601" x="4875213" y="4943475"/>
          <p14:tracePt t="141617" x="5164138" y="4986338"/>
          <p14:tracePt t="141634" x="5457825" y="5029200"/>
          <p14:tracePt t="141650" x="5743575" y="5029200"/>
          <p14:tracePt t="141667" x="6088063" y="5029200"/>
          <p14:tracePt t="141684" x="6427788" y="5029200"/>
          <p14:tracePt t="141701" x="6823075" y="5029200"/>
          <p14:tracePt t="141704" x="6992938" y="5029200"/>
          <p14:tracePt t="141717" x="7164388" y="5029200"/>
          <p14:tracePt t="141720" x="7308850" y="5029200"/>
          <p14:tracePt t="141734" x="7453313" y="5029200"/>
          <p14:tracePt t="141737" x="7567613" y="5029200"/>
          <p14:tracePt t="141752" x="7742238" y="5029200"/>
          <p14:tracePt t="141768" x="7869238" y="5029200"/>
          <p14:tracePt t="141784" x="7924800" y="5029200"/>
          <p14:tracePt t="141801" x="7980363" y="5029200"/>
          <p14:tracePt t="141817" x="8005763" y="5029200"/>
          <p14:tracePt t="141834" x="8031163" y="5049838"/>
          <p14:tracePt t="141850" x="8121650" y="5049838"/>
          <p14:tracePt t="141867" x="8193088" y="5067300"/>
          <p14:tracePt t="141884" x="8231188" y="5080000"/>
          <p14:tracePt t="141900" x="8256588" y="5080000"/>
          <p14:tracePt t="141918" x="8286750" y="5080000"/>
          <p14:tracePt t="141969" x="8312150" y="5080000"/>
          <p14:tracePt t="141983" x="8342313" y="5080000"/>
          <p14:tracePt t="142002" x="8367713" y="5080000"/>
          <p14:tracePt t="142008" x="8393113" y="5080000"/>
          <p14:tracePt t="142018" x="8405813" y="5092700"/>
          <p14:tracePt t="142049" x="8418513" y="5105400"/>
          <p14:tracePt t="142113" x="8443913" y="5105400"/>
          <p14:tracePt t="142120" x="8456613" y="5113338"/>
          <p14:tracePt t="142161" x="8456613" y="5138738"/>
          <p14:tracePt t="142216" x="8448675" y="5151438"/>
          <p14:tracePt t="142233" x="8423275" y="5151438"/>
          <p14:tracePt t="142241" x="8397875" y="5151438"/>
          <p14:tracePt t="142265" x="8334375" y="5151438"/>
          <p14:tracePt t="142393" x="8320088" y="5143500"/>
          <p14:tracePt t="142402" x="8320088" y="5118100"/>
          <p14:tracePt t="142416" x="8320088" y="5092700"/>
          <p14:tracePt t="142441" x="8320088" y="5067300"/>
          <p14:tracePt t="142448" x="8329613" y="5054600"/>
          <p14:tracePt t="142457" x="8342313" y="5041900"/>
          <p14:tracePt t="142489" x="8350250" y="5029200"/>
          <p14:tracePt t="142584" x="8362950" y="5016500"/>
          <p14:tracePt t="142592" x="8355013" y="4973638"/>
          <p14:tracePt t="142602" x="8218488" y="4935538"/>
          <p14:tracePt t="142617" x="7835900" y="4799013"/>
          <p14:tracePt t="142634" x="7491413" y="4756150"/>
          <p14:tracePt t="142650" x="7308850" y="4756150"/>
          <p14:tracePt t="142667" x="7296150" y="4756150"/>
          <p14:tracePt t="142683" x="7283450" y="4756150"/>
          <p14:tracePt t="142921" x="7283450" y="4764088"/>
          <p14:tracePt t="142928" x="7283450" y="4791075"/>
          <p14:tracePt t="142936" x="7283450" y="4816475"/>
          <p14:tracePt t="143153" x="7291388" y="4829175"/>
          <p14:tracePt t="143169" x="7316788" y="4829175"/>
          <p14:tracePt t="143361" x="7291388" y="4829175"/>
          <p14:tracePt t="143393" x="7265988" y="4829175"/>
          <p14:tracePt t="143432" x="7235825" y="4857750"/>
          <p14:tracePt t="143457" x="7205663" y="4857750"/>
          <p14:tracePt t="143800" x="7177088" y="4887913"/>
          <p14:tracePt t="144048" x="7202488" y="4887913"/>
          <p14:tracePt t="144081" x="7227888" y="4887913"/>
          <p14:tracePt t="144096" x="7258050" y="4887913"/>
          <p14:tracePt t="144113" x="7321550" y="4887913"/>
          <p14:tracePt t="144121" x="7329488" y="4900613"/>
          <p14:tracePt t="144137" x="7342188" y="4913313"/>
          <p14:tracePt t="144153" x="7367588" y="4913313"/>
          <p14:tracePt t="144169" x="7397750" y="4913313"/>
          <p14:tracePt t="144289" x="7389813" y="4913313"/>
          <p14:tracePt t="144296" x="7364413" y="4913313"/>
          <p14:tracePt t="144305" x="7231063" y="4913313"/>
          <p14:tracePt t="144317" x="7116763" y="4913313"/>
          <p14:tracePt t="144320" x="6992938" y="4875213"/>
          <p14:tracePt t="144334" x="6878638" y="4875213"/>
          <p14:tracePt t="144337" x="6734175" y="4875213"/>
          <p14:tracePt t="144352" x="6478588" y="4875213"/>
          <p14:tracePt t="144367" x="6351588" y="4875213"/>
          <p14:tracePt t="144386" x="6257925" y="4875213"/>
          <p14:tracePt t="144401" x="6169025" y="4875213"/>
          <p14:tracePt t="144417" x="6040438" y="4875213"/>
          <p14:tracePt t="144433" x="5984875" y="4905375"/>
          <p14:tracePt t="144450" x="5929313" y="4905375"/>
          <p14:tracePt t="144466" x="5888038" y="4913313"/>
          <p14:tracePt t="144600" x="5926138" y="4930775"/>
          <p14:tracePt t="144618" x="5956300" y="4930775"/>
          <p14:tracePt t="144705" x="5969000" y="4922838"/>
          <p14:tracePt t="144737" x="5913438" y="4892675"/>
          <p14:tracePt t="144753" x="5900738" y="4879975"/>
          <p14:tracePt t="144768" x="5875338" y="4879975"/>
          <p14:tracePt t="144776" x="5845175" y="4879975"/>
          <p14:tracePt t="144785" x="5819775" y="4879975"/>
          <p14:tracePt t="144802" x="5789613" y="4879975"/>
          <p14:tracePt t="144816" x="5738813" y="4879975"/>
          <p14:tracePt t="144833" x="5683250" y="4879975"/>
          <p14:tracePt t="144850" x="5594350" y="4879975"/>
          <p14:tracePt t="144867" x="5500688" y="4879975"/>
          <p14:tracePt t="144883" x="5445125" y="4879975"/>
          <p14:tracePt t="144901" x="5356225" y="4879975"/>
          <p14:tracePt t="144904" x="5330825" y="4879975"/>
          <p14:tracePt t="144916" x="5265738" y="4879975"/>
          <p14:tracePt t="144919" x="5202238" y="4879975"/>
          <p14:tracePt t="144935" x="5138738" y="4879975"/>
          <p14:tracePt t="144938" x="5108575" y="4879975"/>
          <p14:tracePt t="144951" x="5057775" y="4879975"/>
          <p14:tracePt t="144967" x="5045075" y="4879975"/>
          <p14:tracePt t="144971" x="5032375" y="4879975"/>
          <p14:tracePt t="144993" x="5006975" y="4879975"/>
          <p14:tracePt t="145008" x="4976813" y="4879975"/>
          <p14:tracePt t="145018" x="4951413" y="4879975"/>
          <p14:tracePt t="145035" x="4905375" y="4862513"/>
          <p14:tracePt t="145051" x="4867275" y="4854575"/>
          <p14:tracePt t="145067" x="4840288" y="4854575"/>
          <p14:tracePt t="145084" x="4811713" y="4854575"/>
          <p14:tracePt t="145345" x="4799013" y="4841875"/>
          <p14:tracePt t="150576" x="4773613" y="4829175"/>
          <p14:tracePt t="150583" x="4687888" y="4829175"/>
          <p14:tracePt t="150599" x="4560888" y="4829175"/>
          <p14:tracePt t="150616" x="4470400" y="4829175"/>
          <p14:tracePt t="150633" x="4445000" y="4829175"/>
          <p14:tracePt t="150769" x="4416425" y="4829175"/>
          <p14:tracePt t="151321" x="4389438" y="4829175"/>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3051"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800"/>
              </a:spcAft>
              <a:tabLst>
                <a:tab pos="457200" algn="l"/>
              </a:tabLst>
            </a:pP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تاریخ علم المحاسبة وتطورها</a:t>
            </a:r>
            <a:endParaRPr lang="ar-EG" sz="2000" b="1" kern="100" dirty="0">
              <a:solidFill>
                <a:srgbClr val="2D3956"/>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Arial" panose="020B0604020202020204" pitchFamily="34" charset="0"/>
              <a:buChar char="•"/>
              <a:tabLst>
                <a:tab pos="457200" algn="l"/>
              </a:tabLst>
            </a:pP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المرحلة الذهبية من 1</a:t>
            </a:r>
            <a:r>
              <a:rPr lang="ar-EG"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775</a:t>
            </a: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م حتى الآن:</a:t>
            </a:r>
          </a:p>
          <a:p>
            <a:pPr marL="342900" marR="0" lvl="0" indent="-342900" algn="r" rtl="1">
              <a:lnSpc>
                <a:spcPct val="107000"/>
              </a:lnSpc>
              <a:spcBef>
                <a:spcPts val="0"/>
              </a:spcBef>
              <a:spcAft>
                <a:spcPts val="800"/>
              </a:spcAft>
              <a:buFont typeface="Arial" panose="020B0604020202020204" pitchFamily="34" charset="0"/>
              <a:buChar char="•"/>
              <a:tabLst>
                <a:tab pos="457200" algn="l"/>
              </a:tabLst>
            </a:pP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في هذه المرحلة، شهدت المحاسبة ثورة صناعية كبيرة. ظهرت التكنولوجيا وساهمت في تطوير أساليب المحاسبة بشكل هائل. تم استخدام الحاسوب لأول مرة في عمليات المحاسبة، مما زاد من سرعة ودقة إعداد التقارير المالية.</a:t>
            </a:r>
          </a:p>
          <a:p>
            <a:pPr marL="342900" marR="0" lvl="0" indent="-342900" algn="r" rtl="1">
              <a:lnSpc>
                <a:spcPct val="107000"/>
              </a:lnSpc>
              <a:spcBef>
                <a:spcPts val="0"/>
              </a:spcBef>
              <a:spcAft>
                <a:spcPts val="800"/>
              </a:spcAft>
              <a:buFont typeface="Arial" panose="020B0604020202020204" pitchFamily="34" charset="0"/>
              <a:buChar char="•"/>
              <a:tabLst>
                <a:tab pos="457200" algn="l"/>
              </a:tabLst>
            </a:pP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ظهرت أيضًا مفاهيم جديدة مثل المحاسبة الإدارية وتحليل البيانات المالية بواسطة الحوسبة السحابية والذكاء الاصطناعي. تم تطوير المعايير المحاسبية الدولية لتوحيد الممارسات المحاسبية عالميًا.</a:t>
            </a:r>
          </a:p>
          <a:p>
            <a:pPr marL="342900" marR="0" lvl="0" indent="-342900" algn="r" rtl="1">
              <a:lnSpc>
                <a:spcPct val="107000"/>
              </a:lnSpc>
              <a:spcBef>
                <a:spcPts val="0"/>
              </a:spcBef>
              <a:spcAft>
                <a:spcPts val="800"/>
              </a:spcAft>
              <a:buFont typeface="Arial" panose="020B0604020202020204" pitchFamily="34" charset="0"/>
              <a:buChar char="•"/>
              <a:tabLst>
                <a:tab pos="457200" algn="l"/>
              </a:tabLst>
            </a:pPr>
            <a:r>
              <a:rPr lang="fa-IR"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ختامًا، يمكن القول إن المحاسبة لعبت دورًا حاسمًا في تطوير المجتمعات والمنشآت، حيث ساهمت في توجيه القرارات وتحسين الأداء المالي والاقتصادي للمؤسسات والمجتمعات على حد سواء.</a:t>
            </a:r>
          </a:p>
          <a:p>
            <a:pPr marR="0" lvl="0" algn="r" rtl="1">
              <a:lnSpc>
                <a:spcPct val="107000"/>
              </a:lnSpc>
              <a:spcBef>
                <a:spcPts val="0"/>
              </a:spcBef>
              <a:spcAft>
                <a:spcPts val="800"/>
              </a:spcAft>
              <a:tabLst>
                <a:tab pos="457200" algn="l"/>
              </a:tabLst>
            </a:pPr>
            <a:endParaRPr lang="ar-EG"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R="0" lvl="0" algn="r" rtl="1">
              <a:lnSpc>
                <a:spcPct val="107000"/>
              </a:lnSpc>
              <a:spcBef>
                <a:spcPts val="0"/>
              </a:spcBef>
              <a:spcAft>
                <a:spcPts val="800"/>
              </a:spcAft>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52616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History of Accounting.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Audio 3">
            <a:hlinkClick r:id="" action="ppaction://media"/>
            <a:extLst>
              <a:ext uri="{FF2B5EF4-FFF2-40B4-BE49-F238E27FC236}">
                <a16:creationId xmlns:a16="http://schemas.microsoft.com/office/drawing/2014/main" id="{A9AA7F63-C8D7-DA8F-6A06-501D132F764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573377" t="-300649" r="-573377" b="-300649"/>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41925799"/>
      </p:ext>
    </p:extLst>
  </p:cSld>
  <p:clrMapOvr>
    <a:masterClrMapping/>
  </p:clrMapOvr>
  <mc:AlternateContent xmlns:mc="http://schemas.openxmlformats.org/markup-compatibility/2006" xmlns:p14="http://schemas.microsoft.com/office/powerpoint/2010/main">
    <mc:Choice Requires="p14">
      <p:transition p14:dur="10" advTm="237830"/>
    </mc:Choice>
    <mc:Fallback xmlns="">
      <p:transition advTm="2378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1372" x="4325938" y="4829175"/>
          <p14:tracePt t="1379" x="4295775" y="4829175"/>
          <p14:tracePt t="1391" x="4216400" y="4829175"/>
          <p14:tracePt t="1408" x="3956050" y="4829175"/>
          <p14:tracePt t="1411" x="3892550" y="4829175"/>
          <p14:tracePt t="1452" x="3994150" y="4829175"/>
          <p14:tracePt t="1460" x="4279900" y="4778375"/>
          <p14:tracePt t="1467" x="4564063" y="4730750"/>
          <p14:tracePt t="1474" x="4819650" y="4730750"/>
          <p14:tracePt t="1491" x="5559425" y="4624388"/>
          <p14:tracePt t="1508" x="6461125" y="4568825"/>
          <p14:tracePt t="1524" x="6989763" y="4522788"/>
          <p14:tracePt t="1540" x="7286625" y="4437063"/>
          <p14:tracePt t="1558" x="7380288" y="4406900"/>
          <p14:tracePt t="1574" x="7512050" y="4373563"/>
          <p14:tracePt t="1591" x="7754938" y="4249738"/>
          <p14:tracePt t="1607" x="8172450" y="4046538"/>
          <p14:tracePt t="1610" x="8359775" y="3879850"/>
          <p14:tracePt t="1624" x="8750300" y="3684588"/>
          <p14:tracePt t="1627" x="9091613" y="3489325"/>
          <p14:tracePt t="1640" x="9413875" y="3322638"/>
          <p14:tracePt t="1643" x="9763125" y="3092450"/>
          <p14:tracePt t="1658" x="10299700" y="2811463"/>
          <p14:tracePt t="1675" x="10498138" y="2692400"/>
          <p14:tracePt t="1693" x="10541000" y="2651125"/>
          <p14:tracePt t="1739" x="10553700" y="2638425"/>
          <p14:tracePt t="1755" x="10553700" y="2582863"/>
          <p14:tracePt t="1764" x="10553700" y="2552700"/>
          <p14:tracePt t="1774" x="10553700" y="2489200"/>
          <p14:tracePt t="1791" x="10621963" y="2352675"/>
          <p14:tracePt t="1794" x="10621963" y="2238375"/>
          <p14:tracePt t="1808" x="10652125" y="2203450"/>
          <p14:tracePt t="1811" x="10685463" y="2139950"/>
          <p14:tracePt t="1823" x="10685463" y="2109788"/>
          <p14:tracePt t="1827" x="10685463" y="2046288"/>
          <p14:tracePt t="1841" x="10685463" y="2020888"/>
          <p14:tracePt t="1858" x="10685463" y="1990725"/>
          <p14:tracePt t="1883" x="10677525" y="1982788"/>
          <p14:tracePt t="1890" x="10634663" y="1990725"/>
          <p14:tracePt t="1908" x="10571163" y="2084388"/>
          <p14:tracePt t="1924" x="10502900" y="2225675"/>
          <p14:tracePt t="1940" x="10439400" y="2322513"/>
          <p14:tracePt t="1958" x="10409238" y="2378075"/>
          <p14:tracePt t="1974" x="10409238" y="2433638"/>
          <p14:tracePt t="1991" x="10409238" y="2459038"/>
          <p14:tracePt t="2019" x="10418763" y="2471738"/>
          <p14:tracePt t="2036" x="10444163" y="2471738"/>
          <p14:tracePt t="2044" x="10469563" y="2471738"/>
          <p14:tracePt t="2084" x="10498138" y="2446338"/>
          <p14:tracePt t="2099" x="10512425" y="2433638"/>
          <p14:tracePt t="2132" x="10512425" y="2408238"/>
          <p14:tracePt t="2164" x="10502900" y="2395538"/>
          <p14:tracePt t="2180" x="10477500" y="2395538"/>
          <p14:tracePt t="2187" x="10452100" y="2395538"/>
          <p14:tracePt t="2196" x="10426700" y="2395538"/>
          <p14:tracePt t="2207" x="10396538" y="2395538"/>
          <p14:tracePt t="2211" x="10328275" y="2425700"/>
          <p14:tracePt t="2224" x="10264775" y="2425700"/>
          <p14:tracePt t="2227" x="10153650" y="2463800"/>
          <p14:tracePt t="2241" x="10059988" y="2484438"/>
          <p14:tracePt t="2243" x="9971088" y="2501900"/>
          <p14:tracePt t="2257" x="9847263" y="2540000"/>
          <p14:tracePt t="2260" x="9750425" y="2582863"/>
          <p14:tracePt t="2275" x="9601200" y="2582863"/>
          <p14:tracePt t="2292" x="9469438" y="2616200"/>
          <p14:tracePt t="2308" x="9375775" y="2616200"/>
          <p14:tracePt t="2324" x="9324975" y="2616200"/>
          <p14:tracePt t="2340" x="9294813" y="2616200"/>
          <p14:tracePt t="2358" x="9282113" y="2624138"/>
          <p14:tracePt t="2375" x="9256713" y="2679700"/>
          <p14:tracePt t="2391" x="9256713" y="2709863"/>
          <p14:tracePt t="2395" x="9256713" y="2735263"/>
          <p14:tracePt t="2407" x="9264650" y="2747963"/>
          <p14:tracePt t="2424" x="9277350" y="2760663"/>
          <p14:tracePt t="2427" x="9277350" y="2786063"/>
          <p14:tracePt t="2441" x="9286875" y="2798763"/>
          <p14:tracePt t="2445" x="9329738" y="2811463"/>
          <p14:tracePt t="2459" x="9375775" y="2824163"/>
          <p14:tracePt t="2474" x="9388475" y="2836863"/>
          <p14:tracePt t="2477" x="9431338" y="2854325"/>
          <p14:tracePt t="2491" x="9520238" y="2854325"/>
          <p14:tracePt t="2508" x="9550400" y="2854325"/>
          <p14:tracePt t="2525" x="9575800" y="2854325"/>
          <p14:tracePt t="2540" x="9621838" y="2778125"/>
          <p14:tracePt t="2557" x="9621838" y="2689225"/>
          <p14:tracePt t="2575" x="9621838" y="2560638"/>
          <p14:tracePt t="2591" x="9609138" y="2451100"/>
          <p14:tracePt t="2608" x="9563100" y="2373313"/>
          <p14:tracePt t="2611" x="9532938" y="2344738"/>
          <p14:tracePt t="2625" x="9502775" y="2332038"/>
          <p14:tracePt t="2628" x="9494838" y="2332038"/>
          <p14:tracePt t="2640" x="9436100" y="2332038"/>
          <p14:tracePt t="2643" x="9409113" y="2332038"/>
          <p14:tracePt t="2658" x="9320213" y="2332038"/>
          <p14:tracePt t="2675" x="9223375" y="2360613"/>
          <p14:tracePt t="2691" x="9145588" y="2438400"/>
          <p14:tracePt t="2707" x="9112250" y="2466975"/>
          <p14:tracePt t="2724" x="9104313" y="2544763"/>
          <p14:tracePt t="2742" x="9091613" y="2557463"/>
          <p14:tracePt t="2757" x="9077325" y="2570163"/>
          <p14:tracePt t="2812" x="9064625" y="2560638"/>
          <p14:tracePt t="2835" x="9064625" y="2535238"/>
          <p14:tracePt t="2884" x="9036050" y="2489200"/>
          <p14:tracePt t="2908" x="9023350" y="2489200"/>
          <p14:tracePt t="2915" x="8997950" y="2489200"/>
          <p14:tracePt t="2925" x="8967788" y="2489200"/>
          <p14:tracePt t="2940" x="8839200" y="2489200"/>
          <p14:tracePt t="2957" x="8669338" y="2489200"/>
          <p14:tracePt t="2975" x="8499475" y="2489200"/>
          <p14:tracePt t="2990" x="8367713" y="2489200"/>
          <p14:tracePt t="3008" x="8218488" y="2501900"/>
          <p14:tracePt t="3011" x="8099425" y="2522538"/>
          <p14:tracePt t="3024" x="8010525" y="2522538"/>
          <p14:tracePt t="3027" x="7916863" y="2540000"/>
          <p14:tracePt t="3040" x="7827963" y="2557463"/>
          <p14:tracePt t="3057" x="7734300" y="2586038"/>
          <p14:tracePt t="3061" x="7704138" y="2586038"/>
          <p14:tracePt t="3076" x="7678738" y="2586038"/>
          <p14:tracePt t="3156" x="7721600" y="2578100"/>
          <p14:tracePt t="3163" x="7721600" y="2547938"/>
          <p14:tracePt t="3180" x="7734300" y="2501900"/>
          <p14:tracePt t="3203" x="7747000" y="2492375"/>
          <p14:tracePt t="3212" x="7759700" y="2479675"/>
          <p14:tracePt t="3236" x="7772400" y="2466975"/>
          <p14:tracePt t="3244" x="7785100" y="2454275"/>
          <p14:tracePt t="3267" x="7810500" y="2454275"/>
          <p14:tracePt t="3276" x="7823200" y="2441575"/>
          <p14:tracePt t="3291" x="7843838" y="2416175"/>
          <p14:tracePt t="3307" x="7904163" y="2360613"/>
          <p14:tracePt t="3325" x="7934325" y="2332038"/>
          <p14:tracePt t="3340" x="8010525" y="2284413"/>
          <p14:tracePt t="3357" x="8091488" y="2203450"/>
          <p14:tracePt t="3374" x="8121650" y="2147888"/>
          <p14:tracePt t="3391" x="8121650" y="2122488"/>
          <p14:tracePt t="3412" x="8134350" y="2079625"/>
          <p14:tracePt t="3516" x="8147050" y="2089150"/>
          <p14:tracePt t="3524" x="8172450" y="2119313"/>
          <p14:tracePt t="3541" x="8172450" y="2144713"/>
          <p14:tracePt t="3557" x="8185150" y="2157413"/>
          <p14:tracePt t="3596" x="8210550" y="2157413"/>
          <p14:tracePt t="3603" x="8223250" y="2157413"/>
          <p14:tracePt t="3612" x="8235950" y="2157413"/>
          <p14:tracePt t="3624" x="8291513" y="2157413"/>
          <p14:tracePt t="3627" x="8355013" y="2157413"/>
          <p14:tracePt t="3641" x="8380413" y="2157413"/>
          <p14:tracePt t="3643" x="8410575" y="2157413"/>
          <p14:tracePt t="3657" x="8456613" y="2144713"/>
          <p14:tracePt t="3659" x="8504238" y="2132013"/>
          <p14:tracePt t="3675" x="8542338" y="2089150"/>
          <p14:tracePt t="3692" x="8567738" y="2066925"/>
          <p14:tracePt t="3708" x="8593138" y="2038350"/>
          <p14:tracePt t="3788" x="8585200" y="2025650"/>
          <p14:tracePt t="3812" x="8572500" y="2033588"/>
          <p14:tracePt t="3819" x="8572500" y="2058988"/>
          <p14:tracePt t="3827" x="8572500" y="2089150"/>
          <p14:tracePt t="3841" x="8562975" y="2101850"/>
          <p14:tracePt t="3857" x="8550275" y="2109788"/>
          <p14:tracePt t="3874" x="8550275" y="2135188"/>
          <p14:tracePt t="3890" x="8550275" y="2165350"/>
          <p14:tracePt t="3925" x="8550275" y="2190750"/>
          <p14:tracePt t="4124" x="8550275" y="2220913"/>
          <p14:tracePt t="4252" x="8559800" y="2228850"/>
          <p14:tracePt t="4275" x="8585200" y="2228850"/>
          <p14:tracePt t="4300" x="8610600" y="2228850"/>
          <p14:tracePt t="4332" x="8623300" y="2225675"/>
          <p14:tracePt t="4340" x="8636000" y="2212975"/>
          <p14:tracePt t="4364" x="8648700" y="2200275"/>
          <p14:tracePt t="4427" x="8648700" y="2220913"/>
          <p14:tracePt t="4436" x="8648700" y="2284413"/>
          <p14:tracePt t="4444" x="8648700" y="2347913"/>
          <p14:tracePt t="4459" x="8648700" y="2476500"/>
          <p14:tracePt t="4475" x="8648700" y="2603500"/>
          <p14:tracePt t="4493" x="8648700" y="2659063"/>
          <p14:tracePt t="4564" x="8648700" y="2633663"/>
          <p14:tracePt t="4571" x="8648700" y="2608263"/>
          <p14:tracePt t="4580" x="8648700" y="2578100"/>
          <p14:tracePt t="4590" x="8648700" y="2552700"/>
          <p14:tracePt t="4607" x="8648700" y="2497138"/>
          <p14:tracePt t="4764" x="8656638" y="2505075"/>
          <p14:tracePt t="4795" x="8686800" y="2505075"/>
          <p14:tracePt t="4803" x="8694738" y="2497138"/>
          <p14:tracePt t="4812" x="8694738" y="2471738"/>
          <p14:tracePt t="4824" x="8694738" y="2446338"/>
          <p14:tracePt t="4827" x="8729663" y="2395538"/>
          <p14:tracePt t="4840" x="8729663" y="2386013"/>
          <p14:tracePt t="4843" x="8729663" y="2360613"/>
          <p14:tracePt t="4940" x="8729663" y="2382838"/>
          <p14:tracePt t="4946" x="8729663" y="2408238"/>
          <p14:tracePt t="4957" x="8729663" y="2438400"/>
          <p14:tracePt t="5027" x="8729663" y="2413000"/>
          <p14:tracePt t="5035" x="8729663" y="2386013"/>
          <p14:tracePt t="5044" x="8729663" y="2322513"/>
          <p14:tracePt t="5057" x="8729663" y="2259013"/>
          <p14:tracePt t="5060" x="8729663" y="2212975"/>
          <p14:tracePt t="5074" x="8729663" y="2170113"/>
          <p14:tracePt t="5140" x="8729663" y="2228850"/>
          <p14:tracePt t="5147" x="8729663" y="2254250"/>
          <p14:tracePt t="5157" x="8729663" y="2319338"/>
          <p14:tracePt t="5174" x="8729663" y="2344738"/>
          <p14:tracePt t="5236" x="8729663" y="2284413"/>
          <p14:tracePt t="5243" x="8729663" y="2225675"/>
          <p14:tracePt t="5258" x="8729663" y="2170113"/>
          <p14:tracePt t="5274" x="8729663" y="2139950"/>
          <p14:tracePt t="5332" x="8729663" y="2200275"/>
          <p14:tracePt t="5339" x="8729663" y="2263775"/>
          <p14:tracePt t="5347" x="8729663" y="2292350"/>
          <p14:tracePt t="5357" x="8729663" y="2357438"/>
          <p14:tracePt t="5374" x="8729663" y="2382838"/>
          <p14:tracePt t="5444" x="8729663" y="2360613"/>
          <p14:tracePt t="5460" x="8758238" y="2327275"/>
          <p14:tracePt t="5731" x="8716963" y="2314575"/>
          <p14:tracePt t="5740" x="8691563" y="2314575"/>
          <p14:tracePt t="5755" x="8661400" y="2314575"/>
          <p14:tracePt t="5764" x="8613775" y="2322513"/>
          <p14:tracePt t="5774" x="8585200" y="2357438"/>
          <p14:tracePt t="5791" x="8524875" y="2416175"/>
          <p14:tracePt t="5808" x="8524875" y="2441575"/>
          <p14:tracePt t="5811" x="8524875" y="2471738"/>
          <p14:tracePt t="5824" x="8512175" y="2479675"/>
          <p14:tracePt t="5940" x="8486775" y="2509838"/>
          <p14:tracePt t="5947" x="8453438" y="2540000"/>
          <p14:tracePt t="5971" x="8443913" y="2552700"/>
          <p14:tracePt t="6141" x="8443913" y="2532063"/>
          <p14:tracePt t="6147" x="8448675" y="2519363"/>
          <p14:tracePt t="6164" x="8443913" y="2505075"/>
          <p14:tracePt t="6180" x="8443913" y="2479675"/>
          <p14:tracePt t="6190" x="8443913" y="2454275"/>
          <p14:tracePt t="6212" x="8426450" y="2408238"/>
          <p14:tracePt t="6223" x="8413750" y="2395538"/>
          <p14:tracePt t="6227" x="8388350" y="2365375"/>
          <p14:tracePt t="6241" x="8375650" y="2357438"/>
          <p14:tracePt t="6244" x="8347075" y="2327275"/>
          <p14:tracePt t="6256" x="8316913" y="2297113"/>
          <p14:tracePt t="6259" x="8269288" y="2279650"/>
          <p14:tracePt t="6276" x="8223250" y="2266950"/>
          <p14:tracePt t="6291" x="8167688" y="2238375"/>
          <p14:tracePt t="6308" x="8112125" y="2238375"/>
          <p14:tracePt t="6326" x="8023225" y="2238375"/>
          <p14:tracePt t="6340" x="7929563" y="2238375"/>
          <p14:tracePt t="6358" x="7840663" y="2238375"/>
          <p14:tracePt t="6374" x="7721600" y="2279650"/>
          <p14:tracePt t="6391" x="7661275" y="2339975"/>
          <p14:tracePt t="6407" x="7635875" y="2398713"/>
          <p14:tracePt t="6410" x="7572375" y="2463800"/>
          <p14:tracePt t="6424" x="7572375" y="2489200"/>
          <p14:tracePt t="6427" x="7554913" y="2535238"/>
          <p14:tracePt t="6440" x="7542213" y="2547938"/>
          <p14:tracePt t="6443" x="7542213" y="2573338"/>
          <p14:tracePt t="6460" x="7529513" y="2620963"/>
          <p14:tracePt t="6476" x="7516813" y="2633663"/>
          <p14:tracePt t="6490" x="7516813" y="2659063"/>
          <p14:tracePt t="6507" x="7516813" y="2684463"/>
          <p14:tracePt t="6524" x="7554913" y="2730500"/>
          <p14:tracePt t="6540" x="7648575" y="2765425"/>
          <p14:tracePt t="6558" x="7742238" y="2795588"/>
          <p14:tracePt t="6575" x="7835900" y="2795588"/>
          <p14:tracePt t="6590" x="7924800" y="2795588"/>
          <p14:tracePt t="6608" x="7980363" y="2795588"/>
          <p14:tracePt t="6611" x="8005763" y="2795588"/>
          <p14:tracePt t="6624" x="8053388" y="2786063"/>
          <p14:tracePt t="6627" x="8069263" y="2740025"/>
          <p14:tracePt t="6641" x="8116888" y="2689225"/>
          <p14:tracePt t="6644" x="8116888" y="2663825"/>
          <p14:tracePt t="6658" x="8116888" y="2527300"/>
          <p14:tracePt t="6674" x="8116888" y="2398713"/>
          <p14:tracePt t="6690" x="8116888" y="2292350"/>
          <p14:tracePt t="6708" x="8116888" y="2182813"/>
          <p14:tracePt t="6723" x="8066088" y="2152650"/>
          <p14:tracePt t="6740" x="7950200" y="2106613"/>
          <p14:tracePt t="6757" x="7823200" y="2106613"/>
          <p14:tracePt t="6774" x="7767638" y="2106613"/>
          <p14:tracePt t="6791" x="7678738" y="2106613"/>
          <p14:tracePt t="6808" x="7567613" y="2114550"/>
          <p14:tracePt t="6811" x="7534275" y="2144713"/>
          <p14:tracePt t="6824" x="7534275" y="2173288"/>
          <p14:tracePt t="6827" x="7504113" y="2241550"/>
          <p14:tracePt t="6841" x="7504113" y="2266950"/>
          <p14:tracePt t="6858" x="7504113" y="2297113"/>
          <p14:tracePt t="6876" x="7504113" y="2322513"/>
          <p14:tracePt t="6915" x="7504113" y="2347913"/>
          <p14:tracePt t="6932" x="7562850" y="2382838"/>
          <p14:tracePt t="6939" x="7577138" y="2395538"/>
          <p14:tracePt t="6947" x="7602538" y="2395538"/>
          <p14:tracePt t="6957" x="7631113" y="2395538"/>
          <p14:tracePt t="6974" x="7737475" y="2395538"/>
          <p14:tracePt t="6991" x="7848600" y="2395538"/>
          <p14:tracePt t="7007" x="7934325" y="2395538"/>
          <p14:tracePt t="7011" x="7962900" y="2395538"/>
          <p14:tracePt t="7024" x="8010525" y="2382838"/>
          <p14:tracePt t="7027" x="8040688" y="2352675"/>
          <p14:tracePt t="7041" x="8040688" y="2327275"/>
          <p14:tracePt t="7043" x="8040688" y="2301875"/>
          <p14:tracePt t="7057" x="8069263" y="2251075"/>
          <p14:tracePt t="7060" x="8069263" y="2208213"/>
          <p14:tracePt t="7075" x="8099425" y="2147888"/>
          <p14:tracePt t="7099" x="8091488" y="2135188"/>
          <p14:tracePt t="7108" x="8066088" y="2109788"/>
          <p14:tracePt t="7125" x="8002588" y="2109788"/>
          <p14:tracePt t="7140" x="7924800" y="2114550"/>
          <p14:tracePt t="7157" x="7789863" y="2178050"/>
          <p14:tracePt t="7173" x="7691438" y="2276475"/>
          <p14:tracePt t="7190" x="7615238" y="2466975"/>
          <p14:tracePt t="7207" x="7615238" y="2646363"/>
          <p14:tracePt t="7210" x="7615238" y="2760663"/>
          <p14:tracePt t="7224" x="7615238" y="2824163"/>
          <p14:tracePt t="7227" x="7615238" y="2930525"/>
          <p14:tracePt t="7240" x="7615238" y="2957513"/>
          <p14:tracePt t="7242" x="7666038" y="3049588"/>
          <p14:tracePt t="7258" x="7805738" y="3117850"/>
          <p14:tracePt t="7275" x="7997825" y="3195638"/>
          <p14:tracePt t="7290" x="8228013" y="3195638"/>
          <p14:tracePt t="7307" x="8388350" y="3195638"/>
          <p14:tracePt t="7324" x="8507413" y="3135313"/>
          <p14:tracePt t="7340" x="8524875" y="3024188"/>
          <p14:tracePt t="7357" x="8524875" y="2854325"/>
          <p14:tracePt t="7374" x="8524875" y="2727325"/>
          <p14:tracePt t="7391" x="8494713" y="2628900"/>
          <p14:tracePt t="7407" x="8466138" y="2598738"/>
          <p14:tracePt t="7424" x="8426450" y="2586038"/>
          <p14:tracePt t="7427" x="8413750" y="2578100"/>
          <p14:tracePt t="7440" x="8401050" y="2565400"/>
          <p14:tracePt t="7443" x="8375650" y="2565400"/>
          <p14:tracePt t="7458" x="8350250" y="2565400"/>
          <p14:tracePt t="7461" x="8286750" y="2565400"/>
          <p14:tracePt t="7473" x="8261350" y="2565400"/>
          <p14:tracePt t="7477" x="8231188" y="2565400"/>
          <p14:tracePt t="7491" x="8175625" y="2565400"/>
          <p14:tracePt t="7508" x="8078788" y="2590800"/>
          <p14:tracePt t="7525" x="8053388" y="2590800"/>
          <p14:tracePt t="7541" x="8023225" y="2620963"/>
          <p14:tracePt t="7571" x="7993063" y="2620963"/>
          <p14:tracePt t="7587" x="7967663" y="2620963"/>
          <p14:tracePt t="7604" x="7954963" y="2633663"/>
          <p14:tracePt t="7652" x="7962900" y="2671763"/>
          <p14:tracePt t="7667" x="7993063" y="2671763"/>
          <p14:tracePt t="7683" x="8018463" y="2671763"/>
          <p14:tracePt t="7716" x="8066088" y="2663825"/>
          <p14:tracePt t="7731" x="8081963" y="2616200"/>
          <p14:tracePt t="7741" x="8094663" y="2603500"/>
          <p14:tracePt t="7755" x="8094663" y="2578100"/>
          <p14:tracePt t="7771" x="8094663" y="2552700"/>
          <p14:tracePt t="7803" x="8094663" y="2522538"/>
          <p14:tracePt t="7932" x="8066088" y="2565400"/>
          <p14:tracePt t="7948" x="8066088" y="2578100"/>
          <p14:tracePt t="7964" x="8066088" y="2603500"/>
          <p14:tracePt t="7971" x="8074025" y="2616200"/>
          <p14:tracePt t="8220" x="8086725" y="2608263"/>
          <p14:tracePt t="8235" x="8086725" y="2582863"/>
          <p14:tracePt t="8307" x="8078788" y="2570163"/>
          <p14:tracePt t="8364" x="8053388" y="2570163"/>
          <p14:tracePt t="8419" x="8027988" y="2570163"/>
          <p14:tracePt t="8556" x="7997825" y="2570163"/>
          <p14:tracePt t="8571" x="7972425" y="2570163"/>
          <p14:tracePt t="8579" x="7959725" y="2578100"/>
          <p14:tracePt t="8590" x="7947025" y="2590800"/>
          <p14:tracePt t="8607" x="7934325" y="2603500"/>
          <p14:tracePt t="8676" x="7934325" y="2628900"/>
          <p14:tracePt t="8683" x="7921625" y="2641600"/>
          <p14:tracePt t="8828" x="7912100" y="2633663"/>
          <p14:tracePt t="8844" x="7912100" y="2608263"/>
          <p14:tracePt t="8851" x="7912100" y="2578100"/>
          <p14:tracePt t="8867" x="7921625" y="2532063"/>
          <p14:tracePt t="8875" x="7934325" y="2522538"/>
          <p14:tracePt t="8890" x="7934325" y="2497138"/>
          <p14:tracePt t="8907" x="7962900" y="2463800"/>
          <p14:tracePt t="8925" x="7962900" y="2438400"/>
          <p14:tracePt t="9123" x="7993063" y="2463800"/>
          <p14:tracePt t="9131" x="8027988" y="2532063"/>
          <p14:tracePt t="9139" x="8078788" y="2582863"/>
          <p14:tracePt t="9164" x="8091488" y="2582863"/>
          <p14:tracePt t="9419" x="8185150" y="2582863"/>
          <p14:tracePt t="9467" x="8185150" y="2573338"/>
          <p14:tracePt t="9484" x="8185150" y="2547938"/>
          <p14:tracePt t="9492" x="8185150" y="2535238"/>
          <p14:tracePt t="9506" x="8185150" y="2497138"/>
          <p14:tracePt t="9523" x="8197850" y="2459038"/>
          <p14:tracePt t="9540" x="8218488" y="2433638"/>
          <p14:tracePt t="9557" x="8274050" y="2408238"/>
          <p14:tracePt t="9574" x="8372475" y="2344738"/>
          <p14:tracePt t="9590" x="8426450" y="2314575"/>
          <p14:tracePt t="9607" x="8555038" y="2314575"/>
          <p14:tracePt t="9610" x="8601075" y="2279650"/>
          <p14:tracePt t="9624" x="8648700" y="2279650"/>
          <p14:tracePt t="9627" x="8674100" y="2279650"/>
          <p14:tracePt t="9640" x="8686800" y="2266950"/>
          <p14:tracePt t="9643" x="8699500" y="2254250"/>
          <p14:tracePt t="9660" x="8724900" y="2254250"/>
          <p14:tracePt t="9674" x="8750300" y="2254250"/>
          <p14:tracePt t="9690" x="8780463" y="2254250"/>
          <p14:tracePt t="9707" x="8856663" y="2284413"/>
          <p14:tracePt t="9724" x="8894763" y="2309813"/>
          <p14:tracePt t="9740" x="8950325" y="2335213"/>
          <p14:tracePt t="9757" x="8963025" y="2347913"/>
          <p14:tracePt t="9773" x="8963025" y="2373313"/>
          <p14:tracePt t="9789" x="8963025" y="2403475"/>
          <p14:tracePt t="9807" x="8929688" y="2416175"/>
          <p14:tracePt t="9824" x="8916988" y="2425700"/>
          <p14:tracePt t="9827" x="8904288" y="2438400"/>
          <p14:tracePt t="9844" x="8878888" y="2438400"/>
          <p14:tracePt t="9857" x="8851900" y="2438400"/>
          <p14:tracePt t="9875" x="8826500" y="2463800"/>
          <p14:tracePt t="9890" x="8801100" y="2463800"/>
          <p14:tracePt t="9907" x="8755063" y="2479675"/>
          <p14:tracePt t="9925" x="8724900" y="2509838"/>
          <p14:tracePt t="9940" x="8724900" y="2547938"/>
          <p14:tracePt t="9957" x="8724900" y="2586038"/>
          <p14:tracePt t="9974" x="8694738" y="2679700"/>
          <p14:tracePt t="9991" x="8669338" y="2705100"/>
          <p14:tracePt t="10008" x="8656638" y="2744788"/>
          <p14:tracePt t="10123" x="8678863" y="2744788"/>
          <p14:tracePt t="10148" x="8704263" y="2744788"/>
          <p14:tracePt t="10171" x="8732838" y="2744788"/>
          <p14:tracePt t="10196" x="8758238" y="2744788"/>
          <p14:tracePt t="10203" x="8788400" y="2744788"/>
          <p14:tracePt t="10212" x="8801100" y="2735263"/>
          <p14:tracePt t="10224" x="8810625" y="2727325"/>
          <p14:tracePt t="10227" x="8839200" y="2697163"/>
          <p14:tracePt t="10241" x="8869363" y="2667000"/>
          <p14:tracePt t="10243" x="8916988" y="2651125"/>
          <p14:tracePt t="10256" x="8929688" y="2641600"/>
          <p14:tracePt t="10259" x="8942388" y="2628900"/>
          <p14:tracePt t="10276" x="8967788" y="2598738"/>
          <p14:tracePt t="10290" x="8967788" y="2573338"/>
          <p14:tracePt t="10339" x="8958263" y="2560638"/>
          <p14:tracePt t="10364" x="8932863" y="2560638"/>
          <p14:tracePt t="10387" x="8916988" y="2603500"/>
          <p14:tracePt t="10395" x="8916988" y="2633663"/>
          <p14:tracePt t="10408" x="8916988" y="2641600"/>
          <p14:tracePt t="10410" x="8916988" y="2654300"/>
          <p14:tracePt t="10423" x="8924925" y="2667000"/>
          <p14:tracePt t="10427" x="8937625" y="2679700"/>
          <p14:tracePt t="10440" x="8950325" y="2692400"/>
          <p14:tracePt t="10443" x="9005888" y="2692400"/>
          <p14:tracePt t="10459" x="9094788" y="2692400"/>
          <p14:tracePt t="10474" x="9170988" y="2679700"/>
          <p14:tracePt t="10490" x="9231313" y="2620963"/>
          <p14:tracePt t="10507" x="9261475" y="2527300"/>
          <p14:tracePt t="10524" x="9261475" y="2471738"/>
          <p14:tracePt t="10547" x="9261475" y="2446338"/>
          <p14:tracePt t="10580" x="9251950" y="2433638"/>
          <p14:tracePt t="10587" x="9226550" y="2433638"/>
          <p14:tracePt t="10596" x="9201150" y="2433638"/>
          <p14:tracePt t="10612" x="9137650" y="2433638"/>
          <p14:tracePt t="10624" x="9074150" y="2433638"/>
          <p14:tracePt t="10628" x="9048750" y="2433638"/>
          <p14:tracePt t="10640" x="9001125" y="2446338"/>
          <p14:tracePt t="10643" x="8950325" y="2492375"/>
          <p14:tracePt t="10657" x="8920163" y="2522538"/>
          <p14:tracePt t="10660" x="8891588" y="2552700"/>
          <p14:tracePt t="10674" x="8861425" y="2586038"/>
          <p14:tracePt t="10677" x="8848725" y="2595563"/>
          <p14:tracePt t="10692" x="8848725" y="2620963"/>
          <p14:tracePt t="10708" x="8848725" y="2651125"/>
          <p14:tracePt t="10844" x="8856663" y="2663825"/>
          <p14:tracePt t="10876" x="8869363" y="2654300"/>
          <p14:tracePt t="10932" x="8861425" y="2641600"/>
          <p14:tracePt t="10940" x="8836025" y="2641600"/>
          <p14:tracePt t="10956" x="8788400" y="2654300"/>
          <p14:tracePt t="10974" x="8788400" y="2705100"/>
          <p14:tracePt t="10990" x="8788400" y="2735263"/>
          <p14:tracePt t="11180" x="8831263" y="2752725"/>
          <p14:tracePt t="11220" x="8861425" y="2722563"/>
          <p14:tracePt t="11259" x="8874125" y="2714625"/>
          <p14:tracePt t="11371" x="8886825" y="2701925"/>
          <p14:tracePt t="11388" x="8912225" y="2701925"/>
          <p14:tracePt t="11419" x="8937625" y="2701925"/>
          <p14:tracePt t="11612" x="8950325" y="2709863"/>
          <p14:tracePt t="11628" x="8950325" y="2735263"/>
          <p14:tracePt t="11635" x="8950325" y="2760663"/>
          <p14:tracePt t="12196" x="8937625" y="2808288"/>
          <p14:tracePt t="12212" x="8924925" y="2820988"/>
          <p14:tracePt t="12499" x="8924925" y="2833688"/>
          <p14:tracePt t="12508" x="8924925" y="2846388"/>
          <p14:tracePt t="12525" x="8924925" y="2871788"/>
          <p14:tracePt t="16300" x="8851900" y="2965450"/>
          <p14:tracePt t="16308" x="8851900" y="2973388"/>
          <p14:tracePt t="16324" x="8755063" y="3105150"/>
          <p14:tracePt t="16340" x="8623300" y="3236913"/>
          <p14:tracePt t="16356" x="8547100" y="3284538"/>
          <p14:tracePt t="16373" x="8431213" y="3335338"/>
          <p14:tracePt t="16389" x="8380413" y="3335338"/>
          <p14:tracePt t="16406" x="8253413" y="3335338"/>
          <p14:tracePt t="16423" x="8159750" y="3335338"/>
          <p14:tracePt t="16426" x="8134350" y="3335338"/>
          <p14:tracePt t="16440" x="8069263" y="3335338"/>
          <p14:tracePt t="16443" x="8005763" y="3335338"/>
          <p14:tracePt t="16456" x="7942263" y="3335338"/>
          <p14:tracePt t="16459" x="7878763" y="3335338"/>
          <p14:tracePt t="16473" x="7772400" y="3335338"/>
          <p14:tracePt t="16477" x="7683500" y="3335338"/>
          <p14:tracePt t="16490" x="7478713" y="3335338"/>
          <p14:tracePt t="16508" x="7389813" y="3335338"/>
          <p14:tracePt t="16526" x="7329488" y="3309938"/>
          <p14:tracePt t="16579" x="7304088" y="3309938"/>
          <p14:tracePt t="16603" x="7273925" y="3279775"/>
          <p14:tracePt t="16620" x="7248525" y="3279775"/>
          <p14:tracePt t="16628" x="7185025" y="3279775"/>
          <p14:tracePt t="16639" x="7138988" y="3262313"/>
          <p14:tracePt t="16657" x="7099300" y="3254375"/>
          <p14:tracePt t="16660" x="7070725" y="3254375"/>
          <p14:tracePt t="16673" x="7045325" y="3254375"/>
          <p14:tracePt t="16677" x="6980238" y="3254375"/>
          <p14:tracePt t="16689" x="6954838" y="3254375"/>
          <p14:tracePt t="16707" x="6899275" y="3254375"/>
          <p14:tracePt t="16724" x="6845300" y="3254375"/>
          <p14:tracePt t="16740" x="6754813" y="3254375"/>
          <p14:tracePt t="16756" x="6661150" y="3254375"/>
          <p14:tracePt t="16773" x="6572250" y="3254375"/>
          <p14:tracePt t="16790" x="6513513" y="3276600"/>
          <p14:tracePt t="16806" x="6461125" y="3302000"/>
          <p14:tracePt t="16823" x="6432550" y="3302000"/>
          <p14:tracePt t="16827" x="6407150" y="3302000"/>
          <p14:tracePt t="16851" x="6381750" y="3302000"/>
          <p14:tracePt t="16860" x="6369050" y="3314700"/>
          <p14:tracePt t="16892" x="6369050" y="3340100"/>
          <p14:tracePt t="16915" x="6369050" y="3368675"/>
          <p14:tracePt t="16940" x="6369050" y="3395663"/>
          <p14:tracePt t="16957" x="6369050" y="3421063"/>
          <p14:tracePt t="16971" x="6369050" y="3449638"/>
          <p14:tracePt t="16987" x="6369050" y="3514725"/>
          <p14:tracePt t="16996" x="6381750" y="3560763"/>
          <p14:tracePt t="17006" x="6410325" y="3590925"/>
          <p14:tracePt t="17024" x="6513513" y="3692525"/>
          <p14:tracePt t="17026" x="6559550" y="3740150"/>
          <p14:tracePt t="17040" x="6635750" y="3816350"/>
          <p14:tracePt t="17043" x="6713538" y="3897313"/>
          <p14:tracePt t="17057" x="6870700" y="4006850"/>
          <p14:tracePt t="17060" x="6942138" y="4041775"/>
          <p14:tracePt t="17074" x="7218363" y="4168775"/>
          <p14:tracePt t="17091" x="7521575" y="4275138"/>
          <p14:tracePt t="17107" x="7818438" y="4360863"/>
          <p14:tracePt t="17125" x="8147050" y="4471988"/>
          <p14:tracePt t="17140" x="8486775" y="4471988"/>
          <p14:tracePt t="17156" x="8610600" y="4513263"/>
          <p14:tracePt t="17158" x="8780463" y="4513263"/>
          <p14:tracePt t="17173" x="8967788" y="4548188"/>
          <p14:tracePt t="17190" x="9251950" y="4548188"/>
          <p14:tracePt t="17207" x="9482138" y="4548188"/>
          <p14:tracePt t="17223" x="9771063" y="4548188"/>
          <p14:tracePt t="17227" x="9886950" y="4548188"/>
          <p14:tracePt t="17240" x="10001250" y="4548188"/>
          <p14:tracePt t="17243" x="10115550" y="4548188"/>
          <p14:tracePt t="17257" x="10231438" y="4548188"/>
          <p14:tracePt t="17260" x="10401300" y="4548188"/>
          <p14:tracePt t="17275" x="10609263" y="4535488"/>
          <p14:tracePt t="17289" x="10677525" y="4500563"/>
          <p14:tracePt t="17293" x="10750550" y="4462463"/>
          <p14:tracePt t="17307" x="10847388" y="4398963"/>
          <p14:tracePt t="17323" x="10877550" y="4305300"/>
          <p14:tracePt t="17340" x="10915650" y="4130675"/>
          <p14:tracePt t="17356" x="10950575" y="3900488"/>
          <p14:tracePt t="17373" x="10915650" y="3717925"/>
          <p14:tracePt t="17390" x="10821988" y="3548063"/>
          <p14:tracePt t="17407" x="10631488" y="3317875"/>
          <p14:tracePt t="17411" x="10477500" y="3203575"/>
          <p14:tracePt t="17423" x="10264775" y="3089275"/>
          <p14:tracePt t="17439" x="9928225" y="2889250"/>
          <p14:tracePt t="17442" x="9755188" y="2841625"/>
          <p14:tracePt t="17457" x="9571038" y="2752725"/>
          <p14:tracePt t="17460" x="9448800" y="2709863"/>
          <p14:tracePt t="17473" x="9329738" y="2671763"/>
          <p14:tracePt t="17477" x="9155113" y="2671763"/>
          <p14:tracePt t="17489" x="9036050" y="2628900"/>
          <p14:tracePt t="17492" x="8920163" y="2628900"/>
          <p14:tracePt t="17507" x="8686800" y="2628900"/>
          <p14:tracePt t="17523" x="8507413" y="2628900"/>
          <p14:tracePt t="17540" x="8286750" y="2628900"/>
          <p14:tracePt t="17556" x="7988300" y="2709863"/>
          <p14:tracePt t="17573" x="7815263" y="2828925"/>
          <p14:tracePt t="17590" x="7643813" y="2897188"/>
          <p14:tracePt t="17607" x="7392988" y="3021013"/>
          <p14:tracePt t="17610" x="7240588" y="3109913"/>
          <p14:tracePt t="17624" x="7116763" y="3173413"/>
          <p14:tracePt t="17627" x="7045325" y="3208338"/>
          <p14:tracePt t="17639" x="6946900" y="3267075"/>
          <p14:tracePt t="17657" x="6797675" y="3382963"/>
          <p14:tracePt t="17660" x="6751638" y="3398838"/>
          <p14:tracePt t="17673" x="6716713" y="3429000"/>
          <p14:tracePt t="17675" x="6686550" y="3459163"/>
          <p14:tracePt t="17692" x="6673850" y="3471863"/>
          <p14:tracePt t="17707" x="6635750" y="3509963"/>
          <p14:tracePt t="17724" x="6607175" y="3540125"/>
          <p14:tracePt t="17741" x="6607175" y="3565525"/>
          <p14:tracePt t="17757" x="6594475" y="3608388"/>
          <p14:tracePt t="17773" x="6554788" y="3621088"/>
          <p14:tracePt t="17791" x="6554788" y="3654425"/>
          <p14:tracePt t="17807" x="6542088" y="3679825"/>
          <p14:tracePt t="18004" x="6534150" y="3692525"/>
          <p14:tracePt t="18011" x="6534150" y="3717925"/>
          <p14:tracePt t="18045" x="6542088" y="3765550"/>
          <p14:tracePt t="18051" x="6572250" y="3794125"/>
          <p14:tracePt t="18068" x="6607175" y="3824288"/>
          <p14:tracePt t="18076" x="6615113" y="3836988"/>
          <p14:tracePt t="18091" x="6657975" y="3875088"/>
          <p14:tracePt t="18106" x="6772275" y="3927475"/>
          <p14:tracePt t="18123" x="6886575" y="3978275"/>
          <p14:tracePt t="18141" x="7023100" y="4011613"/>
          <p14:tracePt t="18156" x="7116763" y="4011613"/>
          <p14:tracePt t="18172" x="7248525" y="4011613"/>
          <p14:tracePt t="18189" x="7304088" y="4011613"/>
          <p14:tracePt t="18207" x="7359650" y="4011613"/>
          <p14:tracePt t="18223" x="7385050" y="4011613"/>
          <p14:tracePt t="18240" x="7448550" y="4011613"/>
          <p14:tracePt t="18283" x="7496175" y="4003675"/>
          <p14:tracePt t="18492" x="7496175" y="3973513"/>
          <p14:tracePt t="18539" x="7486650" y="3927475"/>
          <p14:tracePt t="18636" x="7458075" y="3927475"/>
          <p14:tracePt t="18788" x="7443788" y="3914775"/>
          <p14:tracePt t="20588" x="7443788" y="3887788"/>
          <p14:tracePt t="20796" x="7453313" y="3879850"/>
          <p14:tracePt t="20827" x="7478713" y="3879850"/>
          <p14:tracePt t="20851" x="7491413" y="3879850"/>
          <p14:tracePt t="20859" x="7516813" y="3862388"/>
          <p14:tracePt t="20873" x="7529513" y="3854450"/>
          <p14:tracePt t="20876" x="7585075" y="3854450"/>
          <p14:tracePt t="20889" x="7615238" y="3821113"/>
          <p14:tracePt t="20892" x="7683500" y="3786188"/>
          <p14:tracePt t="20906" x="7742238" y="3756025"/>
          <p14:tracePt t="20924" x="7767638" y="3756025"/>
          <p14:tracePt t="20940" x="7797800" y="3727450"/>
          <p14:tracePt t="20972" x="7831138" y="3697288"/>
          <p14:tracePt t="20980" x="7840663" y="3684588"/>
          <p14:tracePt t="20990" x="7853363" y="3671888"/>
          <p14:tracePt t="21007" x="7878763" y="3671888"/>
          <p14:tracePt t="21023" x="7921625" y="3662363"/>
          <p14:tracePt t="21044" x="7929563" y="3649663"/>
          <p14:tracePt t="21055" x="7942263" y="3636963"/>
          <p14:tracePt t="21236" x="7942263" y="3611563"/>
          <p14:tracePt t="21251" x="7934325" y="3598863"/>
          <p14:tracePt t="21307" x="7908925" y="3598863"/>
          <p14:tracePt t="21379" x="7899400" y="3586163"/>
          <p14:tracePt t="21395" x="7886700" y="3573463"/>
          <p14:tracePt t="21412" x="7843838" y="3548063"/>
          <p14:tracePt t="21451" x="7843838" y="3535363"/>
          <p14:tracePt t="21651" x="7831138" y="3522663"/>
          <p14:tracePt t="21699" x="7789863" y="3530600"/>
          <p14:tracePt t="21756" x="7775575" y="3543300"/>
          <p14:tracePt t="21803" x="7750175" y="3543300"/>
          <p14:tracePt t="21827" x="7724775" y="3543300"/>
          <p14:tracePt t="21844" x="7696200" y="3543300"/>
          <p14:tracePt t="21860" x="7669213" y="3543300"/>
          <p14:tracePt t="21876" x="7605713" y="3543300"/>
          <p14:tracePt t="21882" x="7580313" y="3543300"/>
          <p14:tracePt t="21899" x="7550150" y="3543300"/>
          <p14:tracePt t="21915" x="7524750" y="3543300"/>
          <p14:tracePt t="21922" x="7499350" y="3543300"/>
          <p14:tracePt t="21939" x="7443788" y="3543300"/>
          <p14:tracePt t="21955" x="7389813" y="3543300"/>
          <p14:tracePt t="21972" x="7299325" y="3543300"/>
          <p14:tracePt t="21988" x="7245350" y="3543300"/>
          <p14:tracePt t="22005" x="7215188" y="3543300"/>
          <p14:tracePt t="22067" x="7189788" y="3543300"/>
          <p14:tracePt t="22099" x="7164388" y="3543300"/>
          <p14:tracePt t="22107" x="7129463" y="3517900"/>
          <p14:tracePt t="22115" x="7121525" y="3505200"/>
          <p14:tracePt t="22122" x="7108825" y="3492500"/>
          <p14:tracePt t="22138" x="7070725" y="3454400"/>
          <p14:tracePt t="22171" x="7058025" y="3441700"/>
          <p14:tracePt t="22515" x="7032625" y="3441700"/>
          <p14:tracePt t="22522" x="7002463" y="3411538"/>
          <p14:tracePt t="22555" x="6972300" y="3411538"/>
          <p14:tracePt t="22563" x="6946900" y="3411538"/>
          <p14:tracePt t="24347" x="6954838" y="3398838"/>
          <p14:tracePt t="32660" x="6964363" y="3386138"/>
          <p14:tracePt t="32667" x="7005638" y="3429000"/>
          <p14:tracePt t="32676" x="7005638" y="3454400"/>
          <p14:tracePt t="32688" x="7005638" y="3517900"/>
          <p14:tracePt t="32705" x="6997700" y="3565525"/>
          <p14:tracePt t="32722" x="6985000" y="3590925"/>
          <p14:tracePt t="32892" x="7083425" y="3527425"/>
          <p14:tracePt t="32899" x="7151688" y="3492500"/>
          <p14:tracePt t="32908" x="7180263" y="3459163"/>
          <p14:tracePt t="32923" x="7210425" y="3459163"/>
          <p14:tracePt t="33396" x="7202488" y="3459163"/>
          <p14:tracePt t="33403" x="7189788" y="3459163"/>
          <p14:tracePt t="33412" x="7177088" y="3459163"/>
          <p14:tracePt t="33980" x="7197725" y="3459163"/>
          <p14:tracePt t="33988" x="7245350" y="3446463"/>
          <p14:tracePt t="33996" x="7258050" y="3433763"/>
          <p14:tracePt t="34005" x="7283450" y="3433763"/>
          <p14:tracePt t="34028" x="7308850" y="3433763"/>
          <p14:tracePt t="34164" x="7321550" y="3421063"/>
          <p14:tracePt t="34461" x="7334250" y="3408363"/>
          <p14:tracePt t="34483" x="7359650" y="3408363"/>
          <p14:tracePt t="34492" x="7372350" y="3395663"/>
          <p14:tracePt t="34499" x="7385050" y="3386138"/>
          <p14:tracePt t="34508" x="7397750" y="3373438"/>
          <p14:tracePt t="34524" x="7405688" y="3360738"/>
          <p14:tracePt t="34539" x="7435850" y="3330575"/>
          <p14:tracePt t="34563" x="7448550" y="3322638"/>
          <p14:tracePt t="34571" x="7461250" y="3309938"/>
          <p14:tracePt t="34596" x="7470775" y="3297238"/>
          <p14:tracePt t="34605" x="7483475" y="3284538"/>
          <p14:tracePt t="34621" x="7521575" y="3246438"/>
          <p14:tracePt t="34639" x="7534275" y="3233738"/>
          <p14:tracePt t="34656" x="7562850" y="3208338"/>
          <p14:tracePt t="34672" x="7610475" y="3190875"/>
          <p14:tracePt t="34892" x="7602538" y="3178175"/>
          <p14:tracePt t="34907" x="7577138" y="3178175"/>
          <p14:tracePt t="34915" x="7562850" y="3178175"/>
          <p14:tracePt t="34922" x="7550150" y="3178175"/>
          <p14:tracePt t="34939" x="7524750" y="3178175"/>
          <p14:tracePt t="34957" x="7499350" y="3178175"/>
          <p14:tracePt t="34973" x="7470775" y="3178175"/>
          <p14:tracePt t="34989" x="7443788" y="3178175"/>
          <p14:tracePt t="35012" x="7418388" y="3178175"/>
          <p14:tracePt t="35035" x="7405688" y="3186113"/>
          <p14:tracePt t="35044" x="7392988" y="3198813"/>
          <p14:tracePt t="35067" x="7367588" y="3198813"/>
          <p14:tracePt t="35132" x="7337425" y="3198813"/>
          <p14:tracePt t="35180" x="7312025" y="3198813"/>
          <p14:tracePt t="35196" x="7286625" y="3198813"/>
          <p14:tracePt t="35203" x="7273925" y="3190875"/>
          <p14:tracePt t="35212" x="7261225" y="3178175"/>
          <p14:tracePt t="35228" x="7235825" y="3178175"/>
          <p14:tracePt t="35244" x="7205663" y="3178175"/>
          <p14:tracePt t="35260" x="7197725" y="3178175"/>
          <p14:tracePt t="35273" x="7185025" y="3178175"/>
          <p14:tracePt t="35292" x="7159625" y="3178175"/>
          <p14:tracePt t="35315" x="7146925" y="3186113"/>
          <p14:tracePt t="35322" x="7134225" y="3198813"/>
          <p14:tracePt t="35347" x="7108825" y="3198813"/>
          <p14:tracePt t="35427" x="7083425" y="3198813"/>
          <p14:tracePt t="35460" x="7053263" y="3198813"/>
          <p14:tracePt t="35467" x="7027863" y="3198813"/>
          <p14:tracePt t="35483" x="6997700" y="3198813"/>
          <p14:tracePt t="35500" x="6972300" y="3198813"/>
          <p14:tracePt t="35507" x="6946900" y="3198813"/>
          <p14:tracePt t="35523" x="6916738" y="3198813"/>
          <p14:tracePt t="35539" x="6891338" y="3198813"/>
          <p14:tracePt t="35556" x="6861175" y="3198813"/>
          <p14:tracePt t="35573" x="6835775" y="3198813"/>
          <p14:tracePt t="35612" x="6823075" y="3198813"/>
          <p14:tracePt t="35619" x="6810375" y="3198813"/>
          <p14:tracePt t="35683" x="6784975" y="3198813"/>
          <p14:tracePt t="35715" x="6759575" y="3198813"/>
          <p14:tracePt t="35754" x="6729413" y="3198813"/>
          <p14:tracePt t="35763" x="6721475" y="3211513"/>
          <p14:tracePt t="35947" x="6708775" y="3221038"/>
          <p14:tracePt t="35980" x="6683375" y="3221038"/>
          <p14:tracePt t="35987" x="6653213" y="3221038"/>
          <p14:tracePt t="36003" x="6627813" y="3221038"/>
          <p14:tracePt t="36020" x="6602413" y="3221038"/>
          <p14:tracePt t="36044" x="6572250" y="3221038"/>
          <p14:tracePt t="36060" x="6546850" y="3221038"/>
          <p14:tracePt t="36067" x="6534150" y="3233738"/>
          <p14:tracePt t="36083" x="6521450" y="3246438"/>
          <p14:tracePt t="36092" x="6496050" y="3246438"/>
          <p14:tracePt t="36105" x="6470650" y="3246438"/>
          <p14:tracePt t="36109" x="6435725" y="3276600"/>
          <p14:tracePt t="36124" x="6410325" y="3276600"/>
          <p14:tracePt t="36138" x="6384925" y="3276600"/>
          <p14:tracePt t="37244" x="6372225" y="3267075"/>
          <p14:tracePt t="37284" x="6372225" y="3241675"/>
          <p14:tracePt t="37291" x="6381750" y="3233738"/>
          <p14:tracePt t="37316" x="6407150" y="3233738"/>
          <p14:tracePt t="37323" x="6419850" y="3221038"/>
          <p14:tracePt t="37338" x="6427788" y="3208338"/>
          <p14:tracePt t="37357" x="6440488" y="3195638"/>
          <p14:tracePt t="37444" x="6453188" y="3182938"/>
          <p14:tracePt t="37899" x="6465888" y="3170238"/>
          <p14:tracePt t="37916" x="6465888" y="3143250"/>
          <p14:tracePt t="37932" x="6496050" y="3114675"/>
          <p14:tracePt t="37964" x="6496050" y="3089275"/>
          <p14:tracePt t="39396" x="6488113" y="3076575"/>
          <p14:tracePt t="39403" x="6473825" y="3084513"/>
          <p14:tracePt t="39412" x="6465888" y="3097213"/>
          <p14:tracePt t="39428" x="6423025" y="3109913"/>
          <p14:tracePt t="39444" x="6410325" y="3122613"/>
          <p14:tracePt t="39460" x="6369050" y="3135313"/>
          <p14:tracePt t="39499" x="6354763" y="3148013"/>
          <p14:tracePt t="39524" x="6329363" y="3148013"/>
          <p14:tracePt t="39548" x="6303963" y="3148013"/>
          <p14:tracePt t="39604" x="6275388" y="3148013"/>
          <p14:tracePt t="39636" x="6248400" y="3148013"/>
          <p14:tracePt t="39652" x="6223000" y="3148013"/>
          <p14:tracePt t="39692" x="6176963" y="3135313"/>
          <p14:tracePt t="39716" x="6176963" y="3109913"/>
          <p14:tracePt t="39732" x="6164263" y="3097213"/>
          <p14:tracePt t="39739" x="6151563" y="3084513"/>
          <p14:tracePt t="40076" x="6138863" y="3071813"/>
          <p14:tracePt t="40083" x="6113463" y="3071813"/>
          <p14:tracePt t="40100" x="6088063" y="3071813"/>
          <p14:tracePt t="40108" x="6022975" y="3071813"/>
          <p14:tracePt t="40123" x="5913438" y="3071813"/>
          <p14:tracePt t="40139" x="5784850" y="3071813"/>
          <p14:tracePt t="40155" x="5632450" y="3036888"/>
          <p14:tracePt t="40172" x="5505450" y="3036888"/>
          <p14:tracePt t="40189" x="5376863" y="3036888"/>
          <p14:tracePt t="40204" x="5287963" y="3036888"/>
          <p14:tracePt t="40222" x="5232400" y="3036888"/>
          <p14:tracePt t="40238" x="5176838" y="3036888"/>
          <p14:tracePt t="40255" x="5151438" y="3036888"/>
          <p14:tracePt t="40271" x="5057775" y="3067050"/>
          <p14:tracePt t="40288" x="4960938" y="3101975"/>
          <p14:tracePt t="40291" x="4895850" y="3101975"/>
          <p14:tracePt t="40305" x="4832350" y="3101975"/>
          <p14:tracePt t="40307" x="4786313" y="3114675"/>
          <p14:tracePt t="40321" x="4760913" y="3130550"/>
          <p14:tracePt t="40325" x="4713288" y="3130550"/>
          <p14:tracePt t="40339" x="4624388" y="3130550"/>
          <p14:tracePt t="40355" x="4594225" y="3130550"/>
          <p14:tracePt t="40372" x="4538663" y="3130550"/>
          <p14:tracePt t="40395" x="4513263" y="3130550"/>
          <p14:tracePt t="40406" x="4487863" y="3130550"/>
          <p14:tracePt t="40422" x="4424363" y="3130550"/>
          <p14:tracePt t="40439" x="4330700" y="3160713"/>
          <p14:tracePt t="40455" x="4100513" y="3203575"/>
          <p14:tracePt t="40458" x="3981450" y="3203575"/>
          <p14:tracePt t="40472" x="3917950" y="3203575"/>
          <p14:tracePt t="40476" x="3849688" y="3236913"/>
          <p14:tracePt t="40488" x="3790950" y="3236913"/>
          <p14:tracePt t="40491" x="3725863" y="3236913"/>
          <p14:tracePt t="40505" x="3679825" y="3254375"/>
          <p14:tracePt t="40509" x="3667125" y="3262313"/>
          <p14:tracePt t="40522" x="3624263" y="3279775"/>
          <p14:tracePt t="40539" x="3611563" y="3289300"/>
          <p14:tracePt t="40619" x="3586163" y="3289300"/>
          <p14:tracePt t="40627" x="3560763" y="3289300"/>
          <p14:tracePt t="40683" x="3548063" y="3284538"/>
          <p14:tracePt t="40907" x="3535363" y="3271838"/>
          <p14:tracePt t="40916" x="3509963" y="3271838"/>
          <p14:tracePt t="40932" x="3484563" y="3271838"/>
          <p14:tracePt t="40947" x="3454400" y="3271838"/>
          <p14:tracePt t="40955" x="3429000" y="3271838"/>
          <p14:tracePt t="40971" x="3373438" y="3271838"/>
          <p14:tracePt t="40988" x="3279775" y="3241675"/>
          <p14:tracePt t="41005" x="3224213" y="3241675"/>
          <p14:tracePt t="41022" x="3097213" y="3241675"/>
          <p14:tracePt t="41039" x="2968625" y="3241675"/>
          <p14:tracePt t="41056" x="2735263" y="3241675"/>
          <p14:tracePt t="41059" x="2620963" y="3241675"/>
          <p14:tracePt t="41072" x="2505075" y="3241675"/>
          <p14:tracePt t="41075" x="2441575" y="3241675"/>
          <p14:tracePt t="41088" x="2335213" y="3241675"/>
          <p14:tracePt t="41091" x="2220913" y="3241675"/>
          <p14:tracePt t="41105" x="2157413" y="3241675"/>
          <p14:tracePt t="41108" x="2092325" y="3241675"/>
          <p14:tracePt t="41121" x="2063750" y="3241675"/>
          <p14:tracePt t="41124" x="2038350" y="3241675"/>
          <p14:tracePt t="41260" x="2025650" y="3228975"/>
          <p14:tracePt t="41284" x="2063750" y="3216275"/>
          <p14:tracePt t="41291" x="2109788" y="3198813"/>
          <p14:tracePt t="41305" x="2122488" y="3186113"/>
          <p14:tracePt t="41308" x="2147888" y="3186113"/>
          <p14:tracePt t="41323" x="2238375" y="3186113"/>
          <p14:tracePt t="41339" x="2370138" y="3152775"/>
          <p14:tracePt t="41354" x="2497138" y="3152775"/>
          <p14:tracePt t="41371" x="2727325" y="3109913"/>
          <p14:tracePt t="41389" x="2897188" y="3109913"/>
          <p14:tracePt t="41405" x="3130550" y="3109913"/>
          <p14:tracePt t="41421" x="3416300" y="3109913"/>
          <p14:tracePt t="41438" x="3644900" y="3109913"/>
          <p14:tracePt t="41455" x="3824288" y="3109913"/>
          <p14:tracePt t="41472" x="3854450" y="3109913"/>
          <p14:tracePt t="41563" x="3794125" y="3109913"/>
          <p14:tracePt t="41573" x="3730625" y="3109913"/>
          <p14:tracePt t="41579" x="3667125" y="3109913"/>
          <p14:tracePt t="41588" x="3556000" y="3109913"/>
          <p14:tracePt t="41606" x="3246438" y="3109913"/>
          <p14:tracePt t="41622" x="2930525" y="3109913"/>
          <p14:tracePt t="41639" x="2590800" y="3109913"/>
          <p14:tracePt t="41655" x="2357438" y="3109913"/>
          <p14:tracePt t="41659" x="2292350" y="3109913"/>
          <p14:tracePt t="41671" x="2228850" y="3109913"/>
          <p14:tracePt t="41688" x="2203450" y="3109913"/>
          <p14:tracePt t="41924" x="2224088" y="3109913"/>
          <p14:tracePt t="41938" x="2254250" y="3109913"/>
          <p14:tracePt t="42036" x="2228850" y="3109913"/>
          <p14:tracePt t="42060" x="2203450" y="3109913"/>
          <p14:tracePt t="42067" x="2178050" y="3109913"/>
          <p14:tracePt t="42084" x="2147888" y="3109913"/>
          <p14:tracePt t="42108" x="2122488" y="3109913"/>
          <p14:tracePt t="42124" x="2076450" y="3097213"/>
          <p14:tracePt t="42180" x="2063750" y="3084513"/>
          <p14:tracePt t="42244" x="2038350" y="3084513"/>
          <p14:tracePt t="42251" x="2011363" y="3084513"/>
          <p14:tracePt t="42260" x="1998663" y="3092450"/>
          <p14:tracePt t="42284" x="1970088" y="3117850"/>
          <p14:tracePt t="42299" x="1957388" y="3130550"/>
          <p14:tracePt t="42507" x="1901825" y="3130550"/>
          <p14:tracePt t="42515" x="1838325" y="3130550"/>
          <p14:tracePt t="42523" x="1773238" y="3130550"/>
          <p14:tracePt t="42540" x="1684338" y="3130550"/>
          <p14:tracePt t="42557" x="1628775" y="3130550"/>
          <p14:tracePt t="42573" x="1603375" y="3130550"/>
          <p14:tracePt t="42964" x="1625600" y="3130550"/>
          <p14:tracePt t="42973" x="1689100" y="3130550"/>
          <p14:tracePt t="42979" x="1735138" y="3130550"/>
          <p14:tracePt t="42988" x="1825625" y="3165475"/>
          <p14:tracePt t="43005" x="2054225" y="3165475"/>
          <p14:tracePt t="43022" x="2339975" y="3165475"/>
          <p14:tracePt t="43038" x="2654300" y="3165475"/>
          <p14:tracePt t="43055" x="3024188" y="3165475"/>
          <p14:tracePt t="43058" x="3249613" y="3165475"/>
          <p14:tracePt t="43071" x="3475038" y="3165475"/>
          <p14:tracePt t="43074" x="3700463" y="3165475"/>
          <p14:tracePt t="43088" x="3925888" y="3165475"/>
          <p14:tracePt t="43091" x="4156075" y="3165475"/>
          <p14:tracePt t="43105" x="4406900" y="3165475"/>
          <p14:tracePt t="43108" x="4662488" y="3165475"/>
          <p14:tracePt t="43121" x="4887913" y="3165475"/>
          <p14:tracePt t="43124" x="5143500" y="3165475"/>
          <p14:tracePt t="43139" x="5538788" y="3165475"/>
          <p14:tracePt t="43155" x="5853113" y="3165475"/>
          <p14:tracePt t="43172" x="6083300" y="3165475"/>
          <p14:tracePt t="43188" x="6262688" y="3165475"/>
          <p14:tracePt t="43205" x="6432550" y="3165475"/>
          <p14:tracePt t="43222" x="6559550" y="3165475"/>
          <p14:tracePt t="43238" x="6729413" y="3165475"/>
          <p14:tracePt t="43256" x="6926263" y="3165475"/>
          <p14:tracePt t="43259" x="7023100" y="3208338"/>
          <p14:tracePt t="43272" x="7086600" y="3208338"/>
          <p14:tracePt t="43275" x="7151688" y="3208338"/>
          <p14:tracePt t="43289" x="7218363" y="3241675"/>
          <p14:tracePt t="43292" x="7286625" y="3276600"/>
          <p14:tracePt t="43305" x="7385050" y="3314700"/>
          <p14:tracePt t="43309" x="7431088" y="3343275"/>
          <p14:tracePt t="43323" x="7572375" y="3411538"/>
          <p14:tracePt t="43339" x="7712075" y="3484563"/>
          <p14:tracePt t="43355" x="7785100" y="3514725"/>
          <p14:tracePt t="43372" x="7856538" y="3514725"/>
          <p14:tracePt t="43388" x="7881938" y="3540125"/>
          <p14:tracePt t="43452" x="7908925" y="3540125"/>
          <p14:tracePt t="43459" x="7921625" y="3552825"/>
          <p14:tracePt t="43484" x="7934325" y="3595688"/>
          <p14:tracePt t="43508" x="7947025" y="3608388"/>
          <p14:tracePt t="43532" x="7959725" y="3616325"/>
          <p14:tracePt t="43644" x="7985125" y="3616325"/>
          <p14:tracePt t="43652" x="8010525" y="3616325"/>
          <p14:tracePt t="43660" x="8040688" y="3616325"/>
          <p14:tracePt t="43671" x="8066088" y="3616325"/>
          <p14:tracePt t="43674" x="8134350" y="3586163"/>
          <p14:tracePt t="43689" x="8162925" y="3556000"/>
          <p14:tracePt t="43691" x="8210550" y="3527425"/>
          <p14:tracePt t="43706" x="8240713" y="3509963"/>
          <p14:tracePt t="43709" x="8286750" y="3497263"/>
          <p14:tracePt t="43722" x="8299450" y="3484563"/>
          <p14:tracePt t="43724" x="8347075" y="3403600"/>
          <p14:tracePt t="43738" x="8440738" y="3403600"/>
          <p14:tracePt t="43755" x="8532813" y="3373438"/>
          <p14:tracePt t="43771" x="8626475" y="3343275"/>
          <p14:tracePt t="43788" x="8678863" y="3343275"/>
          <p14:tracePt t="43805" x="8742363" y="3343275"/>
          <p14:tracePt t="43822" x="8772525" y="3343275"/>
          <p14:tracePt t="43838" x="8797925" y="3343275"/>
          <p14:tracePt t="43855" x="8826500" y="3343275"/>
          <p14:tracePt t="44012" x="8801100" y="3343275"/>
          <p14:tracePt t="44107" x="8775700" y="3343275"/>
          <p14:tracePt t="44132" x="8745538" y="3343275"/>
          <p14:tracePt t="44148" x="8720138" y="3343275"/>
          <p14:tracePt t="44163" x="8694738" y="3343275"/>
          <p14:tracePt t="44173" x="8666163" y="3343275"/>
          <p14:tracePt t="44180" x="8601075" y="3343275"/>
          <p14:tracePt t="44188" x="8575675" y="3343275"/>
          <p14:tracePt t="44205" x="8516938" y="3314700"/>
          <p14:tracePt t="44221" x="8426450" y="3314700"/>
          <p14:tracePt t="44238" x="8294688" y="3279775"/>
          <p14:tracePt t="44255" x="8061325" y="3198813"/>
          <p14:tracePt t="44259" x="7881938" y="3155950"/>
          <p14:tracePt t="44271" x="7762875" y="3114675"/>
          <p14:tracePt t="44274" x="7585075" y="3071813"/>
          <p14:tracePt t="44289" x="7410450" y="3028950"/>
          <p14:tracePt t="44292" x="7286625" y="2986088"/>
          <p14:tracePt t="44305" x="7112000" y="2943225"/>
          <p14:tracePt t="44309" x="6992938" y="2943225"/>
          <p14:tracePt t="44322" x="6861175" y="2905125"/>
          <p14:tracePt t="44339" x="6772275" y="2905125"/>
          <p14:tracePt t="44355" x="6678613" y="2905125"/>
          <p14:tracePt t="44371" x="6589713" y="2905125"/>
          <p14:tracePt t="44388" x="6534150" y="2905125"/>
          <p14:tracePt t="44405" x="6478588" y="2905125"/>
          <p14:tracePt t="44421" x="6423025" y="2905125"/>
          <p14:tracePt t="44437" x="6369050" y="2930525"/>
          <p14:tracePt t="44454" x="6262688" y="2973388"/>
          <p14:tracePt t="44472" x="6146800" y="3024188"/>
          <p14:tracePt t="44475" x="6116638" y="3024188"/>
          <p14:tracePt t="44488" x="6049963" y="3059113"/>
          <p14:tracePt t="44491" x="6022975" y="3059113"/>
          <p14:tracePt t="44505" x="5997575" y="3059113"/>
          <p14:tracePt t="44507" x="5969000" y="3089275"/>
          <p14:tracePt t="44522" x="5938838" y="3089275"/>
          <p14:tracePt t="44524" x="5913438" y="3089275"/>
          <p14:tracePt t="44539" x="5870575" y="3117850"/>
          <p14:tracePt t="44555" x="5802313" y="3117850"/>
          <p14:tracePt t="44571" x="5703888" y="3152775"/>
          <p14:tracePt t="44588" x="5653088" y="3152775"/>
          <p14:tracePt t="44605" x="5559425" y="3152775"/>
          <p14:tracePt t="44621" x="5465763" y="3186113"/>
          <p14:tracePt t="44637" x="5411788" y="3186113"/>
          <p14:tracePt t="44655" x="5359400" y="3186113"/>
          <p14:tracePt t="44671" x="5305425" y="3186113"/>
          <p14:tracePt t="44674" x="5237163" y="3221038"/>
          <p14:tracePt t="44688" x="5211763" y="3221038"/>
          <p14:tracePt t="44691" x="5146675" y="3221038"/>
          <p14:tracePt t="44704" x="5118100" y="3221038"/>
          <p14:tracePt t="44707" x="5092700" y="3221038"/>
          <p14:tracePt t="44722" x="5045075" y="3221038"/>
          <p14:tracePt t="44724" x="4999038" y="3221038"/>
          <p14:tracePt t="44739" x="4875213" y="3221038"/>
          <p14:tracePt t="44756" x="4738688" y="3249613"/>
          <p14:tracePt t="44774" x="4645025" y="3279775"/>
          <p14:tracePt t="44788" x="4518025" y="3279775"/>
          <p14:tracePt t="44805" x="4467225" y="3279775"/>
          <p14:tracePt t="44821" x="4437063" y="3279775"/>
          <p14:tracePt t="44838" x="4381500" y="3279775"/>
          <p14:tracePt t="44855" x="4356100" y="3279775"/>
          <p14:tracePt t="44858" x="4330700" y="3279775"/>
          <p14:tracePt t="44876" x="4300538" y="3279775"/>
          <p14:tracePt t="44908" x="4270375" y="3254375"/>
          <p14:tracePt t="44924" x="4257675" y="3241675"/>
          <p14:tracePt t="44947" x="4257675" y="3216275"/>
          <p14:tracePt t="44964" x="4229100" y="3170238"/>
          <p14:tracePt t="45300" x="4229100" y="3155950"/>
          <p14:tracePt t="45307" x="4229100" y="3130550"/>
          <p14:tracePt t="45331" x="4229100" y="3105150"/>
          <p14:tracePt t="45348" x="4229100" y="3076575"/>
          <p14:tracePt t="45373" x="4229100" y="3049588"/>
          <p14:tracePt t="45515" x="4237038" y="3036888"/>
          <p14:tracePt t="45556" x="4249738" y="3046413"/>
          <p14:tracePt t="46484" x="4257675" y="3059113"/>
          <p14:tracePt t="46907" x="4283075" y="3059113"/>
          <p14:tracePt t="46915" x="4348163" y="3059113"/>
          <p14:tracePt t="46923" x="4411663" y="3059113"/>
          <p14:tracePt t="46938" x="4637088" y="3059113"/>
          <p14:tracePt t="46955" x="4867275" y="3059113"/>
          <p14:tracePt t="46971" x="5207000" y="3059113"/>
          <p14:tracePt t="46987" x="5607050" y="3059113"/>
          <p14:tracePt t="47005" x="6057900" y="3059113"/>
          <p14:tracePt t="47021" x="6453188" y="3059113"/>
          <p14:tracePt t="47038" x="6878638" y="3059113"/>
          <p14:tracePt t="47055" x="7138988" y="3059113"/>
          <p14:tracePt t="47072" x="7261225" y="3059113"/>
          <p14:tracePt t="47075" x="7324725" y="3059113"/>
          <p14:tracePt t="47088" x="7354888" y="3059113"/>
          <p14:tracePt t="47091" x="7418388" y="3059113"/>
          <p14:tracePt t="47105" x="7443788" y="3059113"/>
          <p14:tracePt t="47108" x="7508875" y="3059113"/>
          <p14:tracePt t="47121" x="7534275" y="3059113"/>
          <p14:tracePt t="47125" x="7623175" y="3046413"/>
          <p14:tracePt t="47139" x="7734300" y="3028950"/>
          <p14:tracePt t="47155" x="7942263" y="2952750"/>
          <p14:tracePt t="47172" x="8056563" y="2917825"/>
          <p14:tracePt t="47188" x="8180388" y="2917825"/>
          <p14:tracePt t="47205" x="8235950" y="2917825"/>
          <p14:tracePt t="47222" x="8266113" y="2917825"/>
          <p14:tracePt t="47238" x="8337550" y="2930525"/>
          <p14:tracePt t="47255" x="8410575" y="2947988"/>
          <p14:tracePt t="47271" x="8507413" y="2982913"/>
          <p14:tracePt t="47288" x="8562975" y="2982913"/>
          <p14:tracePt t="47290" x="8588375" y="2982913"/>
          <p14:tracePt t="47308" x="8613775" y="2982913"/>
          <p14:tracePt t="47332" x="8666163" y="3011488"/>
          <p14:tracePt t="47355" x="8674100" y="3011488"/>
          <p14:tracePt t="47388" x="8699500" y="3011488"/>
          <p14:tracePt t="47484" x="8699500" y="3041650"/>
          <p14:tracePt t="47491" x="8674100" y="3071813"/>
          <p14:tracePt t="47506" x="8666163" y="3084513"/>
          <p14:tracePt t="47509" x="8651875" y="3092450"/>
          <p14:tracePt t="47521" x="8623300" y="3122613"/>
          <p14:tracePt t="47524" x="8593138" y="3152775"/>
          <p14:tracePt t="47540" x="8562975" y="3182938"/>
          <p14:tracePt t="47554" x="8507413" y="3182938"/>
          <p14:tracePt t="47571" x="8453438" y="3211513"/>
          <p14:tracePt t="47588" x="8397875" y="3211513"/>
          <p14:tracePt t="47605" x="8307388" y="3211513"/>
          <p14:tracePt t="47621" x="8213725" y="3211513"/>
          <p14:tracePt t="47637" x="8099425" y="3249613"/>
          <p14:tracePt t="47655" x="7988300" y="3249613"/>
          <p14:tracePt t="47672" x="7861300" y="3249613"/>
          <p14:tracePt t="47675" x="7835900" y="3249613"/>
          <p14:tracePt t="47692" x="7805738" y="3249613"/>
          <p14:tracePt t="47715" x="7780338" y="3249613"/>
          <p14:tracePt t="47956" x="7754938" y="3249613"/>
          <p14:tracePt t="47963" x="7724775" y="3249613"/>
          <p14:tracePt t="47972" x="7699375" y="3249613"/>
          <p14:tracePt t="47989" x="7669213" y="3249613"/>
          <p14:tracePt t="48004" x="7618413" y="3249613"/>
          <p14:tracePt t="48021" x="7589838" y="3249613"/>
          <p14:tracePt t="48038" x="7534275" y="3249613"/>
          <p14:tracePt t="48054" x="7483475" y="3249613"/>
          <p14:tracePt t="48072" x="7427913" y="3249613"/>
          <p14:tracePt t="48076" x="7364413" y="3249613"/>
          <p14:tracePt t="48088" x="7334250" y="3249613"/>
          <p14:tracePt t="48090" x="7308850" y="3249613"/>
          <p14:tracePt t="48105" x="7283450" y="3249613"/>
          <p14:tracePt t="48108" x="7253288" y="3249613"/>
          <p14:tracePt t="48121" x="7227888" y="3249613"/>
          <p14:tracePt t="48124" x="7197725" y="3249613"/>
          <p14:tracePt t="48138" x="7172325" y="3249613"/>
          <p14:tracePt t="48164" x="7146925" y="3249613"/>
          <p14:tracePt t="48196" x="7116763" y="3249613"/>
          <p14:tracePt t="48219" x="7091363" y="3249613"/>
          <p14:tracePt t="48236" x="7078663" y="3241675"/>
          <p14:tracePt t="48252" x="7065963" y="3228975"/>
          <p14:tracePt t="48260" x="7040563" y="3228975"/>
          <p14:tracePt t="48271" x="7027863" y="3216275"/>
          <p14:tracePt t="48292" x="7015163" y="3203575"/>
          <p14:tracePt t="48324" x="6989763" y="3178175"/>
          <p14:tracePt t="48404" x="6977063" y="3165475"/>
          <p14:tracePt t="48507" x="7002463" y="3122613"/>
          <p14:tracePt t="48524" x="7002463" y="3109913"/>
          <p14:tracePt t="48539" x="7015163" y="3097213"/>
          <p14:tracePt t="48547" x="7023100" y="3089275"/>
          <p14:tracePt t="48554" x="7035800" y="3076575"/>
          <p14:tracePt t="48572" x="7048500" y="3063875"/>
          <p14:tracePt t="48588" x="7061200" y="3049588"/>
          <p14:tracePt t="48820" x="7040563" y="3049588"/>
          <p14:tracePt t="48844" x="7015163" y="3049588"/>
          <p14:tracePt t="48860" x="6951663" y="3049588"/>
          <p14:tracePt t="48876" x="6921500" y="3049588"/>
          <p14:tracePt t="48883" x="6896100" y="3049588"/>
          <p14:tracePt t="48899" x="6865938" y="3049588"/>
          <p14:tracePt t="48908" x="6840538" y="3049588"/>
          <p14:tracePt t="48921" x="6792913" y="3049588"/>
          <p14:tracePt t="48923" x="6751638" y="3049588"/>
          <p14:tracePt t="48938" x="6696075" y="3049588"/>
          <p14:tracePt t="48957" x="6602413" y="3049588"/>
          <p14:tracePt t="48971" x="6551613" y="3049588"/>
          <p14:tracePt t="48988" x="6496050" y="3024188"/>
          <p14:tracePt t="49005" x="6470650" y="3024188"/>
          <p14:tracePt t="49021" x="6440488" y="3024188"/>
          <p14:tracePt t="49038" x="6384925" y="3024188"/>
          <p14:tracePt t="49055" x="6253163" y="3024188"/>
          <p14:tracePt t="49071" x="6126163" y="3024188"/>
          <p14:tracePt t="49075" x="6062663" y="3024188"/>
          <p14:tracePt t="49087" x="5997575" y="3024188"/>
          <p14:tracePt t="49090" x="5934075" y="3024188"/>
          <p14:tracePt t="49105" x="5908675" y="3024188"/>
          <p14:tracePt t="49108" x="5845175" y="3024188"/>
          <p14:tracePt t="49122" x="5789613" y="3024188"/>
          <p14:tracePt t="49137" x="5726113" y="3024188"/>
          <p14:tracePt t="49141" x="5695950" y="3024188"/>
          <p14:tracePt t="49155" x="5607050" y="3024188"/>
          <p14:tracePt t="49171" x="5551488" y="3024188"/>
          <p14:tracePt t="49187" x="5445125" y="3024188"/>
          <p14:tracePt t="49204" x="5292725" y="3024188"/>
          <p14:tracePt t="49221" x="5113338" y="3024188"/>
          <p14:tracePt t="49237" x="4887913" y="3024188"/>
          <p14:tracePt t="49254" x="4718050" y="3024188"/>
          <p14:tracePt t="49271" x="4589463" y="3024188"/>
          <p14:tracePt t="49287" x="4457700" y="3024188"/>
          <p14:tracePt t="49291" x="4373563" y="3036888"/>
          <p14:tracePt t="49304" x="4325938" y="3054350"/>
          <p14:tracePt t="49308" x="4262438" y="3054350"/>
          <p14:tracePt t="49321" x="4198938" y="3054350"/>
          <p14:tracePt t="49324" x="4168775" y="3054350"/>
          <p14:tracePt t="49338" x="4079875" y="3054350"/>
          <p14:tracePt t="49357" x="3990975" y="3054350"/>
          <p14:tracePt t="49371" x="3862388" y="3054350"/>
          <p14:tracePt t="49388" x="3768725" y="3054350"/>
          <p14:tracePt t="49407" x="3730625" y="3054350"/>
          <p14:tracePt t="49422" x="3692525" y="3054350"/>
          <p14:tracePt t="49438" x="3671888" y="3054350"/>
          <p14:tracePt t="49460" x="3644900" y="3054350"/>
          <p14:tracePt t="49471" x="3632200" y="3067050"/>
          <p14:tracePt t="49475" x="3619500" y="3076575"/>
          <p14:tracePt t="49487" x="3606800" y="3089275"/>
          <p14:tracePt t="49490" x="3594100" y="3101975"/>
          <p14:tracePt t="49505" x="3568700" y="3101975"/>
          <p14:tracePt t="49508" x="3556000" y="3114675"/>
          <p14:tracePt t="49521" x="3543300" y="3127375"/>
          <p14:tracePt t="49523" x="3505200" y="3140075"/>
          <p14:tracePt t="49537" x="3492500" y="3152775"/>
          <p14:tracePt t="49539" x="3467100" y="3152775"/>
          <p14:tracePt t="49555" x="3411538" y="3152775"/>
          <p14:tracePt t="49573" x="3355975" y="3152775"/>
          <p14:tracePt t="49588" x="3300413" y="3152775"/>
          <p14:tracePt t="49604" x="3246438" y="3182938"/>
          <p14:tracePt t="49622" x="3190875" y="3182938"/>
          <p14:tracePt t="49638" x="3165475" y="3208338"/>
          <p14:tracePt t="49655" x="3092450" y="3221038"/>
          <p14:tracePt t="50044" x="3084513" y="3233738"/>
          <p14:tracePt t="50060" x="3059113" y="3233738"/>
          <p14:tracePt t="50084" x="3028950" y="3233738"/>
          <p14:tracePt t="50100" x="3003550" y="3233738"/>
          <p14:tracePt t="50116" x="2973388" y="3208338"/>
          <p14:tracePt t="50139" x="2943225" y="3208338"/>
          <p14:tracePt t="50164" x="2917825" y="3208338"/>
          <p14:tracePt t="50180" x="2871788" y="3190875"/>
          <p14:tracePt t="50189" x="2859088" y="3182938"/>
          <p14:tracePt t="50195" x="2833688" y="3182938"/>
          <p14:tracePt t="50212" x="2808288" y="3182938"/>
          <p14:tracePt t="50221" x="2760663" y="3165475"/>
          <p14:tracePt t="50244" x="2747963" y="3152775"/>
          <p14:tracePt t="50260" x="2722563" y="3152775"/>
          <p14:tracePt t="50284" x="2692400" y="3152775"/>
          <p14:tracePt t="50483" x="2717800" y="3152775"/>
          <p14:tracePt t="50500" x="2743200" y="3152775"/>
          <p14:tracePt t="50508" x="2790825" y="3135313"/>
          <p14:tracePt t="50521" x="2803525" y="3127375"/>
          <p14:tracePt t="50538" x="2828925" y="3101975"/>
          <p14:tracePt t="50556" x="2836863" y="3089275"/>
          <p14:tracePt t="50572" x="2828925" y="3046413"/>
          <p14:tracePt t="50588" x="2752725" y="2998788"/>
          <p14:tracePt t="50604" x="2697163" y="2960688"/>
          <p14:tracePt t="50621" x="2535238" y="2889250"/>
          <p14:tracePt t="50637" x="2289175" y="2811463"/>
          <p14:tracePt t="50654" x="2170113" y="2778125"/>
          <p14:tracePt t="50671" x="2063750" y="2778125"/>
          <p14:tracePt t="50674" x="2033588" y="2778125"/>
          <p14:tracePt t="50687" x="1970088" y="2778125"/>
          <p14:tracePt t="50705" x="1944688" y="2778125"/>
          <p14:tracePt t="50724" x="1897063" y="2820988"/>
          <p14:tracePt t="50739" x="1897063" y="2859088"/>
          <p14:tracePt t="50755" x="1897063" y="2917825"/>
          <p14:tracePt t="50771" x="1935163" y="2970213"/>
          <p14:tracePt t="50787" x="2066925" y="3003550"/>
          <p14:tracePt t="50804" x="2360613" y="3049588"/>
          <p14:tracePt t="50821" x="2755900" y="3049588"/>
          <p14:tracePt t="50837" x="3152775" y="3049588"/>
          <p14:tracePt t="50855" x="3398838" y="2978150"/>
          <p14:tracePt t="50871" x="3552825" y="2859088"/>
          <p14:tracePt t="50875" x="3568700" y="2811463"/>
          <p14:tracePt t="50888" x="3568700" y="2747963"/>
          <p14:tracePt t="50890" x="3568700" y="2641600"/>
          <p14:tracePt t="50905" x="3568700" y="2578100"/>
          <p14:tracePt t="50907" x="3556000" y="2489200"/>
          <p14:tracePt t="50921" x="3454400" y="2428875"/>
          <p14:tracePt t="50925" x="3322638" y="2297113"/>
          <p14:tracePt t="50937" x="3165475" y="2185988"/>
          <p14:tracePt t="50941" x="2986088" y="2093913"/>
          <p14:tracePt t="50955" x="2522538" y="1952625"/>
          <p14:tracePt t="50971" x="2122488" y="1952625"/>
          <p14:tracePt t="50987" x="1727200" y="1952625"/>
          <p14:tracePt t="51005" x="1450975" y="2054225"/>
          <p14:tracePt t="51021" x="1289050" y="2259013"/>
          <p14:tracePt t="51038" x="1203325" y="2557463"/>
          <p14:tracePt t="51055" x="1203325" y="2790825"/>
          <p14:tracePt t="51059" x="1203325" y="2854325"/>
          <p14:tracePt t="51070" x="1238250" y="2965450"/>
          <p14:tracePt t="51088" x="1416050" y="3101975"/>
          <p14:tracePt t="51091" x="1535113" y="3143250"/>
          <p14:tracePt t="51104" x="1654175" y="3143250"/>
          <p14:tracePt t="51107" x="1825625" y="3143250"/>
          <p14:tracePt t="51121" x="1995488" y="3143250"/>
          <p14:tracePt t="51124" x="2276475" y="3143250"/>
          <p14:tracePt t="51138" x="2676525" y="3101975"/>
          <p14:tracePt t="51154" x="2986088" y="2927350"/>
          <p14:tracePt t="51171" x="3221038" y="2735263"/>
          <p14:tracePt t="51187" x="3343275" y="2484438"/>
          <p14:tracePt t="51204" x="3386138" y="2301875"/>
          <p14:tracePt t="51221" x="3330575" y="2046288"/>
          <p14:tracePt t="51237" x="3262313" y="1947863"/>
          <p14:tracePt t="51255" x="3203575" y="1914525"/>
          <p14:tracePt t="51271" x="3135313" y="1914525"/>
          <p14:tracePt t="51288" x="3041650" y="1927225"/>
          <p14:tracePt t="51290" x="2965450" y="2041525"/>
          <p14:tracePt t="51305" x="2965450" y="2212975"/>
          <p14:tracePt t="51308" x="2874963" y="2370138"/>
          <p14:tracePt t="51322" x="2874963" y="2565400"/>
          <p14:tracePt t="51324" x="2833688" y="2714625"/>
          <p14:tracePt t="51337" x="2833688" y="2859088"/>
          <p14:tracePt t="51340" x="2833688" y="2922588"/>
          <p14:tracePt t="51355" x="3024188" y="3076575"/>
          <p14:tracePt t="51372" x="3406775" y="3190875"/>
          <p14:tracePt t="51388" x="3857625" y="3190875"/>
          <p14:tracePt t="51404" x="4186238" y="3079750"/>
          <p14:tracePt t="51421" x="4356100" y="2824163"/>
          <p14:tracePt t="51437" x="4356100" y="2428875"/>
          <p14:tracePt t="51455" x="4219575" y="2076450"/>
          <p14:tracePt t="51471" x="3986213" y="1658938"/>
          <p14:tracePt t="51487" x="3748088" y="1416050"/>
          <p14:tracePt t="51505" x="3556000" y="1331913"/>
          <p14:tracePt t="51508" x="3530600" y="1331913"/>
          <p14:tracePt t="51521" x="3500438" y="1331913"/>
          <p14:tracePt t="51525" x="3436938" y="1331913"/>
          <p14:tracePt t="51539" x="3419475" y="1438275"/>
          <p14:tracePt t="51555" x="3419475" y="1747838"/>
          <p14:tracePt t="51571" x="3500438" y="1995488"/>
          <p14:tracePt t="51587" x="3738563" y="2228850"/>
          <p14:tracePt t="51604" x="3871913" y="2266950"/>
          <p14:tracePt t="51621" x="3960813" y="2266950"/>
          <p14:tracePt t="51637" x="3973513" y="2259013"/>
          <p14:tracePt t="51654" x="4003675" y="2135188"/>
          <p14:tracePt t="51671" x="3968750" y="1927225"/>
          <p14:tracePt t="51688" x="3935413" y="1816100"/>
          <p14:tracePt t="51691" x="3935413" y="1706563"/>
          <p14:tracePt t="51704" x="3922713" y="1697038"/>
          <p14:tracePt t="51707" x="3910013" y="1684338"/>
          <p14:tracePt t="52571" x="3981450" y="1668463"/>
          <p14:tracePt t="52579" x="4300538" y="1620838"/>
          <p14:tracePt t="52588" x="4611688" y="1620838"/>
          <p14:tracePt t="52604" x="5037138" y="1620838"/>
          <p14:tracePt t="52621" x="5462588" y="1620838"/>
          <p14:tracePt t="52637" x="5938838" y="1620838"/>
          <p14:tracePt t="52655" x="6473825" y="1620838"/>
          <p14:tracePt t="52671" x="7045325" y="1620838"/>
          <p14:tracePt t="52674" x="7623175" y="1620838"/>
          <p14:tracePt t="52687" x="8261350" y="1620838"/>
          <p14:tracePt t="52690" x="9010650" y="1620838"/>
          <p14:tracePt t="52704" x="9707563" y="1620838"/>
          <p14:tracePt t="52707" x="10171113" y="1620838"/>
          <p14:tracePt t="52721" x="10482263" y="1620838"/>
          <p14:tracePt t="52724" x="10634663" y="1701800"/>
          <p14:tracePt t="52737" x="10702925" y="1735138"/>
          <p14:tracePt t="52755" x="10715625" y="1747838"/>
          <p14:tracePt t="52771" x="10672763" y="1825625"/>
          <p14:tracePt t="52787" x="10537825" y="1858963"/>
          <p14:tracePt t="52804" x="10363200" y="1897063"/>
          <p14:tracePt t="52821" x="10201275" y="1952625"/>
          <p14:tracePt t="52837" x="10107613" y="2020888"/>
          <p14:tracePt t="52854" x="9958388" y="2127250"/>
          <p14:tracePt t="52871" x="9894888" y="2225675"/>
          <p14:tracePt t="52874" x="9818688" y="2301875"/>
          <p14:tracePt t="52887" x="9780588" y="2370138"/>
          <p14:tracePt t="52890" x="9720263" y="2471738"/>
          <p14:tracePt t="52905" x="9690100" y="2501900"/>
          <p14:tracePt t="52908" x="9618663" y="2573338"/>
          <p14:tracePt t="52921" x="9571038" y="2620963"/>
          <p14:tracePt t="52924" x="9520238" y="2671763"/>
          <p14:tracePt t="52937" x="9396413" y="2709863"/>
          <p14:tracePt t="52940" x="9274175" y="2752725"/>
          <p14:tracePt t="52955" x="9112250" y="2782888"/>
          <p14:tracePt t="52971" x="8997950" y="2820988"/>
          <p14:tracePt t="52987" x="8920163" y="2867025"/>
          <p14:tracePt t="53012" x="8907463" y="2879725"/>
          <p14:tracePt t="53052" x="8929688" y="2879725"/>
          <p14:tracePt t="53067" x="8955088" y="2879725"/>
          <p14:tracePt t="53075" x="8985250" y="2879725"/>
          <p14:tracePt t="53092" x="9010650" y="2879725"/>
          <p14:tracePt t="53125" x="9036050" y="2879725"/>
          <p14:tracePt t="53164" x="9048750" y="2871788"/>
          <p14:tracePt t="53180" x="9048750" y="2846388"/>
          <p14:tracePt t="53196" x="9048750" y="2816225"/>
          <p14:tracePt t="53205" x="9048750" y="2790825"/>
          <p14:tracePt t="53219" x="9023350" y="2760663"/>
          <p14:tracePt t="53227" x="8975725" y="2744788"/>
          <p14:tracePt t="53238" x="8907463" y="2709863"/>
          <p14:tracePt t="53255" x="8767763" y="2641600"/>
          <p14:tracePt t="53271" x="8669338" y="2578100"/>
          <p14:tracePt t="53288" x="8550275" y="2532063"/>
          <p14:tracePt t="53291" x="8499475" y="2479675"/>
          <p14:tracePt t="53304" x="8431213" y="2446338"/>
          <p14:tracePt t="53307" x="8401050" y="2446338"/>
          <p14:tracePt t="53320" x="8334375" y="2413000"/>
          <p14:tracePt t="53323" x="8304213" y="2382838"/>
          <p14:tracePt t="53338" x="8278813" y="2382838"/>
          <p14:tracePt t="53341" x="8253413" y="2382838"/>
          <p14:tracePt t="53372" x="8223250" y="2382838"/>
          <p14:tracePt t="53389" x="8197850" y="2382838"/>
          <p14:tracePt t="53404" x="8167688" y="2382838"/>
          <p14:tracePt t="53419" x="8159750" y="2390775"/>
          <p14:tracePt t="53427" x="8129588" y="2416175"/>
          <p14:tracePt t="53444" x="8129588" y="2446338"/>
          <p14:tracePt t="53467" x="8142288" y="2492375"/>
          <p14:tracePt t="53484" x="8167688" y="2492375"/>
          <p14:tracePt t="53492" x="8197850" y="2492375"/>
          <p14:tracePt t="53505" x="8223250" y="2492375"/>
          <p14:tracePt t="53522" x="8269288" y="2492375"/>
          <p14:tracePt t="53525" x="8294688" y="2492375"/>
          <p14:tracePt t="53537" x="8307388" y="2492375"/>
          <p14:tracePt t="53541" x="8350250" y="2479675"/>
          <p14:tracePt t="53555" x="8350250" y="2428875"/>
          <p14:tracePt t="53572" x="8350250" y="2335213"/>
          <p14:tracePt t="53588" x="8337550" y="2225675"/>
          <p14:tracePt t="53606" x="8278813" y="2195513"/>
          <p14:tracePt t="53621" x="8185150" y="2165350"/>
          <p14:tracePt t="53637" x="8048625" y="2097088"/>
          <p14:tracePt t="53654" x="7921625" y="2097088"/>
          <p14:tracePt t="53671" x="7793038" y="2097088"/>
          <p14:tracePt t="53674" x="7767638" y="2097088"/>
          <p14:tracePt t="53687" x="7737475" y="2097088"/>
          <p14:tracePt t="53690" x="7691438" y="2106613"/>
          <p14:tracePt t="53705" x="7661275" y="2139950"/>
          <p14:tracePt t="53708" x="7631113" y="2170113"/>
          <p14:tracePt t="53721" x="7597775" y="2238375"/>
          <p14:tracePt t="53738" x="7597775" y="2327275"/>
          <p14:tracePt t="53754" x="7597775" y="2352675"/>
          <p14:tracePt t="53771" x="7597775" y="2408238"/>
          <p14:tracePt t="53805" x="7597775" y="2420938"/>
          <p14:tracePt t="53811" x="7605713" y="2446338"/>
          <p14:tracePt t="53821" x="7635875" y="2446338"/>
          <p14:tracePt t="53837" x="7729538" y="2479675"/>
          <p14:tracePt t="53855" x="7899400" y="2479675"/>
          <p14:tracePt t="53870" x="8074025" y="2479675"/>
          <p14:tracePt t="53887" x="8201025" y="2479675"/>
          <p14:tracePt t="53890" x="8231188" y="2479675"/>
          <p14:tracePt t="53908" x="8278813" y="2471738"/>
          <p14:tracePt t="53921" x="8291513" y="2425700"/>
          <p14:tracePt t="53937" x="8304213" y="2413000"/>
          <p14:tracePt t="53941" x="8304213" y="2357438"/>
          <p14:tracePt t="53953" x="8304213" y="2327275"/>
          <p14:tracePt t="53956" x="8304213" y="2301875"/>
          <p14:tracePt t="53972" x="8235950" y="2165350"/>
          <p14:tracePt t="53989" x="8134350" y="2063750"/>
          <p14:tracePt t="54006" x="7881938" y="1939925"/>
          <p14:tracePt t="54021" x="7661275" y="1838325"/>
          <p14:tracePt t="54038" x="7473950" y="1795463"/>
          <p14:tracePt t="54054" x="7385050" y="1795463"/>
          <p14:tracePt t="54071" x="7258050" y="1795463"/>
          <p14:tracePt t="54075" x="7227888" y="1795463"/>
          <p14:tracePt t="54087" x="7138988" y="1846263"/>
          <p14:tracePt t="54091" x="7138988" y="1909763"/>
          <p14:tracePt t="54105" x="7086600" y="1960563"/>
          <p14:tracePt t="54107" x="7070725" y="2051050"/>
          <p14:tracePt t="54120" x="7035800" y="2122488"/>
          <p14:tracePt t="54123" x="7035800" y="2185988"/>
          <p14:tracePt t="54137" x="7035800" y="2251075"/>
          <p14:tracePt t="54140" x="7035800" y="2314575"/>
          <p14:tracePt t="54153" x="7035800" y="2378075"/>
          <p14:tracePt t="54156" x="7035800" y="2441575"/>
          <p14:tracePt t="54171" x="7086600" y="2560638"/>
          <p14:tracePt t="54188" x="7367588" y="2709863"/>
          <p14:tracePt t="54204" x="7640638" y="2811463"/>
          <p14:tracePt t="54220" x="8107363" y="2952750"/>
          <p14:tracePt t="54238" x="8562975" y="2998788"/>
          <p14:tracePt t="54254" x="8958263" y="2998788"/>
          <p14:tracePt t="54271" x="9167813" y="2986088"/>
          <p14:tracePt t="54275" x="9218613" y="2935288"/>
          <p14:tracePt t="54287" x="9231313" y="2889250"/>
          <p14:tracePt t="54291" x="9264650" y="2820988"/>
          <p14:tracePt t="54305" x="9264650" y="2757488"/>
          <p14:tracePt t="54308" x="9264650" y="2692400"/>
          <p14:tracePt t="54321" x="9264650" y="2628900"/>
          <p14:tracePt t="54324" x="9236075" y="2560638"/>
          <p14:tracePt t="54339" x="9117013" y="2365375"/>
          <p14:tracePt t="54355" x="8980488" y="2185988"/>
          <p14:tracePt t="54371" x="8869363" y="2041525"/>
          <p14:tracePt t="54390" x="8810625" y="2012950"/>
          <p14:tracePt t="54404" x="8755063" y="1987550"/>
          <p14:tracePt t="54421" x="8666163" y="1987550"/>
          <p14:tracePt t="54437" x="8575675" y="1987550"/>
          <p14:tracePt t="54454" x="8405813" y="1987550"/>
          <p14:tracePt t="54470" x="8205788" y="2101850"/>
          <p14:tracePt t="54488" x="8010525" y="2178050"/>
          <p14:tracePt t="54491" x="7912100" y="2238375"/>
          <p14:tracePt t="54504" x="7861300" y="2284413"/>
          <p14:tracePt t="54507" x="7762875" y="2344738"/>
          <p14:tracePt t="54521" x="7734300" y="2373313"/>
          <p14:tracePt t="54524" x="7716838" y="2420938"/>
          <p14:tracePt t="54538" x="7704138" y="2433638"/>
          <p14:tracePt t="54540" x="7704138" y="2489200"/>
          <p14:tracePt t="54555" x="7704138" y="2544763"/>
          <p14:tracePt t="54571" x="7704138" y="2598738"/>
          <p14:tracePt t="54588" x="7712075" y="2611438"/>
          <p14:tracePt t="54604" x="7767638" y="2641600"/>
          <p14:tracePt t="54621" x="7861300" y="2641600"/>
          <p14:tracePt t="54637" x="8031163" y="2641600"/>
          <p14:tracePt t="54654" x="8253413" y="2641600"/>
          <p14:tracePt t="54671" x="8380413" y="2641600"/>
          <p14:tracePt t="54688" x="8474075" y="2616200"/>
          <p14:tracePt t="54691" x="8507413" y="2586038"/>
          <p14:tracePt t="54705" x="8520113" y="2540000"/>
          <p14:tracePt t="54708" x="8520113" y="2509838"/>
          <p14:tracePt t="54720" x="8520113" y="2403475"/>
          <p14:tracePt t="54722" x="8520113" y="2339975"/>
          <p14:tracePt t="54739" x="8520113" y="2203450"/>
          <p14:tracePt t="54755" x="8355013" y="1947863"/>
          <p14:tracePt t="54771" x="8086725" y="1658938"/>
          <p14:tracePt t="54788" x="7724775" y="1450975"/>
          <p14:tracePt t="54804" x="7418388" y="1322388"/>
          <p14:tracePt t="54821" x="7265988" y="1301750"/>
          <p14:tracePt t="54837" x="7138988" y="1301750"/>
          <p14:tracePt t="54855" x="7061200" y="1314450"/>
          <p14:tracePt t="54871" x="7027863" y="1446213"/>
          <p14:tracePt t="54874" x="7027863" y="1616075"/>
          <p14:tracePt t="54888" x="7027863" y="1731963"/>
          <p14:tracePt t="54891" x="7027863" y="1846263"/>
          <p14:tracePt t="54904" x="7027863" y="1960563"/>
          <p14:tracePt t="54907" x="7027863" y="2132013"/>
          <p14:tracePt t="54921" x="7027863" y="2220913"/>
          <p14:tracePt t="54925" x="7061200" y="2319338"/>
          <p14:tracePt t="54938" x="7146925" y="2446338"/>
          <p14:tracePt t="54940" x="7223125" y="2522538"/>
          <p14:tracePt t="54955" x="7402513" y="2659063"/>
          <p14:tracePt t="54972" x="7640638" y="2697163"/>
          <p14:tracePt t="54988" x="7924800" y="2697163"/>
          <p14:tracePt t="55004" x="8159750" y="2697163"/>
          <p14:tracePt t="55021" x="8347075" y="2624138"/>
          <p14:tracePt t="55038" x="8426450" y="2522538"/>
          <p14:tracePt t="55055" x="8466138" y="2365375"/>
          <p14:tracePt t="55072" x="8466138" y="2139950"/>
          <p14:tracePt t="55075" x="8466138" y="2025650"/>
          <p14:tracePt t="55087" x="8466138" y="1909763"/>
          <p14:tracePt t="55105" x="8418513" y="1795463"/>
          <p14:tracePt t="55108" x="8372475" y="1744663"/>
          <p14:tracePt t="55121" x="8359775" y="1731963"/>
          <p14:tracePt t="55124" x="8334375" y="1706563"/>
          <p14:tracePt t="55139" x="8240713" y="1706563"/>
          <p14:tracePt t="55154" x="8150225" y="1706563"/>
          <p14:tracePt t="55171" x="8023225" y="1706563"/>
          <p14:tracePt t="55188" x="7937500" y="1820863"/>
          <p14:tracePt t="55205" x="7869238" y="1957388"/>
          <p14:tracePt t="55221" x="7835900" y="2093913"/>
          <p14:tracePt t="55237" x="7835900" y="2200275"/>
          <p14:tracePt t="55254" x="7835900" y="2271713"/>
          <p14:tracePt t="55271" x="7878763" y="2347913"/>
          <p14:tracePt t="55274" x="7908925" y="2347913"/>
          <p14:tracePt t="55287" x="7975600" y="2382838"/>
          <p14:tracePt t="55305" x="8066088" y="2382838"/>
          <p14:tracePt t="55308" x="8129588" y="2382838"/>
          <p14:tracePt t="55321" x="8193088" y="2382838"/>
          <p14:tracePt t="55324" x="8299450" y="2382838"/>
          <p14:tracePt t="55337" x="8347075" y="2382838"/>
          <p14:tracePt t="55339" x="8388350" y="2382838"/>
          <p14:tracePt t="55355" x="8435975" y="2344738"/>
          <p14:tracePt t="55371" x="8435975" y="2212975"/>
          <p14:tracePt t="55388" x="8372475" y="2079625"/>
          <p14:tracePt t="55405" x="8231188" y="1901825"/>
          <p14:tracePt t="55421" x="8035925" y="1782763"/>
          <p14:tracePt t="55437" x="7729538" y="1654175"/>
          <p14:tracePt t="55454" x="7499350" y="1654175"/>
          <p14:tracePt t="55470" x="7205663" y="1689100"/>
          <p14:tracePt t="55487" x="7023100" y="1871663"/>
          <p14:tracePt t="55490" x="6886575" y="2058988"/>
          <p14:tracePt t="55504" x="6845300" y="2178050"/>
          <p14:tracePt t="55507" x="6845300" y="2292350"/>
          <p14:tracePt t="55521" x="6810375" y="2365375"/>
          <p14:tracePt t="55524" x="6810375" y="2428875"/>
          <p14:tracePt t="55537" x="6810375" y="2514600"/>
          <p14:tracePt t="55541" x="6810375" y="2560638"/>
          <p14:tracePt t="55555" x="6865938" y="2620963"/>
          <p14:tracePt t="55572" x="6942138" y="2667000"/>
          <p14:tracePt t="55589" x="7035800" y="2697163"/>
          <p14:tracePt t="55607" x="7164388" y="2697163"/>
          <p14:tracePt t="55622" x="7334250" y="2697163"/>
          <p14:tracePt t="55637" x="7491413" y="2667000"/>
          <p14:tracePt t="55654" x="7593013" y="2586038"/>
          <p14:tracePt t="55671" x="7627938" y="2454275"/>
          <p14:tracePt t="55674" x="7627938" y="2425700"/>
          <p14:tracePt t="55687" x="7627938" y="2398713"/>
          <p14:tracePt t="55690" x="7627938" y="2335213"/>
          <p14:tracePt t="55708" x="7627938" y="2309813"/>
          <p14:tracePt t="55740" x="7618413" y="2297113"/>
          <p14:tracePt t="55747" x="7593013" y="2297113"/>
          <p14:tracePt t="55763" x="7529513" y="2297113"/>
          <p14:tracePt t="55772" x="7512050" y="2378075"/>
          <p14:tracePt t="55788" x="7512050" y="2557463"/>
          <p14:tracePt t="55804" x="7512050" y="2730500"/>
          <p14:tracePt t="55821" x="7577138" y="2867025"/>
          <p14:tracePt t="55838" x="7912100" y="3021013"/>
          <p14:tracePt t="55854" x="8372475" y="3109913"/>
          <p14:tracePt t="55872" x="8942388" y="3109913"/>
          <p14:tracePt t="55875" x="9167813" y="3109913"/>
          <p14:tracePt t="55887" x="9286875" y="3109913"/>
          <p14:tracePt t="55890" x="9436100" y="3049588"/>
          <p14:tracePt t="55904" x="9464675" y="3021013"/>
          <p14:tracePt t="55907" x="9537700" y="2947988"/>
          <p14:tracePt t="55921" x="9537700" y="2833688"/>
          <p14:tracePt t="55924" x="9537700" y="2770188"/>
          <p14:tracePt t="55937" x="9537700" y="2705100"/>
          <p14:tracePt t="55940" x="9537700" y="2641600"/>
          <p14:tracePt t="55955" x="9477375" y="2505075"/>
          <p14:tracePt t="55971" x="9367838" y="2398713"/>
          <p14:tracePt t="55988" x="9248775" y="2276475"/>
          <p14:tracePt t="56005" x="9150350" y="2212975"/>
          <p14:tracePt t="56021" x="9043988" y="2212975"/>
          <p14:tracePt t="56037" x="8932863" y="2212975"/>
          <p14:tracePt t="56055" x="8712200" y="2212975"/>
          <p14:tracePt t="56071" x="8593138" y="2292350"/>
          <p14:tracePt t="56075" x="8555038" y="2360613"/>
          <p14:tracePt t="56087" x="8516938" y="2459038"/>
          <p14:tracePt t="56105" x="8478838" y="2582863"/>
          <p14:tracePt t="56108" x="8478838" y="2646363"/>
          <p14:tracePt t="56121" x="8478838" y="2671763"/>
          <p14:tracePt t="56123" x="8478838" y="2701925"/>
          <p14:tracePt t="56171" x="8486775" y="2714625"/>
          <p14:tracePt t="56188" x="8512175" y="2714625"/>
          <p14:tracePt t="56195" x="8542338" y="2714625"/>
          <p14:tracePt t="56204" x="8550275" y="2714625"/>
          <p14:tracePt t="56221" x="8593138" y="2654300"/>
          <p14:tracePt t="56237" x="8618538" y="2603500"/>
          <p14:tracePt t="56255" x="8631238" y="2590800"/>
          <p14:tracePt t="56271" x="8631238" y="2565400"/>
          <p14:tracePt t="56274" x="8605838" y="2535238"/>
          <p14:tracePt t="56287" x="8593138" y="2522538"/>
          <p14:tracePt t="56290" x="8580438" y="2509838"/>
          <p14:tracePt t="56304" x="8542338" y="2497138"/>
          <p14:tracePt t="56321" x="8474075" y="2463800"/>
          <p14:tracePt t="56324" x="8410575" y="2463800"/>
          <p14:tracePt t="56338" x="8312150" y="2428875"/>
          <p14:tracePt t="56356" x="8185150" y="2395538"/>
          <p14:tracePt t="56372" x="8091488" y="2395538"/>
          <p14:tracePt t="56387" x="7954963" y="2360613"/>
          <p14:tracePt t="56404" x="7929563" y="2360613"/>
          <p14:tracePt t="56421" x="7874000" y="2360613"/>
          <p14:tracePt t="56437" x="7818438" y="2360613"/>
          <p14:tracePt t="56454" x="7729538" y="2360613"/>
          <p14:tracePt t="56471" x="7683500" y="2370138"/>
          <p14:tracePt t="56474" x="7648575" y="2438400"/>
          <p14:tracePt t="56492" x="7648575" y="2501900"/>
          <p14:tracePt t="56516" x="7661275" y="2547938"/>
          <p14:tracePt t="56524" x="7673975" y="2560638"/>
          <p14:tracePt t="56538" x="7683500" y="2573338"/>
          <p14:tracePt t="56541" x="7712075" y="2598738"/>
          <p14:tracePt t="56554" x="7737475" y="2598738"/>
          <p14:tracePt t="56571" x="7767638" y="2598738"/>
          <p14:tracePt t="56588" x="7818438" y="2598738"/>
          <p14:tracePt t="56604" x="7874000" y="2598738"/>
          <p14:tracePt t="56621" x="7967663" y="2598738"/>
          <p14:tracePt t="56637" x="8023225" y="2578100"/>
          <p14:tracePt t="56654" x="8035925" y="2540000"/>
          <p14:tracePt t="56671" x="8035925" y="2509838"/>
          <p14:tracePt t="56674" x="8035925" y="2484438"/>
          <p14:tracePt t="56739" x="7993063" y="2466975"/>
          <p14:tracePt t="56747" x="7967663" y="2466975"/>
          <p14:tracePt t="56764" x="7921625" y="2479675"/>
          <p14:tracePt t="56771" x="7904163" y="2527300"/>
          <p14:tracePt t="56788" x="7891463" y="2565400"/>
          <p14:tracePt t="56804" x="7891463" y="2620963"/>
          <p14:tracePt t="56821" x="7891463" y="2646363"/>
          <p14:tracePt t="56838" x="7924800" y="2659063"/>
          <p14:tracePt t="56854" x="7997825" y="2659063"/>
          <p14:tracePt t="56871" x="8107363" y="2659063"/>
          <p14:tracePt t="56875" x="8172450" y="2659063"/>
          <p14:tracePt t="56887" x="8197850" y="2659063"/>
          <p14:tracePt t="56905" x="8243888" y="2620963"/>
          <p14:tracePt t="56908" x="8243888" y="2590800"/>
          <p14:tracePt t="56921" x="8243888" y="2532063"/>
          <p14:tracePt t="56924" x="8243888" y="2501900"/>
          <p14:tracePt t="56938" x="8243888" y="2446338"/>
          <p14:tracePt t="56955" x="8243888" y="2420938"/>
          <p14:tracePt t="56970" x="8240713" y="2382838"/>
          <p14:tracePt t="56988" x="8185150" y="2382838"/>
          <p14:tracePt t="57004" x="8107363" y="2390775"/>
          <p14:tracePt t="57020" x="8081963" y="2441575"/>
          <p14:tracePt t="57060" x="8069263" y="2454275"/>
          <p14:tracePt t="57236" x="8043863" y="2454275"/>
          <p14:tracePt t="57243" x="8018463" y="2454275"/>
          <p14:tracePt t="57254" x="7993063" y="2454275"/>
          <p14:tracePt t="57271" x="7916863" y="2446338"/>
          <p14:tracePt t="57288" x="7843838" y="2403475"/>
          <p14:tracePt t="57308" x="7815263" y="2403475"/>
          <p14:tracePt t="57321" x="7789863" y="2403475"/>
          <p14:tracePt t="59724" x="7775575" y="2413000"/>
          <p14:tracePt t="59747" x="7762875" y="2451100"/>
          <p14:tracePt t="59787" x="7750175" y="2463800"/>
          <p14:tracePt t="59812" x="7737475" y="2505075"/>
          <p14:tracePt t="59835" x="7708900" y="2535238"/>
          <p14:tracePt t="59884" x="7696200" y="2547938"/>
          <p14:tracePt t="59932" x="7683500" y="2560638"/>
          <p14:tracePt t="59972" x="7656513" y="2560638"/>
          <p14:tracePt t="59979" x="7643813" y="2573338"/>
          <p14:tracePt t="59995" x="7618413" y="2598738"/>
          <p14:tracePt t="60012" x="7589838" y="2628900"/>
          <p14:tracePt t="60028" x="7572375" y="2676525"/>
          <p14:tracePt t="60037" x="7559675" y="2689225"/>
          <p14:tracePt t="60054" x="7516813" y="2760663"/>
          <p14:tracePt t="60070" x="7367588" y="2909888"/>
          <p14:tracePt t="60088" x="7138988" y="3076575"/>
          <p14:tracePt t="60091" x="7010400" y="3160713"/>
          <p14:tracePt t="60105" x="6959600" y="3195638"/>
          <p14:tracePt t="60108" x="6823075" y="3292475"/>
          <p14:tracePt t="60120" x="6726238" y="3352800"/>
          <p14:tracePt t="60123" x="6645275" y="3429000"/>
          <p14:tracePt t="60138" x="6546850" y="3489325"/>
          <p14:tracePt t="60140" x="6473825" y="3543300"/>
          <p14:tracePt t="60155" x="6308725" y="3621088"/>
          <p14:tracePt t="60170" x="6138863" y="3714750"/>
          <p14:tracePt t="60188" x="6045200" y="3760788"/>
          <p14:tracePt t="60204" x="5929313" y="3794125"/>
          <p14:tracePt t="60220" x="5797550" y="3829050"/>
          <p14:tracePt t="60238" x="5688013" y="3829050"/>
          <p14:tracePt t="60254" x="5508625" y="3867150"/>
          <p14:tracePt t="60271" x="5399088" y="3867150"/>
          <p14:tracePt t="60287" x="5219700" y="3900488"/>
          <p14:tracePt t="60304" x="5095875" y="3900488"/>
          <p14:tracePt t="60307" x="5027613" y="3935413"/>
          <p14:tracePt t="60324" x="4999038" y="3935413"/>
          <p14:tracePt t="60340" x="4973638" y="3935413"/>
          <p14:tracePt t="60363" x="4943475" y="3935413"/>
          <p14:tracePt t="60370" x="4918075" y="3935413"/>
          <p14:tracePt t="60388" x="4892675" y="3935413"/>
          <p14:tracePt t="60404" x="4781550" y="3927475"/>
          <p14:tracePt t="60420" x="4738688" y="3884613"/>
          <p14:tracePt t="60437" x="4692650" y="3854450"/>
          <p14:tracePt t="60455" x="4654550" y="3854450"/>
          <p14:tracePt t="60471" x="4641850" y="3841750"/>
          <p14:tracePt t="60508" x="4641850" y="3816350"/>
          <p14:tracePt t="60540" x="4641850" y="3790950"/>
          <p14:tracePt t="60547" x="4649788" y="3778250"/>
          <p14:tracePt t="60571" x="4662488" y="3765550"/>
          <p14:tracePt t="60589" x="4662488" y="3740150"/>
          <p14:tracePt t="60606" x="4662488" y="3709988"/>
          <p14:tracePt t="60635" x="4662488" y="3684588"/>
          <p14:tracePt t="60652" x="4675188" y="3671888"/>
          <p14:tracePt t="60667" x="4700588" y="3646488"/>
          <p14:tracePt t="60700" x="4730750" y="3646488"/>
          <p14:tracePt t="60715" x="4756150" y="3646488"/>
          <p14:tracePt t="60724" x="4768850" y="3633788"/>
          <p14:tracePt t="60740" x="4781550" y="3621088"/>
          <p14:tracePt t="60754" x="4806950" y="3621088"/>
          <p14:tracePt t="60772" x="4832350" y="3621088"/>
          <p14:tracePt t="60788" x="4862513" y="3621088"/>
          <p14:tracePt t="60803" x="4887913" y="3621088"/>
          <p14:tracePt t="60821" x="4913313" y="3621088"/>
          <p14:tracePt t="60837" x="4968875" y="3621088"/>
          <p14:tracePt t="60854" x="5011738" y="3608388"/>
          <p14:tracePt t="60871" x="5080000" y="3565525"/>
          <p14:tracePt t="60887" x="5108575" y="3565525"/>
          <p14:tracePt t="60890" x="5176838" y="3530600"/>
          <p14:tracePt t="60903" x="5202238" y="3530600"/>
          <p14:tracePt t="60906" x="5227638" y="3530600"/>
          <p14:tracePt t="60921" x="5292725" y="3530600"/>
          <p14:tracePt t="60924" x="5321300" y="3530600"/>
          <p14:tracePt t="60937" x="5384800" y="3530600"/>
          <p14:tracePt t="60940" x="5449888" y="3530600"/>
          <p14:tracePt t="60955" x="5576888" y="3530600"/>
          <p14:tracePt t="60970" x="5703888" y="3530600"/>
          <p14:tracePt t="60988" x="5730875" y="3530600"/>
          <p14:tracePt t="61005" x="5756275" y="3530600"/>
          <p14:tracePt t="61027" x="5784850" y="3530600"/>
          <p14:tracePt t="61044" x="5815013" y="3502025"/>
          <p14:tracePt t="61068" x="5840413" y="3502025"/>
          <p14:tracePt t="61076" x="5870575" y="3502025"/>
          <p14:tracePt t="61087" x="5895975" y="3502025"/>
          <p14:tracePt t="61090" x="5921375" y="3502025"/>
          <p14:tracePt t="61105" x="5951538" y="3502025"/>
          <p14:tracePt t="61108" x="5976938" y="3502025"/>
          <p14:tracePt t="61121" x="6007100" y="3502025"/>
          <p14:tracePt t="61123" x="6032500" y="3502025"/>
          <p14:tracePt t="61139" x="6088063" y="3502025"/>
          <p14:tracePt t="61172" x="6100763" y="3502025"/>
          <p14:tracePt t="61179" x="6113463" y="3502025"/>
          <p14:tracePt t="61588" x="6138863" y="3502025"/>
          <p14:tracePt t="61627" x="6146800" y="3509963"/>
          <p14:tracePt t="61660" x="6159500" y="3522663"/>
          <p14:tracePt t="61667" x="6172200" y="3535363"/>
          <p14:tracePt t="61684" x="6172200" y="3560763"/>
          <p14:tracePt t="61692" x="6172200" y="3586163"/>
          <p14:tracePt t="61708" x="6172200" y="3616325"/>
          <p14:tracePt t="61720" x="6172200" y="3641725"/>
          <p14:tracePt t="61723" x="6172200" y="3667125"/>
          <p14:tracePt t="61740" x="6172200" y="3697288"/>
          <p14:tracePt t="61753" x="6172200" y="3722688"/>
          <p14:tracePt t="61771" x="6172200" y="3748088"/>
          <p14:tracePt t="61796" x="6172200" y="3773488"/>
          <p14:tracePt t="61804" x="6172200" y="3798888"/>
          <p14:tracePt t="61821" x="6164263" y="3811588"/>
          <p14:tracePt t="61844" x="6151563" y="3824288"/>
          <p14:tracePt t="61891" x="6151563" y="3849688"/>
          <p14:tracePt t="61900" x="6142038" y="3862388"/>
          <p14:tracePt t="61956" x="6129338" y="3875088"/>
          <p14:tracePt t="61979" x="6116638" y="3887788"/>
          <p14:tracePt t="62012" x="6091238" y="3887788"/>
          <p14:tracePt t="62044" x="6062663" y="3887788"/>
          <p14:tracePt t="62147" x="6035675" y="3887788"/>
          <p14:tracePt t="62196" x="6022975" y="3887788"/>
          <p14:tracePt t="62205" x="6010275" y="3887788"/>
          <p14:tracePt t="62222" x="5984875" y="3887788"/>
          <p14:tracePt t="62245" x="5959475" y="3887788"/>
          <p14:tracePt t="62267" x="5934075" y="3887788"/>
          <p14:tracePt t="62283" x="5903913" y="3887788"/>
          <p14:tracePt t="62300" x="5837238" y="3859213"/>
          <p14:tracePt t="62308" x="5807075" y="3829050"/>
          <p14:tracePt t="62320" x="5794375" y="3829050"/>
          <p14:tracePt t="62323" x="5751513" y="3798888"/>
          <p14:tracePt t="62337" x="5721350" y="3768725"/>
          <p14:tracePt t="62340" x="5691188" y="3740150"/>
          <p14:tracePt t="62354" x="5632450" y="3679825"/>
          <p14:tracePt t="62370" x="5602288" y="3679825"/>
          <p14:tracePt t="62387" x="5594350" y="3667125"/>
          <p14:tracePt t="62403" x="5568950" y="3641725"/>
          <p14:tracePt t="62476" x="5556250" y="3629025"/>
          <p14:tracePt t="63060" x="5530850" y="3629025"/>
          <p14:tracePt t="67099" x="5551488" y="3629025"/>
          <p14:tracePt t="67107" x="5581650" y="3629025"/>
          <p14:tracePt t="72172" x="5556250" y="3654425"/>
          <p14:tracePt t="72244" x="5543550" y="3667125"/>
          <p14:tracePt t="72292" x="5530850" y="3679825"/>
          <p14:tracePt t="72356" x="5505450" y="3679825"/>
          <p14:tracePt t="72372" x="5478463" y="3679825"/>
          <p14:tracePt t="72379" x="5465763" y="3692525"/>
          <p14:tracePt t="72388" x="5453063" y="3705225"/>
          <p14:tracePt t="72411" x="5427663" y="3705225"/>
          <p14:tracePt t="72443" x="5381625" y="3717925"/>
          <p14:tracePt t="72564" x="5368925" y="3730625"/>
          <p14:tracePt t="72676" x="5356225" y="3722688"/>
          <p14:tracePt t="72683" x="5343525" y="3709988"/>
          <p14:tracePt t="72876" x="5305425" y="3709988"/>
          <p14:tracePt t="72883" x="5292725" y="3709988"/>
          <p14:tracePt t="72908" x="5265738" y="3709988"/>
          <p14:tracePt t="72939" x="5237163" y="3709988"/>
          <p14:tracePt t="72972" x="5211763" y="3709988"/>
          <p14:tracePt t="72988" x="5186363" y="3709988"/>
          <p14:tracePt t="73005" x="5156200" y="3709988"/>
          <p14:tracePt t="73012" x="5130800" y="3709988"/>
          <p14:tracePt t="73027" x="5100638" y="3709988"/>
          <p14:tracePt t="73044" x="5075238" y="3709988"/>
          <p14:tracePt t="73053" x="5062538" y="3702050"/>
          <p14:tracePt t="73070" x="5049838" y="3687763"/>
          <p14:tracePt t="73087" x="5024438" y="3687763"/>
          <p14:tracePt t="73212" x="4999038" y="3687763"/>
          <p14:tracePt t="73276" x="4986338" y="3687763"/>
          <p14:tracePt t="73283" x="4973638" y="3687763"/>
          <p14:tracePt t="73467" x="5024438" y="3687763"/>
          <p14:tracePt t="73476" x="5053013" y="3687763"/>
          <p14:tracePt t="73486" x="5080000" y="3687763"/>
          <p14:tracePt t="73502" x="5257800" y="3649663"/>
          <p14:tracePt t="73520" x="5432425" y="3649663"/>
          <p14:tracePt t="73523" x="5462588" y="3621088"/>
          <p14:tracePt t="73536" x="5526088" y="3621088"/>
          <p14:tracePt t="73539" x="5556250" y="3621088"/>
          <p14:tracePt t="73553" x="5581650" y="3621088"/>
          <p14:tracePt t="73556" x="5607050" y="3621088"/>
          <p14:tracePt t="73571" x="5637213" y="3621088"/>
          <p14:tracePt t="73586" x="5649913" y="3608388"/>
          <p14:tracePt t="73676" x="5611813" y="3595688"/>
          <p14:tracePt t="73683" x="5581650" y="3595688"/>
          <p14:tracePt t="73692" x="5475288" y="3595688"/>
          <p14:tracePt t="73703" x="5305425" y="3595688"/>
          <p14:tracePt t="73720" x="4908550" y="3595688"/>
          <p14:tracePt t="73723" x="4654550" y="3595688"/>
          <p14:tracePt t="73736" x="4454525" y="3595688"/>
          <p14:tracePt t="73739" x="4283075" y="3595688"/>
          <p14:tracePt t="73752" x="4168775" y="3595688"/>
          <p14:tracePt t="73755" x="4105275" y="3595688"/>
          <p14:tracePt t="73771" x="3978275" y="3595688"/>
          <p14:tracePt t="73786" x="3951288" y="3595688"/>
          <p14:tracePt t="73875" x="3973513" y="3595688"/>
          <p14:tracePt t="73883" x="4003675" y="3595688"/>
          <p14:tracePt t="73892" x="4029075" y="3595688"/>
          <p14:tracePt t="73904" x="4057650" y="3595688"/>
          <p14:tracePt t="73907" x="4084638" y="3595688"/>
          <p14:tracePt t="73920" x="4189413" y="3595688"/>
          <p14:tracePt t="73923" x="4305300" y="3595688"/>
          <p14:tracePt t="73937" x="4475163" y="3595688"/>
          <p14:tracePt t="73940" x="4594225" y="3595688"/>
          <p14:tracePt t="73953" x="4764088" y="3595688"/>
          <p14:tracePt t="73956" x="4938713" y="3633788"/>
          <p14:tracePt t="73970" x="5232400" y="3675063"/>
          <p14:tracePt t="73987" x="5462588" y="3675063"/>
          <p14:tracePt t="74003" x="5589588" y="3675063"/>
          <p14:tracePt t="74020" x="5678488" y="3675063"/>
          <p14:tracePt t="74037" x="5708650" y="3675063"/>
          <p14:tracePt t="74124" x="5683250" y="3675063"/>
          <p14:tracePt t="74131" x="5619750" y="3675063"/>
          <p14:tracePt t="74140" x="5513388" y="3675063"/>
          <p14:tracePt t="74153" x="5343525" y="3675063"/>
          <p14:tracePt t="74155" x="5118100" y="3675063"/>
          <p14:tracePt t="74171" x="4768850" y="3636963"/>
          <p14:tracePt t="74187" x="4454525" y="3636963"/>
          <p14:tracePt t="74205" x="4254500" y="3636963"/>
          <p14:tracePt t="74220" x="4160838" y="3636963"/>
          <p14:tracePt t="74237" x="4135438" y="3636963"/>
          <p14:tracePt t="74299" x="4122738" y="3646488"/>
          <p14:tracePt t="74307" x="4122738" y="3671888"/>
          <p14:tracePt t="74324" x="4122738" y="3697288"/>
          <p14:tracePt t="74340" x="4122738" y="3727450"/>
          <p14:tracePt t="74353" x="4168775" y="3773488"/>
          <p14:tracePt t="74371" x="4348163" y="3773488"/>
          <p14:tracePt t="74387" x="4548188" y="3773488"/>
          <p14:tracePt t="74403" x="4857750" y="3773488"/>
          <p14:tracePt t="74420" x="5202238" y="3773488"/>
          <p14:tracePt t="74436" x="5402263" y="3773488"/>
          <p14:tracePt t="74454" x="5521325" y="3714750"/>
          <p14:tracePt t="74470" x="5530850" y="3702050"/>
          <p14:tracePt t="74516" x="5530850" y="3675063"/>
          <p14:tracePt t="74532" x="5526088" y="3662363"/>
          <p14:tracePt t="74539" x="5500688" y="3662363"/>
          <p14:tracePt t="74553" x="5453063" y="3646488"/>
          <p14:tracePt t="74557" x="5364163" y="3629025"/>
          <p14:tracePt t="74571" x="5133975" y="3629025"/>
          <p14:tracePt t="74587" x="4794250" y="3629025"/>
          <p14:tracePt t="74604" x="4505325" y="3629025"/>
          <p14:tracePt t="74619" x="4270375" y="3629025"/>
          <p14:tracePt t="74636" x="4216400" y="3629025"/>
          <p14:tracePt t="74653" x="4189413" y="3629025"/>
          <p14:tracePt t="74756" x="4211638" y="3629025"/>
          <p14:tracePt t="74764" x="4275138" y="3629025"/>
          <p14:tracePt t="74771" x="4325938" y="3581400"/>
          <p14:tracePt t="74787" x="4386263" y="3517900"/>
          <p14:tracePt t="74805" x="4432300" y="3441700"/>
          <p14:tracePt t="74820" x="4462463" y="3348038"/>
          <p14:tracePt t="74838" x="4475163" y="3335338"/>
          <p14:tracePt t="74854" x="4475163" y="3309938"/>
          <p14:tracePt t="74884" x="4449763" y="3279775"/>
          <p14:tracePt t="74908" x="4386263" y="3262313"/>
          <p14:tracePt t="74916" x="4338638" y="3262313"/>
          <p14:tracePt t="74924" x="4232275" y="3262313"/>
          <p14:tracePt t="74937" x="4168775" y="3262313"/>
          <p14:tracePt t="74940" x="4057650" y="3262313"/>
          <p14:tracePt t="74953" x="3973513" y="3262313"/>
          <p14:tracePt t="74956" x="3884613" y="3262313"/>
          <p14:tracePt t="74971" x="3730625" y="3276600"/>
          <p14:tracePt t="74987" x="3568700" y="3330575"/>
          <p14:tracePt t="75005" x="3441700" y="3343275"/>
          <p14:tracePt t="75020" x="3368675" y="3416300"/>
          <p14:tracePt t="75036" x="3327400" y="3459163"/>
          <p14:tracePt t="75053" x="3300413" y="3484563"/>
          <p14:tracePt t="75070" x="3300413" y="3509963"/>
          <p14:tracePt t="75092" x="3300413" y="3535363"/>
          <p14:tracePt t="75132" x="3309938" y="3548063"/>
          <p14:tracePt t="75139" x="3335338" y="3548063"/>
          <p14:tracePt t="75153" x="3360738" y="3548063"/>
          <p14:tracePt t="75157" x="3424238" y="3548063"/>
          <p14:tracePt t="75171" x="3517900" y="3578225"/>
          <p14:tracePt t="75187" x="3611563" y="3578225"/>
          <p14:tracePt t="75204" x="3700463" y="3578225"/>
          <p14:tracePt t="75219" x="3790950" y="3578225"/>
          <p14:tracePt t="75236" x="3844925" y="3578225"/>
          <p14:tracePt t="75253" x="3905250" y="3522663"/>
          <p14:tracePt t="75270" x="3917950" y="3484563"/>
          <p14:tracePt t="75286" x="3917950" y="3395663"/>
          <p14:tracePt t="75303" x="3917950" y="3340100"/>
          <p14:tracePt t="75320" x="3917950" y="3309938"/>
          <p14:tracePt t="75323" x="3910013" y="3262313"/>
          <p14:tracePt t="75340" x="3879850" y="3262313"/>
          <p14:tracePt t="75356" x="3854450" y="3262313"/>
          <p14:tracePt t="75372" x="3824288" y="3262313"/>
          <p14:tracePt t="75396" x="3798888" y="3262313"/>
          <p14:tracePt t="75411" x="3773488" y="3262313"/>
          <p14:tracePt t="76516" x="3778250" y="3249613"/>
          <p14:tracePt t="76523" x="3790950" y="3241675"/>
          <p14:tracePt t="76537" x="3803650" y="3228975"/>
          <p14:tracePt t="76540" x="3803650" y="3203575"/>
          <p14:tracePt t="76553" x="3803650" y="3173413"/>
          <p14:tracePt t="76556" x="3803650" y="3148013"/>
          <p14:tracePt t="76571" x="3803650" y="3122613"/>
          <p14:tracePt t="76586" x="3803650" y="3092450"/>
          <p14:tracePt t="77324" x="3803650" y="3117850"/>
          <p14:tracePt t="77340" x="3803650" y="3143250"/>
          <p14:tracePt t="77996" x="3803650" y="3170238"/>
          <p14:tracePt t="78036" x="3803650" y="3182938"/>
          <p14:tracePt t="78044" x="3794125" y="3208338"/>
          <p14:tracePt t="79403" x="3768725" y="3208338"/>
          <p14:tracePt t="79411" x="3756025" y="3221038"/>
          <p14:tracePt t="79427" x="3743325" y="3233738"/>
          <p14:tracePt t="80300" x="3765550" y="3233738"/>
          <p14:tracePt t="80364" x="3811588" y="3221038"/>
          <p14:tracePt t="80403" x="3824288" y="3211513"/>
          <p14:tracePt t="80484" x="3849688" y="3211513"/>
          <p14:tracePt t="80491" x="3897313" y="3221038"/>
          <p14:tracePt t="80503" x="3910013" y="3267075"/>
          <p14:tracePt t="80519" x="3922713" y="3279775"/>
          <p14:tracePt t="80522" x="3986213" y="3343275"/>
          <p14:tracePt t="80537" x="4019550" y="3411538"/>
          <p14:tracePt t="80540" x="4019550" y="3459163"/>
          <p14:tracePt t="80684" x="4032250" y="3459163"/>
          <p14:tracePt t="80691" x="4044950" y="3471863"/>
          <p14:tracePt t="80703" x="4057650" y="3484563"/>
          <p14:tracePt t="80719" x="4070350" y="3475038"/>
          <p14:tracePt t="80736" x="4084638" y="3462338"/>
          <p14:tracePt t="80753" x="4092575" y="3449638"/>
          <p14:tracePt t="80769" x="4092575" y="3424238"/>
          <p14:tracePt t="80773" x="4105275" y="3411538"/>
          <p14:tracePt t="80787" x="4117975" y="3398838"/>
          <p14:tracePt t="80804" x="4130675" y="3390900"/>
          <p14:tracePt t="80821" x="4156075" y="3390900"/>
          <p14:tracePt t="80836" x="4168775" y="3378200"/>
          <p14:tracePt t="81180" x="4168775" y="3352800"/>
          <p14:tracePt t="81268" x="4168775" y="3322638"/>
          <p14:tracePt t="81275" x="4168775" y="3297238"/>
          <p14:tracePt t="81332" x="4160838" y="3284538"/>
          <p14:tracePt t="81644" x="4148138" y="3271838"/>
          <p14:tracePt t="82772" x="4135438" y="3228975"/>
          <p14:tracePt t="83867" x="4156075" y="3228975"/>
          <p14:tracePt t="83875" x="4267200" y="3228975"/>
          <p14:tracePt t="83885" x="4351338" y="3228975"/>
          <p14:tracePt t="83903" x="4429125" y="3259138"/>
          <p14:tracePt t="83919" x="4518025" y="3259138"/>
          <p14:tracePt t="83936" x="4548188" y="3259138"/>
          <p14:tracePt t="83953" x="4573588" y="3259138"/>
          <p14:tracePt t="83969" x="4602163" y="3259138"/>
          <p14:tracePt t="83972" x="4632325" y="3289300"/>
          <p14:tracePt t="83987" x="4657725" y="3289300"/>
          <p14:tracePt t="84003" x="4730750" y="3289300"/>
          <p14:tracePt t="84019" x="4845050" y="3352800"/>
          <p14:tracePt t="84036" x="4986338" y="3424238"/>
          <p14:tracePt t="84052" x="5295900" y="3598863"/>
          <p14:tracePt t="84071" x="5653088" y="3730625"/>
          <p14:tracePt t="84085" x="6040438" y="3892550"/>
          <p14:tracePt t="84103" x="6394450" y="3978275"/>
          <p14:tracePt t="84119" x="6661150" y="4041775"/>
          <p14:tracePt t="84136" x="6835775" y="4079875"/>
          <p14:tracePt t="84140" x="6899275" y="4079875"/>
          <p14:tracePt t="84151" x="7010400" y="4117975"/>
          <p14:tracePt t="84155" x="7040563" y="4117975"/>
          <p14:tracePt t="84169" x="7065963" y="4117975"/>
          <p14:tracePt t="84171" x="7096125" y="4148138"/>
          <p14:tracePt t="84186" x="7124700" y="4148138"/>
          <p14:tracePt t="84202" x="7151688" y="4148138"/>
          <p14:tracePt t="84219" x="7205663" y="4178300"/>
          <p14:tracePt t="84237" x="7235825" y="4178300"/>
          <p14:tracePt t="84252" x="7261225" y="4178300"/>
          <p14:tracePt t="84269" x="7291388" y="4178300"/>
          <p14:tracePt t="84286" x="7316788" y="4178300"/>
          <p14:tracePt t="84303" x="7342188" y="4178300"/>
          <p14:tracePt t="84320" x="7389813" y="4168775"/>
          <p14:tracePt t="84323" x="7402513" y="4156075"/>
          <p14:tracePt t="84337" x="7415213" y="4143375"/>
          <p14:tracePt t="84340" x="7427913" y="4130675"/>
          <p14:tracePt t="84355" x="7453313" y="4130675"/>
          <p14:tracePt t="84372" x="7478713" y="4130675"/>
          <p14:tracePt t="84386" x="7504113" y="4130675"/>
          <p14:tracePt t="84402" x="7559675" y="4130675"/>
          <p14:tracePt t="84419" x="7585075" y="4130675"/>
          <p14:tracePt t="84436" x="7610475" y="4130675"/>
          <p14:tracePt t="84453" x="7640638" y="4130675"/>
          <p14:tracePt t="84476" x="7666038" y="4130675"/>
          <p14:tracePt t="84508" x="7696200" y="4100513"/>
          <p14:tracePt t="84604" x="7742238" y="4084638"/>
          <p14:tracePt t="84627" x="7754938" y="4071938"/>
          <p14:tracePt t="84636" x="7767638" y="4062413"/>
          <p14:tracePt t="84651" x="7780338" y="4049713"/>
          <p14:tracePt t="84683" x="7793038" y="4037013"/>
          <p14:tracePt t="84715" x="7802563" y="4024313"/>
          <p14:tracePt t="84764" x="7827963" y="4024313"/>
          <p14:tracePt t="84779" x="7840663" y="4024313"/>
          <p14:tracePt t="84788" x="7853363" y="4024313"/>
          <p14:tracePt t="84803" x="7878763" y="4024313"/>
          <p14:tracePt t="84852" x="7924800" y="4006850"/>
          <p14:tracePt t="84900" x="7937500" y="3998913"/>
          <p14:tracePt t="85212" x="7916863" y="3998913"/>
          <p14:tracePt t="85219" x="7891463" y="3998913"/>
          <p14:tracePt t="85236" x="7835900" y="3998913"/>
          <p14:tracePt t="85252" x="7780338" y="3998913"/>
          <p14:tracePt t="85269" x="7754938" y="3998913"/>
          <p14:tracePt t="85286" x="7699375" y="3998913"/>
          <p14:tracePt t="85308" x="7669213" y="3998913"/>
          <p14:tracePt t="85319" x="7643813" y="3998913"/>
          <p14:tracePt t="85336" x="7618413" y="3998913"/>
          <p14:tracePt t="85339" x="7589838" y="3998913"/>
          <p14:tracePt t="85352" x="7562850" y="3998913"/>
          <p14:tracePt t="85355" x="7534275" y="3998913"/>
          <p14:tracePt t="85369" x="7470775" y="3998913"/>
          <p14:tracePt t="85373" x="7443788" y="3998913"/>
          <p14:tracePt t="85385" x="7397750" y="3998913"/>
          <p14:tracePt t="85389" x="7354888" y="3998913"/>
          <p14:tracePt t="85403" x="7261225" y="3998913"/>
          <p14:tracePt t="85419" x="7172325" y="3998913"/>
          <p14:tracePt t="85436" x="7116763" y="3998913"/>
          <p14:tracePt t="85452" x="7061200" y="3998913"/>
          <p14:tracePt t="85587" x="7121525" y="3998913"/>
          <p14:tracePt t="85596" x="7189788" y="4029075"/>
          <p14:tracePt t="85604" x="7304088" y="4029075"/>
          <p14:tracePt t="85619" x="7550150" y="4110038"/>
          <p14:tracePt t="85636" x="7848600" y="4194175"/>
          <p14:tracePt t="85652" x="8061325" y="4233863"/>
          <p14:tracePt t="85669" x="8175625" y="4233863"/>
          <p14:tracePt t="85686" x="8201025" y="4233863"/>
          <p14:tracePt t="85703" x="8231188" y="4233863"/>
          <p14:tracePt t="85724" x="8278813" y="4224338"/>
          <p14:tracePt t="85747" x="8278813" y="4194175"/>
          <p14:tracePt t="85924" x="8269288" y="4181475"/>
          <p14:tracePt t="85931" x="8243888" y="4181475"/>
          <p14:tracePt t="85940" x="8213725" y="4181475"/>
          <p14:tracePt t="85953" x="8150225" y="4181475"/>
          <p14:tracePt t="85956" x="8124825" y="4181475"/>
          <p14:tracePt t="85968" x="8040688" y="4181475"/>
          <p14:tracePt t="85971" x="7993063" y="4181475"/>
          <p14:tracePt t="85986" x="7866063" y="4181475"/>
          <p14:tracePt t="86003" x="7775575" y="4181475"/>
          <p14:tracePt t="86019" x="7648575" y="4181475"/>
          <p14:tracePt t="86035" x="7521575" y="4181475"/>
          <p14:tracePt t="86052" x="7389813" y="4181475"/>
          <p14:tracePt t="86070" x="7296150" y="4181475"/>
          <p14:tracePt t="86085" x="7240588" y="4181475"/>
          <p14:tracePt t="86102" x="7215188" y="4181475"/>
          <p14:tracePt t="86187" x="7235825" y="4181475"/>
          <p14:tracePt t="86195" x="7265988" y="4181475"/>
          <p14:tracePt t="86203" x="7372350" y="4181475"/>
          <p14:tracePt t="86219" x="7542213" y="4181475"/>
          <p14:tracePt t="86236" x="7737475" y="4181475"/>
          <p14:tracePt t="86252" x="7912100" y="4181475"/>
          <p14:tracePt t="86269" x="8027988" y="4181475"/>
          <p14:tracePt t="86286" x="8094663" y="4148138"/>
          <p14:tracePt t="86303" x="8150225" y="4148138"/>
          <p14:tracePt t="86396" x="8162925" y="4140200"/>
          <p14:tracePt t="86411" x="8086725" y="4087813"/>
          <p14:tracePt t="86420" x="7993063" y="4071938"/>
          <p14:tracePt t="86436" x="7724775" y="4006850"/>
          <p14:tracePt t="86452" x="7431088" y="3968750"/>
          <p14:tracePt t="86469" x="7253288" y="3968750"/>
          <p14:tracePt t="86486" x="7083425" y="3968750"/>
          <p14:tracePt t="86503" x="7027863" y="3968750"/>
          <p14:tracePt t="86506" x="7002463" y="3968750"/>
          <p14:tracePt t="86525" x="6972300" y="3968750"/>
          <p14:tracePt t="86535" x="6946900" y="3968750"/>
          <p14:tracePt t="86553" x="6916738" y="3968750"/>
          <p14:tracePt t="86652" x="6942138" y="3968750"/>
          <p14:tracePt t="86659" x="7005638" y="3968750"/>
          <p14:tracePt t="86668" x="7073900" y="3998913"/>
          <p14:tracePt t="86685" x="7304088" y="3998913"/>
          <p14:tracePt t="86703" x="7589838" y="3998913"/>
          <p14:tracePt t="86719" x="7818438" y="3998913"/>
          <p14:tracePt t="86736" x="8002588" y="3998913"/>
          <p14:tracePt t="86739" x="8043863" y="3998913"/>
          <p14:tracePt t="86752" x="8056563" y="3998913"/>
          <p14:tracePt t="86804" x="8069263" y="3990975"/>
          <p14:tracePt t="86844" x="8061325" y="3978275"/>
          <p14:tracePt t="86853" x="8005763" y="3978275"/>
          <p14:tracePt t="86860" x="7980363" y="3978275"/>
          <p14:tracePt t="86869" x="7947025" y="3948113"/>
          <p14:tracePt t="86885" x="7818438" y="3948113"/>
          <p14:tracePt t="86902" x="7724775" y="3948113"/>
          <p14:tracePt t="86918" x="7618413" y="3948113"/>
          <p14:tracePt t="86936" x="7580313" y="3948113"/>
          <p14:tracePt t="86939" x="7554913" y="3948113"/>
          <p14:tracePt t="86952" x="7542213" y="3935413"/>
          <p14:tracePt t="87044" x="7550150" y="3922713"/>
          <p14:tracePt t="87052" x="7577138" y="3948113"/>
          <p14:tracePt t="87060" x="7643813" y="3981450"/>
          <p14:tracePt t="87069" x="7669213" y="3981450"/>
          <p14:tracePt t="87085" x="7762875" y="3981450"/>
          <p14:tracePt t="87102" x="7853363" y="3981450"/>
          <p14:tracePt t="87119" x="7908925" y="3981450"/>
          <p14:tracePt t="87136" x="7934325" y="3981450"/>
          <p14:tracePt t="87227" x="7912100" y="3981450"/>
          <p14:tracePt t="87237" x="7848600" y="3981450"/>
          <p14:tracePt t="87243" x="7818438" y="3981450"/>
          <p14:tracePt t="87253" x="7793038" y="3981450"/>
          <p14:tracePt t="87269" x="7737475" y="3981450"/>
          <p14:tracePt t="87286" x="7683500" y="3981450"/>
          <p14:tracePt t="87303" x="7661275" y="3981450"/>
          <p14:tracePt t="87324" x="7635875" y="3981450"/>
          <p14:tracePt t="87356" x="7605713" y="3981450"/>
          <p14:tracePt t="87540" x="7580313" y="3981450"/>
          <p14:tracePt t="87556" x="7554913" y="3981450"/>
          <p14:tracePt t="87572" x="7524750" y="3981450"/>
          <p14:tracePt t="87579" x="7499350" y="3981450"/>
          <p14:tracePt t="87596" x="7470775" y="3981450"/>
          <p14:tracePt t="87603" x="7443788" y="3981450"/>
          <p14:tracePt t="87620" x="7385050" y="4011613"/>
          <p14:tracePt t="87644" x="7359650" y="4011613"/>
          <p14:tracePt t="87684" x="7334250" y="4011613"/>
          <p14:tracePt t="87700" x="7304088" y="4011613"/>
          <p14:tracePt t="87716" x="7278688" y="4011613"/>
          <p14:tracePt t="87724" x="7248525" y="4011613"/>
          <p14:tracePt t="87741" x="7202488" y="3998913"/>
          <p14:tracePt t="87752" x="7192963" y="3986213"/>
          <p14:tracePt t="87769" x="7167563" y="3986213"/>
          <p14:tracePt t="87788" x="7138988" y="3986213"/>
          <p14:tracePt t="87835" x="7112000" y="3986213"/>
          <p14:tracePt t="87867" x="7083425" y="3986213"/>
          <p14:tracePt t="87883" x="7058025" y="3986213"/>
          <p14:tracePt t="87900" x="7032625" y="3986213"/>
          <p14:tracePt t="87908" x="6967538" y="3986213"/>
          <p14:tracePt t="87919" x="6938963" y="3986213"/>
          <p14:tracePt t="87936" x="6913563" y="3986213"/>
          <p14:tracePt t="87939" x="6883400" y="3986213"/>
          <p14:tracePt t="87956" x="6858000" y="3986213"/>
          <p14:tracePt t="87972" x="6832600" y="3986213"/>
          <p14:tracePt t="88004" x="6802438" y="3986213"/>
          <p14:tracePt t="88027" x="6777038" y="3986213"/>
          <p14:tracePt t="88036" x="6746875" y="3986213"/>
          <p14:tracePt t="88044" x="6721475" y="3986213"/>
          <p14:tracePt t="88052" x="6696075" y="3986213"/>
          <p14:tracePt t="88069" x="6665913" y="3986213"/>
          <p14:tracePt t="88086" x="6640513" y="3986213"/>
          <p14:tracePt t="88316" x="6610350" y="3998913"/>
          <p14:tracePt t="88323" x="6580188" y="4011613"/>
          <p14:tracePt t="88347" x="6554788" y="4011613"/>
          <p14:tracePt t="88356" x="6526213" y="4011613"/>
          <p14:tracePt t="88369" x="6500813" y="4011613"/>
          <p14:tracePt t="88386" x="6445250" y="4011613"/>
          <p14:tracePt t="88404" x="6419850" y="4011613"/>
          <p14:tracePt t="88420" x="6364288" y="4011613"/>
          <p14:tracePt t="88492" x="6338888" y="4011613"/>
          <p14:tracePt t="88516" x="6308725" y="4011613"/>
          <p14:tracePt t="88531" x="6283325" y="4011613"/>
          <p14:tracePt t="88564" x="6270625" y="4011613"/>
          <p14:tracePt t="88572" x="6257925" y="4011613"/>
          <p14:tracePt t="88595" x="6232525" y="4011613"/>
          <p14:tracePt t="88604" x="6207125" y="4011613"/>
          <p14:tracePt t="88611" x="6176963" y="4011613"/>
          <p14:tracePt t="88619" x="6164263" y="4011613"/>
          <p14:tracePt t="88636" x="6126163" y="4011613"/>
          <p14:tracePt t="88652" x="6070600" y="3990975"/>
          <p14:tracePt t="88669" x="6010275" y="3990975"/>
          <p14:tracePt t="88685" x="5916613" y="3960813"/>
          <p14:tracePt t="88702" x="5862638" y="3927475"/>
          <p14:tracePt t="88719" x="5784850" y="3914775"/>
          <p14:tracePt t="88722" x="5738813" y="3897313"/>
          <p14:tracePt t="88735" x="5632450" y="3897313"/>
          <p14:tracePt t="88738" x="5568950" y="3897313"/>
          <p14:tracePt t="88751" x="5505450" y="3897313"/>
          <p14:tracePt t="88770" x="5330825" y="3859213"/>
          <p14:tracePt t="88772" x="5265738" y="3859213"/>
          <p14:tracePt t="88785" x="5202238" y="3859213"/>
          <p14:tracePt t="88788" x="5156200" y="3859213"/>
          <p14:tracePt t="88803" x="5083175" y="3859213"/>
          <p14:tracePt t="88819" x="5057775" y="3859213"/>
          <p14:tracePt t="88835" x="5027613" y="3859213"/>
          <p14:tracePt t="88852" x="4976813" y="3859213"/>
          <p14:tracePt t="88892" x="4946650" y="3859213"/>
          <p14:tracePt t="88980" x="4973638" y="3859213"/>
          <p14:tracePt t="88987" x="4999038" y="3859213"/>
          <p14:tracePt t="89011" x="5024438" y="3859213"/>
          <p14:tracePt t="89018" x="5053013" y="3859213"/>
          <p14:tracePt t="89036" x="5080000" y="3859213"/>
          <p14:tracePt t="89044" x="5108575" y="3859213"/>
          <p14:tracePt t="89053" x="5133975" y="3859213"/>
          <p14:tracePt t="89069" x="5164138" y="3829050"/>
          <p14:tracePt t="89086" x="5219700" y="3829050"/>
          <p14:tracePt t="89103" x="5278438" y="3798888"/>
          <p14:tracePt t="89119" x="5305425" y="3798888"/>
          <p14:tracePt t="89140" x="5330825" y="3798888"/>
          <p14:tracePt t="89173" x="5359400" y="3798888"/>
          <p14:tracePt t="89195" x="5384800" y="3798888"/>
          <p14:tracePt t="89219" x="5414963" y="3798888"/>
          <p14:tracePt t="89427" x="5427663" y="3752850"/>
          <p14:tracePt t="89443" x="5427663" y="3687763"/>
          <p14:tracePt t="89460" x="5419725" y="3641725"/>
          <p14:tracePt t="89467" x="5372100" y="3624263"/>
          <p14:tracePt t="89476" x="5359400" y="3616325"/>
          <p14:tracePt t="89485" x="5318125" y="3586163"/>
          <p14:tracePt t="89503" x="5305425" y="3586163"/>
          <p14:tracePt t="89519" x="5278438" y="3586163"/>
          <p14:tracePt t="89580" x="5278438" y="3560763"/>
          <p14:tracePt t="89595" x="5287963" y="3548063"/>
          <p14:tracePt t="89611" x="5262563" y="3517900"/>
          <p14:tracePt t="89620" x="5249863" y="3471863"/>
          <p14:tracePt t="89635" x="5207000" y="3429000"/>
          <p14:tracePt t="89652" x="5176838" y="3403600"/>
          <p14:tracePt t="89669" x="5164138" y="3365500"/>
          <p14:tracePt t="89686" x="5156200" y="3352800"/>
          <p14:tracePt t="89702" x="5156200" y="3327400"/>
          <p14:tracePt t="89719" x="5156200" y="3271838"/>
          <p14:tracePt t="89735" x="5181600" y="3241675"/>
          <p14:tracePt t="89739" x="5181600" y="3216275"/>
          <p14:tracePt t="89752" x="5211763" y="3182938"/>
          <p14:tracePt t="89755" x="5211763" y="3155950"/>
          <p14:tracePt t="89768" x="5240338" y="3127375"/>
          <p14:tracePt t="89771" x="5253038" y="3114675"/>
          <p14:tracePt t="89786" x="5313363" y="3021013"/>
          <p14:tracePt t="89804" x="5343525" y="2990850"/>
          <p14:tracePt t="89819" x="5368925" y="2965450"/>
          <p14:tracePt t="89837" x="5407025" y="2940050"/>
          <p14:tracePt t="89852" x="5445125" y="2940050"/>
          <p14:tracePt t="89869" x="5538788" y="2940050"/>
          <p14:tracePt t="89885" x="5627688" y="2940050"/>
          <p14:tracePt t="89902" x="5764213" y="2901950"/>
          <p14:tracePt t="89919" x="5837238" y="2884488"/>
          <p14:tracePt t="89936" x="5946775" y="2871788"/>
          <p14:tracePt t="89939" x="6010275" y="2871788"/>
          <p14:tracePt t="89952" x="6035675" y="2871788"/>
          <p14:tracePt t="89955" x="6100763" y="2871788"/>
          <p14:tracePt t="89969" x="6164263" y="2871788"/>
          <p14:tracePt t="89972" x="6194425" y="2871788"/>
          <p14:tracePt t="89986" x="6364288" y="2871788"/>
          <p14:tracePt t="90004" x="6542088" y="2905125"/>
          <p14:tracePt t="90018" x="6767513" y="3003550"/>
          <p14:tracePt t="90035" x="6891338" y="3130550"/>
          <p14:tracePt t="90052" x="6989763" y="3302000"/>
          <p14:tracePt t="90069" x="7099300" y="3449638"/>
          <p14:tracePt t="90086" x="7134225" y="3543300"/>
          <p14:tracePt t="90103" x="7134225" y="3598863"/>
          <p14:tracePt t="90119" x="7134225" y="3654425"/>
          <p14:tracePt t="90136" x="7091363" y="3730625"/>
          <p14:tracePt t="90140" x="7018338" y="3765550"/>
          <p14:tracePt t="90152" x="6845300" y="3811588"/>
          <p14:tracePt t="90154" x="6665913" y="3854450"/>
          <p14:tracePt t="90169" x="6384925" y="3854450"/>
          <p14:tracePt t="90172" x="6156325" y="3900488"/>
          <p14:tracePt t="90186" x="5730875" y="3900488"/>
          <p14:tracePt t="90203" x="5414963" y="3900488"/>
          <p14:tracePt t="90219" x="5287963" y="3871913"/>
          <p14:tracePt t="90237" x="5211763" y="3854450"/>
          <p14:tracePt t="90252" x="5138738" y="3781425"/>
          <p14:tracePt t="90269" x="5040313" y="3714750"/>
          <p14:tracePt t="90285" x="4951413" y="3543300"/>
          <p14:tracePt t="90302" x="4875213" y="3403600"/>
          <p14:tracePt t="90319" x="4837113" y="3228975"/>
          <p14:tracePt t="90323" x="4837113" y="3198813"/>
          <p14:tracePt t="90336" x="4867275" y="3130550"/>
          <p14:tracePt t="90339" x="4918075" y="3084513"/>
          <p14:tracePt t="90352" x="4946650" y="3054350"/>
          <p14:tracePt t="90355" x="5014913" y="3021013"/>
          <p14:tracePt t="90368" x="5080000" y="3021013"/>
          <p14:tracePt t="90372" x="5121275" y="3021013"/>
          <p14:tracePt t="90386" x="5232400" y="3021013"/>
          <p14:tracePt t="90403" x="5359400" y="3021013"/>
          <p14:tracePt t="90419" x="5487988" y="3021013"/>
          <p14:tracePt t="90438" x="5581650" y="3046413"/>
          <p14:tracePt t="90452" x="5691188" y="3092450"/>
          <p14:tracePt t="90469" x="5794375" y="3190875"/>
          <p14:tracePt t="90486" x="5822950" y="3284538"/>
          <p14:tracePt t="90503" x="5822950" y="3378200"/>
          <p14:tracePt t="90518" x="5822950" y="3467100"/>
          <p14:tracePt t="90536" x="5721350" y="3608388"/>
          <p14:tracePt t="90539" x="5624513" y="3667125"/>
          <p14:tracePt t="90552" x="5551488" y="3702050"/>
          <p14:tracePt t="90555" x="5457825" y="3743325"/>
          <p14:tracePt t="90568" x="5368925" y="3743325"/>
          <p14:tracePt t="90571" x="5305425" y="3743325"/>
          <p14:tracePt t="90586" x="5199063" y="3743325"/>
          <p14:tracePt t="90603" x="5006975" y="3649663"/>
          <p14:tracePt t="90619" x="4751388" y="3502025"/>
          <p14:tracePt t="90637" x="4470400" y="3330575"/>
          <p14:tracePt t="90652" x="4244975" y="3182938"/>
          <p14:tracePt t="90668" x="4148138" y="3117850"/>
          <p14:tracePt t="90685" x="4148138" y="3063875"/>
          <p14:tracePt t="90703" x="4148138" y="3036888"/>
          <p14:tracePt t="90719" x="4148138" y="2973388"/>
          <p14:tracePt t="90735" x="4203700" y="2947988"/>
          <p14:tracePt t="90739" x="4262438" y="2917825"/>
          <p14:tracePt t="90752" x="4275138" y="2905125"/>
          <p14:tracePt t="90756" x="4330700" y="2905125"/>
          <p14:tracePt t="90768" x="4394200" y="2905125"/>
          <p14:tracePt t="90771" x="4437063" y="2905125"/>
          <p14:tracePt t="90785" x="4500563" y="2905125"/>
          <p14:tracePt t="90789" x="4586288" y="2905125"/>
          <p14:tracePt t="90801" x="4700588" y="2905125"/>
          <p14:tracePt t="90804" x="4789488" y="2905125"/>
          <p14:tracePt t="90820" x="5024438" y="2922588"/>
          <p14:tracePt t="90838" x="5143500" y="3003550"/>
          <p14:tracePt t="90852" x="5219700" y="3049588"/>
          <p14:tracePt t="90869" x="5249863" y="3143250"/>
          <p14:tracePt t="90886" x="5249863" y="3297238"/>
          <p14:tracePt t="90902" x="5237163" y="3433763"/>
          <p14:tracePt t="90919" x="5113338" y="3556000"/>
          <p14:tracePt t="90936" x="4943475" y="3649663"/>
          <p14:tracePt t="90939" x="4819650" y="3692525"/>
          <p14:tracePt t="90952" x="4705350" y="3692525"/>
          <p14:tracePt t="90955" x="4589463" y="3692525"/>
          <p14:tracePt t="90969" x="4419600" y="3692525"/>
          <p14:tracePt t="90972" x="4275138" y="3692525"/>
          <p14:tracePt t="90987" x="3897313" y="3603625"/>
          <p14:tracePt t="91003" x="3484563" y="3467100"/>
          <p14:tracePt t="91019" x="3259138" y="3322638"/>
          <p14:tracePt t="91036" x="3155950" y="3259138"/>
          <p14:tracePt t="91052" x="3097213" y="3198813"/>
          <p14:tracePt t="91069" x="3097213" y="3170238"/>
          <p14:tracePt t="91116" x="3105150" y="3160713"/>
          <p14:tracePt t="91123" x="3143250" y="3143250"/>
          <p14:tracePt t="91135" x="3155950" y="3130550"/>
          <p14:tracePt t="91152" x="3198813" y="3117850"/>
          <p14:tracePt t="91154" x="3211513" y="3105150"/>
          <p14:tracePt t="91169" x="3254375" y="3092450"/>
          <p14:tracePt t="91172" x="3300413" y="3076575"/>
          <p14:tracePt t="91185" x="3330575" y="3046413"/>
          <p14:tracePt t="91203" x="3390900" y="3021013"/>
          <p14:tracePt t="91219" x="3429000" y="3008313"/>
          <p14:tracePt t="91244" x="3441700" y="2995613"/>
          <p14:tracePt t="91347" x="3467100" y="2995613"/>
          <p14:tracePt t="91355" x="3497263" y="2995613"/>
          <p14:tracePt t="91372" x="3525838" y="2965450"/>
          <p14:tracePt t="91387" x="3552825" y="2965450"/>
          <p14:tracePt t="91402" x="3581400" y="2965450"/>
          <p14:tracePt t="91420" x="3606800" y="2965450"/>
          <p14:tracePt t="91437" x="3632200" y="2965450"/>
          <p14:tracePt t="91452" x="3730625" y="3024188"/>
          <p14:tracePt t="91469" x="3806825" y="3067050"/>
          <p14:tracePt t="91485" x="3875088" y="3079750"/>
          <p14:tracePt t="91502" x="3900488" y="3105150"/>
          <p14:tracePt t="91518" x="3925888" y="3105150"/>
          <p14:tracePt t="91535" x="3956050" y="3105150"/>
          <p14:tracePt t="91619" x="3963988" y="3117850"/>
          <p14:tracePt t="91627" x="3994150" y="3143250"/>
          <p14:tracePt t="91644" x="4024313" y="3173413"/>
          <p14:tracePt t="91652" x="4024313" y="3203575"/>
          <p14:tracePt t="91669" x="4037013" y="3216275"/>
          <p14:tracePt t="91685" x="4049713" y="3224213"/>
          <p14:tracePt t="91716" x="4049713" y="3249613"/>
          <p14:tracePt t="91740" x="4049713" y="3279775"/>
          <p14:tracePt t="91747" x="4049713" y="3305175"/>
          <p14:tracePt t="91756" x="4049713" y="3335338"/>
          <p14:tracePt t="91769" x="4049713" y="3360738"/>
          <p14:tracePt t="91772" x="4049713" y="3424238"/>
          <p14:tracePt t="91785" x="4049713" y="3449638"/>
          <p14:tracePt t="91789" x="4049713" y="3514725"/>
          <p14:tracePt t="91802" x="4049713" y="3641725"/>
          <p14:tracePt t="91820" x="4049713" y="3697288"/>
          <p14:tracePt t="91836" x="4049713" y="3727450"/>
          <p14:tracePt t="91853" x="4049713" y="3752850"/>
          <p14:tracePt t="91869" x="4041775" y="3765550"/>
          <p14:tracePt t="91886" x="4016375" y="3765550"/>
          <p14:tracePt t="91902" x="3986213" y="3765550"/>
          <p14:tracePt t="91919" x="3935413" y="3765550"/>
          <p14:tracePt t="91936" x="3841750" y="3794125"/>
          <p14:tracePt t="91939" x="3735388" y="3794125"/>
          <p14:tracePt t="91952" x="3644900" y="3794125"/>
          <p14:tracePt t="91956" x="3500438" y="3794125"/>
          <p14:tracePt t="91968" x="3275013" y="3794125"/>
          <p14:tracePt t="91971" x="3160713" y="3794125"/>
          <p14:tracePt t="91986" x="2846388" y="3794125"/>
          <p14:tracePt t="92003" x="2641600" y="3794125"/>
          <p14:tracePt t="92019" x="2595563" y="3811588"/>
          <p14:tracePt t="92035" x="2582863" y="3821113"/>
          <p14:tracePt t="92092" x="2555875" y="3821113"/>
          <p14:tracePt t="92099" x="2543175" y="3833813"/>
          <p14:tracePt t="92115" x="2530475" y="3846513"/>
          <p14:tracePt t="92124" x="2517775" y="3859213"/>
          <p14:tracePt t="92135" x="2505075" y="3871913"/>
          <p14:tracePt t="92152" x="2497138" y="3910013"/>
          <p14:tracePt t="92154" x="2497138" y="3935413"/>
          <p14:tracePt t="92169" x="2505075" y="3981450"/>
          <p14:tracePt t="92171" x="2517775" y="3994150"/>
          <p14:tracePt t="92185" x="2547938" y="4021138"/>
          <p14:tracePt t="92188" x="2578100" y="4049713"/>
          <p14:tracePt t="92203" x="2692400" y="4100513"/>
          <p14:tracePt t="92219" x="2828925" y="4135438"/>
          <p14:tracePt t="92236" x="3114675" y="4173538"/>
          <p14:tracePt t="92252" x="3398838" y="4173538"/>
          <p14:tracePt t="92269" x="3794125" y="4173538"/>
          <p14:tracePt t="92285" x="4079875" y="4173538"/>
          <p14:tracePt t="92302" x="4262438" y="4173538"/>
          <p14:tracePt t="92319" x="4300538" y="4165600"/>
          <p14:tracePt t="92340" x="4300538" y="4140200"/>
          <p14:tracePt t="92356" x="4300538" y="4113213"/>
          <p14:tracePt t="92372" x="4300538" y="4084638"/>
          <p14:tracePt t="92386" x="4287838" y="4011613"/>
          <p14:tracePt t="92402" x="4194175" y="3978275"/>
          <p14:tracePt t="92419" x="4100513" y="3948113"/>
          <p14:tracePt t="92435" x="3973513" y="3948113"/>
          <p14:tracePt t="92452" x="3803650" y="3948113"/>
          <p14:tracePt t="92469" x="3713163" y="3948113"/>
          <p14:tracePt t="92485" x="3684588" y="3948113"/>
          <p14:tracePt t="92503" x="3671888" y="3956050"/>
          <p14:tracePt t="92555" x="3679825" y="3968750"/>
          <p14:tracePt t="92572" x="3705225" y="3968750"/>
          <p14:tracePt t="92579" x="3735388" y="3968750"/>
          <p14:tracePt t="92588" x="3760788" y="3968750"/>
          <p14:tracePt t="92602" x="3786188" y="3968750"/>
          <p14:tracePt t="92619" x="3816350" y="3968750"/>
          <p14:tracePt t="92635" x="3829050" y="3960813"/>
          <p14:tracePt t="92652" x="3829050" y="3910013"/>
          <p14:tracePt t="92669" x="3829050" y="3879850"/>
          <p14:tracePt t="92685" x="3790950" y="3836988"/>
          <p14:tracePt t="92702" x="3700463" y="3808413"/>
          <p14:tracePt t="92719" x="3636963" y="3808413"/>
          <p14:tracePt t="92722" x="3573463" y="3808413"/>
          <p14:tracePt t="92735" x="3548063" y="3808413"/>
          <p14:tracePt t="92738" x="3484563" y="3808413"/>
          <p14:tracePt t="92751" x="3378200" y="3808413"/>
          <p14:tracePt t="92755" x="3348038" y="3808413"/>
          <p14:tracePt t="92769" x="3284538" y="3808413"/>
          <p14:tracePt t="92772" x="3194050" y="3841750"/>
          <p14:tracePt t="92785" x="3181350" y="3841750"/>
          <p14:tracePt t="92788" x="3127375" y="3871913"/>
          <p14:tracePt t="92803" x="3097213" y="3871913"/>
          <p14:tracePt t="92821" x="3021013" y="3879850"/>
          <p14:tracePt t="92837" x="2995613" y="3897313"/>
          <p14:tracePt t="92852" x="2952750" y="3922713"/>
          <p14:tracePt t="92869" x="2927350" y="3948113"/>
          <p14:tracePt t="92885" x="2867025" y="3978275"/>
          <p14:tracePt t="92902" x="2808288" y="4006850"/>
          <p14:tracePt t="92919" x="2782888" y="4006850"/>
          <p14:tracePt t="92936" x="2727325" y="4006850"/>
          <p14:tracePt t="92939" x="2701925" y="4006850"/>
          <p14:tracePt t="92952" x="2671763" y="4006850"/>
          <p14:tracePt t="92955" x="2608263" y="4006850"/>
          <p14:tracePt t="92969" x="2582863" y="4006850"/>
          <p14:tracePt t="92972" x="2517775" y="4006850"/>
          <p14:tracePt t="92985" x="2451100" y="3978275"/>
          <p14:tracePt t="92989" x="2378075" y="3943350"/>
          <p14:tracePt t="93003" x="2160588" y="3862388"/>
          <p14:tracePt t="93019" x="1914525" y="3760788"/>
          <p14:tracePt t="93035" x="1697038" y="3702050"/>
          <p14:tracePt t="93053" x="1557338" y="3662363"/>
          <p14:tracePt t="93069" x="1531938" y="3662363"/>
          <p14:tracePt t="93164" x="1501775" y="3662363"/>
          <p14:tracePt t="93204" x="1527175" y="3662363"/>
          <p14:tracePt t="93220" x="1552575" y="3662363"/>
          <p14:tracePt t="93227" x="1577975" y="3662363"/>
          <p14:tracePt t="93235" x="1641475" y="3662363"/>
          <p14:tracePt t="93252" x="1770063" y="3662363"/>
          <p14:tracePt t="93268" x="1884363" y="3662363"/>
          <p14:tracePt t="93286" x="2033588" y="3662363"/>
          <p14:tracePt t="93303" x="2160588" y="3662363"/>
          <p14:tracePt t="93319" x="2216150" y="3662363"/>
          <p14:tracePt t="93336" x="2271713" y="3662363"/>
          <p14:tracePt t="93353" x="2297113" y="3662363"/>
          <p14:tracePt t="93380" x="2327275" y="3687763"/>
          <p14:tracePt t="93396" x="2339975" y="3702050"/>
          <p14:tracePt t="93412" x="2352675" y="3709988"/>
          <p14:tracePt t="93420" x="2365375" y="3722688"/>
          <p14:tracePt t="93460" x="2365375" y="3748088"/>
          <p14:tracePt t="93476" x="2357438" y="3760788"/>
          <p14:tracePt t="93492" x="2327275" y="3786188"/>
          <p14:tracePt t="93499" x="2301875" y="3786188"/>
          <p14:tracePt t="93516" x="2276475" y="3786188"/>
          <p14:tracePt t="93525" x="2241550" y="3821113"/>
          <p14:tracePt t="93535" x="2216150" y="3821113"/>
          <p14:tracePt t="93553" x="2105025" y="3833813"/>
          <p14:tracePt t="93557" x="2058988" y="3849688"/>
          <p14:tracePt t="93569" x="2011363" y="3867150"/>
          <p14:tracePt t="93572" x="1965325" y="3879850"/>
          <p14:tracePt t="93585" x="1919288" y="3897313"/>
          <p14:tracePt t="93588" x="1871663" y="3914775"/>
          <p14:tracePt t="93603" x="1795463" y="3956050"/>
          <p14:tracePt t="93619" x="1770063" y="3981450"/>
          <p14:tracePt t="93635" x="1760538" y="3994150"/>
          <p14:tracePt t="93653" x="1719263" y="4021138"/>
          <p14:tracePt t="93683" x="1719263" y="4033838"/>
          <p14:tracePt t="93700" x="1719263" y="4059238"/>
          <p14:tracePt t="93708" x="1727200" y="4071938"/>
          <p14:tracePt t="93719" x="1735138" y="4084638"/>
          <p14:tracePt t="93736" x="1760538" y="4110038"/>
          <p14:tracePt t="93739" x="1785938" y="4135438"/>
          <p14:tracePt t="93752" x="1803400" y="4181475"/>
          <p14:tracePt t="93755" x="1871663" y="4216400"/>
          <p14:tracePt t="93768" x="1935163" y="4216400"/>
          <p14:tracePt t="93771" x="1965325" y="4246563"/>
          <p14:tracePt t="93785" x="2011363" y="4262438"/>
          <p14:tracePt t="93788" x="2058988" y="4279900"/>
          <p14:tracePt t="93803" x="2147888" y="4279900"/>
          <p14:tracePt t="93818" x="2178050" y="4279900"/>
          <p14:tracePt t="93835" x="2233613" y="4279900"/>
          <p14:tracePt t="93860" x="2259013" y="4279900"/>
          <p14:tracePt t="93948" x="2238375" y="4279900"/>
          <p14:tracePt t="93955" x="2208213" y="4279900"/>
          <p14:tracePt t="93972" x="2182813" y="4279900"/>
          <p14:tracePt t="93988" x="2135188" y="4292600"/>
          <p14:tracePt t="94001" x="2122488" y="4305300"/>
          <p14:tracePt t="94005" x="2097088" y="4305300"/>
          <p14:tracePt t="94019" x="2020888" y="4335463"/>
          <p14:tracePt t="94035" x="1914525" y="4335463"/>
          <p14:tracePt t="94052" x="1785938" y="4335463"/>
          <p14:tracePt t="94069" x="1693863" y="4335463"/>
          <p14:tracePt t="94086" x="1603375" y="4335463"/>
          <p14:tracePt t="94103" x="1509713" y="4310063"/>
          <p14:tracePt t="94118" x="1446213" y="4310063"/>
          <p14:tracePt t="94135" x="1403350" y="4279900"/>
          <p14:tracePt t="94139" x="1377950" y="4267200"/>
          <p14:tracePt t="94151" x="1309688" y="4233863"/>
          <p14:tracePt t="94169" x="1263650" y="4156075"/>
          <p14:tracePt t="94171" x="1212850" y="4105275"/>
          <p14:tracePt t="94185" x="1182688" y="4075113"/>
          <p14:tracePt t="94189" x="1149350" y="3965575"/>
          <p14:tracePt t="94203" x="1033463" y="3816350"/>
          <p14:tracePt t="94219" x="901700" y="3621088"/>
          <p14:tracePt t="94236" x="769938" y="3449638"/>
          <p14:tracePt t="94252" x="723900" y="3373438"/>
          <p14:tracePt t="94268" x="696913" y="3314700"/>
          <p14:tracePt t="94286" x="696913" y="3262313"/>
          <p14:tracePt t="94302" x="696913" y="3233738"/>
          <p14:tracePt t="94319" x="696913" y="3208338"/>
          <p14:tracePt t="94340" x="711200" y="3160713"/>
          <p14:tracePt t="94352" x="719138" y="3148013"/>
          <p14:tracePt t="94355" x="731838" y="3135313"/>
          <p14:tracePt t="94368" x="774700" y="3122613"/>
          <p14:tracePt t="94372" x="790575" y="3076575"/>
          <p14:tracePt t="94385" x="838200" y="3059113"/>
          <p14:tracePt t="94389" x="868363" y="3028950"/>
          <p14:tracePt t="94403" x="962025" y="2965450"/>
          <p14:tracePt t="94418" x="1081088" y="2879725"/>
          <p14:tracePt t="94435" x="1174750" y="2851150"/>
          <p14:tracePt t="94452" x="1233488" y="2820988"/>
          <p14:tracePt t="94468" x="1362075" y="2820988"/>
          <p14:tracePt t="94485" x="1433513" y="2820988"/>
          <p14:tracePt t="94502" x="1544638" y="2820988"/>
          <p14:tracePt t="94519" x="1714500" y="2820988"/>
          <p14:tracePt t="94535" x="1876425" y="2820988"/>
          <p14:tracePt t="94539" x="1960563" y="2820988"/>
          <p14:tracePt t="94552" x="2025650" y="2820988"/>
          <p14:tracePt t="94555" x="2089150" y="2820988"/>
          <p14:tracePt t="94569" x="2152650" y="2820988"/>
          <p14:tracePt t="94572" x="2259013" y="2820988"/>
          <p14:tracePt t="94585" x="2322513" y="2820988"/>
          <p14:tracePt t="94588" x="2386013" y="2820988"/>
          <p14:tracePt t="94603" x="2514600" y="2820988"/>
          <p14:tracePt t="94619" x="2603500" y="2820988"/>
          <p14:tracePt t="94635" x="2747963" y="2927350"/>
          <p14:tracePt t="94652" x="2897188" y="3036888"/>
          <p14:tracePt t="94668" x="2973388" y="3117850"/>
          <p14:tracePt t="94685" x="3092450" y="3317875"/>
          <p14:tracePt t="94701" x="3168650" y="3509963"/>
          <p14:tracePt t="94718" x="3246438" y="3702050"/>
          <p14:tracePt t="94736" x="3246438" y="3794125"/>
          <p14:tracePt t="94738" x="3246438" y="3821113"/>
          <p14:tracePt t="94751" x="3246438" y="3849688"/>
          <p14:tracePt t="94755" x="3246438" y="3875088"/>
          <p14:tracePt t="94772" x="3246438" y="3900488"/>
          <p14:tracePt t="94785" x="3246438" y="3930650"/>
          <p14:tracePt t="94789" x="3246438" y="3956050"/>
          <p14:tracePt t="94803" x="3221038" y="4016375"/>
          <p14:tracePt t="94819" x="3160713" y="4075113"/>
          <p14:tracePt t="94836" x="3114675" y="4152900"/>
          <p14:tracePt t="94852" x="3054350" y="4211638"/>
          <p14:tracePt t="94868" x="2990850" y="4271963"/>
          <p14:tracePt t="94885" x="2914650" y="4318000"/>
          <p14:tracePt t="94901" x="2846388" y="4360863"/>
          <p14:tracePt t="94918" x="2816225" y="4360863"/>
          <p14:tracePt t="94935" x="2790825" y="4360863"/>
          <p14:tracePt t="94952" x="2676525" y="4360863"/>
          <p14:tracePt t="94956" x="2633663" y="4360863"/>
          <p14:tracePt t="94969" x="2570163" y="4360863"/>
          <p14:tracePt t="94972" x="2505075" y="4360863"/>
          <p14:tracePt t="94985" x="2352675" y="4360863"/>
          <p14:tracePt t="94988" x="2289175" y="4360863"/>
          <p14:tracePt t="95003" x="2117725" y="4360863"/>
          <p14:tracePt t="95019" x="1982788" y="4394200"/>
          <p14:tracePt t="95035" x="1892300" y="4394200"/>
          <p14:tracePt t="95053" x="1863725" y="4394200"/>
          <p14:tracePt t="95069" x="1808163" y="4394200"/>
          <p14:tracePt t="95085" x="1744663" y="4394200"/>
          <p14:tracePt t="95102" x="1612900" y="4394200"/>
          <p14:tracePt t="95118" x="1425575" y="4365625"/>
          <p14:tracePt t="95135" x="1157288" y="4300538"/>
          <p14:tracePt t="95138" x="1084263" y="4267200"/>
          <p14:tracePt t="95152" x="995363" y="4246563"/>
          <p14:tracePt t="95154" x="901700" y="4229100"/>
          <p14:tracePt t="95168" x="855663" y="4211638"/>
          <p14:tracePt t="95171" x="825500" y="4181475"/>
          <p14:tracePt t="95187" x="795338" y="4181475"/>
          <p14:tracePt t="95235" x="787400" y="4168775"/>
          <p14:tracePt t="95253" x="757238" y="4143375"/>
          <p14:tracePt t="95259" x="757238" y="4117975"/>
          <p14:tracePt t="95268" x="727075" y="4087813"/>
          <p14:tracePt t="95285" x="711200" y="4011613"/>
          <p14:tracePt t="95302" x="663575" y="3897313"/>
          <p14:tracePt t="95319" x="633413" y="3841750"/>
          <p14:tracePt t="95336" x="633413" y="3786188"/>
          <p14:tracePt t="95339" x="633413" y="3760788"/>
          <p14:tracePt t="95352" x="633413" y="3730625"/>
          <p14:tracePt t="95355" x="633413" y="3705225"/>
          <p14:tracePt t="95369" x="633413" y="3675063"/>
          <p14:tracePt t="95385" x="633413" y="3649663"/>
          <p14:tracePt t="95388" x="633413" y="3624263"/>
          <p14:tracePt t="95402" x="655638" y="3565525"/>
          <p14:tracePt t="95418" x="684213" y="3509963"/>
          <p14:tracePt t="95435" x="736600" y="3454400"/>
          <p14:tracePt t="95452" x="752475" y="3382963"/>
          <p14:tracePt t="95468" x="790575" y="3340100"/>
          <p14:tracePt t="95486" x="833438" y="3297238"/>
          <p14:tracePt t="95502" x="858838" y="3276600"/>
          <p14:tracePt t="95519" x="944563" y="3276600"/>
          <p14:tracePt t="95534" x="1016000" y="3259138"/>
          <p14:tracePt t="95553" x="1055688" y="3246438"/>
          <p14:tracePt t="95556" x="1119188" y="3246438"/>
          <p14:tracePt t="95568" x="1182688" y="3246438"/>
          <p14:tracePt t="95571" x="1208088" y="3246438"/>
          <p14:tracePt t="95585" x="1271588" y="3246438"/>
          <p14:tracePt t="95589" x="1301750" y="3246438"/>
          <p14:tracePt t="95602" x="1408113" y="3246438"/>
          <p14:tracePt t="95604" x="1471613" y="3246438"/>
          <p14:tracePt t="95619" x="1641475" y="3246438"/>
          <p14:tracePt t="95636" x="1884363" y="3279775"/>
          <p14:tracePt t="95652" x="2063750" y="3279775"/>
          <p14:tracePt t="95668" x="2190750" y="3279775"/>
          <p14:tracePt t="95684" x="2279650" y="3279775"/>
          <p14:tracePt t="95702" x="2370138" y="3279775"/>
          <p14:tracePt t="95719" x="2463800" y="3314700"/>
          <p14:tracePt t="95736" x="2522538" y="3343275"/>
          <p14:tracePt t="95739" x="2570163" y="3355975"/>
          <p14:tracePt t="95752" x="2598738" y="3386138"/>
          <p14:tracePt t="95755" x="2646363" y="3436938"/>
          <p14:tracePt t="95768" x="2697163" y="3489325"/>
          <p14:tracePt t="95771" x="2727325" y="3517900"/>
          <p14:tracePt t="95785" x="2755900" y="3548063"/>
          <p14:tracePt t="95788" x="2786063" y="3578225"/>
          <p14:tracePt t="95803" x="2849563" y="3675063"/>
          <p14:tracePt t="95819" x="2889250" y="3808413"/>
          <p14:tracePt t="95835" x="2922588" y="3905250"/>
          <p14:tracePt t="95852" x="2922588" y="4033838"/>
          <p14:tracePt t="95869" x="2922588" y="4084638"/>
          <p14:tracePt t="95886" x="2922588" y="4113213"/>
          <p14:tracePt t="95901" x="2862263" y="4178300"/>
          <p14:tracePt t="95918" x="2836863" y="4198938"/>
          <p14:tracePt t="95935" x="2798763" y="4211638"/>
          <p14:tracePt t="95952" x="2773363" y="4211638"/>
          <p14:tracePt t="95955" x="2709863" y="4211638"/>
          <p14:tracePt t="95968" x="2646363" y="4211638"/>
          <p14:tracePt t="95972" x="2582863" y="4211638"/>
          <p14:tracePt t="95987" x="2330450" y="4211638"/>
          <p14:tracePt t="96002" x="2114550" y="4140200"/>
          <p14:tracePt t="96018" x="1841500" y="4075113"/>
          <p14:tracePt t="96036" x="1646238" y="3978275"/>
          <p14:tracePt t="96052" x="1552575" y="3930650"/>
          <p14:tracePt t="96068" x="1514475" y="3917950"/>
          <p14:tracePt t="96086" x="1476375" y="3905250"/>
          <p14:tracePt t="96102" x="1463675" y="3892550"/>
          <p14:tracePt t="96211" x="1450975" y="3884613"/>
          <p14:tracePt t="96227" x="1450975" y="3859213"/>
          <p14:tracePt t="96932" x="1450975" y="3846513"/>
          <p14:tracePt t="96939" x="1450975" y="3833813"/>
          <p14:tracePt t="96955" x="1408113" y="3790950"/>
          <p14:tracePt t="96979" x="1382713" y="3790950"/>
          <p14:tracePt t="97019" x="1370013" y="3778250"/>
          <p14:tracePt t="97027" x="1395413" y="3752850"/>
          <p14:tracePt t="97043" x="1408113" y="3705225"/>
          <p14:tracePt t="97053" x="1420813" y="3692525"/>
          <p14:tracePt t="97069" x="1420813" y="3667125"/>
          <p14:tracePt t="97085" x="1420813" y="3611563"/>
          <p14:tracePt t="97102" x="1420813" y="3556000"/>
          <p14:tracePt t="97119" x="1446213" y="3530600"/>
          <p14:tracePt t="97136" x="1466850" y="3509963"/>
          <p14:tracePt t="97151" x="1497013" y="3479800"/>
          <p14:tracePt t="97169" x="1535113" y="3467100"/>
          <p14:tracePt t="97171" x="1565275" y="3436938"/>
          <p14:tracePt t="97188" x="1590675" y="3436938"/>
          <p14:tracePt t="97202" x="1651000" y="3411538"/>
          <p14:tracePt t="97218" x="1663700" y="3398838"/>
          <p14:tracePt t="97236" x="1676400" y="3386138"/>
          <p14:tracePt t="97252" x="1689100" y="3373438"/>
          <p14:tracePt t="97347" x="1679575" y="3360738"/>
          <p14:tracePt t="97355" x="1666875" y="3368675"/>
          <p14:tracePt t="97372" x="1654175" y="3382963"/>
          <p14:tracePt t="97412" x="1628775" y="3382963"/>
          <p14:tracePt t="97444" x="1603375" y="3382963"/>
          <p14:tracePt t="97460" x="1573213" y="3382963"/>
          <p14:tracePt t="97500" x="1509713" y="3382963"/>
          <p14:tracePt t="97507" x="1484313" y="3382963"/>
          <p14:tracePt t="97518" x="1454150" y="3382963"/>
          <p14:tracePt t="97535" x="1403350" y="3382963"/>
          <p14:tracePt t="97539" x="1374775" y="3382963"/>
          <p14:tracePt t="97556" x="1347788" y="3382963"/>
          <p14:tracePt t="97572" x="1319213" y="3382963"/>
          <p14:tracePt t="97588" x="1293813" y="3382963"/>
          <p14:tracePt t="97604" x="1246188" y="3398838"/>
          <p14:tracePt t="97628" x="1246188" y="3424238"/>
          <p14:tracePt t="97636" x="1233488" y="3436938"/>
          <p14:tracePt t="97652" x="1212850" y="3462338"/>
          <p14:tracePt t="97669" x="1169988" y="3475038"/>
          <p14:tracePt t="97685" x="1169988" y="3502025"/>
          <p14:tracePt t="97702" x="1139825" y="3530600"/>
          <p14:tracePt t="97827" x="1139825" y="3560763"/>
          <p14:tracePt t="97834" x="1139825" y="3586163"/>
          <p14:tracePt t="97852" x="1139825" y="3616325"/>
          <p14:tracePt t="97869" x="1139825" y="3641725"/>
          <p14:tracePt t="97883" x="1139825" y="3667125"/>
          <p14:tracePt t="97899" x="1182688" y="3717925"/>
          <p14:tracePt t="97924" x="1212850" y="3717925"/>
          <p14:tracePt t="97947" x="1238250" y="3717925"/>
          <p14:tracePt t="97987" x="1263650" y="3717925"/>
          <p14:tracePt t="98019" x="1258888" y="3730625"/>
          <p14:tracePt t="98027" x="1139825" y="3748088"/>
          <p14:tracePt t="98036" x="965200" y="3790950"/>
          <p14:tracePt t="98051" x="889000" y="3790950"/>
          <p14:tracePt t="98267" x="939800" y="3790950"/>
          <p14:tracePt t="98275" x="1025525" y="3790950"/>
          <p14:tracePt t="98285" x="1055688" y="3790950"/>
          <p14:tracePt t="98302" x="1152525" y="3730625"/>
          <p14:tracePt t="98318" x="1182688" y="3702050"/>
          <p14:tracePt t="98335" x="1195388" y="3662363"/>
          <p14:tracePt t="98338" x="1195388" y="3636963"/>
          <p14:tracePt t="98352" x="1225550" y="3603625"/>
          <p14:tracePt t="98355" x="1255713" y="3573463"/>
          <p14:tracePt t="98367" x="1271588" y="3527425"/>
          <p14:tracePt t="98371" x="1301750" y="3497263"/>
          <p14:tracePt t="98385" x="1331913" y="3467100"/>
          <p14:tracePt t="98389" x="1403350" y="3395663"/>
          <p14:tracePt t="98403" x="1481138" y="3335338"/>
          <p14:tracePt t="98419" x="1590675" y="3302000"/>
          <p14:tracePt t="98435" x="1689100" y="3236913"/>
          <p14:tracePt t="98452" x="1876425" y="3165475"/>
          <p14:tracePt t="98467" x="1973263" y="3130550"/>
          <p14:tracePt t="98485" x="2109788" y="3063875"/>
          <p14:tracePt t="98502" x="2203450" y="3028950"/>
          <p14:tracePt t="98518" x="2284413" y="2965450"/>
          <p14:tracePt t="98536" x="2416175" y="2914650"/>
          <p14:tracePt t="98539" x="2509838" y="2897188"/>
          <p14:tracePt t="98551" x="2540000" y="2867025"/>
          <p14:tracePt t="98554" x="2603500" y="2867025"/>
          <p14:tracePt t="98569" x="2671763" y="2833688"/>
          <p14:tracePt t="98571" x="2735263" y="2833688"/>
          <p14:tracePt t="98585" x="2803525" y="2798763"/>
          <p14:tracePt t="98587" x="2867025" y="2798763"/>
          <p14:tracePt t="98602" x="2952750" y="2798763"/>
          <p14:tracePt t="98605" x="3036888" y="2798763"/>
          <p14:tracePt t="98619" x="3241675" y="2798763"/>
          <p14:tracePt t="98634" x="3446463" y="2798763"/>
          <p14:tracePt t="98652" x="3700463" y="2798763"/>
          <p14:tracePt t="98669" x="3905250" y="2798763"/>
          <p14:tracePt t="98685" x="4135438" y="2798763"/>
          <p14:tracePt t="98702" x="4330700" y="2871788"/>
          <p14:tracePt t="98718" x="4576763" y="2947988"/>
          <p14:tracePt t="98735" x="4827588" y="3076575"/>
          <p14:tracePt t="98738" x="4895850" y="3109913"/>
          <p14:tracePt t="98752" x="4999038" y="3170238"/>
          <p14:tracePt t="98755" x="5070475" y="3224213"/>
          <p14:tracePt t="98768" x="5173663" y="3305175"/>
          <p14:tracePt t="98770" x="5249863" y="3382963"/>
          <p14:tracePt t="98786" x="5453063" y="3543300"/>
          <p14:tracePt t="98803" x="5632450" y="3679825"/>
          <p14:tracePt t="98819" x="5756275" y="3768725"/>
          <p14:tracePt t="98835" x="5853113" y="3833813"/>
          <p14:tracePt t="98852" x="5875338" y="3854450"/>
          <p14:tracePt t="98876" x="5888038" y="3867150"/>
          <p14:tracePt t="98908" x="5888038" y="3892550"/>
          <p14:tracePt t="98924" x="5888038" y="3922713"/>
          <p14:tracePt t="98930" x="5888038" y="3948113"/>
          <p14:tracePt t="98939" x="5862638" y="3978275"/>
          <p14:tracePt t="98951" x="5849938" y="3990975"/>
          <p14:tracePt t="98955" x="5837238" y="4003675"/>
          <p14:tracePt t="98968" x="5810250" y="4029075"/>
          <p14:tracePt t="98971" x="5794375" y="4075113"/>
          <p14:tracePt t="98985" x="5726113" y="4110038"/>
          <p14:tracePt t="98988" x="5678488" y="4160838"/>
          <p14:tracePt t="99003" x="5564188" y="4206875"/>
          <p14:tracePt t="99018" x="5384800" y="4241800"/>
          <p14:tracePt t="99035" x="5146675" y="4275138"/>
          <p14:tracePt t="99052" x="4802188" y="4275138"/>
          <p14:tracePt t="99069" x="4462463" y="4275138"/>
          <p14:tracePt t="99085" x="4148138" y="4275138"/>
          <p14:tracePt t="99101" x="3862388" y="4275138"/>
          <p14:tracePt t="99118" x="3578225" y="4275138"/>
          <p14:tracePt t="99135" x="3292475" y="4275138"/>
          <p14:tracePt t="99151" x="3079750" y="4318000"/>
          <p14:tracePt t="99167" x="2905125" y="4318000"/>
          <p14:tracePt t="99171" x="2879725" y="4318000"/>
          <p14:tracePt t="99185" x="2816225" y="4318000"/>
          <p14:tracePt t="99187" x="2790825" y="4318000"/>
          <p14:tracePt t="99201" x="2727325" y="4318000"/>
          <p14:tracePt t="99204" x="2662238" y="4318000"/>
          <p14:tracePt t="99217" x="2598738" y="4318000"/>
          <p14:tracePt t="99221" x="2535238" y="4318000"/>
          <p14:tracePt t="99234" x="2386013" y="4318000"/>
          <p14:tracePt t="99251" x="2211388" y="4318000"/>
          <p14:tracePt t="99267" x="1952625" y="4318000"/>
          <p14:tracePt t="99285" x="1714500" y="4360863"/>
          <p14:tracePt t="99301" x="1476375" y="4394200"/>
          <p14:tracePt t="99318" x="1357313" y="4445000"/>
          <p14:tracePt t="99334" x="1319213" y="4459288"/>
          <p14:tracePt t="99351" x="1289050" y="4487863"/>
          <p14:tracePt t="99427" x="1263650" y="4487863"/>
          <p14:tracePt t="99443" x="1233488" y="4487863"/>
          <p14:tracePt t="99539" x="1208088" y="4487863"/>
          <p14:tracePt t="99556" x="1177925" y="4487863"/>
          <p14:tracePt t="99572" x="1152525" y="4487863"/>
          <p14:tracePt t="99579" x="1106488" y="4479925"/>
          <p14:tracePt t="99595" x="1089025" y="4432300"/>
          <p14:tracePt t="99612" x="1058863" y="4403725"/>
          <p14:tracePt t="99628" x="1028700" y="4368800"/>
          <p14:tracePt t="99643" x="1016000" y="4360863"/>
          <p14:tracePt t="99684" x="1016000" y="4335463"/>
          <p14:tracePt t="99724" x="1016000" y="4305300"/>
          <p14:tracePt t="99731" x="1016000" y="4279900"/>
          <p14:tracePt t="99740" x="1016000" y="4249738"/>
          <p14:tracePt t="99756" x="1016000" y="4224338"/>
          <p14:tracePt t="99768" x="1028700" y="4178300"/>
          <p14:tracePt t="99771" x="1076325" y="4160838"/>
          <p14:tracePt t="99785" x="1144588" y="4127500"/>
          <p14:tracePt t="99788" x="1212850" y="4092575"/>
          <p14:tracePt t="99801" x="1258888" y="4075113"/>
          <p14:tracePt t="99805" x="1306513" y="4062413"/>
          <p14:tracePt t="99817" x="1395413" y="4046538"/>
          <p14:tracePt t="99821" x="1509713" y="4046538"/>
          <p14:tracePt t="99834" x="1803400" y="4003675"/>
          <p14:tracePt t="99852" x="2198688" y="4003675"/>
          <p14:tracePt t="99868" x="2649538" y="4003675"/>
          <p14:tracePt t="99885" x="3160713" y="4003675"/>
          <p14:tracePt t="99902" x="3611563" y="4003675"/>
          <p14:tracePt t="99918" x="3897313" y="4003675"/>
          <p14:tracePt t="99935" x="4156075" y="4003675"/>
          <p14:tracePt t="99952" x="4305300" y="4003675"/>
          <p14:tracePt t="99955" x="4335463" y="4029075"/>
          <p14:tracePt t="99968" x="4441825" y="4029075"/>
          <p14:tracePt t="99971" x="4470400" y="4029075"/>
          <p14:tracePt t="99985" x="4535488" y="4062413"/>
          <p14:tracePt t="99988" x="4598988" y="4062413"/>
          <p14:tracePt t="100001" x="4708525" y="4062413"/>
          <p14:tracePt t="100004" x="4832350" y="4100513"/>
          <p14:tracePt t="100019" x="4956175" y="4100513"/>
          <p14:tracePt t="100035" x="5186363" y="4140200"/>
          <p14:tracePt t="100052" x="5359400" y="4178300"/>
          <p14:tracePt t="100068" x="5645150" y="4178300"/>
          <p14:tracePt t="100085" x="5878513" y="4178300"/>
          <p14:tracePt t="100102" x="6164263" y="4178300"/>
          <p14:tracePt t="100118" x="6448425" y="4178300"/>
          <p14:tracePt t="100135" x="6678613" y="4178300"/>
          <p14:tracePt t="100151" x="6807200" y="4178300"/>
          <p14:tracePt t="100154" x="6835775" y="4178300"/>
          <p14:tracePt t="100168" x="6899275" y="4178300"/>
          <p14:tracePt t="100171" x="6926263" y="4178300"/>
          <p14:tracePt t="100185" x="6972300" y="4165600"/>
          <p14:tracePt t="100188" x="7018338" y="4152900"/>
          <p14:tracePt t="100201" x="7048500" y="4152900"/>
          <p14:tracePt t="100204" x="7073900" y="4152900"/>
          <p14:tracePt t="100219" x="7248525" y="4113213"/>
          <p14:tracePt t="100235" x="7418388" y="4113213"/>
          <p14:tracePt t="100252" x="7678738" y="4113213"/>
          <p14:tracePt t="100268" x="7881938" y="4113213"/>
          <p14:tracePt t="100285" x="8056563" y="4075113"/>
          <p14:tracePt t="100301" x="8150225" y="4075113"/>
          <p14:tracePt t="100318" x="8240713" y="4075113"/>
          <p14:tracePt t="100335" x="8294688" y="4075113"/>
          <p14:tracePt t="100338" x="8359775" y="4075113"/>
          <p14:tracePt t="100352" x="8423275" y="4075113"/>
          <p14:tracePt t="100355" x="8486775" y="4075113"/>
          <p14:tracePt t="100368" x="8512175" y="4075113"/>
          <p14:tracePt t="100371" x="8580438" y="4105275"/>
          <p14:tracePt t="100385" x="8648700" y="4140200"/>
          <p14:tracePt t="100388" x="8682038" y="4168775"/>
          <p14:tracePt t="100401" x="8750300" y="4203700"/>
          <p14:tracePt t="100404" x="8818563" y="4241800"/>
          <p14:tracePt t="100419" x="8950325" y="4271963"/>
          <p14:tracePt t="100435" x="9124950" y="4271963"/>
          <p14:tracePt t="100451" x="9251950" y="4271963"/>
          <p14:tracePt t="100468" x="9423400" y="4271963"/>
          <p14:tracePt t="100485" x="9558338" y="4271963"/>
          <p14:tracePt t="100501" x="9648825" y="4271963"/>
          <p14:tracePt t="100518" x="9740900" y="4271963"/>
          <p14:tracePt t="100535" x="9796463" y="4271963"/>
          <p14:tracePt t="100552" x="9821863" y="4271963"/>
          <p14:tracePt t="100555" x="9869488" y="4287838"/>
          <p14:tracePt t="100568" x="9882188" y="4300538"/>
          <p14:tracePt t="100571" x="9907588" y="4300538"/>
          <p14:tracePt t="100588" x="9932988" y="4300538"/>
          <p14:tracePt t="100708" x="9980613" y="4318000"/>
          <p14:tracePt t="100732" x="9993313" y="4330700"/>
          <p14:tracePt t="100844" x="9971088" y="4330700"/>
          <p14:tracePt t="100852" x="9945688" y="4330700"/>
          <p14:tracePt t="100859" x="9915525" y="4330700"/>
          <p14:tracePt t="100869" x="9886950" y="4360863"/>
          <p14:tracePt t="100908" x="9861550" y="4360863"/>
          <p14:tracePt t="100956" x="9831388" y="4360863"/>
          <p14:tracePt t="100980" x="9805988" y="4360863"/>
          <p14:tracePt t="101003" x="9780588" y="4360863"/>
          <p14:tracePt t="101012" x="9750425" y="4360863"/>
          <p14:tracePt t="101020" x="9725025" y="4360863"/>
          <p14:tracePt t="101147" x="9712325" y="4352925"/>
          <p14:tracePt t="101155" x="9732963" y="4322763"/>
          <p14:tracePt t="101172" x="9763125" y="4292600"/>
          <p14:tracePt t="101188" x="9775825" y="4279900"/>
          <p14:tracePt t="101201" x="9818688" y="4267200"/>
          <p14:tracePt t="101227" x="9831388" y="4254500"/>
          <p14:tracePt t="101276" x="9856788" y="4254500"/>
          <p14:tracePt t="101516" x="9834563" y="4254500"/>
          <p14:tracePt t="101531" x="9805988" y="4254500"/>
          <p14:tracePt t="101564" x="9780588" y="4254500"/>
          <p14:tracePt t="101571" x="9750425" y="4254500"/>
          <p14:tracePt t="101585" x="9720263" y="4279900"/>
          <p14:tracePt t="101603" x="9682163" y="4292600"/>
          <p14:tracePt t="101620" x="9669463" y="4305300"/>
          <p14:tracePt t="101635" x="9631363" y="4318000"/>
          <p14:tracePt t="101660" x="9618663" y="4330700"/>
          <p14:tracePt t="101683" x="9593263" y="4330700"/>
          <p14:tracePt t="101699" x="9567863" y="4330700"/>
          <p14:tracePt t="101756" x="9542463" y="4330700"/>
          <p14:tracePt t="101876" x="9563100" y="4330700"/>
          <p14:tracePt t="101900" x="9588500" y="4330700"/>
          <p14:tracePt t="101916" x="9618663" y="4330700"/>
          <p14:tracePt t="101932" x="9644063" y="4330700"/>
          <p14:tracePt t="101947" x="9674225" y="4330700"/>
          <p14:tracePt t="101963" x="9699625" y="4330700"/>
          <p14:tracePt t="101980" x="9725025" y="4330700"/>
          <p14:tracePt t="101987" x="9737725" y="4330700"/>
          <p14:tracePt t="102002" x="9750425" y="4330700"/>
          <p14:tracePt t="102018" x="9775825" y="4330700"/>
          <p14:tracePt t="102035" x="9801225" y="4330700"/>
          <p14:tracePt t="102292" x="9796463" y="4343400"/>
          <p14:tracePt t="102299" x="9783763" y="4352925"/>
          <p14:tracePt t="102316" x="9771063" y="4365625"/>
          <p14:tracePt t="102324" x="9758363" y="4378325"/>
          <p14:tracePt t="102347" x="9745663" y="4391025"/>
          <p14:tracePt t="102356" x="9732963" y="4403725"/>
          <p14:tracePt t="102388" x="9707563" y="4429125"/>
          <p14:tracePt t="102403" x="9682163" y="4429125"/>
          <p14:tracePt t="102420" x="9652000" y="4429125"/>
          <p14:tracePt t="102427" x="9626600" y="4429125"/>
          <p14:tracePt t="102434" x="9596438" y="4429125"/>
          <p14:tracePt t="102452" x="9529763" y="4462463"/>
          <p14:tracePt t="102468" x="9439275" y="4462463"/>
          <p14:tracePt t="102484" x="9302750" y="4530725"/>
          <p14:tracePt t="102501" x="9274175" y="4530725"/>
          <p14:tracePt t="102517" x="9248775" y="4530725"/>
          <p14:tracePt t="102596" x="9218613" y="4530725"/>
          <p14:tracePt t="102603" x="9193213" y="4530725"/>
          <p14:tracePt t="102620" x="9167813" y="4530725"/>
          <p14:tracePt t="102724" x="9137650" y="4530725"/>
          <p14:tracePt t="102740" x="9112250" y="4530725"/>
          <p14:tracePt t="102747" x="9099550" y="4525963"/>
          <p14:tracePt t="102755" x="9086850" y="4513263"/>
          <p14:tracePt t="102768" x="9074150" y="4500563"/>
          <p14:tracePt t="102771" x="9061450" y="4487863"/>
          <p14:tracePt t="102785" x="9036050" y="4487863"/>
          <p14:tracePt t="102788" x="9005888" y="4459288"/>
          <p14:tracePt t="102803" x="8980488" y="4459288"/>
          <p14:tracePt t="102819" x="8924925" y="4459288"/>
          <p14:tracePt t="102843" x="8899525" y="4459288"/>
          <p14:tracePt t="102892" x="8886825" y="4445000"/>
          <p14:tracePt t="102916" x="8886825" y="4419600"/>
          <p14:tracePt t="102923" x="8886825" y="4394200"/>
          <p14:tracePt t="102940" x="8886825" y="4365625"/>
          <p14:tracePt t="102951" x="8886825" y="4338638"/>
          <p14:tracePt t="102968" x="8886825" y="4284663"/>
          <p14:tracePt t="102970" x="8886825" y="4259263"/>
          <p14:tracePt t="102985" x="8886825" y="4229100"/>
          <p14:tracePt t="103002" x="8886825" y="4203700"/>
          <p14:tracePt t="103017" x="8886825" y="4191000"/>
          <p14:tracePt t="103021" x="8886825" y="4178300"/>
          <p14:tracePt t="103035" x="8894763" y="4165600"/>
          <p14:tracePt t="103052" x="8932863" y="4156075"/>
          <p14:tracePt t="103068" x="8942388" y="4143375"/>
          <p14:tracePt t="103084" x="8980488" y="4130675"/>
          <p14:tracePt t="103102" x="9005888" y="4105275"/>
          <p14:tracePt t="103118" x="9031288" y="4079875"/>
          <p14:tracePt t="104092" x="9043988" y="4067175"/>
          <p14:tracePt t="104099" x="9104313" y="4037013"/>
          <p14:tracePt t="104108" x="9175750" y="4003675"/>
          <p14:tracePt t="104118" x="9239250" y="4003675"/>
          <p14:tracePt t="104134" x="9332913" y="3968750"/>
          <p14:tracePt t="104151" x="9451975" y="3900488"/>
          <p14:tracePt t="104168" x="9529763" y="3871913"/>
          <p14:tracePt t="104185" x="9555163" y="3871913"/>
          <p14:tracePt t="104188" x="9583738" y="3841750"/>
          <p14:tracePt t="104204" x="9613900" y="3841750"/>
          <p14:tracePt t="104217" x="9626600" y="3829050"/>
          <p14:tracePt t="104221" x="9636125" y="3816350"/>
          <p14:tracePt t="104234" x="9664700" y="3816350"/>
          <p14:tracePt t="104251" x="9702800" y="3803650"/>
          <p14:tracePt t="104268" x="9740900" y="3790950"/>
          <p14:tracePt t="104284" x="9767888" y="3790950"/>
          <p14:tracePt t="104302" x="9796463" y="3760788"/>
          <p14:tracePt t="104318" x="9826625" y="3760788"/>
          <p14:tracePt t="104340" x="9852025" y="3760788"/>
          <p14:tracePt t="104356" x="9877425" y="3760788"/>
          <p14:tracePt t="104372" x="9907588" y="3760788"/>
          <p14:tracePt t="104396" x="9932988" y="3760788"/>
          <p14:tracePt t="104412" x="9963150" y="3760788"/>
          <p14:tracePt t="104427" x="9988550" y="3760788"/>
          <p14:tracePt t="104436" x="10013950" y="3760788"/>
          <p14:tracePt t="104453" x="10077450" y="3760788"/>
          <p14:tracePt t="104467" x="10133013" y="3760788"/>
          <p14:tracePt t="104484" x="10171113" y="3760788"/>
          <p14:tracePt t="104501" x="10209213" y="3781425"/>
          <p14:tracePt t="104518" x="10234613" y="3808413"/>
          <p14:tracePt t="104535" x="10247313" y="3821113"/>
          <p14:tracePt t="104538" x="10260013" y="3829050"/>
          <p14:tracePt t="104564" x="10272713" y="3841750"/>
          <p14:tracePt t="104580" x="10272713" y="3867150"/>
          <p14:tracePt t="104588" x="10272713" y="3897313"/>
          <p14:tracePt t="104601" x="10264775" y="3910013"/>
          <p14:tracePt t="104604" x="10252075" y="3917950"/>
          <p14:tracePt t="104617" x="10226675" y="3948113"/>
          <p14:tracePt t="104620" x="10226675" y="3973513"/>
          <p14:tracePt t="104635" x="10193338" y="4033838"/>
          <p14:tracePt t="104652" x="10133013" y="4092575"/>
          <p14:tracePt t="104669" x="10133013" y="4117975"/>
          <p14:tracePt t="104684" x="10094913" y="4156075"/>
          <p14:tracePt t="104701" x="10064750" y="4186238"/>
          <p14:tracePt t="104718" x="10034588" y="4186238"/>
          <p14:tracePt t="104735" x="9940925" y="4219575"/>
          <p14:tracePt t="104751" x="9912350" y="4249738"/>
          <p14:tracePt t="104767" x="9818688" y="4279900"/>
          <p14:tracePt t="104770" x="9793288" y="4279900"/>
          <p14:tracePt t="104785" x="9728200" y="4279900"/>
          <p14:tracePt t="104788" x="9682163" y="4310063"/>
          <p14:tracePt t="104802" x="9563100" y="4348163"/>
          <p14:tracePt t="104817" x="9537700" y="4348163"/>
          <p14:tracePt t="104820" x="9469438" y="4381500"/>
          <p14:tracePt t="104835" x="9329738" y="4416425"/>
          <p14:tracePt t="104851" x="9196388" y="4449763"/>
          <p14:tracePt t="104868" x="9142413" y="4449763"/>
          <p14:tracePt t="104885" x="9086850" y="4449763"/>
          <p14:tracePt t="104902" x="9061450" y="4449763"/>
          <p14:tracePt t="104918" x="9005888" y="4449763"/>
          <p14:tracePt t="104935" x="8980488" y="4449763"/>
          <p14:tracePt t="104952" x="8967788" y="4445000"/>
          <p14:tracePt t="104955" x="8955088" y="4432300"/>
          <p14:tracePt t="104967" x="8929688" y="4403725"/>
          <p14:tracePt t="104985" x="8916988" y="4391025"/>
          <p14:tracePt t="104988" x="8904288" y="4381500"/>
          <p14:tracePt t="105002" x="8864600" y="4338638"/>
          <p14:tracePt t="105020" x="8848725" y="4292600"/>
          <p14:tracePt t="105035" x="8836025" y="4284663"/>
          <p14:tracePt t="105051" x="8823325" y="4241800"/>
          <p14:tracePt t="105067" x="8810625" y="4229100"/>
          <p14:tracePt t="105084" x="8785225" y="4203700"/>
          <p14:tracePt t="105101" x="8767763" y="4156075"/>
          <p14:tracePt t="105117" x="8707438" y="4092575"/>
          <p14:tracePt t="105135" x="8682038" y="4041775"/>
          <p14:tracePt t="105152" x="8651875" y="4041775"/>
          <p14:tracePt t="105154" x="8643938" y="4029075"/>
          <p14:tracePt t="105220" x="8643938" y="4003675"/>
          <p14:tracePt t="105236" x="8643938" y="3973513"/>
          <p14:tracePt t="105260" x="8643938" y="3948113"/>
          <p14:tracePt t="105285" x="8643938" y="3922713"/>
          <p14:tracePt t="105347" x="8648700" y="3910013"/>
          <p14:tracePt t="105355" x="8661400" y="3897313"/>
          <p14:tracePt t="105368" x="8674100" y="3884613"/>
          <p14:tracePt t="105396" x="8699500" y="3884613"/>
          <p14:tracePt t="105420" x="8729663" y="3884613"/>
          <p14:tracePt t="105436" x="8775700" y="3867150"/>
          <p14:tracePt t="105452" x="8785225" y="3859213"/>
          <p14:tracePt t="105476" x="8810625" y="3859213"/>
          <p14:tracePt t="105556" x="8839200" y="3859213"/>
          <p14:tracePt t="105891" x="8864600" y="3859213"/>
          <p14:tracePt t="105899" x="8894763" y="3859213"/>
          <p14:tracePt t="105915" x="8942388" y="3841750"/>
          <p14:tracePt t="105924" x="8950325" y="3829050"/>
          <p14:tracePt t="105940" x="8980488" y="3829050"/>
          <p14:tracePt t="105956" x="9026525" y="3811588"/>
          <p14:tracePt t="105972" x="9036050" y="3803650"/>
          <p14:tracePt t="105985" x="9094788" y="3773488"/>
          <p14:tracePt t="106003" x="9155113" y="3743325"/>
          <p14:tracePt t="106020" x="9180513" y="3743325"/>
          <p14:tracePt t="106035" x="9226550" y="3727450"/>
          <p14:tracePt t="106059" x="9239250" y="3717925"/>
          <p14:tracePt t="106100" x="9264650" y="3717925"/>
          <p14:tracePt t="106132" x="9277350" y="3705225"/>
          <p14:tracePt t="106156" x="9290050" y="3692525"/>
          <p14:tracePt t="107515" x="9239250" y="3692525"/>
          <p14:tracePt t="107523" x="9082088" y="3692525"/>
          <p14:tracePt t="107535" x="8856663" y="3692525"/>
          <p14:tracePt t="107551" x="8337550" y="3595688"/>
          <p14:tracePt t="107554" x="8056563" y="3595688"/>
          <p14:tracePt t="107568" x="7908925" y="3552825"/>
          <p14:tracePt t="107570" x="7818438" y="3552825"/>
          <p14:tracePt t="107584" x="7793038" y="3552825"/>
          <p14:tracePt t="118907" x="7780338" y="3540125"/>
          <p14:tracePt t="118915" x="7818438" y="3527425"/>
          <p14:tracePt t="118923" x="7924800" y="3527425"/>
          <p14:tracePt t="118934" x="7950200" y="3527425"/>
          <p14:tracePt t="119011" x="7980363" y="3527425"/>
          <p14:tracePt t="119027" x="8010525" y="3552825"/>
          <p14:tracePt t="119035" x="8035925" y="3552825"/>
          <p14:tracePt t="119049" x="8048625" y="3565525"/>
          <p14:tracePt t="119053" x="8048625" y="3590925"/>
          <p14:tracePt t="119067" x="8078788" y="3646488"/>
          <p14:tracePt t="119085" x="8078788" y="3675063"/>
          <p14:tracePt t="119100" x="8078788" y="3727450"/>
          <p14:tracePt t="119117" x="8078788" y="3756025"/>
          <p14:tracePt t="119134" x="8107363" y="3816350"/>
          <p14:tracePt t="119150" x="8162925" y="3871913"/>
          <p14:tracePt t="119167" x="8281988" y="3956050"/>
          <p14:tracePt t="119184" x="8453438" y="4049713"/>
          <p14:tracePt t="119187" x="8524875" y="4084638"/>
          <p14:tracePt t="119201" x="8532813" y="4097338"/>
          <p14:tracePt t="119203" x="8559800" y="4097338"/>
          <p14:tracePt t="119216" x="8588375" y="4097338"/>
          <p14:tracePt t="119219" x="8656638" y="4130675"/>
          <p14:tracePt t="119233" x="8720138" y="4130675"/>
          <p14:tracePt t="119237" x="8745538" y="4130675"/>
          <p14:tracePt t="119250" x="8843963" y="4165600"/>
          <p14:tracePt t="119267" x="8932863" y="4165600"/>
          <p14:tracePt t="119284" x="8958263" y="4165600"/>
          <p14:tracePt t="119340" x="8988425" y="4165600"/>
          <p14:tracePt t="119356" x="9013825" y="4165600"/>
          <p14:tracePt t="119363" x="9026525" y="4178300"/>
          <p14:tracePt t="119372" x="9069388" y="4191000"/>
          <p14:tracePt t="119384" x="9132888" y="4191000"/>
          <p14:tracePt t="119387" x="9201150" y="4224338"/>
          <p14:tracePt t="119400" x="9269413" y="4262438"/>
          <p14:tracePt t="119403" x="9332913" y="4262438"/>
          <p14:tracePt t="119417" x="9396413" y="4262438"/>
          <p14:tracePt t="119420" x="9444038" y="4292600"/>
          <p14:tracePt t="119433" x="9490075" y="4292600"/>
          <p14:tracePt t="119436" x="9515475" y="4292600"/>
          <p14:tracePt t="119451" x="9571038" y="4292600"/>
          <p14:tracePt t="119468" x="9626600" y="4292600"/>
          <p14:tracePt t="119485" x="9664700" y="4305300"/>
          <p14:tracePt t="119500" x="9702800" y="4318000"/>
          <p14:tracePt t="119518" x="9767888" y="4318000"/>
          <p14:tracePt t="119534" x="9793288" y="4318000"/>
          <p14:tracePt t="119551" x="9821863" y="4318000"/>
          <p14:tracePt t="119796" x="9796463" y="4318000"/>
          <p14:tracePt t="119812" x="9771063" y="4318000"/>
          <p14:tracePt t="119836" x="9725025" y="4330700"/>
          <p14:tracePt t="119931" x="9732963" y="4343400"/>
          <p14:tracePt t="119948" x="9758363" y="4343400"/>
          <p14:tracePt t="119972" x="9821863" y="4343400"/>
          <p14:tracePt t="119988" x="9847263" y="4343400"/>
          <p14:tracePt t="119995" x="9877425" y="4343400"/>
          <p14:tracePt t="120011" x="9902825" y="4343400"/>
          <p14:tracePt t="120027" x="9928225" y="4343400"/>
          <p14:tracePt t="120036" x="9958388" y="4343400"/>
          <p14:tracePt t="120051" x="9983788" y="4325938"/>
          <p14:tracePt t="120068" x="9993313" y="4325938"/>
          <p14:tracePt t="120084" x="10059988" y="4325938"/>
          <p14:tracePt t="120102" x="10107613" y="4310063"/>
          <p14:tracePt t="120117" x="10133013" y="4297363"/>
          <p14:tracePt t="120135" x="10171113" y="4297363"/>
          <p14:tracePt t="120150" x="10196513" y="4271963"/>
          <p14:tracePt t="120168" x="10221913" y="4271963"/>
          <p14:tracePt t="120340" x="10196513" y="4271963"/>
          <p14:tracePt t="120347" x="10133013" y="4271963"/>
          <p14:tracePt t="120356" x="10120313" y="4271963"/>
          <p14:tracePt t="120368" x="10064750" y="4271963"/>
          <p14:tracePt t="120371" x="9980613" y="4271963"/>
          <p14:tracePt t="120383" x="9950450" y="4297363"/>
          <p14:tracePt t="120401" x="9861550" y="4297363"/>
          <p14:tracePt t="120404" x="9847263" y="4310063"/>
          <p14:tracePt t="120436" x="9834563" y="4322763"/>
          <p14:tracePt t="120467" x="9809163" y="4322763"/>
          <p14:tracePt t="120587" x="9869488" y="4322763"/>
          <p14:tracePt t="120595" x="9899650" y="4352925"/>
          <p14:tracePt t="120603" x="9928225" y="4352925"/>
          <p14:tracePt t="120617" x="9953625" y="4352925"/>
          <p14:tracePt t="120620" x="10018713" y="4352925"/>
          <p14:tracePt t="120635" x="10074275" y="4352925"/>
          <p14:tracePt t="120652" x="10099675" y="4352925"/>
          <p14:tracePt t="120732" x="10077450" y="4352925"/>
          <p14:tracePt t="120739" x="10047288" y="4352925"/>
          <p14:tracePt t="120751" x="9983788" y="4352925"/>
          <p14:tracePt t="120755" x="9877425" y="4352925"/>
          <p14:tracePt t="120766" x="9813925" y="4352925"/>
          <p14:tracePt t="120784" x="9609138" y="4391025"/>
          <p14:tracePt t="120787" x="9512300" y="4429125"/>
          <p14:tracePt t="120800" x="9448800" y="4429125"/>
          <p14:tracePt t="120803" x="9342438" y="4429125"/>
          <p14:tracePt t="120817" x="9218613" y="4471988"/>
          <p14:tracePt t="120819" x="9155113" y="4471988"/>
          <p14:tracePt t="120834" x="8924925" y="4510088"/>
          <p14:tracePt t="120851" x="8639175" y="4510088"/>
          <p14:tracePt t="120867" x="8405813" y="4510088"/>
          <p14:tracePt t="120884" x="8243888" y="4510088"/>
          <p14:tracePt t="120900" x="8172450" y="4510088"/>
          <p14:tracePt t="120918" x="8147050" y="4510088"/>
          <p14:tracePt t="121244" x="8134350" y="4500563"/>
          <p14:tracePt t="121283" x="8142288" y="4492625"/>
          <p14:tracePt t="121292" x="8167688" y="4462463"/>
          <p14:tracePt t="121316" x="8197850" y="4462463"/>
          <p14:tracePt t="121324" x="8223250" y="4462463"/>
          <p14:tracePt t="121340" x="8253413" y="4462463"/>
          <p14:tracePt t="121356" x="8320088" y="4429125"/>
          <p14:tracePt t="121367" x="8350250" y="4398963"/>
          <p14:tracePt t="121384" x="8375650" y="4398963"/>
          <p14:tracePt t="121387" x="8388350" y="4386263"/>
          <p14:tracePt t="121400" x="8401050" y="4373563"/>
          <p14:tracePt t="121418" x="8440738" y="4360863"/>
          <p14:tracePt t="121436" x="8453438" y="4348163"/>
          <p14:tracePt t="121612" x="8431213" y="4348163"/>
          <p14:tracePt t="121644" x="8405813" y="4348163"/>
          <p14:tracePt t="121659" x="8375650" y="4348163"/>
          <p14:tracePt t="121675" x="8350250" y="4348163"/>
          <p14:tracePt t="121692" x="8324850" y="4348163"/>
          <p14:tracePt t="121716" x="8294688" y="4348163"/>
          <p14:tracePt t="121747" x="8269288" y="4348163"/>
          <p14:tracePt t="121780" x="8240713" y="4348163"/>
          <p14:tracePt t="121804" x="8213725" y="4348163"/>
          <p14:tracePt t="121860" x="8201025" y="4348163"/>
          <p14:tracePt t="121868" x="8188325" y="4348163"/>
          <p14:tracePt t="121891" x="8162925" y="4348163"/>
          <p14:tracePt t="121908" x="8137525" y="4348163"/>
          <p14:tracePt t="121924" x="8112125" y="4348163"/>
          <p14:tracePt t="121940" x="8081963" y="4348163"/>
          <p14:tracePt t="121947" x="8056563" y="4348163"/>
          <p14:tracePt t="121956" x="8027988" y="4348163"/>
          <p14:tracePt t="121967" x="8002588" y="4348163"/>
          <p14:tracePt t="121984" x="7912100" y="4348163"/>
          <p14:tracePt t="121987" x="7881938" y="4348163"/>
          <p14:tracePt t="122000" x="7869238" y="4348163"/>
          <p14:tracePt t="122002" x="7831138" y="4348163"/>
          <p14:tracePt t="122020" x="7802563" y="4348163"/>
          <p14:tracePt t="122036" x="7775575" y="4348163"/>
          <p14:tracePt t="122340" x="7712075" y="4348163"/>
          <p14:tracePt t="122347" x="7554913" y="4310063"/>
          <p14:tracePt t="122356" x="7324725" y="4262438"/>
          <p14:tracePt t="122367" x="7045325" y="4262438"/>
          <p14:tracePt t="122384" x="6248400" y="4152900"/>
          <p14:tracePt t="122387" x="5840413" y="4152900"/>
          <p14:tracePt t="122400" x="5402263" y="4097338"/>
          <p14:tracePt t="122403" x="5049838" y="4097338"/>
          <p14:tracePt t="122417" x="4799013" y="4097338"/>
          <p14:tracePt t="122421" x="4573588" y="4097338"/>
          <p14:tracePt t="122435" x="4343400" y="4097338"/>
          <p14:tracePt t="122451" x="4279900" y="4097338"/>
          <p14:tracePt t="122467" x="4249738" y="4097338"/>
          <p14:tracePt t="122612" x="4275138" y="4097338"/>
          <p14:tracePt t="122619" x="4338638" y="4097338"/>
          <p14:tracePt t="122634" x="4568825" y="4130675"/>
          <p14:tracePt t="122651" x="4857750" y="4178300"/>
          <p14:tracePt t="122667" x="5457825" y="4224338"/>
          <p14:tracePt t="122684" x="6065838" y="4275138"/>
          <p14:tracePt t="122701" x="6602413" y="4275138"/>
          <p14:tracePt t="122717" x="7083425" y="4275138"/>
          <p14:tracePt t="122734" x="7312025" y="4275138"/>
          <p14:tracePt t="122750" x="7337425" y="4275138"/>
          <p14:tracePt t="122827" x="7316788" y="4275138"/>
          <p14:tracePt t="122835" x="7286625" y="4275138"/>
          <p14:tracePt t="122851" x="7235825" y="4275138"/>
          <p14:tracePt t="122868" x="7142163" y="4275138"/>
          <p14:tracePt t="122886" x="7015163" y="4275138"/>
          <p14:tracePt t="122900" x="6764338" y="4275138"/>
          <p14:tracePt t="122917" x="6508750" y="4275138"/>
          <p14:tracePt t="122934" x="6334125" y="4275138"/>
          <p14:tracePt t="122951" x="6240463" y="4310063"/>
          <p14:tracePt t="122954" x="6176963" y="4310063"/>
          <p14:tracePt t="122967" x="6129338" y="4310063"/>
          <p14:tracePt t="122984" x="6070600" y="4322763"/>
          <p14:tracePt t="123000" x="6032500" y="4335463"/>
          <p14:tracePt t="123003" x="6007100" y="4335463"/>
          <p14:tracePt t="123018" x="5981700" y="4335463"/>
          <p14:tracePt t="123020" x="5951538" y="4335463"/>
          <p14:tracePt t="123034" x="5926138" y="4335463"/>
          <p14:tracePt t="123051" x="5895975" y="4335463"/>
          <p14:tracePt t="123067" x="5870575" y="4335463"/>
          <p14:tracePt t="123084" x="5845175" y="4335463"/>
          <p14:tracePt t="123100" x="5751513" y="4335463"/>
          <p14:tracePt t="123118" x="5726113" y="4335463"/>
          <p14:tracePt t="123135" x="5670550" y="4335463"/>
          <p14:tracePt t="123150" x="5645150" y="4335463"/>
          <p14:tracePt t="123172" x="5614988" y="4335463"/>
          <p14:tracePt t="123188" x="5551488" y="4335463"/>
          <p14:tracePt t="123204" x="5526088" y="4335463"/>
          <p14:tracePt t="123217" x="5462588" y="4335463"/>
          <p14:tracePt t="123221" x="5437188" y="4335463"/>
          <p14:tracePt t="123234" x="5305425" y="4335463"/>
          <p14:tracePt t="123250" x="5214938" y="4335463"/>
          <p14:tracePt t="123267" x="5121275" y="4335463"/>
          <p14:tracePt t="123283" x="5095875" y="4335463"/>
          <p14:tracePt t="123301" x="5067300" y="4335463"/>
          <p14:tracePt t="123316" x="5040313" y="4335463"/>
          <p14:tracePt t="123333" x="5014913" y="4335463"/>
          <p14:tracePt t="123427" x="4986338" y="4335463"/>
          <p14:tracePt t="123683" x="4960938" y="4335463"/>
          <p14:tracePt t="124564" x="4946650" y="4325938"/>
          <p14:tracePt t="124580" x="4946650" y="4300538"/>
          <p14:tracePt t="124604" x="4946650" y="4275138"/>
          <p14:tracePt t="124611" x="4956175" y="4262438"/>
          <p14:tracePt t="124620" x="4981575" y="4262438"/>
          <p14:tracePt t="124636" x="5049838" y="4229100"/>
          <p14:tracePt t="124660" x="5075238" y="4229100"/>
          <p14:tracePt t="124685" x="5105400" y="4229100"/>
          <p14:tracePt t="124691" x="5130800" y="4229100"/>
          <p14:tracePt t="124707" x="5156200" y="4229100"/>
          <p14:tracePt t="124717" x="5186363" y="4229100"/>
          <p14:tracePt t="124734" x="5278438" y="4259263"/>
          <p14:tracePt t="124751" x="5457825" y="4568825"/>
          <p14:tracePt t="124754" x="5619750" y="4751388"/>
          <p14:tracePt t="124766" x="5776913" y="4887913"/>
          <p14:tracePt t="124784" x="6007100" y="5032375"/>
          <p14:tracePt t="124787" x="6083300" y="5110163"/>
          <p14:tracePt t="124800" x="6151563" y="5148263"/>
          <p14:tracePt t="124803" x="6223000" y="5181600"/>
          <p14:tracePt t="124816" x="6223000" y="5194300"/>
          <p14:tracePt t="124860" x="6215063" y="5194300"/>
          <p14:tracePt t="124884" x="6184900" y="5168900"/>
          <p14:tracePt t="124891" x="6172200" y="5122863"/>
          <p14:tracePt t="124901" x="6172200" y="5097463"/>
          <p14:tracePt t="124917" x="6126163" y="5019675"/>
          <p14:tracePt t="124934" x="6096000" y="4991100"/>
          <p14:tracePt t="124950" x="6083300" y="4951413"/>
          <p14:tracePt t="124968" x="6091238" y="4938713"/>
          <p14:tracePt t="124971" x="6103938" y="4926013"/>
          <p14:tracePt t="125594" x="6096000" y="4913313"/>
          <p14:tracePt t="125652" x="6070600" y="4913313"/>
          <p14:tracePt t="125787" x="6040438" y="4913313"/>
          <p14:tracePt t="126796" x="6027738" y="4900613"/>
          <p14:tracePt t="126827" x="6027738" y="4875213"/>
          <p14:tracePt t="126843" x="6057900" y="4845050"/>
          <p14:tracePt t="126852" x="6057900" y="4819650"/>
          <p14:tracePt t="126859" x="6057900" y="4791075"/>
          <p14:tracePt t="126867" x="6057900" y="4764088"/>
          <p14:tracePt t="126883" x="6057900" y="4675188"/>
          <p14:tracePt t="126900" x="6057900" y="4619625"/>
          <p14:tracePt t="126917" x="6057900" y="4591050"/>
          <p14:tracePt t="126934" x="6057900" y="4565650"/>
          <p14:tracePt t="126951" x="6027738" y="4535488"/>
          <p14:tracePt t="126967" x="6027738" y="4510088"/>
          <p14:tracePt t="127012" x="6027738" y="4479925"/>
          <p14:tracePt t="127019" x="6019800" y="4467225"/>
          <p14:tracePt t="127036" x="5994400" y="4467225"/>
          <p14:tracePt t="127051" x="5969000" y="4445000"/>
          <p14:tracePt t="127066" x="5943600" y="4445000"/>
          <p14:tracePt t="127084" x="5913438" y="4445000"/>
          <p14:tracePt t="127140" x="5883275" y="4411663"/>
          <p14:tracePt t="127172" x="5870575" y="4411663"/>
          <p14:tracePt t="127507" x="5883275" y="4386263"/>
          <p14:tracePt t="127515" x="5908675" y="4386263"/>
          <p14:tracePt t="127572" x="5900738" y="4373563"/>
          <p14:tracePt t="127740" x="5888038" y="4365625"/>
          <p14:tracePt t="127836" x="5862638" y="4365625"/>
          <p14:tracePt t="127883" x="5837238" y="4365625"/>
          <p14:tracePt t="127908" x="5822950" y="4352925"/>
          <p14:tracePt t="127956" x="5810250" y="4338638"/>
          <p14:tracePt t="127987" x="5784850" y="4338638"/>
          <p14:tracePt t="128012" x="5759450" y="4338638"/>
          <p14:tracePt t="128027" x="5746750" y="4348163"/>
          <p14:tracePt t="128043" x="5734050" y="4360863"/>
          <p14:tracePt t="128068" x="5708650" y="4360863"/>
          <p14:tracePt t="128107" x="5683250" y="4360863"/>
          <p14:tracePt t="128124" x="5653088" y="4360863"/>
          <p14:tracePt t="128131" x="5627688" y="4360863"/>
          <p14:tracePt t="128148" x="5597525" y="4360863"/>
          <p14:tracePt t="128156" x="5572125" y="4360863"/>
          <p14:tracePt t="128179" x="5543550" y="4391025"/>
          <p14:tracePt t="128468" x="5518150" y="4391025"/>
          <p14:tracePt t="128475" x="5505450" y="4381500"/>
          <p14:tracePt t="128700" x="5491163" y="4368800"/>
          <p14:tracePt t="129476" x="5478463" y="4356100"/>
          <p14:tracePt t="129531" x="5487988" y="4313238"/>
          <p14:tracePt t="129979" x="5518150" y="4313238"/>
          <p14:tracePt t="130004" x="5543550" y="4313238"/>
          <p14:tracePt t="140347" x="5568950" y="4313238"/>
          <p14:tracePt t="140355" x="5614988" y="4325938"/>
          <p14:tracePt t="140372" x="5627688" y="4338638"/>
          <p14:tracePt t="140382" x="5640388" y="4352925"/>
          <p14:tracePt t="141547" x="5653088" y="4365625"/>
          <p14:tracePt t="141564" x="5678488" y="4338638"/>
          <p14:tracePt t="141571" x="5708650" y="4338638"/>
          <p14:tracePt t="141588" x="5734050" y="4338638"/>
          <p14:tracePt t="141627" x="5764213" y="4338638"/>
          <p14:tracePt t="142644" x="5756275" y="4348163"/>
          <p14:tracePt t="142652" x="5726113" y="4373563"/>
          <p14:tracePt t="142668" x="5713413" y="4419600"/>
          <p14:tracePt t="142683" x="5670550" y="4462463"/>
          <p14:tracePt t="142700" x="5645150" y="4487863"/>
          <p14:tracePt t="142715" x="5584825" y="4548188"/>
          <p14:tracePt t="142732" x="5584825" y="4573588"/>
          <p14:tracePt t="142749" x="5556250" y="4603750"/>
          <p14:tracePt t="142772" x="5556250" y="4629150"/>
          <p14:tracePt t="142820" x="5546725" y="4641850"/>
          <p14:tracePt t="142867" x="5534025" y="4654550"/>
          <p14:tracePt t="142875" x="5521325" y="4667250"/>
          <p14:tracePt t="143020" x="5495925" y="4667250"/>
          <p14:tracePt t="143028" x="5449888" y="4684713"/>
          <p14:tracePt t="143044" x="5437188" y="4692650"/>
          <p14:tracePt t="143067" x="5411788" y="4722813"/>
          <p14:tracePt t="143075" x="5381625" y="4722813"/>
          <p14:tracePt t="144307" x="5356225" y="4722813"/>
          <p14:tracePt t="144363" x="5343525" y="4713288"/>
          <p14:tracePt t="144371" x="5330825" y="4700588"/>
          <p14:tracePt t="144404" x="5318125" y="4687888"/>
          <p14:tracePt t="144412" x="5305425" y="4649788"/>
          <p14:tracePt t="144420" x="5292725" y="4637088"/>
          <p14:tracePt t="144433" x="5265738" y="4606925"/>
          <p14:tracePt t="144436" x="5265738" y="4581525"/>
          <p14:tracePt t="144448" x="5253038" y="4568825"/>
          <p14:tracePt t="144451" x="5240338" y="4556125"/>
          <p14:tracePt t="144484" x="5240338" y="4530725"/>
          <p14:tracePt t="144636" x="5240338" y="4505325"/>
          <p14:tracePt t="145276" x="5240338" y="4475163"/>
          <p14:tracePt t="145282" x="5240338" y="4449763"/>
          <p14:tracePt t="145303" x="5240338" y="4394200"/>
          <p14:tracePt t="145317" x="5224463" y="4348163"/>
          <p14:tracePt t="145333" x="5214938" y="4335463"/>
          <p14:tracePt t="145476" x="5214938" y="4310063"/>
          <p14:tracePt t="145867" x="5219700" y="4318000"/>
          <p14:tracePt t="145882" x="5232400" y="4330700"/>
          <p14:tracePt t="146059" x="5245100" y="4343400"/>
          <p14:tracePt t="146092" x="5257800" y="4335463"/>
          <p14:tracePt t="146099" x="5270500" y="4322763"/>
          <p14:tracePt t="146116" x="5283200" y="4310063"/>
          <p14:tracePt t="146940" x="5275263" y="4300538"/>
          <p14:tracePt t="149020" x="5295900" y="4300538"/>
          <p14:tracePt t="149164" x="5321300" y="4300538"/>
          <p14:tracePt t="149180" x="5334000" y="4287838"/>
          <p14:tracePt t="149204" x="5346700" y="4275138"/>
          <p14:tracePt t="149211" x="5359400" y="4262438"/>
          <p14:tracePt t="149227" x="5384800" y="4237038"/>
          <p14:tracePt t="149244" x="5414963" y="4203700"/>
          <p14:tracePt t="149268" x="5414963" y="4178300"/>
          <p14:tracePt t="149275" x="5427663" y="4165600"/>
          <p14:tracePt t="149283" x="5440363" y="4152900"/>
          <p14:tracePt t="149332" x="5440363" y="4127500"/>
          <p14:tracePt t="149364" x="5440363" y="4100513"/>
          <p14:tracePt t="149371" x="5453063" y="4087813"/>
          <p14:tracePt t="149382" x="5478463" y="4087813"/>
          <p14:tracePt t="149399" x="5491163" y="4075113"/>
          <p14:tracePt t="149402" x="5491163" y="4049713"/>
          <p14:tracePt t="149427" x="5500688" y="4037013"/>
          <p14:tracePt t="149435" x="5513388" y="4024313"/>
          <p14:tracePt t="150955" x="5513388" y="4049713"/>
          <p14:tracePt t="150963" x="5513388" y="4075113"/>
          <p14:tracePt t="150972" x="5513388" y="4100513"/>
          <p14:tracePt t="150982" x="5513388" y="4165600"/>
          <p14:tracePt t="150999" x="5568950" y="4322763"/>
          <p14:tracePt t="151016" x="5713413" y="4398963"/>
          <p14:tracePt t="151019" x="5726113" y="4398963"/>
          <p14:tracePt t="151251" x="5751513" y="4398963"/>
          <p14:tracePt t="151259" x="5819775" y="4368800"/>
          <p14:tracePt t="151268" x="5832475" y="4368800"/>
          <p14:tracePt t="151283" x="5853113" y="4343400"/>
          <p14:tracePt t="151298" x="5883275" y="4318000"/>
          <p14:tracePt t="151315" x="5938838" y="4287838"/>
          <p14:tracePt t="151332" x="5964238" y="4262438"/>
          <p14:tracePt t="151349" x="6019800" y="4237038"/>
          <p14:tracePt t="151366" x="6113463" y="4203700"/>
          <p14:tracePt t="151382" x="6240463" y="4203700"/>
          <p14:tracePt t="151399" x="6372225" y="4168775"/>
          <p14:tracePt t="151416" x="6529388" y="4135438"/>
          <p14:tracePt t="151419" x="6619875" y="4135438"/>
          <p14:tracePt t="151433" x="6738938" y="4092575"/>
          <p14:tracePt t="151436" x="6802438" y="4092575"/>
          <p14:tracePt t="151449" x="6865938" y="4092575"/>
          <p14:tracePt t="151452" x="6980238" y="4059238"/>
          <p14:tracePt t="151466" x="7154863" y="4021138"/>
          <p14:tracePt t="151481" x="7245350" y="4021138"/>
          <p14:tracePt t="151485" x="7291388" y="3986213"/>
          <p14:tracePt t="151498" x="7461250" y="3986213"/>
          <p14:tracePt t="151517" x="7589838" y="3986213"/>
          <p14:tracePt t="151531" x="7716838" y="3986213"/>
          <p14:tracePt t="151549" x="7934325" y="3986213"/>
          <p14:tracePt t="151565" x="8061325" y="3986213"/>
          <p14:tracePt t="151582" x="8150225" y="3986213"/>
          <p14:tracePt t="151599" x="8243888" y="3986213"/>
          <p14:tracePt t="151616" x="8334375" y="3986213"/>
          <p14:tracePt t="151619" x="8359775" y="3986213"/>
          <p14:tracePt t="151632" x="8388350" y="3986213"/>
          <p14:tracePt t="151635" x="8413750" y="3986213"/>
          <p14:tracePt t="151648" x="8443913" y="3986213"/>
          <p14:tracePt t="151666" x="8494713" y="3986213"/>
          <p14:tracePt t="151684" x="8524875" y="3986213"/>
          <p14:tracePt t="151698" x="8550275" y="3986213"/>
          <p14:tracePt t="151716" x="8639175" y="3986213"/>
          <p14:tracePt t="151732" x="8732838" y="3986213"/>
          <p14:tracePt t="151749" x="8861425" y="3986213"/>
          <p14:tracePt t="151765" x="9031288" y="3986213"/>
          <p14:tracePt t="151782" x="9201150" y="3986213"/>
          <p14:tracePt t="151799" x="9375775" y="3986213"/>
          <p14:tracePt t="151815" x="9499600" y="3986213"/>
          <p14:tracePt t="151832" x="9626600" y="3986213"/>
          <p14:tracePt t="151835" x="9656763" y="3986213"/>
          <p14:tracePt t="151848" x="9720263" y="3986213"/>
          <p14:tracePt t="151851" x="9745663" y="3986213"/>
          <p14:tracePt t="151865" x="9775825" y="3986213"/>
          <p14:tracePt t="151868" x="9839325" y="3986213"/>
          <p14:tracePt t="151883" x="9890125" y="3986213"/>
          <p14:tracePt t="151899" x="9983788" y="3986213"/>
          <p14:tracePt t="151915" x="10034588" y="3986213"/>
          <p14:tracePt t="151932" x="10090150" y="3986213"/>
          <p14:tracePt t="151949" x="10120313" y="3986213"/>
          <p14:tracePt t="151988" x="10145713" y="3986213"/>
          <p14:tracePt t="152028" x="10171113" y="3986213"/>
          <p14:tracePt t="152052" x="10201275" y="3986213"/>
          <p14:tracePt t="152059" x="10247313" y="3998913"/>
          <p14:tracePt t="152076" x="10260013" y="4011613"/>
          <p14:tracePt t="152084" x="10285413" y="4011613"/>
          <p14:tracePt t="152098" x="10312400" y="4011613"/>
          <p14:tracePt t="152116" x="10340975" y="4041775"/>
          <p14:tracePt t="152140" x="10371138" y="4041775"/>
          <p14:tracePt t="152157" x="10396538" y="4041775"/>
          <p14:tracePt t="152172" x="10409238" y="4054475"/>
          <p14:tracePt t="152182" x="10421938" y="4067175"/>
          <p14:tracePt t="152227" x="10447338" y="4067175"/>
          <p14:tracePt t="152260" x="10472738" y="4067175"/>
          <p14:tracePt t="152276" x="10502900" y="4067175"/>
          <p14:tracePt t="152292" x="10533063" y="4097338"/>
          <p14:tracePt t="152315" x="10558463" y="4097338"/>
          <p14:tracePt t="152387" x="10588625" y="4097338"/>
          <p14:tracePt t="152404" x="10614025" y="4097338"/>
          <p14:tracePt t="152427" x="10639425" y="4097338"/>
          <p14:tracePt t="152444" x="10652125" y="4110038"/>
          <p14:tracePt t="152469" x="10664825" y="4117975"/>
          <p14:tracePt t="152482" x="10677525" y="4130675"/>
          <p14:tracePt t="152516" x="10690225" y="4143375"/>
          <p14:tracePt t="152564" x="10715625" y="4143375"/>
          <p14:tracePt t="152587" x="10728325" y="4156075"/>
          <p14:tracePt t="152604" x="10728325" y="4181475"/>
          <p14:tracePt t="152620" x="10728325" y="4206875"/>
          <p14:tracePt t="152627" x="10728325" y="4237038"/>
          <p14:tracePt t="152636" x="10728325" y="4262438"/>
          <p14:tracePt t="152648" x="10728325" y="4275138"/>
          <p14:tracePt t="152652" x="10728325" y="4318000"/>
          <p14:tracePt t="152668" x="10728325" y="4343400"/>
          <p14:tracePt t="152684" x="10728325" y="4368800"/>
          <p14:tracePt t="152707" x="10715625" y="4416425"/>
          <p14:tracePt t="152724" x="10669588" y="4432300"/>
          <p14:tracePt t="152740" x="10639425" y="4462463"/>
          <p14:tracePt t="152756" x="10621963" y="4510088"/>
          <p14:tracePt t="152765" x="10609263" y="4522788"/>
          <p14:tracePt t="152781" x="10553700" y="4581525"/>
          <p14:tracePt t="152799" x="10525125" y="4637088"/>
          <p14:tracePt t="152815" x="10469563" y="4697413"/>
          <p14:tracePt t="152832" x="10469563" y="4722813"/>
          <p14:tracePt t="152836" x="10439400" y="4751388"/>
          <p14:tracePt t="152859" x="10439400" y="4781550"/>
          <p14:tracePt t="152876" x="10421938" y="4829175"/>
          <p14:tracePt t="152891" x="10396538" y="4829175"/>
          <p14:tracePt t="152907" x="10363200" y="4857750"/>
          <p14:tracePt t="152916" x="10337800" y="4857750"/>
          <p14:tracePt t="152933" x="10312400" y="4857750"/>
          <p14:tracePt t="152948" x="10282238" y="4857750"/>
          <p14:tracePt t="152966" x="10256838" y="4857750"/>
          <p14:tracePt t="152982" x="10201275" y="4857750"/>
          <p14:tracePt t="152998" x="10153650" y="4875213"/>
          <p14:tracePt t="153015" x="10140950" y="4884738"/>
          <p14:tracePt t="153031" x="10115550" y="4884738"/>
          <p14:tracePt t="153049" x="10090150" y="4884738"/>
          <p14:tracePt t="153075" x="10059988" y="4884738"/>
          <p14:tracePt t="153100" x="10034588" y="4884738"/>
          <p14:tracePt t="153107" x="10009188" y="4884738"/>
          <p14:tracePt t="153116" x="9980613" y="4884738"/>
          <p14:tracePt t="153147" x="9953625" y="4884738"/>
          <p14:tracePt t="153156" x="9925050" y="4884738"/>
          <p14:tracePt t="153171" x="9899650" y="4884738"/>
          <p14:tracePt t="153182" x="9886950" y="4879975"/>
          <p14:tracePt t="153199" x="9874250" y="4867275"/>
          <p14:tracePt t="153216" x="9847263" y="4867275"/>
          <p14:tracePt t="153219" x="9821863" y="4867275"/>
          <p14:tracePt t="153236" x="9793288" y="4867275"/>
          <p14:tracePt t="153252" x="9767888" y="4867275"/>
          <p14:tracePt t="153276" x="9755188" y="4854575"/>
          <p14:tracePt t="153284" x="9740900" y="4841875"/>
          <p14:tracePt t="153299" x="9669463" y="4824413"/>
          <p14:tracePt t="153315" x="9631363" y="4816475"/>
          <p14:tracePt t="153332" x="9537700" y="4781550"/>
          <p14:tracePt t="153348" x="9512300" y="4781550"/>
          <p14:tracePt t="153365" x="9482138" y="4781550"/>
          <p14:tracePt t="153383" x="9456738" y="4781550"/>
          <p14:tracePt t="153412" x="9431338" y="4781550"/>
          <p14:tracePt t="153428" x="9401175" y="4781550"/>
          <p14:tracePt t="153436" x="9371013" y="4748213"/>
          <p14:tracePt t="153452" x="9345613" y="4748213"/>
          <p14:tracePt t="153467" x="9320213" y="4725988"/>
          <p14:tracePt t="153482" x="9294813" y="4725988"/>
          <p14:tracePt t="153484" x="9248775" y="4710113"/>
          <p14:tracePt t="153499" x="9155113" y="4679950"/>
          <p14:tracePt t="153516" x="9086850" y="4667250"/>
          <p14:tracePt t="153533" x="9031288" y="4667250"/>
          <p14:tracePt t="153548" x="8975725" y="4667250"/>
          <p14:tracePt t="153565" x="8950325" y="4667250"/>
          <p14:tracePt t="153581" x="8920163" y="4667250"/>
          <p14:tracePt t="153598" x="8894763" y="4667250"/>
          <p14:tracePt t="153616" x="8869363" y="4667250"/>
          <p14:tracePt t="153636" x="8839200" y="4667250"/>
          <p14:tracePt t="153648" x="8813800" y="4667250"/>
          <p14:tracePt t="153668" x="8785225" y="4667250"/>
          <p14:tracePt t="153691" x="8758238" y="4667250"/>
          <p14:tracePt t="153708" x="8732838" y="4667250"/>
          <p14:tracePt t="153723" x="8704263" y="4667250"/>
          <p14:tracePt t="153747" x="8678863" y="4667250"/>
          <p14:tracePt t="153763" x="8648700" y="4667250"/>
          <p14:tracePt t="153779" x="8639175" y="4675188"/>
          <p14:tracePt t="153787" x="8626475" y="4687888"/>
          <p14:tracePt t="153804" x="8601075" y="4687888"/>
          <p14:tracePt t="153820" x="8572500" y="4687888"/>
          <p14:tracePt t="153832" x="8507413" y="4687888"/>
          <p14:tracePt t="153835" x="8443913" y="4687888"/>
          <p14:tracePt t="153848" x="8418513" y="4687888"/>
          <p14:tracePt t="153851" x="8393113" y="4687888"/>
          <p14:tracePt t="153865" x="8362950" y="4687888"/>
          <p14:tracePt t="153868" x="8337550" y="4687888"/>
          <p14:tracePt t="153881" x="8291513" y="4675188"/>
          <p14:tracePt t="153885" x="8278813" y="4662488"/>
          <p14:tracePt t="153898" x="8253413" y="4662488"/>
          <p14:tracePt t="154100" x="8188325" y="4662488"/>
          <p14:tracePt t="154140" x="8162925" y="4662488"/>
          <p14:tracePt t="154156" x="8129588" y="4687888"/>
          <p14:tracePt t="154172" x="8104188" y="4687888"/>
          <p14:tracePt t="154188" x="8078788" y="4687888"/>
          <p14:tracePt t="154196" x="8048625" y="4687888"/>
          <p14:tracePt t="154204" x="8002588" y="4705350"/>
          <p14:tracePt t="154220" x="7954963" y="4722813"/>
          <p14:tracePt t="154232" x="7891463" y="4722813"/>
          <p14:tracePt t="154235" x="7866063" y="4722813"/>
          <p14:tracePt t="154248" x="7840663" y="4722813"/>
          <p14:tracePt t="154251" x="7810500" y="4722813"/>
          <p14:tracePt t="154265" x="7785100" y="4722813"/>
          <p14:tracePt t="154268" x="7754938" y="4722813"/>
          <p14:tracePt t="154281" x="7729538" y="4722813"/>
          <p14:tracePt t="154283" x="7704138" y="4722813"/>
          <p14:tracePt t="154307" x="7691438" y="4730750"/>
          <p14:tracePt t="154380" x="7678738" y="4743450"/>
          <p14:tracePt t="154396" x="7653338" y="4743450"/>
          <p14:tracePt t="154412" x="7623175" y="4743450"/>
          <p14:tracePt t="154436" x="7597775" y="4743450"/>
          <p14:tracePt t="154612" x="7618413" y="4743450"/>
          <p14:tracePt t="154627" x="7648575" y="4743450"/>
          <p14:tracePt t="154644" x="7696200" y="4735513"/>
          <p14:tracePt t="154660" x="7724775" y="4684713"/>
          <p14:tracePt t="154676" x="7724775" y="4675188"/>
          <p14:tracePt t="154684" x="7724775" y="4649788"/>
          <p14:tracePt t="154699" x="7754938" y="4591050"/>
          <p14:tracePt t="154715" x="7754938" y="4551363"/>
          <p14:tracePt t="154732" x="7716838" y="4497388"/>
          <p14:tracePt t="154748" x="7618413" y="4432300"/>
          <p14:tracePt t="154765" x="7486650" y="4432300"/>
          <p14:tracePt t="154782" x="7397750" y="4432300"/>
          <p14:tracePt t="154798" x="7223125" y="4432300"/>
          <p14:tracePt t="154815" x="7053263" y="4432300"/>
          <p14:tracePt t="154831" x="6853238" y="4548188"/>
          <p14:tracePt t="154848" x="6673850" y="4679950"/>
          <p14:tracePt t="154851" x="6607175" y="4718050"/>
          <p14:tracePt t="154865" x="6577013" y="4748213"/>
          <p14:tracePt t="154868" x="6564313" y="4760913"/>
          <p14:tracePt t="154883" x="6526213" y="4799013"/>
          <p14:tracePt t="154915" x="6534150" y="4811713"/>
          <p14:tracePt t="154933" x="6589713" y="4811713"/>
          <p14:tracePt t="154939" x="6653213" y="4811713"/>
          <p14:tracePt t="154948" x="6716713" y="4811713"/>
          <p14:tracePt t="154965" x="6938963" y="4811713"/>
          <p14:tracePt t="154982" x="7167563" y="4811713"/>
          <p14:tracePt t="154999" x="7385050" y="4760913"/>
          <p14:tracePt t="155015" x="7448550" y="4697413"/>
          <p14:tracePt t="155032" x="7478713" y="4667250"/>
          <p14:tracePt t="155035" x="7478713" y="4641850"/>
          <p14:tracePt t="155048" x="7478713" y="4611688"/>
          <p14:tracePt t="155051" x="7478713" y="4551363"/>
          <p14:tracePt t="155065" x="7478713" y="4487863"/>
          <p14:tracePt t="155069" x="7431088" y="4437063"/>
          <p14:tracePt t="155082" x="7154863" y="4310063"/>
          <p14:tracePt t="155099" x="6873875" y="4186238"/>
          <p14:tracePt t="155117" x="6580188" y="4143375"/>
          <p14:tracePt t="155132" x="6215063" y="4143375"/>
          <p14:tracePt t="155149" x="5900738" y="4143375"/>
          <p14:tracePt t="155165" x="5624513" y="4246563"/>
          <p14:tracePt t="155183" x="5500688" y="4373563"/>
          <p14:tracePt t="155186" x="5483225" y="4419600"/>
          <p14:tracePt t="155198" x="5483225" y="4445000"/>
          <p14:tracePt t="155215" x="5483225" y="4535488"/>
          <p14:tracePt t="155236" x="5530850" y="4586288"/>
          <p14:tracePt t="155249" x="5556250" y="4586288"/>
          <p14:tracePt t="155252" x="5619750" y="4586288"/>
          <p14:tracePt t="155265" x="5645150" y="4586288"/>
          <p14:tracePt t="155268" x="5759450" y="4551363"/>
          <p14:tracePt t="155283" x="5921375" y="4497388"/>
          <p14:tracePt t="155298" x="6091238" y="4406900"/>
          <p14:tracePt t="155315" x="6240463" y="4300538"/>
          <p14:tracePt t="155332" x="6283325" y="4259263"/>
          <p14:tracePt t="155348" x="6283325" y="4203700"/>
          <p14:tracePt t="155365" x="6283325" y="4178300"/>
          <p14:tracePt t="155382" x="6283325" y="4148138"/>
          <p14:tracePt t="155412" x="6275388" y="4140200"/>
          <p14:tracePt t="155420" x="6248400" y="4140200"/>
          <p14:tracePt t="155436" x="6223000" y="4140200"/>
          <p14:tracePt t="155448" x="6197600" y="4140200"/>
          <p14:tracePt t="155465" x="6151563" y="4148138"/>
          <p14:tracePt t="155467" x="6134100" y="4194175"/>
          <p14:tracePt t="155481" x="6103938" y="4224338"/>
          <p14:tracePt t="155484" x="6075363" y="4254500"/>
          <p14:tracePt t="155499" x="6027738" y="4335463"/>
          <p14:tracePt t="155515" x="6027738" y="4386263"/>
          <p14:tracePt t="155532" x="5997575" y="4419600"/>
          <p14:tracePt t="155548" x="6007100" y="4467225"/>
          <p14:tracePt t="155565" x="6121400" y="4497388"/>
          <p14:tracePt t="155582" x="6275388" y="4497388"/>
          <p14:tracePt t="155597" x="6364288" y="4497388"/>
          <p14:tracePt t="155615" x="6457950" y="4497388"/>
          <p14:tracePt t="155632" x="6513513" y="4497388"/>
          <p14:tracePt t="155635" x="6521450" y="4492625"/>
          <p14:tracePt t="155648" x="6521450" y="4467225"/>
          <p14:tracePt t="155651" x="6521450" y="4437063"/>
          <p14:tracePt t="155665" x="6521450" y="4373563"/>
          <p14:tracePt t="155668" x="6521450" y="4348163"/>
          <p14:tracePt t="155682" x="6445250" y="4267200"/>
          <p14:tracePt t="155698" x="6248400" y="4191000"/>
          <p14:tracePt t="155715" x="5903913" y="4148138"/>
          <p14:tracePt t="155732" x="5389563" y="4100513"/>
          <p14:tracePt t="155748" x="4938713" y="4100513"/>
          <p14:tracePt t="155765" x="4586288" y="4181475"/>
          <p14:tracePt t="155782" x="4356100" y="4330700"/>
          <p14:tracePt t="155798" x="4325938" y="4386263"/>
          <p14:tracePt t="155815" x="4338638" y="4459288"/>
          <p14:tracePt t="155833" x="4368800" y="4492625"/>
          <p14:tracePt t="155836" x="4394200" y="4492625"/>
          <p14:tracePt t="155849" x="4457700" y="4492625"/>
          <p14:tracePt t="155851" x="4505325" y="4492625"/>
          <p14:tracePt t="155865" x="4589463" y="4492625"/>
          <p14:tracePt t="155869" x="4654550" y="4492625"/>
          <p14:tracePt t="155882" x="4875213" y="4492625"/>
          <p14:tracePt t="155899" x="5164138" y="4492625"/>
          <p14:tracePt t="155915" x="5295900" y="4424363"/>
          <p14:tracePt t="155932" x="5346700" y="4310063"/>
          <p14:tracePt t="155948" x="5346700" y="4087813"/>
          <p14:tracePt t="155965" x="5346700" y="3798888"/>
          <p14:tracePt t="155982" x="5224463" y="3598863"/>
          <p14:tracePt t="155999" x="5053013" y="3509963"/>
          <p14:tracePt t="156016" x="4918075" y="3509963"/>
          <p14:tracePt t="156019" x="4854575" y="3509963"/>
          <p14:tracePt t="156032" x="4789488" y="3509963"/>
          <p14:tracePt t="156036" x="4700588" y="3522663"/>
          <p14:tracePt t="156048" x="4614863" y="3649663"/>
          <p14:tracePt t="156051" x="4573588" y="3829050"/>
          <p14:tracePt t="156065" x="4530725" y="3952875"/>
          <p14:tracePt t="156069" x="4487863" y="4127500"/>
          <p14:tracePt t="156082" x="4487863" y="4305300"/>
          <p14:tracePt t="156099" x="4487863" y="4441825"/>
          <p14:tracePt t="156116" x="4495800" y="4454525"/>
          <p14:tracePt t="156131" x="4637088" y="4454525"/>
          <p14:tracePt t="156148" x="4951413" y="4454525"/>
          <p14:tracePt t="156165" x="5189538" y="4194175"/>
          <p14:tracePt t="156182" x="5419725" y="3803650"/>
          <p14:tracePt t="156198" x="5465763" y="3509963"/>
          <p14:tracePt t="156215" x="5465763" y="3340100"/>
          <p14:tracePt t="156219" x="5465763" y="3314700"/>
          <p14:tracePt t="156232" x="5465763" y="3284538"/>
          <p14:tracePt t="156248" x="5424488" y="3267075"/>
          <p14:tracePt t="156251" x="5394325" y="3267075"/>
          <p14:tracePt t="156266" x="5287963" y="3267075"/>
          <p14:tracePt t="156269" x="5173663" y="3267075"/>
          <p14:tracePt t="156283" x="4887913" y="3462338"/>
          <p14:tracePt t="156299" x="4718050" y="3717925"/>
          <p14:tracePt t="156315" x="4637088" y="3965575"/>
          <p14:tracePt t="156332" x="4637088" y="4054475"/>
          <p14:tracePt t="156348" x="4637088" y="4117975"/>
          <p14:tracePt t="156365" x="4700588" y="4135438"/>
          <p14:tracePt t="156382" x="4905375" y="4135438"/>
          <p14:tracePt t="156398" x="5105400" y="4041775"/>
          <p14:tracePt t="156415" x="5265738" y="3836988"/>
          <p14:tracePt t="156432" x="5346700" y="3590925"/>
          <p14:tracePt t="156435" x="5394325" y="3416300"/>
          <p14:tracePt t="156448" x="5394325" y="3352800"/>
          <p14:tracePt t="156451" x="5394325" y="3241675"/>
          <p14:tracePt t="156465" x="5394325" y="3178175"/>
          <p14:tracePt t="156467" x="5394325" y="3152775"/>
          <p14:tracePt t="156482" x="5283200" y="3105150"/>
          <p14:tracePt t="156498" x="5108575" y="3067050"/>
          <p14:tracePt t="156515" x="4789488" y="3109913"/>
          <p14:tracePt t="156531" x="4368800" y="3365500"/>
          <p14:tracePt t="156548" x="4024313" y="3662363"/>
          <p14:tracePt t="156565" x="3735388" y="3910013"/>
          <p14:tracePt t="156582" x="3616325" y="4105275"/>
          <p14:tracePt t="156598" x="3616325" y="4198938"/>
          <p14:tracePt t="156615" x="3616325" y="4287838"/>
          <p14:tracePt t="156633" x="3616325" y="4318000"/>
          <p14:tracePt t="156636" x="3624263" y="4325938"/>
          <p14:tracePt t="156652" x="3649663" y="4325938"/>
          <p14:tracePt t="156668" x="3675063" y="4325938"/>
          <p14:tracePt t="156683" x="3700463" y="4325938"/>
          <p14:tracePt t="156698" x="3725863" y="4325938"/>
          <p14:tracePt t="156715" x="3756025" y="4325938"/>
          <p14:tracePt t="156740" x="3781425" y="4325938"/>
          <p14:tracePt t="156747" x="3829050" y="4343400"/>
          <p14:tracePt t="156765" x="3897313" y="4459288"/>
          <p14:tracePt t="156782" x="4062413" y="4692650"/>
          <p14:tracePt t="156798" x="4189413" y="4938713"/>
          <p14:tracePt t="156815" x="4300538" y="5087938"/>
          <p14:tracePt t="156819" x="4376738" y="5164138"/>
          <p14:tracePt t="156831" x="4394200" y="5211763"/>
          <p14:tracePt t="156852" x="4419600" y="5211763"/>
          <p14:tracePt t="156884" x="4449763" y="5211763"/>
          <p14:tracePt t="156900" x="4475163" y="5211763"/>
          <p14:tracePt t="157044" x="4454525" y="5211763"/>
          <p14:tracePt t="157051" x="4389438" y="5211763"/>
          <p14:tracePt t="157065" x="4279900" y="5211763"/>
          <p14:tracePt t="157068" x="4211638" y="5181600"/>
          <p14:tracePt t="157082" x="3857625" y="5092700"/>
          <p14:tracePt t="157097" x="3743325" y="5092700"/>
          <p14:tracePt t="157101" x="3649663" y="5075238"/>
          <p14:tracePt t="157115" x="3616325" y="5062538"/>
          <p14:tracePt t="157133" x="3560763" y="5062538"/>
          <p14:tracePt t="157420" x="3446463" y="5092700"/>
          <p14:tracePt t="157427" x="3378200" y="5130800"/>
          <p14:tracePt t="157436" x="3313113" y="5130800"/>
          <p14:tracePt t="157448" x="3246438" y="5164138"/>
          <p14:tracePt t="157451" x="3071813" y="5207000"/>
          <p14:tracePt t="157465" x="2947988" y="5249863"/>
          <p14:tracePt t="157468" x="2846388" y="5310188"/>
          <p14:tracePt t="157482" x="2689225" y="5492750"/>
          <p14:tracePt t="157763" x="2709863" y="5492750"/>
          <p14:tracePt t="157771" x="2760663" y="5522913"/>
          <p14:tracePt t="157781" x="2768600" y="5522913"/>
          <p14:tracePt t="157798" x="2811463" y="5500688"/>
          <p14:tracePt t="157815" x="2820988" y="5487988"/>
          <p14:tracePt t="157818" x="2849563" y="5462588"/>
          <p14:tracePt t="157852" x="2849563" y="5437188"/>
          <p14:tracePt t="157884" x="2862263" y="5424488"/>
          <p14:tracePt t="157891" x="2871788" y="5411788"/>
          <p14:tracePt t="158036" x="2867025" y="5399088"/>
          <p14:tracePt t="158043" x="2854325" y="5386388"/>
          <p14:tracePt t="158052" x="2841625" y="5373688"/>
          <p14:tracePt t="158091" x="2816225" y="5373688"/>
          <p14:tracePt t="158115" x="2786063" y="5373688"/>
          <p14:tracePt t="158147" x="2755900" y="5343525"/>
          <p14:tracePt t="158156" x="2730500" y="5343525"/>
          <p14:tracePt t="158165" x="2717800" y="5330825"/>
          <p14:tracePt t="158182" x="2679700" y="5292725"/>
          <p14:tracePt t="158198" x="2620963" y="5267325"/>
          <p14:tracePt t="158215" x="2565400" y="5207000"/>
          <p14:tracePt t="158219" x="2535238" y="5207000"/>
          <p14:tracePt t="158232" x="2522538" y="5194300"/>
          <p14:tracePt t="158235" x="2509838" y="5181600"/>
          <p14:tracePt t="158248" x="2484438" y="5181600"/>
          <p14:tracePt t="158251" x="2476500" y="5173663"/>
          <p14:tracePt t="158265" x="2446338" y="5143500"/>
          <p14:tracePt t="158281" x="2446338" y="5118100"/>
          <p14:tracePt t="158284" x="2433638" y="5105400"/>
          <p14:tracePt t="158297" x="2420938" y="5092700"/>
          <p14:tracePt t="158301" x="2395538" y="5067300"/>
          <p14:tracePt t="158316" x="2395538" y="5037138"/>
          <p14:tracePt t="158332" x="2395538" y="4986338"/>
          <p14:tracePt t="158348" x="2365375" y="4926013"/>
          <p14:tracePt t="158372" x="2365375" y="4900613"/>
          <p14:tracePt t="158404" x="2365375" y="4870450"/>
          <p14:tracePt t="158459" x="2378075" y="4824413"/>
          <p14:tracePt t="158492" x="2403475" y="4824413"/>
          <p14:tracePt t="158500" x="2416175" y="4811713"/>
          <p14:tracePt t="158514" x="2428875" y="4803775"/>
          <p14:tracePt t="158667" x="2408238" y="4803775"/>
          <p14:tracePt t="158674" x="2395538" y="4803775"/>
          <p14:tracePt t="158683" x="2382838" y="4803775"/>
          <p14:tracePt t="158698" x="2357438" y="4803775"/>
          <p14:tracePt t="158715" x="2301875" y="4803775"/>
          <p14:tracePt t="158732" x="2246313" y="4803775"/>
          <p14:tracePt t="158748" x="2190750" y="4803775"/>
          <p14:tracePt t="158765" x="2139950" y="4803775"/>
          <p14:tracePt t="158782" x="2109788" y="4803775"/>
          <p14:tracePt t="158797" x="2084388" y="4803775"/>
          <p14:tracePt t="158814" x="2054225" y="4803775"/>
          <p14:tracePt t="158876" x="2008188" y="4768850"/>
          <p14:tracePt t="158892" x="1995488" y="4768850"/>
          <p14:tracePt t="158908" x="1970088" y="4743450"/>
          <p14:tracePt t="158916" x="1944688" y="4743450"/>
          <p14:tracePt t="158931" x="1851025" y="4713288"/>
          <p14:tracePt t="158948" x="1825625" y="4687888"/>
          <p14:tracePt t="158965" x="1770063" y="4687888"/>
          <p14:tracePt t="158982" x="1760538" y="4675188"/>
          <p14:tracePt t="158998" x="1747838" y="4662488"/>
          <p14:tracePt t="159020" x="1722438" y="4662488"/>
          <p14:tracePt t="159044" x="1693863" y="4662488"/>
          <p14:tracePt t="159068" x="1666875" y="4662488"/>
          <p14:tracePt t="159075" x="1654175" y="4672013"/>
          <p14:tracePt t="159083" x="1641475" y="4684713"/>
          <p14:tracePt t="159098" x="1616075" y="4684713"/>
          <p14:tracePt t="159101" x="1603375" y="4697413"/>
          <p14:tracePt t="159116" x="1590675" y="4710113"/>
          <p14:tracePt t="159132" x="1582738" y="4718050"/>
          <p14:tracePt t="159148" x="1570038" y="4730750"/>
          <p14:tracePt t="159188" x="1557338" y="4743450"/>
          <p14:tracePt t="159211" x="1544638" y="4756150"/>
          <p14:tracePt t="159251" x="1531938" y="4768850"/>
          <p14:tracePt t="159283" x="1531938" y="4794250"/>
          <p14:tracePt t="159301" x="1519238" y="4806950"/>
          <p14:tracePt t="159314" x="1509713" y="4816475"/>
          <p14:tracePt t="159627" x="1514475" y="4829175"/>
          <p14:tracePt t="159635" x="1573213" y="4829175"/>
          <p14:tracePt t="159648" x="1638300" y="4829175"/>
          <p14:tracePt t="159651" x="1666875" y="4857750"/>
          <p14:tracePt t="159664" x="1731963" y="4857750"/>
          <p14:tracePt t="159668" x="1841500" y="4897438"/>
          <p14:tracePt t="159682" x="2011363" y="4897438"/>
          <p14:tracePt t="159699" x="2305050" y="4938713"/>
          <p14:tracePt t="159715" x="2654300" y="4986338"/>
          <p14:tracePt t="159732" x="3059113" y="5075238"/>
          <p14:tracePt t="159747" x="3568700" y="5122863"/>
          <p14:tracePt t="159765" x="4087813" y="5216525"/>
          <p14:tracePt t="159781" x="4598988" y="5262563"/>
          <p14:tracePt t="159798" x="5113338" y="5356225"/>
          <p14:tracePt t="159815" x="5568950" y="5402263"/>
          <p14:tracePt t="159832" x="5913438" y="5402263"/>
          <p14:tracePt t="159835" x="6053138" y="5402263"/>
          <p14:tracePt t="159848" x="6197600" y="5402263"/>
          <p14:tracePt t="159851" x="6369050" y="5402263"/>
          <p14:tracePt t="159865" x="6483350" y="5402263"/>
          <p14:tracePt t="159868" x="6597650" y="5402263"/>
          <p14:tracePt t="159883" x="6886575" y="5402263"/>
          <p14:tracePt t="159899" x="7172325" y="5402263"/>
          <p14:tracePt t="159915" x="7458075" y="5402263"/>
          <p14:tracePt t="159932" x="7686675" y="5402263"/>
          <p14:tracePt t="159947" x="7921625" y="5402263"/>
          <p14:tracePt t="159965" x="8048625" y="5373688"/>
          <p14:tracePt t="159982" x="8266113" y="5313363"/>
          <p14:tracePt t="159998" x="8418513" y="5295900"/>
          <p14:tracePt t="160015" x="8559800" y="5262563"/>
          <p14:tracePt t="160032" x="8694738" y="5262563"/>
          <p14:tracePt t="160035" x="8758238" y="5262563"/>
          <p14:tracePt t="160047" x="8823325" y="5262563"/>
          <p14:tracePt t="160051" x="8864600" y="5262563"/>
          <p14:tracePt t="160065" x="8912225" y="5262563"/>
          <p14:tracePt t="160068" x="8937625" y="5262563"/>
          <p14:tracePt t="160083" x="8993188" y="5262563"/>
          <p14:tracePt t="160097" x="9023350" y="5262563"/>
          <p14:tracePt t="160100" x="9086850" y="5262563"/>
          <p14:tracePt t="160115" x="9223375" y="5224463"/>
          <p14:tracePt t="160132" x="9355138" y="5224463"/>
          <p14:tracePt t="160148" x="9494838" y="5189538"/>
          <p14:tracePt t="160165" x="9583738" y="5189538"/>
          <p14:tracePt t="160181" x="9639300" y="5189538"/>
          <p14:tracePt t="160198" x="9664700" y="5189538"/>
          <p14:tracePt t="160215" x="9694863" y="5189538"/>
          <p14:tracePt t="160232" x="9720263" y="5189538"/>
          <p14:tracePt t="160236" x="9745663" y="5189538"/>
          <p14:tracePt t="160247" x="9775825" y="5189538"/>
          <p14:tracePt t="160266" x="9796463" y="5189538"/>
          <p14:tracePt t="160269" x="9856788" y="5189538"/>
          <p14:tracePt t="160281" x="9882188" y="5189538"/>
          <p14:tracePt t="160284" x="9945688" y="5189538"/>
          <p14:tracePt t="160299" x="9971088" y="5189538"/>
          <p14:tracePt t="160467" x="9950450" y="5189538"/>
          <p14:tracePt t="160484" x="9937750" y="5176838"/>
          <p14:tracePt t="160491" x="9925050" y="5164138"/>
          <p14:tracePt t="160507" x="9899650" y="5164138"/>
          <p14:tracePt t="160524" x="9874250" y="5164138"/>
          <p14:tracePt t="160539" x="9844088" y="5164138"/>
          <p14:tracePt t="160549" x="9780588" y="5164138"/>
          <p14:tracePt t="160565" x="9755188" y="5164138"/>
          <p14:tracePt t="160582" x="9699625" y="5164138"/>
          <p14:tracePt t="160598" x="9674225" y="5164138"/>
          <p14:tracePt t="160620" x="9644063" y="5164138"/>
          <p14:tracePt t="160631" x="9618663" y="5164138"/>
          <p14:tracePt t="160634" x="9593263" y="5164138"/>
          <p14:tracePt t="160648" x="9563100" y="5164138"/>
          <p14:tracePt t="160651" x="9537700" y="5164138"/>
          <p14:tracePt t="160665" x="9507538" y="5164138"/>
          <p14:tracePt t="160667" x="9482138" y="5164138"/>
          <p14:tracePt t="160684" x="9456738" y="5164138"/>
          <p14:tracePt t="160700" x="9426575" y="5164138"/>
          <p14:tracePt t="160716" x="9401175" y="5164138"/>
          <p14:tracePt t="160740" x="9371013" y="5164138"/>
          <p14:tracePt t="160756" x="9345613" y="5164138"/>
          <p14:tracePt t="160772" x="9320213" y="5164138"/>
          <p14:tracePt t="160796" x="9290050" y="5164138"/>
          <p14:tracePt t="160836" x="9264650" y="5164138"/>
          <p14:tracePt t="160907" x="9236075" y="5164138"/>
          <p14:tracePt t="161076" x="9210675" y="5164138"/>
          <p14:tracePt t="161427" x="9183688" y="5164138"/>
          <p14:tracePt t="161435" x="9155113" y="5164138"/>
          <p14:tracePt t="161443" x="9129713" y="5164138"/>
          <p14:tracePt t="161465" x="9074150" y="5164138"/>
          <p14:tracePt t="161483" x="9013825" y="5186363"/>
          <p14:tracePt t="161500" x="8988425" y="5216525"/>
          <p14:tracePt t="161515" x="8958263" y="5216525"/>
          <p14:tracePt t="161531" x="8912225" y="5229225"/>
          <p14:tracePt t="161915" x="8864600" y="5245100"/>
          <p14:tracePt t="161933" x="8839200" y="5245100"/>
          <p14:tracePt t="161939" x="8775700" y="5245100"/>
          <p14:tracePt t="161949" x="8750300" y="5245100"/>
          <p14:tracePt t="161964" x="8694738" y="5245100"/>
          <p14:tracePt t="161982" x="8666163" y="5219700"/>
          <p14:tracePt t="161998" x="8636000" y="5219700"/>
          <p14:tracePt t="162015" x="8610600" y="5219700"/>
          <p14:tracePt t="162031" x="8555038" y="5219700"/>
          <p14:tracePt t="162048" x="8529638" y="5219700"/>
          <p14:tracePt t="162050" x="8499475" y="5219700"/>
          <p14:tracePt t="162068" x="8469313" y="5189538"/>
          <p14:tracePt t="162082" x="8443913" y="5189538"/>
          <p14:tracePt t="162097" x="8413750" y="5189538"/>
          <p14:tracePt t="162115" x="8324850" y="5189538"/>
          <p14:tracePt t="162132" x="8274050" y="5164138"/>
          <p14:tracePt t="162149" x="8213725" y="5135563"/>
          <p14:tracePt t="162164" x="8066088" y="5118100"/>
          <p14:tracePt t="162181" x="8053388" y="5105400"/>
          <p14:tracePt t="162198" x="8010525" y="5092700"/>
          <p14:tracePt t="162215" x="7997825" y="5080000"/>
          <p14:tracePt t="162232" x="7972425" y="5080000"/>
          <p14:tracePt t="162248" x="7947025" y="5080000"/>
          <p14:tracePt t="162324" x="7916863" y="5080000"/>
          <p14:tracePt t="162364" x="7891463" y="5080000"/>
          <p14:tracePt t="162547" x="7827963" y="5080000"/>
          <p14:tracePt t="162603" x="7802563" y="5080000"/>
          <p14:tracePt t="162636" x="7772400" y="5080000"/>
          <p14:tracePt t="162652" x="7747000" y="5080000"/>
          <p14:tracePt t="162676" x="7734300" y="5080000"/>
          <p14:tracePt t="162684" x="7721600" y="5080000"/>
          <p14:tracePt t="162699" x="7696200" y="5080000"/>
          <p14:tracePt t="162716" x="7669213" y="5080000"/>
          <p14:tracePt t="162733" x="7640638" y="5080000"/>
          <p14:tracePt t="162756" x="7577138" y="5080000"/>
          <p14:tracePt t="162763" x="7550150" y="5080000"/>
          <p14:tracePt t="162780" x="7521575" y="5080000"/>
          <p14:tracePt t="162796" x="7496175" y="5080000"/>
          <p14:tracePt t="162812" x="7470775" y="5080000"/>
          <p14:tracePt t="162836" x="7440613" y="5080000"/>
          <p14:tracePt t="162876" x="7415213" y="5080000"/>
          <p14:tracePt t="162892" x="7402513" y="5087938"/>
          <p14:tracePt t="162899" x="7389813" y="5100638"/>
          <p14:tracePt t="162915" x="7364413" y="5100638"/>
          <p14:tracePt t="162939" x="7337425" y="5100638"/>
          <p14:tracePt t="162965" x="7308850" y="5100638"/>
          <p14:tracePt t="163027" x="7283450" y="5100638"/>
          <p14:tracePt t="163067" x="7258050" y="5100638"/>
          <p14:tracePt t="163084" x="7227888" y="5100638"/>
          <p14:tracePt t="163107" x="7202488" y="5100638"/>
          <p14:tracePt t="163114" x="7172325" y="5100638"/>
          <p14:tracePt t="163140" x="7146925" y="5100638"/>
          <p14:tracePt t="163156" x="7121525" y="5100638"/>
          <p14:tracePt t="163172" x="7091363" y="5100638"/>
          <p14:tracePt t="163179" x="7065963" y="5100638"/>
          <p14:tracePt t="163187" x="7053263" y="5092700"/>
          <p14:tracePt t="163198" x="7040563" y="5080000"/>
          <p14:tracePt t="163215" x="7015163" y="5080000"/>
          <p14:tracePt t="163219" x="6951663" y="5080000"/>
          <p14:tracePt t="163236" x="6921500" y="5049838"/>
          <p14:tracePt t="163252" x="6896100" y="5049838"/>
          <p14:tracePt t="163268" x="6865938" y="5049838"/>
          <p14:tracePt t="163284" x="6840538" y="5049838"/>
          <p14:tracePt t="163307" x="6810375" y="5049838"/>
          <p14:tracePt t="163452" x="6784975" y="5049838"/>
          <p14:tracePt t="163484" x="6738938" y="5057775"/>
          <p14:tracePt t="163516" x="6726238" y="5070475"/>
          <p14:tracePt t="163572" x="6713538" y="5070475"/>
          <p14:tracePt t="163579" x="6700838" y="5070475"/>
          <p14:tracePt t="163587" x="6673850" y="5070475"/>
          <p14:tracePt t="163598" x="6648450" y="5070475"/>
          <p14:tracePt t="163616" x="6623050" y="5070475"/>
          <p14:tracePt t="163631" x="6594475" y="5070475"/>
          <p14:tracePt t="163647" x="6567488" y="5070475"/>
          <p14:tracePt t="163668" x="6538913" y="5070475"/>
          <p14:tracePt t="163681" x="6513513" y="5070475"/>
          <p14:tracePt t="163698" x="6453188" y="5100638"/>
          <p14:tracePt t="163715" x="6364288" y="5100638"/>
          <p14:tracePt t="163732" x="6308725" y="5100638"/>
          <p14:tracePt t="163748" x="6257925" y="5100638"/>
          <p14:tracePt t="163766" x="6194425" y="5100638"/>
          <p14:tracePt t="163781" x="6138863" y="5100638"/>
          <p14:tracePt t="163797" x="6083300" y="5100638"/>
          <p14:tracePt t="163815" x="6057900" y="5100638"/>
          <p14:tracePt t="163831" x="6032500" y="5100638"/>
          <p14:tracePt t="163835" x="6007100" y="5100638"/>
          <p14:tracePt t="163848" x="5976938" y="5100638"/>
          <p14:tracePt t="163850" x="5951538" y="5100638"/>
          <p14:tracePt t="163865" x="5926138" y="5100638"/>
          <p14:tracePt t="163882" x="5895975" y="5100638"/>
          <p14:tracePt t="163885" x="5870575" y="5100638"/>
          <p14:tracePt t="163897" x="5840413" y="5100638"/>
          <p14:tracePt t="163914" x="5815013" y="5100638"/>
          <p14:tracePt t="163939" x="5789613" y="5100638"/>
          <p14:tracePt t="163956" x="5759450" y="5100638"/>
          <p14:tracePt t="163972" x="5734050" y="5100638"/>
          <p14:tracePt t="163981" x="5703888" y="5100638"/>
          <p14:tracePt t="163997" x="5632450" y="5100638"/>
          <p14:tracePt t="164015" x="5559425" y="5100638"/>
          <p14:tracePt t="164031" x="5534025" y="5100638"/>
          <p14:tracePt t="164047" x="5508625" y="5100638"/>
          <p14:tracePt t="164356" x="5478463" y="5100638"/>
          <p14:tracePt t="164436" x="5453063" y="5100638"/>
          <p14:tracePt t="164492" x="5424488" y="5100638"/>
          <p14:tracePt t="164515" x="5399088" y="5100638"/>
          <p14:tracePt t="164532" x="5372100" y="5100638"/>
          <p14:tracePt t="164539" x="5343525" y="5100638"/>
          <p14:tracePt t="164556" x="5318125" y="5100638"/>
          <p14:tracePt t="164564" x="5287963" y="5100638"/>
          <p14:tracePt t="164580" x="5237163" y="5100638"/>
          <p14:tracePt t="164604" x="5207000" y="5100638"/>
          <p14:tracePt t="164615" x="5194300" y="5100638"/>
          <p14:tracePt t="164632" x="5181600" y="5100638"/>
          <p14:tracePt t="164635" x="5156200" y="5100638"/>
          <p14:tracePt t="164660" x="5130800" y="5100638"/>
          <p14:tracePt t="164667" x="5067300" y="5100638"/>
          <p14:tracePt t="164684" x="5040313" y="5100638"/>
          <p14:tracePt t="164698" x="4946650" y="5100638"/>
          <p14:tracePt t="164716" x="4857750" y="5100638"/>
          <p14:tracePt t="164733" x="4768850" y="5100638"/>
          <p14:tracePt t="164750" x="4675188" y="5100638"/>
          <p14:tracePt t="164765" x="4649788" y="5100638"/>
          <p14:tracePt t="164782" x="4619625" y="5100638"/>
          <p14:tracePt t="165387" x="4645025" y="5100638"/>
          <p14:tracePt t="165395" x="4692650" y="5092700"/>
          <p14:tracePt t="165420" x="4705350" y="5080000"/>
          <p14:tracePt t="165436" x="4730750" y="5080000"/>
          <p14:tracePt t="165467" x="4760913" y="5049838"/>
          <p14:tracePt t="165475" x="4786313" y="5049838"/>
          <p14:tracePt t="165484" x="4814888" y="5049838"/>
          <p14:tracePt t="165500" x="4840288" y="5049838"/>
          <p14:tracePt t="165513" x="4905375" y="5049838"/>
          <p14:tracePt t="165517" x="4930775" y="5049838"/>
          <p14:tracePt t="165531" x="5105400" y="5049838"/>
          <p14:tracePt t="165548" x="5275263" y="5049838"/>
          <p14:tracePt t="165566" x="5453063" y="5049838"/>
          <p14:tracePt t="165581" x="5602288" y="5049838"/>
          <p14:tracePt t="165598" x="5807075" y="5049838"/>
          <p14:tracePt t="165616" x="5976938" y="5049838"/>
          <p14:tracePt t="165618" x="6040438" y="5049838"/>
          <p14:tracePt t="165631" x="6103938" y="5049838"/>
          <p14:tracePt t="165635" x="6169025" y="5049838"/>
          <p14:tracePt t="165647" x="6232525" y="5049838"/>
          <p14:tracePt t="165650" x="6296025" y="5049838"/>
          <p14:tracePt t="165664" x="6321425" y="5049838"/>
          <p14:tracePt t="165668" x="6346825" y="5049838"/>
          <p14:tracePt t="165680" x="6410325" y="5049838"/>
          <p14:tracePt t="165683" x="6445250" y="5075238"/>
          <p14:tracePt t="165698" x="6534150" y="5075238"/>
          <p14:tracePt t="165715" x="6594475" y="5100638"/>
          <p14:tracePt t="165732" x="6716713" y="5130800"/>
          <p14:tracePt t="165747" x="6807200" y="5130800"/>
          <p14:tracePt t="165764" x="6938963" y="5164138"/>
          <p14:tracePt t="165781" x="7027863" y="5164138"/>
          <p14:tracePt t="165797" x="7154863" y="5164138"/>
          <p14:tracePt t="165815" x="7248525" y="5164138"/>
          <p14:tracePt t="165831" x="7354888" y="5164138"/>
          <p14:tracePt t="165847" x="7466013" y="5164138"/>
          <p14:tracePt t="165865" x="7521575" y="5164138"/>
          <p14:tracePt t="165868" x="7589838" y="5199063"/>
          <p14:tracePt t="165881" x="7615238" y="5199063"/>
          <p14:tracePt t="165883" x="7640638" y="5199063"/>
          <p14:tracePt t="165899" x="7696200" y="5199063"/>
          <p14:tracePt t="165915" x="7750175" y="5199063"/>
          <p14:tracePt t="165931" x="7805738" y="5199063"/>
          <p14:tracePt t="165947" x="7861300" y="5199063"/>
          <p14:tracePt t="165964" x="7912100" y="5199063"/>
          <p14:tracePt t="165981" x="7942263" y="5199063"/>
          <p14:tracePt t="165998" x="7980363" y="5189538"/>
          <p14:tracePt t="166015" x="7993063" y="5181600"/>
          <p14:tracePt t="166031" x="8018463" y="5181600"/>
          <p14:tracePt t="166047" x="8043863" y="5181600"/>
          <p14:tracePt t="166065" x="8074025" y="5181600"/>
          <p14:tracePt t="166081" x="8099425" y="5181600"/>
          <p14:tracePt t="166084" x="8124825" y="5181600"/>
          <p14:tracePt t="166097" x="8154988" y="5181600"/>
          <p14:tracePt t="166100" x="8180388" y="5181600"/>
          <p14:tracePt t="166115" x="8235950" y="5181600"/>
          <p14:tracePt t="166132" x="8281988" y="5164138"/>
          <p14:tracePt t="166148" x="8307388" y="5138738"/>
          <p14:tracePt t="166165" x="8347075" y="5126038"/>
          <p14:tracePt t="166181" x="8359775" y="5113338"/>
          <p14:tracePt t="166198" x="8372475" y="5100638"/>
          <p14:tracePt t="167796" x="8347075" y="5100638"/>
          <p14:tracePt t="167827" x="8320088" y="5100638"/>
          <p14:tracePt t="167900" x="8294688" y="5100638"/>
          <p14:tracePt t="167947" x="8266113" y="5100638"/>
          <p14:tracePt t="167979" x="8240713" y="5100638"/>
          <p14:tracePt t="167988" x="8213725" y="5100638"/>
          <p14:tracePt t="168004" x="8201025" y="5100638"/>
          <p14:tracePt t="168014" x="8188325" y="5100638"/>
          <p14:tracePt t="168036" x="8159750" y="5075238"/>
          <p14:tracePt t="168644" x="8134350" y="5075238"/>
          <p14:tracePt t="168684" x="8107363" y="5075238"/>
          <p14:tracePt t="168708" x="8078788" y="5075238"/>
          <p14:tracePt t="168732" x="8053388" y="5075238"/>
          <p14:tracePt t="168749" x="8040688" y="5075238"/>
          <p14:tracePt t="168756" x="8027988" y="5075238"/>
          <p14:tracePt t="168772" x="8002588" y="5075238"/>
          <p14:tracePt t="168867" x="7988300" y="5062538"/>
          <p14:tracePt t="168885" x="7975600" y="5049838"/>
          <p14:tracePt t="168916" x="7950200" y="5049838"/>
          <p14:tracePt t="168932" x="7937500" y="5037138"/>
          <p14:tracePt t="169900" x="7947025" y="5029200"/>
          <p14:tracePt t="169907" x="7972425" y="5029200"/>
          <p14:tracePt t="170220" x="7985125" y="5032375"/>
          <p14:tracePt t="170236" x="7997825" y="5045075"/>
          <p14:tracePt t="170243" x="8040688" y="5062538"/>
          <p14:tracePt t="170252" x="8124825" y="5080000"/>
          <p14:tracePt t="170265" x="8197850" y="5113338"/>
          <p14:tracePt t="170268" x="8286750" y="5113338"/>
          <p14:tracePt t="170282" x="8312150" y="5126038"/>
          <p14:tracePt t="170285" x="8359775" y="5143500"/>
          <p14:tracePt t="170297" x="8388350" y="5143500"/>
          <p14:tracePt t="170301" x="8453438" y="5143500"/>
          <p14:tracePt t="170316" x="8507413" y="5143500"/>
          <p14:tracePt t="170330" x="8562975" y="5173663"/>
          <p14:tracePt t="170348" x="8618538" y="5173663"/>
          <p14:tracePt t="170365" x="8678863" y="5151438"/>
          <p14:tracePt t="170382" x="8729663" y="5126038"/>
          <p14:tracePt t="170397" x="8755063" y="5126038"/>
          <p14:tracePt t="170414" x="8810625" y="5126038"/>
          <p14:tracePt t="170431" x="8836025" y="5126038"/>
          <p14:tracePt t="170484" x="8864600" y="5126038"/>
          <p14:tracePt t="170516" x="8912225" y="5110163"/>
          <p14:tracePt t="170555" x="8912225" y="5080000"/>
          <p14:tracePt t="170565" x="8924925" y="5070475"/>
          <p14:tracePt t="170924" x="8937625" y="5057775"/>
          <p14:tracePt t="170972" x="8924925" y="5016500"/>
          <p14:tracePt t="171004" x="8899525" y="5016500"/>
          <p14:tracePt t="171084" x="8886825" y="5003800"/>
          <p14:tracePt t="171348" x="8874125" y="4991100"/>
          <p14:tracePt t="171365" x="8848725" y="4991100"/>
          <p14:tracePt t="171388" x="8801100" y="5003800"/>
          <p14:tracePt t="171404" x="8788400" y="5016500"/>
          <p14:tracePt t="171427" x="8780463" y="5016500"/>
          <p14:tracePt t="171435" x="8767763" y="5016500"/>
          <p14:tracePt t="171451" x="8742363" y="5016500"/>
          <p14:tracePt t="171465" x="8712200" y="5016500"/>
          <p14:tracePt t="171481" x="8686800" y="5016500"/>
          <p14:tracePt t="171484" x="8623300" y="5016500"/>
          <p14:tracePt t="171497" x="8593138" y="5016500"/>
          <p14:tracePt t="171500" x="8529638" y="4986338"/>
          <p14:tracePt t="171514" x="8448675" y="4938713"/>
          <p14:tracePt t="171530" x="8380413" y="4897438"/>
          <p14:tracePt t="171555" x="8350250" y="4867275"/>
          <p14:tracePt t="171636" x="8320088" y="4867275"/>
          <p14:tracePt t="171643" x="8294688" y="4867275"/>
          <p14:tracePt t="171652" x="8281988" y="4854575"/>
          <p14:tracePt t="171664" x="8269288" y="4841875"/>
          <p14:tracePt t="171667" x="8243888" y="4841875"/>
          <p14:tracePt t="171681" x="8213725" y="4811713"/>
          <p14:tracePt t="171684" x="8167688" y="4799013"/>
          <p14:tracePt t="171698" x="8154988" y="4786313"/>
          <p14:tracePt t="171700" x="8129588" y="4786313"/>
          <p14:tracePt t="171715" x="8104188" y="4786313"/>
          <p14:tracePt t="171732" x="8078788" y="4760913"/>
          <p14:tracePt t="171750" x="8053388" y="4760913"/>
          <p14:tracePt t="171766" x="8023225" y="4760913"/>
          <p14:tracePt t="171781" x="7997825" y="4760913"/>
          <p14:tracePt t="171797" x="7937500" y="4735513"/>
          <p14:tracePt t="171814" x="7886700" y="4735513"/>
          <p14:tracePt t="171831" x="7810500" y="4705350"/>
          <p14:tracePt t="171848" x="7734300" y="4672013"/>
          <p14:tracePt t="171851" x="7708900" y="4672013"/>
          <p14:tracePt t="171864" x="7640638" y="4637088"/>
          <p14:tracePt t="171882" x="7615238" y="4637088"/>
          <p14:tracePt t="171884" x="7585075" y="4637088"/>
          <p14:tracePt t="172292" x="7572375" y="4645025"/>
          <p14:tracePt t="172315" x="7572375" y="4672013"/>
          <p14:tracePt t="172420" x="7572375" y="4697413"/>
          <p14:tracePt t="172427" x="7572375" y="4725988"/>
          <p14:tracePt t="172444" x="7542213" y="4773613"/>
          <p14:tracePt t="172452" x="7512050" y="4786313"/>
          <p14:tracePt t="172464" x="7499350" y="4799013"/>
          <p14:tracePt t="172467" x="7458075" y="4811713"/>
          <p14:tracePt t="172481" x="7431088" y="4829175"/>
          <p14:tracePt t="172484" x="7402513" y="4841875"/>
          <p14:tracePt t="172497" x="7354888" y="4857750"/>
          <p14:tracePt t="172500" x="7324725" y="4887913"/>
          <p14:tracePt t="172515" x="7248525" y="4905375"/>
          <p14:tracePt t="172531" x="7210425" y="4918075"/>
          <p14:tracePt t="172549" x="7185025" y="4918075"/>
          <p14:tracePt t="172566" x="7159625" y="4918075"/>
          <p14:tracePt t="172582" x="7129463" y="4918075"/>
          <p14:tracePt t="172597" x="7091363" y="4910138"/>
          <p14:tracePt t="172614" x="7078663" y="4867275"/>
          <p14:tracePt t="172631" x="7032625" y="4849813"/>
          <p14:tracePt t="172647" x="6959600" y="4799013"/>
          <p14:tracePt t="172650" x="6946900" y="4799013"/>
          <p14:tracePt t="172664" x="6921500" y="4773613"/>
          <p14:tracePt t="172667" x="6896100" y="4773613"/>
          <p14:tracePt t="172681" x="6848475" y="4756150"/>
          <p14:tracePt t="172683" x="6802438" y="4738688"/>
          <p14:tracePt t="172716" x="6772275" y="4738688"/>
          <p14:tracePt t="172780" x="6759575" y="4725988"/>
          <p14:tracePt t="172844" x="6767513" y="4718050"/>
          <p14:tracePt t="172851" x="6823075" y="4718050"/>
          <p14:tracePt t="172865" x="6891338" y="4684713"/>
          <p14:tracePt t="172868" x="7005638" y="4684713"/>
          <p14:tracePt t="172880" x="7078663" y="4645025"/>
          <p14:tracePt t="172883" x="7142163" y="4645025"/>
          <p14:tracePt t="172897" x="7205663" y="4645025"/>
          <p14:tracePt t="172900" x="7231063" y="4645025"/>
          <p14:tracePt t="172914" x="7299325" y="4611688"/>
          <p14:tracePt t="172930" x="7329488" y="4611688"/>
          <p14:tracePt t="172948" x="7359650" y="4581525"/>
          <p14:tracePt t="172996" x="7372350" y="4568825"/>
          <p14:tracePt t="173011" x="7364413" y="4560888"/>
          <p14:tracePt t="173020" x="7321550" y="4543425"/>
          <p14:tracePt t="173030" x="7308850" y="4530725"/>
          <p14:tracePt t="173048" x="7185025" y="4500563"/>
          <p14:tracePt t="173051" x="7040563" y="4479925"/>
          <p14:tracePt t="173064" x="6946900" y="4459288"/>
          <p14:tracePt t="173067" x="6716713" y="4411663"/>
          <p14:tracePt t="173081" x="6602413" y="4411663"/>
          <p14:tracePt t="173084" x="6478588" y="4373563"/>
          <p14:tracePt t="173097" x="6308725" y="4373563"/>
          <p14:tracePt t="173100" x="6194425" y="4373563"/>
          <p14:tracePt t="173115" x="5997575" y="4335463"/>
          <p14:tracePt t="173130" x="5822950" y="4297363"/>
          <p14:tracePt t="173150" x="5645150" y="4297363"/>
          <p14:tracePt t="173164" x="5470525" y="4297363"/>
          <p14:tracePt t="173180" x="5346700" y="4297363"/>
          <p14:tracePt t="173197" x="5211763" y="4325938"/>
          <p14:tracePt t="173215" x="5118100" y="4360863"/>
          <p14:tracePt t="173231" x="5087938" y="4360863"/>
          <p14:tracePt t="173284" x="5075238" y="4373563"/>
          <p14:tracePt t="173316" x="5075238" y="4398963"/>
          <p14:tracePt t="173323" x="5105400" y="4429125"/>
          <p14:tracePt t="173330" x="5214938" y="4467225"/>
          <p14:tracePt t="173347" x="5437188" y="4568825"/>
          <p14:tracePt t="173363" x="5875338" y="4684713"/>
          <p14:tracePt t="173380" x="6308725" y="4799013"/>
          <p14:tracePt t="173398" x="6772275" y="4935538"/>
          <p14:tracePt t="173414" x="7177088" y="4981575"/>
          <p14:tracePt t="173431" x="7405688" y="4981575"/>
          <p14:tracePt t="173447" x="7534275" y="4981575"/>
          <p14:tracePt t="173464" x="7562850" y="4981575"/>
          <p14:tracePt t="173467" x="7610475" y="4968875"/>
          <p14:tracePt t="173481" x="7610475" y="4943475"/>
          <p14:tracePt t="173484" x="7618413" y="4930775"/>
          <p14:tracePt t="173497" x="7631113" y="4918075"/>
          <p14:tracePt t="173515" x="7656513" y="4892675"/>
          <p14:tracePt t="173579" x="7648575" y="4879975"/>
          <p14:tracePt t="173595" x="7623175" y="4879975"/>
          <p14:tracePt t="173604" x="7577138" y="4867275"/>
          <p14:tracePt t="173614" x="7486650" y="4849813"/>
          <p14:tracePt t="173632" x="7197725" y="4803775"/>
          <p14:tracePt t="173635" x="6992938" y="4760913"/>
          <p14:tracePt t="173648" x="6767513" y="4760913"/>
          <p14:tracePt t="173651" x="6564313" y="4713288"/>
          <p14:tracePt t="173664" x="6278563" y="4667250"/>
          <p14:tracePt t="173667" x="6049963" y="4619625"/>
          <p14:tracePt t="173680" x="5878513" y="4619625"/>
          <p14:tracePt t="173683" x="5700713" y="4578350"/>
          <p14:tracePt t="173697" x="5530850" y="4578350"/>
          <p14:tracePt t="173700" x="5465763" y="4578350"/>
          <p14:tracePt t="173714" x="5356225" y="4560888"/>
          <p14:tracePt t="173731" x="5283200" y="4543425"/>
          <p14:tracePt t="173749" x="5257800" y="4543425"/>
          <p14:tracePt t="173764" x="5176838" y="4586288"/>
          <p14:tracePt t="173781" x="5176838" y="4616450"/>
          <p14:tracePt t="174252" x="5168900" y="4624388"/>
          <p14:tracePt t="174268" x="5143500" y="4624388"/>
          <p14:tracePt t="174307" x="5113338" y="4624388"/>
          <p14:tracePt t="174347" x="5087938" y="4624388"/>
          <p14:tracePt t="174365" x="5057775" y="4624388"/>
          <p14:tracePt t="174380" x="5032375" y="4624388"/>
          <p14:tracePt t="174387" x="5006975" y="4624388"/>
          <p14:tracePt t="174398" x="4976813" y="4624388"/>
          <p14:tracePt t="174415" x="4921250" y="4624388"/>
          <p14:tracePt t="174431" x="4867275" y="4657725"/>
          <p14:tracePt t="174448" x="4773613" y="4657725"/>
          <p14:tracePt t="174451" x="4725988" y="4672013"/>
          <p14:tracePt t="174464" x="4718050" y="4684713"/>
          <p14:tracePt t="174467" x="4692650" y="4684713"/>
          <p14:tracePt t="174480" x="4629150" y="4684713"/>
          <p14:tracePt t="174484" x="4598988" y="4684713"/>
          <p14:tracePt t="174497" x="4573588" y="4684713"/>
          <p14:tracePt t="174500" x="4543425" y="4684713"/>
          <p14:tracePt t="174572" x="4518025" y="4684713"/>
          <p14:tracePt t="174619" x="4492625" y="4684713"/>
          <p14:tracePt t="174659" x="4462463" y="4684713"/>
          <p14:tracePt t="193707" x="4487863" y="4684713"/>
          <p14:tracePt t="193715" x="4513263" y="4684713"/>
          <p14:tracePt t="193729" x="4602163" y="4672013"/>
          <p14:tracePt t="193733" x="4611688" y="4657725"/>
          <p14:tracePt t="193747" x="4670425" y="4657725"/>
          <p14:tracePt t="193763" x="4764088" y="4624388"/>
          <p14:tracePt t="193779" x="4892675" y="4624388"/>
          <p14:tracePt t="193795" x="4964113" y="4606925"/>
          <p14:tracePt t="193813" x="5075238" y="4594225"/>
          <p14:tracePt t="193829" x="5207000" y="4560888"/>
          <p14:tracePt t="193846" x="5295900" y="4560888"/>
          <p14:tracePt t="193863" x="5427663" y="4525963"/>
          <p14:tracePt t="193880" x="5568950" y="4487863"/>
          <p14:tracePt t="193883" x="5614988" y="4471988"/>
          <p14:tracePt t="193896" x="5662613" y="4459288"/>
          <p14:tracePt t="193899" x="5708650" y="4441825"/>
          <p14:tracePt t="193913" x="5738813" y="4429125"/>
          <p14:tracePt t="193916" x="5784850" y="4429125"/>
          <p14:tracePt t="193929" x="5815013" y="4398963"/>
          <p14:tracePt t="193932" x="5857875" y="4398963"/>
          <p14:tracePt t="193947" x="5934075" y="4365625"/>
          <p14:tracePt t="193965" x="5989638" y="4365625"/>
          <p14:tracePt t="193980" x="6045200" y="4365625"/>
          <p14:tracePt t="193995" x="6100763" y="4365625"/>
          <p14:tracePt t="194012" x="6189663" y="4365625"/>
          <p14:tracePt t="194029" x="6245225" y="4365625"/>
          <p14:tracePt t="194046" x="6334125" y="4365625"/>
          <p14:tracePt t="194063" x="6432550" y="4391025"/>
          <p14:tracePt t="194066" x="6461125" y="4391025"/>
          <p14:tracePt t="194079" x="6526213" y="4424363"/>
          <p14:tracePt t="194096" x="6554788" y="4424363"/>
          <p14:tracePt t="194099" x="6580188" y="4424363"/>
          <p14:tracePt t="194112" x="6610350" y="4424363"/>
          <p14:tracePt t="194132" x="6635750" y="4424363"/>
          <p14:tracePt t="194228" x="6661150" y="4424363"/>
          <p14:tracePt t="194347" x="6673850" y="4437063"/>
          <p14:tracePt t="194355" x="6686550" y="4449763"/>
          <p14:tracePt t="194362" x="6713538" y="4449763"/>
          <p14:tracePt t="194379" x="6767513" y="4449763"/>
          <p14:tracePt t="194396" x="6807200" y="4462463"/>
          <p14:tracePt t="194413" x="6873875" y="4475163"/>
          <p14:tracePt t="194430" x="7058025" y="4510088"/>
          <p14:tracePt t="194447" x="7351713" y="4551363"/>
          <p14:tracePt t="194463" x="7699375" y="4591050"/>
          <p14:tracePt t="194479" x="7937500" y="4632325"/>
          <p14:tracePt t="194483" x="8010525" y="4667250"/>
          <p14:tracePt t="194496" x="8124825" y="4667250"/>
          <p14:tracePt t="194499" x="8150225" y="4667250"/>
          <p14:tracePt t="194513" x="8213725" y="4667250"/>
          <p14:tracePt t="194516" x="8261350" y="4684713"/>
          <p14:tracePt t="194530" x="8274050" y="4697413"/>
          <p14:tracePt t="194533" x="8329613" y="4697413"/>
          <p14:tracePt t="194546" x="8359775" y="4697413"/>
          <p14:tracePt t="194563" x="8388350" y="4725988"/>
          <p14:tracePt t="194579" x="8413750" y="4725988"/>
          <p14:tracePt t="194597" x="8443913" y="4725988"/>
          <p14:tracePt t="194613" x="8453438" y="4718050"/>
          <p14:tracePt t="194700" x="8466138" y="4705350"/>
          <p14:tracePt t="194732" x="8491538" y="4705350"/>
          <p14:tracePt t="194739" x="8520113" y="4675188"/>
          <p14:tracePt t="194756" x="8550275" y="4675188"/>
          <p14:tracePt t="194780" x="8597900" y="4657725"/>
          <p14:tracePt t="194787" x="8610600" y="4649788"/>
          <p14:tracePt t="194803" x="8636000" y="4619625"/>
          <p14:tracePt t="194812" x="8648700" y="4619625"/>
          <p14:tracePt t="194830" x="8674100" y="4606925"/>
          <p14:tracePt t="194846" x="8682038" y="4594225"/>
          <p14:tracePt t="194864" x="8720138" y="4586288"/>
          <p14:tracePt t="194866" x="8732838" y="4573588"/>
          <p14:tracePt t="197756" x="8712200" y="4573588"/>
          <p14:tracePt t="198196" x="8686800" y="4573588"/>
          <p14:tracePt t="198260" x="8656638" y="4573588"/>
          <p14:tracePt t="198276" x="8631238" y="4573588"/>
          <p14:tracePt t="198292" x="8605838" y="4573588"/>
          <p14:tracePt t="198307" x="8575675" y="4573588"/>
          <p14:tracePt t="198316" x="8550275" y="4573588"/>
          <p14:tracePt t="198332" x="8520113" y="4573588"/>
          <p14:tracePt t="198356" x="8494713" y="4573588"/>
          <p14:tracePt t="198380" x="8469313" y="4573588"/>
          <p14:tracePt t="198395" x="8440738" y="4573588"/>
          <p14:tracePt t="198414" x="8413750" y="4573588"/>
          <p14:tracePt t="198516" x="8385175" y="4573588"/>
          <p14:tracePt t="200196" x="8385175" y="4543425"/>
          <p14:tracePt t="200203" x="8410575" y="4543425"/>
          <p14:tracePt t="200213" x="8440738" y="4513263"/>
          <p14:tracePt t="200229" x="8499475" y="4487863"/>
          <p14:tracePt t="200246" x="8550275" y="4462463"/>
          <p14:tracePt t="200262" x="8588375" y="4445000"/>
          <p14:tracePt t="200279" x="8626475" y="4437063"/>
          <p14:tracePt t="200282" x="8656638" y="4406900"/>
          <p14:tracePt t="200295" x="8686800" y="4406900"/>
          <p14:tracePt t="200313" x="8732838" y="4391025"/>
          <p14:tracePt t="200315" x="8745538" y="4378325"/>
          <p14:tracePt t="200329" x="8785225" y="4365625"/>
          <p14:tracePt t="200345" x="8797925" y="4352925"/>
          <p14:tracePt t="200363" x="8851900" y="4325938"/>
          <p14:tracePt t="200379" x="8878888" y="4300538"/>
          <p14:tracePt t="200412" x="8886825" y="4287838"/>
          <p14:tracePt t="200420" x="8899525" y="4275138"/>
          <p14:tracePt t="200452" x="8924925" y="4275138"/>
          <p14:tracePt t="200476" x="8975725" y="4322763"/>
          <p14:tracePt t="200507" x="8975725" y="4335463"/>
          <p14:tracePt t="200740" x="9001125" y="4325938"/>
          <p14:tracePt t="200747" x="9001125" y="4297363"/>
          <p14:tracePt t="200772" x="9013825" y="4284663"/>
          <p14:tracePt t="200780" x="9039225" y="4259263"/>
          <p14:tracePt t="200796" x="9094788" y="4259263"/>
          <p14:tracePt t="200813" x="9188450" y="4229100"/>
          <p14:tracePt t="200829" x="9277350" y="4229100"/>
          <p14:tracePt t="200846" x="9375775" y="4194175"/>
          <p14:tracePt t="200862" x="9507538" y="4160838"/>
          <p14:tracePt t="200879" x="9571038" y="4160838"/>
          <p14:tracePt t="200895" x="9661525" y="4160838"/>
          <p14:tracePt t="200913" x="9715500" y="4127500"/>
          <p14:tracePt t="200915" x="9780588" y="4127500"/>
          <p14:tracePt t="200929" x="9844088" y="4127500"/>
          <p14:tracePt t="200932" x="9932988" y="4110038"/>
          <p14:tracePt t="200946" x="10021888" y="4084638"/>
          <p14:tracePt t="200963" x="10183813" y="4024313"/>
          <p14:tracePt t="200980" x="10383838" y="4006850"/>
          <p14:tracePt t="200996" x="10682288" y="3917950"/>
          <p14:tracePt t="201012" x="10864850" y="3862388"/>
          <p14:tracePt t="201030" x="11022013" y="3824288"/>
          <p14:tracePt t="201046" x="11163300" y="3790950"/>
          <p14:tracePt t="201063" x="11217275" y="3756025"/>
          <p14:tracePt t="201084" x="11247438" y="3756025"/>
          <p14:tracePt t="201107" x="11260138" y="3748088"/>
          <p14:tracePt t="201124" x="11272838" y="3735388"/>
          <p14:tracePt t="201156" x="11298238" y="3735388"/>
          <p14:tracePt t="201172" x="11323638" y="3735388"/>
          <p14:tracePt t="201188" x="11336338" y="3743325"/>
          <p14:tracePt t="201283" x="11336338" y="3768725"/>
          <p14:tracePt t="201300" x="11336338" y="3794125"/>
          <p14:tracePt t="201316" x="11323638" y="3841750"/>
          <p14:tracePt t="201323" x="11255375" y="3875088"/>
          <p14:tracePt t="201331" x="11226800" y="3905250"/>
          <p14:tracePt t="201347" x="11034713" y="4021138"/>
          <p14:tracePt t="201362" x="10839450" y="4140200"/>
          <p14:tracePt t="201380" x="10698163" y="4211638"/>
          <p14:tracePt t="201395" x="10558463" y="4246563"/>
          <p14:tracePt t="201413" x="10533063" y="4246563"/>
          <p14:tracePt t="201429" x="10485438" y="4262438"/>
          <p14:tracePt t="201468" x="10472738" y="4271963"/>
          <p14:tracePt t="201476" x="10447338" y="4271963"/>
          <p14:tracePt t="201484" x="10418763" y="4271963"/>
          <p14:tracePt t="201496" x="10353675" y="4271963"/>
          <p14:tracePt t="201499" x="10328275" y="4271963"/>
          <p14:tracePt t="201512" x="10299700" y="4271963"/>
          <p14:tracePt t="201516" x="10256838" y="4271963"/>
          <p14:tracePt t="201530" x="10244138" y="4271963"/>
          <p14:tracePt t="201532" x="10218738" y="4271963"/>
          <p14:tracePt t="201548" x="10193338" y="4271963"/>
          <p14:tracePt t="201571" x="10163175" y="4271963"/>
          <p14:tracePt t="201587" x="10137775" y="4271963"/>
          <p14:tracePt t="201596" x="10107613" y="4305300"/>
          <p14:tracePt t="201612" x="10052050" y="4305300"/>
          <p14:tracePt t="201629" x="9963150" y="4305300"/>
          <p14:tracePt t="201645" x="9869488" y="4305300"/>
          <p14:tracePt t="201662" x="9745663" y="4305300"/>
          <p14:tracePt t="201679" x="9652000" y="4305300"/>
          <p14:tracePt t="201696" x="9545638" y="4305300"/>
          <p14:tracePt t="201699" x="9499600" y="4305300"/>
          <p14:tracePt t="201712" x="9469438" y="4305300"/>
          <p14:tracePt t="201715" x="9405938" y="4305300"/>
          <p14:tracePt t="201730" x="9345613" y="4305300"/>
          <p14:tracePt t="201732" x="9282113" y="4305300"/>
          <p14:tracePt t="201747" x="9183688" y="4275138"/>
          <p14:tracePt t="201762" x="9056688" y="4275138"/>
          <p14:tracePt t="201779" x="8963025" y="4241800"/>
          <p14:tracePt t="201796" x="8851900" y="4229100"/>
          <p14:tracePt t="201812" x="8785225" y="4216400"/>
          <p14:tracePt t="201829" x="8694738" y="4216400"/>
          <p14:tracePt t="201845" x="8559800" y="4178300"/>
          <p14:tracePt t="201863" x="8431213" y="4178300"/>
          <p14:tracePt t="201879" x="8253413" y="4140200"/>
          <p14:tracePt t="201895" x="8124825" y="4140200"/>
          <p14:tracePt t="201899" x="8061325" y="4140200"/>
          <p14:tracePt t="201912" x="7997825" y="4140200"/>
          <p14:tracePt t="201914" x="7972425" y="4140200"/>
          <p14:tracePt t="201929" x="7908925" y="4140200"/>
          <p14:tracePt t="201932" x="7843838" y="4140200"/>
          <p14:tracePt t="201946" x="7750175" y="4140200"/>
          <p14:tracePt t="201963" x="7661275" y="4140200"/>
          <p14:tracePt t="201980" x="7605713" y="4140200"/>
          <p14:tracePt t="201995" x="7550150" y="4140200"/>
          <p14:tracePt t="202012" x="7499350" y="4140200"/>
          <p14:tracePt t="202029" x="7389813" y="4140200"/>
          <p14:tracePt t="202047" x="7299325" y="4140200"/>
          <p14:tracePt t="202063" x="7189788" y="4140200"/>
          <p14:tracePt t="202079" x="7134225" y="4140200"/>
          <p14:tracePt t="202096" x="7078663" y="4140200"/>
          <p14:tracePt t="202099" x="7053263" y="4140200"/>
          <p14:tracePt t="202112" x="7027863" y="4140200"/>
          <p14:tracePt t="202116" x="6964363" y="4140200"/>
          <p14:tracePt t="202128" x="6934200" y="4140200"/>
          <p14:tracePt t="202131" x="6908800" y="4140200"/>
          <p14:tracePt t="202146" x="6853238" y="4140200"/>
          <p14:tracePt t="202163" x="6764338" y="4140200"/>
          <p14:tracePt t="202179" x="6670675" y="4140200"/>
          <p14:tracePt t="202196" x="6542088" y="4140200"/>
          <p14:tracePt t="202213" x="6453188" y="4140200"/>
          <p14:tracePt t="202229" x="6359525" y="4105275"/>
          <p14:tracePt t="202245" x="6303963" y="4105275"/>
          <p14:tracePt t="202262" x="6248400" y="4105275"/>
          <p14:tracePt t="202278" x="6194425" y="4105275"/>
          <p14:tracePt t="202296" x="6142038" y="4105275"/>
          <p14:tracePt t="202299" x="6113463" y="4105275"/>
          <p14:tracePt t="202316" x="6088063" y="4105275"/>
          <p14:tracePt t="202329" x="6057900" y="4105275"/>
          <p14:tracePt t="202332" x="6032500" y="4105275"/>
          <p14:tracePt t="202347" x="5981700" y="4105275"/>
          <p14:tracePt t="202363" x="5926138" y="4105275"/>
          <p14:tracePt t="202380" x="5751513" y="4105275"/>
          <p14:tracePt t="202396" x="5581650" y="4105275"/>
          <p14:tracePt t="202412" x="5351463" y="4105275"/>
          <p14:tracePt t="202429" x="5092700" y="4105275"/>
          <p14:tracePt t="202445" x="4832350" y="4105275"/>
          <p14:tracePt t="202462" x="4654550" y="4105275"/>
          <p14:tracePt t="202479" x="4564063" y="4105275"/>
          <p14:tracePt t="202516" x="4538663" y="4105275"/>
          <p14:tracePt t="202556" x="4508500" y="4105275"/>
          <p14:tracePt t="202563" x="4483100" y="4105275"/>
          <p14:tracePt t="202581" x="4454525" y="4105275"/>
          <p14:tracePt t="202603" x="4429125" y="4105275"/>
          <p14:tracePt t="202620" x="4402138" y="4105275"/>
          <p14:tracePt t="202651" x="4373563" y="4105275"/>
          <p14:tracePt t="202668" x="4343400" y="4075113"/>
          <p14:tracePt t="202675" x="4318000" y="4075113"/>
          <p14:tracePt t="202692" x="4287838" y="4046538"/>
          <p14:tracePt t="202700" x="4241800" y="4029075"/>
          <p14:tracePt t="202712" x="4229100" y="4021138"/>
          <p14:tracePt t="202716" x="4168775" y="3990975"/>
          <p14:tracePt t="202729" x="4067175" y="3930650"/>
          <p14:tracePt t="202732" x="3968750" y="3871913"/>
          <p14:tracePt t="202746" x="3738563" y="3727450"/>
          <p14:tracePt t="202763" x="3565525" y="3586163"/>
          <p14:tracePt t="202780" x="3467100" y="3522663"/>
          <p14:tracePt t="202796" x="3275013" y="3408363"/>
          <p14:tracePt t="202812" x="3194050" y="3343275"/>
          <p14:tracePt t="202829" x="3130550" y="3330575"/>
          <p14:tracePt t="202924" x="3114675" y="3284538"/>
          <p14:tracePt t="202948" x="3084513" y="3249613"/>
          <p14:tracePt t="202955" x="3036888" y="3236913"/>
          <p14:tracePt t="202972" x="3024188" y="3224213"/>
          <p14:tracePt t="202980" x="2986088" y="3211513"/>
          <p14:tracePt t="203004" x="2968625" y="3165475"/>
          <p14:tracePt t="203020" x="2955925" y="3152775"/>
          <p14:tracePt t="203028" x="2943225" y="3140075"/>
          <p14:tracePt t="203046" x="2930525" y="3127375"/>
          <p14:tracePt t="203063" x="2905125" y="3101975"/>
          <p14:tracePt t="203078" x="2905125" y="3071813"/>
          <p14:tracePt t="203096" x="2859088" y="2995613"/>
          <p14:tracePt t="203099" x="2846388" y="2982913"/>
          <p14:tracePt t="203112" x="2820988" y="2957513"/>
          <p14:tracePt t="203115" x="2820988" y="2930525"/>
          <p14:tracePt t="203130" x="2790825" y="2901950"/>
          <p14:tracePt t="203132" x="2790825" y="2871788"/>
          <p14:tracePt t="203147" x="2760663" y="2778125"/>
          <p14:tracePt t="203162" x="2727325" y="2684463"/>
          <p14:tracePt t="203181" x="2692400" y="2501900"/>
          <p14:tracePt t="203196" x="2692400" y="2373313"/>
          <p14:tracePt t="203212" x="2692400" y="2284413"/>
          <p14:tracePt t="203229" x="2692400" y="2157413"/>
          <p14:tracePt t="203246" x="2692400" y="2101850"/>
          <p14:tracePt t="203263" x="2692400" y="2012950"/>
          <p14:tracePt t="203279" x="2705100" y="1935163"/>
          <p14:tracePt t="203296" x="2743200" y="1897063"/>
          <p14:tracePt t="203298" x="2778125" y="1828800"/>
          <p14:tracePt t="203312" x="2824163" y="1816100"/>
          <p14:tracePt t="203315" x="2874963" y="1765300"/>
          <p14:tracePt t="203328" x="2922588" y="1714500"/>
          <p14:tracePt t="203332" x="2995613" y="1681163"/>
          <p14:tracePt t="203347" x="3186113" y="1603375"/>
          <p14:tracePt t="203363" x="3360738" y="1570038"/>
          <p14:tracePt t="203380" x="3548063" y="1531938"/>
          <p14:tracePt t="203398" x="3778250" y="1531938"/>
          <p14:tracePt t="203413" x="4062413" y="1531938"/>
          <p14:tracePt t="203429" x="4351338" y="1531938"/>
          <p14:tracePt t="203446" x="4692650" y="1531938"/>
          <p14:tracePt t="203462" x="4976813" y="1531938"/>
          <p14:tracePt t="203479" x="5262563" y="1531938"/>
          <p14:tracePt t="203496" x="5607050" y="1531938"/>
          <p14:tracePt t="203499" x="5776913" y="1531938"/>
          <p14:tracePt t="203512" x="5946775" y="1531938"/>
          <p14:tracePt t="203515" x="6062663" y="1531938"/>
          <p14:tracePt t="203529" x="6232525" y="1531938"/>
          <p14:tracePt t="203533" x="6376988" y="1531938"/>
          <p14:tracePt t="203547" x="6661150" y="1531938"/>
          <p14:tracePt t="203563" x="6921500" y="1531938"/>
          <p14:tracePt t="203580" x="7205663" y="1531938"/>
          <p14:tracePt t="203595" x="7377113" y="1531938"/>
          <p14:tracePt t="203612" x="7554913" y="1531938"/>
          <p14:tracePt t="203629" x="7750175" y="1531938"/>
          <p14:tracePt t="203645" x="7904163" y="1531938"/>
          <p14:tracePt t="203663" x="8040688" y="1501775"/>
          <p14:tracePt t="203666" x="8104188" y="1501775"/>
          <p14:tracePt t="203679" x="8167688" y="1501775"/>
          <p14:tracePt t="203682" x="8197850" y="1471613"/>
          <p14:tracePt t="203696" x="8261350" y="1471613"/>
          <p14:tracePt t="203698" x="8324850" y="1471613"/>
          <p14:tracePt t="203713" x="8372475" y="1471613"/>
          <p14:tracePt t="203716" x="8418513" y="1471613"/>
          <p14:tracePt t="203729" x="8482013" y="1471613"/>
          <p14:tracePt t="203731" x="8547100" y="1471613"/>
          <p14:tracePt t="203747" x="8636000" y="1471613"/>
          <p14:tracePt t="203763" x="8724900" y="1471613"/>
          <p14:tracePt t="203781" x="8818563" y="1471613"/>
          <p14:tracePt t="203796" x="8907463" y="1471613"/>
          <p14:tracePt t="203812" x="9036050" y="1471613"/>
          <p14:tracePt t="203829" x="9163050" y="1471613"/>
          <p14:tracePt t="203846" x="9251950" y="1471613"/>
          <p14:tracePt t="203862" x="9380538" y="1471613"/>
          <p14:tracePt t="203879" x="9436100" y="1471613"/>
          <p14:tracePt t="203896" x="9490075" y="1471613"/>
          <p14:tracePt t="203898" x="9537700" y="1484313"/>
          <p14:tracePt t="203913" x="9583738" y="1497013"/>
          <p14:tracePt t="203916" x="9631363" y="1514475"/>
          <p14:tracePt t="203928" x="9677400" y="1531938"/>
          <p14:tracePt t="203930" x="9702800" y="1531938"/>
          <p14:tracePt t="203947" x="9763125" y="1562100"/>
          <p14:tracePt t="203963" x="9818688" y="1590675"/>
          <p14:tracePt t="203979" x="9894888" y="1620838"/>
          <p14:tracePt t="203997" x="9920288" y="1638300"/>
          <p14:tracePt t="204013" x="9953625" y="1668463"/>
          <p14:tracePt t="204029" x="9993313" y="1706563"/>
          <p14:tracePt t="204046" x="10021888" y="1735138"/>
          <p14:tracePt t="204062" x="10082213" y="1765300"/>
          <p14:tracePt t="204079" x="10112375" y="1800225"/>
          <p14:tracePt t="204082" x="10140950" y="1828800"/>
          <p14:tracePt t="204095" x="10166350" y="1828800"/>
          <p14:tracePt t="204098" x="10196513" y="1858963"/>
          <p14:tracePt t="204112" x="10226675" y="1889125"/>
          <p14:tracePt t="204115" x="10256838" y="1889125"/>
          <p14:tracePt t="204129" x="10285413" y="1919288"/>
          <p14:tracePt t="204132" x="10358438" y="1990725"/>
          <p14:tracePt t="204147" x="10520363" y="2046288"/>
          <p14:tracePt t="204162" x="10720388" y="2165350"/>
          <p14:tracePt t="204179" x="10834688" y="2212975"/>
          <p14:tracePt t="204195" x="10895013" y="2246313"/>
          <p14:tracePt t="204213" x="10933113" y="2254250"/>
          <p14:tracePt t="204230" x="10945813" y="2266950"/>
          <p14:tracePt t="204260" x="10958513" y="2279650"/>
          <p14:tracePt t="204268" x="10966450" y="2292350"/>
          <p14:tracePt t="204284" x="11009313" y="2306638"/>
          <p14:tracePt t="204300" x="11009313" y="2335213"/>
          <p14:tracePt t="204316" x="11026775" y="2382838"/>
          <p14:tracePt t="204331" x="11056938" y="2413000"/>
          <p14:tracePt t="204356" x="11069638" y="2425700"/>
          <p14:tracePt t="204372" x="11069638" y="2451100"/>
          <p14:tracePt t="204387" x="11082338" y="2459038"/>
          <p14:tracePt t="204419" x="11107738" y="2489200"/>
          <p14:tracePt t="204436" x="11136313" y="2519363"/>
          <p14:tracePt t="204452" x="11183938" y="2535238"/>
          <p14:tracePt t="204459" x="11196638" y="2547938"/>
          <p14:tracePt t="204468" x="11209338" y="2557463"/>
          <p14:tracePt t="204479" x="11222038" y="2570163"/>
          <p14:tracePt t="204495" x="11247438" y="2598738"/>
          <p14:tracePt t="204513" x="11307763" y="2659063"/>
          <p14:tracePt t="204516" x="11341100" y="2689225"/>
          <p14:tracePt t="204532" x="11349038" y="2701925"/>
          <p14:tracePt t="204546" x="11391900" y="2773363"/>
          <p14:tracePt t="204562" x="11426825" y="2803525"/>
          <p14:tracePt t="204578" x="11468100" y="2846388"/>
          <p14:tracePt t="204595" x="11495088" y="2901950"/>
          <p14:tracePt t="204612" x="11495088" y="2952750"/>
          <p14:tracePt t="204629" x="11523663" y="3046413"/>
          <p14:tracePt t="204645" x="11553825" y="3105150"/>
          <p14:tracePt t="204662" x="11553825" y="3195638"/>
          <p14:tracePt t="204679" x="11553825" y="3289300"/>
          <p14:tracePt t="204696" x="11553825" y="3360738"/>
          <p14:tracePt t="204699" x="11553825" y="3403600"/>
          <p14:tracePt t="204713" x="11553825" y="3467100"/>
          <p14:tracePt t="204716" x="11553825" y="3497263"/>
          <p14:tracePt t="204729" x="11553825" y="3560763"/>
          <p14:tracePt t="204732" x="11553825" y="3586163"/>
          <p14:tracePt t="204746" x="11553825" y="3714750"/>
          <p14:tracePt t="204763" x="11523663" y="3846513"/>
          <p14:tracePt t="204779" x="11523663" y="3973513"/>
          <p14:tracePt t="204798" x="11485563" y="4148138"/>
          <p14:tracePt t="204812" x="11485563" y="4318000"/>
          <p14:tracePt t="204829" x="11485563" y="4492625"/>
          <p14:tracePt t="204845" x="11401425" y="4684713"/>
          <p14:tracePt t="204862" x="11366500" y="4778375"/>
          <p14:tracePt t="204879" x="11341100" y="4837113"/>
          <p14:tracePt t="204896" x="11277600" y="4926013"/>
          <p14:tracePt t="204899" x="11247438" y="4956175"/>
          <p14:tracePt t="204912" x="11196638" y="5006975"/>
          <p14:tracePt t="204915" x="11166475" y="5037138"/>
          <p14:tracePt t="204929" x="11120438" y="5083175"/>
          <p14:tracePt t="204932" x="11047413" y="5122863"/>
          <p14:tracePt t="204947" x="10872788" y="5257800"/>
          <p14:tracePt t="204963" x="10656888" y="5313363"/>
          <p14:tracePt t="204980" x="10541000" y="5364163"/>
          <p14:tracePt t="204998" x="10345738" y="5437188"/>
          <p14:tracePt t="205012" x="10163175" y="5475288"/>
          <p14:tracePt t="205029" x="9975850" y="5508625"/>
          <p14:tracePt t="205045" x="9801225" y="5548313"/>
          <p14:tracePt t="205062" x="9507538" y="5589588"/>
          <p14:tracePt t="205078" x="9317038" y="5589588"/>
          <p14:tracePt t="205096" x="9048750" y="5632450"/>
          <p14:tracePt t="205099" x="8958263" y="5649913"/>
          <p14:tracePt t="205112" x="8810625" y="5670550"/>
          <p14:tracePt t="205129" x="8572500" y="5713413"/>
          <p14:tracePt t="205132" x="8426450" y="5730875"/>
          <p14:tracePt t="205147" x="8218488" y="5751513"/>
          <p14:tracePt t="205162" x="7980363" y="5789613"/>
          <p14:tracePt t="205181" x="7793038" y="5832475"/>
          <p14:tracePt t="205195" x="7572375" y="5867400"/>
          <p14:tracePt t="205212" x="7337425" y="5867400"/>
          <p14:tracePt t="205230" x="7108825" y="5867400"/>
          <p14:tracePt t="205246" x="6878638" y="5867400"/>
          <p14:tracePt t="205262" x="6594475" y="5867400"/>
          <p14:tracePt t="205279" x="6303963" y="5867400"/>
          <p14:tracePt t="205295" x="6019800" y="5867400"/>
          <p14:tracePt t="205312" x="5678488" y="5867400"/>
          <p14:tracePt t="205315" x="5534025" y="5867400"/>
          <p14:tracePt t="205329" x="5338763" y="5867400"/>
          <p14:tracePt t="205332" x="5168900" y="5867400"/>
          <p14:tracePt t="205347" x="4768850" y="5867400"/>
          <p14:tracePt t="205362" x="4424363" y="5827713"/>
          <p14:tracePt t="205379" x="4070350" y="5738813"/>
          <p14:tracePt t="205398" x="3730625" y="5738813"/>
          <p14:tracePt t="205413" x="3381375" y="5695950"/>
          <p14:tracePt t="205429" x="3033713" y="5654675"/>
          <p14:tracePt t="205446" x="2689225" y="5611813"/>
          <p14:tracePt t="205463" x="2279650" y="5522913"/>
          <p14:tracePt t="205480" x="1931988" y="5475288"/>
          <p14:tracePt t="205483" x="1816100" y="5475288"/>
          <p14:tracePt t="205495" x="1641475" y="5432425"/>
          <p14:tracePt t="205512" x="1319213" y="5343525"/>
          <p14:tracePt t="205515" x="1169988" y="5300663"/>
          <p14:tracePt t="205528" x="1046163" y="5257800"/>
          <p14:tracePt t="205531" x="868363" y="5216525"/>
          <p14:tracePt t="205545" x="800100" y="5176838"/>
          <p14:tracePt t="205549" x="646113" y="5113338"/>
          <p14:tracePt t="205562" x="549275" y="5054600"/>
          <p14:tracePt t="205564" x="476250" y="5019675"/>
          <p14:tracePt t="205580" x="377825" y="4956175"/>
          <p14:tracePt t="205597" x="238125" y="4884738"/>
          <p14:tracePt t="205612" x="119063" y="4799013"/>
          <p14:tracePt t="205931" x="46038" y="2178050"/>
          <p14:tracePt t="205947" x="106363" y="2114550"/>
          <p14:tracePt t="205964" x="131763" y="2076450"/>
          <p14:tracePt t="205979" x="161925" y="2020888"/>
          <p14:tracePt t="205997" x="192088" y="1965325"/>
          <p14:tracePt t="206013" x="220663" y="1935163"/>
          <p14:tracePt t="206029" x="250825" y="1906588"/>
          <p14:tracePt t="206045" x="268288" y="1828800"/>
          <p14:tracePt t="206062" x="306388" y="1790700"/>
          <p14:tracePt t="206079" x="339725" y="1722438"/>
          <p14:tracePt t="206095" x="339725" y="1633538"/>
          <p14:tracePt t="206099" x="339725" y="1603375"/>
          <p14:tracePt t="206112" x="357188" y="1557338"/>
          <p14:tracePt t="206115" x="374650" y="1509713"/>
          <p14:tracePt t="206130" x="374650" y="1484313"/>
          <p14:tracePt t="206133" x="374650" y="1420813"/>
          <p14:tracePt t="206147" x="374650" y="1365250"/>
          <p14:tracePt t="206162" x="407988" y="1271588"/>
          <p14:tracePt t="206180" x="420688" y="1195388"/>
          <p14:tracePt t="206196" x="458788" y="1157288"/>
          <p14:tracePt t="206212" x="484188" y="1136650"/>
          <p14:tracePt t="206229" x="484188" y="1106488"/>
          <p14:tracePt t="206246" x="511175" y="1084263"/>
          <p14:tracePt t="206262" x="511175" y="1058863"/>
          <p14:tracePt t="206279" x="539750" y="1030288"/>
          <p14:tracePt t="206296" x="569913" y="1000125"/>
          <p14:tracePt t="206312" x="600075" y="965200"/>
          <p14:tracePt t="206329" x="600075" y="939800"/>
          <p14:tracePt t="206332" x="612775" y="927100"/>
          <p14:tracePt t="206346" x="655638" y="914400"/>
          <p14:tracePt t="206363" x="696913" y="871538"/>
          <p14:tracePt t="206380" x="723900" y="846138"/>
          <p14:tracePt t="206396" x="782638" y="817563"/>
          <p14:tracePt t="206413" x="838200" y="790575"/>
          <p14:tracePt t="206429" x="931863" y="762000"/>
          <p14:tracePt t="206446" x="1063625" y="727075"/>
          <p14:tracePt t="206462" x="1195388" y="693738"/>
          <p14:tracePt t="206479" x="1327150" y="658813"/>
          <p14:tracePt t="206495" x="1497013" y="658813"/>
          <p14:tracePt t="206498" x="1560513" y="658813"/>
          <p14:tracePt t="206512" x="1628775" y="625475"/>
          <p14:tracePt t="206515" x="1654175" y="625475"/>
          <p14:tracePt t="206529" x="1719263" y="625475"/>
          <p14:tracePt t="206532" x="1747838" y="625475"/>
          <p14:tracePt t="206545" x="1812925" y="625475"/>
          <p14:tracePt t="206547" x="1871663" y="625475"/>
          <p14:tracePt t="206563" x="1914525" y="625475"/>
          <p14:tracePt t="206581" x="1952625" y="625475"/>
          <p14:tracePt t="206595" x="2003425" y="625475"/>
          <p14:tracePt t="206611" x="2058988" y="625475"/>
          <p14:tracePt t="206629" x="2114550" y="625475"/>
          <p14:tracePt t="206646" x="2170113" y="625475"/>
          <p14:tracePt t="206662" x="2195513" y="625475"/>
          <p14:tracePt t="206679" x="2251075" y="625475"/>
          <p14:tracePt t="206682" x="2276475" y="625475"/>
          <p14:tracePt t="206695" x="2289175" y="630238"/>
          <p14:tracePt t="206698" x="2301875" y="642938"/>
          <p14:tracePt t="206713" x="2327275" y="642938"/>
          <p14:tracePt t="206728" x="2357438" y="642938"/>
          <p14:tracePt t="206731" x="2382838" y="642938"/>
          <p14:tracePt t="206748" x="2408238" y="642938"/>
          <p14:tracePt t="206762" x="2501900" y="642938"/>
          <p14:tracePt t="206779" x="2595563" y="671513"/>
          <p14:tracePt t="206795" x="2727325" y="706438"/>
          <p14:tracePt t="206812" x="2874963" y="727075"/>
          <p14:tracePt t="206828" x="3011488" y="757238"/>
          <p14:tracePt t="206845" x="3105150" y="790575"/>
          <p14:tracePt t="206862" x="3173413" y="800100"/>
          <p14:tracePt t="206879" x="3228975" y="833438"/>
          <p14:tracePt t="206896" x="3287713" y="863600"/>
          <p14:tracePt t="206899" x="3313113" y="863600"/>
          <p14:tracePt t="206912" x="3343275" y="863600"/>
          <p14:tracePt t="206915" x="3368675" y="863600"/>
          <p14:tracePt t="206929" x="3398838" y="893763"/>
          <p14:tracePt t="206932" x="3424238" y="893763"/>
          <p14:tracePt t="206945" x="3454400" y="893763"/>
          <p14:tracePt t="206948" x="3479800" y="893763"/>
          <p14:tracePt t="206963" x="3509963" y="923925"/>
          <p14:tracePt t="206979" x="3565525" y="923925"/>
          <p14:tracePt t="206995" x="3619500" y="923925"/>
          <p14:tracePt t="207011" x="3644900" y="923925"/>
          <p14:tracePt t="207029" x="3675063" y="923925"/>
          <p14:tracePt t="207046" x="3700463" y="923925"/>
          <p14:tracePt t="207062" x="3756025" y="923925"/>
          <p14:tracePt t="207079" x="3849688" y="957263"/>
          <p14:tracePt t="207096" x="3943350" y="957263"/>
          <p14:tracePt t="207099" x="4032250" y="990600"/>
          <p14:tracePt t="207112" x="4117975" y="990600"/>
          <p14:tracePt t="207115" x="4181475" y="990600"/>
          <p14:tracePt t="207129" x="4211638" y="990600"/>
          <p14:tracePt t="207131" x="4295775" y="990600"/>
          <p14:tracePt t="207146" x="4402138" y="990600"/>
          <p14:tracePt t="207162" x="4530725" y="990600"/>
          <p14:tracePt t="207180" x="4624388" y="990600"/>
          <p14:tracePt t="207198" x="4713288" y="990600"/>
          <p14:tracePt t="207213" x="4768850" y="990600"/>
          <p14:tracePt t="207229" x="4789488" y="990600"/>
          <p14:tracePt t="207245" x="4819650" y="990600"/>
          <p14:tracePt t="207340" x="4845050" y="990600"/>
          <p14:tracePt t="207356" x="4870450" y="990600"/>
          <p14:tracePt t="207483" x="4900613" y="1020763"/>
          <p14:tracePt t="207492" x="4930775" y="1020763"/>
          <p14:tracePt t="207500" x="4943475" y="1033463"/>
          <p14:tracePt t="207532" x="4956175" y="1046163"/>
          <p14:tracePt t="207548" x="4981575" y="1076325"/>
          <p14:tracePt t="207572" x="5006975" y="1076325"/>
          <p14:tracePt t="207578" x="5037138" y="1076325"/>
          <p14:tracePt t="207587" x="5062538" y="1076325"/>
          <p14:tracePt t="207596" x="5075238" y="1076325"/>
          <p14:tracePt t="207612" x="5100638" y="1084263"/>
          <p14:tracePt t="207629" x="5108575" y="1096963"/>
          <p14:tracePt t="207644" x="5138738" y="1096963"/>
          <p14:tracePt t="207662" x="5146675" y="1109663"/>
          <p14:tracePt t="207780" x="5146675" y="1136650"/>
          <p14:tracePt t="207797" x="5146675" y="1165225"/>
          <p14:tracePt t="207852" x="5146675" y="1190625"/>
          <p14:tracePt t="208059" x="5143500" y="1203325"/>
          <p14:tracePt t="208084" x="5113338" y="1203325"/>
          <p14:tracePt t="208492" x="5156200" y="1216025"/>
          <p14:tracePt t="208508" x="5156200" y="1246188"/>
          <p14:tracePt t="208516" x="5168900" y="1258888"/>
          <p14:tracePt t="208529" x="5181600" y="1271588"/>
          <p14:tracePt t="208531" x="5181600" y="1296988"/>
          <p14:tracePt t="208546" x="5211763" y="1327150"/>
          <p14:tracePt t="208563" x="5211763" y="1377950"/>
          <p14:tracePt t="208579" x="5224463" y="1420813"/>
          <p14:tracePt t="208595" x="5237163" y="1458913"/>
          <p14:tracePt t="208614" x="5224463" y="1506538"/>
          <p14:tracePt t="208628" x="5211763" y="1514475"/>
          <p14:tracePt t="208645" x="5189538" y="1539875"/>
          <p14:tracePt t="208662" x="5176838" y="1552575"/>
          <p14:tracePt t="208679" x="5151438" y="1552575"/>
          <p14:tracePt t="208707" x="5121275" y="1582738"/>
          <p14:tracePt t="208732" x="5092700" y="1582738"/>
          <p14:tracePt t="208739" x="5083175" y="1595438"/>
          <p14:tracePt t="208748" x="5070475" y="1608138"/>
          <p14:tracePt t="208762" x="4994275" y="1651000"/>
          <p14:tracePt t="208779" x="4964113" y="1706563"/>
          <p14:tracePt t="208796" x="4938713" y="1731963"/>
          <p14:tracePt t="208812" x="4913313" y="1757363"/>
          <p14:tracePt t="208829" x="4883150" y="1790700"/>
          <p14:tracePt t="208846" x="4849813" y="1838325"/>
          <p14:tracePt t="208868" x="4837113" y="1866900"/>
          <p14:tracePt t="208892" x="4789488" y="1881188"/>
          <p14:tracePt t="208907" x="4760913" y="1909763"/>
          <p14:tracePt t="208915" x="4748213" y="1922463"/>
          <p14:tracePt t="208929" x="4733925" y="1935163"/>
          <p14:tracePt t="208931" x="4721225" y="1947863"/>
          <p14:tracePt t="208945" x="4695825" y="1947863"/>
          <p14:tracePt t="208948" x="4649788" y="1965325"/>
          <p14:tracePt t="208963" x="4614863" y="1973263"/>
          <p14:tracePt t="208978" x="4556125" y="2008188"/>
          <p14:tracePt t="208996" x="4525963" y="2038350"/>
          <p14:tracePt t="209013" x="4462463" y="2038350"/>
          <p14:tracePt t="209029" x="4432300" y="2066925"/>
          <p14:tracePt t="209046" x="4356100" y="2079625"/>
          <p14:tracePt t="209062" x="4322763" y="2093913"/>
          <p14:tracePt t="209079" x="4267200" y="2119313"/>
          <p14:tracePt t="209095" x="4241800" y="2119313"/>
          <p14:tracePt t="209099" x="4229100" y="2132013"/>
          <p14:tracePt t="209112" x="4219575" y="2144713"/>
          <p14:tracePt t="209156" x="4189413" y="2144713"/>
          <p14:tracePt t="209179" x="4164013" y="2144713"/>
          <p14:tracePt t="209197" x="4138613" y="2144713"/>
          <p14:tracePt t="209213" x="4110038" y="2144713"/>
          <p14:tracePt t="209227" x="4084638" y="2144713"/>
          <p14:tracePt t="209236" x="4054475" y="2173288"/>
          <p14:tracePt t="209246" x="4024313" y="2173288"/>
          <p14:tracePt t="209262" x="3986213" y="2185988"/>
          <p14:tracePt t="209278" x="3948113" y="2200275"/>
          <p14:tracePt t="223076" x="3841750" y="2200275"/>
          <p14:tracePt t="223083" x="3725863" y="2200275"/>
          <p14:tracePt t="223095" x="3556000" y="2200275"/>
          <p14:tracePt t="223111" x="2930525" y="2200275"/>
          <p14:tracePt t="223115" x="2578100" y="2200275"/>
          <p14:tracePt t="223127" x="2076450" y="2292350"/>
          <p14:tracePt t="223146" x="1190625" y="2441575"/>
          <p14:tracePt t="223150" x="808038" y="2497138"/>
          <p14:tracePt t="223161" x="552450" y="2519363"/>
          <p14:tracePt t="223163" x="352425" y="2544763"/>
          <p14:tracePt t="223177" x="280988" y="2578100"/>
          <p14:tracePt t="223180" x="217488" y="2578100"/>
          <p14:tracePt t="223194" x="192088" y="2578100"/>
          <p14:tracePt t="223300" x="212725" y="2578100"/>
          <p14:tracePt t="223307" x="242888" y="2578100"/>
          <p14:tracePt t="223316" x="306388" y="2578100"/>
          <p14:tracePt t="223327" x="331788" y="2578100"/>
          <p14:tracePt t="223345" x="458788" y="2578100"/>
          <p14:tracePt t="223348" x="484188" y="2578100"/>
          <p14:tracePt t="223361" x="549275" y="2578100"/>
          <p14:tracePt t="223377" x="577850" y="2578100"/>
          <p14:tracePt t="223381" x="604838" y="2578100"/>
          <p14:tracePt t="223395" x="658813" y="2578100"/>
          <p14:tracePt t="223411" x="749300" y="2578100"/>
          <p14:tracePt t="223428" x="922338" y="2578100"/>
          <p14:tracePt t="223445" x="1050925" y="2578100"/>
          <p14:tracePt t="223461" x="1174750" y="2578100"/>
          <p14:tracePt t="223478" x="1347788" y="2578100"/>
          <p14:tracePt t="223494" x="1519238" y="2578100"/>
          <p14:tracePt t="223512" x="1646238" y="2578100"/>
          <p14:tracePt t="223515" x="1709738" y="2578100"/>
          <p14:tracePt t="223527" x="1773238" y="2578100"/>
          <p14:tracePt t="223530" x="1838325" y="2578100"/>
          <p14:tracePt t="223544" x="1901825" y="2578100"/>
          <p14:tracePt t="223547" x="1965325" y="2578100"/>
          <p14:tracePt t="223561" x="2028825" y="2578100"/>
          <p14:tracePt t="223563" x="2092325" y="2578100"/>
          <p14:tracePt t="223577" x="2117725" y="2578100"/>
          <p14:tracePt t="223581" x="2182813" y="2578100"/>
          <p14:tracePt t="223595" x="2246313" y="2578100"/>
          <p14:tracePt t="223611" x="2339975" y="2578100"/>
          <p14:tracePt t="223627" x="2395538" y="2552700"/>
          <p14:tracePt t="223644" x="2454275" y="2522538"/>
          <p14:tracePt t="223827" x="2479675" y="2522538"/>
          <p14:tracePt t="223875" x="2505075" y="2522538"/>
          <p14:tracePt t="223900" x="2535238" y="2522538"/>
          <p14:tracePt t="223907" x="2565400" y="2492375"/>
          <p14:tracePt t="223924" x="2590800" y="2492375"/>
          <p14:tracePt t="223932" x="2654300" y="2492375"/>
          <p14:tracePt t="223945" x="2684463" y="2459038"/>
          <p14:tracePt t="223948" x="2747963" y="2459038"/>
          <p14:tracePt t="223962" x="2782888" y="2428875"/>
          <p14:tracePt t="223964" x="2867025" y="2413000"/>
          <p14:tracePt t="223978" x="2879725" y="2398713"/>
          <p14:tracePt t="223980" x="2955925" y="2386013"/>
          <p14:tracePt t="223995" x="3028950" y="2370138"/>
          <p14:tracePt t="224011" x="3160713" y="2335213"/>
          <p14:tracePt t="224027" x="3300413" y="2297113"/>
          <p14:tracePt t="224044" x="3471863" y="2297113"/>
          <p14:tracePt t="224061" x="3641725" y="2297113"/>
          <p14:tracePt t="224077" x="3816350" y="2297113"/>
          <p14:tracePt t="224094" x="3943350" y="2297113"/>
          <p14:tracePt t="224111" x="4113213" y="2297113"/>
          <p14:tracePt t="224128" x="4168775" y="2297113"/>
          <p14:tracePt t="224283" x="4148138" y="2297113"/>
          <p14:tracePt t="224300" x="4117975" y="2297113"/>
          <p14:tracePt t="224307" x="4092575" y="2297113"/>
          <p14:tracePt t="224316" x="4062413" y="2297113"/>
          <p14:tracePt t="224327" x="4037013" y="2297113"/>
          <p14:tracePt t="224330" x="3973513" y="2297113"/>
          <p14:tracePt t="224345" x="3948113" y="2297113"/>
          <p14:tracePt t="224348" x="3917950" y="2297113"/>
          <p14:tracePt t="224361" x="3892550" y="2297113"/>
          <p14:tracePt t="224363" x="3862388" y="2297113"/>
          <p14:tracePt t="224379" x="3836988" y="2297113"/>
          <p14:tracePt t="224404" x="3811588" y="2297113"/>
          <p14:tracePt t="224420" x="3781425" y="2297113"/>
          <p14:tracePt t="224436" x="3756025" y="2297113"/>
          <p14:tracePt t="224476" x="3725863" y="2297113"/>
          <p14:tracePt t="225451" x="3717925" y="2284413"/>
          <p14:tracePt t="225468" x="3717925" y="2259013"/>
          <p14:tracePt t="225475" x="3760788" y="2246313"/>
          <p14:tracePt t="225484" x="3806825" y="2228850"/>
          <p14:tracePt t="225495" x="3816350" y="2216150"/>
          <p14:tracePt t="226116" x="3875088" y="2216150"/>
          <p14:tracePt t="226147" x="3900488" y="2216150"/>
          <p14:tracePt t="226156" x="3925888" y="2216150"/>
          <p14:tracePt t="226164" x="3956050" y="2216150"/>
          <p14:tracePt t="226179" x="4130675" y="2182813"/>
          <p14:tracePt t="226195" x="4262438" y="2182813"/>
          <p14:tracePt t="226211" x="4432300" y="2182813"/>
          <p14:tracePt t="226229" x="4718050" y="2182813"/>
          <p14:tracePt t="226244" x="5057775" y="2182813"/>
          <p14:tracePt t="226261" x="5768975" y="2182813"/>
          <p14:tracePt t="226277" x="6870700" y="2182813"/>
          <p14:tracePt t="226295" x="7929563" y="2208213"/>
          <p14:tracePt t="226311" x="9223375" y="2451100"/>
          <p14:tracePt t="226314" x="9737725" y="2582863"/>
          <p14:tracePt t="226328" x="10145713" y="2697163"/>
          <p14:tracePt t="226330" x="10553700" y="2811463"/>
          <p14:tracePt t="226344" x="10856913" y="2914650"/>
          <p14:tracePt t="226347" x="11115675" y="2982913"/>
          <p14:tracePt t="226362" x="11374438" y="3054350"/>
          <p14:tracePt t="226365" x="11634788" y="3148013"/>
          <p14:tracePt t="226377" x="11784013" y="3190875"/>
          <p14:tracePt t="226381" x="11906250" y="3233738"/>
          <p14:tracePt t="226394" x="12093575" y="3267075"/>
          <p14:tracePt t="226411" x="12131675" y="3279775"/>
          <p14:tracePt t="226428" x="12171363" y="3292475"/>
          <p14:tracePt t="227227" x="11842750" y="4113213"/>
          <p14:tracePt t="227236" x="11668125" y="4156075"/>
          <p14:tracePt t="227245" x="11404600" y="4279900"/>
          <p14:tracePt t="227261" x="11072813" y="4432300"/>
          <p14:tracePt t="227278" x="10707688" y="4662488"/>
          <p14:tracePt t="227294" x="10482263" y="4786313"/>
          <p14:tracePt t="227311" x="10231438" y="4913313"/>
          <p14:tracePt t="227326" x="10006013" y="5032375"/>
          <p14:tracePt t="227346" x="9813925" y="5110163"/>
          <p14:tracePt t="227349" x="9740900" y="5143500"/>
          <p14:tracePt t="227361" x="9596438" y="5164138"/>
          <p14:tracePt t="227364" x="9529763" y="5203825"/>
          <p14:tracePt t="227377" x="9426575" y="5262563"/>
          <p14:tracePt t="227380" x="9302750" y="5300663"/>
          <p14:tracePt t="227395" x="9036050" y="5364163"/>
          <p14:tracePt t="227411" x="8661400" y="5429250"/>
          <p14:tracePt t="227428" x="8286750" y="5475288"/>
          <p14:tracePt t="227444" x="7993063" y="5518150"/>
          <p14:tracePt t="227461" x="7618413" y="5561013"/>
          <p14:tracePt t="227478" x="7270750" y="5607050"/>
          <p14:tracePt t="227495" x="6977063" y="5649913"/>
          <p14:tracePt t="227499" x="6858000" y="5688013"/>
          <p14:tracePt t="227512" x="6686550" y="5688013"/>
          <p14:tracePt t="227515" x="6508750" y="5735638"/>
          <p14:tracePt t="227528" x="6338888" y="5735638"/>
          <p14:tracePt t="227531" x="6215063" y="5773738"/>
          <p14:tracePt t="227544" x="6100763" y="5773738"/>
          <p14:tracePt t="227547" x="5926138" y="5819775"/>
          <p14:tracePt t="227560" x="5807075" y="5819775"/>
          <p14:tracePt t="227563" x="5688013" y="5857875"/>
          <p14:tracePt t="227577" x="5572125" y="5857875"/>
          <p14:tracePt t="227581" x="5449888" y="5880100"/>
          <p14:tracePt t="227595" x="5399088" y="5892800"/>
          <p14:tracePt t="227613" x="5372100" y="5892800"/>
          <p14:tracePt t="227756" x="5394325" y="5892800"/>
          <p14:tracePt t="227763" x="5445125" y="5845175"/>
          <p14:tracePt t="227778" x="5475288" y="5718175"/>
          <p14:tracePt t="227795" x="5513388" y="5530850"/>
          <p14:tracePt t="227811" x="5513388" y="5360988"/>
          <p14:tracePt t="227828" x="5543550" y="5267325"/>
          <p14:tracePt t="227844" x="5543550" y="5130800"/>
          <p14:tracePt t="227860" x="5572125" y="5037138"/>
          <p14:tracePt t="227877" x="5572125" y="4999038"/>
          <p14:tracePt t="227894" x="5572125" y="4926013"/>
          <p14:tracePt t="227911" x="5572125" y="4837113"/>
          <p14:tracePt t="227928" x="5572125" y="4781550"/>
          <p14:tracePt t="227931" x="5572125" y="4751388"/>
          <p14:tracePt t="228363" x="5530850" y="4764088"/>
          <p14:tracePt t="228371" x="5500688" y="4794250"/>
          <p14:tracePt t="228381" x="5475288" y="4794250"/>
          <p14:tracePt t="228395" x="5376863" y="4857750"/>
          <p14:tracePt t="228411" x="5237163" y="4930775"/>
          <p14:tracePt t="228428" x="5181600" y="4930775"/>
          <p14:tracePt t="228444" x="5156200" y="4930775"/>
          <p14:tracePt t="228460" x="5126038" y="4930775"/>
          <p14:tracePt t="228477" x="5100638" y="4930775"/>
          <p14:tracePt t="228507" x="5070475" y="4930775"/>
          <p14:tracePt t="228523" x="5045075" y="4930775"/>
          <p14:tracePt t="228548" x="4976813" y="4964113"/>
          <p14:tracePt t="228564" x="4930775" y="4964113"/>
          <p14:tracePt t="228570" x="4905375" y="4976813"/>
          <p14:tracePt t="228579" x="4892675" y="4991100"/>
          <p14:tracePt t="228593" x="4867275" y="4991100"/>
          <p14:tracePt t="228596" x="4837113" y="4991100"/>
          <p14:tracePt t="228610" x="4781550" y="5019675"/>
          <p14:tracePt t="228628" x="4751388" y="5019675"/>
          <p14:tracePt t="228646" x="4725988" y="5019675"/>
          <p14:tracePt t="228660" x="4700588" y="5019675"/>
          <p14:tracePt t="228677" x="4687888" y="5032375"/>
          <p14:tracePt t="228694" x="4632325" y="5057775"/>
          <p14:tracePt t="228711" x="4564063" y="5070475"/>
          <p14:tracePt t="228714" x="4535488" y="5100638"/>
          <p14:tracePt t="228728" x="4508500" y="5100638"/>
          <p14:tracePt t="228730" x="4475163" y="5130800"/>
          <p14:tracePt t="228744" x="4449763" y="51308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rtl="0">
              <a:lnSpc>
                <a:spcPct val="107000"/>
              </a:lnSpc>
              <a:spcBef>
                <a:spcPts val="0"/>
              </a:spcBef>
              <a:spcAft>
                <a:spcPts val="800"/>
              </a:spcAft>
              <a:tabLst>
                <a:tab pos="457200" algn="l"/>
              </a:tabLst>
            </a:pPr>
            <a:r>
              <a:rPr lang="en-US" sz="2800" b="1" i="0" u="none" strike="noStrike" baseline="0" dirty="0">
                <a:solidFill>
                  <a:schemeClr val="accent2"/>
                </a:solidFill>
                <a:latin typeface="Times New Roman" panose="02020603050405020304" pitchFamily="18" charset="0"/>
              </a:rPr>
              <a:t>What is accounting?</a:t>
            </a:r>
            <a:endParaRPr lang="en-US" sz="2000" b="1" i="0" u="none" strike="noStrike" kern="0" baseline="0" dirty="0">
              <a:solidFill>
                <a:srgbClr val="2D3956"/>
              </a:solidFill>
              <a:latin typeface="Times New Roman" panose="02020603050405020304" pitchFamily="18" charset="0"/>
              <a:cs typeface="Arial" panose="020B0604020202020204" pitchFamily="34" charset="0"/>
            </a:endParaRPr>
          </a:p>
          <a:p>
            <a:pPr marL="342900" indent="-342900" algn="l">
              <a:buFont typeface="Arial" panose="020B0604020202020204" pitchFamily="34" charset="0"/>
              <a:buChar char="•"/>
            </a:pPr>
            <a:r>
              <a:rPr lang="en-US" sz="2400" b="1" dirty="0">
                <a:solidFill>
                  <a:schemeClr val="hlink"/>
                </a:solidFill>
                <a:latin typeface="Liberation Sans" panose="020B0604020202020204" pitchFamily="34" charset="0"/>
              </a:rPr>
              <a:t>Accounting</a:t>
            </a:r>
            <a:r>
              <a:rPr lang="en-US" sz="2800" b="1" dirty="0">
                <a:solidFill>
                  <a:schemeClr val="hlink"/>
                </a:solidFill>
                <a:latin typeface="Liberation Sans" panose="020B0604020202020204" pitchFamily="34" charset="0"/>
              </a:rPr>
              <a:t>: </a:t>
            </a:r>
            <a:r>
              <a:rPr lang="en-US" sz="2000" b="1" kern="100" dirty="0">
                <a:solidFill>
                  <a:srgbClr val="2D3956"/>
                </a:solidFill>
                <a:latin typeface="Calibri" panose="020F0502020204030204" pitchFamily="34" charset="0"/>
                <a:ea typeface="Calibri" panose="020F0502020204030204" pitchFamily="34" charset="0"/>
                <a:cs typeface="Arial" panose="020B0604020202020204" pitchFamily="34" charset="0"/>
              </a:rPr>
              <a:t>is a financial information system.</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400" b="1" dirty="0">
                <a:solidFill>
                  <a:schemeClr val="hlink"/>
                </a:solidFill>
                <a:latin typeface="Liberation Sans" panose="020B0604020202020204" pitchFamily="34" charset="0"/>
              </a:rPr>
              <a:t>Accounting </a:t>
            </a: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is the financial information system that provides these insights. In short, to understand your organization, you have to know the numbers.</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400" b="1" dirty="0">
                <a:solidFill>
                  <a:schemeClr val="hlink"/>
                </a:solidFill>
                <a:latin typeface="Liberation Sans" panose="020B0604020202020204" pitchFamily="34" charset="0"/>
              </a:rPr>
              <a:t> Accounting </a:t>
            </a: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is often called the language of businesses. A language is a means of social communication and involves a flow of information from one person to one or more other people.</a:t>
            </a: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736432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Definition and Importance of Accounting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62571154"/>
      </p:ext>
    </p:extLst>
  </p:cSld>
  <p:clrMapOvr>
    <a:masterClrMapping/>
  </p:clrMapOvr>
  <mc:AlternateContent xmlns:mc="http://schemas.openxmlformats.org/markup-compatibility/2006" xmlns:p14="http://schemas.microsoft.com/office/powerpoint/2010/main">
    <mc:Choice Requires="p14">
      <p:transition p14:dur="10" advTm="212074"/>
    </mc:Choice>
    <mc:Fallback xmlns="">
      <p:transition advTm="212074"/>
    </mc:Fallback>
  </mc:AlternateContent>
  <p:extLst>
    <p:ext uri="{3A86A75C-4F4B-4683-9AE1-C65F6400EC91}">
      <p14:laserTraceLst xmlns:p14="http://schemas.microsoft.com/office/powerpoint/2010/main">
        <p14:tracePtLst>
          <p14:tracePt t="1642" x="4492625" y="5105400"/>
          <p14:tracePt t="1650" x="4568825" y="5011738"/>
          <p14:tracePt t="1660" x="4602163" y="4938713"/>
          <p14:tracePt t="1676" x="4679950" y="4862513"/>
          <p14:tracePt t="1706" x="4679950" y="4799013"/>
          <p14:tracePt t="1715" x="4594225" y="4743450"/>
          <p14:tracePt t="1725" x="4522788" y="4710113"/>
          <p14:tracePt t="1742" x="4224338" y="4624388"/>
          <p14:tracePt t="1758" x="4032250" y="4548188"/>
          <p14:tracePt t="1775" x="3836988" y="4471988"/>
          <p14:tracePt t="1778" x="3713163" y="4429125"/>
          <p14:tracePt t="1792" x="3594100" y="4391025"/>
          <p14:tracePt t="1795" x="3441700" y="4325938"/>
          <p14:tracePt t="1809" x="3249613" y="4246563"/>
          <p14:tracePt t="1826" x="3178175" y="4203700"/>
          <p14:tracePt t="1842" x="3122613" y="4173538"/>
          <p14:tracePt t="1859" x="2978150" y="4067175"/>
          <p14:tracePt t="1876" x="2854325" y="3981450"/>
          <p14:tracePt t="1892" x="2735263" y="3897313"/>
          <p14:tracePt t="1910" x="2611438" y="3808413"/>
          <p14:tracePt t="1926" x="2446338" y="3675063"/>
          <p14:tracePt t="1929" x="2344738" y="3611563"/>
          <p14:tracePt t="1942" x="2241550" y="3509963"/>
          <p14:tracePt t="1959" x="2139950" y="3446463"/>
          <p14:tracePt t="1962" x="2066925" y="3373438"/>
          <p14:tracePt t="1975" x="2038350" y="3343275"/>
          <p14:tracePt t="1978" x="2008188" y="3309938"/>
          <p14:tracePt t="1992" x="1995488" y="3302000"/>
          <p14:tracePt t="2019" x="1995488" y="3276600"/>
          <p14:tracePt t="2043" x="1995488" y="3246438"/>
          <p14:tracePt t="2060" x="1995488" y="3233738"/>
          <p14:tracePt t="2066" x="1995488" y="3221038"/>
          <p14:tracePt t="2074" x="1995488" y="3165475"/>
          <p14:tracePt t="2092" x="1947863" y="3089275"/>
          <p14:tracePt t="2109" x="1897063" y="2930525"/>
          <p14:tracePt t="2126" x="1866900" y="2836863"/>
          <p14:tracePt t="2143" x="1838325" y="2744788"/>
          <p14:tracePt t="2146" x="1838325" y="2714625"/>
          <p14:tracePt t="2159" x="1803400" y="2667000"/>
          <p14:tracePt t="2161" x="1803400" y="2654300"/>
          <p14:tracePt t="2179" x="1778000" y="2628900"/>
          <p14:tracePt t="2194" x="1765300" y="2590800"/>
          <p14:tracePt t="2210" x="1727200" y="2547938"/>
          <p14:tracePt t="2234" x="1727200" y="2522538"/>
          <p14:tracePt t="2250" x="1693863" y="2476500"/>
          <p14:tracePt t="2259" x="1646238" y="2441575"/>
          <p14:tracePt t="2275" x="1587500" y="2382838"/>
          <p14:tracePt t="2292" x="1493838" y="2289175"/>
          <p14:tracePt t="2309" x="1463675" y="2259013"/>
          <p14:tracePt t="2326" x="1438275" y="2233613"/>
          <p14:tracePt t="2329" x="1425575" y="2220913"/>
          <p14:tracePt t="2342" x="1425575" y="2195513"/>
          <p14:tracePt t="2346" x="1395413" y="2165350"/>
          <p14:tracePt t="2358" x="1395413" y="2139950"/>
          <p14:tracePt t="2362" x="1365250" y="2109788"/>
          <p14:tracePt t="2376" x="1335088" y="2079625"/>
          <p14:tracePt t="2394" x="1306513" y="2020888"/>
          <p14:tracePt t="2410" x="1276350" y="1960563"/>
          <p14:tracePt t="2426" x="1263650" y="1884363"/>
          <p14:tracePt t="2445" x="1250950" y="1876425"/>
          <p14:tracePt t="2475" x="1250950" y="1851025"/>
          <p14:tracePt t="2499" x="1250950" y="1820863"/>
          <p14:tracePt t="2515" x="1250950" y="1808163"/>
          <p14:tracePt t="2522" x="1250950" y="1795463"/>
          <p14:tracePt t="2555" x="1250950" y="1770063"/>
          <p14:tracePt t="2643" x="1250950" y="1744663"/>
          <p14:tracePt t="2755" x="1250950" y="1719263"/>
          <p14:tracePt t="2786" x="1250950" y="1689100"/>
          <p14:tracePt t="2803" x="1258888" y="1676400"/>
          <p14:tracePt t="2810" x="1271588" y="1668463"/>
          <p14:tracePt t="2818" x="1281113" y="1654175"/>
          <p14:tracePt t="2834" x="1306513" y="1654175"/>
          <p14:tracePt t="2850" x="1335088" y="1654175"/>
          <p14:tracePt t="2874" x="1362075" y="1654175"/>
          <p14:tracePt t="2978" x="1352550" y="1641475"/>
          <p14:tracePt t="3002" x="1352550" y="1616075"/>
          <p14:tracePt t="3051" x="1344613" y="1603375"/>
          <p14:tracePt t="3146" x="1331913" y="1590675"/>
          <p14:tracePt t="3179" x="1331913" y="1565275"/>
          <p14:tracePt t="3235" x="1319213" y="1552575"/>
          <p14:tracePt t="3250" x="1306513" y="1539875"/>
          <p14:tracePt t="3260" x="1293813" y="1531938"/>
          <p14:tracePt t="3266" x="1268413" y="1531938"/>
          <p14:tracePt t="3275" x="1255713" y="1519238"/>
          <p14:tracePt t="3293" x="1182688" y="1471613"/>
          <p14:tracePt t="3309" x="1127125" y="1441450"/>
          <p14:tracePt t="3326" x="1114425" y="1428750"/>
          <p14:tracePt t="3635" x="1122363" y="1420813"/>
          <p14:tracePt t="3642" x="1149350" y="1420813"/>
          <p14:tracePt t="3659" x="1187450" y="1425575"/>
          <p14:tracePt t="3675" x="1255713" y="1441450"/>
          <p14:tracePt t="3694" x="1347788" y="1441450"/>
          <p14:tracePt t="3709" x="1403350" y="1471613"/>
          <p14:tracePt t="3725" x="1458913" y="1471613"/>
          <p14:tracePt t="3742" x="1514475" y="1471613"/>
          <p14:tracePt t="3745" x="1539875" y="1471613"/>
          <p14:tracePt t="3759" x="1570038" y="1471613"/>
          <p14:tracePt t="3762" x="1595438" y="1471613"/>
          <p14:tracePt t="3775" x="1620838" y="1471613"/>
          <p14:tracePt t="3778" x="1651000" y="1471613"/>
          <p14:tracePt t="3792" x="1676400" y="1471613"/>
          <p14:tracePt t="3795" x="1706563" y="1471613"/>
          <p14:tracePt t="3809" x="1795463" y="1471613"/>
          <p14:tracePt t="3825" x="1922463" y="1471613"/>
          <p14:tracePt t="3843" x="2033588" y="1471613"/>
          <p14:tracePt t="3859" x="2195513" y="1509713"/>
          <p14:tracePt t="3875" x="2370138" y="1547813"/>
          <p14:tracePt t="3892" x="2543175" y="1582738"/>
          <p14:tracePt t="3909" x="2717800" y="1582738"/>
          <p14:tracePt t="3926" x="2811463" y="1616075"/>
          <p14:tracePt t="3942" x="2862263" y="1616075"/>
          <p14:tracePt t="3958" x="2917825" y="1616075"/>
          <p14:tracePt t="3961" x="2947988" y="1616075"/>
          <p14:tracePt t="3979" x="2973388" y="1616075"/>
          <p14:tracePt t="3995" x="2998788" y="1616075"/>
          <p14:tracePt t="4008" x="3028950" y="1616075"/>
          <p14:tracePt t="4011" x="3054350" y="1616075"/>
          <p14:tracePt t="4025" x="3109913" y="1616075"/>
          <p14:tracePt t="4042" x="3135313" y="1616075"/>
          <p14:tracePt t="4059" x="3194050" y="1641475"/>
          <p14:tracePt t="4075" x="3279775" y="1641475"/>
          <p14:tracePt t="4093" x="3411538" y="1676400"/>
          <p14:tracePt t="4108" x="3581400" y="1676400"/>
          <p14:tracePt t="4126" x="3709988" y="1676400"/>
          <p14:tracePt t="4143" x="3879850" y="1676400"/>
          <p14:tracePt t="4146" x="3943350" y="1676400"/>
          <p14:tracePt t="4159" x="3973513" y="1676400"/>
          <p14:tracePt t="4162" x="4032250" y="1676400"/>
          <p14:tracePt t="4177" x="4062413" y="1676400"/>
          <p14:tracePt t="4180" x="4087813" y="1676400"/>
          <p14:tracePt t="4193" x="4181475" y="1676400"/>
          <p14:tracePt t="4211" x="4244975" y="1676400"/>
          <p14:tracePt t="4228" x="4300538" y="1676400"/>
          <p14:tracePt t="4243" x="4386263" y="1676400"/>
          <p14:tracePt t="4259" x="4475163" y="1676400"/>
          <p14:tracePt t="4275" x="4602163" y="1676400"/>
          <p14:tracePt t="4292" x="4692650" y="1676400"/>
          <p14:tracePt t="4309" x="4819650" y="1676400"/>
          <p14:tracePt t="4326" x="4913313" y="1676400"/>
          <p14:tracePt t="4329" x="4938713" y="1676400"/>
          <p14:tracePt t="4343" x="5002213" y="1676400"/>
          <p14:tracePt t="4345" x="5049838" y="1676400"/>
          <p14:tracePt t="4358" x="5092700" y="1676400"/>
          <p14:tracePt t="4361" x="5121275" y="1676400"/>
          <p14:tracePt t="4376" x="5146675" y="1676400"/>
          <p14:tracePt t="4380" x="5173663" y="1676400"/>
          <p14:tracePt t="4393" x="5265738" y="1676400"/>
          <p14:tracePt t="4410" x="5321300" y="1676400"/>
          <p14:tracePt t="4426" x="5411788" y="1676400"/>
          <p14:tracePt t="4445" x="5465763" y="1676400"/>
          <p14:tracePt t="4458" x="5556250" y="1676400"/>
          <p14:tracePt t="4475" x="5665788" y="1676400"/>
          <p14:tracePt t="4492" x="5772150" y="1676400"/>
          <p14:tracePt t="4509" x="5849938" y="1676400"/>
          <p14:tracePt t="4525" x="5883275" y="1676400"/>
          <p14:tracePt t="4542" x="5938838" y="1676400"/>
          <p14:tracePt t="4545" x="5969000" y="1676400"/>
          <p14:tracePt t="4559" x="5994400" y="1676400"/>
          <p14:tracePt t="4562" x="6019800" y="1676400"/>
          <p14:tracePt t="4575" x="6049963" y="1676400"/>
          <p14:tracePt t="4578" x="6075363" y="1676400"/>
          <p14:tracePt t="4594" x="6169025" y="1676400"/>
          <p14:tracePt t="4608" x="6232525" y="1676400"/>
          <p14:tracePt t="4611" x="6291263" y="1676400"/>
          <p14:tracePt t="4626" x="6384925" y="1676400"/>
          <p14:tracePt t="4643" x="6473825" y="1676400"/>
          <p14:tracePt t="4659" x="6567488" y="1676400"/>
          <p14:tracePt t="4675" x="6657975" y="1676400"/>
          <p14:tracePt t="4692" x="6713538" y="1676400"/>
          <p14:tracePt t="4708" x="6802438" y="1676400"/>
          <p14:tracePt t="4726" x="6891338" y="1676400"/>
          <p14:tracePt t="4729" x="6921500" y="1676400"/>
          <p14:tracePt t="4741" x="6946900" y="1676400"/>
          <p14:tracePt t="4759" x="6972300" y="1676400"/>
          <p14:tracePt t="4761" x="6997700" y="1676400"/>
          <p14:tracePt t="4779" x="7023100" y="1676400"/>
          <p14:tracePt t="4791" x="7053263" y="1676400"/>
          <p14:tracePt t="4795" x="7078663" y="1676400"/>
          <p14:tracePt t="4810" x="7108825" y="1676400"/>
          <p14:tracePt t="4825" x="7180263" y="1676400"/>
          <p14:tracePt t="4842" x="7253288" y="1676400"/>
          <p14:tracePt t="4859" x="7304088" y="1676400"/>
          <p14:tracePt t="4875" x="7359650" y="1676400"/>
          <p14:tracePt t="4893" x="7389813" y="1676400"/>
          <p14:tracePt t="4908" x="7443788" y="1676400"/>
          <p14:tracePt t="4926" x="7470775" y="1676400"/>
          <p14:tracePt t="4941" x="7499350" y="1676400"/>
          <p14:tracePt t="5035" x="7524750" y="1676400"/>
          <p14:tracePt t="5146" x="7572375" y="1663700"/>
          <p14:tracePt t="5163" x="7605713" y="1616075"/>
          <p14:tracePt t="5171" x="7605713" y="1603375"/>
          <p14:tracePt t="5186" x="7618413" y="1565275"/>
          <p14:tracePt t="5195" x="7631113" y="1552575"/>
          <p14:tracePt t="5208" x="7631113" y="1527175"/>
          <p14:tracePt t="5211" x="7631113" y="1463675"/>
          <p14:tracePt t="5226" x="7631113" y="1408113"/>
          <p14:tracePt t="5244" x="7631113" y="1382713"/>
          <p14:tracePt t="5258" x="7631113" y="1327150"/>
          <p14:tracePt t="5276" x="7631113" y="1271588"/>
          <p14:tracePt t="5292" x="7631113" y="1246188"/>
          <p14:tracePt t="5309" x="7631113" y="1216025"/>
          <p14:tracePt t="5324" x="7631113" y="1190625"/>
          <p14:tracePt t="5342" x="7602538" y="1131888"/>
          <p14:tracePt t="5359" x="7602538" y="1106488"/>
          <p14:tracePt t="5362" x="7589838" y="1058863"/>
          <p14:tracePt t="5376" x="7577138" y="1046163"/>
          <p14:tracePt t="5393" x="7550150" y="990600"/>
          <p14:tracePt t="5409" x="7550150" y="952500"/>
          <p14:tracePt t="5426" x="7550150" y="914400"/>
          <p14:tracePt t="5444" x="7524750" y="889000"/>
          <p14:tracePt t="5459" x="7524750" y="863600"/>
          <p14:tracePt t="5476" x="7524750" y="838200"/>
          <p14:tracePt t="5492" x="7524750" y="812800"/>
          <p14:tracePt t="5610" x="7512050" y="800100"/>
          <p14:tracePt t="5618" x="7458075" y="800100"/>
          <p14:tracePt t="5625" x="7427913" y="800100"/>
          <p14:tracePt t="5643" x="7337425" y="825500"/>
          <p14:tracePt t="5659" x="7245350" y="855663"/>
          <p14:tracePt t="5675" x="7189788" y="855663"/>
          <p14:tracePt t="5694" x="7142163" y="871538"/>
          <p14:tracePt t="5709" x="7129463" y="884238"/>
          <p14:tracePt t="5726" x="7104063" y="884238"/>
          <p14:tracePt t="5743" x="7073900" y="884238"/>
          <p14:tracePt t="5759" x="7048500" y="884238"/>
          <p14:tracePt t="5763" x="7023100" y="884238"/>
          <p14:tracePt t="5779" x="6992938" y="884238"/>
          <p14:tracePt t="5792" x="6967538" y="884238"/>
          <p14:tracePt t="5796" x="6938963" y="884238"/>
          <p14:tracePt t="5811" x="6807200" y="884238"/>
          <p14:tracePt t="5826" x="6670675" y="884238"/>
          <p14:tracePt t="5844" x="6500813" y="884238"/>
          <p14:tracePt t="5859" x="6296025" y="884238"/>
          <p14:tracePt t="5875" x="6121400" y="884238"/>
          <p14:tracePt t="5893" x="5913438" y="884238"/>
          <p14:tracePt t="5909" x="5662613" y="884238"/>
          <p14:tracePt t="5926" x="5402263" y="884238"/>
          <p14:tracePt t="5943" x="5118100" y="884238"/>
          <p14:tracePt t="5946" x="4943475" y="846138"/>
          <p14:tracePt t="5959" x="4819650" y="804863"/>
          <p14:tracePt t="5976" x="4556125" y="787400"/>
          <p14:tracePt t="5979" x="4462463" y="765175"/>
          <p14:tracePt t="5992" x="4398963" y="765175"/>
          <p14:tracePt t="5995" x="4338638" y="765175"/>
          <p14:tracePt t="6010" x="4313238" y="744538"/>
          <p14:tracePt t="6026" x="4257675" y="744538"/>
          <p14:tracePt t="6050" x="4232275" y="744538"/>
          <p14:tracePt t="6059" x="4206875" y="744538"/>
          <p14:tracePt t="6074" x="4176713" y="744538"/>
          <p14:tracePt t="6092" x="4138613" y="731838"/>
          <p14:tracePt t="6109" x="4100513" y="719138"/>
          <p14:tracePt t="6126" x="4075113" y="719138"/>
          <p14:tracePt t="6129" x="4044950" y="719138"/>
          <p14:tracePt t="6147" x="4019550" y="719138"/>
          <p14:tracePt t="6170" x="3990975" y="719138"/>
          <p14:tracePt t="6186" x="3905250" y="701675"/>
          <p14:tracePt t="6203" x="3892550" y="688975"/>
          <p14:tracePt t="6211" x="3867150" y="688975"/>
          <p14:tracePt t="6225" x="3697288" y="688975"/>
          <p14:tracePt t="6242" x="3513138" y="655638"/>
          <p14:tracePt t="6260" x="3275013" y="612775"/>
          <p14:tracePt t="6276" x="2981325" y="574675"/>
          <p14:tracePt t="6291" x="2689225" y="527050"/>
          <p14:tracePt t="6308" x="2451100" y="488950"/>
          <p14:tracePt t="6325" x="2314575" y="455613"/>
          <p14:tracePt t="6342" x="2185988" y="455613"/>
          <p14:tracePt t="6346" x="2157413" y="455613"/>
          <p14:tracePt t="6363" x="2132013" y="455613"/>
          <p14:tracePt t="6379" x="2101850" y="455613"/>
          <p14:tracePt t="6426" x="2076450" y="455613"/>
          <p14:tracePt t="6434" x="2063750" y="442913"/>
          <p14:tracePt t="6466" x="2051050" y="430213"/>
          <p14:tracePt t="6483" x="2025650" y="430213"/>
          <p14:tracePt t="6490" x="1957388" y="458788"/>
          <p14:tracePt t="6499" x="1892300" y="458788"/>
          <p14:tracePt t="6509" x="1828800" y="458788"/>
          <p14:tracePt t="6526" x="1701800" y="493713"/>
          <p14:tracePt t="6529" x="1582738" y="493713"/>
          <p14:tracePt t="6542" x="1519238" y="493713"/>
          <p14:tracePt t="6545" x="1454150" y="493713"/>
          <p14:tracePt t="6558" x="1347788" y="493713"/>
          <p14:tracePt t="6561" x="1284288" y="493713"/>
          <p14:tracePt t="6576" x="1220788" y="493713"/>
          <p14:tracePt t="6579" x="1157288" y="493713"/>
          <p14:tracePt t="6591" x="1093788" y="493713"/>
          <p14:tracePt t="6609" x="1012825" y="493713"/>
          <p14:tracePt t="6626" x="987425" y="493713"/>
          <p14:tracePt t="6659" x="957263" y="493713"/>
          <p14:tracePt t="6666" x="931863" y="493713"/>
          <p14:tracePt t="6675" x="906463" y="493713"/>
          <p14:tracePt t="6693" x="850900" y="519113"/>
          <p14:tracePt t="6709" x="757238" y="549275"/>
          <p14:tracePt t="6726" x="731838" y="549275"/>
          <p14:tracePt t="6742" x="684213" y="565150"/>
          <p14:tracePt t="6810" x="671513" y="577850"/>
          <p14:tracePt t="6818" x="658813" y="592138"/>
          <p14:tracePt t="6826" x="646113" y="604838"/>
          <p14:tracePt t="6842" x="549275" y="701675"/>
          <p14:tracePt t="6859" x="430213" y="787400"/>
          <p14:tracePt t="6875" x="369888" y="850900"/>
          <p14:tracePt t="6892" x="336550" y="944563"/>
          <p14:tracePt t="6909" x="314325" y="965200"/>
          <p14:tracePt t="6926" x="314325" y="990600"/>
          <p14:tracePt t="6971" x="314325" y="1020763"/>
          <p14:tracePt t="7003" x="319088" y="1033463"/>
          <p14:tracePt t="7019" x="331788" y="1046163"/>
          <p14:tracePt t="7034" x="344488" y="1055688"/>
          <p14:tracePt t="7042" x="357188" y="1068388"/>
          <p14:tracePt t="7060" x="369888" y="1081088"/>
          <p14:tracePt t="7066" x="382588" y="1093788"/>
          <p14:tracePt t="7075" x="395288" y="1106488"/>
          <p14:tracePt t="7092" x="404813" y="1119188"/>
          <p14:tracePt t="7108" x="430213" y="1139825"/>
          <p14:tracePt t="7126" x="498475" y="1152525"/>
          <p14:tracePt t="7142" x="523875" y="1177925"/>
          <p14:tracePt t="7145" x="549275" y="1203325"/>
          <p14:tracePt t="7159" x="577850" y="1203325"/>
          <p14:tracePt t="7162" x="608013" y="1233488"/>
          <p14:tracePt t="7177" x="633413" y="1233488"/>
          <p14:tracePt t="7179" x="646113" y="1246188"/>
          <p14:tracePt t="7193" x="671513" y="1276350"/>
          <p14:tracePt t="7195" x="684213" y="1284288"/>
          <p14:tracePt t="7211" x="714375" y="1314450"/>
          <p14:tracePt t="7226" x="739775" y="1314450"/>
          <p14:tracePt t="7241" x="795338" y="1314450"/>
          <p14:tracePt t="7260" x="820738" y="1314450"/>
          <p14:tracePt t="7276" x="876300" y="1314450"/>
          <p14:tracePt t="7292" x="969963" y="1349375"/>
          <p14:tracePt t="7308" x="1063625" y="1349375"/>
          <p14:tracePt t="7326" x="1139825" y="1377950"/>
          <p14:tracePt t="7329" x="1203325" y="1395413"/>
          <p14:tracePt t="7342" x="1216025" y="1408113"/>
          <p14:tracePt t="7345" x="1271588" y="1408113"/>
          <p14:tracePt t="7358" x="1319213" y="1438275"/>
          <p14:tracePt t="7376" x="1428750" y="1468438"/>
          <p14:tracePt t="7379" x="1458913" y="1501775"/>
          <p14:tracePt t="7392" x="1489075" y="1531938"/>
          <p14:tracePt t="7466" x="1519238" y="1531938"/>
          <p14:tracePt t="7577" x="1535113" y="1577975"/>
          <p14:tracePt t="7586" x="1565275" y="1608138"/>
          <p14:tracePt t="7595" x="1577975" y="1620838"/>
          <p14:tracePt t="7609" x="1612900" y="1633538"/>
          <p14:tracePt t="7627" x="1628775" y="1671638"/>
          <p14:tracePt t="7660" x="1654175" y="1671638"/>
          <p14:tracePt t="7986" x="1612900" y="1689100"/>
          <p14:tracePt t="8186" x="1600200" y="1701800"/>
          <p14:tracePt t="8242" x="1573213" y="1701800"/>
          <p14:tracePt t="8594" x="1582738" y="1701800"/>
          <p14:tracePt t="8602" x="1595438" y="1701800"/>
          <p14:tracePt t="8675" x="1620838" y="1701800"/>
          <p14:tracePt t="8779" x="1646238" y="1701800"/>
          <p14:tracePt t="8866" x="1676400" y="1701800"/>
          <p14:tracePt t="8891" x="1689100" y="1693863"/>
          <p14:tracePt t="8906" x="1697038" y="1681163"/>
          <p14:tracePt t="8946" x="1722438" y="1681163"/>
          <p14:tracePt t="8954" x="1752600" y="1681163"/>
          <p14:tracePt t="8979" x="1778000" y="1681163"/>
          <p14:tracePt t="9003" x="1808163" y="1681163"/>
          <p14:tracePt t="9026" x="1833563" y="1681163"/>
          <p14:tracePt t="9034" x="1846263" y="1668463"/>
          <p14:tracePt t="9043" x="1858963" y="1654175"/>
          <p14:tracePt t="9059" x="1884363" y="1654175"/>
          <p14:tracePt t="9075" x="1909763" y="1654175"/>
          <p14:tracePt t="9092" x="1939925" y="1654175"/>
          <p14:tracePt t="9109" x="1978025" y="1646238"/>
          <p14:tracePt t="9194" x="1990725" y="1651000"/>
          <p14:tracePt t="9674" x="2016125" y="1651000"/>
          <p14:tracePt t="9755" x="2041525" y="1651000"/>
          <p14:tracePt t="9811" x="2071688" y="1651000"/>
          <p14:tracePt t="10027" x="2114550" y="1641475"/>
          <p14:tracePt t="10043" x="2127250" y="1628775"/>
          <p14:tracePt t="10066" x="2152650" y="1628775"/>
          <p14:tracePt t="10098" x="2182813" y="1628775"/>
          <p14:tracePt t="10123" x="2195513" y="1616075"/>
          <p14:tracePt t="10130" x="2203450" y="1603375"/>
          <p14:tracePt t="10146" x="2233613" y="1603375"/>
          <p14:tracePt t="10171" x="2259013" y="1603375"/>
          <p14:tracePt t="10178" x="2271713" y="1590675"/>
          <p14:tracePt t="10191" x="2284413" y="1582738"/>
          <p14:tracePt t="10194" x="2309813" y="1582738"/>
          <p14:tracePt t="10209" x="2335213" y="1582738"/>
          <p14:tracePt t="10226" x="2390775" y="1582738"/>
          <p14:tracePt t="10242" x="2416175" y="1582738"/>
          <p14:tracePt t="10258" x="2446338" y="1582738"/>
          <p14:tracePt t="10275" x="2471738" y="1582738"/>
          <p14:tracePt t="10292" x="2497138" y="1582738"/>
          <p14:tracePt t="10308" x="2527300" y="1582738"/>
          <p14:tracePt t="10325" x="2552700" y="1582738"/>
          <p14:tracePt t="10342" x="2582863" y="1582738"/>
          <p14:tracePt t="10345" x="2590800" y="1587500"/>
          <p14:tracePt t="10358" x="2603500" y="1600200"/>
          <p14:tracePt t="10375" x="2628900" y="1600200"/>
          <p14:tracePt t="10395" x="2659063" y="1600200"/>
          <p14:tracePt t="10434" x="2684463" y="1600200"/>
          <p14:tracePt t="10459" x="2714625" y="1600200"/>
          <p14:tracePt t="10475" x="2740025" y="1600200"/>
          <p14:tracePt t="10811" x="2740025" y="1628775"/>
          <p14:tracePt t="10818" x="2717800" y="1628775"/>
          <p14:tracePt t="10858" x="2684463" y="1658938"/>
          <p14:tracePt t="10876" x="2659063" y="1658938"/>
          <p14:tracePt t="11075" x="2646363" y="1651000"/>
          <p14:tracePt t="11082" x="2646363" y="1625600"/>
          <p14:tracePt t="11099" x="2646363" y="1595438"/>
          <p14:tracePt t="11108" x="2646363" y="1570038"/>
          <p14:tracePt t="11125" x="2646363" y="1514475"/>
          <p14:tracePt t="11142" x="2646363" y="1489075"/>
          <p14:tracePt t="11145" x="2646363" y="1458913"/>
          <p14:tracePt t="11159" x="2633663" y="1412875"/>
          <p14:tracePt t="11175" x="2620963" y="1403350"/>
          <p14:tracePt t="11178" x="2590800" y="1374775"/>
          <p14:tracePt t="11191" x="2590800" y="1349375"/>
          <p14:tracePt t="11209" x="2590800" y="1293813"/>
          <p14:tracePt t="11226" x="2590800" y="1238250"/>
          <p14:tracePt t="11242" x="2590800" y="1182688"/>
          <p14:tracePt t="11258" x="2590800" y="1131888"/>
          <p14:tracePt t="11275" x="2590800" y="1068388"/>
          <p14:tracePt t="11292" x="2590800" y="1012825"/>
          <p14:tracePt t="11379" x="2578100" y="1000125"/>
          <p14:tracePt t="11403" x="2552700" y="1000125"/>
          <p14:tracePt t="11410" x="2527300" y="1000125"/>
          <p14:tracePt t="11418" x="2501900" y="1000125"/>
          <p14:tracePt t="11426" x="2471738" y="1000125"/>
          <p14:tracePt t="11442" x="2382838" y="1000125"/>
          <p14:tracePt t="11460" x="2327275" y="1000125"/>
          <p14:tracePt t="11475" x="2263775" y="1093788"/>
          <p14:tracePt t="11492" x="2220913" y="1162050"/>
          <p14:tracePt t="11509" x="2185988" y="1258888"/>
          <p14:tracePt t="11525" x="2185988" y="1365250"/>
          <p14:tracePt t="11541" x="2185988" y="1438275"/>
          <p14:tracePt t="11558" x="2185988" y="1493838"/>
          <p14:tracePt t="11586" x="2195513" y="1506538"/>
          <p14:tracePt t="11594" x="2220913" y="1506538"/>
          <p14:tracePt t="11609" x="2314575" y="1535113"/>
          <p14:tracePt t="11626" x="2446338" y="1506538"/>
          <p14:tracePt t="11642" x="2543175" y="1441450"/>
          <p14:tracePt t="11660" x="2608263" y="1382713"/>
          <p14:tracePt t="11675" x="2649538" y="1339850"/>
          <p14:tracePt t="11692" x="2649538" y="1314450"/>
          <p14:tracePt t="11708" x="2662238" y="1268413"/>
          <p14:tracePt t="11906" x="2676525" y="1276350"/>
          <p14:tracePt t="11914" x="2717800" y="1289050"/>
          <p14:tracePt t="11925" x="2743200" y="1289050"/>
          <p14:tracePt t="11942" x="2884488" y="1319213"/>
          <p14:tracePt t="11946" x="2947988" y="1319213"/>
          <p14:tracePt t="11959" x="3054350" y="1319213"/>
          <p14:tracePt t="11962" x="3224213" y="1319213"/>
          <p14:tracePt t="11975" x="3394075" y="1319213"/>
          <p14:tracePt t="11977" x="3565525" y="1319213"/>
          <p14:tracePt t="11992" x="3629025" y="1319213"/>
          <p14:tracePt t="11996" x="3790950" y="1243013"/>
          <p14:tracePt t="12010" x="3930650" y="1131888"/>
          <p14:tracePt t="12025" x="3990975" y="1071563"/>
          <p14:tracePt t="12042" x="4003675" y="1058863"/>
          <p14:tracePt t="12058" x="4003675" y="1033463"/>
          <p14:tracePt t="12115" x="3981450" y="1033463"/>
          <p14:tracePt t="12138" x="3968750" y="1042988"/>
          <p14:tracePt t="12211" x="3943350" y="1042988"/>
          <p14:tracePt t="12275" x="3930650" y="1055688"/>
          <p14:tracePt t="12355" x="3917950" y="1068388"/>
          <p14:tracePt t="12418" x="3905250" y="1058863"/>
          <p14:tracePt t="12523" x="3897313" y="1046163"/>
          <p14:tracePt t="12530" x="3884613" y="1055688"/>
          <p14:tracePt t="12542" x="3884613" y="1081088"/>
          <p14:tracePt t="12559" x="3884613" y="1106488"/>
          <p14:tracePt t="12576" x="3884613" y="1136650"/>
          <p14:tracePt t="12610" x="3892550" y="1149350"/>
          <p14:tracePt t="12626" x="3917950" y="1149350"/>
          <p14:tracePt t="12642" x="3963988" y="1136650"/>
          <p14:tracePt t="12660" x="3994150" y="1106488"/>
          <p14:tracePt t="12666" x="4006850" y="1058863"/>
          <p14:tracePt t="12675" x="4037013" y="1030288"/>
          <p14:tracePt t="12691" x="4054475" y="919163"/>
          <p14:tracePt t="12708" x="4054475" y="863600"/>
          <p14:tracePt t="12725" x="4054475" y="808038"/>
          <p14:tracePt t="12742" x="4029075" y="777875"/>
          <p14:tracePt t="12745" x="4016375" y="765175"/>
          <p14:tracePt t="12758" x="3990975" y="765175"/>
          <p14:tracePt t="12775" x="3900488" y="765175"/>
          <p14:tracePt t="12778" x="3871913" y="765175"/>
          <p14:tracePt t="12792" x="3786188" y="777875"/>
          <p14:tracePt t="12794" x="3756025" y="808038"/>
          <p14:tracePt t="12809" x="3684588" y="949325"/>
          <p14:tracePt t="12826" x="3684588" y="1038225"/>
          <p14:tracePt t="12843" x="3684588" y="1131888"/>
          <p14:tracePt t="12859" x="3684588" y="1182688"/>
          <p14:tracePt t="12875" x="3692525" y="1195388"/>
          <p14:tracePt t="12891" x="3778250" y="1195388"/>
          <p14:tracePt t="12909" x="3867150" y="1195388"/>
          <p14:tracePt t="12925" x="4003675" y="1127125"/>
          <p14:tracePt t="12942" x="4181475" y="969963"/>
          <p14:tracePt t="12945" x="4257675" y="893763"/>
          <p14:tracePt t="12958" x="4313238" y="820738"/>
          <p14:tracePt t="12975" x="4364038" y="706438"/>
          <p14:tracePt t="12978" x="4364038" y="681038"/>
          <p14:tracePt t="12991" x="4381500" y="633413"/>
          <p14:tracePt t="13027" x="4356100" y="633413"/>
          <p14:tracePt t="13034" x="4292600" y="633413"/>
          <p14:tracePt t="13041" x="4262438" y="658813"/>
          <p14:tracePt t="13058" x="4173538" y="820738"/>
          <p14:tracePt t="13075" x="4130675" y="1058863"/>
          <p14:tracePt t="13091" x="4130675" y="1182688"/>
          <p14:tracePt t="13109" x="4130675" y="1212850"/>
          <p14:tracePt t="13125" x="4198938" y="1225550"/>
          <p14:tracePt t="13142" x="4313238" y="1225550"/>
          <p14:tracePt t="13157" x="4449763" y="1144588"/>
          <p14:tracePt t="13175" x="4654550" y="1008063"/>
          <p14:tracePt t="13179" x="4751388" y="969963"/>
          <p14:tracePt t="13192" x="4879975" y="884238"/>
          <p14:tracePt t="13195" x="4946650" y="846138"/>
          <p14:tracePt t="13208" x="5019675" y="812800"/>
          <p14:tracePt t="13211" x="5118100" y="752475"/>
          <p14:tracePt t="13291" x="5133975" y="795338"/>
          <p14:tracePt t="13297" x="5181600" y="846138"/>
          <p14:tracePt t="13308" x="5219700" y="914400"/>
          <p14:tracePt t="13325" x="5384800" y="1008063"/>
          <p14:tracePt t="13342" x="5572125" y="1046163"/>
          <p14:tracePt t="13345" x="5637213" y="1046163"/>
          <p14:tracePt t="13358" x="5743575" y="1046163"/>
          <p14:tracePt t="13361" x="5807075" y="1046163"/>
          <p14:tracePt t="13375" x="5870575" y="1046163"/>
          <p14:tracePt t="13378" x="5934075" y="1046163"/>
          <p14:tracePt t="13391" x="6002338" y="1016000"/>
          <p14:tracePt t="13394" x="6053138" y="965200"/>
          <p14:tracePt t="13409" x="6113463" y="906463"/>
          <p14:tracePt t="13424" x="6172200" y="846138"/>
          <p14:tracePt t="13515" x="6219825" y="830263"/>
          <p14:tracePt t="13531" x="6248400" y="830263"/>
          <p14:tracePt t="13547" x="6275388" y="830263"/>
          <p14:tracePt t="13554" x="6300788" y="830263"/>
          <p14:tracePt t="13563" x="6329363" y="830263"/>
          <p14:tracePt t="13575" x="6354763" y="830263"/>
          <p14:tracePt t="13578" x="6384925" y="830263"/>
          <p14:tracePt t="13592" x="6410325" y="830263"/>
          <p14:tracePt t="13594" x="6473825" y="830263"/>
          <p14:tracePt t="13608" x="6500813" y="830263"/>
          <p14:tracePt t="13611" x="6529388" y="830263"/>
          <p14:tracePt t="13625" x="6615113" y="812800"/>
          <p14:tracePt t="13641" x="6627813" y="800100"/>
          <p14:tracePt t="13699" x="6619875" y="808038"/>
          <p14:tracePt t="13706" x="6607175" y="850900"/>
          <p14:tracePt t="13715" x="6589713" y="896938"/>
          <p14:tracePt t="13725" x="6559550" y="927100"/>
          <p14:tracePt t="13742" x="6559550" y="1016000"/>
          <p14:tracePt t="13745" x="6559550" y="1081088"/>
          <p14:tracePt t="13763" x="6559550" y="1106488"/>
          <p14:tracePt t="13775" x="6602413" y="1122363"/>
          <p14:tracePt t="13778" x="6665913" y="1122363"/>
          <p14:tracePt t="13792" x="6729413" y="1122363"/>
          <p14:tracePt t="13795" x="6861175" y="1122363"/>
          <p14:tracePt t="13809" x="7096125" y="1106488"/>
          <p14:tracePt t="13826" x="7265988" y="1012825"/>
          <p14:tracePt t="13842" x="7364413" y="923925"/>
          <p14:tracePt t="13860" x="7392988" y="868363"/>
          <p14:tracePt t="13875" x="7392988" y="842963"/>
          <p14:tracePt t="13931" x="7389813" y="830263"/>
          <p14:tracePt t="13947" x="7377113" y="838200"/>
          <p14:tracePt t="13954" x="7364413" y="846138"/>
          <p14:tracePt t="13963" x="7351713" y="858838"/>
          <p14:tracePt t="13986" x="7351713" y="884238"/>
          <p14:tracePt t="14003" x="7337425" y="896938"/>
          <p14:tracePt t="14193" x="7312025" y="896938"/>
          <p14:tracePt t="14234" x="7299325" y="909638"/>
          <p14:tracePt t="14258" x="7299325" y="936625"/>
          <p14:tracePt t="39667" x="7299325" y="962025"/>
          <p14:tracePt t="39673" x="7299325" y="990600"/>
          <p14:tracePt t="39691" x="7299325" y="1016000"/>
          <p14:tracePt t="39707" x="7265988" y="1149350"/>
          <p14:tracePt t="39724" x="7265988" y="1365250"/>
          <p14:tracePt t="39742" x="7227888" y="1552575"/>
          <p14:tracePt t="39757" x="7227888" y="1646238"/>
          <p14:tracePt t="39773" x="7227888" y="1735138"/>
          <p14:tracePt t="39790" x="7253288" y="1833563"/>
          <p14:tracePt t="39794" x="7283450" y="1893888"/>
          <p14:tracePt t="39806" x="7312025" y="1922463"/>
          <p14:tracePt t="39809" x="7312025" y="1952625"/>
          <p14:tracePt t="39823" x="7312025" y="1978025"/>
          <p14:tracePt t="39826" x="7312025" y="2008188"/>
          <p14:tracePt t="39840" x="7312025" y="2033588"/>
          <p14:tracePt t="39843" x="7312025" y="2097088"/>
          <p14:tracePt t="39856" x="7312025" y="2122488"/>
          <p14:tracePt t="39860" x="7312025" y="2185988"/>
          <p14:tracePt t="39874" x="7312025" y="2360613"/>
          <p14:tracePt t="39890" x="7248525" y="2479675"/>
          <p14:tracePt t="39906" x="7231063" y="2611438"/>
          <p14:tracePt t="39923" x="7202488" y="2709863"/>
          <p14:tracePt t="39941" x="7177088" y="2795588"/>
          <p14:tracePt t="39956" x="7134225" y="2867025"/>
          <p14:tracePt t="39973" x="7086600" y="2943225"/>
          <p14:tracePt t="39990" x="7023100" y="3041650"/>
          <p14:tracePt t="39994" x="7010400" y="3054350"/>
          <p14:tracePt t="40006" x="6985000" y="3084513"/>
          <p14:tracePt t="40009" x="6913563" y="3152775"/>
          <p14:tracePt t="40024" x="6873875" y="3249613"/>
          <p14:tracePt t="40026" x="6845300" y="3279775"/>
          <p14:tracePt t="40039" x="6815138" y="3309938"/>
          <p14:tracePt t="40042" x="6742113" y="3382963"/>
          <p14:tracePt t="40056" x="6713538" y="3411538"/>
          <p14:tracePt t="40059" x="6683375" y="3441700"/>
          <p14:tracePt t="40074" x="6602413" y="3505200"/>
          <p14:tracePt t="40091" x="6534150" y="3540125"/>
          <p14:tracePt t="40107" x="6440488" y="3568700"/>
          <p14:tracePt t="40123" x="6381750" y="3598863"/>
          <p14:tracePt t="40140" x="6291263" y="3598863"/>
          <p14:tracePt t="40156" x="6134100" y="3649663"/>
          <p14:tracePt t="40173" x="6088063" y="3667125"/>
          <p14:tracePt t="40191" x="5959475" y="3667125"/>
          <p14:tracePt t="40194" x="5929313" y="3697288"/>
          <p14:tracePt t="40206" x="5900738" y="3697288"/>
          <p14:tracePt t="40209" x="5875338" y="3697288"/>
          <p14:tracePt t="40223" x="5849938" y="3697288"/>
          <p14:tracePt t="40227" x="5819775" y="3697288"/>
          <p14:tracePt t="40239" x="5756275" y="3697288"/>
          <p14:tracePt t="40242" x="5730875" y="3697288"/>
          <p14:tracePt t="40256" x="5665788" y="3697288"/>
          <p14:tracePt t="40260" x="5576888" y="3730625"/>
          <p14:tracePt t="40274" x="5372100" y="3730625"/>
          <p14:tracePt t="40290" x="5143500" y="3730625"/>
          <p14:tracePt t="40306" x="4854575" y="3730625"/>
          <p14:tracePt t="40323" x="4568825" y="3730625"/>
          <p14:tracePt t="40340" x="4389438" y="3730625"/>
          <p14:tracePt t="40356" x="4300538" y="3730625"/>
          <p14:tracePt t="40374" x="4206875" y="3730625"/>
          <p14:tracePt t="40390" x="4181475" y="3730625"/>
          <p14:tracePt t="40406" x="4156075" y="3730625"/>
          <p14:tracePt t="40410" x="4125913" y="3730625"/>
          <p14:tracePt t="40434" x="4062413" y="3730625"/>
          <p14:tracePt t="40443" x="4049713" y="3722688"/>
          <p14:tracePt t="40546" x="4011613" y="3709988"/>
          <p14:tracePt t="40554" x="3981450" y="3709988"/>
          <p14:tracePt t="40563" x="3935413" y="3722688"/>
          <p14:tracePt t="40574" x="3887788" y="3735388"/>
          <p14:tracePt t="40590" x="3735388" y="3768725"/>
          <p14:tracePt t="40593" x="3636963" y="3808413"/>
          <p14:tracePt t="40607" x="3590925" y="3808413"/>
          <p14:tracePt t="40610" x="3543300" y="3841750"/>
          <p14:tracePt t="40623" x="3517900" y="3841750"/>
          <p14:tracePt t="40626" x="3487738" y="3841750"/>
          <p14:tracePt t="40641" x="3459163" y="3871913"/>
          <p14:tracePt t="40666" x="3433763" y="3871913"/>
          <p14:tracePt t="40715" x="3403600" y="3871913"/>
          <p14:tracePt t="40722" x="3378200" y="3871913"/>
          <p14:tracePt t="40731" x="3271838" y="3871913"/>
          <p14:tracePt t="40740" x="3092450" y="3833813"/>
          <p14:tracePt t="40756" x="2841625" y="3705225"/>
          <p14:tracePt t="40773" x="2540000" y="3578225"/>
          <p14:tracePt t="40790" x="2238375" y="3446463"/>
          <p14:tracePt t="40806" x="2092325" y="3408363"/>
          <p14:tracePt t="40883" x="2066925" y="3408363"/>
          <p14:tracePt t="40890" x="2003425" y="3408363"/>
          <p14:tracePt t="40906" x="1684338" y="3317875"/>
          <p14:tracePt t="40923" x="1463675" y="3241675"/>
          <p14:tracePt t="40940" x="1212850" y="3114675"/>
          <p14:tracePt t="40956" x="1114425" y="3076575"/>
          <p14:tracePt t="40974" x="1106488" y="3067050"/>
          <p14:tracePt t="40990" x="1106488" y="3041650"/>
          <p14:tracePt t="41006" x="1106488" y="2986088"/>
          <p14:tracePt t="41024" x="1106488" y="2957513"/>
          <p14:tracePt t="41040" x="1114425" y="2909888"/>
          <p14:tracePt t="41123" x="1127125" y="2901950"/>
          <p14:tracePt t="41259" x="1139825" y="2889250"/>
          <p14:tracePt t="41611" x="1152525" y="2897188"/>
          <p14:tracePt t="41698" x="1144588" y="2905125"/>
          <p14:tracePt t="41826" x="1165225" y="2905125"/>
          <p14:tracePt t="41834" x="1190625" y="2905125"/>
          <p14:tracePt t="41843" x="1255713" y="2905125"/>
          <p14:tracePt t="41856" x="1284288" y="2905125"/>
          <p14:tracePt t="41860" x="1390650" y="2905125"/>
          <p14:tracePt t="41874" x="1603375" y="2947988"/>
          <p14:tracePt t="41890" x="2101850" y="3092450"/>
          <p14:tracePt t="41906" x="2968625" y="3330575"/>
          <p14:tracePt t="41925" x="3836988" y="3568700"/>
          <p14:tracePt t="41940" x="4295775" y="3667125"/>
          <p14:tracePt t="41956" x="4487863" y="3697288"/>
          <p14:tracePt t="42010" x="4500563" y="3687763"/>
          <p14:tracePt t="42027" x="4500563" y="3662363"/>
          <p14:tracePt t="42034" x="4454525" y="3616325"/>
          <p14:tracePt t="42043" x="4389438" y="3616325"/>
          <p14:tracePt t="42057" x="4151313" y="3535363"/>
          <p14:tracePt t="42073" x="3824288" y="3449638"/>
          <p14:tracePt t="42090" x="3606800" y="3368675"/>
          <p14:tracePt t="42106" x="3313113" y="3327400"/>
          <p14:tracePt t="42122" x="3024188" y="3284538"/>
          <p14:tracePt t="42140" x="2676525" y="3241675"/>
          <p14:tracePt t="42156" x="2279650" y="3241675"/>
          <p14:tracePt t="42173" x="1935163" y="3241675"/>
          <p14:tracePt t="42191" x="1595438" y="3241675"/>
          <p14:tracePt t="42194" x="1481138" y="3241675"/>
          <p14:tracePt t="42207" x="1365250" y="3241675"/>
          <p14:tracePt t="42210" x="1339850" y="3241675"/>
          <p14:tracePt t="42224" x="1309688" y="3241675"/>
          <p14:tracePt t="42306" x="1335088" y="3208338"/>
          <p14:tracePt t="42314" x="1425575" y="3173413"/>
          <p14:tracePt t="42323" x="1522413" y="3135313"/>
          <p14:tracePt t="42339" x="1773238" y="3011488"/>
          <p14:tracePt t="42356" x="2152650" y="2922588"/>
          <p14:tracePt t="42374" x="2479675" y="2833688"/>
          <p14:tracePt t="42390" x="2671763" y="2757488"/>
          <p14:tracePt t="42407" x="2765425" y="2740025"/>
          <p14:tracePt t="42443" x="2755900" y="2727325"/>
          <p14:tracePt t="42450" x="2662238" y="2727325"/>
          <p14:tracePt t="42459" x="2517775" y="2727325"/>
          <p14:tracePt t="42474" x="2038350" y="2727325"/>
          <p14:tracePt t="42491" x="1412875" y="2727325"/>
          <p14:tracePt t="42507" x="962025" y="2727325"/>
          <p14:tracePt t="42523" x="676275" y="2727325"/>
          <p14:tracePt t="42540" x="612775" y="2727325"/>
          <p14:tracePt t="42586" x="696913" y="2709863"/>
          <p14:tracePt t="42594" x="744538" y="2692400"/>
          <p14:tracePt t="42606" x="855663" y="2654300"/>
          <p14:tracePt t="42622" x="1081088" y="2535238"/>
          <p14:tracePt t="42626" x="1174750" y="2492375"/>
          <p14:tracePt t="42639" x="1357313" y="2403475"/>
          <p14:tracePt t="42642" x="1481138" y="2365375"/>
          <p14:tracePt t="42656" x="1608138" y="2279650"/>
          <p14:tracePt t="42659" x="1701800" y="2241550"/>
          <p14:tracePt t="42674" x="1790700" y="2135188"/>
          <p14:tracePt t="42691" x="1803400" y="2127250"/>
          <p14:tracePt t="42771" x="1795463" y="2114550"/>
          <p14:tracePt t="42795" x="1752600" y="2135188"/>
          <p14:tracePt t="46275" x="1752600" y="2147888"/>
          <p14:tracePt t="46291" x="1752600" y="2173288"/>
          <p14:tracePt t="46307" x="1752600" y="2185988"/>
          <p14:tracePt t="46314" x="1752600" y="2200275"/>
          <p14:tracePt t="46338" x="1752600" y="2225675"/>
          <p14:tracePt t="46354" x="1752600" y="2251075"/>
          <p14:tracePt t="46363" x="1744663" y="2263775"/>
          <p14:tracePt t="46373" x="1731963" y="2276475"/>
          <p14:tracePt t="46390" x="1706563" y="2332038"/>
          <p14:tracePt t="46393" x="1706563" y="2357438"/>
          <p14:tracePt t="46406" x="1706563" y="2382838"/>
          <p14:tracePt t="46423" x="1706563" y="2509838"/>
          <p14:tracePt t="46426" x="1706563" y="2535238"/>
          <p14:tracePt t="46440" x="1706563" y="2598738"/>
          <p14:tracePt t="46443" x="1706563" y="2628900"/>
          <p14:tracePt t="46459" x="1706563" y="2654300"/>
          <p14:tracePt t="46474" x="1727200" y="2714625"/>
          <p14:tracePt t="46489" x="1727200" y="2740025"/>
          <p14:tracePt t="46571" x="1727200" y="2765425"/>
          <p14:tracePt t="46586" x="1757363" y="2798763"/>
          <p14:tracePt t="46603" x="1808163" y="2846388"/>
          <p14:tracePt t="46611" x="1833563" y="2846388"/>
          <p14:tracePt t="46623" x="1863725" y="2876550"/>
          <p14:tracePt t="46639" x="1931988" y="2909888"/>
          <p14:tracePt t="46658" x="1960563" y="2909888"/>
          <p14:tracePt t="46675" x="2008188" y="2927350"/>
          <p14:tracePt t="46690" x="2058988" y="2952750"/>
          <p14:tracePt t="46707" x="2089150" y="2982913"/>
          <p14:tracePt t="46722" x="2203450" y="3033713"/>
          <p14:tracePt t="46740" x="2327275" y="3117850"/>
          <p14:tracePt t="46756" x="2530475" y="3254375"/>
          <p14:tracePt t="46772" x="2671763" y="3360738"/>
          <p14:tracePt t="46790" x="2795588" y="3467100"/>
          <p14:tracePt t="46793" x="2824163" y="3497263"/>
          <p14:tracePt t="46806" x="2871788" y="3509963"/>
          <p14:tracePt t="46882" x="2884488" y="3522663"/>
          <p14:tracePt t="46954" x="2909888" y="3522663"/>
          <p14:tracePt t="46979" x="2935288" y="3522663"/>
          <p14:tracePt t="47074" x="2965450" y="3522663"/>
          <p14:tracePt t="47082" x="2990850" y="3522663"/>
          <p14:tracePt t="47179" x="3021013" y="3522663"/>
          <p14:tracePt t="47305" x="3046413" y="3522663"/>
          <p14:tracePt t="47555" x="3059113" y="3514725"/>
          <p14:tracePt t="47586" x="3059113" y="3489325"/>
          <p14:tracePt t="47611" x="3071813" y="3479800"/>
          <p14:tracePt t="47650" x="3097213" y="3479800"/>
          <p14:tracePt t="47699" x="3122613" y="3479800"/>
          <p14:tracePt t="47738" x="3148013" y="3479800"/>
          <p14:tracePt t="47794" x="3178175" y="3479800"/>
          <p14:tracePt t="47801" x="3203575" y="3479800"/>
          <p14:tracePt t="47810" x="3233738" y="3479800"/>
          <p14:tracePt t="47822" x="3259138" y="3479800"/>
          <p14:tracePt t="47827" x="3284538" y="3479800"/>
          <p14:tracePt t="47839" x="3313113" y="3479800"/>
          <p14:tracePt t="47856" x="3368675" y="3479800"/>
          <p14:tracePt t="47859" x="3433763" y="3479800"/>
          <p14:tracePt t="47872" x="3459163" y="3479800"/>
          <p14:tracePt t="47875" x="3522663" y="3479800"/>
          <p14:tracePt t="47889" x="3611563" y="3479800"/>
          <p14:tracePt t="47906" x="3675063" y="3479800"/>
          <p14:tracePt t="47908" x="3743325" y="3509963"/>
          <p14:tracePt t="47923" x="3841750" y="3543300"/>
          <p14:tracePt t="47939" x="3968750" y="3543300"/>
          <p14:tracePt t="47956" x="4024313" y="3573463"/>
          <p14:tracePt t="47973" x="4079875" y="3573463"/>
          <p14:tracePt t="47989" x="4135438" y="3573463"/>
          <p14:tracePt t="48005" x="4219575" y="3573463"/>
          <p14:tracePt t="48022" x="4310063" y="3573463"/>
          <p14:tracePt t="48039" x="4402138" y="3573463"/>
          <p14:tracePt t="48042" x="4445000" y="3573463"/>
          <p14:tracePt t="48056" x="4492625" y="3573463"/>
          <p14:tracePt t="48059" x="4581525" y="3560763"/>
          <p14:tracePt t="48073" x="4649788" y="3548063"/>
          <p14:tracePt t="48089" x="4743450" y="3517900"/>
          <p14:tracePt t="48106" x="4773613" y="3484563"/>
          <p14:tracePt t="48123" x="4811713" y="3475038"/>
          <p14:tracePt t="48178" x="4824413" y="3462338"/>
          <p14:tracePt t="48202" x="4867275" y="3449638"/>
          <p14:tracePt t="48217" x="4875213" y="3436938"/>
          <p14:tracePt t="48243" x="4900613" y="3436938"/>
          <p14:tracePt t="48322" x="4930775" y="3436938"/>
          <p14:tracePt t="48337" x="4956175" y="3436938"/>
          <p14:tracePt t="48441" x="4986338" y="3436938"/>
          <p14:tracePt t="48449" x="4999038" y="3436938"/>
          <p14:tracePt t="48458" x="5006975" y="3436938"/>
          <p14:tracePt t="48472" x="5032375" y="3436938"/>
          <p14:tracePt t="48498" x="5062538" y="3436938"/>
          <p14:tracePt t="48523" x="5087938" y="3436938"/>
          <p14:tracePt t="48537" x="5118100" y="3436938"/>
          <p14:tracePt t="48553" x="5143500" y="3436938"/>
          <p14:tracePt t="48561" x="5156200" y="3436938"/>
          <p14:tracePt t="48572" x="5168900" y="3436938"/>
          <p14:tracePt t="48588" x="5219700" y="3436938"/>
          <p14:tracePt t="48606" x="5275263" y="3436938"/>
          <p14:tracePt t="48623" x="5500688" y="3398838"/>
          <p14:tracePt t="48626" x="5619750" y="3398838"/>
          <p14:tracePt t="48639" x="5734050" y="3398838"/>
          <p14:tracePt t="48642" x="5849938" y="3398838"/>
          <p14:tracePt t="48655" x="6022975" y="3355975"/>
          <p14:tracePt t="48658" x="6146800" y="3314700"/>
          <p14:tracePt t="48673" x="6291263" y="3314700"/>
          <p14:tracePt t="48689" x="6316663" y="3314700"/>
          <p14:tracePt t="48762" x="6342063" y="3314700"/>
          <p14:tracePt t="48770" x="6372225" y="3314700"/>
          <p14:tracePt t="48817" x="6346825" y="3314700"/>
          <p14:tracePt t="49818" x="6338888" y="3302000"/>
          <p14:tracePt t="49826" x="6338888" y="3276600"/>
          <p14:tracePt t="49858" x="6342063" y="3262313"/>
          <p14:tracePt t="49874" x="6354763" y="3249613"/>
          <p14:tracePt t="49881" x="6384925" y="3224213"/>
          <p14:tracePt t="49898" x="6415088" y="3195638"/>
          <p14:tracePt t="49906" x="6415088" y="3165475"/>
          <p14:tracePt t="49922" x="6440488" y="3109913"/>
          <p14:tracePt t="49939" x="6470650" y="3021013"/>
          <p14:tracePt t="49956" x="6500813" y="2965450"/>
          <p14:tracePt t="49972" x="6500813" y="2935288"/>
          <p14:tracePt t="49988" x="6500813" y="2884488"/>
          <p14:tracePt t="50006" x="6513513" y="2871788"/>
          <p14:tracePt t="50022" x="6526213" y="2859088"/>
          <p14:tracePt t="50090" x="6526213" y="2833688"/>
          <p14:tracePt t="50130" x="6526213" y="2803525"/>
          <p14:tracePt t="50146" x="6554788" y="2773363"/>
          <p14:tracePt t="50314" x="6554788" y="2747963"/>
          <p14:tracePt t="50931" x="6513513" y="2730500"/>
          <p14:tracePt t="50954" x="6488113" y="2730500"/>
          <p14:tracePt t="50979" x="6457950" y="2730500"/>
          <p14:tracePt t="51003" x="6448425" y="2717800"/>
          <p14:tracePt t="51083" x="6435725" y="2709863"/>
          <p14:tracePt t="51235" x="6410325" y="2709863"/>
          <p14:tracePt t="51250" x="6381750" y="2709863"/>
          <p14:tracePt t="51266" x="6354763" y="2709863"/>
          <p14:tracePt t="51282" x="6329363" y="2709863"/>
          <p14:tracePt t="51298" x="6300788" y="2709863"/>
          <p14:tracePt t="51307" x="6235700" y="2709863"/>
          <p14:tracePt t="51322" x="6065838" y="2709863"/>
          <p14:tracePt t="51338" x="5781675" y="2709863"/>
          <p14:tracePt t="51356" x="5465763" y="2709863"/>
          <p14:tracePt t="51372" x="5321300" y="2654300"/>
          <p14:tracePt t="51390" x="5283200" y="2641600"/>
          <p14:tracePt t="51418" x="5283200" y="2616200"/>
          <p14:tracePt t="51435" x="5292725" y="2603500"/>
          <p14:tracePt t="51499" x="5292725" y="2578100"/>
          <p14:tracePt t="51555" x="5283200" y="2565400"/>
          <p14:tracePt t="51570" x="5257800" y="2565400"/>
          <p14:tracePt t="51578" x="5232400" y="2565400"/>
          <p14:tracePt t="51590" x="5168900" y="2565400"/>
          <p14:tracePt t="51593" x="5138738" y="2590800"/>
          <p14:tracePt t="51607" x="5075238" y="2590800"/>
          <p14:tracePt t="51609" x="4964113" y="2628900"/>
          <p14:tracePt t="51623" x="4900613" y="2628900"/>
          <p14:tracePt t="51626" x="4786313" y="2667000"/>
          <p14:tracePt t="51639" x="4760913" y="2667000"/>
          <p14:tracePt t="51642" x="4695825" y="2667000"/>
          <p14:tracePt t="51655" x="4632325" y="2667000"/>
          <p14:tracePt t="51658" x="4564063" y="2701925"/>
          <p14:tracePt t="51672" x="4538663" y="2701925"/>
          <p14:tracePt t="51690" x="4483100" y="2701925"/>
          <p14:tracePt t="51705" x="4424363" y="2730500"/>
          <p14:tracePt t="51724" x="4338638" y="2747963"/>
          <p14:tracePt t="51739" x="4267200" y="2790825"/>
          <p14:tracePt t="51756" x="4168775" y="2854325"/>
          <p14:tracePt t="51773" x="4110038" y="2879725"/>
          <p14:tracePt t="51789" x="4054475" y="2909888"/>
          <p14:tracePt t="51806" x="4024313" y="2940050"/>
          <p14:tracePt t="51810" x="3994150" y="2973388"/>
          <p14:tracePt t="51827" x="3981450" y="2982913"/>
          <p14:tracePt t="51843" x="3981450" y="3008313"/>
          <p14:tracePt t="51856" x="3968750" y="3021013"/>
          <p14:tracePt t="51859" x="3943350" y="3021013"/>
          <p14:tracePt t="51872" x="3930650" y="3033713"/>
          <p14:tracePt t="51889" x="3905250" y="3059113"/>
          <p14:tracePt t="51906" x="3867150" y="3097213"/>
          <p14:tracePt t="51923" x="3794125" y="3140075"/>
          <p14:tracePt t="51939" x="3756025" y="3178175"/>
          <p14:tracePt t="51956" x="3725863" y="3178175"/>
          <p14:tracePt t="51973" x="3713163" y="3190875"/>
          <p14:tracePt t="51990" x="3705225" y="3203575"/>
          <p14:tracePt t="52146" x="3675063" y="3203575"/>
          <p14:tracePt t="52170" x="3649663" y="3203575"/>
          <p14:tracePt t="52178" x="3619500" y="3233738"/>
          <p14:tracePt t="52189" x="3590925" y="3262313"/>
          <p14:tracePt t="52207" x="3513138" y="3314700"/>
          <p14:tracePt t="52210" x="3484563" y="3343275"/>
          <p14:tracePt t="52223" x="3433763" y="3390900"/>
          <p14:tracePt t="52226" x="3386138" y="3408363"/>
          <p14:tracePt t="52239" x="3355975" y="3436938"/>
          <p14:tracePt t="52242" x="3327400" y="3467100"/>
          <p14:tracePt t="52258" x="3313113" y="3479800"/>
          <p14:tracePt t="52411" x="3313113" y="3459163"/>
          <p14:tracePt t="52442" x="3340100" y="3459163"/>
          <p14:tracePt t="52466" x="3365500" y="3459163"/>
          <p14:tracePt t="52499" x="3390900" y="3459163"/>
          <p14:tracePt t="52523" x="3419475" y="3459163"/>
          <p14:tracePt t="52571" x="3446463" y="3459163"/>
          <p14:tracePt t="52603" x="3459163" y="3446463"/>
          <p14:tracePt t="52754" x="3471863" y="3433763"/>
          <p14:tracePt t="52810" x="3497263" y="3433763"/>
          <p14:tracePt t="52866" x="3522663" y="3433763"/>
          <p14:tracePt t="53459" x="3552825" y="3433763"/>
          <p14:tracePt t="53482" x="3578225" y="3433763"/>
          <p14:tracePt t="53498" x="3606800" y="3433763"/>
          <p14:tracePt t="53506" x="3632200" y="3433763"/>
          <p14:tracePt t="53514" x="3659188" y="3433763"/>
          <p14:tracePt t="53530" x="3671888" y="3424238"/>
          <p14:tracePt t="53539" x="3684588" y="3411538"/>
          <p14:tracePt t="53843" x="3709988" y="3411538"/>
          <p14:tracePt t="53923" x="3738563" y="3411538"/>
          <p14:tracePt t="53962" x="3765550" y="3411538"/>
          <p14:tracePt t="53970" x="3778250" y="3398838"/>
          <p14:tracePt t="54155" x="3790950" y="3386138"/>
          <p14:tracePt t="54162" x="3816350" y="3386138"/>
          <p14:tracePt t="54172" x="3841750" y="3386138"/>
          <p14:tracePt t="54189" x="3897313" y="3386138"/>
          <p14:tracePt t="54207" x="3922713" y="3360738"/>
          <p14:tracePt t="54210" x="3948113" y="3360738"/>
          <p14:tracePt t="54223" x="3994150" y="3348038"/>
          <p14:tracePt t="54251" x="4003675" y="3335338"/>
          <p14:tracePt t="54506" x="4016375" y="3343275"/>
          <p14:tracePt t="54514" x="4006850" y="3355975"/>
          <p14:tracePt t="54523" x="3998913" y="3365500"/>
          <p14:tracePt t="54539" x="3943350" y="3390900"/>
          <p14:tracePt t="54556" x="3905250" y="3403600"/>
          <p14:tracePt t="54572" x="3867150" y="3416300"/>
          <p14:tracePt t="54723" x="3854450" y="3429000"/>
          <p14:tracePt t="54915" x="3829050" y="3429000"/>
          <p14:tracePt t="54923" x="3803650" y="3429000"/>
          <p14:tracePt t="54938" x="3773488" y="3429000"/>
          <p14:tracePt t="55011" x="3748088" y="3429000"/>
          <p14:tracePt t="60546" x="3773488" y="3459163"/>
          <p14:tracePt t="60562" x="3803650" y="3489325"/>
          <p14:tracePt t="60570" x="3832225" y="3517900"/>
          <p14:tracePt t="60579" x="3844925" y="3530600"/>
          <p14:tracePt t="60590" x="3871913" y="3560763"/>
          <p14:tracePt t="60606" x="3900488" y="3598863"/>
          <p14:tracePt t="60622" x="3900488" y="3611563"/>
          <p14:tracePt t="60874" x="3892550" y="3624263"/>
          <p14:tracePt t="61451" x="3879850" y="3636963"/>
          <p14:tracePt t="61458" x="3879850" y="3662363"/>
          <p14:tracePt t="61475" x="3905250" y="3692525"/>
          <p14:tracePt t="61507" x="3917950" y="3705225"/>
          <p14:tracePt t="61514" x="3943350" y="3730625"/>
          <p14:tracePt t="61540" x="3973513" y="3730625"/>
          <p14:tracePt t="61546" x="3998913" y="3730625"/>
          <p14:tracePt t="61554" x="4024313" y="3730625"/>
          <p14:tracePt t="61572" x="4117975" y="3730625"/>
          <p14:tracePt t="61589" x="4173538" y="3730625"/>
          <p14:tracePt t="61606" x="4224338" y="3730625"/>
          <p14:tracePt t="61622" x="4318000" y="3730625"/>
          <p14:tracePt t="61638" x="4373563" y="3730625"/>
          <p14:tracePt t="61642" x="4398963" y="3730625"/>
          <p14:tracePt t="61655" x="4424363" y="3730625"/>
          <p14:tracePt t="61658" x="4457700" y="3705225"/>
          <p14:tracePt t="61672" x="4483100" y="3705225"/>
          <p14:tracePt t="61675" x="4508500" y="3705225"/>
          <p14:tracePt t="61698" x="4538663" y="3705225"/>
          <p14:tracePt t="61705" x="4568825" y="3675063"/>
          <p14:tracePt t="61723" x="4614863" y="3659188"/>
          <p14:tracePt t="61739" x="4629150" y="3646488"/>
          <p14:tracePt t="61755" x="4679950" y="3621088"/>
          <p14:tracePt t="61772" x="4738688" y="3595688"/>
          <p14:tracePt t="61788" x="4837113" y="3530600"/>
          <p14:tracePt t="61806" x="4862513" y="3530600"/>
          <p14:tracePt t="61809" x="4892675" y="3502025"/>
          <p14:tracePt t="61822" x="4921250" y="3502025"/>
          <p14:tracePt t="61838" x="4946650" y="3502025"/>
          <p14:tracePt t="61856" x="5002213" y="3471863"/>
          <p14:tracePt t="61871" x="5053013" y="3436938"/>
          <p14:tracePt t="61889" x="5067300" y="3436938"/>
          <p14:tracePt t="61907" x="5075238" y="3429000"/>
          <p14:tracePt t="61924" x="5087938" y="3416300"/>
          <p14:tracePt t="61940" x="5113338" y="3416300"/>
          <p14:tracePt t="61956" x="5126038" y="3403600"/>
          <p14:tracePt t="62154" x="5138738" y="3390900"/>
          <p14:tracePt t="62210" x="5164138" y="3390900"/>
          <p14:tracePt t="62227" x="5211763" y="3403600"/>
          <p14:tracePt t="62451" x="5202238" y="3416300"/>
          <p14:tracePt t="62458" x="5176838" y="3416300"/>
          <p14:tracePt t="62483" x="5151438" y="3416300"/>
          <p14:tracePt t="62499" x="5121275" y="3446463"/>
          <p14:tracePt t="62507" x="5092700" y="3446463"/>
          <p14:tracePt t="62523" x="5080000" y="3459163"/>
          <p14:tracePt t="62538" x="5053013" y="3484563"/>
          <p14:tracePt t="62556" x="5024438" y="3514725"/>
          <p14:tracePt t="62907" x="5011738" y="3527425"/>
          <p14:tracePt t="62914" x="4986338" y="3527425"/>
          <p14:tracePt t="62931" x="4960938" y="3527425"/>
          <p14:tracePt t="62939" x="4895850" y="3527425"/>
          <p14:tracePt t="62955" x="4802188" y="3527425"/>
          <p14:tracePt t="62972" x="4713288" y="3527425"/>
          <p14:tracePt t="62989" x="4586288" y="3527425"/>
          <p14:tracePt t="63005" x="4495800" y="3527425"/>
          <p14:tracePt t="63022" x="4368800" y="3527425"/>
          <p14:tracePt t="63025" x="4305300" y="3527425"/>
          <p14:tracePt t="63039" x="4194175" y="3527425"/>
          <p14:tracePt t="63042" x="4130675" y="3527425"/>
          <p14:tracePt t="63055" x="4067175" y="3527425"/>
          <p14:tracePt t="63058" x="4006850" y="3527425"/>
          <p14:tracePt t="63073" x="3913188" y="3527425"/>
          <p14:tracePt t="63088" x="3887788" y="3527425"/>
          <p14:tracePt t="63162" x="3857625" y="3527425"/>
          <p14:tracePt t="63170" x="3849688" y="3517900"/>
          <p14:tracePt t="63459" x="3836988" y="3505200"/>
          <p14:tracePt t="63466" x="3811588" y="3505200"/>
          <p14:tracePt t="63475" x="3781425" y="3505200"/>
          <p14:tracePt t="63489" x="3611563" y="3505200"/>
          <p14:tracePt t="63505" x="3449638" y="3454400"/>
          <p14:tracePt t="63522" x="3335338" y="3403600"/>
          <p14:tracePt t="63538" x="3241675" y="3373438"/>
          <p14:tracePt t="63555" x="3186113" y="3373438"/>
          <p14:tracePt t="63572" x="3160713" y="3373438"/>
          <p14:tracePt t="63589" x="3105150" y="3373438"/>
          <p14:tracePt t="63605" x="3049588" y="3373438"/>
          <p14:tracePt t="63622" x="2922588" y="3373438"/>
          <p14:tracePt t="63625" x="2897188" y="3373438"/>
          <p14:tracePt t="63639" x="2867025" y="3373438"/>
          <p14:tracePt t="63656" x="2841625" y="3373438"/>
          <p14:tracePt t="63723" x="2811463" y="3373438"/>
          <p14:tracePt t="63746" x="2786063" y="3373438"/>
          <p14:tracePt t="63753" x="2760663" y="3373438"/>
          <p14:tracePt t="63763" x="2692400" y="3403600"/>
          <p14:tracePt t="63771" x="2628900" y="3403600"/>
          <p14:tracePt t="63789" x="2501900" y="3403600"/>
          <p14:tracePt t="63804" x="2373313" y="3403600"/>
          <p14:tracePt t="63822" x="2301875" y="3403600"/>
          <p14:tracePt t="63825" x="2289175" y="3403600"/>
          <p14:tracePt t="63866" x="2263775" y="3403600"/>
          <p14:tracePt t="64163" x="2251075" y="3395663"/>
          <p14:tracePt t="64195" x="2271713" y="3368675"/>
          <p14:tracePt t="64203" x="2284413" y="3355975"/>
          <p14:tracePt t="64227" x="2309813" y="3355975"/>
          <p14:tracePt t="64243" x="2339975" y="3355975"/>
          <p14:tracePt t="64250" x="2352675" y="3343275"/>
          <p14:tracePt t="64258" x="2360613" y="3330575"/>
          <p14:tracePt t="64272" x="2390775" y="3330575"/>
          <p14:tracePt t="64276" x="2451100" y="3330575"/>
          <p14:tracePt t="64290" x="2505075" y="3330575"/>
          <p14:tracePt t="64306" x="2598738" y="3302000"/>
          <p14:tracePt t="64322" x="2654300" y="3302000"/>
          <p14:tracePt t="64338" x="2684463" y="3302000"/>
          <p14:tracePt t="64355" x="2709863" y="3302000"/>
          <p14:tracePt t="64372" x="2722563" y="3289300"/>
          <p14:tracePt t="64459" x="2735263" y="3276600"/>
          <p14:tracePt t="64475" x="2760663" y="3276600"/>
          <p14:tracePt t="64498" x="2786063" y="3276600"/>
          <p14:tracePt t="64530" x="2811463" y="3276600"/>
          <p14:tracePt t="64539" x="2824163" y="3262313"/>
          <p14:tracePt t="64546" x="2836863" y="3254375"/>
          <p14:tracePt t="64571" x="2862263" y="3254375"/>
          <p14:tracePt t="64586" x="2892425" y="3254375"/>
          <p14:tracePt t="64603" x="2917825" y="3254375"/>
          <p14:tracePt t="64619" x="2943225" y="3254375"/>
          <p14:tracePt t="64635" x="2973388" y="3254375"/>
          <p14:tracePt t="64682" x="2998788" y="3254375"/>
          <p14:tracePt t="64707" x="3028950" y="3254375"/>
          <p14:tracePt t="64714" x="3059113" y="3279775"/>
          <p14:tracePt t="64723" x="3084513" y="3279775"/>
          <p14:tracePt t="64739" x="3143250" y="3309938"/>
          <p14:tracePt t="64755" x="3194050" y="3309938"/>
          <p14:tracePt t="64772" x="3241675" y="3327400"/>
          <p14:tracePt t="64789" x="3254375" y="3335338"/>
          <p14:tracePt t="64805" x="3279775" y="3335338"/>
          <p14:tracePt t="64822" x="3309938" y="3335338"/>
          <p14:tracePt t="64825" x="3335338" y="3335338"/>
          <p14:tracePt t="64838" x="3365500" y="3335338"/>
          <p14:tracePt t="64841" x="3390900" y="3335338"/>
          <p14:tracePt t="64855" x="3454400" y="3335338"/>
          <p14:tracePt t="64857" x="3479800" y="3335338"/>
          <p14:tracePt t="64873" x="3509963" y="3335338"/>
          <p14:tracePt t="64876" x="3535363" y="3335338"/>
          <p14:tracePt t="64890" x="3598863" y="3335338"/>
          <p14:tracePt t="64907" x="3624263" y="3335338"/>
          <p14:tracePt t="64939" x="3654425" y="3335338"/>
          <p14:tracePt t="64963" x="3679825" y="3335338"/>
          <p14:tracePt t="64994" x="3709988" y="3335338"/>
          <p14:tracePt t="65011" x="3735388" y="3335338"/>
          <p14:tracePt t="65027" x="3760788" y="3335338"/>
          <p14:tracePt t="65043" x="3790950" y="3335338"/>
          <p14:tracePt t="65066" x="3816350" y="3335338"/>
          <p14:tracePt t="65146" x="3844925" y="3365500"/>
          <p14:tracePt t="65186" x="3875088" y="3365500"/>
          <p14:tracePt t="65266" x="3900488" y="3365500"/>
          <p14:tracePt t="65291" x="3930650" y="3365500"/>
          <p14:tracePt t="65307" x="3956050" y="3365500"/>
          <p14:tracePt t="65323" x="4019550" y="3365500"/>
          <p14:tracePt t="65330" x="4044950" y="3365500"/>
          <p14:tracePt t="65339" x="4075113" y="3365500"/>
          <p14:tracePt t="65354" x="4211638" y="3403600"/>
          <p14:tracePt t="65372" x="4389438" y="3441700"/>
          <p14:tracePt t="65388" x="4441825" y="3441700"/>
          <p14:tracePt t="65405" x="4535488" y="3441700"/>
          <p14:tracePt t="65422" x="4560888" y="3441700"/>
          <p14:tracePt t="65507" x="4606925" y="3429000"/>
          <p14:tracePt t="65619" x="4606925" y="3403600"/>
          <p14:tracePt t="66219" x="4598988" y="3390900"/>
          <p14:tracePt t="66266" x="4573588" y="3390900"/>
          <p14:tracePt t="66307" x="4548188" y="3390900"/>
          <p14:tracePt t="66338" x="4522788" y="3390900"/>
          <p14:tracePt t="66355" x="4492625" y="3390900"/>
          <p14:tracePt t="66363" x="4479925" y="3398838"/>
          <p14:tracePt t="66386" x="4467225" y="3411538"/>
          <p14:tracePt t="66411" x="4441825" y="3411538"/>
          <p14:tracePt t="66499" x="4416425" y="3411538"/>
          <p14:tracePt t="66531" x="4389438" y="3411538"/>
          <p14:tracePt t="66538" x="4376738" y="3411538"/>
          <p14:tracePt t="66546" x="4351338" y="3424238"/>
          <p14:tracePt t="66555" x="4338638" y="3436938"/>
          <p14:tracePt t="66572" x="4249738" y="3436938"/>
          <p14:tracePt t="66589" x="4206875" y="3449638"/>
          <p14:tracePt t="66605" x="4173538" y="3459163"/>
          <p14:tracePt t="66622" x="4130675" y="3471863"/>
          <p14:tracePt t="66625" x="4117975" y="3484563"/>
          <p14:tracePt t="66649" x="4092575" y="3484563"/>
          <p14:tracePt t="66659" x="4067175" y="3484563"/>
          <p14:tracePt t="66672" x="4041775" y="3484563"/>
          <p14:tracePt t="66675" x="4011613" y="3484563"/>
          <p14:tracePt t="66689" x="3956050" y="3484563"/>
          <p14:tracePt t="66706" x="3867150" y="3484563"/>
          <p14:tracePt t="66724" x="3778250" y="3484563"/>
          <p14:tracePt t="66739" x="3684588" y="3484563"/>
          <p14:tracePt t="66755" x="3632200" y="3484563"/>
          <p14:tracePt t="66772" x="3603625" y="3484563"/>
          <p14:tracePt t="66788" x="3578225" y="3484563"/>
          <p14:tracePt t="66811" x="3548063" y="3484563"/>
          <p14:tracePt t="66834" x="3522663" y="3484563"/>
          <p14:tracePt t="66843" x="3497263" y="3484563"/>
          <p14:tracePt t="66856" x="3467100" y="3484563"/>
          <p14:tracePt t="66859" x="3441700" y="3484563"/>
          <p14:tracePt t="66871" x="3411538" y="3484563"/>
          <p14:tracePt t="66874" x="3386138" y="3484563"/>
          <p14:tracePt t="66889" x="3297238" y="3484563"/>
          <p14:tracePt t="66906" x="3203575" y="3484563"/>
          <p14:tracePt t="66922" x="3178175" y="3484563"/>
          <p14:tracePt t="67115" x="3198813" y="3484563"/>
          <p14:tracePt t="67139" x="3228975" y="3459163"/>
          <p14:tracePt t="67155" x="3259138" y="3459163"/>
          <p14:tracePt t="67162" x="3284538" y="3459163"/>
          <p14:tracePt t="67179" x="3313113" y="3459163"/>
          <p14:tracePt t="67195" x="3373438" y="3459163"/>
          <p14:tracePt t="67211" x="3403600" y="3459163"/>
          <p14:tracePt t="67222" x="3449638" y="3459163"/>
          <p14:tracePt t="67238" x="3505200" y="3446463"/>
          <p14:tracePt t="67242" x="3517900" y="3433763"/>
          <p14:tracePt t="67255" x="3543300" y="3433763"/>
          <p14:tracePt t="67258" x="3556000" y="3433763"/>
          <p14:tracePt t="67272" x="3598863" y="3408363"/>
          <p14:tracePt t="67291" x="3662363" y="3408363"/>
          <p14:tracePt t="67306" x="3687763" y="3408363"/>
          <p14:tracePt t="67322" x="3748088" y="3378200"/>
          <p14:tracePt t="67338" x="3819525" y="3365500"/>
          <p14:tracePt t="67354" x="3887788" y="3352800"/>
          <p14:tracePt t="67372" x="3943350" y="3322638"/>
          <p14:tracePt t="67389" x="4003675" y="3292475"/>
          <p14:tracePt t="67405" x="4016375" y="3292475"/>
          <p14:tracePt t="67422" x="4029075" y="3292475"/>
          <p14:tracePt t="67426" x="4054475" y="3292475"/>
          <p14:tracePt t="67438" x="4067175" y="3279775"/>
          <p14:tracePt t="67442" x="4075113" y="3267075"/>
          <p14:tracePt t="67459" x="4100513" y="3267075"/>
          <p14:tracePt t="67483" x="4130675" y="3267075"/>
          <p14:tracePt t="67499" x="4156075" y="3267075"/>
          <p14:tracePt t="67523" x="4186238" y="3267075"/>
          <p14:tracePt t="67540" x="4211638" y="3267075"/>
          <p14:tracePt t="67556" x="4237038" y="3267075"/>
          <p14:tracePt t="67571" x="4267200" y="3267075"/>
          <p14:tracePt t="67579" x="4279900" y="3267075"/>
          <p14:tracePt t="67588" x="4292600" y="3267075"/>
          <p14:tracePt t="67605" x="4373563" y="3267075"/>
          <p14:tracePt t="67622" x="4462463" y="3267075"/>
          <p14:tracePt t="67625" x="4525963" y="3267075"/>
          <p14:tracePt t="67643" x="4589463" y="3267075"/>
          <p14:tracePt t="67655" x="4619625" y="3267075"/>
          <p14:tracePt t="67658" x="4645025" y="3267075"/>
          <p14:tracePt t="67675" x="4675188" y="3267075"/>
          <p14:tracePt t="67688" x="4700588" y="3267075"/>
          <p14:tracePt t="67692" x="4725988" y="3267075"/>
          <p14:tracePt t="67705" x="4789488" y="3267075"/>
          <p14:tracePt t="67723" x="4883150" y="3267075"/>
          <p14:tracePt t="67738" x="4933950" y="3267075"/>
          <p14:tracePt t="67756" x="4989513" y="3267075"/>
          <p14:tracePt t="67771" x="5045075" y="3267075"/>
          <p14:tracePt t="67788" x="5070475" y="3267075"/>
          <p14:tracePt t="67811" x="5100638" y="3267075"/>
          <p14:tracePt t="67827" x="5126038" y="3267075"/>
          <p14:tracePt t="67838" x="5156200" y="3267075"/>
          <p14:tracePt t="67855" x="5181600" y="3267075"/>
          <p14:tracePt t="67858" x="5194300" y="3254375"/>
          <p14:tracePt t="67871" x="5207000" y="3241675"/>
          <p14:tracePt t="67889" x="5249863" y="3228975"/>
          <p14:tracePt t="67904" x="5249863" y="3198813"/>
          <p14:tracePt t="67907" x="5257800" y="3190875"/>
          <p14:tracePt t="67923" x="5300663" y="3173413"/>
          <p14:tracePt t="67939" x="5313363" y="3165475"/>
          <p14:tracePt t="67979" x="5338763" y="3165475"/>
          <p14:tracePt t="67995" x="5364163" y="3165475"/>
          <p14:tracePt t="68035" x="5394325" y="3165475"/>
          <p14:tracePt t="68251" x="5419725" y="3165475"/>
          <p14:tracePt t="68363" x="5449888" y="3165475"/>
          <p14:tracePt t="68370" x="5556250" y="3165475"/>
          <p14:tracePt t="68378" x="5619750" y="3165475"/>
          <p14:tracePt t="68388" x="5726113" y="3165475"/>
          <p14:tracePt t="68404" x="5964238" y="3122613"/>
          <p14:tracePt t="68422" x="6202363" y="3084513"/>
          <p14:tracePt t="68438" x="6440488" y="3041650"/>
          <p14:tracePt t="68455" x="6657975" y="2982913"/>
          <p14:tracePt t="68458" x="6686550" y="2952750"/>
          <p14:tracePt t="68472" x="6700838" y="2940050"/>
          <p14:tracePt t="68474" x="6726238" y="2940050"/>
          <p14:tracePt t="68489" x="6738938" y="2930525"/>
          <p14:tracePt t="68505" x="6751638" y="2917825"/>
          <p14:tracePt t="68883" x="6777038" y="2917825"/>
          <p14:tracePt t="68890" x="6840538" y="2917825"/>
          <p14:tracePt t="68905" x="6891338" y="2917825"/>
          <p14:tracePt t="68922" x="6921500" y="2917825"/>
          <p14:tracePt t="68947" x="6989763" y="2884488"/>
          <p14:tracePt t="68955" x="7018338" y="2854325"/>
          <p14:tracePt t="68972" x="7032625" y="2841625"/>
          <p14:tracePt t="68988" x="7104063" y="2795588"/>
          <p14:tracePt t="69005" x="7134225" y="2765425"/>
          <p14:tracePt t="69021" x="7164388" y="2735263"/>
          <p14:tracePt t="69037" x="7235825" y="2705100"/>
          <p14:tracePt t="69056" x="7248525" y="2705100"/>
          <p14:tracePt t="69059" x="7291388" y="2689225"/>
          <p14:tracePt t="69091" x="7304088" y="2679700"/>
          <p14:tracePt t="69115" x="7329488" y="2679700"/>
          <p14:tracePt t="69155" x="7377113" y="2663825"/>
          <p14:tracePt t="69251" x="7389813" y="2651125"/>
          <p14:tracePt t="69266" x="7415213" y="2651125"/>
          <p14:tracePt t="69283" x="7440613" y="2651125"/>
          <p14:tracePt t="69291" x="7470775" y="2651125"/>
          <p14:tracePt t="69305" x="7478713" y="2638425"/>
          <p14:tracePt t="69323" x="7508875" y="2611438"/>
          <p14:tracePt t="69339" x="7521575" y="2598738"/>
          <p14:tracePt t="69354" x="7542213" y="2573338"/>
          <p14:tracePt t="69372" x="7585075" y="2535238"/>
          <p14:tracePt t="69389" x="7585075" y="2509838"/>
          <p14:tracePt t="69611" x="7585075" y="2532063"/>
          <p14:tracePt t="69618" x="7585075" y="2557463"/>
          <p14:tracePt t="69626" x="7585075" y="2586038"/>
          <p14:tracePt t="69638" x="7585075" y="2598738"/>
          <p14:tracePt t="69641" x="7585075" y="2611438"/>
          <p14:tracePt t="69654" x="7585075" y="2638425"/>
          <p14:tracePt t="69675" x="7585075" y="2663825"/>
          <p14:tracePt t="69763" x="7585075" y="2689225"/>
          <p14:tracePt t="69786" x="7585075" y="2717800"/>
          <p14:tracePt t="69803" x="7585075" y="2744788"/>
          <p14:tracePt t="70066" x="7593013" y="2735263"/>
          <p14:tracePt t="70363" x="7605713" y="2722563"/>
          <p14:tracePt t="70379" x="7605713" y="2697163"/>
          <p14:tracePt t="70386" x="7618413" y="2689225"/>
          <p14:tracePt t="70394" x="7631113" y="2676525"/>
          <p14:tracePt t="70411" x="7631113" y="2651125"/>
          <p14:tracePt t="70427" x="7631113" y="2620963"/>
          <p14:tracePt t="70438" x="7643813" y="2608263"/>
          <p14:tracePt t="70466" x="7656513" y="2598738"/>
          <p14:tracePt t="86179" x="7648575" y="2586038"/>
          <p14:tracePt t="86186" x="7623175" y="2586038"/>
          <p14:tracePt t="86395" x="7593013" y="2586038"/>
          <p14:tracePt t="86402" x="7567613" y="2586038"/>
          <p14:tracePt t="86410" x="7483475" y="2586038"/>
          <p14:tracePt t="86421" x="7337425" y="2586038"/>
          <p14:tracePt t="86438" x="7027863" y="2586038"/>
          <p14:tracePt t="86454" x="6491288" y="2586038"/>
          <p14:tracePt t="86470" x="5640388" y="2471738"/>
          <p14:tracePt t="86474" x="5080000" y="2373313"/>
          <p14:tracePt t="86488" x="4467225" y="2271713"/>
          <p14:tracePt t="86491" x="3917950" y="2208213"/>
          <p14:tracePt t="86503" x="3368675" y="2144713"/>
          <p14:tracePt t="86506" x="2935288" y="2084388"/>
          <p14:tracePt t="86521" x="2266950" y="1982788"/>
          <p14:tracePt t="86536" x="1816100" y="1982788"/>
          <p14:tracePt t="86554" x="1587500" y="1982788"/>
          <p14:tracePt t="86571" x="1557338" y="1982788"/>
          <p14:tracePt t="86643" x="1497013" y="1982788"/>
          <p14:tracePt t="86650" x="1387475" y="1982788"/>
          <p14:tracePt t="86659" x="1216025" y="1982788"/>
          <p14:tracePt t="86671" x="1046163" y="1982788"/>
          <p14:tracePt t="86674" x="876300" y="1982788"/>
          <p14:tracePt t="86688" x="762000" y="1982788"/>
          <p14:tracePt t="86690" x="668338" y="1995488"/>
          <p14:tracePt t="86704" x="650875" y="2041525"/>
          <p14:tracePt t="86707" x="604838" y="2058988"/>
          <p14:tracePt t="86720" x="604838" y="2084388"/>
          <p14:tracePt t="86723" x="604838" y="2147888"/>
          <p14:tracePt t="86737" x="604838" y="2241550"/>
          <p14:tracePt t="86753" x="604838" y="2266950"/>
          <p14:tracePt t="86771" x="633413" y="2360613"/>
          <p14:tracePt t="86787" x="633413" y="2416175"/>
          <p14:tracePt t="86804" x="633413" y="2471738"/>
          <p14:tracePt t="86820" x="633413" y="2527300"/>
          <p14:tracePt t="86837" x="633413" y="2616200"/>
          <p14:tracePt t="86854" x="633413" y="2646363"/>
          <p14:tracePt t="86857" x="633413" y="2671763"/>
          <p14:tracePt t="86870" x="633413" y="2717800"/>
          <p14:tracePt t="86874" x="633413" y="2760663"/>
          <p14:tracePt t="86887" x="650875" y="2808288"/>
          <p14:tracePt t="86890" x="668338" y="2854325"/>
          <p14:tracePt t="86905" x="668338" y="2884488"/>
          <p14:tracePt t="86908" x="668338" y="2909888"/>
          <p14:tracePt t="86919" x="668338" y="2973388"/>
          <p14:tracePt t="86922" x="668338" y="3003550"/>
          <p14:tracePt t="86937" x="696913" y="3033713"/>
          <p14:tracePt t="86954" x="711200" y="3105150"/>
          <p14:tracePt t="86970" x="736600" y="3130550"/>
          <p14:tracePt t="86987" x="749300" y="3143250"/>
          <p14:tracePt t="87018" x="762000" y="3152775"/>
          <p14:tracePt t="87026" x="787400" y="3182938"/>
          <p14:tracePt t="87037" x="817563" y="3182938"/>
          <p14:tracePt t="87054" x="868363" y="3208338"/>
          <p14:tracePt t="87071" x="1033463" y="3279775"/>
          <p14:tracePt t="87073" x="1152525" y="3302000"/>
          <p14:tracePt t="87087" x="1246188" y="3317875"/>
          <p14:tracePt t="87091" x="1314450" y="3355975"/>
          <p14:tracePt t="87105" x="1428750" y="3355975"/>
          <p14:tracePt t="87108" x="1501775" y="3390900"/>
          <p14:tracePt t="87121" x="1689100" y="3433763"/>
          <p14:tracePt t="87138" x="1778000" y="3433763"/>
          <p14:tracePt t="87154" x="1833563" y="3433763"/>
          <p14:tracePt t="87171" x="1884363" y="3433763"/>
          <p14:tracePt t="87187" x="1914525" y="3433763"/>
          <p14:tracePt t="87204" x="1939925" y="3433763"/>
          <p14:tracePt t="87259" x="1970088" y="3433763"/>
          <p14:tracePt t="87283" x="1995488" y="3433763"/>
          <p14:tracePt t="87290" x="2020888" y="3433763"/>
          <p14:tracePt t="87307" x="2066925" y="3433763"/>
          <p14:tracePt t="87321" x="2139950" y="3433763"/>
          <p14:tracePt t="87336" x="2203450" y="3433763"/>
          <p14:tracePt t="87355" x="2330450" y="3433763"/>
          <p14:tracePt t="87371" x="2411413" y="3355975"/>
          <p14:tracePt t="87387" x="2454275" y="3279775"/>
          <p14:tracePt t="87404" x="2501900" y="3203575"/>
          <p14:tracePt t="87420" x="2501900" y="3148013"/>
          <p14:tracePt t="87437" x="2501900" y="3122613"/>
          <p14:tracePt t="87453" x="2501900" y="3092450"/>
          <p14:tracePt t="87506" x="2492375" y="3079750"/>
          <p14:tracePt t="87514" x="2466975" y="3079750"/>
          <p14:tracePt t="87530" x="2436813" y="3049588"/>
          <p14:tracePt t="87537" x="2411413" y="3049588"/>
          <p14:tracePt t="87554" x="2317750" y="3016250"/>
          <p14:tracePt t="87571" x="2132013" y="2982913"/>
          <p14:tracePt t="87588" x="1838325" y="2940050"/>
          <p14:tracePt t="87604" x="1539875" y="2851150"/>
          <p14:tracePt t="87621" x="1081088" y="2757488"/>
          <p14:tracePt t="87638" x="731838" y="2714625"/>
          <p14:tracePt t="87654" x="442913" y="2667000"/>
          <p14:tracePt t="87670" x="387350" y="2667000"/>
          <p14:tracePt t="87674" x="361950" y="2667000"/>
          <p14:tracePt t="87699" x="331788" y="2667000"/>
          <p14:tracePt t="87731" x="319088" y="2676525"/>
          <p14:tracePt t="87738" x="319088" y="2701925"/>
          <p14:tracePt t="87746" x="319088" y="2730500"/>
          <p14:tracePt t="87754" x="319088" y="2757488"/>
          <p14:tracePt t="87771" x="319088" y="2811463"/>
          <p14:tracePt t="87787" x="319088" y="2863850"/>
          <p14:tracePt t="87804" x="319088" y="2957513"/>
          <p14:tracePt t="87822" x="319088" y="3021013"/>
          <p14:tracePt t="87837" x="382588" y="3122613"/>
          <p14:tracePt t="87854" x="463550" y="3233738"/>
          <p14:tracePt t="87870" x="608013" y="3378200"/>
          <p14:tracePt t="87873" x="706438" y="3436938"/>
          <p14:tracePt t="87887" x="803275" y="3497263"/>
          <p14:tracePt t="87891" x="931863" y="3581400"/>
          <p14:tracePt t="87904" x="1046163" y="3581400"/>
          <p14:tracePt t="87907" x="1200150" y="3646488"/>
          <p14:tracePt t="87921" x="1466850" y="3709988"/>
          <p14:tracePt t="87938" x="1701800" y="3709988"/>
          <p14:tracePt t="87954" x="1752600" y="3709988"/>
          <p14:tracePt t="87971" x="1808163" y="3709988"/>
          <p14:tracePt t="87986" x="1863725" y="3709988"/>
          <p14:tracePt t="88011" x="1931988" y="3679825"/>
          <p14:tracePt t="88021" x="1960563" y="3649663"/>
          <p14:tracePt t="88037" x="2054225" y="3616325"/>
          <p14:tracePt t="88054" x="2170113" y="3552825"/>
          <p14:tracePt t="88071" x="2284413" y="3517900"/>
          <p14:tracePt t="88074" x="2330450" y="3502025"/>
          <p14:tracePt t="88091" x="2347913" y="3454400"/>
          <p14:tracePt t="88104" x="2378075" y="3424238"/>
          <p14:tracePt t="88107" x="2424113" y="3408363"/>
          <p14:tracePt t="88123" x="2424113" y="3382963"/>
          <p14:tracePt t="88138" x="2454275" y="3327400"/>
          <p14:tracePt t="88155" x="2484438" y="3267075"/>
          <p14:tracePt t="88170" x="2484438" y="3211513"/>
          <p14:tracePt t="88186" x="2471738" y="3140075"/>
          <p14:tracePt t="88205" x="2433638" y="3101975"/>
          <p14:tracePt t="88221" x="2416175" y="3054350"/>
          <p14:tracePt t="88237" x="2373313" y="2982913"/>
          <p14:tracePt t="88254" x="2314575" y="2922588"/>
          <p14:tracePt t="88257" x="2246313" y="2889250"/>
          <p14:tracePt t="88270" x="2144713" y="2782888"/>
          <p14:tracePt t="88287" x="1947863" y="2705100"/>
          <p14:tracePt t="88290" x="1820863" y="2620963"/>
          <p14:tracePt t="88304" x="1641475" y="2532063"/>
          <p14:tracePt t="88307" x="1519238" y="2489200"/>
          <p14:tracePt t="88321" x="1370013" y="2446338"/>
          <p14:tracePt t="88323" x="1271588" y="2408238"/>
          <p14:tracePt t="88338" x="1109663" y="2357438"/>
          <p14:tracePt t="88354" x="1071563" y="2344738"/>
          <p14:tracePt t="88371" x="1016000" y="2344738"/>
          <p14:tracePt t="88387" x="965200" y="2344738"/>
          <p14:tracePt t="88403" x="884238" y="2416175"/>
          <p14:tracePt t="88421" x="817563" y="2557463"/>
          <p14:tracePt t="88437" x="762000" y="2717800"/>
          <p14:tracePt t="88454" x="744538" y="2871788"/>
          <p14:tracePt t="88457" x="711200" y="2943225"/>
          <p14:tracePt t="88471" x="711200" y="2970213"/>
          <p14:tracePt t="88474" x="711200" y="3033713"/>
          <p14:tracePt t="88487" x="711200" y="3097213"/>
          <p14:tracePt t="88490" x="711200" y="3127375"/>
          <p14:tracePt t="88504" x="711200" y="3152775"/>
          <p14:tracePt t="88507" x="711200" y="3178175"/>
          <p14:tracePt t="88521" x="817563" y="3302000"/>
          <p14:tracePt t="88538" x="876300" y="3365500"/>
          <p14:tracePt t="88554" x="990600" y="3429000"/>
          <p14:tracePt t="88571" x="1238250" y="3509963"/>
          <p14:tracePt t="88587" x="1481138" y="3590925"/>
          <p14:tracePt t="88603" x="1722438" y="3629025"/>
          <p14:tracePt t="88621" x="1957388" y="3671888"/>
          <p14:tracePt t="88637" x="2139950" y="3671888"/>
          <p14:tracePt t="88654" x="2309813" y="3671888"/>
          <p14:tracePt t="88671" x="2441575" y="3641725"/>
          <p14:tracePt t="88673" x="2489200" y="3590925"/>
          <p14:tracePt t="88687" x="2565400" y="3514725"/>
          <p14:tracePt t="88690" x="2565400" y="3429000"/>
          <p14:tracePt t="88704" x="2603500" y="3330575"/>
          <p14:tracePt t="88707" x="2603500" y="3267075"/>
          <p14:tracePt t="88721" x="2603500" y="3160713"/>
          <p14:tracePt t="88723" x="2603500" y="3097213"/>
          <p14:tracePt t="88737" x="2595563" y="2940050"/>
          <p14:tracePt t="88754" x="2497138" y="2876550"/>
          <p14:tracePt t="88771" x="2420938" y="2833688"/>
          <p14:tracePt t="88787" x="2305050" y="2782888"/>
          <p14:tracePt t="88804" x="2211388" y="2782888"/>
          <p14:tracePt t="88821" x="2122488" y="2782888"/>
          <p14:tracePt t="88837" x="2033588" y="2782888"/>
          <p14:tracePt t="88854" x="1931988" y="2808288"/>
          <p14:tracePt t="88857" x="1906588" y="2833688"/>
          <p14:tracePt t="88870" x="1876425" y="2833688"/>
          <p14:tracePt t="90282" x="1901825" y="2833688"/>
          <p14:tracePt t="90290" x="1965325" y="2833688"/>
          <p14:tracePt t="90304" x="1990725" y="2833688"/>
          <p14:tracePt t="90307" x="2020888" y="2833688"/>
          <p14:tracePt t="90321" x="2071688" y="2833688"/>
          <p14:tracePt t="90337" x="2101850" y="2833688"/>
          <p14:tracePt t="90355" x="2127250" y="2833688"/>
          <p14:tracePt t="90370" x="2157413" y="2833688"/>
          <p14:tracePt t="90387" x="2246313" y="2833688"/>
          <p14:tracePt t="90403" x="2317750" y="2851150"/>
          <p14:tracePt t="90420" x="2428875" y="2867025"/>
          <p14:tracePt t="90437" x="2522538" y="2897188"/>
          <p14:tracePt t="90454" x="2654300" y="2927350"/>
          <p14:tracePt t="90457" x="2689225" y="2957513"/>
          <p14:tracePt t="90471" x="2755900" y="2990850"/>
          <p14:tracePt t="90474" x="2782888" y="2990850"/>
          <p14:tracePt t="90488" x="2849563" y="3024188"/>
          <p14:tracePt t="90503" x="2917825" y="3063875"/>
          <p14:tracePt t="90506" x="2947988" y="3063875"/>
          <p14:tracePt t="90523" x="2978150" y="3092450"/>
          <p14:tracePt t="90537" x="3003550" y="3092450"/>
          <p14:tracePt t="90562" x="3016250" y="3105150"/>
          <p14:tracePt t="90571" x="3028950" y="3114675"/>
          <p14:tracePt t="90595" x="3054350" y="3114675"/>
          <p14:tracePt t="90611" x="3100388" y="3130550"/>
          <p14:tracePt t="90620" x="3114675" y="3143250"/>
          <p14:tracePt t="90637" x="3140075" y="3170238"/>
          <p14:tracePt t="90653" x="3178175" y="3182938"/>
          <p14:tracePt t="90671" x="3190875" y="3195638"/>
          <p14:tracePt t="90803" x="3203575" y="3208338"/>
          <p14:tracePt t="90818" x="3203575" y="3233738"/>
          <p14:tracePt t="90906" x="3178175" y="3262313"/>
          <p14:tracePt t="90923" x="3165475" y="3276600"/>
          <p14:tracePt t="90938" x="3152775" y="3284538"/>
          <p14:tracePt t="90946" x="3140075" y="3297238"/>
          <p14:tracePt t="90971" x="3127375" y="3309938"/>
          <p14:tracePt t="90978" x="3117850" y="3322638"/>
          <p14:tracePt t="90994" x="3105150" y="3335338"/>
          <p14:tracePt t="91004" x="3092450" y="3348038"/>
          <p14:tracePt t="91027" x="3067050" y="3348038"/>
          <p14:tracePt t="91037" x="3054350" y="3355975"/>
          <p14:tracePt t="91138" x="3041650" y="3368675"/>
          <p14:tracePt t="91154" x="3028950" y="3368675"/>
          <p14:tracePt t="91162" x="3021013" y="3368675"/>
          <p14:tracePt t="91443" x="3041650" y="3368675"/>
          <p14:tracePt t="91555" x="3067050" y="3368675"/>
          <p14:tracePt t="91811" x="3114675" y="3360738"/>
          <p14:tracePt t="91827" x="3114675" y="3330575"/>
          <p14:tracePt t="91834" x="3127375" y="3317875"/>
          <p14:tracePt t="91851" x="3140075" y="3309938"/>
          <p14:tracePt t="91875" x="3140075" y="3279775"/>
          <p14:tracePt t="91906" x="3148013" y="3271838"/>
          <p14:tracePt t="91914" x="3160713" y="3259138"/>
          <p14:tracePt t="91955" x="3160713" y="3233738"/>
          <p14:tracePt t="92179" x="3173413" y="3221038"/>
          <p14:tracePt t="92188" x="3198813" y="3221038"/>
          <p14:tracePt t="92203" x="3228975" y="3221038"/>
          <p14:tracePt t="92226" x="3236913" y="3228975"/>
          <p14:tracePt t="92234" x="3249613" y="3241675"/>
          <p14:tracePt t="92243" x="3262313" y="3249613"/>
          <p14:tracePt t="92266" x="3292475" y="3279775"/>
          <p14:tracePt t="92315" x="3300413" y="3292475"/>
          <p14:tracePt t="92370" x="3343275" y="3279775"/>
          <p14:tracePt t="92386" x="3355975" y="3271838"/>
          <p14:tracePt t="92395" x="3381375" y="3271838"/>
          <p14:tracePt t="92404" x="3411538" y="3236913"/>
          <p14:tracePt t="92420" x="3467100" y="3236913"/>
          <p14:tracePt t="92436" x="3556000" y="3236913"/>
          <p14:tracePt t="92454" x="3598863" y="3208338"/>
          <p14:tracePt t="92470" x="3611563" y="3208338"/>
          <p14:tracePt t="92491" x="3624263" y="3198813"/>
          <p14:tracePt t="92555" x="3636963" y="3186113"/>
          <p14:tracePt t="92586" x="3662363" y="3186113"/>
          <p14:tracePt t="92611" x="3675063" y="3186113"/>
          <p14:tracePt t="92618" x="3687763" y="3186113"/>
          <p14:tracePt t="92651" x="3713163" y="3186113"/>
          <p14:tracePt t="92706" x="3738563" y="3186113"/>
          <p14:tracePt t="92731" x="3786188" y="3170238"/>
          <p14:tracePt t="92755" x="3816350" y="3140075"/>
          <p14:tracePt t="92771" x="3832225" y="3092450"/>
          <p14:tracePt t="92778" x="3844925" y="3079750"/>
          <p14:tracePt t="92787" x="3854450" y="3067050"/>
          <p14:tracePt t="92804" x="3867150" y="3054350"/>
          <p14:tracePt t="92821" x="3879850" y="3046413"/>
          <p14:tracePt t="92837" x="3892550" y="3033713"/>
          <p14:tracePt t="92854" x="3905250" y="3021013"/>
          <p14:tracePt t="92875" x="3930650" y="3021013"/>
          <p14:tracePt t="92891" x="3956050" y="3021013"/>
          <p14:tracePt t="92915" x="3986213" y="3021013"/>
          <p14:tracePt t="92922" x="4011613" y="3021013"/>
          <p14:tracePt t="92938" x="4067175" y="3021013"/>
          <p14:tracePt t="92954" x="4194175" y="3021013"/>
          <p14:tracePt t="92970" x="4267200" y="3033713"/>
          <p14:tracePt t="92987" x="4305300" y="3041650"/>
          <p14:tracePt t="93018" x="4330700" y="3041650"/>
          <p14:tracePt t="93043" x="4343400" y="3054350"/>
          <p14:tracePt t="93066" x="4356100" y="3067050"/>
          <p14:tracePt t="93074" x="4381500" y="3067050"/>
          <p14:tracePt t="93087" x="4411663" y="3067050"/>
          <p14:tracePt t="93103" x="4437063" y="3067050"/>
          <p14:tracePt t="93211" x="4462463" y="3067050"/>
          <p14:tracePt t="93251" x="4492625" y="3067050"/>
          <p14:tracePt t="93395" x="4518025" y="3067050"/>
          <p14:tracePt t="93466" x="4530725" y="3059113"/>
          <p14:tracePt t="93491" x="4543425" y="3046413"/>
          <p14:tracePt t="93507" x="4556125" y="3036888"/>
          <p14:tracePt t="93538" x="4581525" y="3008313"/>
          <p14:tracePt t="93899" x="4581525" y="2982913"/>
          <p14:tracePt t="93930" x="4581525" y="2952750"/>
          <p14:tracePt t="94042" x="4581525" y="2927350"/>
          <p14:tracePt t="94075" x="4581525" y="2901950"/>
          <p14:tracePt t="94090" x="4581525" y="2889250"/>
          <p14:tracePt t="94097" x="4581525" y="2876550"/>
          <p14:tracePt t="94107" x="4611688" y="2846388"/>
          <p14:tracePt t="94123" x="4611688" y="2820988"/>
          <p14:tracePt t="94136" x="4611688" y="2795588"/>
          <p14:tracePt t="94138" x="4611688" y="2765425"/>
          <p14:tracePt t="94153" x="4611688" y="2709863"/>
          <p14:tracePt t="94171" x="4641850" y="2654300"/>
          <p14:tracePt t="94188" x="4641850" y="2624138"/>
          <p14:tracePt t="94204" x="4641850" y="2598738"/>
          <p14:tracePt t="94227" x="4641850" y="2573338"/>
          <p14:tracePt t="94251" x="4641850" y="2544763"/>
          <p14:tracePt t="94275" x="4641850" y="2519363"/>
          <p14:tracePt t="94395" x="4649788" y="2505075"/>
          <p14:tracePt t="94643" x="4662488" y="2492375"/>
          <p14:tracePt t="94659" x="4662488" y="2466975"/>
          <p14:tracePt t="94675" x="4662488" y="2441575"/>
          <p14:tracePt t="94698" x="4662488" y="2413000"/>
          <p14:tracePt t="96122" x="4675188" y="2420938"/>
          <p14:tracePt t="96314" x="4687888" y="2433638"/>
          <p14:tracePt t="96322" x="4667250" y="2459038"/>
          <p14:tracePt t="96337" x="4594225" y="2501900"/>
          <p14:tracePt t="96354" x="4432300" y="2557463"/>
          <p14:tracePt t="96370" x="4262438" y="2651125"/>
          <p14:tracePt t="96386" x="3935413" y="2760663"/>
          <p14:tracePt t="96402" x="3629025" y="2889250"/>
          <p14:tracePt t="96420" x="3352800" y="2995613"/>
          <p14:tracePt t="96436" x="3206750" y="3024188"/>
          <p14:tracePt t="96453" x="3135313" y="3041650"/>
          <p14:tracePt t="96470" x="3122613" y="3054350"/>
          <p14:tracePt t="96539" x="3097213" y="3054350"/>
          <p14:tracePt t="96553" x="3071813" y="3054350"/>
          <p14:tracePt t="96571" x="3041650" y="3054350"/>
          <p14:tracePt t="96588" x="3016250" y="3054350"/>
          <p14:tracePt t="96602" x="2986088" y="3054350"/>
          <p14:tracePt t="96610" x="2940050" y="3067050"/>
          <p14:tracePt t="96620" x="2940050" y="3097213"/>
          <p14:tracePt t="96637" x="2905125" y="3228975"/>
          <p14:tracePt t="96654" x="2871788" y="3360738"/>
          <p14:tracePt t="96670" x="2841625" y="3416300"/>
          <p14:tracePt t="96686" x="2841625" y="3505200"/>
          <p14:tracePt t="96705" x="2828925" y="3548063"/>
          <p14:tracePt t="96707" x="2820988" y="3556000"/>
          <p14:tracePt t="96723" x="2808288" y="3568700"/>
          <p14:tracePt t="96746" x="2778125" y="3598863"/>
          <p14:tracePt t="96762" x="2768600" y="3611563"/>
          <p14:tracePt t="96771" x="2755900" y="3621088"/>
          <p14:tracePt t="96786" x="2697163" y="3679825"/>
          <p14:tracePt t="96803" x="2636838" y="3740150"/>
          <p14:tracePt t="96820" x="2624138" y="3752850"/>
          <p14:tracePt t="96843" x="2624138" y="3778250"/>
          <p14:tracePt t="96890" x="2595563" y="3808413"/>
          <p14:tracePt t="96907" x="2582863" y="3821113"/>
          <p14:tracePt t="97731" x="2590800" y="3821113"/>
          <p14:tracePt t="97738" x="2662238" y="3821113"/>
          <p14:tracePt t="97746" x="2727325" y="3821113"/>
          <p14:tracePt t="97753" x="2773363" y="3808413"/>
          <p14:tracePt t="97826" x="2803525" y="3778250"/>
          <p14:tracePt t="97834" x="2816225" y="3765550"/>
          <p14:tracePt t="97851" x="2874963" y="3735388"/>
          <p14:tracePt t="98226" x="2889250" y="3743325"/>
          <p14:tracePt t="98307" x="2879725" y="3786188"/>
          <p14:tracePt t="98322" x="2849563" y="3786188"/>
          <p14:tracePt t="98330" x="2841625" y="3798888"/>
          <p14:tracePt t="98355" x="2828925" y="3811588"/>
          <p14:tracePt t="98378" x="2816225" y="3824288"/>
          <p14:tracePt t="98403" x="2816225" y="3849688"/>
          <p14:tracePt t="98443" x="2816225" y="3875088"/>
          <p14:tracePt t="98579" x="2824163" y="3887788"/>
          <p14:tracePt t="98619" x="2849563" y="3887788"/>
          <p14:tracePt t="98626" x="2862263" y="3879850"/>
          <p14:tracePt t="98731" x="2862263" y="3900488"/>
          <p14:tracePt t="98746" x="2874963" y="3948113"/>
          <p14:tracePt t="98762" x="2889250" y="3960813"/>
          <p14:tracePt t="98770" x="2901950" y="3973513"/>
          <p14:tracePt t="98851" x="2914650" y="3973513"/>
          <p14:tracePt t="98858" x="2927350" y="3973513"/>
          <p14:tracePt t="98891" x="2952750" y="3948113"/>
          <p14:tracePt t="98898" x="2978150" y="3948113"/>
          <p14:tracePt t="98914" x="3024188" y="3935413"/>
          <p14:tracePt t="98969" x="3036888" y="3922713"/>
          <p14:tracePt t="98987" x="3062288" y="3922713"/>
          <p14:tracePt t="99018" x="3092450" y="3922713"/>
          <p14:tracePt t="99091" x="3117850" y="3922713"/>
          <p14:tracePt t="99186" x="3148013" y="3922713"/>
          <p14:tracePt t="99210" x="3173413" y="3922713"/>
          <p14:tracePt t="99235" x="3198813" y="3922713"/>
          <p14:tracePt t="99266" x="3228975" y="3892550"/>
          <p14:tracePt t="99323" x="3259138" y="3892550"/>
          <p14:tracePt t="99346" x="3284538" y="3892550"/>
          <p14:tracePt t="99362" x="3313113" y="3892550"/>
          <p14:tracePt t="99370" x="3340100" y="3892550"/>
          <p14:tracePt t="99388" x="3386138" y="3859213"/>
          <p14:tracePt t="99394" x="3398838" y="3859213"/>
          <p14:tracePt t="99403" x="3424238" y="3859213"/>
          <p14:tracePt t="99420" x="3484563" y="3829050"/>
          <p14:tracePt t="99437" x="3509963" y="3829050"/>
          <p14:tracePt t="99453" x="3535363" y="3829050"/>
          <p14:tracePt t="99470" x="3565525" y="3829050"/>
          <p14:tracePt t="99486" x="3619500" y="3829050"/>
          <p14:tracePt t="99489" x="3644900" y="3829050"/>
          <p14:tracePt t="99506" x="3671888" y="3829050"/>
          <p14:tracePt t="99521" x="3735388" y="3829050"/>
          <p14:tracePt t="99523" x="3765550" y="3829050"/>
          <p14:tracePt t="99536" x="3811588" y="3841750"/>
          <p14:tracePt t="99539" x="3824288" y="3854450"/>
          <p14:tracePt t="99553" x="3875088" y="3854450"/>
          <p14:tracePt t="99578" x="3900488" y="3854450"/>
          <p14:tracePt t="99602" x="3930650" y="3854450"/>
          <p14:tracePt t="99618" x="3956050" y="3854450"/>
          <p14:tracePt t="99634" x="3986213" y="3854450"/>
          <p14:tracePt t="99651" x="4011613" y="3854450"/>
          <p14:tracePt t="99659" x="4037013" y="3854450"/>
          <p14:tracePt t="99670" x="4067175" y="3854450"/>
          <p14:tracePt t="99686" x="4092575" y="3854450"/>
          <p14:tracePt t="99689" x="4122738" y="3854450"/>
          <p14:tracePt t="99703" x="4148138" y="3854450"/>
          <p14:tracePt t="99707" x="4173538" y="3854450"/>
          <p14:tracePt t="99720" x="4203700" y="3854450"/>
          <p14:tracePt t="99723" x="4229100" y="3854450"/>
          <p14:tracePt t="99736" x="4292600" y="3854450"/>
          <p14:tracePt t="99739" x="4322763" y="3854450"/>
          <p14:tracePt t="99753" x="4411663" y="3854450"/>
          <p14:tracePt t="99770" x="4483100" y="3854450"/>
          <p14:tracePt t="99786" x="4637088" y="3854450"/>
          <p14:tracePt t="99803" x="4875213" y="3816350"/>
          <p14:tracePt t="99820" x="5045075" y="3816350"/>
          <p14:tracePt t="99836" x="5278438" y="3816350"/>
          <p14:tracePt t="99853" x="5411788" y="3781425"/>
          <p14:tracePt t="99870" x="5440363" y="3781425"/>
          <p14:tracePt t="99873" x="5465763" y="3781425"/>
          <p14:tracePt t="99938" x="5491163" y="3781425"/>
          <p14:tracePt t="99962" x="5521325" y="3781425"/>
          <p14:tracePt t="99986" x="5546725" y="3781425"/>
          <p14:tracePt t="100011" x="5576888" y="3781425"/>
          <p14:tracePt t="100034" x="5602288" y="3781425"/>
          <p14:tracePt t="100051" x="5627688" y="3781425"/>
          <p14:tracePt t="100075" x="5675313" y="3765550"/>
          <p14:tracePt t="100099" x="5688013" y="3756025"/>
          <p14:tracePt t="100178" x="5718175" y="3778250"/>
          <p14:tracePt t="100187" x="5784850" y="3811588"/>
          <p14:tracePt t="100194" x="5832475" y="3829050"/>
          <p14:tracePt t="100203" x="5840413" y="3836988"/>
          <p14:tracePt t="100220" x="5926138" y="3836988"/>
          <p14:tracePt t="100236" x="5984875" y="3871913"/>
          <p14:tracePt t="100253" x="6062663" y="3914775"/>
          <p14:tracePt t="100270" x="6121400" y="3978275"/>
          <p14:tracePt t="100286" x="6121400" y="4003675"/>
          <p14:tracePt t="100307" x="6134100" y="4016375"/>
          <p14:tracePt t="100483" x="6159500" y="4016375"/>
          <p14:tracePt t="100507" x="6184900" y="4016375"/>
          <p14:tracePt t="100514" x="6197600" y="4006850"/>
          <p14:tracePt t="100523" x="6210300" y="3994150"/>
          <p14:tracePt t="100539" x="6235700" y="3994150"/>
          <p14:tracePt t="100554" x="6262688" y="3994150"/>
          <p14:tracePt t="100570" x="6291263" y="3994150"/>
          <p14:tracePt t="100594" x="6316663" y="3994150"/>
          <p14:tracePt t="100626" x="6346825" y="3994150"/>
          <p14:tracePt t="100651" x="6354763" y="3981450"/>
          <p14:tracePt t="100658" x="6369050" y="3968750"/>
          <p14:tracePt t="100691" x="6394450" y="3968750"/>
          <p14:tracePt t="100707" x="6440488" y="3940175"/>
          <p14:tracePt t="100770" x="6453188" y="3940175"/>
          <p14:tracePt t="100802" x="6478588" y="3940175"/>
          <p14:tracePt t="100818" x="6542088" y="3940175"/>
          <p14:tracePt t="100834" x="6572250" y="3910013"/>
          <p14:tracePt t="100850" x="6602413" y="3910013"/>
          <p14:tracePt t="100875" x="6648450" y="3892550"/>
          <p14:tracePt t="100899" x="6661150" y="3879850"/>
          <p14:tracePt t="100963" x="6686550" y="3879850"/>
          <p14:tracePt t="101082" x="6713538" y="3879850"/>
          <p14:tracePt t="101139" x="6742113" y="3879850"/>
          <p14:tracePt t="101152" x="6767513" y="3879850"/>
          <p14:tracePt t="101178" x="6792913" y="3879850"/>
          <p14:tracePt t="101203" x="6840538" y="3867150"/>
          <p14:tracePt t="101217" x="6853238" y="3854450"/>
          <p14:tracePt t="101243" x="6878638" y="3854450"/>
          <p14:tracePt t="101250" x="6908800" y="3854450"/>
          <p14:tracePt t="101266" x="6934200" y="3854450"/>
          <p14:tracePt t="101282" x="7023100" y="3836988"/>
          <p14:tracePt t="101291" x="7032625" y="3824288"/>
          <p14:tracePt t="101303" x="7058025" y="3824288"/>
          <p14:tracePt t="101305" x="7086600" y="3824288"/>
          <p14:tracePt t="101320" x="7112000" y="3824288"/>
          <p14:tracePt t="101322" x="7142163" y="3824288"/>
          <p14:tracePt t="101337" x="7167563" y="3824288"/>
          <p14:tracePt t="101339" x="7215188" y="3808413"/>
          <p14:tracePt t="101353" x="7227888" y="3794125"/>
          <p14:tracePt t="101371" x="7253288" y="3794125"/>
          <p14:tracePt t="101386" x="7278688" y="3794125"/>
          <p14:tracePt t="101441" x="7308850" y="3794125"/>
          <p14:tracePt t="101458" x="7334250" y="3794125"/>
          <p14:tracePt t="101475" x="7364413" y="3794125"/>
          <p14:tracePt t="101490" x="7410450" y="3781425"/>
          <p14:tracePt t="101498" x="7418388" y="3768725"/>
          <p14:tracePt t="101523" x="7443788" y="3768725"/>
          <p14:tracePt t="101530" x="7478713" y="3740150"/>
          <p14:tracePt t="101555" x="7504113" y="3740150"/>
          <p14:tracePt t="101578" x="7529513" y="3740150"/>
          <p14:tracePt t="101602" x="7559675" y="3740150"/>
          <p14:tracePt t="101610" x="7585075" y="3740150"/>
          <p14:tracePt t="101620" x="7597775" y="3727450"/>
          <p14:tracePt t="101636" x="7610475" y="3714750"/>
          <p14:tracePt t="101653" x="7666038" y="3684588"/>
          <p14:tracePt t="101698" x="7691438" y="3684588"/>
          <p14:tracePt t="101723" x="7721600" y="3684588"/>
          <p14:tracePt t="101730" x="7767638" y="3697288"/>
          <p14:tracePt t="101747" x="7797800" y="3727450"/>
          <p14:tracePt t="101754" x="7810500" y="3740150"/>
          <p14:tracePt t="101843" x="7835900" y="3740150"/>
          <p14:tracePt t="101979" x="7848600" y="3748088"/>
          <p14:tracePt t="102018" x="7856538" y="3760788"/>
          <p14:tracePt t="102026" x="7869238" y="3760788"/>
          <p14:tracePt t="102037" x="7881938" y="3760788"/>
          <p14:tracePt t="102053" x="7937500" y="3760788"/>
          <p14:tracePt t="102070" x="7988300" y="3760788"/>
          <p14:tracePt t="102086" x="8043863" y="3760788"/>
          <p14:tracePt t="102089" x="8091488" y="3778250"/>
          <p14:tracePt t="102103" x="8104188" y="3790950"/>
          <p14:tracePt t="102106" x="8129588" y="3790950"/>
          <p14:tracePt t="102140" x="8175625" y="3803650"/>
          <p14:tracePt t="102234" x="8188325" y="3816350"/>
          <p14:tracePt t="102250" x="8213725" y="3816350"/>
          <p14:tracePt t="102291" x="8240713" y="3816350"/>
          <p14:tracePt t="102314" x="8269288" y="3816350"/>
          <p14:tracePt t="102323" x="8294688" y="3816350"/>
          <p14:tracePt t="102330" x="8324850" y="3816350"/>
          <p14:tracePt t="102338" x="8355013" y="3790950"/>
          <p14:tracePt t="102354" x="8405813" y="3790950"/>
          <p14:tracePt t="102370" x="8461375" y="3790950"/>
          <p14:tracePt t="102389" x="8516938" y="3790950"/>
          <p14:tracePt t="102403" x="8605838" y="3790950"/>
          <p14:tracePt t="102421" x="8636000" y="3790950"/>
          <p14:tracePt t="102437" x="8661400" y="3790950"/>
          <p14:tracePt t="102453" x="8691563" y="3790950"/>
          <p14:tracePt t="102470" x="8716963" y="3790950"/>
          <p14:tracePt t="102486" x="8780463" y="3790950"/>
          <p14:tracePt t="102523" x="8826500" y="3773488"/>
          <p14:tracePt t="102539" x="8826500" y="3748088"/>
          <p14:tracePt t="102691" x="8856663" y="3717925"/>
          <p14:tracePt t="103138" x="8856663" y="3692525"/>
          <p14:tracePt t="103154" x="8848725" y="3679825"/>
          <p14:tracePt t="103162" x="8823325" y="3649663"/>
          <p14:tracePt t="103169" x="8793163" y="3649663"/>
          <p14:tracePt t="103185" x="8742363" y="3649663"/>
          <p14:tracePt t="103202" x="8686800" y="3649663"/>
          <p14:tracePt t="103219" x="8656638" y="3649663"/>
          <p14:tracePt t="103236" x="8605838" y="3649663"/>
          <p14:tracePt t="103252" x="8575675" y="3649663"/>
          <p14:tracePt t="103269" x="8550275" y="3649663"/>
          <p14:tracePt t="103286" x="8520113" y="3649663"/>
          <p14:tracePt t="103303" x="8494713" y="3649663"/>
          <p14:tracePt t="103329" x="8466138" y="3675063"/>
          <p14:tracePt t="103361" x="8435975" y="3709988"/>
          <p14:tracePt t="103385" x="8423275" y="3717925"/>
          <p14:tracePt t="103401" x="8423275" y="3730625"/>
          <p14:tracePt t="103409" x="8410575" y="3756025"/>
          <p14:tracePt t="103459" x="8380413" y="3790950"/>
          <p14:tracePt t="103491" x="8350250" y="3821113"/>
          <p14:tracePt t="103507" x="8316913" y="3849688"/>
          <p14:tracePt t="103514" x="8291513" y="3849688"/>
          <p14:tracePt t="103523" x="8261350" y="3879850"/>
          <p14:tracePt t="103536" x="8235950" y="3879850"/>
          <p14:tracePt t="103539" x="8185150" y="3910013"/>
          <p14:tracePt t="103554" x="8066088" y="3978275"/>
          <p14:tracePt t="103569" x="7967663" y="4041775"/>
          <p14:tracePt t="103586" x="7878763" y="4041775"/>
          <p14:tracePt t="103603" x="7818438" y="4071938"/>
          <p14:tracePt t="103620" x="7724775" y="4105275"/>
          <p14:tracePt t="103636" x="7635875" y="4105275"/>
          <p14:tracePt t="103652" x="7534275" y="4130675"/>
          <p14:tracePt t="103669" x="7397750" y="4130675"/>
          <p14:tracePt t="103686" x="7286625" y="4130675"/>
          <p14:tracePt t="103703" x="7116763" y="4130675"/>
          <p14:tracePt t="103705" x="7053263" y="4130675"/>
          <p14:tracePt t="103719" x="7023100" y="4130675"/>
          <p14:tracePt t="103722" x="6938963" y="4130675"/>
          <p14:tracePt t="103736" x="6853238" y="4130675"/>
          <p14:tracePt t="103738" x="6780213" y="4100513"/>
          <p14:tracePt t="103752" x="6716713" y="4100513"/>
          <p14:tracePt t="103755" x="6653213" y="4100513"/>
          <p14:tracePt t="103769" x="6564313" y="4100513"/>
          <p14:tracePt t="103786" x="6435725" y="4100513"/>
          <p14:tracePt t="103803" x="6308725" y="4100513"/>
          <p14:tracePt t="103819" x="6176963" y="4067175"/>
          <p14:tracePt t="103836" x="5946775" y="4029075"/>
          <p14:tracePt t="103853" x="5746750" y="4006850"/>
          <p14:tracePt t="103869" x="5543550" y="3990975"/>
          <p14:tracePt t="103885" x="5411788" y="3956050"/>
          <p14:tracePt t="103902" x="5283200" y="3956050"/>
          <p14:tracePt t="103918" x="5211763" y="3956050"/>
          <p14:tracePt t="103935" x="5138738" y="3956050"/>
          <p14:tracePt t="103952" x="5083175" y="3956050"/>
          <p14:tracePt t="103968" x="5057775" y="3956050"/>
          <p14:tracePt t="103986" x="5032375" y="3956050"/>
          <p14:tracePt t="104002" x="5006975" y="3956050"/>
          <p14:tracePt t="104018" x="4879975" y="3956050"/>
          <p14:tracePt t="104035" x="4743450" y="3956050"/>
          <p14:tracePt t="104052" x="4594225" y="3956050"/>
          <p14:tracePt t="104069" x="4483100" y="3956050"/>
          <p14:tracePt t="104086" x="4432300" y="3956050"/>
          <p14:tracePt t="104114" x="4402138" y="3956050"/>
          <p14:tracePt t="104146" x="4376738" y="3956050"/>
          <p14:tracePt t="104155" x="4348163" y="3956050"/>
          <p14:tracePt t="104211" x="4322763" y="3956050"/>
          <p14:tracePt t="104226" x="4295775" y="3956050"/>
          <p14:tracePt t="104259" x="4267200" y="3956050"/>
          <p14:tracePt t="104275" x="4241800" y="3956050"/>
          <p14:tracePt t="104291" x="4194175" y="3986213"/>
          <p14:tracePt t="104298" x="4181475" y="3986213"/>
          <p14:tracePt t="104307" x="4125913" y="3986213"/>
          <p14:tracePt t="104319" x="4079875" y="3998913"/>
          <p14:tracePt t="104338" x="4067175" y="4011613"/>
          <p14:tracePt t="104355" x="4041775" y="4011613"/>
          <p14:tracePt t="104370" x="4011613" y="4011613"/>
          <p14:tracePt t="104387" x="3986213" y="4011613"/>
          <p14:tracePt t="104403" x="3960813" y="4011613"/>
          <p14:tracePt t="104419" x="3930650" y="4011613"/>
          <p14:tracePt t="104435" x="3875088" y="4011613"/>
          <p14:tracePt t="104452" x="3849688" y="4011613"/>
          <p14:tracePt t="104470" x="3824288" y="4011613"/>
          <p14:tracePt t="104491" x="3794125" y="4011613"/>
          <p14:tracePt t="104507" x="3768725" y="4011613"/>
          <p14:tracePt t="104520" x="3738563" y="4011613"/>
          <p14:tracePt t="104536" x="3713163" y="4011613"/>
          <p14:tracePt t="104555" x="3687763" y="4011613"/>
          <p14:tracePt t="104570" x="3659188" y="4011613"/>
          <p14:tracePt t="104587" x="3632200" y="4011613"/>
          <p14:tracePt t="104604" x="3586163" y="3998913"/>
          <p14:tracePt t="104619" x="3573463" y="3990975"/>
          <p14:tracePt t="104636" x="3548063" y="3990975"/>
          <p14:tracePt t="104659" x="3535363" y="3978275"/>
          <p14:tracePt t="104691" x="3535363" y="3952875"/>
          <p14:tracePt t="104707" x="3535363" y="3922713"/>
          <p14:tracePt t="104723" x="3535363" y="3897313"/>
          <p14:tracePt t="104739" x="3535363" y="3867150"/>
          <p14:tracePt t="104746" x="3500438" y="3803650"/>
          <p14:tracePt t="104754" x="3471863" y="3768725"/>
          <p14:tracePt t="104771" x="3471863" y="3743325"/>
          <p14:tracePt t="104786" x="3471863" y="3717925"/>
          <p14:tracePt t="104803" x="3441700" y="3684588"/>
          <p14:tracePt t="104866" x="3467100" y="3654425"/>
          <p14:tracePt t="104882" x="3479800" y="3646488"/>
          <p14:tracePt t="104891" x="3492500" y="3633788"/>
          <p14:tracePt t="104907" x="3517900" y="3603625"/>
          <p14:tracePt t="104921" x="3552825" y="3556000"/>
          <p14:tracePt t="104937" x="3611563" y="3492500"/>
          <p14:tracePt t="104954" x="3671888" y="3433763"/>
          <p14:tracePt t="104972" x="3713163" y="3408363"/>
          <p14:tracePt t="104986" x="3768725" y="3382963"/>
          <p14:tracePt t="105003" x="3857625" y="3382963"/>
          <p14:tracePt t="105019" x="3986213" y="3382963"/>
          <p14:tracePt t="105036" x="4113213" y="3382963"/>
          <p14:tracePt t="105053" x="4262438" y="3382963"/>
          <p14:tracePt t="105071" x="4467225" y="3382963"/>
          <p14:tracePt t="105073" x="4581525" y="3382963"/>
          <p14:tracePt t="105086" x="4695825" y="3382963"/>
          <p14:tracePt t="105089" x="4811713" y="3382963"/>
          <p14:tracePt t="105102" x="4900613" y="3382963"/>
          <p14:tracePt t="105106" x="4986338" y="3382963"/>
          <p14:tracePt t="105118" x="5057775" y="3343275"/>
          <p14:tracePt t="105121" x="5121275" y="3343275"/>
          <p14:tracePt t="105136" x="5168900" y="3330575"/>
          <p14:tracePt t="105139" x="5181600" y="3317875"/>
          <p14:tracePt t="105152" x="5207000" y="3317875"/>
          <p14:tracePt t="105155" x="5232400" y="3317875"/>
          <p14:tracePt t="105170" x="5321300" y="3317875"/>
          <p14:tracePt t="105187" x="5376863" y="3317875"/>
          <p14:tracePt t="105203" x="5432425" y="3317875"/>
          <p14:tracePt t="105220" x="5521325" y="3317875"/>
          <p14:tracePt t="105236" x="5611813" y="3317875"/>
          <p14:tracePt t="105254" x="5738813" y="3317875"/>
          <p14:tracePt t="105270" x="5832475" y="3317875"/>
          <p14:tracePt t="105273" x="5895975" y="3317875"/>
          <p14:tracePt t="105287" x="5921375" y="3317875"/>
          <p14:tracePt t="105289" x="5946775" y="3317875"/>
          <p14:tracePt t="105304" x="5976938" y="3317875"/>
          <p14:tracePt t="105319" x="6002338" y="3317875"/>
          <p14:tracePt t="105322" x="6032500" y="3317875"/>
          <p14:tracePt t="105346" x="6057900" y="3317875"/>
          <p14:tracePt t="105355" x="6070600" y="3305175"/>
          <p14:tracePt t="105370" x="6108700" y="3292475"/>
          <p14:tracePt t="105394" x="6134100" y="3292475"/>
          <p14:tracePt t="105404" x="6164263" y="3292475"/>
          <p14:tracePt t="105419" x="6189663" y="3292475"/>
          <p14:tracePt t="105436" x="6215063" y="3292475"/>
          <p14:tracePt t="105506" x="6227763" y="3279775"/>
          <p14:tracePt t="105563" x="6240463" y="3267075"/>
          <p14:tracePt t="105570" x="6265863" y="3267075"/>
          <p14:tracePt t="105588" x="6296025" y="3267075"/>
          <p14:tracePt t="105611" x="6321425" y="3267075"/>
          <p14:tracePt t="105683" x="6346825" y="3267075"/>
          <p14:tracePt t="105739" x="6397625" y="3297238"/>
          <p14:tracePt t="105763" x="6407150" y="3297238"/>
          <p14:tracePt t="105771" x="6419850" y="3309938"/>
          <p14:tracePt t="105788" x="6448425" y="3335338"/>
          <p14:tracePt t="105794" x="6457950" y="3348038"/>
          <p14:tracePt t="105811" x="6500813" y="3360738"/>
          <p14:tracePt t="105819" x="6546850" y="3378200"/>
          <p14:tracePt t="105836" x="6607175" y="3408363"/>
          <p14:tracePt t="105853" x="6696075" y="3408363"/>
          <p14:tracePt t="105870" x="6823075" y="3408363"/>
          <p14:tracePt t="105886" x="6951663" y="3408363"/>
          <p14:tracePt t="105903" x="7138988" y="3335338"/>
          <p14:tracePt t="105906" x="7164388" y="3335338"/>
          <p14:tracePt t="105920" x="7296150" y="3314700"/>
          <p14:tracePt t="105922" x="7308850" y="3305175"/>
          <p14:tracePt t="105937" x="7367588" y="3276600"/>
          <p14:tracePt t="105939" x="7380288" y="3262313"/>
          <p14:tracePt t="105953" x="7470775" y="3233738"/>
          <p14:tracePt t="105970" x="7529513" y="3203575"/>
          <p14:tracePt t="105987" x="7597775" y="3165475"/>
          <p14:tracePt t="106002" x="7691438" y="3130550"/>
          <p14:tracePt t="106020" x="7805738" y="3109913"/>
          <p14:tracePt t="106036" x="7874000" y="3101975"/>
          <p14:tracePt t="106053" x="8053388" y="3063875"/>
          <p14:tracePt t="106069" x="8180388" y="3063875"/>
          <p14:tracePt t="106086" x="8334375" y="3063875"/>
          <p14:tracePt t="106102" x="8486775" y="3063875"/>
          <p14:tracePt t="106105" x="8601075" y="3063875"/>
          <p14:tracePt t="115418" x="8575675" y="3063875"/>
          <p14:tracePt t="115426" x="8550275" y="3063875"/>
          <p14:tracePt t="115436" x="8524875" y="3063875"/>
          <p14:tracePt t="115452" x="8494713" y="3063875"/>
          <p14:tracePt t="116018" x="8520113" y="3063875"/>
          <p14:tracePt t="116026" x="8550275" y="3033713"/>
          <p14:tracePt t="116036" x="8575675" y="3033713"/>
          <p14:tracePt t="116052" x="8605838" y="3003550"/>
          <p14:tracePt t="116069" x="8636000" y="3003550"/>
          <p14:tracePt t="116086" x="8643938" y="2990850"/>
          <p14:tracePt t="116226" x="8656638" y="2978150"/>
          <p14:tracePt t="116306" x="8686800" y="2947988"/>
          <p14:tracePt t="116331" x="8716963" y="2917825"/>
          <p14:tracePt t="116411" x="8742363" y="2917825"/>
          <p14:tracePt t="116426" x="8755063" y="2909888"/>
          <p14:tracePt t="116434" x="8767763" y="2897188"/>
          <p14:tracePt t="116443" x="8780463" y="2884488"/>
          <p14:tracePt t="116453" x="8793163" y="2871788"/>
          <p14:tracePt t="116470" x="8831263" y="2833688"/>
          <p14:tracePt t="116486" x="8843963" y="2790825"/>
          <p14:tracePt t="116502" x="8851900" y="2782888"/>
          <p14:tracePt t="116611" x="8864600" y="2770188"/>
          <p14:tracePt t="118202" x="8878888" y="2778125"/>
          <p14:tracePt t="118220" x="8891588" y="2816225"/>
          <p14:tracePt t="118226" x="8904288" y="2828925"/>
          <p14:tracePt t="118236" x="8932863" y="2859088"/>
          <p14:tracePt t="118258" x="8963025" y="2889250"/>
          <p14:tracePt t="118275" x="8993188" y="2917825"/>
          <p14:tracePt t="118291" x="8993188" y="2943225"/>
          <p14:tracePt t="118315" x="8993188" y="2973388"/>
          <p14:tracePt t="118323" x="8993188" y="2998788"/>
          <p14:tracePt t="118339" x="9005888" y="3011488"/>
          <p14:tracePt t="118450" x="9031288" y="3011488"/>
          <p14:tracePt t="118506" x="9043988" y="3003550"/>
          <p14:tracePt t="118515" x="9043988" y="2978150"/>
          <p14:tracePt t="118531" x="9043988" y="2952750"/>
          <p14:tracePt t="118538" x="9074150" y="2922588"/>
          <p14:tracePt t="118555" x="9074150" y="2892425"/>
          <p14:tracePt t="118579" x="9074150" y="2867025"/>
          <p14:tracePt t="118634" x="9074150" y="2836863"/>
          <p14:tracePt t="118642" x="9074150" y="2811463"/>
          <p14:tracePt t="118659" x="9074150" y="2786063"/>
          <p14:tracePt t="118668" x="9074150" y="2757488"/>
          <p14:tracePt t="118699" x="9074150" y="2730500"/>
          <p14:tracePt t="118851" x="9064625" y="2717800"/>
          <p14:tracePt t="118883" x="9039225" y="2717800"/>
          <p14:tracePt t="118954" x="9010650" y="2717800"/>
          <p14:tracePt t="119035" x="8985250" y="2717800"/>
          <p14:tracePt t="119163" x="8958263" y="2717800"/>
          <p14:tracePt t="119602" x="8942388" y="2671763"/>
          <p14:tracePt t="119643" x="8942388" y="2641600"/>
          <p14:tracePt t="119659" x="8924925" y="2598738"/>
          <p14:tracePt t="119699" x="8916988" y="2586038"/>
          <p14:tracePt t="119746" x="8916988" y="2560638"/>
          <p14:tracePt t="120306" x="8916988" y="2532063"/>
          <p14:tracePt t="120331" x="8916988" y="2505075"/>
          <p14:tracePt t="120866" x="8920163" y="2492375"/>
          <p14:tracePt t="121163" x="8932863" y="2479675"/>
          <p14:tracePt t="121170" x="8945563" y="2466975"/>
          <p14:tracePt t="121250" x="8958263" y="2454275"/>
          <p14:tracePt t="121899" x="8970963" y="2446338"/>
          <p14:tracePt t="122019" x="8985250" y="2451100"/>
          <p14:tracePt t="122026" x="8985250" y="2476500"/>
          <p14:tracePt t="122035" x="8985250" y="2505075"/>
          <p14:tracePt t="122052" x="8985250" y="2532063"/>
          <p14:tracePt t="122069" x="8942388" y="2608263"/>
          <p14:tracePt t="122635" x="9043988" y="2608263"/>
          <p14:tracePt t="122642" x="9107488" y="2608263"/>
          <p14:tracePt t="122652" x="9170988" y="2608263"/>
          <p14:tracePt t="122669" x="9342438" y="2608263"/>
          <p14:tracePt t="122686" x="9469438" y="2608263"/>
          <p14:tracePt t="122702" x="9499600" y="2608263"/>
          <p14:tracePt t="122719" x="9525000" y="2608263"/>
          <p14:tracePt t="123146" x="9550400" y="2608263"/>
          <p14:tracePt t="123178" x="9563100" y="2620963"/>
          <p14:tracePt t="123187" x="9563100" y="2646363"/>
          <p14:tracePt t="123194" x="9563100" y="2676525"/>
          <p14:tracePt t="123203" x="9563100" y="2701925"/>
          <p14:tracePt t="123219" x="9593263" y="2730500"/>
          <p14:tracePt t="123259" x="9593263" y="2760663"/>
          <p14:tracePt t="123274" x="9593263" y="2770188"/>
          <p14:tracePt t="123282" x="9593263" y="2782888"/>
          <p14:tracePt t="123315" x="9593263" y="2808288"/>
          <p14:tracePt t="123514" x="9605963" y="2820988"/>
          <p14:tracePt t="123546" x="9631363" y="2820988"/>
          <p14:tracePt t="123609" x="9661525" y="2795588"/>
          <p14:tracePt t="127491" x="9639300" y="2795588"/>
          <p14:tracePt t="127498" x="9613900" y="2795588"/>
          <p14:tracePt t="127514" x="9550400" y="2795588"/>
          <p14:tracePt t="127522" x="9537700" y="2803525"/>
          <p14:tracePt t="127535" x="9525000" y="2816225"/>
          <p14:tracePt t="127551" x="9499600" y="2816225"/>
          <p14:tracePt t="128570" x="9486900" y="2808288"/>
          <p14:tracePt t="129051" x="9486900" y="2782888"/>
          <p14:tracePt t="130706" x="9474200" y="2770188"/>
          <p14:tracePt t="130714" x="9418638" y="2770188"/>
          <p14:tracePt t="130723" x="9393238" y="2770188"/>
          <p14:tracePt t="130735" x="9363075" y="2770188"/>
          <p14:tracePt t="130738" x="9256713" y="2770188"/>
          <p14:tracePt t="130752" x="9142413" y="2770188"/>
          <p14:tracePt t="130754" x="9026525" y="2770188"/>
          <p14:tracePt t="130769" x="8912225" y="2770188"/>
          <p14:tracePt t="130771" x="8793163" y="2770188"/>
          <p14:tracePt t="130786" x="8448675" y="2727325"/>
          <p14:tracePt t="130803" x="8048625" y="2679700"/>
          <p14:tracePt t="130818" x="7529513" y="2586038"/>
          <p14:tracePt t="130835" x="7129463" y="2540000"/>
          <p14:tracePt t="130850" x="6673850" y="2492375"/>
          <p14:tracePt t="130868" x="6329363" y="2492375"/>
          <p14:tracePt t="130885" x="6142038" y="2492375"/>
          <p14:tracePt t="130901" x="5946775" y="2492375"/>
          <p14:tracePt t="130918" x="5700713" y="2570163"/>
          <p14:tracePt t="130921" x="5551488" y="2611438"/>
          <p14:tracePt t="130936" x="5402263" y="2654300"/>
          <p14:tracePt t="130939" x="5253038" y="2697163"/>
          <p14:tracePt t="130951" x="5049838" y="2744788"/>
          <p14:tracePt t="130953" x="4900613" y="2786063"/>
          <p14:tracePt t="130968" x="4725988" y="2828925"/>
          <p14:tracePt t="130971" x="4624388" y="2889250"/>
          <p14:tracePt t="130986" x="4295775" y="2998788"/>
          <p14:tracePt t="131003" x="4049713" y="3079750"/>
          <p14:tracePt t="131018" x="3832225" y="3155950"/>
          <p14:tracePt t="131035" x="3636963" y="3254375"/>
          <p14:tracePt t="131051" x="3509963" y="3314700"/>
          <p14:tracePt t="131068" x="3416300" y="3348038"/>
          <p14:tracePt t="131084" x="3360738" y="3348038"/>
          <p14:tracePt t="131123" x="3330575" y="3348038"/>
          <p14:tracePt t="131139" x="3305175" y="3348038"/>
          <p14:tracePt t="131146" x="3241675" y="3348038"/>
          <p14:tracePt t="131162" x="3216275" y="3348038"/>
          <p14:tracePt t="131171" x="3186113" y="3348038"/>
          <p14:tracePt t="131186" x="3130550" y="3348038"/>
          <p14:tracePt t="131201" x="3105150" y="3348038"/>
          <p14:tracePt t="131219" x="3079750" y="3348038"/>
          <p14:tracePt t="131323" x="3049588" y="3348038"/>
          <p14:tracePt t="131330" x="3036888" y="3340100"/>
          <p14:tracePt t="131339" x="3024188" y="3327400"/>
          <p14:tracePt t="131351" x="3016250" y="3317875"/>
          <p14:tracePt t="131368" x="3016250" y="3289300"/>
          <p14:tracePt t="131385" x="2973388" y="3249613"/>
          <p14:tracePt t="131401" x="2930525" y="3208338"/>
          <p14:tracePt t="131418" x="2897188" y="3195638"/>
          <p14:tracePt t="131435" x="2841625" y="3143250"/>
          <p14:tracePt t="131451" x="2646363" y="3067050"/>
          <p14:tracePt t="131468" x="2344738" y="2935288"/>
          <p14:tracePt t="131484" x="2046288" y="2851150"/>
          <p14:tracePt t="131501" x="1808163" y="2808288"/>
          <p14:tracePt t="131518" x="1663700" y="2808288"/>
          <p14:tracePt t="131534" x="1573213" y="2808288"/>
          <p14:tracePt t="131538" x="1509713" y="2808288"/>
          <p14:tracePt t="131555" x="1484313" y="2808288"/>
          <p14:tracePt t="131569" x="1425575" y="2833688"/>
          <p14:tracePt t="131586" x="1377950" y="2909888"/>
          <p14:tracePt t="131601" x="1377950" y="3036888"/>
          <p14:tracePt t="131618" x="1344613" y="3170238"/>
          <p14:tracePt t="131635" x="1344613" y="3317875"/>
          <p14:tracePt t="131652" x="1306513" y="3479800"/>
          <p14:tracePt t="131668" x="1306513" y="3649663"/>
          <p14:tracePt t="131685" x="1306513" y="3778250"/>
          <p14:tracePt t="131701" x="1306513" y="3905250"/>
          <p14:tracePt t="131717" x="1382713" y="3986213"/>
          <p14:tracePt t="131734" x="1573213" y="4059238"/>
          <p14:tracePt t="131738" x="1641475" y="4097338"/>
          <p14:tracePt t="131751" x="1812925" y="4097338"/>
          <p14:tracePt t="131754" x="1957388" y="4097338"/>
          <p14:tracePt t="131767" x="2152650" y="4097338"/>
          <p14:tracePt t="131769" x="2382838" y="4097338"/>
          <p14:tracePt t="131785" x="2782888" y="4054475"/>
          <p14:tracePt t="131801" x="3008313" y="3956050"/>
          <p14:tracePt t="131818" x="3084513" y="3854450"/>
          <p14:tracePt t="131835" x="3114675" y="3760788"/>
          <p14:tracePt t="131852" x="3114675" y="3730625"/>
          <p14:tracePt t="131868" x="3114675" y="3679825"/>
          <p14:tracePt t="131884" x="2973388" y="3590925"/>
          <p14:tracePt t="131901" x="2701925" y="3509963"/>
          <p14:tracePt t="131907" x="2527300" y="3462338"/>
          <p14:tracePt t="131918" x="2403475" y="3424238"/>
          <p14:tracePt t="131935" x="2063750" y="3424238"/>
          <p14:tracePt t="131938" x="1889125" y="3424238"/>
          <p14:tracePt t="131951" x="1747838" y="3424238"/>
          <p14:tracePt t="131968" x="1489075" y="3424238"/>
          <p14:tracePt t="131972" x="1390650" y="3479800"/>
          <p14:tracePt t="131986" x="1296988" y="3603625"/>
          <p14:tracePt t="132001" x="1281113" y="3717925"/>
          <p14:tracePt t="132018" x="1281113" y="3773488"/>
          <p14:tracePt t="132034" x="1281113" y="3798888"/>
          <p14:tracePt t="132051" x="1314450" y="3811588"/>
          <p14:tracePt t="132067" x="1403350" y="3811588"/>
          <p14:tracePt t="132085" x="1573213" y="3811588"/>
          <p14:tracePt t="132100" x="1727200" y="3798888"/>
          <p14:tracePt t="132117" x="1876425" y="3687763"/>
          <p14:tracePt t="132135" x="1998663" y="3560763"/>
          <p14:tracePt t="132138" x="2016125" y="3514725"/>
          <p14:tracePt t="132151" x="2016125" y="3471863"/>
          <p14:tracePt t="132154" x="2016125" y="3386138"/>
          <p14:tracePt t="132168" x="2016125" y="3355975"/>
          <p14:tracePt t="132171" x="2016125" y="3292475"/>
          <p14:tracePt t="132186" x="2003425" y="3178175"/>
          <p14:tracePt t="132202" x="1944688" y="3152775"/>
          <p14:tracePt t="132218" x="1889125" y="3127375"/>
          <p14:tracePt t="132234" x="1816100" y="3127375"/>
          <p14:tracePt t="132251" x="1679575" y="3173413"/>
          <p14:tracePt t="132268" x="1570038" y="3322638"/>
          <p14:tracePt t="132285" x="1527175" y="3560763"/>
          <p14:tracePt t="132302" x="1493838" y="3692525"/>
          <p14:tracePt t="132305" x="1493838" y="3756025"/>
          <p14:tracePt t="132318" x="1493838" y="3786188"/>
          <p14:tracePt t="132334" x="1531938" y="3824288"/>
          <p14:tracePt t="132338" x="1595438" y="3824288"/>
          <p14:tracePt t="132352" x="1620838" y="3824288"/>
          <p14:tracePt t="132355" x="1731963" y="3862388"/>
          <p14:tracePt t="132368" x="1795463" y="3862388"/>
          <p14:tracePt t="132371" x="1858963" y="3862388"/>
          <p14:tracePt t="132385" x="2038350" y="3829050"/>
          <p14:tracePt t="132402" x="2144713" y="3722688"/>
          <p14:tracePt t="132418" x="2195513" y="3560763"/>
          <p14:tracePt t="132434" x="2195513" y="3471863"/>
          <p14:tracePt t="132452" x="2195513" y="3343275"/>
          <p14:tracePt t="132468" x="2195513" y="3317875"/>
          <p14:tracePt t="132485" x="2127250" y="3276600"/>
          <p14:tracePt t="132501" x="2063750" y="3276600"/>
          <p14:tracePt t="132518" x="1919288" y="3382963"/>
          <p14:tracePt t="132534" x="1773238" y="3608388"/>
          <p14:tracePt t="132551" x="1689100" y="3910013"/>
          <p14:tracePt t="132555" x="1689100" y="3973513"/>
          <p14:tracePt t="132568" x="1689100" y="4037013"/>
          <p14:tracePt t="132587" x="1689100" y="4062413"/>
          <p14:tracePt t="132601" x="1795463" y="4079875"/>
          <p14:tracePt t="132618" x="1985963" y="3930650"/>
          <p14:tracePt t="132635" x="2228850" y="3692525"/>
          <p14:tracePt t="132651" x="2228850" y="3378200"/>
          <p14:tracePt t="132668" x="2228850" y="3063875"/>
          <p14:tracePt t="132684" x="2147888" y="2790825"/>
          <p14:tracePt t="132701" x="1985963" y="2611438"/>
          <p14:tracePt t="132718" x="1914525" y="2598738"/>
          <p14:tracePt t="132735" x="1778000" y="2598738"/>
          <p14:tracePt t="132738" x="1731963" y="2608263"/>
          <p14:tracePt t="132751" x="1697038" y="2722563"/>
          <p14:tracePt t="132754" x="1651000" y="2897188"/>
          <p14:tracePt t="132768" x="1651000" y="3011488"/>
          <p14:tracePt t="132771" x="1651000" y="3127375"/>
          <p14:tracePt t="132785" x="1760538" y="3259138"/>
          <p14:tracePt t="132801" x="1833563" y="3292475"/>
          <p14:tracePt t="132819" x="1927225" y="3292475"/>
          <p14:tracePt t="132835" x="1978025" y="3292475"/>
          <p14:tracePt t="132852" x="2028825" y="3186113"/>
          <p14:tracePt t="132868" x="2028825" y="3059113"/>
          <p14:tracePt t="132885" x="2003425" y="2998788"/>
          <p14:tracePt t="132901" x="2003425" y="2973388"/>
          <p14:tracePt t="132946" x="2016125" y="3054350"/>
          <p14:tracePt t="132954" x="2144713" y="3140075"/>
          <p14:tracePt t="132968" x="2378075" y="3233738"/>
          <p14:tracePt t="132971" x="2752725" y="3343275"/>
          <p14:tracePt t="132985" x="3760788" y="3530600"/>
          <p14:tracePt t="133003" x="4854575" y="3659188"/>
          <p14:tracePt t="133020" x="6035675" y="3730625"/>
          <p14:tracePt t="133035" x="6853238" y="3730625"/>
          <p14:tracePt t="133051" x="7334250" y="3730625"/>
          <p14:tracePt t="133068" x="7554913" y="3611563"/>
          <p14:tracePt t="133085" x="7673975" y="3543300"/>
          <p14:tracePt t="133101" x="7704138" y="3514725"/>
          <p14:tracePt t="133243" x="7721600" y="3484563"/>
          <p14:tracePt t="133363" x="7696200" y="3484563"/>
          <p14:tracePt t="133459" x="7669213" y="3484563"/>
          <p14:tracePt t="133610" x="7678738" y="3471863"/>
          <p14:tracePt t="133619" x="7704138" y="3446463"/>
          <p14:tracePt t="133643" x="7704138" y="3416300"/>
          <p14:tracePt t="133652" x="7716838" y="3408363"/>
          <p14:tracePt t="133675" x="7729538" y="3395663"/>
          <p14:tracePt t="133691" x="7742238" y="3382963"/>
          <p14:tracePt t="133755" x="7754938" y="3368675"/>
          <p14:tracePt t="134034" x="7712075" y="3327400"/>
          <p14:tracePt t="134042" x="7686675" y="3327400"/>
          <p14:tracePt t="134052" x="7577138" y="3289300"/>
          <p14:tracePt t="134068" x="6913563" y="3135313"/>
          <p14:tracePt t="134084" x="6303963" y="2973388"/>
          <p14:tracePt t="134101" x="6169025" y="2943225"/>
          <p14:tracePt t="134379" x="6189663" y="2943225"/>
          <p14:tracePt t="134385" x="6223000" y="2914650"/>
          <p14:tracePt t="134402" x="6248400" y="2871788"/>
          <p14:tracePt t="134418" x="6384925" y="2836863"/>
          <p14:tracePt t="134437" x="6423025" y="2824163"/>
          <p14:tracePt t="134451" x="6448425" y="2798763"/>
          <p14:tracePt t="134468" x="6538913" y="2798763"/>
          <p14:tracePt t="134484" x="6632575" y="2770188"/>
          <p14:tracePt t="134501" x="6764338" y="2770188"/>
          <p14:tracePt t="134518" x="6861175" y="2735263"/>
          <p14:tracePt t="134521" x="6929438" y="2701925"/>
          <p14:tracePt t="134534" x="6992938" y="2701925"/>
          <p14:tracePt t="134538" x="7061200" y="2667000"/>
          <p14:tracePt t="134551" x="7108825" y="2651125"/>
          <p14:tracePt t="134554" x="7154863" y="2638425"/>
          <p14:tracePt t="134567" x="7218363" y="2638425"/>
          <p14:tracePt t="134570" x="7265988" y="2620963"/>
          <p14:tracePt t="134587" x="7278688" y="2608263"/>
          <p14:tracePt t="134875" x="7334250" y="2608263"/>
          <p14:tracePt t="134891" x="7359650" y="2608263"/>
          <p14:tracePt t="134907" x="7389813" y="2608263"/>
          <p14:tracePt t="134915" x="7402513" y="2616200"/>
          <p14:tracePt t="134923" x="7410450" y="2628900"/>
          <p14:tracePt t="134934" x="7435850" y="2628900"/>
          <p14:tracePt t="134951" x="7466013" y="2628900"/>
          <p14:tracePt t="134955" x="7491413" y="2628900"/>
          <p14:tracePt t="134978" x="7521575" y="2628900"/>
          <p14:tracePt t="134995" x="7546975" y="2628900"/>
          <p14:tracePt t="135002" x="7572375" y="2628900"/>
          <p14:tracePt t="135020" x="7615238" y="2641600"/>
          <p14:tracePt t="135035" x="7653338" y="2651125"/>
          <p14:tracePt t="135052" x="7678738" y="2651125"/>
          <p14:tracePt t="135745" x="7696200" y="2697163"/>
          <p14:tracePt t="135755" x="7696200" y="2727325"/>
          <p14:tracePt t="135771" x="7696200" y="2752725"/>
          <p14:tracePt t="135784" x="7683500" y="2798763"/>
          <p14:tracePt t="135787" x="7669213" y="2811463"/>
          <p14:tracePt t="135811" x="7669213" y="2836863"/>
          <p14:tracePt t="135946" x="7669213" y="2816225"/>
          <p14:tracePt t="135963" x="7669213" y="2786063"/>
          <p14:tracePt t="135971" x="7683500" y="2740025"/>
          <p14:tracePt t="135985" x="7696200" y="2701925"/>
          <p14:tracePt t="136002" x="7721600" y="2646363"/>
          <p14:tracePt t="136018" x="7721600" y="2560638"/>
          <p14:tracePt t="136034" x="7721600" y="2471738"/>
          <p14:tracePt t="136052" x="7721600" y="2441575"/>
          <p14:tracePt t="136068" x="7721600" y="2416175"/>
          <p14:tracePt t="136466" x="7750175" y="2416175"/>
          <p14:tracePt t="136474" x="7750175" y="2438400"/>
          <p14:tracePt t="136484" x="7780338" y="2466975"/>
          <p14:tracePt t="136501" x="7823200" y="2547938"/>
          <p14:tracePt t="136518" x="7853363" y="2633663"/>
          <p14:tracePt t="136521" x="7881938" y="2663825"/>
          <p14:tracePt t="136534" x="7896225" y="2676525"/>
          <p14:tracePt t="136537" x="7921625" y="2705100"/>
          <p14:tracePt t="136551" x="7934325" y="2717800"/>
          <p14:tracePt t="136568" x="7962900" y="2744788"/>
          <p14:tracePt t="136584" x="7988300" y="2744788"/>
          <p14:tracePt t="136601" x="8015288" y="2744788"/>
          <p14:tracePt t="136618" x="8043863" y="2744788"/>
          <p14:tracePt t="136635" x="8074025" y="2773363"/>
          <p14:tracePt t="136659" x="8099425" y="2773363"/>
          <p14:tracePt t="136675" x="8129588" y="2773363"/>
          <p14:tracePt t="136691" x="8154988" y="2773363"/>
          <p14:tracePt t="136701" x="8180388" y="2773363"/>
          <p14:tracePt t="136717" x="8243888" y="2773363"/>
          <p14:tracePt t="136735" x="8299450" y="2773363"/>
          <p14:tracePt t="136738" x="8312150" y="2786063"/>
          <p14:tracePt t="136752" x="8355013" y="2798763"/>
          <p14:tracePt t="136755" x="8380413" y="2798763"/>
          <p14:tracePt t="136768" x="8486775" y="2798763"/>
          <p14:tracePt t="136771" x="8559800" y="2833688"/>
          <p14:tracePt t="136784" x="8623300" y="2833688"/>
          <p14:tracePt t="136788" x="8755063" y="2854325"/>
          <p14:tracePt t="136802" x="8916988" y="2905125"/>
          <p14:tracePt t="136818" x="9013825" y="2940050"/>
          <p14:tracePt t="136836" x="9051925" y="2952750"/>
          <p14:tracePt t="136851" x="9077325" y="2978150"/>
          <p14:tracePt t="136867" x="9091613" y="3021013"/>
          <p14:tracePt t="136885" x="9129713" y="3059113"/>
          <p14:tracePt t="136901" x="9183688" y="3114675"/>
          <p14:tracePt t="136919" x="9282113" y="3211513"/>
          <p14:tracePt t="136922" x="9367838" y="3340100"/>
          <p14:tracePt t="136935" x="9494838" y="3424238"/>
          <p14:tracePt t="136938" x="9601200" y="3530600"/>
          <p14:tracePt t="136951" x="9732963" y="3662363"/>
          <p14:tracePt t="136953" x="9831388" y="3722688"/>
          <p14:tracePt t="136968" x="9937750" y="3824288"/>
          <p14:tracePt t="136970" x="10013950" y="3905250"/>
          <p14:tracePt t="136986" x="10077450" y="4006850"/>
          <p14:tracePt t="137002" x="10090150" y="4021138"/>
          <p14:tracePt t="137018" x="10090150" y="4046538"/>
          <p14:tracePt t="137035" x="10090150" y="4071938"/>
          <p14:tracePt t="137115" x="10102850" y="4084638"/>
          <p14:tracePt t="137122" x="10128250" y="4084638"/>
          <p14:tracePt t="137146" x="10153650" y="4084638"/>
          <p14:tracePt t="137211" x="10166350" y="4075113"/>
          <p14:tracePt t="137266" x="10158413" y="4062413"/>
          <p14:tracePt t="137274" x="10133013" y="4062413"/>
          <p14:tracePt t="137291" x="10107613" y="4062413"/>
          <p14:tracePt t="137307" x="10044113" y="4062413"/>
          <p14:tracePt t="137331" x="10013950" y="4062413"/>
          <p14:tracePt t="137339" x="10006013" y="4062413"/>
          <p14:tracePt t="137351" x="9993313" y="4062413"/>
          <p14:tracePt t="137368" x="9980613" y="4071938"/>
          <p14:tracePt t="137419" x="9967913" y="4084638"/>
          <p14:tracePt t="137436" x="9953625" y="4084638"/>
          <p14:tracePt t="137442" x="9928225" y="4075113"/>
          <p14:tracePt t="137465" x="9915525" y="4062413"/>
          <p14:tracePt t="137491" x="9890125" y="4037013"/>
          <p14:tracePt t="137531" x="9861550" y="4037013"/>
          <p14:tracePt t="137555" x="9847263" y="4024313"/>
          <p14:tracePt t="137571" x="9839325" y="4011613"/>
          <p14:tracePt t="137626" x="9813925" y="4011613"/>
          <p14:tracePt t="137675" x="9783763" y="4011613"/>
          <p14:tracePt t="137682" x="9771063" y="3998913"/>
          <p14:tracePt t="137707" x="9771063" y="3973513"/>
          <p14:tracePt t="137731" x="9783763" y="3927475"/>
          <p14:tracePt t="137763" x="9796463" y="3914775"/>
          <p14:tracePt t="137795" x="9809163" y="3871913"/>
          <p14:tracePt t="138011" x="9839325" y="3871913"/>
          <p14:tracePt t="138075" x="9886950" y="3859213"/>
          <p14:tracePt t="138155" x="9915525" y="3829050"/>
          <p14:tracePt t="138203" x="9945688" y="3794125"/>
          <p14:tracePt t="138666" x="9945688" y="3768725"/>
          <p14:tracePt t="138682" x="9945688" y="3743325"/>
          <p14:tracePt t="139026" x="9958388" y="3730625"/>
          <p14:tracePt t="139251" x="9983788" y="3730625"/>
          <p14:tracePt t="139426" x="9993313" y="3740150"/>
          <p14:tracePt t="139443" x="9993313" y="3765550"/>
          <p14:tracePt t="139762" x="9950450" y="3778250"/>
          <p14:tracePt t="140082" x="9980613" y="3808413"/>
          <p14:tracePt t="140090" x="10074275" y="3884613"/>
          <p14:tracePt t="140100" x="10158413" y="3884613"/>
          <p14:tracePt t="140117" x="10350500" y="3960813"/>
          <p14:tracePt t="140133" x="10421938" y="4003675"/>
          <p14:tracePt t="140243" x="10414000" y="4016375"/>
          <p14:tracePt t="140252" x="10388600" y="4016375"/>
          <p14:tracePt t="140260" x="10375900" y="4029075"/>
          <p14:tracePt t="140267" x="10337800" y="4041775"/>
          <p14:tracePt t="140284" x="10180638" y="4075113"/>
          <p14:tracePt t="140301" x="9975850" y="4075113"/>
          <p14:tracePt t="140317" x="9690100" y="4075113"/>
          <p14:tracePt t="140334" x="9555163" y="4075113"/>
          <p14:tracePt t="140337" x="9469438" y="4075113"/>
          <p14:tracePt t="140351" x="9324975" y="4075113"/>
          <p14:tracePt t="140353" x="9251950" y="4046538"/>
          <p14:tracePt t="140367" x="9193213" y="4046538"/>
          <p14:tracePt t="140370" x="9124950" y="4011613"/>
          <p14:tracePt t="140384" x="9061450" y="4011613"/>
          <p14:tracePt t="140387" x="9031288" y="3981450"/>
          <p14:tracePt t="140401" x="9001125" y="3981450"/>
          <p14:tracePt t="140417" x="8975725" y="3981450"/>
          <p14:tracePt t="140435" x="8945563" y="3981450"/>
          <p14:tracePt t="140571" x="8955088" y="3968750"/>
          <p14:tracePt t="140577" x="8967788" y="3956050"/>
          <p14:tracePt t="140587" x="8993188" y="3956050"/>
          <p14:tracePt t="140601" x="9023350" y="3927475"/>
          <p14:tracePt t="140618" x="9082088" y="3897313"/>
          <p14:tracePt t="140634" x="9132888" y="3897313"/>
          <p14:tracePt t="140651" x="9193213" y="3867150"/>
          <p14:tracePt t="140668" x="9277350" y="3867150"/>
          <p14:tracePt t="140685" x="9409113" y="3833813"/>
          <p14:tracePt t="140701" x="9583738" y="3798888"/>
          <p14:tracePt t="140717" x="9715500" y="3765550"/>
          <p14:tracePt t="140734" x="9809163" y="3735388"/>
          <p14:tracePt t="140738" x="9856788" y="3717925"/>
          <p14:tracePt t="140751" x="9869488" y="3705225"/>
          <p14:tracePt t="140768" x="9912350" y="3692525"/>
          <p14:tracePt t="140771" x="9920288" y="3679825"/>
          <p14:tracePt t="140803" x="9950450" y="3679825"/>
          <p14:tracePt t="140835" x="9975850" y="3679825"/>
          <p14:tracePt t="140906" x="9975850" y="3702050"/>
          <p14:tracePt t="140915" x="9912350" y="3735388"/>
          <p14:tracePt t="140923" x="9839325" y="3773488"/>
          <p14:tracePt t="140934" x="9793288" y="3821113"/>
          <p14:tracePt t="140951" x="9593263" y="3940175"/>
          <p14:tracePt t="140954" x="9448800" y="3960813"/>
          <p14:tracePt t="140968" x="9264650" y="4049713"/>
          <p14:tracePt t="140970" x="9086850" y="4143375"/>
          <p14:tracePt t="140984" x="8907463" y="4186238"/>
          <p14:tracePt t="140988" x="8732838" y="4229100"/>
          <p14:tracePt t="141001" x="8086725" y="4330700"/>
          <p14:tracePt t="141018" x="7542213" y="4424363"/>
          <p14:tracePt t="141034" x="6980238" y="4424363"/>
          <p14:tracePt t="141050" x="6445250" y="4424363"/>
          <p14:tracePt t="141068" x="5994400" y="4424363"/>
          <p14:tracePt t="141084" x="5543550" y="4424363"/>
          <p14:tracePt t="141101" x="5092700" y="4424363"/>
          <p14:tracePt t="141118" x="4667250" y="4424363"/>
          <p14:tracePt t="141134" x="4295775" y="4424363"/>
          <p14:tracePt t="141138" x="4181475" y="4424363"/>
          <p14:tracePt t="141150" x="4011613" y="4424363"/>
          <p14:tracePt t="141153" x="3897313" y="4424363"/>
          <p14:tracePt t="141167" x="3806825" y="4424363"/>
          <p14:tracePt t="141170" x="3722688" y="4424363"/>
          <p14:tracePt t="141184" x="3659188" y="4424363"/>
          <p14:tracePt t="141187" x="3573463" y="4424363"/>
          <p14:tracePt t="141202" x="3419475" y="4424363"/>
          <p14:tracePt t="141218" x="3211513" y="4479925"/>
          <p14:tracePt t="141234" x="3097213" y="4530725"/>
          <p14:tracePt t="141251" x="2901950" y="4606925"/>
          <p14:tracePt t="141267" x="2735263" y="4679950"/>
          <p14:tracePt t="141285" x="2662238" y="4710113"/>
          <p14:tracePt t="141301" x="2570163" y="4743450"/>
          <p14:tracePt t="141317" x="2514600" y="4743450"/>
          <p14:tracePt t="141333" x="2454275" y="4773613"/>
          <p14:tracePt t="141363" x="2428875" y="4773613"/>
          <p14:tracePt t="141379" x="2398713" y="4773613"/>
          <p14:tracePt t="141387" x="2352675" y="4760913"/>
          <p14:tracePt t="141403" x="2317750" y="4692650"/>
          <p14:tracePt t="141418" x="2289175" y="4598988"/>
          <p14:tracePt t="141434" x="2259013" y="4505325"/>
          <p14:tracePt t="141452" x="2246313" y="4492625"/>
          <p14:tracePt t="141467" x="2233613" y="4479925"/>
          <p14:tracePt t="141563" x="2241550" y="4467225"/>
          <p14:tracePt t="141570" x="2266950" y="4467225"/>
          <p14:tracePt t="141584" x="2297113" y="4467225"/>
          <p14:tracePt t="141602" x="2352675" y="4441825"/>
          <p14:tracePt t="141619" x="2378075" y="4441825"/>
          <p14:tracePt t="141634" x="2390775" y="4429125"/>
          <p14:tracePt t="141650" x="2403475" y="4416425"/>
          <p14:tracePt t="141668" x="2433638" y="4391025"/>
          <p14:tracePt t="141684" x="2463800" y="4360863"/>
          <p14:tracePt t="141701" x="2492375" y="4330700"/>
          <p14:tracePt t="141723" x="2522538" y="4297363"/>
          <p14:tracePt t="141734" x="2535238" y="4287838"/>
          <p14:tracePt t="141752" x="2535238" y="4262438"/>
          <p14:tracePt t="141754" x="2547938" y="4249738"/>
          <p14:tracePt t="141771" x="2555875" y="4237038"/>
          <p14:tracePt t="141946" x="2570163" y="4224338"/>
          <p14:tracePt t="141963" x="2595563" y="4224338"/>
          <p14:tracePt t="141971" x="2624138" y="4224338"/>
          <p14:tracePt t="141984" x="2649538" y="4224338"/>
          <p14:tracePt t="141988" x="2679700" y="4224338"/>
          <p14:tracePt t="142000" x="2740025" y="4224338"/>
          <p14:tracePt t="142003" x="2773363" y="4249738"/>
          <p14:tracePt t="142018" x="2889250" y="4300538"/>
          <p14:tracePt t="142037" x="2922588" y="4313238"/>
          <p14:tracePt t="142051" x="3021013" y="4343400"/>
          <p14:tracePt t="142067" x="3071813" y="4343400"/>
          <p14:tracePt t="142084" x="3127375" y="4343400"/>
          <p14:tracePt t="142101" x="3216275" y="4343400"/>
          <p14:tracePt t="142117" x="3271838" y="4343400"/>
          <p14:tracePt t="142134" x="3300413" y="4343400"/>
          <p14:tracePt t="142151" x="3348038" y="4330700"/>
          <p14:tracePt t="142154" x="3355975" y="4318000"/>
          <p14:tracePt t="142168" x="3368675" y="4305300"/>
          <p14:tracePt t="142171" x="3381375" y="4297363"/>
          <p14:tracePt t="142187" x="3394075" y="4284663"/>
          <p14:tracePt t="142201" x="3419475" y="4254500"/>
          <p14:tracePt t="142218" x="3419475" y="4229100"/>
          <p14:tracePt t="142306" x="3419475" y="4249738"/>
          <p14:tracePt t="142314" x="3419475" y="4279900"/>
          <p14:tracePt t="142323" x="3419475" y="4343400"/>
          <p14:tracePt t="142334" x="3419475" y="4368800"/>
          <p14:tracePt t="142350" x="3505200" y="4449763"/>
          <p14:tracePt t="142367" x="3530600" y="4449763"/>
          <p14:tracePt t="142370" x="3560763" y="4449763"/>
          <p14:tracePt t="142384" x="3624263" y="4449763"/>
          <p14:tracePt t="142388" x="3687763" y="4449763"/>
          <p14:tracePt t="142401" x="3735388" y="4437063"/>
          <p14:tracePt t="142404" x="3768725" y="4368800"/>
          <p14:tracePt t="142417" x="3798888" y="4275138"/>
          <p14:tracePt t="142434" x="3832225" y="4100513"/>
          <p14:tracePt t="142451" x="3819525" y="3948113"/>
          <p14:tracePt t="142468" x="3773488" y="3871913"/>
          <p14:tracePt t="142484" x="3773488" y="3846513"/>
          <p14:tracePt t="142501" x="3773488" y="3816350"/>
          <p14:tracePt t="142518" x="3765550" y="3803650"/>
          <p14:tracePt t="142534" x="3709988" y="3803650"/>
          <p14:tracePt t="142537" x="3684588" y="3803650"/>
          <p14:tracePt t="142551" x="3654425" y="3803650"/>
          <p14:tracePt t="142554" x="3629025" y="3803650"/>
          <p14:tracePt t="142568" x="3616325" y="3811588"/>
          <p14:tracePt t="142571" x="3590925" y="3841750"/>
          <p14:tracePt t="142659" x="3590925" y="3816350"/>
          <p14:tracePt t="142665" x="3590925" y="3790950"/>
          <p14:tracePt t="142675" x="3598863" y="3743325"/>
          <p14:tracePt t="142684" x="3616325" y="3714750"/>
          <p14:tracePt t="142701" x="3616325" y="3675063"/>
          <p14:tracePt t="142811" x="3616325" y="3702050"/>
          <p14:tracePt t="142817" x="3644900" y="3730625"/>
          <p14:tracePt t="143306" x="3644900" y="3756025"/>
          <p14:tracePt t="143555" x="3644900" y="3781425"/>
          <p14:tracePt t="143562" x="3644900" y="3811588"/>
          <p14:tracePt t="143579" x="3632200" y="3859213"/>
          <p14:tracePt t="143588" x="3560763" y="3930650"/>
          <p14:tracePt t="143600" x="3530600" y="3960813"/>
          <p14:tracePt t="143618" x="3454400" y="4006850"/>
          <p14:tracePt t="143634" x="3424238" y="4062413"/>
          <p14:tracePt t="143652" x="3394075" y="4092575"/>
          <p14:tracePt t="143667" x="3368675" y="4105275"/>
          <p14:tracePt t="143683" x="3330575" y="4130675"/>
          <p14:tracePt t="143701" x="3275013" y="4130675"/>
          <p14:tracePt t="143717" x="3236913" y="4130675"/>
          <p14:tracePt t="143735" x="3168650" y="4130675"/>
          <p14:tracePt t="143738" x="3140075" y="4130675"/>
          <p14:tracePt t="143751" x="3114675" y="4130675"/>
          <p14:tracePt t="143754" x="3049588" y="4130675"/>
          <p14:tracePt t="143768" x="3024188" y="4130675"/>
          <p14:tracePt t="143784" x="2995613" y="4130675"/>
          <p14:tracePt t="143787" x="2968625" y="4130675"/>
          <p14:tracePt t="143802" x="2914650" y="4130675"/>
          <p14:tracePt t="143817" x="2849563" y="4130675"/>
          <p14:tracePt t="143834" x="2795588" y="4130675"/>
          <p14:tracePt t="143852" x="2743200" y="4130675"/>
          <p14:tracePt t="143867" x="2649538" y="4130675"/>
          <p14:tracePt t="143884" x="2560638" y="4130675"/>
          <p14:tracePt t="143901" x="2497138" y="4130675"/>
          <p14:tracePt t="143917" x="2466975" y="4130675"/>
          <p14:tracePt t="143935" x="2441575" y="4130675"/>
          <p14:tracePt t="144034" x="2428875" y="4127500"/>
          <p14:tracePt t="144106" x="2428875" y="4100513"/>
          <p14:tracePt t="144299" x="2428875" y="4071938"/>
          <p14:tracePt t="144306" x="2428875" y="4046538"/>
          <p14:tracePt t="144318" x="2428875" y="4016375"/>
          <p14:tracePt t="144334" x="2428875" y="3990975"/>
          <p14:tracePt t="144351" x="2428875" y="3900488"/>
          <p14:tracePt t="144354" x="2428875" y="3871913"/>
          <p14:tracePt t="144367" x="2428875" y="3846513"/>
          <p14:tracePt t="144370" x="2428875" y="3816350"/>
          <p14:tracePt t="144384" x="2428875" y="3790950"/>
          <p14:tracePt t="144387" x="2428875" y="3765550"/>
          <p14:tracePt t="144401" x="2489200" y="3684588"/>
          <p14:tracePt t="144418" x="2501900" y="3662363"/>
          <p14:tracePt t="144434" x="2540000" y="3608388"/>
          <p14:tracePt t="144459" x="2570163" y="3578225"/>
          <p14:tracePt t="144467" x="2582863" y="3578225"/>
          <p14:tracePt t="144483" x="2595563" y="3565525"/>
          <p14:tracePt t="144501" x="2608263" y="3552825"/>
          <p14:tracePt t="144516" x="2633663" y="3552825"/>
          <p14:tracePt t="144534" x="2705100" y="3552825"/>
          <p14:tracePt t="144537" x="2790825" y="3552825"/>
          <p14:tracePt t="144551" x="2854325" y="3552825"/>
          <p14:tracePt t="144553" x="2879725" y="3552825"/>
          <p14:tracePt t="144568" x="2909888" y="3552825"/>
          <p14:tracePt t="144570" x="2973388" y="3552825"/>
          <p14:tracePt t="144584" x="2998788" y="3552825"/>
          <p14:tracePt t="144588" x="3062288" y="3552825"/>
          <p14:tracePt t="144602" x="3117850" y="3552825"/>
          <p14:tracePt t="144617" x="3143250" y="3552825"/>
          <p14:tracePt t="144634" x="3168650" y="3552825"/>
          <p14:tracePt t="144652" x="3198813" y="3552825"/>
          <p14:tracePt t="144690" x="3224213" y="3552825"/>
          <p14:tracePt t="145202" x="3236913" y="3560763"/>
          <p14:tracePt t="145210" x="3236913" y="3586163"/>
          <p14:tracePt t="145235" x="3236913" y="3611563"/>
          <p14:tracePt t="145252" x="3236913" y="3641725"/>
          <p14:tracePt t="145275" x="3236913" y="3667125"/>
          <p14:tracePt t="145291" x="3211513" y="3714750"/>
          <p14:tracePt t="145298" x="3181350" y="3730625"/>
          <p14:tracePt t="145314" x="3168650" y="3743325"/>
          <p14:tracePt t="145323" x="3109913" y="3773488"/>
          <p14:tracePt t="145334" x="3079750" y="3803650"/>
          <p14:tracePt t="145351" x="2981325" y="3867150"/>
          <p14:tracePt t="145354" x="2968625" y="3867150"/>
          <p14:tracePt t="145595" x="3062288" y="3836988"/>
          <p14:tracePt t="145602" x="3062288" y="3811588"/>
          <p14:tracePt t="145617" x="3062288" y="3798888"/>
          <p14:tracePt t="145634" x="3074988" y="3786188"/>
          <p14:tracePt t="145675" x="3087688" y="3773488"/>
          <p14:tracePt t="145811" x="3087688" y="3748088"/>
          <p14:tracePt t="145843" x="3100388" y="3702050"/>
          <p14:tracePt t="145858" x="3130550" y="3671888"/>
          <p14:tracePt t="145875" x="3143250" y="3659188"/>
          <p14:tracePt t="145898" x="3155950" y="3646488"/>
          <p14:tracePt t="146155" x="3186113" y="3621088"/>
          <p14:tracePt t="146451" x="3216275" y="3590925"/>
          <p14:tracePt t="146458" x="3262313" y="3573463"/>
          <p14:tracePt t="146475" x="3271838" y="3560763"/>
          <p14:tracePt t="146483" x="3284538" y="3552825"/>
          <p14:tracePt t="146500" x="3284538" y="3522663"/>
          <p14:tracePt t="146546" x="3300413" y="3479800"/>
          <p14:tracePt t="146603" x="3327400" y="3479800"/>
          <p14:tracePt t="146627" x="3355975" y="3479800"/>
          <p14:tracePt t="146634" x="3368675" y="3467100"/>
          <p14:tracePt t="146642" x="3378200" y="3454400"/>
          <p14:tracePt t="146666" x="3406775" y="3454400"/>
          <p14:tracePt t="146683" x="3433763" y="3454400"/>
          <p14:tracePt t="146698" x="3479800" y="3462338"/>
          <p14:tracePt t="146706" x="3492500" y="3475038"/>
          <p14:tracePt t="146717" x="3517900" y="3475038"/>
          <p14:tracePt t="146734" x="3636963" y="3543300"/>
          <p14:tracePt t="146737" x="3705225" y="3578225"/>
          <p14:tracePt t="146750" x="3756025" y="3611563"/>
          <p14:tracePt t="146753" x="3824288" y="3646488"/>
          <p14:tracePt t="146768" x="3943350" y="3684588"/>
          <p14:tracePt t="146770" x="3973513" y="3684588"/>
          <p14:tracePt t="146784" x="4019550" y="3717925"/>
          <p14:tracePt t="146788" x="4067175" y="3748088"/>
          <p14:tracePt t="146801" x="4143375" y="3765550"/>
          <p14:tracePt t="146818" x="4181475" y="3778250"/>
          <p14:tracePt t="146834" x="4237038" y="3808413"/>
          <p14:tracePt t="146852" x="4325938" y="3841750"/>
          <p14:tracePt t="146867" x="4483100" y="3879850"/>
          <p14:tracePt t="146884" x="4748213" y="3922713"/>
          <p14:tracePt t="146901" x="5070475" y="3965575"/>
          <p14:tracePt t="146917" x="5414963" y="4011613"/>
          <p14:tracePt t="146935" x="5700713" y="4011613"/>
          <p14:tracePt t="146939" x="5815013" y="4011613"/>
          <p14:tracePt t="146950" x="5878513" y="4011613"/>
          <p14:tracePt t="146953" x="5943600" y="4011613"/>
          <p14:tracePt t="146967" x="6007100" y="4011613"/>
          <p14:tracePt t="146970" x="6035675" y="4011613"/>
          <p14:tracePt t="147066" x="6062663" y="4011613"/>
          <p14:tracePt t="147131" x="6091238" y="3986213"/>
          <p14:tracePt t="147155" x="6121400" y="3956050"/>
          <p14:tracePt t="147171" x="6151563" y="3922713"/>
          <p14:tracePt t="147195" x="6184900" y="3892550"/>
          <p14:tracePt t="147386" x="6210300" y="3892550"/>
          <p14:tracePt t="147402" x="6235700" y="3892550"/>
          <p14:tracePt t="147410" x="6270625" y="3917950"/>
          <p14:tracePt t="147418" x="6296025" y="3917950"/>
          <p14:tracePt t="147435" x="6321425" y="3917950"/>
          <p14:tracePt t="147451" x="6376988" y="3917950"/>
          <p14:tracePt t="147467" x="6432550" y="3917950"/>
          <p14:tracePt t="147484" x="6488113" y="3917950"/>
          <p14:tracePt t="147500" x="6577013" y="3917950"/>
          <p14:tracePt t="147517" x="6665913" y="3917950"/>
          <p14:tracePt t="147534" x="6729413" y="3917950"/>
          <p14:tracePt t="147551" x="6784975" y="3917950"/>
          <p14:tracePt t="147554" x="6815138" y="3917950"/>
          <p14:tracePt t="147567" x="6840538" y="3917950"/>
          <p14:tracePt t="147570" x="6865938" y="3917950"/>
          <p14:tracePt t="147584" x="6896100" y="3917950"/>
          <p14:tracePt t="147587" x="6921500" y="3917950"/>
          <p14:tracePt t="147601" x="6951663" y="3917950"/>
          <p14:tracePt t="147617" x="6997700" y="3910013"/>
          <p14:tracePt t="147723" x="7005638" y="3897313"/>
          <p14:tracePt t="147763" x="7032625" y="3897313"/>
          <p14:tracePt t="147778" x="7061200" y="3897313"/>
          <p14:tracePt t="147787" x="7091363" y="3867150"/>
          <p14:tracePt t="147802" x="7146925" y="3836988"/>
          <p14:tracePt t="147819" x="7180263" y="3808413"/>
          <p14:tracePt t="147834" x="7205663" y="3808413"/>
          <p14:tracePt t="148155" x="7218363" y="3811588"/>
          <p14:tracePt t="148179" x="7210425" y="3824288"/>
          <p14:tracePt t="148195" x="7167563" y="3867150"/>
          <p14:tracePt t="148203" x="7091363" y="3943350"/>
          <p14:tracePt t="148217" x="6938963" y="4100513"/>
          <p14:tracePt t="148234" x="6886575" y="4148138"/>
          <p14:tracePt t="148323" x="6946900" y="4148138"/>
          <p14:tracePt t="148330" x="7053263" y="4148138"/>
          <p14:tracePt t="148339" x="7124700" y="4117975"/>
          <p14:tracePt t="148350" x="7189788" y="4117975"/>
          <p14:tracePt t="148367" x="7443788" y="4075113"/>
          <p14:tracePt t="148369" x="7589838" y="4075113"/>
          <p14:tracePt t="148384" x="7712075" y="4033838"/>
          <p14:tracePt t="148388" x="7827963" y="4033838"/>
          <p14:tracePt t="148400" x="7972425" y="4011613"/>
          <p14:tracePt t="148403" x="8066088" y="3994150"/>
          <p14:tracePt t="148417" x="8334375" y="3930650"/>
          <p14:tracePt t="148434" x="8610600" y="3829050"/>
          <p14:tracePt t="148450" x="8861425" y="3702050"/>
          <p14:tracePt t="148467" x="9051925" y="3624263"/>
          <p14:tracePt t="148483" x="9193213" y="3552825"/>
          <p14:tracePt t="148500" x="9290050" y="3517900"/>
          <p14:tracePt t="148517" x="9345613" y="3489325"/>
          <p14:tracePt t="148534" x="9405938" y="3459163"/>
          <p14:tracePt t="148550" x="9436100" y="3459163"/>
          <p14:tracePt t="148682" x="9444038" y="3462338"/>
          <p14:tracePt t="148690" x="9444038" y="3492500"/>
          <p14:tracePt t="148707" x="9444038" y="3517900"/>
          <p14:tracePt t="148717" x="9436100" y="3565525"/>
          <p14:tracePt t="148734" x="9409113" y="3590925"/>
          <p14:tracePt t="148737" x="9396413" y="3598863"/>
          <p14:tracePt t="148771" x="9383713" y="3611563"/>
          <p14:tracePt t="148795" x="9358313" y="3611563"/>
          <p14:tracePt t="148803" x="9332913" y="3611563"/>
          <p14:tracePt t="148810" x="9302750" y="3611563"/>
          <p14:tracePt t="148818" x="9196388" y="3611563"/>
          <p14:tracePt t="148834" x="8836025" y="3411538"/>
          <p14:tracePt t="148850" x="8469313" y="3208338"/>
          <p14:tracePt t="148867" x="8218488" y="3084513"/>
          <p14:tracePt t="148883" x="7993063" y="2940050"/>
          <p14:tracePt t="148900" x="7823200" y="2841625"/>
          <p14:tracePt t="148917" x="7721600" y="2778125"/>
          <p14:tracePt t="148934" x="7696200" y="2778125"/>
          <p14:tracePt t="148979" x="7683500" y="2765425"/>
          <p14:tracePt t="148995" x="7683500" y="2740025"/>
          <p14:tracePt t="149010" x="7683500" y="2714625"/>
          <p14:tracePt t="149018" x="7683500" y="2684463"/>
          <p14:tracePt t="149034" x="7708900" y="2628900"/>
          <p14:tracePt t="149050" x="7734300" y="2603500"/>
          <p14:tracePt t="149067" x="7775575" y="2532063"/>
          <p14:tracePt t="149084" x="7861300" y="2413000"/>
          <p14:tracePt t="149100" x="7988300" y="2289175"/>
          <p14:tracePt t="149116" x="8112125" y="2160588"/>
          <p14:tracePt t="149134" x="8291513" y="2025650"/>
          <p14:tracePt t="149150" x="8435975" y="1914525"/>
          <p14:tracePt t="149153" x="8516938" y="1838325"/>
          <p14:tracePt t="149167" x="8585200" y="1803400"/>
          <p14:tracePt t="149170" x="8712200" y="1719263"/>
          <p14:tracePt t="149183" x="8785225" y="1681163"/>
          <p14:tracePt t="149186" x="8904288" y="1641475"/>
          <p14:tracePt t="149200" x="9023350" y="1641475"/>
          <p14:tracePt t="149203" x="9137650" y="1641475"/>
          <p14:tracePt t="149217" x="9367838" y="1641475"/>
          <p14:tracePt t="149235" x="9596438" y="1641475"/>
          <p14:tracePt t="149253" x="9826625" y="1641475"/>
          <p14:tracePt t="149267" x="9963150" y="1671638"/>
          <p14:tracePt t="149283" x="10021888" y="1731963"/>
          <p14:tracePt t="149300" x="10115550" y="1816100"/>
          <p14:tracePt t="149317" x="10145713" y="1871663"/>
          <p14:tracePt t="149334" x="10145713" y="1960563"/>
          <p14:tracePt t="149350" x="10145713" y="2054225"/>
          <p14:tracePt t="149353" x="10145713" y="2079625"/>
          <p14:tracePt t="149366" x="10158413" y="2093913"/>
          <p14:tracePt t="149370" x="10171113" y="2106613"/>
          <p14:tracePt t="149384" x="10171113" y="2132013"/>
          <p14:tracePt t="149402" x="10145713" y="2190750"/>
          <p14:tracePt t="149417" x="10133013" y="2203450"/>
          <p14:tracePt t="149420" x="10120313" y="2212975"/>
          <p14:tracePt t="149434" x="10099675" y="2238375"/>
          <p14:tracePt t="149450" x="10074275" y="2263775"/>
          <p14:tracePt t="149467" x="10059988" y="2276475"/>
          <p14:tracePt t="149491" x="10047288" y="2289175"/>
          <p14:tracePt t="149500" x="10034588" y="2297113"/>
          <p14:tracePt t="149517" x="10026650" y="2309813"/>
          <p14:tracePt t="149534" x="9983788" y="2347913"/>
          <p14:tracePt t="149549" x="9945688" y="2390775"/>
          <p14:tracePt t="149566" x="9915525" y="2446338"/>
          <p14:tracePt t="149569" x="9886950" y="2476500"/>
          <p14:tracePt t="149584" x="9869488" y="2522538"/>
          <p14:tracePt t="149588" x="9856788" y="2535238"/>
          <p14:tracePt t="149601" x="9826625" y="2590800"/>
          <p14:tracePt t="149617" x="9805988" y="2616200"/>
          <p14:tracePt t="149779" x="9809163" y="2628900"/>
          <p14:tracePt t="149803" x="9821863" y="2620963"/>
          <p14:tracePt t="150043" x="9813925" y="2628900"/>
          <p14:tracePt t="150050" x="9788525" y="2628900"/>
          <p14:tracePt t="150067" x="9767888" y="2654300"/>
          <p14:tracePt t="150083" x="9677400" y="2679700"/>
          <p14:tracePt t="150101" x="9605963" y="2722563"/>
          <p14:tracePt t="150116" x="9532938" y="2740025"/>
          <p14:tracePt t="150134" x="9474200" y="2770188"/>
          <p14:tracePt t="150150" x="9405938" y="2803525"/>
          <p14:tracePt t="150166" x="9358313" y="2816225"/>
          <p14:tracePt t="150184" x="9350375" y="2828925"/>
          <p14:tracePt t="150187" x="9307513" y="2841625"/>
          <p14:tracePt t="150202" x="9294813" y="2854325"/>
          <p14:tracePt t="150217" x="9269413" y="2854325"/>
          <p14:tracePt t="150234" x="9244013" y="2854325"/>
          <p14:tracePt t="150251" x="9213850" y="2854325"/>
          <p14:tracePt t="150282" x="9201150" y="2867025"/>
          <p14:tracePt t="150291" x="9188450" y="2879725"/>
          <p14:tracePt t="150395" x="9163050" y="2879725"/>
          <p14:tracePt t="150411" x="9137650" y="2879725"/>
          <p14:tracePt t="150466" x="9112250" y="2879725"/>
          <p14:tracePt t="150506" x="9082088" y="2879725"/>
          <p14:tracePt t="150530" x="9056688" y="2879725"/>
          <p14:tracePt t="150546" x="9026525" y="2879725"/>
          <p14:tracePt t="150563" x="9001125" y="2879725"/>
          <p14:tracePt t="150571" x="8975725" y="2879725"/>
          <p14:tracePt t="150583" x="8945563" y="2879725"/>
          <p14:tracePt t="150587" x="8920163" y="2879725"/>
          <p14:tracePt t="150600" x="8856663" y="2879725"/>
          <p14:tracePt t="150603" x="8826500" y="2879725"/>
          <p14:tracePt t="150616" x="8801100" y="2879725"/>
          <p14:tracePt t="150619" x="8775700" y="2879725"/>
          <p14:tracePt t="150634" x="8674100" y="2909888"/>
          <p14:tracePt t="150652" x="8623300" y="2909888"/>
          <p14:tracePt t="150668" x="8593138" y="2909888"/>
          <p14:tracePt t="150730" x="8567738" y="2909888"/>
          <p14:tracePt t="150746" x="8542338" y="2909888"/>
          <p14:tracePt t="150763" x="8529638" y="2909888"/>
          <p14:tracePt t="150771" x="8516938" y="2909888"/>
          <p14:tracePt t="150784" x="8491538" y="2909888"/>
          <p14:tracePt t="150800" x="8461375" y="2909888"/>
          <p14:tracePt t="150816" x="8435975" y="2909888"/>
          <p14:tracePt t="150834" x="8388350" y="2940050"/>
          <p14:tracePt t="150850" x="8350250" y="2970213"/>
          <p14:tracePt t="150883" x="8320088" y="2998788"/>
          <p14:tracePt t="150924" x="8286750" y="3028950"/>
          <p14:tracePt t="150995" x="8261350" y="3028950"/>
          <p14:tracePt t="151059" x="8235950" y="3028950"/>
          <p14:tracePt t="151091" x="8205788" y="3028950"/>
          <p14:tracePt t="151106" x="8180388" y="3028950"/>
          <p14:tracePt t="151114" x="8150225" y="3028950"/>
          <p14:tracePt t="151123" x="8124825" y="3028950"/>
          <p14:tracePt t="151133" x="8099425" y="3028950"/>
          <p14:tracePt t="151151" x="8005763" y="3028950"/>
          <p14:tracePt t="151154" x="7980363" y="3028950"/>
          <p14:tracePt t="151166" x="7950200" y="3028950"/>
          <p14:tracePt t="151170" x="7924800" y="3028950"/>
          <p14:tracePt t="151187" x="7899400" y="3028950"/>
          <p14:tracePt t="151201" x="7843838" y="3028950"/>
          <p14:tracePt t="151217" x="7767638" y="3063875"/>
          <p14:tracePt t="151235" x="7729538" y="3063875"/>
          <p14:tracePt t="151251" x="7635875" y="3097213"/>
          <p14:tracePt t="151267" x="7516813" y="3143250"/>
          <p14:tracePt t="151283" x="7405688" y="3155950"/>
          <p14:tracePt t="151301" x="7351713" y="3190875"/>
          <p14:tracePt t="151317" x="7273925" y="3233738"/>
          <p14:tracePt t="151334" x="7231063" y="3276600"/>
          <p14:tracePt t="151349" x="7202488" y="3305175"/>
          <p14:tracePt t="151367" x="7146925" y="3330575"/>
          <p14:tracePt t="151383" x="7116763" y="3360738"/>
          <p14:tracePt t="151400" x="7086600" y="3390900"/>
          <p14:tracePt t="151417" x="7027863" y="3416300"/>
          <p14:tracePt t="151434" x="6967538" y="3446463"/>
          <p14:tracePt t="151451" x="6938963" y="3475038"/>
          <p14:tracePt t="151466" x="6870700" y="3509963"/>
          <p14:tracePt t="151484" x="6802438" y="3548063"/>
          <p14:tracePt t="151500" x="6704013" y="3581400"/>
          <p14:tracePt t="151517" x="6627813" y="3629025"/>
          <p14:tracePt t="151534" x="6554788" y="3667125"/>
          <p14:tracePt t="151551" x="6496050" y="3730625"/>
          <p14:tracePt t="151554" x="6381750" y="3765550"/>
          <p14:tracePt t="151566" x="6313488" y="3803650"/>
          <p14:tracePt t="151569" x="6235700" y="3879850"/>
          <p14:tracePt t="151584" x="6113463" y="3917950"/>
          <p14:tracePt t="151587" x="5984875" y="4003675"/>
          <p14:tracePt t="151600" x="5913438" y="4041775"/>
          <p14:tracePt t="151603" x="5734050" y="4130675"/>
          <p14:tracePt t="151616" x="5607050" y="4216400"/>
          <p14:tracePt t="151619" x="5513388" y="4233863"/>
          <p14:tracePt t="151633" x="5338763" y="4373563"/>
          <p14:tracePt t="151650" x="5146675" y="4449763"/>
          <p14:tracePt t="151667" x="5053013" y="4479925"/>
          <p14:tracePt t="151683" x="4913313" y="4551363"/>
          <p14:tracePt t="151700" x="4837113" y="4581525"/>
          <p14:tracePt t="151716" x="4760913" y="4616450"/>
          <p14:tracePt t="151733" x="4705350" y="4641850"/>
          <p14:tracePt t="151750" x="4675188" y="4641850"/>
          <p14:tracePt t="151753" x="4649788" y="4641850"/>
          <p14:tracePt t="151766" x="4637088" y="4654550"/>
          <p14:tracePt t="151769" x="4624388" y="4667250"/>
          <p14:tracePt t="151787" x="4598988" y="4667250"/>
          <p14:tracePt t="151802" x="4508500" y="4667250"/>
          <p14:tracePt t="151818" x="4437063" y="4667250"/>
          <p14:tracePt t="151834" x="4364038" y="4667250"/>
          <p14:tracePt t="151850" x="4270375" y="4667250"/>
          <p14:tracePt t="151867" x="4219575" y="4667250"/>
          <p14:tracePt t="151891" x="4189413" y="4667250"/>
          <p14:tracePt t="151900" x="4164013" y="4667250"/>
          <p14:tracePt t="151917" x="4100513" y="4667250"/>
          <p14:tracePt t="151933" x="4044950" y="4667250"/>
          <p14:tracePt t="151951" x="3948113" y="4697413"/>
          <p14:tracePt t="151954" x="3887788" y="4725988"/>
          <p14:tracePt t="151966" x="3824288" y="4725988"/>
          <p14:tracePt t="151969" x="3778250" y="4738688"/>
          <p14:tracePt t="151984" x="3730625" y="4756150"/>
          <p14:tracePt t="151987" x="3684588" y="4756150"/>
          <p14:tracePt t="152001" x="3641725" y="4781550"/>
          <p14:tracePt t="152017" x="3616325" y="4781550"/>
          <p14:tracePt t="152266" x="3606800" y="4781550"/>
          <p14:tracePt t="152274" x="3594100" y="4781550"/>
          <p14:tracePt t="152307" x="3581400" y="4794250"/>
          <p14:tracePt t="152314" x="3568700" y="4806950"/>
          <p14:tracePt t="152346" x="3543300" y="4806950"/>
          <p14:tracePt t="152386" x="3517900" y="4806950"/>
          <p14:tracePt t="152394" x="3505200" y="4819650"/>
          <p14:tracePt t="152411" x="3492500" y="4832350"/>
          <p14:tracePt t="152442" x="3467100" y="4832350"/>
          <p14:tracePt t="152451" x="3454400" y="4824413"/>
          <p14:tracePt t="152475" x="3441700" y="4811713"/>
          <p14:tracePt t="152945" x="3416300" y="4811713"/>
          <p14:tracePt t="153011" x="3403600" y="4819650"/>
          <p14:tracePt t="153026" x="3403600" y="4845050"/>
          <p14:tracePt t="153426" x="3411538" y="4857750"/>
          <p14:tracePt t="153433" x="3436938" y="4857750"/>
          <p14:tracePt t="153451" x="3449638" y="4849813"/>
          <p14:tracePt t="153467" x="3492500" y="4837113"/>
          <p14:tracePt t="153483" x="3540125" y="4819650"/>
          <p14:tracePt t="153500" x="3578225" y="4806950"/>
          <p14:tracePt t="153516" x="3603625" y="4806950"/>
          <p14:tracePt t="153533" x="3629025" y="4806950"/>
          <p14:tracePt t="153555" x="3659188" y="4806950"/>
          <p14:tracePt t="153571" x="3684588" y="4806950"/>
          <p14:tracePt t="153595" x="3713163" y="4806950"/>
          <p14:tracePt t="153611" x="3738563" y="4806950"/>
          <p14:tracePt t="153635" x="3765550" y="4806950"/>
          <p14:tracePt t="153683" x="3794125" y="4806950"/>
          <p14:tracePt t="153698" x="3819525" y="4806950"/>
          <p14:tracePt t="153714" x="3887788" y="4773613"/>
          <p14:tracePt t="153731" x="3917950" y="4773613"/>
          <p14:tracePt t="153738" x="3925888" y="4773613"/>
          <p14:tracePt t="153750" x="3956050" y="4748213"/>
          <p14:tracePt t="153766" x="3968750" y="4748213"/>
          <p14:tracePt t="153784" x="3994150" y="4718050"/>
          <p14:tracePt t="153803" x="4024313" y="4687888"/>
          <p14:tracePt t="153817" x="4054475" y="4687888"/>
          <p14:tracePt t="153835" x="4079875" y="4687888"/>
          <p14:tracePt t="153851" x="4135438" y="4657725"/>
          <p14:tracePt t="153874" x="4164013" y="4657725"/>
          <p14:tracePt t="153890" x="4189413" y="4657725"/>
          <p14:tracePt t="153914" x="4219575" y="4629150"/>
          <p14:tracePt t="153971" x="4249738" y="4629150"/>
          <p14:tracePt t="154075" x="4275138" y="4629150"/>
          <p14:tracePt t="154090" x="4305300" y="4629150"/>
          <p14:tracePt t="154098" x="4313238" y="4616450"/>
          <p14:tracePt t="154106" x="4325938" y="4603750"/>
          <p14:tracePt t="154123" x="4351338" y="4603750"/>
          <p14:tracePt t="154146" x="4381500" y="4603750"/>
          <p14:tracePt t="154163" x="4406900" y="4603750"/>
          <p14:tracePt t="154171" x="4437063" y="4603750"/>
          <p14:tracePt t="154194" x="4462463" y="4603750"/>
          <p14:tracePt t="154210" x="4487863" y="4603750"/>
          <p14:tracePt t="154219" x="4518025" y="4629150"/>
          <p14:tracePt t="154234" x="4560888" y="4641850"/>
          <p14:tracePt t="154251" x="4602163" y="4684713"/>
          <p14:tracePt t="154266" x="4641850" y="4697413"/>
          <p14:tracePt t="154298" x="4654550" y="4710113"/>
          <p14:tracePt t="154323" x="4679950" y="4710113"/>
          <p14:tracePt t="154346" x="4705350" y="4710113"/>
          <p14:tracePt t="154354" x="4733925" y="4710113"/>
          <p14:tracePt t="154366" x="4748213" y="4710113"/>
          <p14:tracePt t="154370" x="4756150" y="4710113"/>
          <p14:tracePt t="154384" x="4781550" y="4710113"/>
          <p14:tracePt t="154400" x="4827588" y="4697413"/>
          <p14:tracePt t="154404" x="4862513" y="4667250"/>
          <p14:tracePt t="154419" x="4870450" y="4654550"/>
          <p14:tracePt t="154435" x="4895850" y="4632325"/>
          <p14:tracePt t="154452" x="4956175" y="4573588"/>
          <p14:tracePt t="154467" x="4981575" y="4573588"/>
          <p14:tracePt t="154484" x="5006975" y="4573588"/>
          <p14:tracePt t="154500" x="5067300" y="4543425"/>
          <p14:tracePt t="154516" x="5092700" y="4543425"/>
          <p14:tracePt t="154533" x="5121275" y="4543425"/>
          <p14:tracePt t="154555" x="5146675" y="4543425"/>
          <p14:tracePt t="154571" x="5173663" y="4543425"/>
          <p14:tracePt t="154584" x="5202238" y="4543425"/>
          <p14:tracePt t="154603" x="5227638" y="4543425"/>
          <p14:tracePt t="154619" x="5257800" y="4543425"/>
          <p14:tracePt t="154658" x="5287963" y="4568825"/>
          <p14:tracePt t="154674" x="5313363" y="4568825"/>
          <p14:tracePt t="154682" x="5343525" y="4568825"/>
          <p14:tracePt t="154691" x="5453063" y="4606925"/>
          <p14:tracePt t="154700" x="5543550" y="4606925"/>
          <p14:tracePt t="154716" x="5743575" y="4606925"/>
          <p14:tracePt t="154734" x="5837238" y="4606925"/>
          <p14:tracePt t="154751" x="5900738" y="4606925"/>
          <p14:tracePt t="154753" x="5926138" y="4606925"/>
          <p14:tracePt t="154766" x="5951538" y="4606925"/>
          <p14:tracePt t="154783" x="5981700" y="4606925"/>
          <p14:tracePt t="154826" x="6007100" y="4606925"/>
          <p14:tracePt t="154842" x="6035675" y="4606925"/>
          <p14:tracePt t="154849" x="6062663" y="4606925"/>
          <p14:tracePt t="154868" x="6088063" y="4606925"/>
          <p14:tracePt t="154883" x="6116638" y="4606925"/>
          <p14:tracePt t="154891" x="6142038" y="4606925"/>
          <p14:tracePt t="154914" x="6172200" y="4606925"/>
          <p14:tracePt t="154979" x="6197600" y="4606925"/>
          <p14:tracePt t="155003" x="6223000" y="4606925"/>
          <p14:tracePt t="155010" x="6253163" y="4606925"/>
          <p14:tracePt t="155018" x="6316663" y="4606925"/>
          <p14:tracePt t="155034" x="6342063" y="4606925"/>
          <p14:tracePt t="155050" x="6397625" y="4606925"/>
          <p14:tracePt t="155084" x="6445250" y="4594225"/>
          <p14:tracePt t="155475" x="6491288" y="4581525"/>
          <p14:tracePt t="155484" x="6516688" y="4581525"/>
          <p14:tracePt t="155490" x="6580188" y="4581525"/>
          <p14:tracePt t="155500" x="6610350" y="4581525"/>
          <p14:tracePt t="155516" x="6635750" y="4581525"/>
          <p14:tracePt t="155747" x="6615113" y="4581525"/>
          <p14:tracePt t="155771" x="6584950" y="4581525"/>
          <p14:tracePt t="155787" x="6542088" y="4581525"/>
          <p14:tracePt t="155794" x="6491288" y="4606925"/>
          <p14:tracePt t="155811" x="6465888" y="4606925"/>
          <p14:tracePt t="155826" x="6435725" y="4637088"/>
          <p14:tracePt t="155833" x="6407150" y="4667250"/>
          <p14:tracePt t="155850" x="6275388" y="4700588"/>
          <p14:tracePt t="155866" x="6083300" y="4786313"/>
          <p14:tracePt t="155883" x="5853113" y="4824413"/>
          <p14:tracePt t="155900" x="5589588" y="4867275"/>
          <p14:tracePt t="155917" x="5326063" y="4910138"/>
          <p14:tracePt t="155933" x="5138738" y="4943475"/>
          <p14:tracePt t="155950" x="4986338" y="4960938"/>
          <p14:tracePt t="155966" x="4875213" y="4973638"/>
          <p14:tracePt t="155984" x="4743450" y="5006975"/>
          <p14:tracePt t="155987" x="4718050" y="5006975"/>
          <p14:tracePt t="156000" x="4654550" y="5006975"/>
          <p14:tracePt t="156003" x="4589463" y="5006975"/>
          <p14:tracePt t="156017" x="4462463" y="5006975"/>
          <p14:tracePt t="156034" x="4335463" y="5006975"/>
          <p14:tracePt t="156051" x="4164013" y="5006975"/>
          <p14:tracePt t="156069" x="3948113" y="5006975"/>
          <p14:tracePt t="156084" x="3781425" y="4960938"/>
          <p14:tracePt t="156100" x="3619500" y="4905375"/>
          <p14:tracePt t="156117" x="3484563" y="4870450"/>
          <p14:tracePt t="156134" x="3424238" y="4845050"/>
          <p14:tracePt t="156137" x="3398838" y="4845050"/>
          <p14:tracePt t="156211" x="3368675" y="4845050"/>
          <p14:tracePt t="156235" x="3343275" y="4845050"/>
          <p14:tracePt t="156242" x="3313113" y="4845050"/>
          <p14:tracePt t="156346" x="3305175" y="4832350"/>
          <p14:tracePt t="156354" x="3305175" y="4806950"/>
          <p14:tracePt t="156367" x="3305175" y="4778375"/>
          <p14:tracePt t="156370" x="3275013" y="4748213"/>
          <p14:tracePt t="156383" x="3275013" y="4684713"/>
          <p14:tracePt t="156386" x="3275013" y="4657725"/>
          <p14:tracePt t="156400" x="3275013" y="4632325"/>
          <p14:tracePt t="156403" x="3275013" y="4603750"/>
          <p14:tracePt t="156416" x="3275013" y="4538663"/>
          <p14:tracePt t="156418" x="3275013" y="4513263"/>
          <p14:tracePt t="156434" x="3275013" y="4484688"/>
          <p14:tracePt t="156449" x="3275013" y="4429125"/>
          <p14:tracePt t="156468" x="3275013" y="4403725"/>
          <p14:tracePt t="156484" x="3275013" y="4373563"/>
          <p14:tracePt t="156514" x="3275013" y="4348163"/>
          <p14:tracePt t="156539" x="3279775" y="4335463"/>
          <p14:tracePt t="156546" x="3305175" y="4335463"/>
          <p14:tracePt t="156571" x="3335338" y="4335463"/>
          <p14:tracePt t="156603" x="3348038" y="4335463"/>
          <p14:tracePt t="156610" x="3355975" y="4335463"/>
          <p14:tracePt t="156634" x="3386138" y="4335463"/>
          <p14:tracePt t="156642" x="3411538" y="4335463"/>
          <p14:tracePt t="156658" x="3436938" y="4335463"/>
          <p14:tracePt t="156667" x="3487738" y="4305300"/>
          <p14:tracePt t="156683" x="3513138" y="4287838"/>
          <p14:tracePt t="156700" x="3556000" y="4249738"/>
          <p14:tracePt t="156716" x="3586163" y="4219575"/>
          <p14:tracePt t="156734" x="3679825" y="4191000"/>
          <p14:tracePt t="156738" x="3709988" y="4160838"/>
          <p14:tracePt t="156750" x="3735388" y="4160838"/>
          <p14:tracePt t="156766" x="3765550" y="4130675"/>
          <p14:tracePt t="156769" x="3798888" y="4097338"/>
          <p14:tracePt t="156787" x="3824288" y="4097338"/>
          <p14:tracePt t="156800" x="3849688" y="4097338"/>
          <p14:tracePt t="156819" x="3879850" y="4097338"/>
          <p14:tracePt t="156842" x="3922713" y="4097338"/>
          <p14:tracePt t="156850" x="3968750" y="4097338"/>
          <p14:tracePt t="156866" x="4057650" y="4097338"/>
          <p14:tracePt t="156883" x="4232275" y="4097338"/>
          <p14:tracePt t="156900" x="4325938" y="4127500"/>
          <p14:tracePt t="156917" x="4479925" y="4127500"/>
          <p14:tracePt t="156933" x="4551363" y="4127500"/>
          <p14:tracePt t="156950" x="4641850" y="4127500"/>
          <p14:tracePt t="156967" x="4695825" y="4127500"/>
          <p14:tracePt t="156970" x="4721225" y="4127500"/>
          <p14:tracePt t="156983" x="4786313" y="4127500"/>
          <p14:tracePt t="156986" x="4849813" y="4127500"/>
          <p14:tracePt t="157000" x="4960938" y="4127500"/>
          <p14:tracePt t="157003" x="5024438" y="4127500"/>
          <p14:tracePt t="157017" x="5087938" y="4127500"/>
          <p14:tracePt t="157019" x="5194300" y="4127500"/>
          <p14:tracePt t="157034" x="5321300" y="4127500"/>
          <p14:tracePt t="157050" x="5449888" y="4127500"/>
          <p14:tracePt t="157066" x="5576888" y="4127500"/>
          <p14:tracePt t="157083" x="5632450" y="4127500"/>
          <p14:tracePt t="157100" x="5688013" y="4127500"/>
          <p14:tracePt t="157117" x="5713413" y="4127500"/>
          <p14:tracePt t="157134" x="5772150" y="4152900"/>
          <p14:tracePt t="157151" x="5797550" y="4152900"/>
          <p14:tracePt t="157171" x="5845175" y="4168775"/>
          <p14:tracePt t="157187" x="5845175" y="4194175"/>
          <p14:tracePt t="157200" x="5862638" y="4241800"/>
          <p14:tracePt t="157203" x="5875338" y="4254500"/>
          <p14:tracePt t="157218" x="5929313" y="4313238"/>
          <p14:tracePt t="157233" x="5946775" y="4360863"/>
          <p14:tracePt t="157250" x="5959475" y="4398963"/>
          <p14:tracePt t="157268" x="5959475" y="4424363"/>
          <p14:tracePt t="157283" x="5972175" y="4500563"/>
          <p14:tracePt t="157300" x="5981700" y="4513263"/>
          <p14:tracePt t="157323" x="5981700" y="4538663"/>
          <p14:tracePt t="157339" x="5981700" y="4565650"/>
          <p14:tracePt t="157350" x="5976938" y="4578350"/>
          <p14:tracePt t="157395" x="5934075" y="4591050"/>
          <p14:tracePt t="157402" x="5921375" y="4603750"/>
          <p14:tracePt t="157420" x="5895975" y="4603750"/>
          <p14:tracePt t="157432" x="5865813" y="4632325"/>
          <p14:tracePt t="157450" x="5772150" y="4632325"/>
          <p14:tracePt t="157466" x="5721350" y="4632325"/>
          <p14:tracePt t="157483" x="5594350" y="4632325"/>
          <p14:tracePt t="157501" x="5419725" y="4632325"/>
          <p14:tracePt t="157516" x="5146675" y="4632325"/>
          <p14:tracePt t="157534" x="4908550" y="4598988"/>
          <p14:tracePt t="157550" x="4564063" y="4551363"/>
          <p14:tracePt t="157566" x="4325938" y="4513263"/>
          <p14:tracePt t="157569" x="4262438" y="4513263"/>
          <p14:tracePt t="157583" x="4194175" y="4479925"/>
          <p14:tracePt t="157587" x="4164013" y="4445000"/>
          <p14:tracePt t="157601" x="4135438" y="4445000"/>
          <p14:tracePt t="157619" x="4105275" y="4416425"/>
          <p14:tracePt t="157643" x="4075113" y="4386263"/>
          <p14:tracePt t="157658" x="4062413" y="4373563"/>
          <p14:tracePt t="157668" x="4037013" y="4348163"/>
          <p14:tracePt t="157683" x="4024313" y="4310063"/>
          <p14:tracePt t="157699" x="3981450" y="4237038"/>
          <p14:tracePt t="157716" x="3951288" y="4181475"/>
          <p14:tracePt t="157733" x="3917950" y="4087813"/>
          <p14:tracePt t="157751" x="3884613" y="3990975"/>
          <p14:tracePt t="157753" x="3884613" y="3930650"/>
          <p14:tracePt t="157767" x="3884613" y="3900488"/>
          <p14:tracePt t="157769" x="3884613" y="3875088"/>
          <p14:tracePt t="157784" x="3884613" y="3846513"/>
          <p14:tracePt t="157787" x="3884613" y="3821113"/>
          <p14:tracePt t="157800" x="3884613" y="3794125"/>
          <p14:tracePt t="157816" x="3884613" y="3765550"/>
          <p14:tracePt t="157834" x="3884613" y="3740150"/>
          <p14:tracePt t="157850" x="3917950" y="3727450"/>
          <p14:tracePt t="157867" x="3948113" y="3727450"/>
          <p14:tracePt t="157885" x="3973513" y="3727450"/>
          <p14:tracePt t="157900" x="4029075" y="3727450"/>
          <p14:tracePt t="157917" x="4138613" y="3727450"/>
          <p14:tracePt t="157933" x="4338638" y="3727450"/>
          <p14:tracePt t="157949" x="4594225" y="3727450"/>
          <p14:tracePt t="157966" x="4908550" y="3727450"/>
          <p14:tracePt t="157969" x="5024438" y="3727450"/>
          <p14:tracePt t="157984" x="5194300" y="3727450"/>
          <p14:tracePt t="157987" x="5308600" y="3727450"/>
          <p14:tracePt t="158000" x="5483225" y="3727450"/>
          <p14:tracePt t="158003" x="5597525" y="3727450"/>
          <p14:tracePt t="158017" x="5768975" y="3727450"/>
          <p14:tracePt t="158034" x="5857875" y="3727450"/>
          <p14:tracePt t="158050" x="5951538" y="3727450"/>
          <p14:tracePt t="158066" x="6002338" y="3727450"/>
          <p14:tracePt t="158084" x="6057900" y="3727450"/>
          <p14:tracePt t="158100" x="6151563" y="3727450"/>
          <p14:tracePt t="158117" x="6176963" y="3727450"/>
          <p14:tracePt t="158133" x="6202363" y="3727450"/>
          <p14:tracePt t="158150" x="6245225" y="3735388"/>
          <p14:tracePt t="158153" x="6257925" y="3748088"/>
          <p14:tracePt t="158171" x="6265863" y="3756025"/>
          <p14:tracePt t="158187" x="6265863" y="3781425"/>
          <p14:tracePt t="158203" x="6265863" y="3811588"/>
          <p14:tracePt t="158219" x="6265863" y="3836988"/>
          <p14:tracePt t="158235" x="6265863" y="3867150"/>
          <p14:tracePt t="158259" x="6265863" y="3892550"/>
          <p14:tracePt t="158274" x="6265863" y="3917950"/>
          <p14:tracePt t="158291" x="6265863" y="3981450"/>
          <p14:tracePt t="158306" x="6223000" y="4033838"/>
          <p14:tracePt t="158316" x="6194425" y="4062413"/>
          <p14:tracePt t="158333" x="6057900" y="4097338"/>
          <p14:tracePt t="158350" x="5921375" y="4130675"/>
          <p14:tracePt t="158353" x="5857875" y="4130675"/>
          <p14:tracePt t="158367" x="5751513" y="4130675"/>
          <p14:tracePt t="158369" x="5637213" y="4130675"/>
          <p14:tracePt t="158384" x="5521325" y="4130675"/>
          <p14:tracePt t="158387" x="5407025" y="4130675"/>
          <p14:tracePt t="158399" x="5237163" y="4130675"/>
          <p14:tracePt t="158402" x="5173663" y="4130675"/>
          <p14:tracePt t="158417" x="5108575" y="4130675"/>
          <p14:tracePt t="158420" x="4999038" y="4130675"/>
          <p14:tracePt t="158434" x="4908550" y="4130675"/>
          <p14:tracePt t="158451" x="4883150" y="4130675"/>
          <p14:tracePt t="158467" x="4870450" y="4122738"/>
          <p14:tracePt t="158483" x="4845050" y="4100513"/>
          <p14:tracePt t="158500" x="4845050" y="4075113"/>
          <p14:tracePt t="158516" x="4845050" y="4046538"/>
          <p14:tracePt t="158533" x="4845050" y="4021138"/>
          <p14:tracePt t="158549" x="4845050" y="3990975"/>
          <p14:tracePt t="158567" x="4845050" y="3948113"/>
          <p14:tracePt t="158570" x="4845050" y="3935413"/>
          <p14:tracePt t="158583" x="4845050" y="3922713"/>
          <p14:tracePt t="158586" x="4854575" y="3897313"/>
          <p14:tracePt t="158603" x="4883150" y="3867150"/>
          <p14:tracePt t="158618" x="4913313" y="3867150"/>
          <p14:tracePt t="158633" x="4938713" y="3867150"/>
          <p14:tracePt t="158683" x="4956175" y="3910013"/>
          <p14:tracePt t="158698" x="4921250" y="3998913"/>
          <p14:tracePt t="158706" x="4892675" y="4046538"/>
          <p14:tracePt t="158716" x="4854575" y="4156075"/>
          <p14:tracePt t="158733" x="4733925" y="4356100"/>
          <p14:tracePt t="158750" x="4614863" y="4556125"/>
          <p14:tracePt t="158766" x="4487863" y="4684713"/>
          <p14:tracePt t="158770" x="4389438" y="4743450"/>
          <p14:tracePt t="158782" x="4343400" y="4791075"/>
          <p14:tracePt t="158801" x="4310063" y="4819650"/>
          <p14:tracePt t="158866" x="4373563" y="4791075"/>
          <p14:tracePt t="158875" x="4424363" y="4743450"/>
          <p14:tracePt t="158884" x="4475163" y="4692650"/>
          <p14:tracePt t="158899" x="4654550" y="4598988"/>
          <p14:tracePt t="158917" x="4725988" y="4497388"/>
          <p14:tracePt t="158933" x="4725988" y="4406900"/>
          <p14:tracePt t="158950" x="4725988" y="4352925"/>
          <p14:tracePt t="158967" x="4718050" y="4279900"/>
          <p14:tracePt t="158969" x="4654550" y="4279900"/>
          <p14:tracePt t="158983" x="4619625" y="4249738"/>
          <p14:tracePt t="158986" x="4560888" y="4249738"/>
          <p14:tracePt t="159000" x="4495800" y="4249738"/>
          <p14:tracePt t="159003" x="4432300" y="4249738"/>
          <p14:tracePt t="159017" x="4338638" y="4249738"/>
          <p14:tracePt t="159034" x="4168775" y="4360863"/>
          <p14:tracePt t="159051" x="4037013" y="4513263"/>
          <p14:tracePt t="159069" x="3943350" y="4684713"/>
          <p14:tracePt t="159083" x="3943350" y="4862513"/>
          <p14:tracePt t="159100" x="3943350" y="4956175"/>
          <p14:tracePt t="159116" x="4032250" y="5019675"/>
          <p14:tracePt t="159134" x="4189413" y="5037138"/>
          <p14:tracePt t="159149" x="4318000" y="5037138"/>
          <p14:tracePt t="159166" x="4467225" y="5019675"/>
          <p14:tracePt t="159169" x="4543425" y="4943475"/>
          <p14:tracePt t="159183" x="4602163" y="4845050"/>
          <p14:tracePt t="159186" x="4637088" y="4773613"/>
          <p14:tracePt t="159201" x="4654550" y="4725988"/>
          <p14:tracePt t="159203" x="4692650" y="4616450"/>
          <p14:tracePt t="159216" x="4692650" y="4500563"/>
          <p14:tracePt t="159219" x="4692650" y="4386263"/>
          <p14:tracePt t="159234" x="4692650" y="4259263"/>
          <p14:tracePt t="159250" x="4692650" y="4168775"/>
          <p14:tracePt t="159291" x="4683125" y="4156075"/>
          <p14:tracePt t="159306" x="4657725" y="4156075"/>
          <p14:tracePt t="159323" x="4606925" y="4198938"/>
          <p14:tracePt t="159331" x="4606925" y="4229100"/>
          <p14:tracePt t="159339" x="4606925" y="4292600"/>
          <p14:tracePt t="159350" x="4606925" y="4318000"/>
          <p14:tracePt t="159367" x="4670425" y="4416425"/>
          <p14:tracePt t="159370" x="4679950" y="4429125"/>
          <p14:tracePt t="159383" x="4708525" y="4454525"/>
          <p14:tracePt t="159386" x="4773613" y="4454525"/>
          <p14:tracePt t="159399" x="4837113" y="4454525"/>
          <p14:tracePt t="159401" x="4900613" y="4454525"/>
          <p14:tracePt t="159416" x="4943475" y="4454525"/>
          <p14:tracePt t="159419" x="4989513" y="4454525"/>
          <p14:tracePt t="159433" x="5014913" y="4454525"/>
          <p14:tracePt t="159450" x="5027613" y="4445000"/>
          <p14:tracePt t="159467" x="5027613" y="4419600"/>
          <p14:tracePt t="159483" x="5027613" y="4394200"/>
          <p14:tracePt t="159506" x="5019675" y="4381500"/>
          <p14:tracePt t="159523" x="4994275" y="4381500"/>
          <p14:tracePt t="159539" x="4986338" y="4391025"/>
          <p14:tracePt t="159550" x="4986338" y="4445000"/>
          <p14:tracePt t="159553" x="4986338" y="4510088"/>
          <p14:tracePt t="159566" x="5049838" y="4581525"/>
          <p14:tracePt t="159569" x="5100638" y="4632325"/>
          <p14:tracePt t="159583" x="5173663" y="4667250"/>
          <p14:tracePt t="159586" x="5287963" y="4667250"/>
          <p14:tracePt t="159600" x="5356225" y="4700588"/>
          <p14:tracePt t="159604" x="5419725" y="4700588"/>
          <p14:tracePt t="159616" x="5483225" y="4700588"/>
          <p14:tracePt t="159620" x="5614988" y="4687888"/>
          <p14:tracePt t="159634" x="5768975" y="4535488"/>
          <p14:tracePt t="159650" x="5845175" y="4338638"/>
          <p14:tracePt t="159667" x="5888038" y="4130675"/>
          <p14:tracePt t="159683" x="5888038" y="4016375"/>
          <p14:tracePt t="159700" x="5888038" y="3986213"/>
          <p14:tracePt t="159723" x="5878513" y="3973513"/>
          <p14:tracePt t="159733" x="5822950" y="3973513"/>
          <p14:tracePt t="159749" x="5776913" y="4087813"/>
          <p14:tracePt t="159766" x="5776913" y="4318000"/>
          <p14:tracePt t="159769" x="5776913" y="4437063"/>
          <p14:tracePt t="159784" x="5853113" y="4538663"/>
          <p14:tracePt t="159786" x="5959475" y="4667250"/>
          <p14:tracePt t="159800" x="6062663" y="4725988"/>
          <p14:tracePt t="159803" x="6151563" y="4748213"/>
          <p14:tracePt t="159817" x="6338888" y="4781550"/>
          <p14:tracePt t="159834" x="6551613" y="4748213"/>
          <p14:tracePt t="159850" x="6619875" y="4606925"/>
          <p14:tracePt t="159869" x="6619875" y="4352925"/>
          <p14:tracePt t="159884" x="6554788" y="4084638"/>
          <p14:tracePt t="159900" x="6342063" y="3849688"/>
          <p14:tracePt t="159917" x="6207125" y="3798888"/>
          <p14:tracePt t="159934" x="6181725" y="3798888"/>
          <p14:tracePt t="159937" x="6156325" y="3798888"/>
          <p14:tracePt t="159950" x="6126163" y="3798888"/>
          <p14:tracePt t="159966" x="6108700" y="3879850"/>
          <p14:tracePt t="159969" x="6108700" y="3994150"/>
          <p14:tracePt t="159983" x="6108700" y="4110038"/>
          <p14:tracePt t="159986" x="6146800" y="4233863"/>
          <p14:tracePt t="160000" x="6207125" y="4335463"/>
          <p14:tracePt t="160002" x="6265863" y="4432300"/>
          <p14:tracePt t="160015" x="6296025" y="4462463"/>
          <p14:tracePt t="160018" x="6308725" y="4475163"/>
          <p14:tracePt t="160066" x="6321425" y="4454525"/>
          <p14:tracePt t="160074" x="6321425" y="4406900"/>
          <p14:tracePt t="160084" x="6257925" y="4373563"/>
          <p14:tracePt t="160099" x="6194425" y="4310063"/>
          <p14:tracePt t="160163" x="6194425" y="4335463"/>
          <p14:tracePt t="160170" x="6194425" y="4398963"/>
          <p14:tracePt t="160184" x="6207125" y="4445000"/>
          <p14:tracePt t="160187" x="6223000" y="4492625"/>
          <p14:tracePt t="160200" x="6235700" y="4538663"/>
          <p14:tracePt t="160362" x="6248400" y="4548188"/>
          <p14:tracePt t="160387" x="6248400" y="4578350"/>
          <p14:tracePt t="160403" x="6248400" y="4603750"/>
          <p14:tracePt t="160426" x="6248400" y="4629150"/>
          <p14:tracePt t="161979" x="6240463" y="4641850"/>
          <p14:tracePt t="161986" x="6215063" y="4641850"/>
          <p14:tracePt t="162000" x="6202363" y="4641850"/>
          <p14:tracePt t="162003" x="6189663" y="4641850"/>
          <p14:tracePt t="162016" x="6181725" y="4641850"/>
          <p14:tracePt t="162019" x="6169025" y="4641850"/>
          <p14:tracePt t="162033" x="6142038" y="4641850"/>
          <p14:tracePt t="162074" x="6113463" y="4641850"/>
          <p14:tracePt t="162091" x="6100763" y="4632325"/>
          <p14:tracePt t="162098" x="6088063" y="4594225"/>
          <p14:tracePt t="162106" x="6075363" y="4581525"/>
          <p14:tracePt t="162117" x="6075363" y="4556125"/>
          <p14:tracePt t="162133" x="6075363" y="4500563"/>
          <p14:tracePt t="162150" x="6075363" y="4406900"/>
          <p14:tracePt t="162153" x="6075363" y="4381500"/>
          <p14:tracePt t="162166" x="6075363" y="4318000"/>
          <p14:tracePt t="162183" x="6075363" y="4262438"/>
          <p14:tracePt t="162187" x="6075363" y="4237038"/>
          <p14:tracePt t="162203" x="6103938" y="4168775"/>
          <p14:tracePt t="162217" x="6134100" y="4110038"/>
          <p14:tracePt t="162234" x="6134100" y="4059238"/>
          <p14:tracePt t="162251" x="6181725" y="3981450"/>
          <p14:tracePt t="162267" x="6194425" y="3943350"/>
          <p14:tracePt t="162285" x="6223000" y="3884613"/>
          <p14:tracePt t="162299" x="6235700" y="3846513"/>
          <p14:tracePt t="162316" x="6248400" y="3808413"/>
          <p14:tracePt t="162334" x="6248400" y="3781425"/>
          <p14:tracePt t="162337" x="6262688" y="3768725"/>
          <p14:tracePt t="162355" x="6275388" y="3760788"/>
          <p14:tracePt t="162378" x="6283325" y="3748088"/>
          <p14:tracePt t="162411" x="6296025" y="3735388"/>
          <p14:tracePt t="162475" x="6308725" y="3722688"/>
          <p14:tracePt t="162482" x="6334125" y="3722688"/>
          <p14:tracePt t="162499" x="6364288" y="3722688"/>
          <p14:tracePt t="162522" x="6372225" y="3709988"/>
          <p14:tracePt t="162539" x="6384925" y="3697288"/>
          <p14:tracePt t="162995" x="6376988" y="3659188"/>
          <p14:tracePt t="163019" x="6376988" y="3629025"/>
          <p14:tracePt t="163026" x="6402388" y="3598863"/>
          <p14:tracePt t="163035" x="6402388" y="3573463"/>
          <p14:tracePt t="163050" x="6440488" y="3535363"/>
          <p14:tracePt t="163067" x="6503988" y="3471863"/>
          <p14:tracePt t="163082" x="6580188" y="3395663"/>
          <p14:tracePt t="163099" x="6597650" y="3348038"/>
          <p14:tracePt t="163116" x="6696075" y="3284538"/>
          <p14:tracePt t="163139" x="6721475" y="3284538"/>
          <p14:tracePt t="163155" x="6734175" y="3271838"/>
          <p14:tracePt t="163171" x="6746875" y="3259138"/>
          <p14:tracePt t="163187" x="6759575" y="3246438"/>
          <p14:tracePt t="163199" x="6772275" y="3233738"/>
          <p14:tracePt t="163217" x="6797675" y="3233738"/>
          <p14:tracePt t="163251" x="6823075" y="3233738"/>
          <p14:tracePt t="163267" x="6853238" y="3203575"/>
          <p14:tracePt t="163284" x="6883400" y="3203575"/>
          <p14:tracePt t="163403" x="6858000" y="3203575"/>
          <p14:tracePt t="163451" x="6832600" y="3203575"/>
          <p14:tracePt t="163523" x="6891338" y="3203575"/>
          <p14:tracePt t="163530" x="7091363" y="3203575"/>
          <p14:tracePt t="163539" x="7342188" y="3203575"/>
          <p14:tracePt t="163550" x="7653338" y="3203575"/>
          <p14:tracePt t="163567" x="8104188" y="3203575"/>
          <p14:tracePt t="163570" x="8248650" y="3203575"/>
          <p14:tracePt t="163583" x="8334375" y="3203575"/>
          <p14:tracePt t="163586" x="8405813" y="3233738"/>
          <p14:tracePt t="163600" x="8431213" y="3233738"/>
          <p14:tracePt t="163602" x="8494713" y="3233738"/>
          <p14:tracePt t="163615" x="8559800" y="3233738"/>
          <p14:tracePt t="163618" x="8588375" y="3233738"/>
          <p14:tracePt t="163633" x="8639175" y="3233738"/>
          <p14:tracePt t="163650" x="8732838" y="3233738"/>
          <p14:tracePt t="163667" x="8758238" y="3233738"/>
          <p14:tracePt t="163683" x="8788400" y="3233738"/>
          <p14:tracePt t="163700" x="8813800" y="3233738"/>
          <p14:tracePt t="163716" x="8839200" y="3233738"/>
          <p14:tracePt t="163733" x="8874125" y="3262313"/>
          <p14:tracePt t="163750" x="8882063" y="3276600"/>
          <p14:tracePt t="163767" x="8907463" y="3302000"/>
          <p14:tracePt t="163770" x="8907463" y="3327400"/>
          <p14:tracePt t="163783" x="8907463" y="3340100"/>
          <p14:tracePt t="163786" x="8937625" y="3382963"/>
          <p14:tracePt t="163799" x="8937625" y="3408363"/>
          <p14:tracePt t="163802" x="8937625" y="3436938"/>
          <p14:tracePt t="163817" x="8937625" y="3502025"/>
          <p14:tracePt t="163820" x="8937625" y="3527425"/>
          <p14:tracePt t="163834" x="8937625" y="3581400"/>
          <p14:tracePt t="163849" x="8937625" y="3636963"/>
          <p14:tracePt t="163867" x="8937625" y="3727450"/>
          <p14:tracePt t="163883" x="8937625" y="3816350"/>
          <p14:tracePt t="163900" x="8937625" y="3968750"/>
          <p14:tracePt t="163916" x="8937625" y="4041775"/>
          <p14:tracePt t="163933" x="8937625" y="4097338"/>
          <p14:tracePt t="163950" x="8937625" y="4122738"/>
          <p14:tracePt t="163971" x="8937625" y="4152900"/>
          <p14:tracePt t="163987" x="8912225" y="4181475"/>
          <p14:tracePt t="164000" x="8899525" y="4194175"/>
          <p14:tracePt t="164003" x="8886825" y="4206875"/>
          <p14:tracePt t="164016" x="8856663" y="4233863"/>
          <p14:tracePt t="164019" x="8831263" y="4249738"/>
          <p14:tracePt t="164033" x="8750300" y="4310063"/>
          <p14:tracePt t="164049" x="8651875" y="4373563"/>
          <p14:tracePt t="164066" x="8559800" y="4437063"/>
          <p14:tracePt t="164083" x="8372475" y="4513263"/>
          <p14:tracePt t="164100" x="8180388" y="4591050"/>
          <p14:tracePt t="164117" x="7912100" y="4632325"/>
          <p14:tracePt t="164133" x="7648575" y="4672013"/>
          <p14:tracePt t="164149" x="7304088" y="4672013"/>
          <p14:tracePt t="164167" x="6908800" y="4672013"/>
          <p14:tracePt t="164169" x="6734175" y="4632325"/>
          <p14:tracePt t="164183" x="6500813" y="4586288"/>
          <p14:tracePt t="164186" x="6381750" y="4548188"/>
          <p14:tracePt t="164199" x="6202363" y="4500563"/>
          <p14:tracePt t="164203" x="6134100" y="4467225"/>
          <p14:tracePt t="164216" x="6032500" y="4406900"/>
          <p14:tracePt t="164219" x="5964238" y="4373563"/>
          <p14:tracePt t="164234" x="5891213" y="4310063"/>
          <p14:tracePt t="164250" x="5862638" y="4249738"/>
          <p14:tracePt t="164268" x="5862638" y="4079875"/>
          <p14:tracePt t="164283" x="5862638" y="3952875"/>
          <p14:tracePt t="164299" x="5862638" y="3824288"/>
          <p14:tracePt t="164316" x="5862638" y="3735388"/>
          <p14:tracePt t="164333" x="5921375" y="3636963"/>
          <p14:tracePt t="164350" x="6002338" y="3556000"/>
          <p14:tracePt t="164366" x="6138863" y="3489325"/>
          <p14:tracePt t="164383" x="6275388" y="3454400"/>
          <p14:tracePt t="164386" x="6445250" y="3454400"/>
          <p14:tracePt t="164400" x="6559550" y="3454400"/>
          <p14:tracePt t="164403" x="6784975" y="3454400"/>
          <p14:tracePt t="164416" x="7065963" y="3454400"/>
          <p14:tracePt t="164420" x="7296150" y="3454400"/>
          <p14:tracePt t="164433" x="7823200" y="3641725"/>
          <p14:tracePt t="164450" x="8201025" y="3730625"/>
          <p14:tracePt t="164466" x="8559800" y="3841750"/>
          <p14:tracePt t="164483" x="8805863" y="3948113"/>
          <p14:tracePt t="164499" x="8950325" y="4037013"/>
          <p14:tracePt t="164517" x="9120188" y="4130675"/>
          <p14:tracePt t="164534" x="9244013" y="4224338"/>
          <p14:tracePt t="164549" x="9256713" y="4262438"/>
          <p14:tracePt t="164571" x="9269413" y="4275138"/>
          <p14:tracePt t="164587" x="9269413" y="4300538"/>
          <p14:tracePt t="164598" x="9256713" y="4348163"/>
          <p14:tracePt t="164617" x="9039225" y="4492625"/>
          <p14:tracePt t="164632" x="8912225" y="4578350"/>
          <p14:tracePt t="164636" x="8788400" y="4619625"/>
          <p14:tracePt t="164651" x="8507413" y="4768850"/>
          <p14:tracePt t="164668" x="8243888" y="4832350"/>
          <p14:tracePt t="164683" x="8010525" y="4832350"/>
          <p14:tracePt t="164699" x="7881938" y="4832350"/>
          <p14:tracePt t="164716" x="7793038" y="4832350"/>
          <p14:tracePt t="164733" x="7640638" y="4819650"/>
          <p14:tracePt t="164750" x="7415213" y="4725988"/>
          <p14:tracePt t="164754" x="7316788" y="4667250"/>
          <p14:tracePt t="164766" x="7245350" y="4611688"/>
          <p14:tracePt t="164770" x="7065963" y="4543425"/>
          <p14:tracePt t="164783" x="6989763" y="4467225"/>
          <p14:tracePt t="164786" x="6913563" y="4391025"/>
          <p14:tracePt t="164800" x="6861175" y="4343400"/>
          <p14:tracePt t="164803" x="6810375" y="4292600"/>
          <p14:tracePt t="164816" x="6777038" y="4224338"/>
          <p14:tracePt t="164820" x="6742113" y="4152900"/>
          <p14:tracePt t="164834" x="6742113" y="4062413"/>
          <p14:tracePt t="164850" x="6742113" y="3968750"/>
          <p14:tracePt t="164866" x="6754813" y="3897313"/>
          <p14:tracePt t="164883" x="6853238" y="3833813"/>
          <p14:tracePt t="164900" x="7048500" y="3714750"/>
          <p14:tracePt t="164917" x="7159625" y="3679825"/>
          <p14:tracePt t="164932" x="7324725" y="3608388"/>
          <p14:tracePt t="164949" x="7504113" y="3608388"/>
          <p14:tracePt t="164966" x="7631113" y="3608388"/>
          <p14:tracePt t="164969" x="7696200" y="3608388"/>
          <p14:tracePt t="164983" x="7759700" y="3608388"/>
          <p14:tracePt t="164987" x="7823200" y="3608388"/>
          <p14:tracePt t="165000" x="7959725" y="3662363"/>
          <p14:tracePt t="165003" x="8005763" y="3709988"/>
          <p14:tracePt t="165017" x="8078788" y="3748088"/>
          <p14:tracePt t="165020" x="8175625" y="3808413"/>
          <p14:tracePt t="165034" x="8218488" y="3849688"/>
          <p14:tracePt t="165050" x="8231188" y="3859213"/>
          <p14:tracePt t="165066" x="8231188" y="3914775"/>
          <p14:tracePt t="165084" x="8231188" y="3940175"/>
          <p14:tracePt t="165100" x="8159750" y="4021138"/>
          <p14:tracePt t="165116" x="7972425" y="4092575"/>
          <p14:tracePt t="165133" x="7831138" y="4165600"/>
          <p14:tracePt t="165150" x="7602538" y="4165600"/>
          <p14:tracePt t="165167" x="7405688" y="4165600"/>
          <p14:tracePt t="165169" x="7321550" y="4165600"/>
          <p14:tracePt t="165182" x="7258050" y="4165600"/>
          <p14:tracePt t="165186" x="7146925" y="4165600"/>
          <p14:tracePt t="165200" x="7058025" y="4148138"/>
          <p14:tracePt t="165203" x="7045325" y="4135438"/>
          <p14:tracePt t="165217" x="6989763" y="4105275"/>
          <p14:tracePt t="165233" x="6951663" y="4092575"/>
          <p14:tracePt t="165251" x="6951663" y="4041775"/>
          <p14:tracePt t="165266" x="6951663" y="3914775"/>
          <p14:tracePt t="165283" x="6951663" y="3765550"/>
          <p14:tracePt t="165299" x="6977063" y="3654425"/>
          <p14:tracePt t="165316" x="7048500" y="3514725"/>
          <p14:tracePt t="165333" x="7159625" y="3378200"/>
          <p14:tracePt t="165349" x="7278688" y="3279775"/>
          <p14:tracePt t="165366" x="7427913" y="3165475"/>
          <p14:tracePt t="165369" x="7542213" y="3165475"/>
          <p14:tracePt t="165383" x="7656513" y="3165475"/>
          <p14:tracePt t="165386" x="7772400" y="3165475"/>
          <p14:tracePt t="165399" x="7942263" y="3165475"/>
          <p14:tracePt t="165402" x="8116888" y="3165475"/>
          <p14:tracePt t="165415" x="8294688" y="3249613"/>
          <p14:tracePt t="165418" x="8494713" y="3276600"/>
          <p14:tracePt t="165432" x="8704263" y="3343275"/>
          <p14:tracePt t="165435" x="8907463" y="3433763"/>
          <p14:tracePt t="165450" x="9244013" y="3611563"/>
          <p14:tracePt t="165466" x="9575800" y="3768725"/>
          <p14:tracePt t="165483" x="9674225" y="3833813"/>
          <p14:tracePt t="165499" x="9732963" y="3892550"/>
          <p14:tracePt t="165683" x="9732963" y="3922713"/>
          <p14:tracePt t="165700" x="9674225" y="3940175"/>
          <p14:tracePt t="165706" x="9583738" y="3940175"/>
          <p14:tracePt t="165716" x="9520238" y="3940175"/>
          <p14:tracePt t="165733" x="9405938" y="4003675"/>
          <p14:tracePt t="165750" x="9375775" y="4046538"/>
          <p14:tracePt t="165766" x="9375775" y="4110038"/>
          <p14:tracePt t="165770" x="9375775" y="4122738"/>
          <p14:tracePt t="165874" x="9350375" y="4122738"/>
          <p14:tracePt t="165884" x="9358313" y="4122738"/>
          <p14:tracePt t="165923" x="9371013" y="4084638"/>
          <p14:tracePt t="165930" x="9371013" y="4059238"/>
          <p14:tracePt t="165939" x="9367838" y="4046538"/>
          <p14:tracePt t="165955" x="9355138" y="4033838"/>
          <p14:tracePt t="165971" x="9355138" y="4006850"/>
          <p14:tracePt t="165983" x="9363075" y="3994150"/>
          <p14:tracePt t="166000" x="9371013" y="3981450"/>
          <p14:tracePt t="166115" x="9367838" y="3968750"/>
          <p14:tracePt t="166195" x="9337675" y="3968750"/>
          <p14:tracePt t="166219" x="9329738" y="3960813"/>
          <p14:tracePt t="166259" x="9317038" y="3948113"/>
          <p14:tracePt t="166346" x="9290050" y="3948113"/>
          <p14:tracePt t="166706" x="9261475" y="3948113"/>
          <p14:tracePt t="166803" x="9248775" y="3948113"/>
          <p14:tracePt t="166810" x="9239250" y="3948113"/>
          <p14:tracePt t="166835" x="9213850" y="3948113"/>
          <p14:tracePt t="166883" x="9183688" y="3948113"/>
          <p14:tracePt t="166900" x="9158288" y="3948113"/>
          <p14:tracePt t="166906" x="9145588" y="3935413"/>
          <p14:tracePt t="166916" x="9132888" y="3922713"/>
          <p14:tracePt t="166939" x="9107488" y="3922713"/>
          <p14:tracePt t="166949" x="9082088" y="3922713"/>
          <p14:tracePt t="166966" x="9051925" y="3922713"/>
          <p14:tracePt t="166982" x="9026525" y="3922713"/>
          <p14:tracePt t="166985" x="8997950" y="3922713"/>
          <p14:tracePt t="167000" x="8970963" y="3922713"/>
          <p14:tracePt t="167003" x="8945563" y="3922713"/>
          <p14:tracePt t="167017" x="8882063" y="3922713"/>
          <p14:tracePt t="167019" x="8818563" y="3922713"/>
          <p14:tracePt t="167033" x="8691563" y="3922713"/>
          <p14:tracePt t="167050" x="8562975" y="3922713"/>
          <p14:tracePt t="167066" x="8507413" y="3922713"/>
          <p14:tracePt t="167083" x="8453438" y="3948113"/>
          <p14:tracePt t="167100" x="8440738" y="3960813"/>
          <p14:tracePt t="167117" x="8426450" y="3973513"/>
          <p14:tracePt t="167133" x="8401050" y="3973513"/>
          <p14:tracePt t="167149" x="8372475" y="3973513"/>
          <p14:tracePt t="167166" x="8320088" y="3973513"/>
          <p14:tracePt t="167169" x="8291513" y="3973513"/>
          <p14:tracePt t="167181" x="8266113" y="3973513"/>
          <p14:tracePt t="167199" x="8205788" y="3948113"/>
          <p14:tracePt t="167202" x="8193088" y="3935413"/>
          <p14:tracePt t="167217" x="8180388" y="3927475"/>
          <p14:tracePt t="167232" x="8154988" y="3927475"/>
          <p14:tracePt t="167236" x="8142288" y="3914775"/>
          <p14:tracePt t="168195" x="8134350" y="3900488"/>
          <p14:tracePt t="168211" x="8107363" y="3900488"/>
          <p14:tracePt t="168226" x="8094663" y="3887788"/>
          <p14:tracePt t="168243" x="8081963" y="3875088"/>
          <p14:tracePt t="168299" x="8056563" y="3875088"/>
          <p14:tracePt t="168306" x="8027988" y="3846513"/>
          <p14:tracePt t="168339" x="7997825" y="3846513"/>
          <p14:tracePt t="168355" x="7972425" y="3846513"/>
          <p14:tracePt t="168378" x="7959725" y="3833813"/>
          <p14:tracePt t="168459" x="7947025" y="3821113"/>
          <p14:tracePt t="168466" x="7921625" y="3821113"/>
          <p14:tracePt t="168531" x="7908925" y="3829050"/>
          <p14:tracePt t="168570" x="7908925" y="3854450"/>
          <p14:tracePt t="168578" x="7916863" y="3867150"/>
          <p14:tracePt t="168586" x="7942263" y="3867150"/>
          <p14:tracePt t="168600" x="7972425" y="3867150"/>
          <p14:tracePt t="168602" x="8018463" y="3884613"/>
          <p14:tracePt t="168616" x="8086725" y="3917950"/>
          <p14:tracePt t="168618" x="8094663" y="3930650"/>
          <p14:tracePt t="168634" x="8185150" y="3960813"/>
          <p14:tracePt t="168650" x="8316913" y="3990975"/>
          <p14:tracePt t="168666" x="8372475" y="3990975"/>
          <p14:tracePt t="168682" x="8401050" y="4021138"/>
          <p14:tracePt t="168707" x="8431213" y="4021138"/>
          <p14:tracePt t="168723" x="8456613" y="4021138"/>
          <p14:tracePt t="168739" x="8482013" y="4021138"/>
          <p14:tracePt t="168755" x="8529638" y="4011613"/>
          <p14:tracePt t="168765" x="8529638" y="3981450"/>
          <p14:tracePt t="168782" x="8529638" y="3892550"/>
          <p14:tracePt t="168785" x="8529638" y="3867150"/>
          <p14:tracePt t="168799" x="8529638" y="3836988"/>
          <p14:tracePt t="168802" x="8529638" y="3811588"/>
          <p14:tracePt t="168817" x="8529638" y="3756025"/>
          <p14:tracePt t="168834" x="8405813" y="3633788"/>
          <p14:tracePt t="168850" x="8124825" y="3479800"/>
          <p14:tracePt t="168866" x="7767638" y="3348038"/>
          <p14:tracePt t="168883" x="7443788" y="3284538"/>
          <p14:tracePt t="168900" x="7210425" y="3284538"/>
          <p14:tracePt t="168916" x="7083425" y="3284538"/>
          <p14:tracePt t="168932" x="7027863" y="3284538"/>
          <p14:tracePt t="168949" x="6980238" y="3355975"/>
          <p14:tracePt t="168966" x="6980238" y="3581400"/>
          <p14:tracePt t="168983" x="6980238" y="3709988"/>
          <p14:tracePt t="168986" x="6980238" y="3816350"/>
          <p14:tracePt t="168999" x="6980238" y="3879850"/>
          <p14:tracePt t="169002" x="7053263" y="3994150"/>
          <p14:tracePt t="169016" x="7091363" y="4062413"/>
          <p14:tracePt t="169019" x="7151688" y="4165600"/>
          <p14:tracePt t="169032" x="7248525" y="4224338"/>
          <p14:tracePt t="169035" x="7299325" y="4271963"/>
          <p14:tracePt t="169050" x="7423150" y="4271963"/>
          <p14:tracePt t="169067" x="7554913" y="4305300"/>
          <p14:tracePt t="169085" x="7729538" y="4305300"/>
          <p14:tracePt t="169099" x="7856538" y="4305300"/>
          <p14:tracePt t="169115" x="8023225" y="4178300"/>
          <p14:tracePt t="169133" x="8205788" y="3998913"/>
          <p14:tracePt t="169149" x="8261350" y="3781425"/>
          <p14:tracePt t="169166" x="8304213" y="3543300"/>
          <p14:tracePt t="169182" x="8304213" y="3314700"/>
          <p14:tracePt t="169186" x="8304213" y="3198813"/>
          <p14:tracePt t="169199" x="8304213" y="3135313"/>
          <p14:tracePt t="169202" x="8274050" y="3067050"/>
          <p14:tracePt t="169216" x="8223250" y="3016250"/>
          <p14:tracePt t="169219" x="8175625" y="2986088"/>
          <p14:tracePt t="169233" x="8043863" y="2952750"/>
          <p14:tracePt t="169250" x="7934325" y="2922588"/>
          <p14:tracePt t="169266" x="7835900" y="2952750"/>
          <p14:tracePt t="169283" x="7729538" y="3101975"/>
          <p14:tracePt t="169299" x="7643813" y="3221038"/>
          <p14:tracePt t="169316" x="7597775" y="3509963"/>
          <p14:tracePt t="169333" x="7597775" y="3740150"/>
          <p14:tracePt t="169349" x="7597775" y="3867150"/>
          <p14:tracePt t="169366" x="7683500" y="3990975"/>
          <p14:tracePt t="169383" x="7866063" y="4024313"/>
          <p14:tracePt t="169386" x="8018463" y="4067175"/>
          <p14:tracePt t="169399" x="8159750" y="4067175"/>
          <p14:tracePt t="169401" x="8304213" y="4067175"/>
          <p14:tracePt t="169416" x="8443913" y="4067175"/>
          <p14:tracePt t="169419" x="8593138" y="4049713"/>
          <p14:tracePt t="169432" x="8694738" y="3948113"/>
          <p14:tracePt t="169436" x="8775700" y="3871913"/>
          <p14:tracePt t="169450" x="8920163" y="3641725"/>
          <p14:tracePt t="169466" x="8920163" y="3355975"/>
          <p14:tracePt t="169483" x="8920163" y="3097213"/>
          <p14:tracePt t="169499" x="8797925" y="2820988"/>
          <p14:tracePt t="169516" x="8537575" y="2651125"/>
          <p14:tracePt t="169533" x="8266113" y="2544763"/>
          <p14:tracePt t="169550" x="7950200" y="2544763"/>
          <p14:tracePt t="169554" x="7805738" y="2544763"/>
          <p14:tracePt t="169566" x="7691438" y="2544763"/>
          <p14:tracePt t="169583" x="7559675" y="2684463"/>
          <p14:tracePt t="169586" x="7516813" y="2803525"/>
          <p14:tracePt t="169598" x="7478713" y="2927350"/>
          <p14:tracePt t="169602" x="7478713" y="3041650"/>
          <p14:tracePt t="169616" x="7512050" y="3165475"/>
          <p14:tracePt t="169619" x="7589838" y="3241675"/>
          <p14:tracePt t="169632" x="7610475" y="3335338"/>
          <p14:tracePt t="169635" x="7678738" y="3368675"/>
          <p14:tracePt t="169650" x="7916863" y="3411538"/>
          <p14:tracePt t="169666" x="8320088" y="3454400"/>
          <p14:tracePt t="169683" x="8797925" y="3454400"/>
          <p14:tracePt t="169699" x="9196388" y="3436938"/>
          <p14:tracePt t="169715" x="9482138" y="3241675"/>
          <p14:tracePt t="169733" x="9563100" y="3160713"/>
          <p14:tracePt t="169750" x="9563100" y="3036888"/>
          <p14:tracePt t="169766" x="9502775" y="2824163"/>
          <p14:tracePt t="169770" x="9345613" y="2714625"/>
          <p14:tracePt t="169783" x="9193213" y="2603500"/>
          <p14:tracePt t="169786" x="9064625" y="2519363"/>
          <p14:tracePt t="169801" x="8861425" y="2471738"/>
          <p14:tracePt t="169803" x="8682038" y="2428875"/>
          <p14:tracePt t="169816" x="8542338" y="2428875"/>
          <p14:tracePt t="169819" x="8342313" y="2428875"/>
          <p14:tracePt t="169834" x="8081963" y="2428875"/>
          <p14:tracePt t="169850" x="7869238" y="2638425"/>
          <p14:tracePt t="169865" x="7759700" y="2909888"/>
          <p14:tracePt t="169882" x="7759700" y="3089275"/>
          <p14:tracePt t="169899" x="7772400" y="3241675"/>
          <p14:tracePt t="169916" x="7886700" y="3292475"/>
          <p14:tracePt t="169932" x="8015288" y="3305175"/>
          <p14:tracePt t="169949" x="8218488" y="3305175"/>
          <p14:tracePt t="169966" x="8504238" y="3305175"/>
          <p14:tracePt t="169983" x="8707438" y="3233738"/>
          <p14:tracePt t="169985" x="8810625" y="3152775"/>
          <p14:tracePt t="169999" x="8886825" y="3076575"/>
          <p14:tracePt t="170002" x="8899525" y="3063875"/>
          <p14:tracePt t="170016" x="8929688" y="3003550"/>
          <p14:tracePt t="170018" x="8929688" y="2973388"/>
          <p14:tracePt t="170032" x="8899525" y="2905125"/>
          <p14:tracePt t="170035" x="8848725" y="2859088"/>
          <p14:tracePt t="170049" x="8772525" y="2811463"/>
          <p14:tracePt t="170066" x="8704263" y="2798763"/>
          <p14:tracePt t="170083" x="8648700" y="2798763"/>
          <p14:tracePt t="170099" x="8593138" y="2798763"/>
          <p14:tracePt t="170115" x="8482013" y="2846388"/>
          <p14:tracePt t="170133" x="8418513" y="2943225"/>
          <p14:tracePt t="170149" x="8418513" y="3036888"/>
          <p14:tracePt t="170166" x="8418513" y="3089275"/>
          <p14:tracePt t="170182" x="8461375" y="3140075"/>
          <p14:tracePt t="170185" x="8486775" y="3140075"/>
          <p14:tracePt t="170199" x="8597900" y="3140075"/>
          <p14:tracePt t="170202" x="8742363" y="3122613"/>
          <p14:tracePt t="170217" x="9023350" y="2973388"/>
          <p14:tracePt t="170234" x="9286875" y="2709863"/>
          <p14:tracePt t="170249" x="9469438" y="2527300"/>
          <p14:tracePt t="170266" x="9469438" y="2347913"/>
          <p14:tracePt t="170283" x="9469438" y="2254250"/>
          <p14:tracePt t="170299" x="9312275" y="2165350"/>
          <p14:tracePt t="170316" x="9077325" y="2165350"/>
          <p14:tracePt t="170332" x="8810625" y="2271713"/>
          <p14:tracePt t="170349" x="8516938" y="2519363"/>
          <p14:tracePt t="170365" x="8359775" y="2854325"/>
          <p14:tracePt t="170382" x="8316913" y="3198813"/>
          <p14:tracePt t="170385" x="8316913" y="3314700"/>
          <p14:tracePt t="170399" x="8316913" y="3343275"/>
          <p14:tracePt t="170402" x="8342313" y="3373438"/>
          <p14:tracePt t="170416" x="8355013" y="3386138"/>
          <p14:tracePt t="170431" x="8380413" y="3386138"/>
          <p14:tracePt t="170450" x="8580438" y="3386138"/>
          <p14:tracePt t="170466" x="8724900" y="3160713"/>
          <p14:tracePt t="170482" x="8763000" y="2922588"/>
          <p14:tracePt t="170498" x="8763000" y="2611438"/>
          <p14:tracePt t="170516" x="8750300" y="2373313"/>
          <p14:tracePt t="170532" x="8724900" y="2322513"/>
          <p14:tracePt t="170571" x="8694738" y="2322513"/>
          <p14:tracePt t="170595" x="8682038" y="2382838"/>
          <p14:tracePt t="170602" x="8682038" y="2471738"/>
          <p14:tracePt t="170616" x="8682038" y="2641600"/>
          <p14:tracePt t="170619" x="8682038" y="2705100"/>
          <p14:tracePt t="170633" x="8682038" y="2901950"/>
          <p14:tracePt t="170649" x="8742363" y="3016250"/>
          <p14:tracePt t="170667" x="8742363" y="3041650"/>
          <p14:tracePt t="170697" x="8755063" y="3054350"/>
          <p14:tracePt t="170731" x="8767763" y="3033713"/>
          <p14:tracePt t="170739" x="8801100" y="2986088"/>
          <p14:tracePt t="170749" x="8801100" y="2957513"/>
          <p14:tracePt t="170766" x="8801100" y="2851150"/>
          <p14:tracePt t="170783" x="8801100" y="2773363"/>
          <p14:tracePt t="170800" x="8801100" y="2747963"/>
          <p14:tracePt t="170946" x="8793163" y="2735263"/>
          <p14:tracePt t="170979" x="8780463" y="2744788"/>
          <p14:tracePt t="170986" x="8767763" y="2786063"/>
          <p14:tracePt t="171003" x="8755063" y="2798763"/>
          <p14:tracePt t="171019" x="8755063" y="2824163"/>
          <p14:tracePt t="171219" x="8742363" y="2836863"/>
          <p14:tracePt t="171971" x="8716963" y="2863850"/>
          <p14:tracePt t="172130" x="8686800" y="2863850"/>
          <p14:tracePt t="172138" x="8674100" y="2876550"/>
          <p14:tracePt t="172155" x="8661400" y="2889250"/>
          <p14:tracePt t="172166" x="8636000" y="2889250"/>
          <p14:tracePt t="172183" x="8613775" y="2909888"/>
          <p14:tracePt t="172186" x="8572500" y="2927350"/>
          <p14:tracePt t="172203" x="8559800" y="2935288"/>
          <p14:tracePt t="172216" x="8516938" y="2952750"/>
          <p14:tracePt t="172219" x="8504238" y="2965450"/>
          <p14:tracePt t="172232" x="8494713" y="2973388"/>
          <p14:tracePt t="172235" x="8482013" y="2986088"/>
          <p14:tracePt t="172249" x="8453438" y="3016250"/>
          <p14:tracePt t="172266" x="8405813" y="3028950"/>
          <p14:tracePt t="172283" x="8385175" y="3054350"/>
          <p14:tracePt t="172331" x="8372475" y="3067050"/>
          <p14:tracePt t="172339" x="8347075" y="3067050"/>
          <p14:tracePt t="172363" x="8316913" y="3067050"/>
          <p14:tracePt t="172395" x="8291513" y="3067050"/>
          <p14:tracePt t="172451" x="8266113" y="3067050"/>
          <p14:tracePt t="172482" x="8253413" y="3079750"/>
          <p14:tracePt t="172500" x="8253413" y="3105150"/>
          <p14:tracePt t="172515" x="8253413" y="3130550"/>
          <p14:tracePt t="172523" x="8253413" y="3160713"/>
          <p14:tracePt t="172538" x="8253413" y="3186113"/>
          <p14:tracePt t="172549" x="8223250" y="3216275"/>
          <p14:tracePt t="172566" x="8223250" y="3271838"/>
          <p14:tracePt t="172583" x="8223250" y="3327400"/>
          <p14:tracePt t="172586" x="8223250" y="3390900"/>
          <p14:tracePt t="172599" x="8223250" y="3416300"/>
          <p14:tracePt t="172601" x="8223250" y="3429000"/>
          <p14:tracePt t="172616" x="8223250" y="3441700"/>
          <p14:tracePt t="172635" x="8223250" y="3467100"/>
          <p14:tracePt t="173074" x="8248650" y="3497263"/>
          <p14:tracePt t="173091" x="8261350" y="3509963"/>
          <p14:tracePt t="173115" x="8269288" y="3522663"/>
          <p14:tracePt t="173122" x="8281988" y="3530600"/>
          <p14:tracePt t="173163" x="8312150" y="3560763"/>
          <p14:tracePt t="173179" x="8324850" y="3573463"/>
          <p14:tracePt t="173187" x="8350250" y="3598863"/>
          <p14:tracePt t="173203" x="8350250" y="3624263"/>
          <p14:tracePt t="173219" x="8380413" y="3659188"/>
          <p14:tracePt t="173233" x="8380413" y="3684588"/>
          <p14:tracePt t="173250" x="8410575" y="3714750"/>
          <p14:tracePt t="173323" x="8410575" y="3727450"/>
          <p14:tracePt t="173498" x="8435975" y="3727450"/>
          <p14:tracePt t="173539" x="8426450" y="3727450"/>
          <p14:tracePt t="173555" x="8418513" y="3717925"/>
          <p14:tracePt t="173562" x="8388350" y="3692525"/>
          <p14:tracePt t="173579" x="8359775" y="3662363"/>
          <p14:tracePt t="173619" x="8347075" y="3649663"/>
          <p14:tracePt t="173642" x="8334375" y="3636963"/>
          <p14:tracePt t="173699" x="8334375" y="3611563"/>
          <p14:tracePt t="176451" x="8334375" y="3633788"/>
          <p14:tracePt t="176475" x="8334375" y="3662363"/>
          <p14:tracePt t="176490" x="8334375" y="3687763"/>
          <p14:tracePt t="176515" x="8320088" y="3735388"/>
          <p14:tracePt t="176555" x="8291513" y="3765550"/>
          <p14:tracePt t="176571" x="8261350" y="3765550"/>
          <p14:tracePt t="176594" x="8235950" y="3765550"/>
          <p14:tracePt t="176611" x="8205788" y="3765550"/>
          <p14:tracePt t="176626" x="8180388" y="3765550"/>
          <p14:tracePt t="176739" x="8154988" y="3765550"/>
          <p14:tracePt t="176787" x="8121650" y="3794125"/>
          <p14:tracePt t="176818" x="8112125" y="3808413"/>
          <p14:tracePt t="177275" x="8121650" y="3768725"/>
          <p14:tracePt t="177290" x="8134350" y="3756025"/>
          <p14:tracePt t="177316" x="8159750" y="3730625"/>
          <p14:tracePt t="177434" x="8172450" y="3717925"/>
          <p14:tracePt t="177450" x="8185150" y="3727450"/>
          <p14:tracePt t="177458" x="8210550" y="3752850"/>
          <p14:tracePt t="177465" x="8210550" y="3816350"/>
          <p14:tracePt t="177482" x="8256588" y="3897313"/>
          <p14:tracePt t="177498" x="8281988" y="3948113"/>
          <p14:tracePt t="177516" x="8307388" y="3948113"/>
          <p14:tracePt t="177539" x="8337550" y="3948113"/>
          <p14:tracePt t="177579" x="8362950" y="3948113"/>
          <p14:tracePt t="177586" x="8393113" y="3948113"/>
          <p14:tracePt t="177611" x="8418513" y="3948113"/>
          <p14:tracePt t="177619" x="8443913" y="3948113"/>
          <p14:tracePt t="177632" x="8474075" y="3948113"/>
          <p14:tracePt t="177635" x="8499475" y="3948113"/>
          <p14:tracePt t="177651" x="8547100" y="3935413"/>
          <p14:tracePt t="177667" x="8588375" y="3897313"/>
          <p14:tracePt t="177685" x="8613775" y="3897313"/>
          <p14:tracePt t="177699" x="8643938" y="3867150"/>
          <p14:tracePt t="177714" x="8704263" y="3841750"/>
          <p14:tracePt t="177732" x="8729663" y="3811588"/>
          <p14:tracePt t="177748" x="8758238" y="3781425"/>
          <p14:tracePt t="177766" x="8788400" y="3781425"/>
          <p14:tracePt t="178019" x="8724900" y="3811588"/>
          <p14:tracePt t="178035" x="8651875" y="3846513"/>
          <p14:tracePt t="178042" x="8623300" y="3875088"/>
          <p14:tracePt t="178050" x="8575675" y="3892550"/>
          <p14:tracePt t="178066" x="8461375" y="3943350"/>
          <p14:tracePt t="178083" x="8431213" y="3973513"/>
          <p14:tracePt t="178098" x="8372475" y="3998913"/>
          <p14:tracePt t="178346" x="8347075" y="3998913"/>
          <p14:tracePt t="182243" x="8347075" y="397827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rtl="0">
              <a:lnSpc>
                <a:spcPct val="107000"/>
              </a:lnSpc>
              <a:spcBef>
                <a:spcPts val="0"/>
              </a:spcBef>
              <a:spcAft>
                <a:spcPts val="800"/>
              </a:spcAft>
              <a:tabLst>
                <a:tab pos="457200" algn="l"/>
              </a:tabLst>
            </a:pPr>
            <a:r>
              <a:rPr lang="en-US" sz="2800" b="1" i="0" u="none" strike="noStrike" baseline="0" dirty="0">
                <a:solidFill>
                  <a:schemeClr val="accent2"/>
                </a:solidFill>
                <a:latin typeface="Times New Roman" panose="02020603050405020304" pitchFamily="18" charset="0"/>
              </a:rPr>
              <a:t>What is accounting?</a:t>
            </a:r>
            <a:endParaRPr lang="en-US" sz="2000" b="1" i="0" u="none" strike="noStrike" kern="0" baseline="0" dirty="0">
              <a:solidFill>
                <a:srgbClr val="2D3956"/>
              </a:solidFill>
              <a:latin typeface="Times New Roman" panose="02020603050405020304" pitchFamily="18" charset="0"/>
              <a:cs typeface="Arial" panose="020B0604020202020204" pitchFamily="34" charset="0"/>
            </a:endParaRPr>
          </a:p>
          <a:p>
            <a:pPr>
              <a:lnSpc>
                <a:spcPct val="120000"/>
              </a:lnSpc>
              <a:spcBef>
                <a:spcPct val="70000"/>
              </a:spcBef>
              <a:buClrTx/>
              <a:buSzPct val="95000"/>
              <a:buFontTx/>
              <a:buNone/>
            </a:pPr>
            <a:r>
              <a:rPr lang="en-US" altLang="en-US" sz="2500" dirty="0">
                <a:solidFill>
                  <a:schemeClr val="hlink"/>
                </a:solidFill>
                <a:latin typeface="Liberation Sans" panose="020B0604020202020204" pitchFamily="34" charset="0"/>
              </a:rPr>
              <a:t>Accounting</a:t>
            </a:r>
            <a:r>
              <a:rPr lang="en-US" altLang="en-US" sz="2300" dirty="0">
                <a:solidFill>
                  <a:schemeClr val="hlink"/>
                </a:solidFill>
                <a:latin typeface="Liberation Sans" panose="020B0604020202020204" pitchFamily="34" charset="0"/>
              </a:rPr>
              <a:t> </a:t>
            </a:r>
            <a:r>
              <a:rPr lang="en-US" altLang="en-US" sz="2300" b="0" dirty="0">
                <a:solidFill>
                  <a:schemeClr val="tx1"/>
                </a:solidFill>
                <a:latin typeface="Liberation Sans" panose="020B0604020202020204" pitchFamily="34" charset="0"/>
              </a:rPr>
              <a:t>consists of three basic activities—it</a:t>
            </a:r>
          </a:p>
          <a:p>
            <a:pPr marL="800100" lvl="1" indent="-342900">
              <a:lnSpc>
                <a:spcPct val="120000"/>
              </a:lnSpc>
              <a:spcBef>
                <a:spcPct val="70000"/>
              </a:spcBef>
              <a:buClr>
                <a:srgbClr val="800000"/>
              </a:buClr>
              <a:buSzPct val="80000"/>
              <a:buFont typeface="Wingdings" panose="05000000000000000000" pitchFamily="2" charset="2"/>
              <a:buChar char="Ø"/>
            </a:pPr>
            <a:r>
              <a:rPr lang="en-US" altLang="en-US" sz="2200" dirty="0">
                <a:solidFill>
                  <a:schemeClr val="tx1"/>
                </a:solidFill>
                <a:latin typeface="Liberation Sans" panose="020B0604020202020204" pitchFamily="34" charset="0"/>
              </a:rPr>
              <a:t>identifies</a:t>
            </a:r>
            <a:r>
              <a:rPr lang="en-US" altLang="en-US" sz="2200" b="0" dirty="0">
                <a:solidFill>
                  <a:schemeClr val="tx1"/>
                </a:solidFill>
                <a:latin typeface="Liberation Sans" panose="020B0604020202020204" pitchFamily="34" charset="0"/>
              </a:rPr>
              <a:t>, </a:t>
            </a:r>
          </a:p>
          <a:p>
            <a:pPr marL="800100" lvl="1" indent="-342900">
              <a:lnSpc>
                <a:spcPct val="120000"/>
              </a:lnSpc>
              <a:spcBef>
                <a:spcPct val="70000"/>
              </a:spcBef>
              <a:buClr>
                <a:srgbClr val="800000"/>
              </a:buClr>
              <a:buSzPct val="80000"/>
              <a:buFont typeface="Wingdings" panose="05000000000000000000" pitchFamily="2" charset="2"/>
              <a:buChar char="Ø"/>
            </a:pPr>
            <a:r>
              <a:rPr lang="en-US" altLang="en-US" sz="2200" dirty="0">
                <a:solidFill>
                  <a:schemeClr val="tx1"/>
                </a:solidFill>
                <a:latin typeface="Liberation Sans" panose="020B0604020202020204" pitchFamily="34" charset="0"/>
              </a:rPr>
              <a:t>records</a:t>
            </a:r>
            <a:r>
              <a:rPr lang="en-US" altLang="en-US" sz="2200" b="0" dirty="0">
                <a:solidFill>
                  <a:schemeClr val="tx1"/>
                </a:solidFill>
                <a:latin typeface="Liberation Sans" panose="020B0604020202020204" pitchFamily="34" charset="0"/>
              </a:rPr>
              <a:t>, and </a:t>
            </a:r>
          </a:p>
          <a:p>
            <a:pPr marL="800100" lvl="1" indent="-342900">
              <a:lnSpc>
                <a:spcPct val="120000"/>
              </a:lnSpc>
              <a:spcBef>
                <a:spcPct val="70000"/>
              </a:spcBef>
              <a:buClr>
                <a:srgbClr val="800000"/>
              </a:buClr>
              <a:buSzPct val="80000"/>
              <a:buFont typeface="Wingdings" panose="05000000000000000000" pitchFamily="2" charset="2"/>
              <a:buChar char="Ø"/>
            </a:pPr>
            <a:r>
              <a:rPr lang="en-US" altLang="en-US" sz="2200" dirty="0">
                <a:solidFill>
                  <a:schemeClr val="tx1"/>
                </a:solidFill>
                <a:latin typeface="Liberation Sans" panose="020B0604020202020204" pitchFamily="34" charset="0"/>
              </a:rPr>
              <a:t>communicates</a:t>
            </a:r>
            <a:r>
              <a:rPr lang="en-US" altLang="en-US" sz="2200" b="0" dirty="0">
                <a:solidFill>
                  <a:schemeClr val="tx1"/>
                </a:solidFill>
                <a:latin typeface="Liberation Sans" panose="020B0604020202020204" pitchFamily="34" charset="0"/>
              </a:rPr>
              <a:t> </a:t>
            </a:r>
          </a:p>
          <a:p>
            <a:pPr lvl="1">
              <a:lnSpc>
                <a:spcPct val="120000"/>
              </a:lnSpc>
              <a:spcBef>
                <a:spcPct val="70000"/>
              </a:spcBef>
              <a:buClr>
                <a:srgbClr val="800000"/>
              </a:buClr>
              <a:buSzPct val="80000"/>
              <a:buFont typeface="Wingdings" pitchFamily="2" charset="2"/>
              <a:buNone/>
            </a:pPr>
            <a:r>
              <a:rPr lang="en-US" altLang="en-US" sz="2200" b="0" dirty="0">
                <a:solidFill>
                  <a:schemeClr val="tx1"/>
                </a:solidFill>
                <a:latin typeface="Liberation Sans" panose="020B0604020202020204" pitchFamily="34" charset="0"/>
              </a:rPr>
              <a:t>the economic events of an organization to interested users.</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736432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Definition and Importance of Accounting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22732774"/>
      </p:ext>
    </p:extLst>
  </p:cSld>
  <p:clrMapOvr>
    <a:masterClrMapping/>
  </p:clrMapOvr>
  <mc:AlternateContent xmlns:mc="http://schemas.openxmlformats.org/markup-compatibility/2006" xmlns:p14="http://schemas.microsoft.com/office/powerpoint/2010/main">
    <mc:Choice Requires="p14">
      <p:transition p14:dur="10" advTm="125829"/>
    </mc:Choice>
    <mc:Fallback xmlns="">
      <p:transition advTm="125829"/>
    </mc:Fallback>
  </mc:AlternateContent>
  <p:extLst>
    <p:ext uri="{3A86A75C-4F4B-4683-9AE1-C65F6400EC91}">
      <p14:laserTraceLst xmlns:p14="http://schemas.microsoft.com/office/powerpoint/2010/main">
        <p14:tracePtLst>
          <p14:tracePt t="1813" x="8320088" y="3978275"/>
          <p14:tracePt t="1821" x="8274050" y="3960813"/>
          <p14:tracePt t="1833" x="8228013" y="3948113"/>
          <p14:tracePt t="1850" x="8099425" y="3948113"/>
          <p14:tracePt t="1853" x="8069263" y="3914775"/>
          <p14:tracePt t="1866" x="7962900" y="3914775"/>
          <p14:tracePt t="1869" x="7899400" y="3914775"/>
          <p14:tracePt t="1884" x="7721600" y="3879850"/>
          <p14:tracePt t="1900" x="7458075" y="3859213"/>
          <p14:tracePt t="1917" x="7278688" y="3808413"/>
          <p14:tracePt t="1934" x="6959600" y="3760788"/>
          <p14:tracePt t="1950" x="6407150" y="3667125"/>
          <p14:tracePt t="1967" x="5784850" y="3616325"/>
          <p14:tracePt t="1984" x="5326063" y="3522663"/>
          <p14:tracePt t="2000" x="4976813" y="3484563"/>
          <p14:tracePt t="2017" x="4733925" y="3449638"/>
          <p14:tracePt t="2020" x="4619625" y="3449638"/>
          <p14:tracePt t="2034" x="4594225" y="3449638"/>
          <p14:tracePt t="2036" x="4530725" y="3449638"/>
          <p14:tracePt t="2051" x="4518025" y="3436938"/>
          <p14:tracePt t="2054" x="4505325" y="3424238"/>
          <p14:tracePt t="2067" x="4479925" y="3424238"/>
          <p14:tracePt t="2071" x="4432300" y="3433763"/>
          <p14:tracePt t="2083" x="4386263" y="3449638"/>
          <p14:tracePt t="2086" x="4322763" y="3449638"/>
          <p14:tracePt t="2101" x="4143375" y="3484563"/>
          <p14:tracePt t="2117" x="3938588" y="3484563"/>
          <p14:tracePt t="2133" x="3684588" y="3484563"/>
          <p14:tracePt t="2151" x="3449638" y="3484563"/>
          <p14:tracePt t="2166" x="3360738" y="3484563"/>
          <p14:tracePt t="2238" x="3348038" y="3484563"/>
          <p14:tracePt t="2245" x="3309938" y="3484563"/>
          <p14:tracePt t="2253" x="3279775" y="3484563"/>
          <p14:tracePt t="2267" x="3152775" y="3484563"/>
          <p14:tracePt t="2270" x="2897188" y="3484563"/>
          <p14:tracePt t="2283" x="2743200" y="3424238"/>
          <p14:tracePt t="2286" x="2595563" y="3360738"/>
          <p14:tracePt t="2301" x="2463800" y="3327400"/>
          <p14:tracePt t="2318" x="2433638" y="3327400"/>
          <p14:tracePt t="2405" x="2403475" y="3297238"/>
          <p14:tracePt t="2413" x="2373313" y="3267075"/>
          <p14:tracePt t="2422" x="2344738" y="3233738"/>
          <p14:tracePt t="2433" x="2251075" y="3182938"/>
          <p14:tracePt t="2450" x="2208213" y="3101975"/>
          <p14:tracePt t="2454" x="2195513" y="3092450"/>
          <p14:tracePt t="2467" x="2178050" y="3049588"/>
          <p14:tracePt t="2471" x="2170113" y="3036888"/>
          <p14:tracePt t="2483" x="2139950" y="3011488"/>
          <p14:tracePt t="2557" x="2139950" y="2998788"/>
          <p14:tracePt t="2564" x="2147888" y="2970213"/>
          <p14:tracePt t="2573" x="2178050" y="2940050"/>
          <p14:tracePt t="2583" x="2190750" y="2930525"/>
          <p14:tracePt t="2601" x="2220913" y="2871788"/>
          <p14:tracePt t="2617" x="2251075" y="2841625"/>
          <p14:tracePt t="2638" x="2251075" y="2816225"/>
          <p14:tracePt t="2654" x="2266950" y="2770188"/>
          <p14:tracePt t="2670" x="2276475" y="2770188"/>
          <p14:tracePt t="2683" x="2289175" y="2770188"/>
          <p14:tracePt t="2700" x="2317750" y="2744788"/>
          <p14:tracePt t="2717" x="2373313" y="2709863"/>
          <p14:tracePt t="2735" x="2420938" y="2697163"/>
          <p14:tracePt t="2750" x="2459038" y="2654300"/>
          <p14:tracePt t="2767" x="2492375" y="2624138"/>
          <p14:tracePt t="2790" x="2501900" y="2616200"/>
          <p14:tracePt t="2813" x="2501900" y="2586038"/>
          <p14:tracePt t="3077" x="2501900" y="2560638"/>
          <p14:tracePt t="3102" x="2492375" y="2514600"/>
          <p14:tracePt t="3222" x="2463800" y="2514600"/>
          <p14:tracePt t="3270" x="2436813" y="2514600"/>
          <p14:tracePt t="3805" x="2411413" y="2514600"/>
          <p14:tracePt t="3813" x="2378075" y="2540000"/>
          <p14:tracePt t="3829" x="2347913" y="2570163"/>
          <p14:tracePt t="3861" x="2322513" y="2570163"/>
          <p14:tracePt t="3934" x="2292350" y="2570163"/>
          <p14:tracePt t="3949" x="2266950" y="2570163"/>
          <p14:tracePt t="3957" x="2241550" y="2570163"/>
          <p14:tracePt t="3973" x="2211388" y="2570163"/>
          <p14:tracePt t="3982" x="2182813" y="2598738"/>
          <p14:tracePt t="4542" x="2208213" y="2598738"/>
          <p14:tracePt t="4597" x="2233613" y="2598738"/>
          <p14:tracePt t="5045" x="2246313" y="2611438"/>
          <p14:tracePt t="5085" x="2246313" y="2638425"/>
          <p14:tracePt t="5141" x="2246313" y="2667000"/>
          <p14:tracePt t="5806" x="2246313" y="2692400"/>
          <p14:tracePt t="5812" x="2317750" y="2765425"/>
          <p14:tracePt t="5822" x="2347913" y="2795588"/>
          <p14:tracePt t="5833" x="2378075" y="2841625"/>
          <p14:tracePt t="5850" x="2555875" y="3041650"/>
          <p14:tracePt t="5853" x="2608263" y="3089275"/>
          <p14:tracePt t="5866" x="2641600" y="3160713"/>
          <p14:tracePt t="5869" x="2679700" y="3259138"/>
          <p14:tracePt t="5883" x="2697163" y="3284538"/>
          <p14:tracePt t="5886" x="2743200" y="3335338"/>
          <p14:tracePt t="5899" x="2778125" y="3382963"/>
          <p14:tracePt t="5902" x="2790825" y="3411538"/>
          <p14:tracePt t="5918" x="2841625" y="3489325"/>
          <p14:tracePt t="5934" x="2862263" y="3514725"/>
          <p14:tracePt t="5950" x="2892425" y="3540125"/>
          <p14:tracePt t="5981" x="2892425" y="3565525"/>
          <p14:tracePt t="6062" x="2892425" y="3578225"/>
          <p14:tracePt t="6069" x="2884488" y="3603625"/>
          <p14:tracePt t="6284" x="2905125" y="3603625"/>
          <p14:tracePt t="6300" x="2930525" y="3603625"/>
          <p14:tracePt t="6308" x="2978150" y="3595688"/>
          <p14:tracePt t="6315" x="2990850" y="3581400"/>
          <p14:tracePt t="6332" x="3021013" y="3552825"/>
          <p14:tracePt t="6349" x="3092450" y="3543300"/>
          <p14:tracePt t="6365" x="3105150" y="3530600"/>
          <p14:tracePt t="6382" x="3135313" y="3502025"/>
          <p14:tracePt t="6399" x="3181350" y="3471863"/>
          <p14:tracePt t="6418" x="3194050" y="3471863"/>
          <p14:tracePt t="6421" x="3221038" y="3471863"/>
          <p14:tracePt t="6433" x="3246438" y="3471863"/>
          <p14:tracePt t="6449" x="3275013" y="3471863"/>
          <p14:tracePt t="6453" x="3317875" y="3471863"/>
          <p14:tracePt t="6466" x="3330575" y="3471863"/>
          <p14:tracePt t="6469" x="3355975" y="3471863"/>
          <p14:tracePt t="6483" x="3386138" y="3471863"/>
          <p14:tracePt t="6486" x="3411538" y="3471863"/>
          <p14:tracePt t="6502" x="3436938" y="3471863"/>
          <p14:tracePt t="6516" x="3462338" y="3471863"/>
          <p14:tracePt t="6551" x="3487738" y="3471863"/>
          <p14:tracePt t="6573" x="3513138" y="3471863"/>
          <p14:tracePt t="6597" x="3543300" y="3471863"/>
          <p14:tracePt t="6605" x="3556000" y="3471863"/>
          <p14:tracePt t="6617" x="3568700" y="3471863"/>
          <p14:tracePt t="6633" x="3619500" y="3471863"/>
          <p14:tracePt t="6649" x="3644900" y="3471863"/>
          <p14:tracePt t="6653" x="3659188" y="3459163"/>
          <p14:tracePt t="6666" x="3671888" y="3446463"/>
          <p14:tracePt t="6685" x="3725863" y="3416300"/>
          <p14:tracePt t="6701" x="3781425" y="3416300"/>
          <p14:tracePt t="6718" x="3819525" y="3390900"/>
          <p14:tracePt t="6735" x="3887788" y="3390900"/>
          <p14:tracePt t="6749" x="4062413" y="3352800"/>
          <p14:tracePt t="6766" x="4194175" y="3317875"/>
          <p14:tracePt t="6783" x="4287838" y="3317875"/>
          <p14:tracePt t="6799" x="4538663" y="3317875"/>
          <p14:tracePt t="6816" x="4794250" y="3317875"/>
          <p14:tracePt t="6832" x="5027613" y="3317875"/>
          <p14:tracePt t="6849" x="5057775" y="3317875"/>
          <p14:tracePt t="6852" x="5083175" y="3317875"/>
          <p14:tracePt t="6942" x="5113338" y="3317875"/>
          <p14:tracePt t="7141" x="5138738" y="3317875"/>
          <p14:tracePt t="7173" x="5151438" y="3327400"/>
          <p14:tracePt t="7189" x="5164138" y="3340100"/>
          <p14:tracePt t="7196" x="5176838" y="3352800"/>
          <p14:tracePt t="7206" x="5186363" y="3365500"/>
          <p14:tracePt t="7216" x="5211763" y="3365500"/>
          <p14:tracePt t="7233" x="5270500" y="3395663"/>
          <p14:tracePt t="7236" x="5338763" y="3429000"/>
          <p14:tracePt t="7249" x="5432425" y="3446463"/>
          <p14:tracePt t="7253" x="5576888" y="3467100"/>
          <p14:tracePt t="7266" x="5807075" y="3514725"/>
          <p14:tracePt t="7269" x="6040438" y="3608388"/>
          <p14:tracePt t="7282" x="6245225" y="3654425"/>
          <p14:tracePt t="7285" x="6473825" y="3697288"/>
          <p14:tracePt t="7299" x="6678613" y="3743325"/>
          <p14:tracePt t="7302" x="6767513" y="3743325"/>
          <p14:tracePt t="7317" x="6972300" y="3743325"/>
          <p14:tracePt t="7332" x="7096125" y="3743325"/>
          <p14:tracePt t="7350" x="7124700" y="3743325"/>
          <p14:tracePt t="7701" x="7138988" y="3743325"/>
          <p14:tracePt t="7709" x="7177088" y="3743325"/>
          <p14:tracePt t="7717" x="7265988" y="3730625"/>
          <p14:tracePt t="7733" x="7377113" y="3581400"/>
          <p14:tracePt t="7749" x="7580313" y="3421063"/>
          <p14:tracePt t="7766" x="7678738" y="3322638"/>
          <p14:tracePt t="7783" x="7785100" y="3292475"/>
          <p14:tracePt t="7798" x="7840663" y="3233738"/>
          <p14:tracePt t="7894" x="7853363" y="3221038"/>
          <p14:tracePt t="7909" x="7878763" y="3221038"/>
          <p14:tracePt t="7925" x="7904163" y="3221038"/>
          <p14:tracePt t="7933" x="7967663" y="3221038"/>
          <p14:tracePt t="7949" x="8094663" y="3221038"/>
          <p14:tracePt t="7966" x="8223250" y="3221038"/>
          <p14:tracePt t="7983" x="8281988" y="3190875"/>
          <p14:tracePt t="8189" x="8256588" y="3190875"/>
          <p14:tracePt t="8197" x="8231188" y="3190875"/>
          <p14:tracePt t="8389" x="8201025" y="3190875"/>
          <p14:tracePt t="56326" x="8175625" y="3190875"/>
          <p14:tracePt t="56332" x="8150225" y="3190875"/>
          <p14:tracePt t="56349" x="8086725" y="3190875"/>
          <p14:tracePt t="56363" x="8056563" y="3190875"/>
          <p14:tracePt t="56365" x="7950200" y="3190875"/>
          <p14:tracePt t="56381" x="7496175" y="3236913"/>
          <p14:tracePt t="56397" x="6832600" y="3527425"/>
          <p14:tracePt t="56413" x="6526213" y="3702050"/>
          <p14:tracePt t="56430" x="6526213" y="3794125"/>
          <p14:tracePt t="56447" x="6526213" y="3884613"/>
          <p14:tracePt t="56533" x="6546850" y="3900488"/>
          <p14:tracePt t="56541" x="6610350" y="3900488"/>
          <p14:tracePt t="56549" x="6657975" y="3900488"/>
          <p14:tracePt t="56563" x="6683375" y="3900488"/>
          <p14:tracePt t="56630" x="6559550" y="3900488"/>
          <p14:tracePt t="56637" x="6359525" y="3900488"/>
          <p14:tracePt t="56647" x="6245225" y="3900488"/>
          <p14:tracePt t="56663" x="6015038" y="3900488"/>
          <p14:tracePt t="56681" x="5726113" y="3900488"/>
          <p14:tracePt t="56684" x="5556250" y="3900488"/>
          <p14:tracePt t="56697" x="5384800" y="3900488"/>
          <p14:tracePt t="56700" x="5214938" y="3900488"/>
          <p14:tracePt t="56714" x="4960938" y="3900488"/>
          <p14:tracePt t="56717" x="4764088" y="3900488"/>
          <p14:tracePt t="56731" x="4483100" y="3900488"/>
          <p14:tracePt t="56734" x="4257675" y="3900488"/>
          <p14:tracePt t="56747" x="4003675" y="3900488"/>
          <p14:tracePt t="56749" x="3832225" y="3900488"/>
          <p14:tracePt t="56764" x="3573463" y="3900488"/>
          <p14:tracePt t="56780" x="3441700" y="3867150"/>
          <p14:tracePt t="56797" x="3373438" y="3833813"/>
          <p14:tracePt t="56853" x="3360738" y="3824288"/>
          <p14:tracePt t="56902" x="3360738" y="3794125"/>
          <p14:tracePt t="56925" x="3360738" y="3768725"/>
          <p14:tracePt t="56933" x="3373438" y="3722688"/>
          <p14:tracePt t="56949" x="3403600" y="3692525"/>
          <p14:tracePt t="56963" x="3411538" y="3679825"/>
          <p14:tracePt t="56980" x="3411538" y="3654425"/>
          <p14:tracePt t="56997" x="3411538" y="3629025"/>
          <p14:tracePt t="57013" x="3411538" y="3598863"/>
          <p14:tracePt t="57031" x="3386138" y="3568700"/>
          <p14:tracePt t="57047" x="3378200" y="3556000"/>
          <p14:tracePt t="57102" x="3348038" y="3556000"/>
          <p14:tracePt t="57142" x="3322638" y="3556000"/>
          <p14:tracePt t="57173" x="3297238" y="3556000"/>
          <p14:tracePt t="57180" x="3233738" y="3556000"/>
          <p14:tracePt t="57189" x="3168650" y="3556000"/>
          <p14:tracePt t="57198" x="3140075" y="3556000"/>
          <p14:tracePt t="57213" x="3049588" y="3556000"/>
          <p14:tracePt t="57230" x="3021013" y="3527425"/>
          <p14:tracePt t="57356" x="2973388" y="3514725"/>
          <p14:tracePt t="57396" x="2960688" y="3502025"/>
          <p14:tracePt t="57518" x="2935288" y="3502025"/>
          <p14:tracePt t="57534" x="2922588" y="3489325"/>
          <p14:tracePt t="57613" x="2922588" y="3462338"/>
          <p14:tracePt t="57676" x="2935288" y="3416300"/>
          <p14:tracePt t="57717" x="2965450" y="3386138"/>
          <p14:tracePt t="57758" x="2990850" y="3386138"/>
          <p14:tracePt t="57773" x="3003550" y="3373438"/>
          <p14:tracePt t="57780" x="3016250" y="3360738"/>
          <p14:tracePt t="57798" x="3041650" y="3360738"/>
          <p14:tracePt t="57814" x="3087688" y="3343275"/>
          <p14:tracePt t="57854" x="3100388" y="3330575"/>
          <p14:tracePt t="57870" x="3127375" y="3330575"/>
          <p14:tracePt t="57893" x="3152775" y="3330575"/>
          <p14:tracePt t="57926" x="3181350" y="3302000"/>
          <p14:tracePt t="57942" x="3211513" y="3302000"/>
          <p14:tracePt t="57965" x="3236913" y="3302000"/>
          <p14:tracePt t="58004" x="3267075" y="3302000"/>
          <p14:tracePt t="58014" x="3292475" y="3302000"/>
          <p14:tracePt t="58031" x="3317875" y="3302000"/>
          <p14:tracePt t="58037" x="3348038" y="3302000"/>
          <p14:tracePt t="58047" x="3373438" y="3302000"/>
          <p14:tracePt t="58064" x="3429000" y="3302000"/>
          <p14:tracePt t="58080" x="3484563" y="3302000"/>
          <p14:tracePt t="58097" x="3509963" y="3302000"/>
          <p14:tracePt t="58100" x="3540125" y="3302000"/>
          <p14:tracePt t="58118" x="3565525" y="3302000"/>
          <p14:tracePt t="58134" x="3590925" y="3302000"/>
          <p14:tracePt t="58149" x="3619500" y="3302000"/>
          <p14:tracePt t="58163" x="3644900" y="3302000"/>
          <p14:tracePt t="58230" x="3675063" y="3302000"/>
          <p14:tracePt t="58317" x="3700463" y="3302000"/>
          <p14:tracePt t="58342" x="3713163" y="3309938"/>
          <p14:tracePt t="60566" x="3725863" y="3322638"/>
          <p14:tracePt t="60638" x="3738563" y="3314700"/>
          <p14:tracePt t="60846" x="3730625" y="3302000"/>
          <p14:tracePt t="60870" x="3705225" y="3302000"/>
          <p14:tracePt t="60877" x="3675063" y="3302000"/>
          <p14:tracePt t="60902" x="3649663" y="3302000"/>
          <p14:tracePt t="60909" x="3624263" y="3302000"/>
          <p14:tracePt t="60949" x="3594100" y="3302000"/>
          <p14:tracePt t="60973" x="3568700" y="3302000"/>
          <p14:tracePt t="61013" x="3540125" y="3302000"/>
          <p14:tracePt t="61070" x="3525838" y="3302000"/>
          <p14:tracePt t="61077" x="3517900" y="3302000"/>
          <p14:tracePt t="61109" x="3492500" y="3302000"/>
          <p14:tracePt t="61150" x="3462338" y="3302000"/>
          <p14:tracePt t="61189" x="3436938" y="3302000"/>
          <p14:tracePt t="61205" x="3406775" y="3302000"/>
          <p14:tracePt t="61221" x="3381375" y="3302000"/>
          <p14:tracePt t="61231" x="3355975" y="3302000"/>
          <p14:tracePt t="61518" x="3378200" y="3302000"/>
          <p14:tracePt t="61525" x="3403600" y="3302000"/>
          <p14:tracePt t="61542" x="3471863" y="3330575"/>
          <p14:tracePt t="61558" x="3500438" y="3330575"/>
          <p14:tracePt t="61573" x="3565525" y="3330575"/>
          <p14:tracePt t="61589" x="3590925" y="3330575"/>
          <p14:tracePt t="61598" x="3616325" y="3330575"/>
          <p14:tracePt t="61614" x="3644900" y="3330575"/>
          <p14:tracePt t="61638" x="3671888" y="3330575"/>
          <p14:tracePt t="61653" x="3700463" y="3330575"/>
          <p14:tracePt t="61663" x="3725863" y="3330575"/>
          <p14:tracePt t="61686" x="3751263" y="3330575"/>
          <p14:tracePt t="61742" x="3781425" y="3330575"/>
          <p14:tracePt t="61813" x="3806825" y="3330575"/>
          <p14:tracePt t="61885" x="3836988" y="3330575"/>
          <p14:tracePt t="61902" x="3862388" y="3330575"/>
          <p14:tracePt t="61918" x="3910013" y="3348038"/>
          <p14:tracePt t="61925" x="3956050" y="3365500"/>
          <p14:tracePt t="61934" x="3986213" y="3395663"/>
          <p14:tracePt t="61946" x="4016375" y="3424238"/>
          <p14:tracePt t="61949" x="4084638" y="3459163"/>
          <p14:tracePt t="61963" x="4156075" y="3492500"/>
          <p14:tracePt t="61980" x="4168775" y="3505200"/>
          <p14:tracePt t="62005" x="4168775" y="3530600"/>
          <p14:tracePt t="62014" x="4168775" y="3543300"/>
          <p14:tracePt t="62030" x="3990975" y="3543300"/>
          <p14:tracePt t="62046" x="3963988" y="3543300"/>
          <p14:tracePt t="62101" x="3986213" y="3543300"/>
          <p14:tracePt t="62181" x="3981450" y="3535363"/>
          <p14:tracePt t="62221" x="3981450" y="3509963"/>
          <p14:tracePt t="62253" x="3990975" y="3462338"/>
          <p14:tracePt t="62270" x="4003675" y="3449638"/>
          <p14:tracePt t="62277" x="4016375" y="3436938"/>
          <p14:tracePt t="62302" x="4057650" y="3424238"/>
          <p14:tracePt t="62333" x="4057650" y="3398838"/>
          <p14:tracePt t="62341" x="4070350" y="3386138"/>
          <p14:tracePt t="62358" x="4097338" y="3355975"/>
          <p14:tracePt t="62366" x="4110038" y="3348038"/>
          <p14:tracePt t="62381" x="4151313" y="3276600"/>
          <p14:tracePt t="62398" x="4211638" y="3216275"/>
          <p14:tracePt t="62413" x="4270375" y="3152775"/>
          <p14:tracePt t="62431" x="4300538" y="3122613"/>
          <p14:tracePt t="62662" x="4330700" y="3122613"/>
          <p14:tracePt t="62669" x="4356100" y="3122613"/>
          <p14:tracePt t="62680" x="4381500" y="3122613"/>
          <p14:tracePt t="62696" x="4394200" y="3122613"/>
          <p14:tracePt t="62712" x="4437063" y="3178175"/>
          <p14:tracePt t="62731" x="4475163" y="3221038"/>
          <p14:tracePt t="62747" x="4508500" y="3249613"/>
          <p14:tracePt t="62763" x="4522788" y="3297238"/>
          <p14:tracePt t="62781" x="4535488" y="3305175"/>
          <p14:tracePt t="62821" x="4548188" y="3317875"/>
          <p14:tracePt t="62878" x="4573588" y="3317875"/>
          <p14:tracePt t="62885" x="4598988" y="3317875"/>
          <p14:tracePt t="62909" x="4629150" y="3317875"/>
          <p14:tracePt t="62918" x="4675188" y="3309938"/>
          <p14:tracePt t="62934" x="4687888" y="3297238"/>
          <p14:tracePt t="62949" x="4713288" y="3297238"/>
          <p14:tracePt t="62966" x="4738688" y="3297238"/>
          <p14:tracePt t="62980" x="4764088" y="3297238"/>
          <p14:tracePt t="62997" x="4857750" y="3297238"/>
          <p14:tracePt t="63014" x="4883150" y="3297238"/>
          <p14:tracePt t="63031" x="4913313" y="3297238"/>
          <p14:tracePt t="63046" x="4960938" y="3305175"/>
          <p14:tracePt t="63063" x="4981575" y="3317875"/>
          <p14:tracePt t="63080" x="5037138" y="3348038"/>
          <p14:tracePt t="63097" x="5253038" y="3424238"/>
          <p14:tracePt t="63100" x="5407025" y="3489325"/>
          <p14:tracePt t="63113" x="5611813" y="3556000"/>
          <p14:tracePt t="63116" x="5789613" y="3603625"/>
          <p14:tracePt t="63129" x="5964238" y="3646488"/>
          <p14:tracePt t="63132" x="6197600" y="3740150"/>
          <p14:tracePt t="63147" x="6372225" y="3740150"/>
          <p14:tracePt t="63150" x="6546850" y="3781425"/>
          <p14:tracePt t="63164" x="6810375" y="3803650"/>
          <p14:tracePt t="63180" x="6929438" y="3821113"/>
          <p14:tracePt t="63197" x="6954838" y="3821113"/>
          <p14:tracePt t="63238" x="6985000" y="3821113"/>
          <p14:tracePt t="63253" x="7048500" y="3821113"/>
          <p14:tracePt t="63270" x="7112000" y="3790950"/>
          <p14:tracePt t="63277" x="7146925" y="3760788"/>
          <p14:tracePt t="63285" x="7235825" y="3705225"/>
          <p14:tracePt t="63296" x="7385050" y="3684588"/>
          <p14:tracePt t="63314" x="7546975" y="3633788"/>
          <p14:tracePt t="63317" x="7669213" y="3568700"/>
          <p14:tracePt t="63330" x="7737475" y="3552825"/>
          <p14:tracePt t="63333" x="7750175" y="3540125"/>
          <p14:tracePt t="63346" x="7789863" y="3527425"/>
          <p14:tracePt t="63363" x="7802563" y="3514725"/>
          <p14:tracePt t="63366" x="7831138" y="3489325"/>
          <p14:tracePt t="63382" x="7840663" y="3475038"/>
          <p14:tracePt t="63398" x="7840663" y="3449638"/>
          <p14:tracePt t="63413" x="7840663" y="3424238"/>
          <p14:tracePt t="63429" x="7815263" y="3365500"/>
          <p14:tracePt t="63447" x="7802563" y="3352800"/>
          <p14:tracePt t="63463" x="7793038" y="3314700"/>
          <p14:tracePt t="63480" x="7759700" y="3284538"/>
          <p14:tracePt t="63496" x="7729538" y="3228975"/>
          <p14:tracePt t="63514" x="7666038" y="3130550"/>
          <p14:tracePt t="63516" x="7653338" y="3117850"/>
          <p14:tracePt t="63530" x="7577138" y="3071813"/>
          <p14:tracePt t="63534" x="7542213" y="3041650"/>
          <p14:tracePt t="63547" x="7512050" y="3011488"/>
          <p14:tracePt t="63551" x="7499350" y="2998788"/>
          <p14:tracePt t="63564" x="7443788" y="2940050"/>
          <p14:tracePt t="63580" x="7418388" y="2940050"/>
          <p14:tracePt t="63597" x="7364413" y="2909888"/>
          <p14:tracePt t="63614" x="7316788" y="2892425"/>
          <p14:tracePt t="63630" x="7248525" y="2884488"/>
          <p14:tracePt t="63647" x="7116763" y="2851150"/>
          <p14:tracePt t="63663" x="7027863" y="2851150"/>
          <p14:tracePt t="63680" x="6938963" y="2851150"/>
          <p14:tracePt t="63697" x="6840538" y="2816225"/>
          <p14:tracePt t="63714" x="6751638" y="2816225"/>
          <p14:tracePt t="63717" x="6686550" y="2816225"/>
          <p14:tracePt t="63730" x="6623050" y="2816225"/>
          <p14:tracePt t="63733" x="6597650" y="2816225"/>
          <p14:tracePt t="63746" x="6488113" y="2816225"/>
          <p14:tracePt t="63749" x="6423025" y="2816225"/>
          <p14:tracePt t="63764" x="6381750" y="2816225"/>
          <p14:tracePt t="63766" x="6296025" y="2816225"/>
          <p14:tracePt t="63781" x="6121400" y="2816225"/>
          <p14:tracePt t="63798" x="5943600" y="2816225"/>
          <p14:tracePt t="63816" x="5815013" y="2816225"/>
          <p14:tracePt t="63830" x="5743575" y="2816225"/>
          <p14:tracePt t="63847" x="5670550" y="2816225"/>
          <p14:tracePt t="63863" x="5619750" y="2816225"/>
          <p14:tracePt t="63880" x="5526088" y="2816225"/>
          <p14:tracePt t="63896" x="5470525" y="2816225"/>
          <p14:tracePt t="63913" x="5419725" y="2816225"/>
          <p14:tracePt t="63917" x="5389563" y="2816225"/>
          <p14:tracePt t="63930" x="5364163" y="2816225"/>
          <p14:tracePt t="63933" x="5334000" y="2816225"/>
          <p14:tracePt t="63965" x="5308600" y="2816225"/>
          <p14:tracePt t="64158" x="5283200" y="2816225"/>
          <p14:tracePt t="64165" x="5270500" y="2820988"/>
          <p14:tracePt t="64365" x="5278438" y="2786063"/>
          <p14:tracePt t="64373" x="5346700" y="2752725"/>
          <p14:tracePt t="64381" x="5475288" y="2667000"/>
          <p14:tracePt t="64397" x="5607050" y="2633663"/>
          <p14:tracePt t="64413" x="5797550" y="2557463"/>
          <p14:tracePt t="64429" x="5994400" y="2479675"/>
          <p14:tracePt t="64448" x="6248400" y="2479675"/>
          <p14:tracePt t="64463" x="6678613" y="2433638"/>
          <p14:tracePt t="64480" x="7129463" y="2433638"/>
          <p14:tracePt t="64496" x="7640638" y="2433638"/>
          <p14:tracePt t="64514" x="8061325" y="2433638"/>
          <p14:tracePt t="64517" x="8261350" y="2433638"/>
          <p14:tracePt t="64530" x="8431213" y="2433638"/>
          <p14:tracePt t="64534" x="8601075" y="2433638"/>
          <p14:tracePt t="64546" x="8716963" y="2433638"/>
          <p14:tracePt t="64549" x="8894763" y="2390775"/>
          <p14:tracePt t="64563" x="9039225" y="2370138"/>
          <p14:tracePt t="64566" x="9069388" y="2357438"/>
          <p14:tracePt t="64580" x="9117013" y="2357438"/>
          <p14:tracePt t="65173" x="9091613" y="2357438"/>
          <p14:tracePt t="65710" x="9064625" y="2357438"/>
          <p14:tracePt t="65717" x="9039225" y="2357438"/>
          <p14:tracePt t="65729" x="9010650" y="2357438"/>
          <p14:tracePt t="65733" x="8985250" y="2357438"/>
          <p14:tracePt t="65747" x="8920163" y="2357438"/>
          <p14:tracePt t="65751" x="8891588" y="2382838"/>
          <p14:tracePt t="65766" x="8861425" y="2382838"/>
          <p14:tracePt t="65779" x="8851900" y="2395538"/>
          <p14:tracePt t="65797" x="8839200" y="2403475"/>
          <p14:tracePt t="65831" x="8813800" y="2403475"/>
          <p14:tracePt t="65837" x="8745538" y="2438400"/>
          <p14:tracePt t="65846" x="8716963" y="2438400"/>
          <p14:tracePt t="65863" x="8661400" y="2438400"/>
          <p14:tracePt t="65880" x="8610600" y="2438400"/>
          <p14:tracePt t="65896" x="8580438" y="2438400"/>
          <p14:tracePt t="65914" x="8555038" y="2438400"/>
          <p14:tracePt t="65917" x="8524875" y="2438400"/>
          <p14:tracePt t="65933" x="8499475" y="2438400"/>
          <p14:tracePt t="65947" x="8474075" y="2438400"/>
          <p14:tracePt t="65963" x="8443913" y="2438400"/>
          <p14:tracePt t="65997" x="8418513" y="2438400"/>
          <p14:tracePt t="66021" x="8388350" y="2438400"/>
          <p14:tracePt t="66037" x="8362950" y="2438400"/>
          <p14:tracePt t="66045" x="8337550" y="2438400"/>
          <p14:tracePt t="66061" x="8307388" y="2438400"/>
          <p14:tracePt t="66166" x="8294688" y="2433638"/>
          <p14:tracePt t="66573" x="8286750" y="2420938"/>
          <p14:tracePt t="67430" x="8261350" y="2420938"/>
          <p14:tracePt t="67437" x="8231188" y="2420938"/>
          <p14:tracePt t="67445" x="8205788" y="2420938"/>
          <p14:tracePt t="67463" x="8175625" y="2420938"/>
          <p14:tracePt t="67479" x="8081963" y="2451100"/>
          <p14:tracePt t="67496" x="8027988" y="2479675"/>
          <p14:tracePt t="67514" x="7904163" y="2544763"/>
          <p14:tracePt t="67517" x="7891463" y="2544763"/>
          <p14:tracePt t="67529" x="7853363" y="2560638"/>
          <p14:tracePt t="67533" x="7823200" y="2590800"/>
          <p14:tracePt t="67546" x="7810500" y="2603500"/>
          <p14:tracePt t="67549" x="7767638" y="2616200"/>
          <p14:tracePt t="67563" x="7699375" y="2651125"/>
          <p14:tracePt t="67566" x="7686675" y="2663825"/>
          <p14:tracePt t="67581" x="7648575" y="2701925"/>
          <p14:tracePt t="67597" x="7593013" y="2727325"/>
          <p14:tracePt t="67614" x="7593013" y="2752725"/>
          <p14:tracePt t="67630" x="7572375" y="2778125"/>
          <p14:tracePt t="67646" x="7572375" y="2833688"/>
          <p14:tracePt t="67664" x="7508875" y="2909888"/>
          <p14:tracePt t="67680" x="7508875" y="2947988"/>
          <p14:tracePt t="67697" x="7508875" y="2973388"/>
          <p14:tracePt t="67713" x="7508875" y="3003550"/>
          <p14:tracePt t="67729" x="7491413" y="3049588"/>
          <p14:tracePt t="67732" x="7483475" y="3059113"/>
          <p14:tracePt t="67746" x="7453313" y="3089275"/>
          <p14:tracePt t="67750" x="7435850" y="3135313"/>
          <p14:tracePt t="67763" x="7389813" y="3182938"/>
          <p14:tracePt t="67766" x="7312025" y="3259138"/>
          <p14:tracePt t="67781" x="7223125" y="3378200"/>
          <p14:tracePt t="67797" x="7018338" y="3543300"/>
          <p14:tracePt t="67813" x="6792913" y="3687763"/>
          <p14:tracePt t="67829" x="6589713" y="3849688"/>
          <p14:tracePt t="67846" x="6384925" y="4016375"/>
          <p14:tracePt t="67864" x="6210300" y="4105275"/>
          <p14:tracePt t="67880" x="6113463" y="4168775"/>
          <p14:tracePt t="67897" x="5976938" y="4198938"/>
          <p14:tracePt t="67914" x="5845175" y="4233863"/>
          <p14:tracePt t="67917" x="5797550" y="4233863"/>
          <p14:tracePt t="67930" x="5751513" y="4267200"/>
          <p14:tracePt t="67933" x="5726113" y="4267200"/>
          <p14:tracePt t="67946" x="5695950" y="4267200"/>
          <p14:tracePt t="67949" x="5670550" y="4267200"/>
          <p14:tracePt t="67964" x="5576888" y="4267200"/>
          <p14:tracePt t="67979" x="5551488" y="4267200"/>
          <p14:tracePt t="67983" x="5526088" y="4267200"/>
          <p14:tracePt t="67997" x="5432425" y="4267200"/>
          <p14:tracePt t="68013" x="5343525" y="4267200"/>
          <p14:tracePt t="68030" x="5214938" y="4267200"/>
          <p14:tracePt t="68045" x="5126038" y="4267200"/>
          <p14:tracePt t="68063" x="4964113" y="4216400"/>
          <p14:tracePt t="68079" x="4751388" y="4156075"/>
          <p14:tracePt t="68096" x="4467225" y="4156075"/>
          <p14:tracePt t="68114" x="4224338" y="4122738"/>
          <p14:tracePt t="68118" x="4160838" y="4122738"/>
          <p14:tracePt t="68130" x="4097338" y="4122738"/>
          <p14:tracePt t="68133" x="4032250" y="4122738"/>
          <p14:tracePt t="68147" x="4006850" y="4122738"/>
          <p14:tracePt t="68149" x="3978275" y="4122738"/>
          <p14:tracePt t="68164" x="3951288" y="4122738"/>
          <p14:tracePt t="68166" x="3922713" y="4122738"/>
          <p14:tracePt t="68181" x="3871913" y="4122738"/>
          <p14:tracePt t="68196" x="3811588" y="4122738"/>
          <p14:tracePt t="68213" x="3786188" y="4122738"/>
          <p14:tracePt t="68229" x="3730625" y="4122738"/>
          <p14:tracePt t="68245" x="3705225" y="4173538"/>
          <p14:tracePt t="68263" x="3611563" y="4206875"/>
          <p14:tracePt t="68280" x="3581400" y="4206875"/>
          <p14:tracePt t="68296" x="3556000" y="4206875"/>
          <p14:tracePt t="68313" x="3530600" y="4206875"/>
          <p14:tracePt t="68316" x="3500438" y="4206875"/>
          <p14:tracePt t="68350" x="3475038" y="4206875"/>
          <p14:tracePt t="68373" x="3446463" y="4206875"/>
          <p14:tracePt t="68382" x="3419475" y="4206875"/>
          <p14:tracePt t="68389" x="3355975" y="4206875"/>
          <p14:tracePt t="68398" x="3292475" y="4206875"/>
          <p14:tracePt t="68413" x="3203575" y="4206875"/>
          <p14:tracePt t="68429" x="3109913" y="4206875"/>
          <p14:tracePt t="68446" x="3021013" y="4206875"/>
          <p14:tracePt t="68463" x="2892425" y="4206875"/>
          <p14:tracePt t="68479" x="2803525" y="4206875"/>
          <p14:tracePt t="68497" x="2747963" y="4206875"/>
          <p14:tracePt t="68513" x="2659063" y="4206875"/>
          <p14:tracePt t="68530" x="2603500" y="4206875"/>
          <p14:tracePt t="68533" x="2573338" y="4206875"/>
          <p14:tracePt t="68546" x="2547938" y="4206875"/>
          <p14:tracePt t="68563" x="2522538" y="4206875"/>
          <p14:tracePt t="68580" x="2492375" y="4206875"/>
          <p14:tracePt t="68766" x="2517775" y="4206875"/>
          <p14:tracePt t="68782" x="2565400" y="4194175"/>
          <p14:tracePt t="68789" x="2578100" y="4181475"/>
          <p14:tracePt t="68805" x="2603500" y="4156075"/>
          <p14:tracePt t="68942" x="2616200" y="4143375"/>
          <p14:tracePt t="68957" x="2608263" y="4130675"/>
          <p14:tracePt t="68973" x="2582863" y="4130675"/>
          <p14:tracePt t="68981" x="2535238" y="4113213"/>
          <p14:tracePt t="68997" x="2497138" y="4100513"/>
          <p14:tracePt t="69013" x="2441575" y="4100513"/>
          <p14:tracePt t="69029" x="2292350" y="4084638"/>
          <p14:tracePt t="69045" x="2076450" y="4024313"/>
          <p14:tracePt t="69063" x="1858963" y="4024313"/>
          <p14:tracePt t="69080" x="1676400" y="3990975"/>
          <p14:tracePt t="69097" x="1489075" y="3956050"/>
          <p14:tracePt t="69113" x="1400175" y="3956050"/>
          <p14:tracePt t="69130" x="1370013" y="3956050"/>
          <p14:tracePt t="69246" x="1428750" y="3956050"/>
          <p14:tracePt t="69253" x="1458913" y="3922713"/>
          <p14:tracePt t="69263" x="1489075" y="3922713"/>
          <p14:tracePt t="69280" x="1577975" y="3922713"/>
          <p14:tracePt t="69297" x="1671638" y="3892550"/>
          <p14:tracePt t="69313" x="1803400" y="3859213"/>
          <p14:tracePt t="69316" x="1828800" y="3859213"/>
          <p14:tracePt t="69329" x="1892300" y="3859213"/>
          <p14:tracePt t="69332" x="1922463" y="3829050"/>
          <p14:tracePt t="69345" x="1952625" y="3829050"/>
          <p14:tracePt t="69348" x="2058988" y="3829050"/>
          <p14:tracePt t="69362" x="2122488" y="3829050"/>
          <p14:tracePt t="69365" x="2228850" y="3829050"/>
          <p14:tracePt t="69379" x="2292350" y="3829050"/>
          <p14:tracePt t="69381" x="2357438" y="3829050"/>
          <p14:tracePt t="69397" x="2459038" y="3798888"/>
          <p14:tracePt t="69412" x="2509838" y="3798888"/>
          <p14:tracePt t="69429" x="2540000" y="3798888"/>
          <p14:tracePt t="69565" x="2530475" y="3798888"/>
          <p14:tracePt t="69572" x="2489200" y="3798888"/>
          <p14:tracePt t="69581" x="2463800" y="3798888"/>
          <p14:tracePt t="69595" x="2433638" y="3798888"/>
          <p14:tracePt t="69599" x="2408238" y="3798888"/>
          <p14:tracePt t="69612" x="2317750" y="3798888"/>
          <p14:tracePt t="69629" x="2190750" y="3798888"/>
          <p14:tracePt t="69645" x="2097088" y="3798888"/>
          <p14:tracePt t="69663" x="2008188" y="3798888"/>
          <p14:tracePt t="69679" x="1952625" y="3798888"/>
          <p14:tracePt t="69734" x="1927225" y="3798888"/>
          <p14:tracePt t="69797" x="1952625" y="3824288"/>
          <p14:tracePt t="69805" x="1978025" y="3824288"/>
          <p14:tracePt t="69814" x="2008188" y="3824288"/>
          <p14:tracePt t="69830" x="2063750" y="3824288"/>
          <p14:tracePt t="69846" x="2152650" y="3824288"/>
          <p14:tracePt t="69863" x="2208213" y="3824288"/>
          <p14:tracePt t="69880" x="2233613" y="3824288"/>
          <p14:tracePt t="69965" x="2246313" y="3816350"/>
          <p14:tracePt t="69973" x="2238375" y="3803650"/>
          <p14:tracePt t="69981" x="2178050" y="3773488"/>
          <p14:tracePt t="69995" x="2051050" y="3773488"/>
          <p14:tracePt t="70013" x="1960563" y="3773488"/>
          <p14:tracePt t="70029" x="1931988" y="3773488"/>
          <p14:tracePt t="70093" x="1922463" y="3781425"/>
          <p14:tracePt t="70109" x="1922463" y="3808413"/>
          <p14:tracePt t="70118" x="1947863" y="3836988"/>
          <p14:tracePt t="70129" x="1995488" y="3854450"/>
          <p14:tracePt t="70132" x="2063750" y="3887788"/>
          <p14:tracePt t="70145" x="2089150" y="3887788"/>
          <p14:tracePt t="70148" x="2173288" y="3887788"/>
          <p14:tracePt t="70163" x="2271713" y="3927475"/>
          <p14:tracePt t="70166" x="2335213" y="3927475"/>
          <p14:tracePt t="70179" x="2441575" y="3927475"/>
          <p14:tracePt t="70183" x="2509838" y="3960813"/>
          <p14:tracePt t="70197" x="2603500" y="3960813"/>
          <p14:tracePt t="70246" x="2628900" y="3960813"/>
          <p14:tracePt t="70310" x="2608263" y="3960813"/>
          <p14:tracePt t="70317" x="2543175" y="3960813"/>
          <p14:tracePt t="70330" x="2476500" y="3930650"/>
          <p14:tracePt t="70333" x="2411413" y="3930650"/>
          <p14:tracePt t="70346" x="2347913" y="3930650"/>
          <p14:tracePt t="70349" x="2284413" y="3930650"/>
          <p14:tracePt t="70366" x="2259013" y="3930650"/>
          <p14:tracePt t="70382" x="2228850" y="3930650"/>
          <p14:tracePt t="71005" x="2203450" y="3930650"/>
          <p14:tracePt t="71013" x="2173288" y="3930650"/>
          <p14:tracePt t="71030" x="2079625" y="3960813"/>
          <p14:tracePt t="71046" x="1944688" y="4029075"/>
          <p14:tracePt t="71063" x="1658938" y="4029075"/>
          <p14:tracePt t="71080" x="1370013" y="4029075"/>
          <p14:tracePt t="71096" x="1139825" y="4029075"/>
          <p14:tracePt t="71114" x="1050925" y="4029075"/>
          <p14:tracePt t="71129" x="1020763" y="4029075"/>
          <p14:tracePt t="71342" x="995363" y="4029075"/>
          <p14:tracePt t="71358" x="965200" y="4059238"/>
          <p14:tracePt t="71373" x="952500" y="4071938"/>
          <p14:tracePt t="71389" x="927100" y="4097338"/>
          <p14:tracePt t="71396" x="927100" y="4127500"/>
          <p14:tracePt t="71413" x="896938" y="4156075"/>
          <p14:tracePt t="71430" x="896938" y="4181475"/>
          <p14:tracePt t="71446" x="896938" y="4237038"/>
          <p14:tracePt t="71463" x="896938" y="4292600"/>
          <p14:tracePt t="71479" x="906463" y="4338638"/>
          <p14:tracePt t="71496" x="919163" y="4352925"/>
          <p14:tracePt t="71513" x="931863" y="4391025"/>
          <p14:tracePt t="71530" x="962025" y="4424363"/>
          <p14:tracePt t="71533" x="990600" y="4424363"/>
          <p14:tracePt t="71550" x="1020763" y="4454525"/>
          <p14:tracePt t="71562" x="1046163" y="4454525"/>
          <p14:tracePt t="71581" x="1139825" y="4454525"/>
          <p14:tracePt t="71597" x="1200150" y="4484688"/>
          <p14:tracePt t="71613" x="1289050" y="4484688"/>
          <p14:tracePt t="71630" x="1420813" y="4518025"/>
          <p14:tracePt t="71646" x="1547813" y="4518025"/>
          <p14:tracePt t="71663" x="1641475" y="4548188"/>
          <p14:tracePt t="71679" x="1697038" y="4548188"/>
          <p14:tracePt t="71695" x="1722438" y="4548188"/>
          <p14:tracePt t="71712" x="1778000" y="4548188"/>
          <p14:tracePt t="71734" x="1803400" y="4548188"/>
          <p14:tracePt t="71746" x="1833563" y="4548188"/>
          <p14:tracePt t="71763" x="1863725" y="4578350"/>
          <p14:tracePt t="71766" x="1889125" y="4578350"/>
          <p14:tracePt t="71779" x="1919288" y="4578350"/>
          <p14:tracePt t="71782" x="1960563" y="4578350"/>
          <p14:tracePt t="71796" x="2038350" y="4606925"/>
          <p14:tracePt t="71813" x="2127250" y="4606925"/>
          <p14:tracePt t="71829" x="2220913" y="4606925"/>
          <p14:tracePt t="71845" x="2276475" y="4637088"/>
          <p14:tracePt t="71863" x="2301875" y="4637088"/>
          <p14:tracePt t="71879" x="2352675" y="4637088"/>
          <p14:tracePt t="71896" x="2382838" y="4637088"/>
          <p14:tracePt t="71912" x="2408238" y="4637088"/>
          <p14:tracePt t="71929" x="2436813" y="4637088"/>
          <p14:tracePt t="71950" x="2463800" y="4637088"/>
          <p14:tracePt t="72117" x="2489200" y="4637088"/>
          <p14:tracePt t="72133" x="2517775" y="4637088"/>
          <p14:tracePt t="72358" x="2509838" y="4637088"/>
          <p14:tracePt t="72365" x="2497138" y="4637088"/>
          <p14:tracePt t="72381" x="2446338" y="4637088"/>
          <p14:tracePt t="72397" x="2386013" y="4667250"/>
          <p14:tracePt t="72414" x="2330450" y="4667250"/>
          <p14:tracePt t="72431" x="2305050" y="4667250"/>
          <p14:tracePt t="72446" x="2251075" y="4667250"/>
          <p14:tracePt t="72463" x="2224088" y="4667250"/>
          <p14:tracePt t="72486" x="2195513" y="4667250"/>
          <p14:tracePt t="72502" x="2170113" y="4667250"/>
          <p14:tracePt t="72518" x="2144713" y="4667250"/>
          <p14:tracePt t="72529" x="2079625" y="4667250"/>
          <p14:tracePt t="72546" x="1897063" y="4632325"/>
          <p14:tracePt t="72550" x="1833563" y="4632325"/>
          <p14:tracePt t="72562" x="1722438" y="4594225"/>
          <p14:tracePt t="72565" x="1697038" y="4594225"/>
          <p14:tracePt t="72579" x="1633538" y="4594225"/>
          <p14:tracePt t="72596" x="1603375" y="4594225"/>
          <p14:tracePt t="72693" x="1612900" y="4594225"/>
          <p14:tracePt t="72701" x="1625600" y="4594225"/>
          <p14:tracePt t="72713" x="1679575" y="4594225"/>
          <p14:tracePt t="72730" x="1808163" y="4594225"/>
          <p14:tracePt t="72733" x="1854200" y="4581525"/>
          <p14:tracePt t="72745" x="1901825" y="4565650"/>
          <p14:tracePt t="72762" x="1990725" y="4565650"/>
          <p14:tracePt t="72765" x="2020888" y="4565650"/>
          <p14:tracePt t="72779" x="2051050" y="4535488"/>
          <p14:tracePt t="72917" x="2028825" y="4535488"/>
          <p14:tracePt t="72925" x="1965325" y="4535488"/>
          <p14:tracePt t="72934" x="1935163" y="4535488"/>
          <p14:tracePt t="72946" x="1909763" y="4535488"/>
          <p14:tracePt t="72950" x="1879600" y="4535488"/>
          <p14:tracePt t="72963" x="1854200" y="4535488"/>
          <p14:tracePt t="72965" x="1828800" y="4535488"/>
          <p14:tracePt t="73078" x="1851025" y="4535488"/>
          <p14:tracePt t="73085" x="1919288" y="4500563"/>
          <p14:tracePt t="73096" x="1944688" y="4500563"/>
          <p14:tracePt t="73113" x="1973263" y="4500563"/>
          <p14:tracePt t="73613" x="1947863" y="4500563"/>
          <p14:tracePt t="73637" x="1939925" y="4500563"/>
          <p14:tracePt t="73647" x="1927225" y="4500563"/>
          <p14:tracePt t="73670" x="1901825" y="4500563"/>
          <p14:tracePt t="73693" x="1871663" y="4500563"/>
          <p14:tracePt t="73725" x="1846263" y="4500563"/>
          <p14:tracePt t="73733" x="1816100" y="4500563"/>
          <p14:tracePt t="73750" x="1790700" y="4500563"/>
          <p14:tracePt t="73766" x="1765300" y="4500563"/>
          <p14:tracePt t="73779" x="1752600" y="4500563"/>
          <p14:tracePt t="73783" x="1739900" y="4500563"/>
          <p14:tracePt t="73797" x="1714500" y="4500563"/>
          <p14:tracePt t="73814" x="1658938" y="4500563"/>
          <p14:tracePt t="73830" x="1603375" y="4525963"/>
          <p14:tracePt t="73846" x="1547813" y="4525963"/>
          <p14:tracePt t="73863" x="1450975" y="4560888"/>
          <p14:tracePt t="73879" x="1362075" y="4560888"/>
          <p14:tracePt t="73896" x="1250950" y="4560888"/>
          <p14:tracePt t="73913" x="1144588" y="4560888"/>
          <p14:tracePt t="73916" x="1081088" y="4560888"/>
          <p14:tracePt t="73930" x="1050925" y="4591050"/>
          <p14:tracePt t="73933" x="1020763" y="4591050"/>
          <p14:tracePt t="73945" x="995363" y="4591050"/>
          <p14:tracePt t="73963" x="965200" y="4619625"/>
          <p14:tracePt t="73980" x="936625" y="4649788"/>
          <p14:tracePt t="74045" x="889000" y="4667250"/>
          <p14:tracePt t="74062" x="889000" y="4692650"/>
          <p14:tracePt t="74069" x="889000" y="4722813"/>
          <p14:tracePt t="74079" x="889000" y="4735513"/>
          <p14:tracePt t="74096" x="889000" y="4803775"/>
          <p14:tracePt t="74113" x="889000" y="4857750"/>
          <p14:tracePt t="74116" x="889000" y="4884738"/>
          <p14:tracePt t="74129" x="889000" y="4910138"/>
          <p14:tracePt t="74132" x="914400" y="4938713"/>
          <p14:tracePt t="74146" x="914400" y="4968875"/>
          <p14:tracePt t="74149" x="944563" y="4999038"/>
          <p14:tracePt t="74162" x="944563" y="5024438"/>
          <p14:tracePt t="74179" x="974725" y="5057775"/>
          <p14:tracePt t="74197" x="1003300" y="5113338"/>
          <p14:tracePt t="74213" x="1042988" y="5151438"/>
          <p14:tracePt t="74229" x="1119188" y="5186363"/>
          <p14:tracePt t="74246" x="1255713" y="5254625"/>
          <p14:tracePt t="74262" x="1476375" y="5330825"/>
          <p14:tracePt t="74279" x="1666875" y="5407025"/>
          <p14:tracePt t="74296" x="1960563" y="5449888"/>
          <p14:tracePt t="74313" x="2259013" y="5535613"/>
          <p14:tracePt t="74316" x="2428875" y="5535613"/>
          <p14:tracePt t="74329" x="2522538" y="5551488"/>
          <p14:tracePt t="74332" x="2590800" y="5568950"/>
          <p14:tracePt t="74346" x="2676525" y="5568950"/>
          <p14:tracePt t="74348" x="2705100" y="5568950"/>
          <p14:tracePt t="74363" x="2790825" y="5568950"/>
          <p14:tracePt t="74366" x="2874963" y="5568950"/>
          <p14:tracePt t="74381" x="2968625" y="5568950"/>
          <p14:tracePt t="74397" x="3059113" y="5568950"/>
          <p14:tracePt t="74413" x="3087688" y="5543550"/>
          <p14:tracePt t="74429" x="3148013" y="5513388"/>
          <p14:tracePt t="74453" x="3173413" y="5487988"/>
          <p14:tracePt t="74469" x="3236913" y="5487988"/>
          <p14:tracePt t="74479" x="3267075" y="5457825"/>
          <p14:tracePt t="74496" x="3322638" y="5457825"/>
          <p14:tracePt t="74513" x="3449638" y="5457825"/>
          <p14:tracePt t="74530" x="3540125" y="5457825"/>
          <p14:tracePt t="74533" x="3573463" y="5429250"/>
          <p14:tracePt t="74546" x="3598863" y="5429250"/>
          <p14:tracePt t="74549" x="3624263" y="5429250"/>
          <p14:tracePt t="74563" x="3654425" y="5429250"/>
          <p14:tracePt t="74565" x="3679825" y="5429250"/>
          <p14:tracePt t="74580" x="3738563" y="5399088"/>
          <p14:tracePt t="74597" x="3765550" y="5399088"/>
          <p14:tracePt t="74612" x="3790950" y="5399088"/>
          <p14:tracePt t="74630" x="3803650" y="5386388"/>
          <p14:tracePt t="74653" x="3803650" y="5360988"/>
          <p14:tracePt t="74662" x="3816350" y="5348288"/>
          <p14:tracePt t="74686" x="3844925" y="5318125"/>
          <p14:tracePt t="74893" x="3819525" y="5318125"/>
          <p14:tracePt t="74918" x="3794125" y="5318125"/>
          <p14:tracePt t="74933" x="3765550" y="5318125"/>
          <p14:tracePt t="74950" x="3738563" y="5318125"/>
          <p14:tracePt t="74957" x="3675063" y="5318125"/>
          <p14:tracePt t="74966" x="3649663" y="5318125"/>
          <p14:tracePt t="74979" x="3586163" y="5318125"/>
          <p14:tracePt t="74982" x="3556000" y="5318125"/>
          <p14:tracePt t="74996" x="3500438" y="5318125"/>
          <p14:tracePt t="75013" x="3352800" y="5335588"/>
          <p14:tracePt t="75030" x="3275013" y="5348288"/>
          <p14:tracePt t="75047" x="3224213" y="5348288"/>
          <p14:tracePt t="75062" x="3130550" y="5348288"/>
          <p14:tracePt t="75079" x="3041650" y="5348288"/>
          <p14:tracePt t="75096" x="2986088" y="5348288"/>
          <p14:tracePt t="75113" x="2914650" y="5348288"/>
          <p14:tracePt t="75129" x="2841625" y="5348288"/>
          <p14:tracePt t="75133" x="2778125" y="5348288"/>
          <p14:tracePt t="75146" x="2752725" y="5348288"/>
          <p14:tracePt t="75149" x="2641600" y="5348288"/>
          <p14:tracePt t="75162" x="2616200" y="5348288"/>
          <p14:tracePt t="75165" x="2552700" y="5348288"/>
          <p14:tracePt t="75180" x="2424113" y="5348288"/>
          <p14:tracePt t="75197" x="2251075" y="5348288"/>
          <p14:tracePt t="75214" x="2127250" y="5348288"/>
          <p14:tracePt t="75232" x="2033588" y="5348288"/>
          <p14:tracePt t="75247" x="1944688" y="5348288"/>
          <p14:tracePt t="75262" x="1851025" y="5348288"/>
          <p14:tracePt t="75279" x="1727200" y="5348288"/>
          <p14:tracePt t="75296" x="1616075" y="5348288"/>
          <p14:tracePt t="75313" x="1466850" y="5348288"/>
          <p14:tracePt t="75316" x="1403350" y="5348288"/>
          <p14:tracePt t="75329" x="1339850" y="5348288"/>
          <p14:tracePt t="75346" x="1250950" y="5348288"/>
          <p14:tracePt t="75348" x="1220788" y="5348288"/>
          <p14:tracePt t="75363" x="1195388" y="5348288"/>
          <p14:tracePt t="75366" x="1169988" y="5348288"/>
          <p14:tracePt t="75389" x="1139825" y="5348288"/>
          <p14:tracePt t="75421" x="1114425" y="5348288"/>
          <p14:tracePt t="75430" x="1101725" y="5338763"/>
          <p14:tracePt t="75446" x="1101725" y="5326063"/>
          <p14:tracePt t="75453" x="1089025" y="5300663"/>
          <p14:tracePt t="75462" x="1076325" y="5287963"/>
          <p14:tracePt t="75479" x="1050925" y="5262563"/>
          <p14:tracePt t="75496" x="1050925" y="5207000"/>
          <p14:tracePt t="75513" x="1050925" y="5143500"/>
          <p14:tracePt t="75530" x="1050925" y="5118100"/>
          <p14:tracePt t="75533" x="1050925" y="5087938"/>
          <p14:tracePt t="75546" x="1050925" y="5062538"/>
          <p14:tracePt t="75549" x="1050925" y="5032375"/>
          <p14:tracePt t="75563" x="1050925" y="5006975"/>
          <p14:tracePt t="75566" x="1058863" y="4960938"/>
          <p14:tracePt t="75579" x="1071563" y="4948238"/>
          <p14:tracePt t="75583" x="1131888" y="4918075"/>
          <p14:tracePt t="75597" x="1162050" y="4870450"/>
          <p14:tracePt t="75612" x="1258888" y="4824413"/>
          <p14:tracePt t="75630" x="1335088" y="4778375"/>
          <p14:tracePt t="75646" x="1390650" y="4722813"/>
          <p14:tracePt t="75662" x="1463675" y="4710113"/>
          <p14:tracePt t="75679" x="1535113" y="4667250"/>
          <p14:tracePt t="75696" x="1590675" y="4667250"/>
          <p14:tracePt t="75713" x="1719263" y="4667250"/>
          <p14:tracePt t="75716" x="1744663" y="4667250"/>
          <p14:tracePt t="75729" x="1808163" y="4667250"/>
          <p14:tracePt t="75732" x="1871663" y="4667250"/>
          <p14:tracePt t="75746" x="1901825" y="4667250"/>
          <p14:tracePt t="75749" x="1927225" y="4667250"/>
          <p14:tracePt t="75762" x="1957388" y="4667250"/>
          <p14:tracePt t="75765" x="1982788" y="4667250"/>
          <p14:tracePt t="75780" x="2071688" y="4667250"/>
          <p14:tracePt t="75796" x="2165350" y="4667250"/>
          <p14:tracePt t="75813" x="2314575" y="4667250"/>
          <p14:tracePt t="75829" x="2514600" y="4667250"/>
          <p14:tracePt t="75846" x="2689225" y="4667250"/>
          <p14:tracePt t="75861" x="2820988" y="4697413"/>
          <p14:tracePt t="75879" x="2952750" y="4730750"/>
          <p14:tracePt t="75896" x="3100388" y="4748213"/>
          <p14:tracePt t="75912" x="3178175" y="4764088"/>
          <p14:tracePt t="75929" x="3287713" y="4794250"/>
          <p14:tracePt t="75932" x="3335338" y="4794250"/>
          <p14:tracePt t="75946" x="3360738" y="4794250"/>
          <p14:tracePt t="75948" x="3424238" y="4794250"/>
          <p14:tracePt t="75963" x="3487738" y="4794250"/>
          <p14:tracePt t="75966" x="3535363" y="4811713"/>
          <p14:tracePt t="75980" x="3573463" y="4824413"/>
          <p14:tracePt t="75998" x="3598863" y="4824413"/>
          <p14:tracePt t="76013" x="3654425" y="4824413"/>
          <p14:tracePt t="76030" x="3713163" y="4854575"/>
          <p14:tracePt t="76046" x="3786188" y="4870450"/>
          <p14:tracePt t="76062" x="3857625" y="4884738"/>
          <p14:tracePt t="76079" x="3956050" y="4918075"/>
          <p14:tracePt t="76095" x="3981450" y="4918075"/>
          <p14:tracePt t="76113" x="4041775" y="4948238"/>
          <p14:tracePt t="76116" x="4067175" y="4948238"/>
          <p14:tracePt t="76141" x="4092575" y="4948238"/>
          <p14:tracePt t="76157" x="4105275" y="4960938"/>
          <p14:tracePt t="76166" x="4117975" y="4973638"/>
          <p14:tracePt t="76182" x="4148138" y="4999038"/>
          <p14:tracePt t="76197" x="4186238" y="5011738"/>
          <p14:tracePt t="76213" x="4206875" y="5032375"/>
          <p14:tracePt t="76238" x="4219575" y="5045075"/>
          <p14:tracePt t="76247" x="4232275" y="5057775"/>
          <p14:tracePt t="76263" x="4232275" y="5083175"/>
          <p14:tracePt t="76279" x="4232275" y="5113338"/>
          <p14:tracePt t="76296" x="4232275" y="5138738"/>
          <p14:tracePt t="76313" x="4232275" y="5164138"/>
          <p14:tracePt t="76316" x="4232275" y="5194300"/>
          <p14:tracePt t="76329" x="4224338" y="5207000"/>
          <p14:tracePt t="76346" x="4198938" y="5232400"/>
          <p14:tracePt t="76349" x="4186238" y="5245100"/>
          <p14:tracePt t="76362" x="4173538" y="5257800"/>
          <p14:tracePt t="76379" x="4148138" y="5283200"/>
          <p14:tracePt t="76396" x="4087813" y="5313363"/>
          <p14:tracePt t="76414" x="4041775" y="5330825"/>
          <p14:tracePt t="76429" x="4029075" y="5343525"/>
          <p14:tracePt t="76447" x="4003675" y="5343525"/>
          <p14:tracePt t="76462" x="3978275" y="5343525"/>
          <p14:tracePt t="76479" x="3922713" y="5343525"/>
          <p14:tracePt t="76496" x="3832225" y="5343525"/>
          <p14:tracePt t="76512" x="3697288" y="5343525"/>
          <p14:tracePt t="76529" x="3548063" y="5343525"/>
          <p14:tracePt t="76533" x="3505200" y="5343525"/>
          <p14:tracePt t="76545" x="3394075" y="5343525"/>
          <p14:tracePt t="76548" x="3330575" y="5343525"/>
          <p14:tracePt t="76562" x="3305175" y="5343525"/>
          <p14:tracePt t="76565" x="3241675" y="5343525"/>
          <p14:tracePt t="76579" x="3194050" y="5330825"/>
          <p14:tracePt t="76583" x="3181350" y="5318125"/>
          <p14:tracePt t="76597" x="3155950" y="5318125"/>
          <p14:tracePt t="76653" x="3143250" y="5305425"/>
          <p14:tracePt t="76661" x="3130550" y="5295900"/>
          <p14:tracePt t="76733" x="3105150" y="5295900"/>
          <p14:tracePt t="76790" x="3092450" y="5283200"/>
          <p14:tracePt t="76836" x="3092450" y="5257800"/>
          <p14:tracePt t="76893" x="3092450" y="5229225"/>
          <p14:tracePt t="76926" x="3092450" y="5203825"/>
          <p14:tracePt t="77102" x="3092450" y="5173663"/>
          <p14:tracePt t="77126" x="3100388" y="5164138"/>
          <p14:tracePt t="77142" x="3114675" y="5151438"/>
          <p14:tracePt t="77157" x="3127375" y="5138738"/>
          <p14:tracePt t="77165" x="3140075" y="5126038"/>
          <p14:tracePt t="77182" x="3152775" y="5113338"/>
          <p14:tracePt t="77196" x="3173413" y="5092700"/>
          <p14:tracePt t="77214" x="3198813" y="5067300"/>
          <p14:tracePt t="77231" x="3224213" y="5011738"/>
          <p14:tracePt t="77246" x="3267075" y="4943475"/>
          <p14:tracePt t="77262" x="3313113" y="4862513"/>
          <p14:tracePt t="77279" x="3355975" y="4819650"/>
          <p14:tracePt t="77295" x="3386138" y="4735513"/>
          <p14:tracePt t="77312" x="3386138" y="4710113"/>
          <p14:tracePt t="77329" x="3406775" y="4684713"/>
          <p14:tracePt t="77332" x="3406775" y="4657725"/>
          <p14:tracePt t="77346" x="3406775" y="4632325"/>
          <p14:tracePt t="77349" x="3406775" y="4603750"/>
          <p14:tracePt t="77373" x="3406775" y="4591050"/>
          <p14:tracePt t="77382" x="3398838" y="4565650"/>
          <p14:tracePt t="77396" x="3386138" y="4551363"/>
          <p14:tracePt t="77412" x="3360738" y="4525963"/>
          <p14:tracePt t="77429" x="3297238" y="4462463"/>
          <p14:tracePt t="77446" x="3259138" y="4424363"/>
          <p14:tracePt t="77462" x="3246438" y="4411663"/>
          <p14:tracePt t="77479" x="3206750" y="4368800"/>
          <p14:tracePt t="77496" x="3194050" y="4356100"/>
          <p14:tracePt t="77511" x="3181350" y="4322763"/>
          <p14:tracePt t="77529" x="3127375" y="4292600"/>
          <p14:tracePt t="77546" x="3071813" y="4237038"/>
          <p14:tracePt t="77549" x="3024188" y="4219575"/>
          <p14:tracePt t="77562" x="3011488" y="4206875"/>
          <p14:tracePt t="77566" x="2986088" y="4181475"/>
          <p14:tracePt t="77579" x="2955925" y="4181475"/>
          <p14:tracePt t="77597" x="2927350" y="4152900"/>
          <p14:tracePt t="77622" x="2901950" y="4152900"/>
          <p14:tracePt t="77637" x="2836863" y="4152900"/>
          <p14:tracePt t="77646" x="2808288" y="4152900"/>
          <p14:tracePt t="77662" x="2717800" y="4152900"/>
          <p14:tracePt t="77679" x="2590800" y="4152900"/>
          <p14:tracePt t="77696" x="2497138" y="4117975"/>
          <p14:tracePt t="77711" x="2408238" y="4117975"/>
          <p14:tracePt t="77729" x="2347913" y="4092575"/>
          <p14:tracePt t="77733" x="2289175" y="4062413"/>
          <p14:tracePt t="77750" x="2263775" y="4062413"/>
          <p14:tracePt t="77763" x="2233613" y="4062413"/>
          <p14:tracePt t="77765" x="2165350" y="4029075"/>
          <p14:tracePt t="77782" x="2139950" y="4029075"/>
          <p14:tracePt t="77798" x="2109788" y="3998913"/>
          <p14:tracePt t="77821" x="2079625" y="3998913"/>
          <p14:tracePt t="77893" x="2054225" y="3998913"/>
          <p14:tracePt t="78469" x="2076450" y="3998913"/>
          <p14:tracePt t="84332" x="2089150" y="3986213"/>
          <p14:tracePt t="84422" x="2089150" y="3960813"/>
          <p14:tracePt t="84437" x="2089150" y="3935413"/>
          <p14:tracePt t="84446" x="2101850" y="3922713"/>
          <p14:tracePt t="85285" x="2127250" y="3922713"/>
          <p14:tracePt t="85318" x="2152650" y="3922713"/>
          <p14:tracePt t="85334" x="2165350" y="3910013"/>
          <p14:tracePt t="85350" x="2178050" y="3897313"/>
          <p14:tracePt t="85605" x="2127250" y="3897313"/>
          <p14:tracePt t="85613" x="2101850" y="3897313"/>
          <p14:tracePt t="85621" x="2038350" y="3897313"/>
          <p14:tracePt t="85629" x="1927225" y="3897313"/>
          <p14:tracePt t="85645" x="1641475" y="3897313"/>
          <p14:tracePt t="85662" x="1357313" y="3897313"/>
          <p14:tracePt t="85678" x="1071563" y="3897313"/>
          <p14:tracePt t="85695" x="812800" y="3897313"/>
          <p14:tracePt t="85712" x="681038" y="3910013"/>
          <p14:tracePt t="85729" x="569913" y="3927475"/>
          <p14:tracePt t="85732" x="557213" y="3940175"/>
          <p14:tracePt t="85746" x="544513" y="3952875"/>
          <p14:tracePt t="85822" x="531813" y="3960813"/>
          <p14:tracePt t="85837" x="531813" y="3986213"/>
          <p14:tracePt t="85847" x="531813" y="4016375"/>
          <p14:tracePt t="85862" x="531813" y="4041775"/>
          <p14:tracePt t="85878" x="531813" y="4071938"/>
          <p14:tracePt t="85894" x="557213" y="4168775"/>
          <p14:tracePt t="85912" x="617538" y="4262438"/>
          <p14:tracePt t="85930" x="650875" y="4394200"/>
          <p14:tracePt t="85933" x="684213" y="4424363"/>
          <p14:tracePt t="85945" x="714375" y="4492625"/>
          <p14:tracePt t="85962" x="749300" y="4591050"/>
          <p14:tracePt t="85965" x="749300" y="4616450"/>
          <p14:tracePt t="85978" x="817563" y="4649788"/>
          <p14:tracePt t="85996" x="881063" y="4710113"/>
          <p14:tracePt t="86012" x="889000" y="4722813"/>
          <p14:tracePt t="86029" x="944563" y="4722813"/>
          <p14:tracePt t="86045" x="1016000" y="4738688"/>
          <p14:tracePt t="86062" x="1084263" y="4751388"/>
          <p14:tracePt t="86078" x="1212850" y="4751388"/>
          <p14:tracePt t="86095" x="1387475" y="4751388"/>
          <p14:tracePt t="86112" x="1727200" y="4751388"/>
          <p14:tracePt t="86129" x="2289175" y="4751388"/>
          <p14:tracePt t="86132" x="2517775" y="4794250"/>
          <p14:tracePt t="86145" x="2752725" y="4841875"/>
          <p14:tracePt t="86148" x="2981325" y="4887913"/>
          <p14:tracePt t="86162" x="3152775" y="4887913"/>
          <p14:tracePt t="86165" x="3327400" y="4935538"/>
          <p14:tracePt t="86179" x="3446463" y="4935538"/>
          <p14:tracePt t="86182" x="3471863" y="4935538"/>
          <p14:tracePt t="86195" x="3497263" y="4935538"/>
          <p14:tracePt t="86262" x="3525838" y="4935538"/>
          <p14:tracePt t="86279" x="3552825" y="4935538"/>
          <p14:tracePt t="86302" x="3581400" y="4905375"/>
          <p14:tracePt t="86309" x="3594100" y="4897438"/>
          <p14:tracePt t="86325" x="3594100" y="4884738"/>
          <p14:tracePt t="86333" x="3606800" y="4854575"/>
          <p14:tracePt t="86345" x="3619500" y="4845050"/>
          <p14:tracePt t="86361" x="3619500" y="4819650"/>
          <p14:tracePt t="86365" x="3632200" y="4806950"/>
          <p14:tracePt t="86390" x="3644900" y="4794250"/>
          <p14:tracePt t="86470" x="3636963" y="4781550"/>
          <p14:tracePt t="86486" x="3594100" y="4751388"/>
          <p14:tracePt t="86510" x="3594100" y="4743450"/>
          <p14:tracePt t="86517" x="3581400" y="4730750"/>
          <p14:tracePt t="86529" x="3568700" y="4718050"/>
          <p14:tracePt t="86546" x="3543300" y="4692650"/>
          <p14:tracePt t="86549" x="3513138" y="4657725"/>
          <p14:tracePt t="86563" x="3484563" y="4629150"/>
          <p14:tracePt t="86565" x="3484563" y="4603750"/>
          <p14:tracePt t="86579" x="3467100" y="4556125"/>
          <p14:tracePt t="86582" x="3454400" y="4543425"/>
          <p14:tracePt t="86597" x="3429000" y="4518025"/>
          <p14:tracePt t="86613" x="3398838" y="4487863"/>
          <p14:tracePt t="86628" x="3398838" y="4459288"/>
          <p14:tracePt t="86645" x="3373438" y="4432300"/>
          <p14:tracePt t="86669" x="3360738" y="4424363"/>
          <p14:tracePt t="86685" x="3348038" y="4411663"/>
          <p14:tracePt t="86709" x="3340100" y="4398963"/>
          <p14:tracePt t="86718" x="3327400" y="4386263"/>
          <p14:tracePt t="86742" x="3313113" y="4373563"/>
          <p14:tracePt t="86757" x="3300413" y="4360863"/>
          <p14:tracePt t="86773" x="3287713" y="4352925"/>
          <p14:tracePt t="86798" x="3262313" y="4352925"/>
          <p14:tracePt t="86814" x="3236913" y="4352925"/>
          <p14:tracePt t="86829" x="3186113" y="4318000"/>
          <p14:tracePt t="86837" x="3178175" y="4318000"/>
          <p14:tracePt t="86845" x="3117850" y="4318000"/>
          <p14:tracePt t="86861" x="3028950" y="4318000"/>
          <p14:tracePt t="86878" x="2859088" y="4318000"/>
          <p14:tracePt t="86895" x="2679700" y="4279900"/>
          <p14:tracePt t="86912" x="2527300" y="4246563"/>
          <p14:tracePt t="86928" x="2314575" y="4206875"/>
          <p14:tracePt t="86945" x="2182813" y="4206875"/>
          <p14:tracePt t="86962" x="2127250" y="4206875"/>
          <p14:tracePt t="86965" x="2101850" y="4206875"/>
          <p14:tracePt t="86978" x="2071688" y="4206875"/>
          <p14:tracePt t="86981" x="2025650" y="4191000"/>
          <p14:tracePt t="86995" x="1995488" y="4178300"/>
          <p14:tracePt t="86998" x="1952625" y="4178300"/>
          <p14:tracePt t="87013" x="1858963" y="4178300"/>
          <p14:tracePt t="87029" x="1731963" y="4178300"/>
          <p14:tracePt t="87045" x="1641475" y="4178300"/>
          <p14:tracePt t="87062" x="1552575" y="4178300"/>
          <p14:tracePt t="87079" x="1497013" y="4178300"/>
          <p14:tracePt t="87095" x="1441450" y="4178300"/>
          <p14:tracePt t="87112" x="1416050" y="4178300"/>
          <p14:tracePt t="87422" x="1403350" y="4186238"/>
          <p14:tracePt t="87429" x="1403350" y="4241800"/>
          <p14:tracePt t="87445" x="1416050" y="4313238"/>
          <p14:tracePt t="87461" x="1428750" y="4386263"/>
          <p14:tracePt t="87478" x="1428750" y="4441825"/>
          <p14:tracePt t="87495" x="1428750" y="4497388"/>
          <p14:tracePt t="87512" x="1428750" y="4522788"/>
          <p14:tracePt t="87528" x="1463675" y="4573588"/>
          <p14:tracePt t="87545" x="1463675" y="4586288"/>
          <p14:tracePt t="87549" x="1471613" y="4594225"/>
          <p14:tracePt t="87566" x="1484313" y="4606925"/>
          <p14:tracePt t="87605" x="1497013" y="4619625"/>
          <p14:tracePt t="87621" x="1509713" y="4619625"/>
          <p14:tracePt t="87628" x="1535113" y="4645025"/>
          <p14:tracePt t="87702" x="1531938" y="4645025"/>
          <p14:tracePt t="87709" x="1506538" y="4645025"/>
          <p14:tracePt t="87718" x="1476375" y="4645025"/>
          <p14:tracePt t="87728" x="1450975" y="4645025"/>
          <p14:tracePt t="87745" x="1390650" y="4679950"/>
          <p14:tracePt t="87748" x="1365250" y="4679950"/>
          <p14:tracePt t="87761" x="1301750" y="4679950"/>
          <p14:tracePt t="87778" x="1169988" y="4713288"/>
          <p14:tracePt t="87781" x="1106488" y="4713288"/>
          <p14:tracePt t="87795" x="1020763" y="4713288"/>
          <p14:tracePt t="87798" x="974725" y="4743450"/>
          <p14:tracePt t="87811" x="909638" y="4743450"/>
          <p14:tracePt t="87815" x="842963" y="4778375"/>
          <p14:tracePt t="87829" x="787400" y="4778375"/>
          <p14:tracePt t="88062" x="812800" y="4778375"/>
          <p14:tracePt t="88069" x="838200" y="4778375"/>
          <p14:tracePt t="88078" x="884238" y="4778375"/>
          <p14:tracePt t="88095" x="957263" y="4778375"/>
          <p14:tracePt t="88112" x="1084263" y="4778375"/>
          <p14:tracePt t="88129" x="1135063" y="4778375"/>
          <p14:tracePt t="88132" x="1165225" y="4778375"/>
          <p14:tracePt t="88150" x="1190625" y="4778375"/>
          <p14:tracePt t="88197" x="1281113" y="4748213"/>
          <p14:tracePt t="88205" x="1293813" y="4748213"/>
          <p14:tracePt t="88214" x="1319213" y="4748213"/>
          <p14:tracePt t="88228" x="1446213" y="4748213"/>
          <p14:tracePt t="88245" x="1539875" y="4713288"/>
          <p14:tracePt t="88261" x="1666875" y="4713288"/>
          <p14:tracePt t="88277" x="1795463" y="4713288"/>
          <p14:tracePt t="88294" x="1970088" y="4713288"/>
          <p14:tracePt t="88311" x="2139950" y="4713288"/>
          <p14:tracePt t="88327" x="2309813" y="4713288"/>
          <p14:tracePt t="88344" x="2540000" y="4713288"/>
          <p14:tracePt t="88361" x="2773363" y="4713288"/>
          <p14:tracePt t="88377" x="2952750" y="4713288"/>
          <p14:tracePt t="88381" x="3016250" y="4713288"/>
          <p14:tracePt t="88394" x="3041650" y="4713288"/>
          <p14:tracePt t="88397" x="3067050" y="4713288"/>
          <p14:tracePt t="88413" x="3122613" y="4713288"/>
          <p14:tracePt t="88429" x="3178175" y="4713288"/>
          <p14:tracePt t="88446" x="3203575" y="4713288"/>
          <p14:tracePt t="88462" x="3259138" y="4713288"/>
          <p14:tracePt t="88478" x="3330575" y="4713288"/>
          <p14:tracePt t="88495" x="3398838" y="4713288"/>
          <p14:tracePt t="88517" x="3429000" y="4713288"/>
          <p14:tracePt t="88528" x="3454400" y="4713288"/>
          <p14:tracePt t="88544" x="3484563" y="4738688"/>
          <p14:tracePt t="88561" x="3560763" y="4751388"/>
          <p14:tracePt t="88565" x="3573463" y="4764088"/>
          <p14:tracePt t="88578" x="3611563" y="4778375"/>
          <p14:tracePt t="88581" x="3624263" y="4791075"/>
          <p14:tracePt t="88605" x="3636963" y="4803775"/>
          <p14:tracePt t="88613" x="3649663" y="4816475"/>
          <p14:tracePt t="88628" x="3662363" y="4829175"/>
          <p14:tracePt t="88646" x="3662363" y="4854575"/>
          <p14:tracePt t="88662" x="3662363" y="4879975"/>
          <p14:tracePt t="88685" x="3662363" y="4910138"/>
          <p14:tracePt t="88702" x="3662363" y="4935538"/>
          <p14:tracePt t="88711" x="3662363" y="4964113"/>
          <p14:tracePt t="88728" x="3662363" y="4991100"/>
          <p14:tracePt t="88745" x="3662363" y="5016500"/>
          <p14:tracePt t="88761" x="3649663" y="5062538"/>
          <p14:tracePt t="88764" x="3619500" y="5092700"/>
          <p14:tracePt t="88778" x="3606800" y="5105400"/>
          <p14:tracePt t="88781" x="3581400" y="5135563"/>
          <p14:tracePt t="88794" x="3548063" y="5164138"/>
          <p14:tracePt t="88797" x="3517900" y="5232400"/>
          <p14:tracePt t="88813" x="3449638" y="5292725"/>
          <p14:tracePt t="88829" x="3406775" y="5330825"/>
          <p14:tracePt t="88847" x="3352800" y="5360988"/>
          <p14:tracePt t="88862" x="3275013" y="5394325"/>
          <p14:tracePt t="88878" x="3194050" y="5429250"/>
          <p14:tracePt t="88895" x="3143250" y="5429250"/>
          <p14:tracePt t="88911" x="3087688" y="5429250"/>
          <p14:tracePt t="88928" x="2978150" y="5429250"/>
          <p14:tracePt t="88946" x="2828925" y="5429250"/>
          <p14:tracePt t="88948" x="2765425" y="5429250"/>
          <p14:tracePt t="88962" x="2659063" y="5429250"/>
          <p14:tracePt t="88979" x="2428875" y="5429250"/>
          <p14:tracePt t="88982" x="2314575" y="5429250"/>
          <p14:tracePt t="88994" x="2251075" y="5429250"/>
          <p14:tracePt t="88997" x="2144713" y="5429250"/>
          <p14:tracePt t="89012" x="2016125" y="5429250"/>
          <p14:tracePt t="89028" x="1922463" y="5429250"/>
          <p14:tracePt t="89045" x="1897063" y="5429250"/>
          <p14:tracePt t="89061" x="1866900" y="5429250"/>
          <p14:tracePt t="89078" x="1841500" y="5429250"/>
          <p14:tracePt t="89095" x="1785938" y="5429250"/>
          <p14:tracePt t="89112" x="1697038" y="5429250"/>
          <p14:tracePt t="89129" x="1570038" y="5429250"/>
          <p14:tracePt t="89132" x="1544638" y="5429250"/>
          <p14:tracePt t="89145" x="1476375" y="5399088"/>
          <p14:tracePt t="89148" x="1446213" y="5399088"/>
          <p14:tracePt t="89162" x="1400175" y="5381625"/>
          <p14:tracePt t="89165" x="1387475" y="5368925"/>
          <p14:tracePt t="89179" x="1362075" y="5368925"/>
          <p14:tracePt t="89198" x="1331913" y="5338763"/>
          <p14:tracePt t="89390" x="1319213" y="5326063"/>
          <p14:tracePt t="89397" x="1319213" y="5270500"/>
          <p14:tracePt t="89405" x="1347788" y="5241925"/>
          <p14:tracePt t="89429" x="1463675" y="5054600"/>
          <p14:tracePt t="89445" x="1509713" y="4976813"/>
          <p14:tracePt t="89462" x="1539875" y="4918075"/>
          <p14:tracePt t="89478" x="1570038" y="4862513"/>
          <p14:tracePt t="89496" x="1570038" y="4832350"/>
          <p14:tracePt t="89669" x="1616075" y="4819650"/>
          <p14:tracePt t="89679" x="1706563" y="4781550"/>
          <p14:tracePt t="89685" x="1858963" y="4738688"/>
          <p14:tracePt t="89695" x="2008188" y="4697413"/>
          <p14:tracePt t="89712" x="2224088" y="4616450"/>
          <p14:tracePt t="89729" x="2335213" y="4603750"/>
          <p14:tracePt t="89732" x="2382838" y="4586288"/>
          <p14:tracePt t="89745" x="2451100" y="4551363"/>
          <p14:tracePt t="89748" x="2476500" y="4551363"/>
          <p14:tracePt t="89762" x="2505075" y="4551363"/>
          <p14:tracePt t="89765" x="2530475" y="4551363"/>
          <p14:tracePt t="89782" x="2560638" y="4551363"/>
          <p14:tracePt t="89794" x="2586038" y="4551363"/>
          <p14:tracePt t="89981" x="2598738" y="4560888"/>
          <p14:tracePt t="90022" x="2598738" y="4586288"/>
          <p14:tracePt t="90029" x="2598738" y="4611688"/>
          <p14:tracePt t="90045" x="2671763" y="4654550"/>
          <p14:tracePt t="90062" x="2795588" y="4781550"/>
          <p14:tracePt t="90079" x="2795588" y="4794250"/>
          <p14:tracePt t="90318" x="2795588" y="4743450"/>
          <p14:tracePt t="90325" x="2760663" y="4586288"/>
          <p14:tracePt t="90333" x="2760663" y="4497388"/>
          <p14:tracePt t="90345" x="2760663" y="4432300"/>
          <p14:tracePt t="90348" x="2760663" y="4406900"/>
          <p14:tracePt t="90361" x="2760663" y="4378325"/>
          <p14:tracePt t="90365" x="2760663" y="4352925"/>
          <p14:tracePt t="90382" x="2760663" y="4325938"/>
          <p14:tracePt t="90398" x="2760663" y="4262438"/>
          <p14:tracePt t="90411" x="2747963" y="4249738"/>
          <p14:tracePt t="90414" x="2735263" y="4237038"/>
          <p14:tracePt t="90428" x="2735263" y="4211638"/>
          <p14:tracePt t="90446" x="2722563" y="4165600"/>
          <p14:tracePt t="90461" x="2676525" y="4148138"/>
          <p14:tracePt t="90478" x="2624138" y="4033838"/>
          <p14:tracePt t="90495" x="2560638" y="3940175"/>
          <p14:tracePt t="90511" x="2492375" y="3794125"/>
          <p14:tracePt t="90529" x="2411413" y="3717925"/>
          <p14:tracePt t="90532" x="2382838" y="3687763"/>
          <p14:tracePt t="90549" x="2352675" y="3659188"/>
          <p14:tracePt t="90562" x="2352675" y="3595688"/>
          <p14:tracePt t="90565" x="2339975" y="3581400"/>
          <p14:tracePt t="90579" x="2327275" y="3568700"/>
          <p14:tracePt t="90582" x="2327275" y="3543300"/>
          <p14:tracePt t="90596" x="2327275" y="3530600"/>
          <p14:tracePt t="90599" x="2327275" y="3517900"/>
          <p14:tracePt t="90611" x="2327275" y="3492500"/>
          <p14:tracePt t="90628" x="2327275" y="3467100"/>
          <p14:tracePt t="90644" x="2327275" y="3436938"/>
          <p14:tracePt t="90662" x="2327275" y="3411538"/>
          <p14:tracePt t="90766" x="2327275" y="3433763"/>
          <p14:tracePt t="90773" x="2327275" y="3462338"/>
          <p14:tracePt t="90782" x="2327275" y="3489325"/>
          <p14:tracePt t="90795" x="2292350" y="3556000"/>
          <p14:tracePt t="90797" x="2259013" y="3629025"/>
          <p14:tracePt t="90812" x="2220913" y="3765550"/>
          <p14:tracePt t="90830" x="2185988" y="3900488"/>
          <p14:tracePt t="90845" x="2152650" y="4033838"/>
          <p14:tracePt t="90863" x="2117725" y="4127500"/>
          <p14:tracePt t="90878" x="2054225" y="4229100"/>
          <p14:tracePt t="90895" x="1985963" y="4365625"/>
          <p14:tracePt t="90911" x="1952625" y="4497388"/>
          <p14:tracePt t="90929" x="1919288" y="4603750"/>
          <p14:tracePt t="90932" x="1919288" y="4641850"/>
          <p14:tracePt t="90945" x="1919288" y="4654550"/>
          <p14:tracePt t="90947" x="1919288" y="4679950"/>
          <p14:tracePt t="90962" x="1919288" y="4705350"/>
          <p14:tracePt t="90989" x="1919288" y="4735513"/>
          <p14:tracePt t="91045" x="1927225" y="4748213"/>
          <p14:tracePt t="91086" x="1939925" y="4748213"/>
          <p14:tracePt t="91093" x="1965325" y="4738688"/>
          <p14:tracePt t="91102" x="2003425" y="4645025"/>
          <p14:tracePt t="91111" x="2041525" y="4551363"/>
          <p14:tracePt t="91128" x="2084388" y="4313238"/>
          <p14:tracePt t="91145" x="2084388" y="4029075"/>
          <p14:tracePt t="91148" x="2084388" y="3965575"/>
          <p14:tracePt t="91161" x="2084388" y="3900488"/>
          <p14:tracePt t="91164" x="2084388" y="3836988"/>
          <p14:tracePt t="91179" x="2084388" y="3773488"/>
          <p14:tracePt t="91182" x="2084388" y="3709988"/>
          <p14:tracePt t="91195" x="2084388" y="3679825"/>
          <p14:tracePt t="91197" x="2084388" y="3654425"/>
          <p14:tracePt t="91293" x="2084388" y="3675063"/>
          <p14:tracePt t="91301" x="2084388" y="3740150"/>
          <p14:tracePt t="91312" x="2054225" y="3808413"/>
          <p14:tracePt t="91328" x="2011363" y="4100513"/>
          <p14:tracePt t="91344" x="2011363" y="4335463"/>
          <p14:tracePt t="91361" x="1973263" y="4518025"/>
          <p14:tracePt t="91364" x="1973263" y="4581525"/>
          <p14:tracePt t="91378" x="1973263" y="4606925"/>
          <p14:tracePt t="91381" x="1973263" y="4637088"/>
          <p14:tracePt t="91493" x="1973263" y="4578350"/>
          <p14:tracePt t="91501" x="1973263" y="4513263"/>
          <p14:tracePt t="91512" x="2003425" y="4445000"/>
          <p14:tracePt t="91528" x="2041525" y="4305300"/>
          <p14:tracePt t="91544" x="2076450" y="4206875"/>
          <p14:tracePt t="91562" x="2076450" y="4117975"/>
          <p14:tracePt t="91565" x="2109788" y="4049713"/>
          <p14:tracePt t="91582" x="2109788" y="4024313"/>
          <p14:tracePt t="91645" x="2109788" y="4084638"/>
          <p14:tracePt t="91653" x="2109788" y="4143375"/>
          <p14:tracePt t="91662" x="2109788" y="4275138"/>
          <p14:tracePt t="91678" x="2109788" y="4535488"/>
          <p14:tracePt t="91695" x="2109788" y="4764088"/>
          <p14:tracePt t="91711" x="2109788" y="4900613"/>
          <p14:tracePt t="91729" x="2109788" y="4960938"/>
          <p14:tracePt t="91732" x="2109788" y="4991100"/>
          <p14:tracePt t="91789" x="2122488" y="5003800"/>
          <p14:tracePt t="91797" x="2147888" y="5003800"/>
          <p14:tracePt t="91813" x="2238375" y="4832350"/>
          <p14:tracePt t="91829" x="2317750" y="4591050"/>
          <p14:tracePt t="91845" x="2403475" y="4318000"/>
          <p14:tracePt t="91861" x="2403475" y="4113213"/>
          <p14:tracePt t="91878" x="2446338" y="3965575"/>
          <p14:tracePt t="91895" x="2446338" y="3871913"/>
          <p14:tracePt t="91958" x="2446338" y="3930650"/>
          <p14:tracePt t="91965" x="2446338" y="4041775"/>
          <p14:tracePt t="91978" x="2446338" y="4211638"/>
          <p14:tracePt t="91981" x="2446338" y="4325938"/>
          <p14:tracePt t="91995" x="2446338" y="4441825"/>
          <p14:tracePt t="91997" x="2446338" y="4556125"/>
          <p14:tracePt t="92011" x="2446338" y="4672013"/>
          <p14:tracePt t="92013" x="2446338" y="4700588"/>
          <p14:tracePt t="92028" x="2446338" y="4725988"/>
          <p14:tracePt t="92110" x="2446338" y="4705350"/>
          <p14:tracePt t="92117" x="2446338" y="4594225"/>
          <p14:tracePt t="92128" x="2484438" y="4500563"/>
          <p14:tracePt t="92144" x="2484438" y="4348163"/>
          <p14:tracePt t="92161" x="2484438" y="4219575"/>
          <p14:tracePt t="92164" x="2484438" y="4178300"/>
          <p14:tracePt t="92179" x="2484438" y="4130675"/>
          <p14:tracePt t="92253" x="2484438" y="4191000"/>
          <p14:tracePt t="92262" x="2484438" y="4297363"/>
          <p14:tracePt t="92269" x="2484438" y="4467225"/>
          <p14:tracePt t="92277" x="2484438" y="4556125"/>
          <p14:tracePt t="92295" x="2484438" y="4710113"/>
          <p14:tracePt t="92311" x="2484438" y="4773613"/>
          <p14:tracePt t="92397" x="2484438" y="4748213"/>
          <p14:tracePt t="92405" x="2484438" y="4722813"/>
          <p14:tracePt t="92413" x="2484438" y="4657725"/>
          <p14:tracePt t="92428" x="2484438" y="4565650"/>
          <p14:tracePt t="92446" x="2484438" y="4513263"/>
          <p14:tracePt t="92461" x="2484438" y="4484688"/>
          <p14:tracePt t="92613" x="2484438" y="4459288"/>
          <p14:tracePt t="92637" x="2497138" y="4445000"/>
          <p14:tracePt t="92669" x="2505075" y="4432300"/>
          <p14:tracePt t="92679" x="2517775" y="4419600"/>
          <p14:tracePt t="92709" x="2543175" y="4419600"/>
          <p14:tracePt t="92733" x="2573338" y="4419600"/>
          <p14:tracePt t="92822" x="2598738" y="4419600"/>
          <p14:tracePt t="92837" x="2624138" y="4419600"/>
          <p14:tracePt t="92853" x="2654300" y="4419600"/>
          <p14:tracePt t="92878" x="2679700" y="4419600"/>
          <p14:tracePt t="92901" x="2709863" y="4419600"/>
          <p14:tracePt t="93190" x="2773363" y="4419600"/>
          <p14:tracePt t="93197" x="2798763" y="4419600"/>
          <p14:tracePt t="93230" x="2846388" y="4406900"/>
          <p14:tracePt t="94918" x="2836863" y="4416425"/>
          <p14:tracePt t="94925" x="2811463" y="4441825"/>
          <p14:tracePt t="94942" x="2798763" y="4454525"/>
          <p14:tracePt t="94958" x="2786063" y="4497388"/>
          <p14:tracePt t="96317" x="2773363" y="4505325"/>
          <p14:tracePt t="96341" x="2773363" y="4530725"/>
          <p14:tracePt t="96366" x="2773363" y="4560888"/>
          <p14:tracePt t="96397" x="2773363" y="4586288"/>
          <p14:tracePt t="96421" x="2773363" y="4616450"/>
          <p14:tracePt t="96429" x="2773363" y="4641850"/>
          <p14:tracePt t="96437" x="2773363" y="4654550"/>
          <p14:tracePt t="96445" x="2782888" y="4679950"/>
          <p14:tracePt t="96461" x="2795588" y="4718050"/>
          <p14:tracePt t="96479" x="2808288" y="4764088"/>
          <p14:tracePt t="96495" x="2820988" y="4778375"/>
          <p14:tracePt t="96512" x="2849563" y="4803775"/>
          <p14:tracePt t="96529" x="2849563" y="4832350"/>
          <p14:tracePt t="96545" x="2862263" y="4841875"/>
          <p14:tracePt t="97006" x="2841625" y="4841875"/>
          <p14:tracePt t="97037" x="2795588" y="4832350"/>
          <p14:tracePt t="97045" x="2782888" y="4819650"/>
          <p14:tracePt t="97053" x="2768600" y="4806950"/>
          <p14:tracePt t="97069" x="2755900" y="4794250"/>
          <p14:tracePt t="97078" x="2743200" y="4781550"/>
          <p14:tracePt t="97094" x="2701925" y="4713288"/>
          <p14:tracePt t="97111" x="2676525" y="4687888"/>
          <p14:tracePt t="97128" x="2649538" y="4632325"/>
          <p14:tracePt t="97145" x="2641600" y="4624388"/>
          <p14:tracePt t="97229" x="2628900" y="4611688"/>
          <p14:tracePt t="97398" x="2603500" y="4611688"/>
          <p14:tracePt t="97405" x="2590800" y="4619625"/>
          <p14:tracePt t="97838" x="2578100" y="4629150"/>
          <p14:tracePt t="97869" x="2565400" y="4641850"/>
          <p14:tracePt t="97886" x="2565400" y="4667250"/>
          <p14:tracePt t="97892" x="2565400" y="4697413"/>
          <p14:tracePt t="97909" x="2565400" y="4722813"/>
          <p14:tracePt t="98398" x="2565400" y="4751388"/>
          <p14:tracePt t="98405" x="2552700" y="4760913"/>
          <p14:tracePt t="98413" x="2540000" y="4773613"/>
          <p14:tracePt t="98613" x="2540000" y="4799013"/>
          <p14:tracePt t="98790" x="2540000" y="4778375"/>
          <p14:tracePt t="98806" x="2540000" y="4748213"/>
          <p14:tracePt t="98837" x="2540000" y="4722813"/>
          <p14:tracePt t="98853" x="2540000" y="4697413"/>
          <p14:tracePt t="98878" x="2540000" y="4667250"/>
          <p14:tracePt t="98933" x="2540000" y="4641850"/>
          <p14:tracePt t="98957" x="2540000" y="4611688"/>
          <p14:tracePt t="98997" x="2547938" y="4603750"/>
          <p14:tracePt t="99005" x="2560638" y="4591050"/>
          <p14:tracePt t="99029" x="2560638" y="4565650"/>
          <p14:tracePt t="99078" x="2560638" y="4535488"/>
          <p14:tracePt t="99229" x="2552700" y="4522788"/>
          <p14:tracePt t="99293" x="2560638" y="4513263"/>
          <p14:tracePt t="99301" x="2573338" y="4500563"/>
          <p14:tracePt t="99366" x="2586038" y="4487863"/>
          <p14:tracePt t="99382" x="2586038" y="4462463"/>
          <p14:tracePt t="99398" x="2598738" y="4416425"/>
          <p14:tracePt t="99414" x="2611438" y="4403725"/>
          <p14:tracePt t="99420" x="2641600" y="4378325"/>
          <p14:tracePt t="99429" x="2641600" y="4348163"/>
          <p14:tracePt t="99445" x="2654300" y="4300538"/>
          <p14:tracePt t="99461" x="2705100" y="4271963"/>
          <p14:tracePt t="99478" x="2705100" y="4259263"/>
          <p14:tracePt t="99494" x="2705100" y="4233863"/>
          <p14:tracePt t="99512" x="2735263" y="4203700"/>
          <p14:tracePt t="99528" x="2735263" y="4173538"/>
          <p14:tracePt t="99544" x="2735263" y="4148138"/>
          <p14:tracePt t="99562" x="2735263" y="4122738"/>
          <p14:tracePt t="99590" x="2735263" y="4092575"/>
          <p14:tracePt t="99670" x="2735263" y="4067175"/>
          <p14:tracePt t="99693" x="2727325" y="4054475"/>
          <p14:tracePt t="99709" x="2714625" y="4041775"/>
          <p14:tracePt t="99717" x="2701925" y="4029075"/>
          <p14:tracePt t="99728" x="2689225" y="4016375"/>
          <p14:tracePt t="99744" x="2628900" y="3960813"/>
          <p14:tracePt t="99761" x="2527300" y="3841750"/>
          <p14:tracePt t="99765" x="2492375" y="3794125"/>
          <p14:tracePt t="99778" x="2463800" y="3765550"/>
          <p14:tracePt t="99781" x="2463800" y="3735388"/>
          <p14:tracePt t="99798" x="2433638" y="3705225"/>
          <p14:tracePt t="100022" x="2398713" y="3768725"/>
          <p14:tracePt t="100029" x="2382838" y="3862388"/>
          <p14:tracePt t="100044" x="2327275" y="4024313"/>
          <p14:tracePt t="100061" x="2327275" y="4194175"/>
          <p14:tracePt t="100078" x="2327275" y="4287838"/>
          <p14:tracePt t="100095" x="2327275" y="4338638"/>
          <p14:tracePt t="100111" x="2327275" y="4432300"/>
          <p14:tracePt t="100128" x="2327275" y="4487863"/>
          <p14:tracePt t="100150" x="2327275" y="4513263"/>
          <p14:tracePt t="100173" x="2352675" y="4543425"/>
          <p14:tracePt t="100198" x="2365375" y="4556125"/>
          <p14:tracePt t="100214" x="2390775" y="4556125"/>
          <p14:tracePt t="100228" x="2420938" y="4556125"/>
          <p14:tracePt t="100237" x="2446338" y="4556125"/>
          <p14:tracePt t="100253" x="2471738" y="4556125"/>
          <p14:tracePt t="100261" x="2501900" y="4556125"/>
          <p14:tracePt t="100279" x="2527300" y="4556125"/>
          <p14:tracePt t="100294" x="2540000" y="4548188"/>
          <p14:tracePt t="100318" x="2540000" y="4522788"/>
          <p14:tracePt t="100350" x="2514600" y="4492625"/>
          <p14:tracePt t="100366" x="2501900" y="4479925"/>
          <p14:tracePt t="100372" x="2476500" y="4479925"/>
          <p14:tracePt t="100382" x="2451100" y="4479925"/>
          <p14:tracePt t="100398" x="2386013" y="4479925"/>
          <p14:tracePt t="100410" x="2357438" y="4479925"/>
          <p14:tracePt t="100413" x="2292350" y="4479925"/>
          <p14:tracePt t="100428" x="2233613" y="4535488"/>
          <p14:tracePt t="100445" x="2173288" y="4594225"/>
          <p14:tracePt t="100461" x="2144713" y="4629150"/>
          <p14:tracePt t="100478" x="2076450" y="4662488"/>
          <p14:tracePt t="100495" x="2063750" y="4672013"/>
          <p14:tracePt t="100511" x="2063750" y="4697413"/>
          <p14:tracePt t="100527" x="2046288" y="4743450"/>
          <p14:tracePt t="100544" x="2016125" y="4778375"/>
          <p14:tracePt t="100561" x="2003425" y="4786313"/>
          <p14:tracePt t="100578" x="2003425" y="4811713"/>
          <p14:tracePt t="100614" x="2011363" y="4824413"/>
          <p14:tracePt t="100621" x="2071688" y="4854575"/>
          <p14:tracePt t="100629" x="2097088" y="4854575"/>
          <p14:tracePt t="100645" x="2224088" y="4854575"/>
          <p14:tracePt t="100661" x="2317750" y="4854575"/>
          <p14:tracePt t="100679" x="2408238" y="4803775"/>
          <p14:tracePt t="100695" x="2441575" y="4710113"/>
          <p14:tracePt t="100712" x="2471738" y="4616450"/>
          <p14:tracePt t="100728" x="2471738" y="4487863"/>
          <p14:tracePt t="100744" x="2471738" y="4352925"/>
          <p14:tracePt t="100761" x="2471738" y="4262438"/>
          <p14:tracePt t="100777" x="2420938" y="4143375"/>
          <p14:tracePt t="100781" x="2352675" y="4110038"/>
          <p14:tracePt t="100794" x="2228850" y="4067175"/>
          <p14:tracePt t="100797" x="2105025" y="4029075"/>
          <p14:tracePt t="100811" x="1901825" y="3981450"/>
          <p14:tracePt t="100814" x="1701800" y="3935413"/>
          <p14:tracePt t="100829" x="1357313" y="3935413"/>
          <p14:tracePt t="100845" x="1071563" y="3935413"/>
          <p14:tracePt t="100861" x="881063" y="4165600"/>
          <p14:tracePt t="100878" x="838200" y="4538663"/>
          <p14:tracePt t="100894" x="838200" y="4854575"/>
          <p14:tracePt t="100911" x="962025" y="5105400"/>
          <p14:tracePt t="100928" x="1149350" y="5287963"/>
          <p14:tracePt t="100944" x="1357313" y="5330825"/>
          <p14:tracePt t="100962" x="1509713" y="5330825"/>
          <p14:tracePt t="100965" x="1595438" y="5330825"/>
          <p14:tracePt t="100977" x="1697038" y="5254625"/>
          <p14:tracePt t="100995" x="1833563" y="5075238"/>
          <p14:tracePt t="100998" x="1871663" y="4981575"/>
          <p14:tracePt t="101010" x="1871663" y="4935538"/>
          <p14:tracePt t="101013" x="1871663" y="4870450"/>
          <p14:tracePt t="101027" x="1871663" y="4764088"/>
          <p14:tracePt t="101030" x="1871663" y="4735513"/>
          <p14:tracePt t="101043" x="1871663" y="4645025"/>
          <p14:tracePt t="101061" x="1863725" y="4632325"/>
          <p14:tracePt t="101126" x="1851025" y="4672013"/>
          <p14:tracePt t="101133" x="1851025" y="4713288"/>
          <p14:tracePt t="101144" x="1851025" y="4760913"/>
          <p14:tracePt t="101162" x="1851025" y="4849813"/>
          <p14:tracePt t="101165" x="1851025" y="4879975"/>
          <p14:tracePt t="101178" x="1851025" y="4905375"/>
          <p14:tracePt t="101198" x="1858963" y="4918075"/>
          <p14:tracePt t="101270" x="1866900" y="4930775"/>
          <p14:tracePt t="101293" x="1866900" y="4956175"/>
          <p14:tracePt t="101301" x="1866900" y="4981575"/>
          <p14:tracePt t="101318" x="1866900" y="5011738"/>
          <p14:tracePt t="101328" x="1858963" y="5057775"/>
          <p14:tracePt t="101344" x="1808163" y="5135563"/>
          <p14:tracePt t="101361" x="1778000" y="5189538"/>
          <p14:tracePt t="101364" x="1778000" y="5254625"/>
          <p14:tracePt t="101378" x="1778000" y="5318125"/>
          <p14:tracePt t="101381" x="1778000" y="5343525"/>
          <p14:tracePt t="101394" x="1778000" y="5373688"/>
          <p14:tracePt t="101412" x="1790700" y="5483225"/>
          <p14:tracePt t="101429" x="1884363" y="5518150"/>
          <p14:tracePt t="101445" x="1939925" y="5518150"/>
          <p14:tracePt t="101461" x="2066925" y="5518150"/>
          <p14:tracePt t="101478" x="2241550" y="5556250"/>
          <p14:tracePt t="101494" x="2420938" y="5556250"/>
          <p14:tracePt t="101510" x="2514600" y="5556250"/>
          <p14:tracePt t="101534" x="2527300" y="5548313"/>
          <p14:tracePt t="101544" x="2527300" y="5535613"/>
          <p14:tracePt t="101561" x="2527300" y="5495925"/>
          <p14:tracePt t="101578" x="2463800" y="5399088"/>
          <p14:tracePt t="101581" x="2433638" y="5368925"/>
          <p14:tracePt t="101594" x="2365375" y="5335588"/>
          <p14:tracePt t="101597" x="2271713" y="5318125"/>
          <p14:tracePt t="101611" x="2198688" y="5280025"/>
          <p14:tracePt t="101614" x="2079625" y="5241925"/>
          <p14:tracePt t="101628" x="1841500" y="5199063"/>
          <p14:tracePt t="101645" x="1608138" y="5199063"/>
          <p14:tracePt t="101661" x="1438275" y="5199063"/>
          <p14:tracePt t="101677" x="1357313" y="5280025"/>
          <p14:tracePt t="101695" x="1319213" y="5419725"/>
          <p14:tracePt t="101710" x="1319213" y="5589588"/>
          <p14:tracePt t="101727" x="1319213" y="5718175"/>
          <p14:tracePt t="101744" x="1347788" y="5811838"/>
          <p14:tracePt t="101761" x="1390650" y="5854700"/>
          <p14:tracePt t="101764" x="1446213" y="5883275"/>
          <p14:tracePt t="101778" x="1476375" y="5883275"/>
          <p14:tracePt t="101781" x="1501775" y="5883275"/>
          <p14:tracePt t="101794" x="1565275" y="5883275"/>
          <p14:tracePt t="101797" x="1628775" y="5883275"/>
          <p14:tracePt t="101810" x="1693863" y="5883275"/>
          <p14:tracePt t="101813" x="1757363" y="5883275"/>
          <p14:tracePt t="101828" x="1866900" y="5870575"/>
          <p14:tracePt t="101845" x="1935163" y="5735638"/>
          <p14:tracePt t="101861" x="1935163" y="5607050"/>
          <p14:tracePt t="101877" x="1922463" y="5457825"/>
          <p14:tracePt t="101895" x="1884363" y="5416550"/>
          <p14:tracePt t="101911" x="1846263" y="5376863"/>
          <p14:tracePt t="101928" x="1719263" y="5376863"/>
          <p14:tracePt t="101944" x="1625600" y="5376863"/>
          <p14:tracePt t="101948" x="1539875" y="5389563"/>
          <p14:tracePt t="101961" x="1522413" y="5437188"/>
          <p14:tracePt t="101978" x="1476375" y="5551488"/>
          <p14:tracePt t="101981" x="1441450" y="5619750"/>
          <p14:tracePt t="101994" x="1441450" y="5645150"/>
          <p14:tracePt t="101997" x="1441450" y="5675313"/>
          <p14:tracePt t="102014" x="1441450" y="5700713"/>
          <p14:tracePt t="102230" x="1441450" y="5730875"/>
          <p14:tracePt t="102237" x="1446213" y="5743575"/>
          <p14:tracePt t="102245" x="1458913" y="5751513"/>
          <p14:tracePt t="102261" x="1471613" y="5789613"/>
          <p14:tracePt t="102278" x="1514475" y="5815013"/>
          <p14:tracePt t="102295" x="1587500" y="5875338"/>
          <p14:tracePt t="102311" x="1679575" y="5908675"/>
          <p14:tracePt t="102328" x="1773238" y="5938838"/>
          <p14:tracePt t="102344" x="1803400" y="5938838"/>
          <p14:tracePt t="102361" x="1854200" y="5938838"/>
          <p14:tracePt t="102378" x="1884363" y="5938838"/>
          <p14:tracePt t="102381" x="1909763" y="5938838"/>
          <p14:tracePt t="102394" x="1939925" y="5938838"/>
          <p14:tracePt t="102397" x="1965325" y="5938838"/>
          <p14:tracePt t="102414" x="2028825" y="5938838"/>
          <p14:tracePt t="102429" x="2054225" y="5921375"/>
          <p14:tracePt t="102445" x="2092325" y="5908675"/>
          <p14:tracePt t="102461" x="2127250" y="5895975"/>
          <p14:tracePt t="102479" x="2157413" y="5895975"/>
          <p14:tracePt t="102494" x="2203450" y="5880100"/>
          <p14:tracePt t="102512" x="2254250" y="5867400"/>
          <p14:tracePt t="102528" x="2292350" y="5842000"/>
          <p14:tracePt t="102545" x="2347913" y="5842000"/>
          <p14:tracePt t="102560" x="2403475" y="5842000"/>
          <p14:tracePt t="102577" x="2459038" y="5842000"/>
          <p14:tracePt t="102581" x="2484438" y="5842000"/>
          <p14:tracePt t="102594" x="2514600" y="5811838"/>
          <p14:tracePt t="102610" x="2578100" y="5811838"/>
          <p14:tracePt t="102613" x="2608263" y="5811838"/>
          <p14:tracePt t="102629" x="2662238" y="5781675"/>
          <p14:tracePt t="102644" x="2722563" y="5751513"/>
          <p14:tracePt t="102661" x="2773363" y="5726113"/>
          <p14:tracePt t="102679" x="2836863" y="5726113"/>
          <p14:tracePt t="102694" x="2867025" y="5692775"/>
          <p14:tracePt t="102749" x="2897188" y="5692775"/>
          <p14:tracePt t="102773" x="2922588" y="5692775"/>
          <p14:tracePt t="102798" x="2952750" y="5692775"/>
          <p14:tracePt t="102861" x="2978150" y="5692775"/>
          <p14:tracePt t="102925" x="3003550" y="5692775"/>
          <p14:tracePt t="103006" x="3033713" y="5692775"/>
          <p14:tracePt t="103038" x="3059113" y="5692775"/>
          <p14:tracePt t="103053" x="3105150" y="5705475"/>
          <p14:tracePt t="103061" x="3117850" y="5718175"/>
          <p14:tracePt t="103078" x="3148013" y="5743575"/>
          <p14:tracePt t="103085" x="3173413" y="5743575"/>
          <p14:tracePt t="103117" x="3198813" y="5743575"/>
          <p14:tracePt t="103142" x="3228975" y="5743575"/>
          <p14:tracePt t="103149" x="3259138" y="5776913"/>
          <p14:tracePt t="103162" x="3284538" y="5776913"/>
          <p14:tracePt t="103177" x="3330575" y="5789613"/>
          <p14:tracePt t="103194" x="3343275" y="5802313"/>
          <p14:tracePt t="103197" x="3368675" y="5802313"/>
          <p14:tracePt t="103214" x="3416300" y="5832475"/>
          <p14:tracePt t="103228" x="3429000" y="5832475"/>
          <p14:tracePt t="103245" x="3467100" y="5832475"/>
          <p14:tracePt t="103261" x="3505200" y="5832475"/>
          <p14:tracePt t="103278" x="3530600" y="5832475"/>
          <p14:tracePt t="103294" x="3603625" y="5832475"/>
          <p14:tracePt t="103312" x="3675063" y="5832475"/>
          <p14:tracePt t="103328" x="3730625" y="5832475"/>
          <p14:tracePt t="103344" x="3778250" y="5824538"/>
          <p14:tracePt t="103366" x="3790950" y="5811838"/>
          <p14:tracePt t="103381" x="3816350" y="5811838"/>
          <p14:tracePt t="103394" x="3829050" y="5799138"/>
          <p14:tracePt t="103411" x="3841750" y="5786438"/>
          <p14:tracePt t="103428" x="3867150" y="5786438"/>
          <p14:tracePt t="103445" x="3892550" y="5786438"/>
          <p14:tracePt t="103461" x="3922713" y="5786438"/>
          <p14:tracePt t="103478" x="3948113" y="5786438"/>
          <p14:tracePt t="103495" x="3973513" y="5786438"/>
          <p14:tracePt t="103511" x="4003675" y="5786438"/>
          <p14:tracePt t="103542" x="4029075" y="5786438"/>
          <p14:tracePt t="103565" x="4057650" y="5786438"/>
          <p14:tracePt t="103590" x="4087813" y="5811838"/>
          <p14:tracePt t="103614" x="4100513" y="5824538"/>
          <p14:tracePt t="103805" x="4110038" y="5837238"/>
          <p14:tracePt t="103829" x="4138613" y="5837238"/>
          <p14:tracePt t="103837" x="4164013" y="5837238"/>
          <p14:tracePt t="103853" x="4189413" y="5837238"/>
          <p14:tracePt t="103861" x="4219575" y="5837238"/>
          <p14:tracePt t="103878" x="4310063" y="5837238"/>
          <p14:tracePt t="103894" x="4437063" y="5837238"/>
          <p14:tracePt t="103911" x="4589463" y="5837238"/>
          <p14:tracePt t="103928" x="4738688" y="5837238"/>
          <p14:tracePt t="103945" x="4867275" y="5837238"/>
          <p14:tracePt t="103948" x="4930775" y="5837238"/>
          <p14:tracePt t="103961" x="4956175" y="5837238"/>
          <p14:tracePt t="103977" x="5011738" y="5837238"/>
          <p14:tracePt t="103994" x="5024438" y="5827713"/>
          <p14:tracePt t="103997" x="5037138" y="5815013"/>
          <p14:tracePt t="104078" x="5062538" y="5815013"/>
          <p14:tracePt t="104206" x="5087938" y="5815013"/>
          <p14:tracePt t="104229" x="5118100" y="5815013"/>
          <p14:tracePt t="104245" x="5143500" y="5815013"/>
          <p14:tracePt t="104269" x="5168900" y="5815013"/>
          <p14:tracePt t="104293" x="5199063" y="5815013"/>
          <p14:tracePt t="104302" x="5227638" y="5786438"/>
          <p14:tracePt t="104334" x="5253038" y="5786438"/>
          <p14:tracePt t="104710" x="5318125" y="5786438"/>
          <p14:tracePt t="104733" x="5346700" y="5786438"/>
          <p14:tracePt t="104742" x="5372100" y="5786438"/>
          <p14:tracePt t="104750" x="5384800" y="5786438"/>
          <p14:tracePt t="104760" x="5427663" y="5761038"/>
          <p14:tracePt t="104778" x="5518150" y="5761038"/>
          <p14:tracePt t="104782" x="5543550" y="5761038"/>
          <p14:tracePt t="104794" x="5589588" y="5743575"/>
          <p14:tracePt t="104797" x="5602288" y="5730875"/>
          <p14:tracePt t="104813" x="5657850" y="5730875"/>
          <p14:tracePt t="104827" x="5683250" y="5730875"/>
          <p14:tracePt t="104830" x="5713413" y="5730875"/>
          <p14:tracePt t="104845" x="5768975" y="5700713"/>
          <p14:tracePt t="104861" x="5807075" y="5700713"/>
          <p14:tracePt t="104877" x="5845175" y="5700713"/>
          <p14:tracePt t="104894" x="5900738" y="5700713"/>
          <p14:tracePt t="104910" x="5926138" y="5700713"/>
          <p14:tracePt t="104928" x="5981700" y="5700713"/>
          <p14:tracePt t="104944" x="6010275" y="5700713"/>
          <p14:tracePt t="104960" x="6062663" y="5700713"/>
          <p14:tracePt t="104978" x="6091238" y="5700713"/>
          <p14:tracePt t="104981" x="6116638" y="5700713"/>
          <p14:tracePt t="104994" x="6146800" y="5700713"/>
          <p14:tracePt t="105037" x="6172200" y="5700713"/>
          <p14:tracePt t="105061" x="6197600" y="5700713"/>
          <p14:tracePt t="105079" x="6227763" y="5700713"/>
          <p14:tracePt t="105085" x="6253163" y="5700713"/>
          <p14:tracePt t="105095" x="6283325" y="5700713"/>
          <p14:tracePt t="105111" x="6376988" y="5726113"/>
          <p14:tracePt t="105127" x="6427788" y="5726113"/>
          <p14:tracePt t="105144" x="6453188" y="5751513"/>
          <p14:tracePt t="105161" x="6478588" y="5751513"/>
          <p14:tracePt t="105164" x="6508750" y="5751513"/>
          <p14:tracePt t="105177" x="6534150" y="5751513"/>
          <p14:tracePt t="105198" x="6559550" y="5751513"/>
          <p14:tracePt t="105211" x="6572250" y="5764213"/>
          <p14:tracePt t="105246" x="6572250" y="5789613"/>
          <p14:tracePt t="105278" x="6572250" y="5815013"/>
          <p14:tracePt t="105358" x="6584950" y="5827713"/>
          <p14:tracePt t="105422" x="6610350" y="5827713"/>
          <p14:tracePt t="105437" x="6640513" y="5827713"/>
          <p14:tracePt t="105453" x="6665913" y="5827713"/>
          <p14:tracePt t="105461" x="6691313" y="5827713"/>
          <p14:tracePt t="105469" x="6721475" y="5827713"/>
          <p14:tracePt t="105478" x="6746875" y="5827713"/>
          <p14:tracePt t="105494" x="6802438" y="5827713"/>
          <p14:tracePt t="105511" x="6858000" y="5827713"/>
          <p14:tracePt t="105528" x="6951663" y="5799138"/>
          <p14:tracePt t="105544" x="7005638" y="5799138"/>
          <p14:tracePt t="105561" x="7061200" y="5799138"/>
          <p14:tracePt t="105564" x="7124700" y="5799138"/>
          <p14:tracePt t="105577" x="7151688" y="5799138"/>
          <p14:tracePt t="105580" x="7177088" y="5799138"/>
          <p14:tracePt t="105593" x="7210425" y="5768975"/>
          <p14:tracePt t="105597" x="7235825" y="5768975"/>
          <p14:tracePt t="105611" x="7261225" y="5768975"/>
          <p14:tracePt t="105615" x="7291388" y="5768975"/>
          <p14:tracePt t="105629" x="7346950" y="5768975"/>
          <p14:tracePt t="105644" x="7372350" y="5768975"/>
          <p14:tracePt t="105661" x="7423150" y="5768975"/>
          <p14:tracePt t="105678" x="7478713" y="5768975"/>
          <p14:tracePt t="105693" x="7534275" y="5768975"/>
          <p14:tracePt t="105711" x="7559675" y="5768975"/>
          <p14:tracePt t="105727" x="7610475" y="5768975"/>
          <p14:tracePt t="105744" x="7635875" y="5743575"/>
          <p14:tracePt t="105761" x="7708900" y="5730875"/>
          <p14:tracePt t="105777" x="7721600" y="5718175"/>
          <p14:tracePt t="105794" x="7759700" y="5705475"/>
          <p14:tracePt t="105797" x="7767638" y="5692775"/>
          <p14:tracePt t="105837" x="7793038" y="5692775"/>
          <p14:tracePt t="106302" x="7772400" y="5692775"/>
          <p14:tracePt t="106318" x="7708900" y="5692775"/>
          <p14:tracePt t="106325" x="7678738" y="5718175"/>
          <p14:tracePt t="106333" x="7615238" y="5718175"/>
          <p14:tracePt t="106344" x="7589838" y="5718175"/>
          <p14:tracePt t="106361" x="7461250" y="5718175"/>
          <p14:tracePt t="106377" x="7261225" y="5756275"/>
          <p14:tracePt t="106381" x="7177088" y="5756275"/>
          <p14:tracePt t="106394" x="7061200" y="5756275"/>
          <p14:tracePt t="106397" x="6946900" y="5756275"/>
          <p14:tracePt t="106411" x="6777038" y="5756275"/>
          <p14:tracePt t="106414" x="6661150" y="5756275"/>
          <p14:tracePt t="106428" x="6262688" y="5756275"/>
          <p14:tracePt t="106445" x="5921375" y="5756275"/>
          <p14:tracePt t="106463" x="5627688" y="5721350"/>
          <p14:tracePt t="106478" x="5389563" y="5680075"/>
          <p14:tracePt t="106493" x="5295900" y="5649913"/>
          <p14:tracePt t="106511" x="5240338" y="5649913"/>
          <p14:tracePt t="106527" x="5214938" y="5649913"/>
          <p14:tracePt t="106543" x="5189538" y="5649913"/>
          <p14:tracePt t="106561" x="5133975" y="5649913"/>
          <p14:tracePt t="106577" x="4999038" y="5649913"/>
          <p14:tracePt t="106581" x="4933950" y="5649913"/>
          <p14:tracePt t="106593" x="4849813" y="5649913"/>
          <p14:tracePt t="106596" x="4764088" y="5649913"/>
          <p14:tracePt t="106611" x="4700588" y="5649913"/>
          <p14:tracePt t="106615" x="4637088" y="5649913"/>
          <p14:tracePt t="106628" x="4462463" y="5649913"/>
          <p14:tracePt t="106645" x="4373563" y="5649913"/>
          <p14:tracePt t="106662" x="4244975" y="5649913"/>
          <p14:tracePt t="106678" x="4156075" y="5649913"/>
          <p14:tracePt t="106693" x="4062413" y="5649913"/>
          <p14:tracePt t="106710" x="3930650" y="5680075"/>
          <p14:tracePt t="106728" x="3697288" y="5721350"/>
          <p14:tracePt t="106744" x="3433763" y="5743575"/>
          <p14:tracePt t="106761" x="3165475" y="5807075"/>
          <p14:tracePt t="106778" x="2995613" y="5807075"/>
          <p14:tracePt t="106781" x="2930525" y="5807075"/>
          <p14:tracePt t="106793" x="2862263" y="5837238"/>
          <p14:tracePt t="106811" x="2833688" y="5837238"/>
          <p14:tracePt t="106885" x="2808288" y="5837238"/>
          <p14:tracePt t="106933" x="2795588" y="5832475"/>
          <p14:tracePt t="106941" x="2795588" y="5807075"/>
          <p14:tracePt t="106957" x="2808288" y="5761038"/>
          <p14:tracePt t="106966" x="2833688" y="5761038"/>
          <p14:tracePt t="106977" x="2846388" y="5748338"/>
          <p14:tracePt t="106981" x="2859088" y="5735638"/>
          <p14:tracePt t="106998" x="2884488" y="5735638"/>
          <p14:tracePt t="107030" x="2909888" y="5735638"/>
          <p14:tracePt t="107053" x="2940050" y="5735638"/>
          <p14:tracePt t="107230" x="2914650" y="5735638"/>
          <p14:tracePt t="107237" x="2828925" y="5718175"/>
          <p14:tracePt t="107243" x="2679700" y="5695950"/>
          <p14:tracePt t="107261" x="2497138" y="5662613"/>
          <p14:tracePt t="107277" x="2370138" y="5662613"/>
          <p14:tracePt t="107294" x="2276475" y="5662613"/>
          <p14:tracePt t="107311" x="2251075" y="5662613"/>
          <p14:tracePt t="107328" x="2224088" y="5662613"/>
          <p14:tracePt t="107373" x="2211388" y="5667375"/>
          <p14:tracePt t="107381" x="2211388" y="5695950"/>
          <p14:tracePt t="107398" x="2211388" y="5721350"/>
          <p14:tracePt t="107411" x="2254250" y="5768975"/>
          <p14:tracePt t="107414" x="2327275" y="5807075"/>
          <p14:tracePt t="107426" x="2395538" y="5842000"/>
          <p14:tracePt t="107444" x="2808288" y="5875338"/>
          <p14:tracePt t="107461" x="2990850" y="5913438"/>
          <p14:tracePt t="107477" x="3049588" y="5913438"/>
          <p14:tracePt t="107494" x="3074988" y="5913438"/>
          <p14:tracePt t="107533" x="3087688" y="5905500"/>
          <p14:tracePt t="107573" x="3079750" y="5892800"/>
          <p14:tracePt t="107581" x="3054350" y="5892800"/>
          <p14:tracePt t="107594" x="3008313" y="5892800"/>
          <p14:tracePt t="107597" x="2960688" y="5892800"/>
          <p14:tracePt t="107610" x="2854325" y="5892800"/>
          <p14:tracePt t="107613" x="2790825" y="5892800"/>
          <p14:tracePt t="107626" x="2684463" y="5892800"/>
          <p14:tracePt t="107629" x="2514600" y="5892800"/>
          <p14:tracePt t="107645" x="2228850" y="5892800"/>
          <p14:tracePt t="107661" x="1939925" y="5892800"/>
          <p14:tracePt t="107679" x="1785938" y="5905500"/>
          <p14:tracePt t="107765" x="1828800" y="5921375"/>
          <p14:tracePt t="107773" x="1892300" y="5921375"/>
          <p14:tracePt t="107782" x="1922463" y="5921375"/>
          <p14:tracePt t="107793" x="2008188" y="5908675"/>
          <p14:tracePt t="107797" x="2038350" y="5892800"/>
          <p14:tracePt t="107811" x="2084388" y="5862638"/>
          <p14:tracePt t="107815" x="2132013" y="5845175"/>
          <p14:tracePt t="107828" x="2208213" y="5799138"/>
          <p14:tracePt t="107846" x="2238375" y="5799138"/>
          <p14:tracePt t="108158" x="2301875" y="5799138"/>
          <p14:tracePt t="108165" x="2327275" y="5799138"/>
          <p14:tracePt t="108177" x="2352675" y="5799138"/>
          <p14:tracePt t="108180" x="2382838" y="5799138"/>
          <p14:tracePt t="108194" x="2408238" y="5799138"/>
          <p14:tracePt t="108212" x="2436813" y="5799138"/>
          <p14:tracePt t="111382" x="2446338" y="5786438"/>
          <p14:tracePt t="111398" x="2446338" y="5761038"/>
          <p14:tracePt t="111405" x="2446338" y="5735638"/>
          <p14:tracePt t="111453" x="2492375" y="5718175"/>
          <p14:tracePt t="111460" x="2522538" y="5718175"/>
          <p14:tracePt t="111478" x="2671763" y="5718175"/>
          <p14:tracePt t="111494" x="2773363" y="5815013"/>
          <p14:tracePt t="111510" x="2930525" y="5854700"/>
          <p14:tracePt t="111527" x="3024188" y="5854700"/>
          <p14:tracePt t="111544" x="3049588" y="5854700"/>
          <p14:tracePt t="111561" x="3062288" y="5845175"/>
          <p14:tracePt t="111578" x="3062288" y="5819775"/>
          <p14:tracePt t="111581" x="3097213" y="5751513"/>
          <p14:tracePt t="111594" x="3097213" y="5726113"/>
          <p14:tracePt t="111597" x="3097213" y="5614988"/>
          <p14:tracePt t="111610" x="3097213" y="5500688"/>
          <p14:tracePt t="111613" x="3059113" y="5376863"/>
          <p14:tracePt t="111628" x="2978150" y="5135563"/>
          <p14:tracePt t="111643" x="2978150" y="5070475"/>
          <p14:tracePt t="111646" x="2978150" y="5006975"/>
          <p14:tracePt t="111661" x="2943225" y="4910138"/>
          <p14:tracePt t="111677" x="2943225" y="4857750"/>
          <p14:tracePt t="111693" x="2943225" y="4803775"/>
          <p14:tracePt t="111711" x="2943225" y="4748213"/>
          <p14:tracePt t="111727" x="2943225" y="4692650"/>
          <p14:tracePt t="111743" x="2943225" y="4603750"/>
          <p14:tracePt t="111761" x="2943225" y="4548188"/>
          <p14:tracePt t="111764" x="2943225" y="4522788"/>
          <p14:tracePt t="111777" x="2943225" y="4459288"/>
          <p14:tracePt t="111793" x="2943225" y="4386263"/>
          <p14:tracePt t="111796" x="2943225" y="4338638"/>
          <p14:tracePt t="111811" x="2930525" y="4325938"/>
          <p14:tracePt t="111814" x="2889250" y="4313238"/>
          <p14:tracePt t="111830" x="2889250" y="4287838"/>
          <p14:tracePt t="111845" x="2867025" y="4262438"/>
          <p14:tracePt t="111886" x="2854325" y="4249738"/>
          <p14:tracePt t="111950" x="2841625" y="4237038"/>
          <p14:tracePt t="111966" x="2841625" y="4211638"/>
          <p14:tracePt t="112013" x="2854325" y="4165600"/>
          <p14:tracePt t="112037" x="2879725" y="4165600"/>
          <p14:tracePt t="112045" x="2892425" y="4152900"/>
          <p14:tracePt t="112166" x="2884488" y="4140200"/>
          <p14:tracePt t="112172" x="2828925" y="4140200"/>
          <p14:tracePt t="112182" x="2765425" y="4140200"/>
          <p14:tracePt t="112194" x="2659063" y="4140200"/>
          <p14:tracePt t="112196" x="2595563" y="4140200"/>
          <p14:tracePt t="112210" x="2484438" y="4140200"/>
          <p14:tracePt t="112213" x="2370138" y="4140200"/>
          <p14:tracePt t="112227" x="2305050" y="4140200"/>
          <p14:tracePt t="112230" x="2198688" y="4140200"/>
          <p14:tracePt t="112244" x="1970088" y="4140200"/>
          <p14:tracePt t="112262" x="1735138" y="4140200"/>
          <p14:tracePt t="112279" x="1535113" y="4140200"/>
          <p14:tracePt t="112293" x="1331913" y="4140200"/>
          <p14:tracePt t="112310" x="1241425" y="4140200"/>
          <p14:tracePt t="112328" x="1187450" y="4140200"/>
          <p14:tracePt t="112343" x="1157288" y="4140200"/>
          <p14:tracePt t="112361" x="1131888" y="4140200"/>
          <p14:tracePt t="112382" x="1106488" y="4140200"/>
          <p14:tracePt t="112398" x="1076325" y="4140200"/>
          <p14:tracePt t="112422" x="1028700" y="4127500"/>
          <p14:tracePt t="112438" x="1016000" y="4079875"/>
          <p14:tracePt t="112445" x="1003300" y="4067175"/>
          <p14:tracePt t="112460" x="962025" y="4024313"/>
          <p14:tracePt t="112477" x="949325" y="3998913"/>
          <p14:tracePt t="112493" x="949325" y="3960813"/>
          <p14:tracePt t="112510" x="931863" y="3887788"/>
          <p14:tracePt t="112527" x="919163" y="3849688"/>
          <p14:tracePt t="112543" x="919163" y="3794125"/>
          <p14:tracePt t="112561" x="919163" y="3740150"/>
          <p14:tracePt t="112577" x="919163" y="3714750"/>
          <p14:tracePt t="112581" x="919163" y="3649663"/>
          <p14:tracePt t="112597" x="919163" y="3624263"/>
          <p14:tracePt t="112610" x="919163" y="3595688"/>
          <p14:tracePt t="112627" x="919163" y="3568700"/>
          <p14:tracePt t="112646" x="931863" y="3522663"/>
          <p14:tracePt t="112661" x="974725" y="3479800"/>
          <p14:tracePt t="112677" x="1000125" y="3454400"/>
          <p14:tracePt t="112693" x="1042988" y="3411538"/>
          <p14:tracePt t="112711" x="1068388" y="3322638"/>
          <p14:tracePt t="112727" x="1096963" y="3292475"/>
          <p14:tracePt t="112743" x="1144588" y="3279775"/>
          <p14:tracePt t="112761" x="1169988" y="3254375"/>
          <p14:tracePt t="112778" x="1169988" y="3228975"/>
          <p14:tracePt t="112781" x="1182688" y="3216275"/>
          <p14:tracePt t="112822" x="1208088" y="3216275"/>
          <p14:tracePt t="112933" x="1233488" y="3216275"/>
          <p14:tracePt t="112941" x="1263650" y="3216275"/>
          <p14:tracePt t="112949" x="1289050" y="3216275"/>
          <p14:tracePt t="112960" x="1335088" y="3228975"/>
          <p14:tracePt t="112978" x="1374775" y="3241675"/>
          <p14:tracePt t="112981" x="1400175" y="3241675"/>
          <p14:tracePt t="112994" x="1446213" y="3254375"/>
          <p14:tracePt t="112996" x="1458913" y="3267075"/>
          <p14:tracePt t="113010" x="1514475" y="3267075"/>
          <p14:tracePt t="113014" x="1544638" y="3267075"/>
          <p14:tracePt t="113028" x="1633538" y="3267075"/>
          <p14:tracePt t="113044" x="1760538" y="3267075"/>
          <p14:tracePt t="113061" x="1816100" y="3267075"/>
          <p14:tracePt t="113079" x="1922463" y="3267075"/>
          <p14:tracePt t="113093" x="1970088" y="3267075"/>
          <p14:tracePt t="113110" x="2025650" y="3267075"/>
          <p14:tracePt t="113127" x="2051050" y="3267075"/>
          <p14:tracePt t="113143" x="2079625" y="3267075"/>
          <p14:tracePt t="113166" x="2105025" y="3267075"/>
          <p14:tracePt t="113182" x="2132013" y="3267075"/>
          <p14:tracePt t="113193" x="2160588" y="3267075"/>
          <p14:tracePt t="113197" x="2185988" y="3267075"/>
          <p14:tracePt t="113211" x="2216150" y="3297238"/>
          <p14:tracePt t="113214" x="2246313" y="3297238"/>
          <p14:tracePt t="113228" x="2259013" y="3297238"/>
          <p14:tracePt t="113231" x="2297113" y="3297238"/>
          <p14:tracePt t="113243" x="2327275" y="3297238"/>
          <p14:tracePt t="113246" x="2352675" y="3297238"/>
          <p14:tracePt t="113261" x="2441575" y="3297238"/>
          <p14:tracePt t="113279" x="2535238" y="3297238"/>
          <p14:tracePt t="113294" x="2590800" y="3297238"/>
          <p14:tracePt t="113311" x="2616200" y="3297238"/>
          <p14:tracePt t="113328" x="2654300" y="3309938"/>
          <p14:tracePt t="113344" x="2692400" y="3322638"/>
          <p14:tracePt t="113361" x="2717800" y="3322638"/>
          <p14:tracePt t="113413" x="2730500" y="3335338"/>
          <p14:tracePt t="113421" x="2743200" y="3348038"/>
          <p14:tracePt t="113453" x="2768600" y="3348038"/>
          <p14:tracePt t="113469" x="2782888" y="3355975"/>
          <p14:tracePt t="113485" x="2795588" y="3368675"/>
          <p14:tracePt t="113510" x="2820988" y="3368675"/>
          <p14:tracePt t="113542" x="2867025" y="3386138"/>
          <p14:tracePt t="113566" x="2879725" y="3398838"/>
          <p14:tracePt t="113590" x="2905125" y="3398838"/>
          <p14:tracePt t="113614" x="2930525" y="3398838"/>
          <p14:tracePt t="113621" x="2943225" y="3411538"/>
          <p14:tracePt t="113638" x="2973388" y="3449638"/>
          <p14:tracePt t="113653" x="2973388" y="3462338"/>
          <p14:tracePt t="113669" x="2998788" y="3492500"/>
          <p14:tracePt t="113678" x="2998788" y="3517900"/>
          <p14:tracePt t="113694" x="2998788" y="3543300"/>
          <p14:tracePt t="113710" x="2998788" y="3573463"/>
          <p14:tracePt t="113727" x="2998788" y="3598863"/>
          <p14:tracePt t="113744" x="2998788" y="3629025"/>
          <p14:tracePt t="113760" x="2998788" y="3654425"/>
          <p14:tracePt t="113777" x="2998788" y="3679825"/>
          <p14:tracePt t="113806" x="2998788" y="3709988"/>
          <p14:tracePt t="113821" x="2998788" y="3735388"/>
          <p14:tracePt t="113830" x="2990850" y="3748088"/>
          <p14:tracePt t="113843" x="2978150" y="3760788"/>
          <p14:tracePt t="113862" x="2952750" y="3803650"/>
          <p14:tracePt t="113885" x="2940050" y="3803650"/>
          <p14:tracePt t="113894" x="2927350" y="3816350"/>
          <p14:tracePt t="113910" x="2901950" y="3841750"/>
          <p14:tracePt t="113927" x="2808288" y="3897313"/>
          <p14:tracePt t="113944" x="2782888" y="3922713"/>
          <p14:tracePt t="113960" x="2743200" y="3935413"/>
          <p14:tracePt t="113977" x="2701925" y="3978275"/>
          <p14:tracePt t="113993" x="2646363" y="3978275"/>
          <p14:tracePt t="113996" x="2620963" y="3978275"/>
          <p14:tracePt t="114011" x="2590800" y="3978275"/>
          <p14:tracePt t="114014" x="2543175" y="3994150"/>
          <p14:tracePt t="114027" x="2535238" y="4003675"/>
          <p14:tracePt t="114029" x="2509838" y="4003675"/>
          <p14:tracePt t="114044" x="2416175" y="4003675"/>
          <p14:tracePt t="114061" x="2360613" y="4037013"/>
          <p14:tracePt t="114077" x="2266950" y="4067175"/>
          <p14:tracePt t="114093" x="2190750" y="4084638"/>
          <p14:tracePt t="114110" x="2122488" y="4122738"/>
          <p14:tracePt t="114127" x="2028825" y="4122738"/>
          <p14:tracePt t="114143" x="1973263" y="4122738"/>
          <p14:tracePt t="114161" x="1922463" y="4122738"/>
          <p14:tracePt t="114164" x="1892300" y="4122738"/>
          <p14:tracePt t="114177" x="1866900" y="4122738"/>
          <p14:tracePt t="114194" x="1739900" y="4122738"/>
          <p14:tracePt t="114197" x="1714500" y="4122738"/>
          <p14:tracePt t="114211" x="1684338" y="4122738"/>
          <p14:tracePt t="114214" x="1620838" y="4122738"/>
          <p14:tracePt t="114226" x="1557338" y="4122738"/>
          <p14:tracePt t="114229" x="1531938" y="4122738"/>
          <p14:tracePt t="114243" x="1501775" y="4122738"/>
          <p14:tracePt t="114245" x="1454150" y="4113213"/>
          <p14:tracePt t="114261" x="1387475" y="4071938"/>
          <p14:tracePt t="114277" x="1331913" y="4071938"/>
          <p14:tracePt t="114294" x="1271588" y="4041775"/>
          <p14:tracePt t="114310" x="1216025" y="4024313"/>
          <p14:tracePt t="114327" x="1190625" y="4016375"/>
          <p14:tracePt t="114343" x="1135063" y="3986213"/>
          <p14:tracePt t="114360" x="1076325" y="3956050"/>
          <p14:tracePt t="114377" x="1042988" y="3943350"/>
          <p14:tracePt t="114393" x="1028700" y="3930650"/>
          <p14:tracePt t="114414" x="987425" y="3905250"/>
          <p14:tracePt t="114453" x="987425" y="3892550"/>
          <p14:tracePt t="114460" x="987425" y="3867150"/>
          <p14:tracePt t="114477" x="987425" y="3836988"/>
          <p14:tracePt t="114495" x="987425" y="3811588"/>
          <p14:tracePt t="114511" x="987425" y="3786188"/>
          <p14:tracePt t="114517" x="987425" y="3756025"/>
          <p14:tracePt t="114542" x="987425" y="3730625"/>
          <p14:tracePt t="114557" x="987425" y="3702050"/>
          <p14:tracePt t="114598" x="987425" y="3675063"/>
          <p14:tracePt t="114621" x="987425" y="3649663"/>
          <p14:tracePt t="114638" x="987425" y="3621088"/>
          <p14:tracePt t="114645" x="987425" y="3595688"/>
          <p14:tracePt t="114660" x="1000125" y="3548063"/>
          <p14:tracePt t="114669" x="1028700" y="3517900"/>
          <p14:tracePt t="114685" x="1038225" y="3505200"/>
          <p14:tracePt t="114694" x="1055688" y="3462338"/>
          <p14:tracePt t="114710" x="1093788" y="3449638"/>
          <p14:tracePt t="114728" x="1106488" y="3411538"/>
          <p14:tracePt t="114744" x="1162050" y="3355975"/>
          <p14:tracePt t="114760" x="1190625" y="3355975"/>
          <p14:tracePt t="114777" x="1220788" y="3327400"/>
          <p14:tracePt t="114780" x="1246188" y="3327400"/>
          <p14:tracePt t="114793" x="1276350" y="3327400"/>
          <p14:tracePt t="114810" x="1301750" y="3327400"/>
          <p14:tracePt t="114813" x="1327150" y="3327400"/>
          <p14:tracePt t="114826" x="1357313" y="3327400"/>
          <p14:tracePt t="114829" x="1420813" y="3327400"/>
          <p14:tracePt t="114843" x="1484313" y="3327400"/>
          <p14:tracePt t="114846" x="1570038" y="3327400"/>
          <p14:tracePt t="114861" x="1719263" y="3327400"/>
          <p14:tracePt t="114877" x="1914525" y="3327400"/>
          <p14:tracePt t="114893" x="2089150" y="3327400"/>
          <p14:tracePt t="114910" x="2241550" y="3327400"/>
          <p14:tracePt t="114927" x="2370138" y="3327400"/>
          <p14:tracePt t="114944" x="2543175" y="3289300"/>
          <p14:tracePt t="114960" x="2598738" y="3289300"/>
          <p14:tracePt t="114978" x="2671763" y="3271838"/>
          <p14:tracePt t="114980" x="2684463" y="3259138"/>
          <p14:tracePt t="115006" x="2709863" y="3259138"/>
          <p14:tracePt t="115045" x="2740025" y="3259138"/>
          <p14:tracePt t="115061" x="2765425" y="3259138"/>
          <p14:tracePt t="115093" x="2811463" y="3271838"/>
          <p14:tracePt t="115101" x="2824163" y="3284538"/>
          <p14:tracePt t="115117" x="2849563" y="3309938"/>
          <p14:tracePt t="115126" x="2862263" y="3309938"/>
          <p14:tracePt t="115143" x="2930525" y="3340100"/>
          <p14:tracePt t="115161" x="3021013" y="3368675"/>
          <p14:tracePt t="115177" x="3074988" y="3368675"/>
          <p14:tracePt t="115198" x="3087688" y="3382963"/>
          <p14:tracePt t="115238" x="3114675" y="3408363"/>
          <p14:tracePt t="115253" x="3114675" y="3436938"/>
          <p14:tracePt t="115261" x="3114675" y="3462338"/>
          <p14:tracePt t="115269" x="3114675" y="3492500"/>
          <p14:tracePt t="115277" x="3114675" y="3517900"/>
          <p14:tracePt t="115293" x="3087688" y="3573463"/>
          <p14:tracePt t="115310" x="3074988" y="3621088"/>
          <p14:tracePt t="115327" x="3028950" y="3636963"/>
          <p14:tracePt t="115343" x="2995613" y="3697288"/>
          <p14:tracePt t="115360" x="2973388" y="3717925"/>
          <p14:tracePt t="115377" x="2930525" y="3760788"/>
          <p14:tracePt t="115393" x="2854325" y="3808413"/>
          <p14:tracePt t="115396" x="2854325" y="3833813"/>
          <p14:tracePt t="115410" x="2786063" y="3867150"/>
          <p14:tracePt t="115427" x="2755900" y="3897313"/>
          <p14:tracePt t="115430" x="2743200" y="3910013"/>
          <p14:tracePt t="115443" x="2684463" y="3940175"/>
          <p14:tracePt t="115461" x="2628900" y="3968750"/>
          <p14:tracePt t="115478" x="2530475" y="4003675"/>
          <p14:tracePt t="115493" x="2436813" y="4037013"/>
          <p14:tracePt t="115511" x="2224088" y="4075113"/>
          <p14:tracePt t="115527" x="2071688" y="4075113"/>
          <p14:tracePt t="115543" x="1889125" y="4113213"/>
          <p14:tracePt t="115560" x="1709738" y="4113213"/>
          <p14:tracePt t="115577" x="1620838" y="4113213"/>
          <p14:tracePt t="115593" x="1527175" y="4113213"/>
          <p14:tracePt t="115596" x="1501775" y="4113213"/>
          <p14:tracePt t="115622" x="1471613" y="4113213"/>
          <p14:tracePt t="115630" x="1446213" y="4113213"/>
          <p14:tracePt t="115644" x="1387475" y="4087813"/>
          <p14:tracePt t="115661" x="1301750" y="4071938"/>
          <p14:tracePt t="115678" x="1263650" y="4033838"/>
          <p14:tracePt t="115694" x="1182688" y="3968750"/>
          <p14:tracePt t="115710" x="1122363" y="3887788"/>
          <p14:tracePt t="115728" x="1020763" y="3786188"/>
          <p14:tracePt t="115743" x="987425" y="3692525"/>
          <p14:tracePt t="115761" x="962025" y="3633788"/>
          <p14:tracePt t="115764" x="962025" y="3608388"/>
          <p14:tracePt t="115778" x="962025" y="3581400"/>
          <p14:tracePt t="115780" x="962025" y="3552825"/>
          <p14:tracePt t="115793" x="962025" y="3527425"/>
          <p14:tracePt t="115796" x="962025" y="3497263"/>
          <p14:tracePt t="115814" x="962025" y="3471863"/>
          <p14:tracePt t="115837" x="962025" y="3446463"/>
          <p14:tracePt t="115845" x="974725" y="3398838"/>
          <p14:tracePt t="115861" x="1028700" y="3368675"/>
          <p14:tracePt t="115878" x="1084263" y="3343275"/>
          <p14:tracePt t="115894" x="1182688" y="3309938"/>
          <p14:tracePt t="115910" x="1271588" y="3309938"/>
          <p14:tracePt t="115927" x="1446213" y="3271838"/>
          <p14:tracePt t="115944" x="1573213" y="3271838"/>
          <p14:tracePt t="115960" x="1800225" y="3271838"/>
          <p14:tracePt t="115977" x="2033588" y="3271838"/>
          <p14:tracePt t="115980" x="2160588" y="3271838"/>
          <p14:tracePt t="115993" x="2251075" y="3271838"/>
          <p14:tracePt t="116011" x="2339975" y="3271838"/>
          <p14:tracePt t="116014" x="2403475" y="3271838"/>
          <p14:tracePt t="116027" x="2466975" y="3271838"/>
          <p14:tracePt t="116030" x="2497138" y="3271838"/>
          <p14:tracePt t="116044" x="2522538" y="3271838"/>
          <p14:tracePt t="116046" x="2570163" y="3297238"/>
          <p14:tracePt t="116060" x="2624138" y="3314700"/>
          <p14:tracePt t="116077" x="2662238" y="3322638"/>
          <p14:tracePt t="116133" x="2692400" y="3355975"/>
          <p14:tracePt t="116173" x="2705100" y="3365500"/>
          <p14:tracePt t="116189" x="2717800" y="3378200"/>
          <p14:tracePt t="116204" x="2727325" y="3390900"/>
          <p14:tracePt t="116238" x="2727325" y="3416300"/>
          <p14:tracePt t="116317" x="2727325" y="3446463"/>
          <p14:tracePt t="116365" x="2727325" y="3471863"/>
          <p14:tracePt t="116437" x="2727325" y="3497263"/>
          <p14:tracePt t="116486" x="2740025" y="3509963"/>
          <p14:tracePt t="116494" x="2752725" y="3522663"/>
          <p14:tracePt t="116502" x="2765425" y="3535363"/>
          <p14:tracePt t="116510" x="2790825" y="3560763"/>
          <p14:tracePt t="116527" x="2909888" y="3646488"/>
          <p14:tracePt t="116543" x="3028950" y="3730625"/>
          <p14:tracePt t="116560" x="3097213" y="3765550"/>
          <p14:tracePt t="116590" x="3127375" y="3765550"/>
          <p14:tracePt t="117205" x="3140075" y="3778250"/>
          <p14:tracePt t="117213" x="3140075" y="3803650"/>
          <p14:tracePt t="117229" x="3011488" y="3927475"/>
          <p14:tracePt t="117243" x="2935288" y="4003675"/>
          <p14:tracePt t="117246" x="2747963" y="4140200"/>
          <p14:tracePt t="117260" x="2408238" y="4391025"/>
          <p14:tracePt t="117277" x="1985963" y="4722813"/>
          <p14:tracePt t="117293" x="1689100" y="5016500"/>
          <p14:tracePt t="117311" x="1552575" y="5194300"/>
          <p14:tracePt t="117328" x="1535113" y="5267325"/>
          <p14:tracePt t="117350" x="1544638" y="5280025"/>
          <p14:tracePt t="117359" x="1557338" y="5292725"/>
          <p14:tracePt t="117377" x="1608138" y="5292725"/>
          <p14:tracePt t="117393" x="1638300" y="5292725"/>
          <p14:tracePt t="117410" x="1663700" y="5292725"/>
          <p14:tracePt t="117427" x="1693863" y="5292725"/>
          <p14:tracePt t="117443" x="1719263" y="5292725"/>
          <p14:tracePt t="117446" x="1744663" y="5292725"/>
          <p14:tracePt t="117461" x="1773238" y="5292725"/>
          <p14:tracePt t="117477" x="1800225" y="5292725"/>
          <p14:tracePt t="117493" x="1846263" y="5305425"/>
          <p14:tracePt t="117511" x="1876425" y="5335588"/>
          <p14:tracePt t="117527" x="1931988" y="5364163"/>
          <p14:tracePt t="117549" x="1931988" y="5389563"/>
          <p14:tracePt t="117582" x="1931988" y="5416550"/>
          <p14:tracePt t="117598" x="1931988" y="5445125"/>
          <p14:tracePt t="117670" x="1931988" y="5470525"/>
          <p14:tracePt t="117702" x="1931988" y="5500688"/>
          <p14:tracePt t="117798" x="1944688" y="5508625"/>
          <p14:tracePt t="117821" x="1982788" y="5526088"/>
          <p14:tracePt t="117830" x="1995488" y="5535613"/>
          <p14:tracePt t="117846" x="2020888" y="5535613"/>
          <p14:tracePt t="117853" x="2066925" y="5526088"/>
          <p14:tracePt t="117861" x="2097088" y="5495925"/>
          <p14:tracePt t="117879" x="2178050" y="5416550"/>
          <p14:tracePt t="117894" x="2276475" y="5318125"/>
          <p14:tracePt t="117911" x="2360613" y="5199063"/>
          <p14:tracePt t="117926" x="2416175" y="5037138"/>
          <p14:tracePt t="117943" x="2428875" y="4926013"/>
          <p14:tracePt t="117960" x="2428875" y="4799013"/>
          <p14:tracePt t="117977" x="2463800" y="4667250"/>
          <p14:tracePt t="117980" x="2463800" y="4603750"/>
          <p14:tracePt t="117993" x="2463800" y="4573588"/>
          <p14:tracePt t="117996" x="2463800" y="4487863"/>
          <p14:tracePt t="118010" x="2463800" y="4445000"/>
          <p14:tracePt t="118013" x="2463800" y="4381500"/>
          <p14:tracePt t="118027" x="2463800" y="4352925"/>
          <p14:tracePt t="118029" x="2463800" y="4325938"/>
          <p14:tracePt t="118043" x="2463800" y="4262438"/>
          <p14:tracePt t="118045" x="2463800" y="4237038"/>
          <p14:tracePt t="118061" x="2463800" y="4181475"/>
          <p14:tracePt t="118078" x="2463800" y="4127500"/>
          <p14:tracePt t="118094" x="2497138" y="4033838"/>
          <p14:tracePt t="118111" x="2497138" y="4003675"/>
          <p14:tracePt t="118127" x="2527300" y="3948113"/>
          <p14:tracePt t="118143" x="2555875" y="3917950"/>
          <p14:tracePt t="118160" x="2595563" y="3875088"/>
          <p14:tracePt t="118177" x="2620963" y="3854450"/>
          <p14:tracePt t="118180" x="2662238" y="3836988"/>
          <p14:tracePt t="118193" x="2676525" y="3790950"/>
          <p14:tracePt t="118210" x="2722563" y="3760788"/>
          <p14:tracePt t="118213" x="2722563" y="3748088"/>
          <p14:tracePt t="118227" x="2752725" y="3722688"/>
          <p14:tracePt t="118230" x="2765425" y="3709988"/>
          <p14:tracePt t="118243" x="2790825" y="3684588"/>
          <p14:tracePt t="118246" x="2803525" y="3671888"/>
          <p14:tracePt t="118261" x="2828925" y="3616325"/>
          <p14:tracePt t="118276" x="2859088" y="3586163"/>
          <p14:tracePt t="118301" x="2859088" y="3556000"/>
          <p14:tracePt t="118318" x="2859088" y="3530600"/>
          <p14:tracePt t="118333" x="2859088" y="3505200"/>
          <p14:tracePt t="118358" x="2854325" y="3492500"/>
          <p14:tracePt t="118366" x="2811463" y="3462338"/>
          <p14:tracePt t="118377" x="2798763" y="3462338"/>
          <p14:tracePt t="118393" x="2773363" y="3462338"/>
          <p14:tracePt t="118396" x="2709863" y="3462338"/>
          <p14:tracePt t="118410" x="2646363" y="3462338"/>
          <p14:tracePt t="118413" x="2620963" y="3462338"/>
          <p14:tracePt t="118426" x="2555875" y="3462338"/>
          <p14:tracePt t="118429" x="2492375" y="3462338"/>
          <p14:tracePt t="118444" x="2266950" y="3462338"/>
          <p14:tracePt t="118461" x="2038350" y="3462338"/>
          <p14:tracePt t="118476" x="1808163" y="3462338"/>
          <p14:tracePt t="118493" x="1628775" y="3462338"/>
          <p14:tracePt t="118510" x="1438275" y="3573463"/>
          <p14:tracePt t="118527" x="1238250" y="3692525"/>
          <p14:tracePt t="118544" x="1084263" y="3849688"/>
          <p14:tracePt t="118560" x="1033463" y="3960813"/>
          <p14:tracePt t="118577" x="1033463" y="4087813"/>
          <p14:tracePt t="118580" x="1033463" y="4113213"/>
          <p14:tracePt t="118594" x="1033463" y="4178300"/>
          <p14:tracePt t="118597" x="1033463" y="4206875"/>
          <p14:tracePt t="118610" x="1033463" y="4233863"/>
          <p14:tracePt t="118613" x="1046163" y="4279900"/>
          <p14:tracePt t="118627" x="1071563" y="4279900"/>
          <p14:tracePt t="118630" x="1101725" y="4279900"/>
          <p14:tracePt t="118643" x="1165225" y="4279900"/>
          <p14:tracePt t="118647" x="1228725" y="4279900"/>
          <p14:tracePt t="118661" x="1400175" y="4279900"/>
          <p14:tracePt t="118676" x="1684338" y="4279900"/>
          <p14:tracePt t="118693" x="1919288" y="4279900"/>
          <p14:tracePt t="118710" x="2079625" y="4233863"/>
          <p14:tracePt t="118727" x="2147888" y="4168775"/>
          <p14:tracePt t="118743" x="2182813" y="4075113"/>
          <p14:tracePt t="118761" x="2182813" y="3986213"/>
          <p14:tracePt t="118776" x="2182813" y="3930650"/>
          <p14:tracePt t="118794" x="2170113" y="3816350"/>
          <p14:tracePt t="118797" x="2135188" y="3786188"/>
          <p14:tracePt t="118810" x="2109788" y="3786188"/>
          <p14:tracePt t="118813" x="2097088" y="3773488"/>
          <p14:tracePt t="118826" x="2054225" y="3760788"/>
          <p14:tracePt t="118844" x="1965325" y="3760788"/>
          <p14:tracePt t="118861" x="1909763" y="3760788"/>
          <p14:tracePt t="118877" x="1858963" y="3760788"/>
          <p14:tracePt t="118893" x="1795463" y="3816350"/>
          <p14:tracePt t="118910" x="1747838" y="3892550"/>
          <p14:tracePt t="118926" x="1747838" y="3986213"/>
          <p14:tracePt t="118943" x="1747838" y="4041775"/>
          <p14:tracePt t="118960" x="1778000" y="4113213"/>
          <p14:tracePt t="118977" x="1889125" y="4148138"/>
          <p14:tracePt t="118993" x="2025650" y="4148138"/>
          <p14:tracePt t="118996" x="2139950" y="4148138"/>
          <p14:tracePt t="119009" x="2185988" y="4122738"/>
          <p14:tracePt t="119013" x="2276475" y="4084638"/>
          <p14:tracePt t="119027" x="2347913" y="4049713"/>
          <p14:tracePt t="119031" x="2416175" y="4016375"/>
          <p14:tracePt t="119043" x="2517775" y="3956050"/>
          <p14:tracePt t="119046" x="2590800" y="3900488"/>
          <p14:tracePt t="119060" x="2654300" y="3821113"/>
          <p14:tracePt t="119077" x="2684463" y="3778250"/>
          <p14:tracePt t="119093" x="2684463" y="3765550"/>
          <p14:tracePt t="119112" x="2684463" y="3740150"/>
          <p14:tracePt t="119158" x="2641600" y="3727450"/>
          <p14:tracePt t="119173" x="2616200" y="3727450"/>
          <p14:tracePt t="119182" x="2543175" y="3794125"/>
          <p14:tracePt t="119193" x="2530475" y="3803650"/>
          <p14:tracePt t="119210" x="2424113" y="3986213"/>
          <p14:tracePt t="119213" x="2424113" y="4049713"/>
          <p14:tracePt t="119226" x="2390775" y="4117975"/>
          <p14:tracePt t="119229" x="2390775" y="4178300"/>
          <p14:tracePt t="119243" x="2390775" y="4262438"/>
          <p14:tracePt t="119246" x="2357438" y="4313238"/>
          <p14:tracePt t="119261" x="2357438" y="4484688"/>
          <p14:tracePt t="119277" x="2357438" y="4679950"/>
          <p14:tracePt t="119293" x="2357438" y="4829175"/>
          <p14:tracePt t="119310" x="2357438" y="4960938"/>
          <p14:tracePt t="119327" x="2484438" y="5130800"/>
          <p14:tracePt t="119343" x="2624138" y="5199063"/>
          <p14:tracePt t="119361" x="2701925" y="5245100"/>
          <p14:tracePt t="119377" x="2747963" y="5262563"/>
          <p14:tracePt t="119380" x="2778125" y="5262563"/>
          <p14:tracePt t="119393" x="2846388" y="5295900"/>
          <p14:tracePt t="119414" x="2859088" y="5305425"/>
          <p14:tracePt t="119427" x="2867025" y="5318125"/>
          <p14:tracePt t="119430" x="2879725" y="5330825"/>
          <p14:tracePt t="119443" x="2909888" y="5360988"/>
          <p14:tracePt t="119459" x="2943225" y="5424488"/>
          <p14:tracePt t="119462" x="2943225" y="5454650"/>
          <p14:tracePt t="119477" x="2943225" y="5543550"/>
          <p14:tracePt t="119494" x="2978150" y="5641975"/>
          <p14:tracePt t="119511" x="2978150" y="5730875"/>
          <p14:tracePt t="119526" x="2978150" y="5786438"/>
          <p14:tracePt t="119543" x="2978150" y="5842000"/>
          <p14:tracePt t="119561" x="2978150" y="5867400"/>
          <p14:tracePt t="119577" x="2968625" y="5880100"/>
          <p14:tracePt t="119580" x="2955925" y="5892800"/>
          <p14:tracePt t="119593" x="2943225" y="5905500"/>
          <p14:tracePt t="119610" x="2917825" y="5905500"/>
          <p14:tracePt t="119614" x="2892425" y="5905500"/>
          <p14:tracePt t="119627" x="2862263" y="5905500"/>
          <p14:tracePt t="119630" x="2849563" y="5918200"/>
          <p14:tracePt t="119644" x="2782888" y="5930900"/>
          <p14:tracePt t="119660" x="2755900" y="5930900"/>
          <p14:tracePt t="119678" x="2701925" y="5930900"/>
          <p14:tracePt t="119693" x="2573338" y="5930900"/>
          <p14:tracePt t="119710" x="2484438" y="5930900"/>
          <p14:tracePt t="119727" x="2314575" y="5930900"/>
          <p14:tracePt t="119743" x="2185988" y="5930900"/>
          <p14:tracePt t="119760" x="2058988" y="5930900"/>
          <p14:tracePt t="119777" x="1965325" y="5930900"/>
          <p14:tracePt t="119781" x="1939925" y="5930900"/>
          <p14:tracePt t="119793" x="1914525" y="5930900"/>
          <p14:tracePt t="119796" x="1884363" y="5930900"/>
          <p14:tracePt t="119810" x="1854200" y="5900738"/>
          <p14:tracePt t="119827" x="1828800" y="5900738"/>
          <p14:tracePt t="119831" x="1800225" y="5900738"/>
          <p14:tracePt t="119846" x="1773238" y="5900738"/>
          <p14:tracePt t="119860" x="1719263" y="5900738"/>
          <p14:tracePt t="119876" x="1693863" y="5900738"/>
          <p14:tracePt t="119893" x="1638300" y="5900738"/>
          <p14:tracePt t="119911" x="1608138" y="5900738"/>
          <p14:tracePt t="119927" x="1582738" y="5900738"/>
          <p14:tracePt t="119943" x="1557338" y="5900738"/>
          <p14:tracePt t="120069" x="1577975" y="5900738"/>
          <p14:tracePt t="120076" x="1603375" y="5900738"/>
          <p14:tracePt t="120093" x="1658938" y="5900738"/>
          <p14:tracePt t="120110" x="1752600" y="5900738"/>
          <p14:tracePt t="120126" x="1803400" y="5900738"/>
          <p14:tracePt t="120144" x="1858963" y="5900738"/>
          <p14:tracePt t="120160" x="1919288" y="5870575"/>
          <p14:tracePt t="120177" x="1973263" y="5870575"/>
          <p14:tracePt t="120180" x="2003425" y="5842000"/>
          <p14:tracePt t="120193" x="2028825" y="5842000"/>
          <p14:tracePt t="120210" x="2084388" y="5842000"/>
          <p14:tracePt t="120226" x="2109788" y="5842000"/>
          <p14:tracePt t="120244" x="2139950" y="5842000"/>
          <p14:tracePt t="120269" x="2165350" y="5842000"/>
          <p14:tracePt t="120285" x="2190750" y="5842000"/>
          <p14:tracePt t="120294" x="2220913" y="5842000"/>
          <p14:tracePt t="120310" x="2276475" y="5842000"/>
          <p14:tracePt t="120326" x="2339975" y="5842000"/>
          <p14:tracePt t="120343" x="2365375" y="5842000"/>
          <p14:tracePt t="120360" x="2390775" y="5842000"/>
          <p14:tracePt t="120377" x="2420938" y="5842000"/>
          <p14:tracePt t="120470" x="2395538" y="5842000"/>
          <p14:tracePt t="120476" x="2370138" y="5842000"/>
          <p14:tracePt t="120494" x="2344738" y="5842000"/>
          <p14:tracePt t="120510" x="2289175" y="5842000"/>
          <p14:tracePt t="120526" x="2233613" y="5842000"/>
          <p14:tracePt t="120543" x="2144713" y="5842000"/>
          <p14:tracePt t="120560" x="2071688" y="5842000"/>
          <p14:tracePt t="120577" x="1995488" y="5842000"/>
          <p14:tracePt t="120593" x="1970088" y="5842000"/>
          <p14:tracePt t="120610" x="1944688" y="5842000"/>
          <p14:tracePt t="120630" x="1914525" y="5842000"/>
          <p14:tracePt t="120645" x="1889125" y="5842000"/>
          <p14:tracePt t="120660" x="1863725" y="5842000"/>
          <p14:tracePt t="120676" x="1833563" y="5842000"/>
          <p14:tracePt t="120694" x="1808163" y="5842000"/>
          <p14:tracePt t="120749" x="1778000" y="5842000"/>
          <p14:tracePt t="120766" x="1752600" y="5842000"/>
          <p14:tracePt t="120773" x="1739900" y="5827713"/>
          <p14:tracePt t="120782" x="1727200" y="5815013"/>
          <p14:tracePt t="120798" x="1701800" y="5815013"/>
          <p14:tracePt t="120810" x="1676400" y="5815013"/>
          <p14:tracePt t="120813" x="1646238" y="5815013"/>
          <p14:tracePt t="120830" x="1620838" y="5815013"/>
          <p14:tracePt t="120861" x="1573213" y="5802313"/>
          <p14:tracePt t="121054" x="1582738" y="5789613"/>
          <p14:tracePt t="121061" x="1608138" y="5789613"/>
          <p14:tracePt t="121069" x="1633538" y="5789613"/>
          <p14:tracePt t="121076" x="1663700" y="5789613"/>
          <p14:tracePt t="121094" x="1722438" y="5761038"/>
          <p14:tracePt t="121111" x="1778000" y="5761038"/>
          <p14:tracePt t="121126" x="1833563" y="5730875"/>
          <p14:tracePt t="121143" x="1889125" y="5730875"/>
          <p14:tracePt t="121161" x="1982788" y="5700713"/>
          <p14:tracePt t="121176" x="2041525" y="5670550"/>
          <p14:tracePt t="121194" x="2132013" y="5670550"/>
          <p14:tracePt t="121196" x="2157413" y="5670550"/>
          <p14:tracePt t="121210" x="2185988" y="5670550"/>
          <p14:tracePt t="121213" x="2211388" y="5670550"/>
          <p14:tracePt t="121228" x="2224088" y="5670550"/>
          <p14:tracePt t="121231" x="2238375" y="5670550"/>
          <p14:tracePt t="121243" x="2263775" y="5670550"/>
          <p14:tracePt t="121260" x="2289175" y="5670550"/>
          <p14:tracePt t="121276" x="2416175" y="5670550"/>
          <p14:tracePt t="121294" x="2527300" y="5670550"/>
          <p14:tracePt t="121310" x="2676525" y="5670550"/>
          <p14:tracePt t="121326" x="2786063" y="5670550"/>
          <p14:tracePt t="121343" x="2897188" y="5670550"/>
          <p14:tracePt t="121360" x="2986088" y="5670550"/>
          <p14:tracePt t="121377" x="3059113" y="5670550"/>
          <p14:tracePt t="121380" x="3105150" y="5670550"/>
          <p14:tracePt t="121393" x="3148013" y="5670550"/>
          <p14:tracePt t="121397" x="3194050" y="5670550"/>
          <p14:tracePt t="121410" x="3279775" y="5670550"/>
          <p14:tracePt t="121412" x="3327400" y="5670550"/>
          <p14:tracePt t="121427" x="3390900" y="5670550"/>
          <p14:tracePt t="121430" x="3416300" y="5670550"/>
          <p14:tracePt t="121443" x="3479800" y="5670550"/>
          <p14:tracePt t="121446" x="3505200" y="5670550"/>
          <p14:tracePt t="121461" x="3560763" y="5670550"/>
          <p14:tracePt t="121477" x="3603625" y="5670550"/>
          <p14:tracePt t="121493" x="3636963" y="5670550"/>
          <p14:tracePt t="121510" x="3692525" y="5670550"/>
          <p14:tracePt t="121526" x="3765550" y="5670550"/>
          <p14:tracePt t="121543" x="3875088" y="5670550"/>
          <p14:tracePt t="121560" x="3930650" y="5670550"/>
          <p14:tracePt t="121577" x="4019550" y="5670550"/>
          <p14:tracePt t="121594" x="4110038" y="5670550"/>
          <p14:tracePt t="121610" x="4138613" y="5670550"/>
          <p14:tracePt t="121613" x="4151313" y="5657850"/>
          <p14:tracePt t="121626" x="4164013" y="5645150"/>
          <p14:tracePt t="121893" x="4156075" y="5654675"/>
          <p14:tracePt t="121911" x="4113213" y="5695950"/>
          <p14:tracePt t="121917" x="4100513" y="5708650"/>
          <p14:tracePt t="121926" x="4087813" y="5751513"/>
          <p14:tracePt t="121944" x="4006850" y="5799138"/>
          <p14:tracePt t="121960" x="3930650" y="5842000"/>
          <p14:tracePt t="121977" x="3832225" y="5908675"/>
          <p14:tracePt t="121980" x="3786188" y="5921375"/>
          <p14:tracePt t="121993" x="3738563" y="5938838"/>
          <p14:tracePt t="121997" x="3713163" y="5938838"/>
          <p14:tracePt t="122010" x="3684588" y="5969000"/>
          <p14:tracePt t="122013" x="3654425" y="5969000"/>
          <p14:tracePt t="122026" x="3629025" y="5969000"/>
          <p14:tracePt t="122029" x="3565525" y="5969000"/>
          <p14:tracePt t="122043" x="3535363" y="5999163"/>
          <p14:tracePt t="122045" x="3505200" y="5999163"/>
          <p14:tracePt t="122061" x="3454400" y="5999163"/>
          <p14:tracePt t="122076" x="3424238" y="5999163"/>
          <p14:tracePt t="122246" x="3398838" y="5999163"/>
          <p14:tracePt t="122302" x="3386138" y="5989638"/>
          <p14:tracePt t="122325" x="3355975" y="5948363"/>
          <p14:tracePt t="122445" x="3365500" y="5948363"/>
          <p14:tracePt t="122453" x="3390900" y="5948363"/>
          <p14:tracePt t="122461" x="3419475" y="5948363"/>
          <p14:tracePt t="122477" x="3525838" y="5948363"/>
          <p14:tracePt t="122493" x="3725863" y="5948363"/>
          <p14:tracePt t="122510" x="4070350" y="5948363"/>
          <p14:tracePt t="122526" x="4381500" y="5948363"/>
          <p14:tracePt t="122544" x="4598988" y="5913438"/>
          <p14:tracePt t="122560" x="4692650" y="5883275"/>
          <p14:tracePt t="122577" x="4730750" y="5845175"/>
          <p14:tracePt t="122580" x="4730750" y="5815013"/>
          <p14:tracePt t="122597" x="4760913" y="5786438"/>
          <p14:tracePt t="122609" x="4760913" y="5721350"/>
          <p14:tracePt t="122613" x="4760913" y="5695950"/>
          <p14:tracePt t="122626" x="4760913" y="5632450"/>
          <p14:tracePt t="122629" x="4760913" y="5602288"/>
          <p14:tracePt t="122643" x="4760913" y="5576888"/>
          <p14:tracePt t="122647" x="4760913" y="5551488"/>
          <p14:tracePt t="122702" x="4760913" y="5522913"/>
          <p14:tracePt t="122710" x="4760913" y="5495925"/>
          <p14:tracePt t="122717" x="4760913" y="5467350"/>
          <p14:tracePt t="122726" x="4760913" y="5441950"/>
          <p14:tracePt t="122743" x="4794250" y="5348288"/>
          <p14:tracePt t="122760" x="4837113" y="5110163"/>
          <p14:tracePt t="122777" x="4879975" y="4870450"/>
          <p14:tracePt t="122793" x="4879975" y="4743450"/>
          <p14:tracePt t="122797" x="4879975" y="4679950"/>
          <p14:tracePt t="122811" x="4879975" y="4654550"/>
          <p14:tracePt t="122813" x="4879975" y="4624388"/>
          <p14:tracePt t="122827" x="4879975" y="4598988"/>
          <p14:tracePt t="122830" x="4879975" y="4568825"/>
          <p14:tracePt t="123149" x="4870450" y="4560888"/>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rtl="0">
              <a:lnSpc>
                <a:spcPct val="107000"/>
              </a:lnSpc>
              <a:spcBef>
                <a:spcPts val="0"/>
              </a:spcBef>
              <a:spcAft>
                <a:spcPts val="800"/>
              </a:spcAft>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736432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Definition and Importance of Accounting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12">
            <a:extLst>
              <a:ext uri="{FF2B5EF4-FFF2-40B4-BE49-F238E27FC236}">
                <a16:creationId xmlns:a16="http://schemas.microsoft.com/office/drawing/2014/main" id="{3B52F657-1C2C-529E-1C11-65075A327A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7113" y="3568310"/>
            <a:ext cx="2142208" cy="16041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pic>
        <p:nvPicPr>
          <p:cNvPr id="10" name="Picture 13">
            <a:extLst>
              <a:ext uri="{FF2B5EF4-FFF2-40B4-BE49-F238E27FC236}">
                <a16:creationId xmlns:a16="http://schemas.microsoft.com/office/drawing/2014/main" id="{2936B5ED-B266-5295-A491-7FA3D096BA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9231" y="2973119"/>
            <a:ext cx="1988840" cy="15436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pic>
        <p:nvPicPr>
          <p:cNvPr id="11" name="Picture 14">
            <a:extLst>
              <a:ext uri="{FF2B5EF4-FFF2-40B4-BE49-F238E27FC236}">
                <a16:creationId xmlns:a16="http://schemas.microsoft.com/office/drawing/2014/main" id="{B5F80695-2FF1-5206-448F-480AF115ED3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24918" y="2033637"/>
            <a:ext cx="2195870" cy="1534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pic>
        <p:nvPicPr>
          <p:cNvPr id="12" name="Picture 15">
            <a:extLst>
              <a:ext uri="{FF2B5EF4-FFF2-40B4-BE49-F238E27FC236}">
                <a16:creationId xmlns:a16="http://schemas.microsoft.com/office/drawing/2014/main" id="{F5E9C840-A3F4-D6CD-114B-9F719123727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35886" y="3744932"/>
            <a:ext cx="1902713" cy="14798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1034175454"/>
      </p:ext>
    </p:extLst>
  </p:cSld>
  <p:clrMapOvr>
    <a:masterClrMapping/>
  </p:clrMapOvr>
  <mc:AlternateContent xmlns:mc="http://schemas.openxmlformats.org/markup-compatibility/2006" xmlns:p14="http://schemas.microsoft.com/office/powerpoint/2010/main">
    <mc:Choice Requires="p14">
      <p:transition p14:dur="10" advTm="217061"/>
    </mc:Choice>
    <mc:Fallback xmlns="">
      <p:transition advTm="217061"/>
    </mc:Fallback>
  </mc:AlternateContent>
  <p:extLst>
    <p:ext uri="{3A86A75C-4F4B-4683-9AE1-C65F6400EC91}">
      <p14:laserTraceLst xmlns:p14="http://schemas.microsoft.com/office/powerpoint/2010/main">
        <p14:tracePtLst>
          <p14:tracePt t="986" x="4845050" y="4560888"/>
          <p14:tracePt t="1467" x="4733925" y="4560888"/>
          <p14:tracePt t="1473" x="4641850" y="4594225"/>
          <p14:tracePt t="1491" x="4505325" y="4645025"/>
          <p14:tracePt t="1507" x="4368800" y="4697413"/>
          <p14:tracePt t="1523" x="4156075" y="4735513"/>
          <p14:tracePt t="1540" x="3998913" y="4768850"/>
          <p14:tracePt t="1557" x="3738563" y="4768850"/>
          <p14:tracePt t="1574" x="3398838" y="4768850"/>
          <p14:tracePt t="1591" x="3059113" y="4768850"/>
          <p14:tracePt t="1594" x="2889250" y="4768850"/>
          <p14:tracePt t="1607" x="2714625" y="4768850"/>
          <p14:tracePt t="1610" x="2543175" y="4768850"/>
          <p14:tracePt t="1624" x="2373313" y="4768850"/>
          <p14:tracePt t="1627" x="2147888" y="4768850"/>
          <p14:tracePt t="1640" x="1978025" y="4768850"/>
          <p14:tracePt t="1643" x="1863725" y="4768850"/>
          <p14:tracePt t="1658" x="1684338" y="4768850"/>
          <p14:tracePt t="1674" x="1628775" y="4768850"/>
          <p14:tracePt t="1691" x="1616075" y="4781550"/>
          <p14:tracePt t="1707" x="1603375" y="4794250"/>
          <p14:tracePt t="1770" x="1590675" y="4786313"/>
          <p14:tracePt t="1867" x="1590675" y="4760913"/>
          <p14:tracePt t="1884" x="1590675" y="4735513"/>
          <p14:tracePt t="1891" x="1590675" y="4705350"/>
          <p14:tracePt t="1908" x="1560513" y="4649788"/>
          <p14:tracePt t="1925" x="1531938" y="4573588"/>
          <p14:tracePt t="1941" x="1501775" y="4535488"/>
          <p14:tracePt t="1957" x="1471613" y="4475163"/>
          <p14:tracePt t="1974" x="1438275" y="4381500"/>
          <p14:tracePt t="1991" x="1403350" y="4287838"/>
          <p14:tracePt t="2007" x="1403350" y="4259263"/>
          <p14:tracePt t="2011" x="1370013" y="4191000"/>
          <p14:tracePt t="2023" x="1339850" y="4160838"/>
          <p14:tracePt t="2026" x="1327150" y="4113213"/>
          <p14:tracePt t="2042" x="1246188" y="4033838"/>
          <p14:tracePt t="2057" x="1212850" y="3968750"/>
          <p14:tracePt t="2060" x="1182688" y="3917950"/>
          <p14:tracePt t="2073" x="1182688" y="3879850"/>
          <p14:tracePt t="2091" x="1149350" y="3849688"/>
          <p14:tracePt t="2107" x="1149350" y="3824288"/>
          <p14:tracePt t="2124" x="1149350" y="3798888"/>
          <p14:tracePt t="2140" x="1149350" y="3743325"/>
          <p14:tracePt t="2157" x="1149350" y="3714750"/>
          <p14:tracePt t="2174" x="1149350" y="3662363"/>
          <p14:tracePt t="2191" x="1149350" y="3633788"/>
          <p14:tracePt t="2194" x="1149350" y="3608388"/>
          <p14:tracePt t="2207" x="1149350" y="3543300"/>
          <p14:tracePt t="2224" x="1149350" y="3514725"/>
          <p14:tracePt t="2227" x="1162050" y="3467100"/>
          <p14:tracePt t="2241" x="1174750" y="3459163"/>
          <p14:tracePt t="2244" x="1187450" y="3446463"/>
          <p14:tracePt t="2257" x="1200150" y="3408363"/>
          <p14:tracePt t="2275" x="1241425" y="3330575"/>
          <p14:tracePt t="2291" x="1284288" y="3289300"/>
          <p14:tracePt t="2306" x="1314450" y="3216275"/>
          <p14:tracePt t="2324" x="1344613" y="3186113"/>
          <p14:tracePt t="2341" x="1370013" y="3143250"/>
          <p14:tracePt t="2357" x="1395413" y="3117850"/>
          <p14:tracePt t="2374" x="1433513" y="3079750"/>
          <p14:tracePt t="2391" x="1458913" y="3054350"/>
          <p14:tracePt t="2407" x="1501775" y="3041650"/>
          <p14:tracePt t="2410" x="1514475" y="3028950"/>
          <p14:tracePt t="2424" x="1552575" y="3016250"/>
          <p14:tracePt t="2427" x="1600200" y="2998788"/>
          <p14:tracePt t="2441" x="1633538" y="2970213"/>
          <p14:tracePt t="2443" x="1658938" y="2970213"/>
          <p14:tracePt t="2457" x="1689100" y="2940050"/>
          <p14:tracePt t="2459" x="1714500" y="2940050"/>
          <p14:tracePt t="2474" x="1773238" y="2909888"/>
          <p14:tracePt t="2491" x="1866900" y="2876550"/>
          <p14:tracePt t="2509" x="1897063" y="2876550"/>
          <p14:tracePt t="2531" x="1922463" y="2876550"/>
          <p14:tracePt t="2547" x="1952625" y="2876550"/>
          <p14:tracePt t="2557" x="1978025" y="2876550"/>
          <p14:tracePt t="2573" x="2033588" y="2876550"/>
          <p14:tracePt t="2590" x="2058988" y="2876550"/>
          <p14:tracePt t="2594" x="2089150" y="2876550"/>
          <p14:tracePt t="2607" x="2097088" y="2884488"/>
          <p14:tracePt t="2610" x="2139950" y="2897188"/>
          <p14:tracePt t="2623" x="2170113" y="2897188"/>
          <p14:tracePt t="2626" x="2216150" y="2914650"/>
          <p14:tracePt t="2641" x="2224088" y="2927350"/>
          <p14:tracePt t="2643" x="2284413" y="2927350"/>
          <p14:tracePt t="2658" x="2305050" y="2947988"/>
          <p14:tracePt t="2674" x="2330450" y="2947988"/>
          <p14:tracePt t="2691" x="2360613" y="2978150"/>
          <p14:tracePt t="2708" x="2386013" y="3003550"/>
          <p14:tracePt t="2723" x="2424113" y="3041650"/>
          <p14:tracePt t="2739" x="2424113" y="3135313"/>
          <p14:tracePt t="2757" x="2454275" y="3190875"/>
          <p14:tracePt t="2772" x="2471738" y="3236913"/>
          <p14:tracePt t="2790" x="2484438" y="3249613"/>
          <p14:tracePt t="2807" x="2509838" y="3279775"/>
          <p14:tracePt t="2828" x="2509838" y="3305175"/>
          <p14:tracePt t="2843" x="2540000" y="3335338"/>
          <p14:tracePt t="2866" x="2540000" y="3360738"/>
          <p14:tracePt t="2873" x="2552700" y="3373438"/>
          <p14:tracePt t="2891" x="2565400" y="3386138"/>
          <p14:tracePt t="2907" x="2578100" y="3424238"/>
          <p14:tracePt t="2923" x="2590800" y="3462338"/>
          <p14:tracePt t="2940" x="2620963" y="3517900"/>
          <p14:tracePt t="2957" x="2649538" y="3578225"/>
          <p14:tracePt t="2974" x="2679700" y="3633788"/>
          <p14:tracePt t="2991" x="2692400" y="3675063"/>
          <p14:tracePt t="2993" x="2705100" y="3687763"/>
          <p14:tracePt t="3007" x="2717800" y="3697288"/>
          <p14:tracePt t="3010" x="2730500" y="3709988"/>
          <p14:tracePt t="3022" x="2730500" y="3735388"/>
          <p14:tracePt t="3026" x="2740025" y="3748088"/>
          <p14:tracePt t="3040" x="2752725" y="3760788"/>
          <p14:tracePt t="3043" x="2752725" y="3786188"/>
          <p14:tracePt t="3056" x="2765425" y="3798888"/>
          <p14:tracePt t="3059" x="2778125" y="3811588"/>
          <p14:tracePt t="3074" x="2795588" y="3884613"/>
          <p14:tracePt t="3090" x="2803525" y="3922713"/>
          <p14:tracePt t="3106" x="2803525" y="4011613"/>
          <p14:tracePt t="3124" x="2803525" y="4067175"/>
          <p14:tracePt t="3140" x="2803525" y="4122738"/>
          <p14:tracePt t="3157" x="2836863" y="4191000"/>
          <p14:tracePt t="3174" x="2836863" y="4241800"/>
          <p14:tracePt t="3190" x="2836863" y="4297363"/>
          <p14:tracePt t="3194" x="2871788" y="4325938"/>
          <p14:tracePt t="3211" x="2871788" y="4356100"/>
          <p14:tracePt t="3224" x="2871788" y="4381500"/>
          <p14:tracePt t="3227" x="2871788" y="4406900"/>
          <p14:tracePt t="3240" x="2871788" y="4437063"/>
          <p14:tracePt t="3243" x="2871788" y="4462463"/>
          <p14:tracePt t="3258" x="2901950" y="4522788"/>
          <p14:tracePt t="3274" x="2901950" y="4578350"/>
          <p14:tracePt t="3291" x="2901950" y="4603750"/>
          <p14:tracePt t="3307" x="2901950" y="4657725"/>
          <p14:tracePt t="3324" x="2914650" y="4705350"/>
          <p14:tracePt t="3339" x="2927350" y="4718050"/>
          <p14:tracePt t="3357" x="2927350" y="4743450"/>
          <p14:tracePt t="3374" x="2927350" y="4794250"/>
          <p14:tracePt t="3391" x="2927350" y="4849813"/>
          <p14:tracePt t="3394" x="2927350" y="4879975"/>
          <p14:tracePt t="3407" x="2927350" y="4905375"/>
          <p14:tracePt t="3410" x="2927350" y="4930775"/>
          <p14:tracePt t="3424" x="2927350" y="4960938"/>
          <p14:tracePt t="3427" x="2927350" y="4986338"/>
          <p14:tracePt t="3440" x="2901950" y="5016500"/>
          <p14:tracePt t="3443" x="2901950" y="5045075"/>
          <p14:tracePt t="3458" x="2871788" y="5100638"/>
          <p14:tracePt t="3475" x="2859088" y="5138738"/>
          <p14:tracePt t="3491" x="2846388" y="5176838"/>
          <p14:tracePt t="3509" x="2824163" y="5203825"/>
          <p14:tracePt t="3524" x="2798763" y="5229225"/>
          <p14:tracePt t="3541" x="2760663" y="5267325"/>
          <p14:tracePt t="3557" x="2717800" y="5305425"/>
          <p14:tracePt t="3573" x="2679700" y="5343525"/>
          <p14:tracePt t="3591" x="2633663" y="5360988"/>
          <p14:tracePt t="3594" x="2620963" y="5373688"/>
          <p14:tracePt t="3606" x="2608263" y="5373688"/>
          <p14:tracePt t="3624" x="2570163" y="5373688"/>
          <p14:tracePt t="3643" x="2540000" y="5373688"/>
          <p14:tracePt t="3657" x="2530475" y="5373688"/>
          <p14:tracePt t="3673" x="2459038" y="5402263"/>
          <p14:tracePt t="3676" x="2395538" y="5402263"/>
          <p14:tracePt t="3691" x="2344738" y="5402263"/>
          <p14:tracePt t="3706" x="2314575" y="5402263"/>
          <p14:tracePt t="3709" x="2251075" y="5402263"/>
          <p14:tracePt t="3723" x="2195513" y="5402263"/>
          <p14:tracePt t="3739" x="2144713" y="5402263"/>
          <p14:tracePt t="3756" x="2089150" y="5402263"/>
          <p14:tracePt t="3773" x="2058988" y="5402263"/>
          <p14:tracePt t="3790" x="2003425" y="5376863"/>
          <p14:tracePt t="3806" x="1909763" y="5351463"/>
          <p14:tracePt t="3823" x="1854200" y="5322888"/>
          <p14:tracePt t="3826" x="1785938" y="5287963"/>
          <p14:tracePt t="3839" x="1739900" y="5270500"/>
          <p14:tracePt t="3842" x="1693863" y="5254625"/>
          <p14:tracePt t="3857" x="1663700" y="5224463"/>
          <p14:tracePt t="3860" x="1600200" y="5224463"/>
          <p14:tracePt t="3874" x="1539875" y="5194300"/>
          <p14:tracePt t="3890" x="1509713" y="5164138"/>
          <p14:tracePt t="3907" x="1450975" y="5135563"/>
          <p14:tracePt t="3924" x="1425575" y="5110163"/>
          <p14:tracePt t="3940" x="1365250" y="5080000"/>
          <p14:tracePt t="3957" x="1344613" y="5054600"/>
          <p14:tracePt t="3975" x="1319213" y="5029200"/>
          <p14:tracePt t="3978" x="1293813" y="5003800"/>
          <p14:tracePt t="3990" x="1246188" y="4986338"/>
          <p14:tracePt t="4007" x="1200150" y="4943475"/>
          <p14:tracePt t="4010" x="1165225" y="4913313"/>
          <p14:tracePt t="4023" x="1157288" y="4900613"/>
          <p14:tracePt t="4027" x="1127125" y="4875213"/>
          <p14:tracePt t="4040" x="1114425" y="4829175"/>
          <p14:tracePt t="4043" x="1081088" y="4799013"/>
          <p14:tracePt t="4057" x="1071563" y="4760913"/>
          <p14:tracePt t="4074" x="1038225" y="4700588"/>
          <p14:tracePt t="4090" x="1038225" y="4675188"/>
          <p14:tracePt t="4107" x="1008063" y="4632325"/>
          <p14:tracePt t="4123" x="1008063" y="4594225"/>
          <p14:tracePt t="4141" x="1008063" y="4505325"/>
          <p14:tracePt t="4158" x="1008063" y="4449763"/>
          <p14:tracePt t="4173" x="1008063" y="4394200"/>
          <p14:tracePt t="4190" x="1008063" y="4305300"/>
          <p14:tracePt t="4207" x="1008063" y="4279900"/>
          <p14:tracePt t="4210" x="1008063" y="4249738"/>
          <p14:tracePt t="4223" x="1008063" y="4224338"/>
          <p14:tracePt t="4226" x="1008063" y="4194175"/>
          <p14:tracePt t="4240" x="1008063" y="4168775"/>
          <p14:tracePt t="4243" x="1008063" y="4143375"/>
          <p14:tracePt t="4256" x="1008063" y="4113213"/>
          <p14:tracePt t="4259" x="1008063" y="4087813"/>
          <p14:tracePt t="4274" x="1008063" y="4033838"/>
          <p14:tracePt t="4291" x="1038225" y="3973513"/>
          <p14:tracePt t="4307" x="1050925" y="3935413"/>
          <p14:tracePt t="4323" x="1063625" y="3897313"/>
          <p14:tracePt t="4340" x="1106488" y="3816350"/>
          <p14:tracePt t="4357" x="1131888" y="3765550"/>
          <p14:tracePt t="4373" x="1174750" y="3722688"/>
          <p14:tracePt t="4391" x="1190625" y="3679825"/>
          <p14:tracePt t="4394" x="1216025" y="3679825"/>
          <p14:tracePt t="4407" x="1228725" y="3667125"/>
          <p14:tracePt t="4410" x="1255713" y="3641725"/>
          <p14:tracePt t="4427" x="1284288" y="3611563"/>
          <p14:tracePt t="4441" x="1296988" y="3598863"/>
          <p14:tracePt t="4444" x="1327150" y="3568700"/>
          <p14:tracePt t="4457" x="1357313" y="3540125"/>
          <p14:tracePt t="4474" x="1471613" y="3492500"/>
          <p14:tracePt t="4490" x="1484313" y="3479800"/>
          <p14:tracePt t="4506" x="1509713" y="3449638"/>
          <p14:tracePt t="4509" x="1535113" y="3449638"/>
          <p14:tracePt t="4523" x="1565275" y="3421063"/>
          <p14:tracePt t="4540" x="1625600" y="3390900"/>
          <p14:tracePt t="4557" x="1651000" y="3390900"/>
          <p14:tracePt t="4574" x="1719263" y="3355975"/>
          <p14:tracePt t="4590" x="1773238" y="3355975"/>
          <p14:tracePt t="4607" x="1828800" y="3355975"/>
          <p14:tracePt t="4611" x="1854200" y="3355975"/>
          <p14:tracePt t="4624" x="1884363" y="3355975"/>
          <p14:tracePt t="4627" x="1909763" y="3355975"/>
          <p14:tracePt t="4643" x="1939925" y="3355975"/>
          <p14:tracePt t="4657" x="1965325" y="3355975"/>
          <p14:tracePt t="4674" x="2020888" y="3355975"/>
          <p14:tracePt t="4690" x="2076450" y="3355975"/>
          <p14:tracePt t="4709" x="2101850" y="3355975"/>
          <p14:tracePt t="4723" x="2127250" y="3355975"/>
          <p14:tracePt t="4740" x="2157413" y="3355975"/>
          <p14:tracePt t="4756" x="2182813" y="3355975"/>
          <p14:tracePt t="4773" x="2220913" y="3365500"/>
          <p14:tracePt t="4790" x="2233613" y="3378200"/>
          <p14:tracePt t="4807" x="2259013" y="3378200"/>
          <p14:tracePt t="4810" x="2289175" y="3408363"/>
          <p14:tracePt t="4850" x="2322513" y="3436938"/>
          <p14:tracePt t="4867" x="2330450" y="3449638"/>
          <p14:tracePt t="4883" x="2347913" y="3492500"/>
          <p14:tracePt t="4899" x="2373313" y="3492500"/>
          <p14:tracePt t="4907" x="2386013" y="3505200"/>
          <p14:tracePt t="4925" x="2398713" y="3543300"/>
          <p14:tracePt t="4939" x="2411413" y="3556000"/>
          <p14:tracePt t="4946" x="2436813" y="3586163"/>
          <p14:tracePt t="4963" x="2436813" y="3611563"/>
          <p14:tracePt t="4973" x="2466975" y="3641725"/>
          <p14:tracePt t="4990" x="2484438" y="3687763"/>
          <p14:tracePt t="5007" x="2497138" y="3702050"/>
          <p14:tracePt t="5024" x="2522538" y="3727450"/>
          <p14:tracePt t="5027" x="2522538" y="3740150"/>
          <p14:tracePt t="5040" x="2522538" y="3752850"/>
          <p14:tracePt t="5059" x="2535238" y="3765550"/>
          <p14:tracePt t="5075" x="2573338" y="3803650"/>
          <p14:tracePt t="5090" x="2590800" y="3841750"/>
          <p14:tracePt t="5107" x="2611438" y="3867150"/>
          <p14:tracePt t="5124" x="2624138" y="3879850"/>
          <p14:tracePt t="5140" x="2636838" y="3917950"/>
          <p14:tracePt t="5157" x="2649538" y="3927475"/>
          <p14:tracePt t="5173" x="2676525" y="3952875"/>
          <p14:tracePt t="5195" x="2701925" y="3981450"/>
          <p14:tracePt t="5211" x="2717800" y="4029075"/>
          <p14:tracePt t="5227" x="2727325" y="4037013"/>
          <p14:tracePt t="5240" x="2755900" y="4067175"/>
          <p14:tracePt t="5258" x="2773363" y="4140200"/>
          <p14:tracePt t="5274" x="2811463" y="4178300"/>
          <p14:tracePt t="5290" x="2841625" y="4237038"/>
          <p14:tracePt t="5307" x="2871788" y="4292600"/>
          <p14:tracePt t="5323" x="2901950" y="4391025"/>
          <p14:tracePt t="5340" x="2930525" y="4484688"/>
          <p14:tracePt t="5357" x="2960688" y="4578350"/>
          <p14:tracePt t="5374" x="2990850" y="4637088"/>
          <p14:tracePt t="5390" x="2990850" y="4687888"/>
          <p14:tracePt t="5406" x="3021013" y="4743450"/>
          <p14:tracePt t="5423" x="3021013" y="4799013"/>
          <p14:tracePt t="5440" x="3021013" y="4829175"/>
          <p14:tracePt t="5443" x="3021013" y="4854575"/>
          <p14:tracePt t="5459" x="3021013" y="4879975"/>
          <p14:tracePt t="5474" x="3021013" y="4935538"/>
          <p14:tracePt t="5491" x="3021013" y="4999038"/>
          <p14:tracePt t="5508" x="3021013" y="5029200"/>
          <p14:tracePt t="5524" x="3021013" y="5054600"/>
          <p14:tracePt t="5540" x="3021013" y="5080000"/>
          <p14:tracePt t="5557" x="3021013" y="5110163"/>
          <p14:tracePt t="5573" x="2998788" y="5135563"/>
          <p14:tracePt t="5590" x="2986088" y="5173663"/>
          <p14:tracePt t="5607" x="2973388" y="5186363"/>
          <p14:tracePt t="5610" x="2960688" y="5229225"/>
          <p14:tracePt t="5624" x="2930525" y="5257800"/>
          <p14:tracePt t="5642" x="2871788" y="5318125"/>
          <p14:tracePt t="5657" x="2828925" y="5356225"/>
          <p14:tracePt t="5674" x="2808288" y="5381625"/>
          <p14:tracePt t="5690" x="2778125" y="5411788"/>
          <p14:tracePt t="5708" x="2727325" y="5449888"/>
          <p14:tracePt t="5724" x="2679700" y="5449888"/>
          <p14:tracePt t="5740" x="2624138" y="5449888"/>
          <p14:tracePt t="5757" x="2570163" y="5480050"/>
          <p14:tracePt t="5774" x="2476500" y="5480050"/>
          <p14:tracePt t="5790" x="2386013" y="5480050"/>
          <p14:tracePt t="5807" x="2292350" y="5480050"/>
          <p14:tracePt t="5810" x="2228850" y="5480050"/>
          <p14:tracePt t="5824" x="2203450" y="5480050"/>
          <p14:tracePt t="5827" x="2139950" y="5480050"/>
          <p14:tracePt t="5840" x="2114550" y="5480050"/>
          <p14:tracePt t="5843" x="2051050" y="5480050"/>
          <p14:tracePt t="5857" x="1957388" y="5480050"/>
          <p14:tracePt t="5874" x="1866900" y="5480050"/>
          <p14:tracePt t="5891" x="1778000" y="5480050"/>
          <p14:tracePt t="5908" x="1684338" y="5480050"/>
          <p14:tracePt t="5924" x="1633538" y="5480050"/>
          <p14:tracePt t="5939" x="1577975" y="5480050"/>
          <p14:tracePt t="5956" x="1547813" y="5480050"/>
          <p14:tracePt t="5973" x="1476375" y="5467350"/>
          <p14:tracePt t="5990" x="1463675" y="5457825"/>
          <p14:tracePt t="6011" x="1438275" y="5457825"/>
          <p14:tracePt t="6044" x="1412875" y="5457825"/>
          <p14:tracePt t="6067" x="1382713" y="5424488"/>
          <p14:tracePt t="6083" x="1352550" y="5424488"/>
          <p14:tracePt t="6091" x="1322388" y="5394325"/>
          <p14:tracePt t="6108" x="1296988" y="5394325"/>
          <p14:tracePt t="6115" x="1268413" y="5394325"/>
          <p14:tracePt t="6124" x="1255713" y="5386388"/>
          <p14:tracePt t="6140" x="1246188" y="5373688"/>
          <p14:tracePt t="6157" x="1220788" y="5348288"/>
          <p14:tracePt t="6173" x="1165225" y="5292725"/>
          <p14:tracePt t="6190" x="1127125" y="5254625"/>
          <p14:tracePt t="6206" x="1096963" y="5194300"/>
          <p14:tracePt t="6210" x="1063625" y="5164138"/>
          <p14:tracePt t="6224" x="1055688" y="5151438"/>
          <p14:tracePt t="6227" x="1038225" y="5113338"/>
          <p14:tracePt t="6240" x="1008063" y="5080000"/>
          <p14:tracePt t="6243" x="1008063" y="5054600"/>
          <p14:tracePt t="6257" x="977900" y="5024438"/>
          <p14:tracePt t="6260" x="977900" y="4999038"/>
          <p14:tracePt t="6274" x="944563" y="4900613"/>
          <p14:tracePt t="6290" x="914400" y="4845050"/>
          <p14:tracePt t="6307" x="914400" y="4773613"/>
          <p14:tracePt t="6323" x="914400" y="4700588"/>
          <p14:tracePt t="6340" x="914400" y="4645025"/>
          <p14:tracePt t="6357" x="914400" y="4616450"/>
          <p14:tracePt t="6373" x="914400" y="4565650"/>
          <p14:tracePt t="6390" x="914400" y="4510088"/>
          <p14:tracePt t="6394" x="914400" y="4462463"/>
          <p14:tracePt t="6406" x="914400" y="4416425"/>
          <p14:tracePt t="6423" x="914400" y="4365625"/>
          <p14:tracePt t="6425" x="914400" y="4300538"/>
          <p14:tracePt t="6440" x="914400" y="4271963"/>
          <p14:tracePt t="6444" x="914400" y="4206875"/>
          <p14:tracePt t="6456" x="939800" y="4178300"/>
          <p14:tracePt t="6459" x="939800" y="4152900"/>
          <p14:tracePt t="6474" x="957263" y="4075113"/>
          <p14:tracePt t="6491" x="969963" y="4037013"/>
          <p14:tracePt t="6509" x="995363" y="3981450"/>
          <p14:tracePt t="6524" x="1025525" y="3927475"/>
          <p14:tracePt t="6540" x="1055688" y="3867150"/>
          <p14:tracePt t="6558" x="1084263" y="3811588"/>
          <p14:tracePt t="6561" x="1084263" y="3781425"/>
          <p14:tracePt t="6574" x="1114425" y="3752850"/>
          <p14:tracePt t="6590" x="1144588" y="3697288"/>
          <p14:tracePt t="6606" x="1174750" y="3636963"/>
          <p14:tracePt t="6624" x="1212850" y="3598863"/>
          <p14:tracePt t="6640" x="1246188" y="3568700"/>
          <p14:tracePt t="6656" x="1293813" y="3535363"/>
          <p14:tracePt t="6658" x="1306513" y="3535363"/>
          <p14:tracePt t="6683" x="1344613" y="3522663"/>
          <p14:tracePt t="6699" x="1357313" y="3509963"/>
          <p14:tracePt t="6708" x="1400175" y="3497263"/>
          <p14:tracePt t="6724" x="1438275" y="3484563"/>
          <p14:tracePt t="6740" x="1466850" y="3454400"/>
          <p14:tracePt t="6757" x="1522413" y="3424238"/>
          <p14:tracePt t="6774" x="1577975" y="3424238"/>
          <p14:tracePt t="6790" x="1608138" y="3395663"/>
          <p14:tracePt t="6794" x="1633538" y="3395663"/>
          <p14:tracePt t="6806" x="1663700" y="3395663"/>
          <p14:tracePt t="6810" x="1689100" y="3395663"/>
          <p14:tracePt t="6824" x="1719263" y="3395663"/>
          <p14:tracePt t="6828" x="1744663" y="3395663"/>
          <p14:tracePt t="6839" x="1770063" y="3395663"/>
          <p14:tracePt t="6842" x="1800225" y="3395663"/>
          <p14:tracePt t="6859" x="1825625" y="3395663"/>
          <p14:tracePt t="6874" x="1879600" y="3395663"/>
          <p14:tracePt t="6889" x="1906588" y="3395663"/>
          <p14:tracePt t="6908" x="1939925" y="3421063"/>
          <p14:tracePt t="6931" x="1970088" y="3449638"/>
          <p14:tracePt t="6939" x="1995488" y="3449638"/>
          <p14:tracePt t="6957" x="2041525" y="3484563"/>
          <p14:tracePt t="6974" x="2066925" y="3492500"/>
          <p14:tracePt t="6990" x="2105025" y="3535363"/>
          <p14:tracePt t="7007" x="2144713" y="3548063"/>
          <p14:tracePt t="7010" x="2157413" y="3556000"/>
          <p14:tracePt t="7023" x="2185988" y="3586163"/>
          <p14:tracePt t="7041" x="2211388" y="3586163"/>
          <p14:tracePt t="7043" x="2241550" y="3616325"/>
          <p14:tracePt t="7059" x="2254250" y="3629025"/>
          <p14:tracePt t="7074" x="2292350" y="3667125"/>
          <p14:tracePt t="7091" x="2322513" y="3667125"/>
          <p14:tracePt t="7107" x="2335213" y="3679825"/>
          <p14:tracePt t="7123" x="2357438" y="3705225"/>
          <p14:tracePt t="7139" x="2382838" y="3727450"/>
          <p14:tracePt t="7157" x="2408238" y="3752850"/>
          <p14:tracePt t="7173" x="2446338" y="3765550"/>
          <p14:tracePt t="7189" x="2471738" y="3765550"/>
          <p14:tracePt t="7206" x="2497138" y="3786188"/>
          <p14:tracePt t="7223" x="2522538" y="3786188"/>
          <p14:tracePt t="7226" x="2535238" y="3798888"/>
          <p14:tracePt t="7243" x="2543175" y="3811588"/>
          <p14:tracePt t="7257" x="2555875" y="3824288"/>
          <p14:tracePt t="7274" x="2582863" y="3849688"/>
          <p14:tracePt t="7298" x="2595563" y="3887788"/>
          <p14:tracePt t="7331" x="2608263" y="3900488"/>
          <p14:tracePt t="7347" x="2620963" y="3914775"/>
          <p14:tracePt t="7363" x="2646363" y="3914775"/>
          <p14:tracePt t="7379" x="2659063" y="3927475"/>
          <p14:tracePt t="7395" x="2671763" y="3940175"/>
          <p14:tracePt t="7411" x="2679700" y="3952875"/>
          <p14:tracePt t="7428" x="2679700" y="3978275"/>
          <p14:tracePt t="7434" x="2679700" y="4003675"/>
          <p14:tracePt t="7443" x="2679700" y="4029075"/>
          <p14:tracePt t="7456" x="2679700" y="4059238"/>
          <p14:tracePt t="7459" x="2679700" y="4084638"/>
          <p14:tracePt t="7475" x="2697163" y="4130675"/>
          <p14:tracePt t="7490" x="2709863" y="4143375"/>
          <p14:tracePt t="7507" x="2709863" y="4198938"/>
          <p14:tracePt t="7525" x="2709863" y="4224338"/>
          <p14:tracePt t="7540" x="2709863" y="4279900"/>
          <p14:tracePt t="7557" x="2709863" y="4305300"/>
          <p14:tracePt t="7574" x="2709863" y="4360863"/>
          <p14:tracePt t="7589" x="2709863" y="4386263"/>
          <p14:tracePt t="7606" x="2709863" y="4441825"/>
          <p14:tracePt t="7623" x="2709863" y="4471988"/>
          <p14:tracePt t="7626" x="2709863" y="4497388"/>
          <p14:tracePt t="7640" x="2709863" y="4522788"/>
          <p14:tracePt t="7644" x="2709863" y="4535488"/>
          <p14:tracePt t="7658" x="2709863" y="4573588"/>
          <p14:tracePt t="7683" x="2709863" y="4598988"/>
          <p14:tracePt t="7691" x="2701925" y="4611688"/>
          <p14:tracePt t="7707" x="2689225" y="4624388"/>
          <p14:tracePt t="7724" x="2649538" y="4662488"/>
          <p14:tracePt t="7741" x="2636838" y="4675188"/>
          <p14:tracePt t="7757" x="2598738" y="4713288"/>
          <p14:tracePt t="7773" x="2552700" y="4730750"/>
          <p14:tracePt t="7791" x="2505075" y="4748213"/>
          <p14:tracePt t="7793" x="2476500" y="4778375"/>
          <p14:tracePt t="7811" x="2446338" y="4778375"/>
          <p14:tracePt t="7823" x="2416175" y="4806950"/>
          <p14:tracePt t="7826" x="2390775" y="4806950"/>
          <p14:tracePt t="7843" x="2360613" y="4806950"/>
          <p14:tracePt t="7857" x="2330450" y="4837113"/>
          <p14:tracePt t="7860" x="2305050" y="4837113"/>
          <p14:tracePt t="7874" x="2211388" y="4867275"/>
          <p14:tracePt t="7889" x="2122488" y="4867275"/>
          <p14:tracePt t="7907" x="2028825" y="4867275"/>
          <p14:tracePt t="7923" x="1973263" y="4867275"/>
          <p14:tracePt t="7940" x="1952625" y="4867275"/>
          <p14:tracePt t="7957" x="1866900" y="4867275"/>
          <p14:tracePt t="7974" x="1812925" y="4867275"/>
          <p14:tracePt t="7990" x="1785938" y="4867275"/>
          <p14:tracePt t="8007" x="1697038" y="4867275"/>
          <p14:tracePt t="8011" x="1666875" y="4867275"/>
          <p14:tracePt t="8024" x="1603375" y="4867275"/>
          <p14:tracePt t="8027" x="1577975" y="4867275"/>
          <p14:tracePt t="8039" x="1514475" y="4867275"/>
          <p14:tracePt t="8057" x="1352550" y="4803775"/>
          <p14:tracePt t="8074" x="1276350" y="4791075"/>
          <p14:tracePt t="8090" x="1228725" y="4773613"/>
          <p14:tracePt t="8106" x="1200150" y="4743450"/>
          <p14:tracePt t="8123" x="1152525" y="4725988"/>
          <p14:tracePt t="8139" x="1127125" y="4705350"/>
          <p14:tracePt t="8157" x="1119188" y="4692650"/>
          <p14:tracePt t="8173" x="1076325" y="4649788"/>
          <p14:tracePt t="8190" x="1050925" y="4624388"/>
          <p14:tracePt t="8207" x="1050925" y="4568825"/>
          <p14:tracePt t="8210" x="1050925" y="4556125"/>
          <p14:tracePt t="8223" x="1050925" y="4548188"/>
          <p14:tracePt t="8226" x="1050925" y="4487863"/>
          <p14:tracePt t="8240" x="1020763" y="4459288"/>
          <p14:tracePt t="8257" x="1020763" y="4432300"/>
          <p14:tracePt t="8260" x="1020763" y="4403725"/>
          <p14:tracePt t="8275" x="990600" y="4373563"/>
          <p14:tracePt t="8291" x="990600" y="4348163"/>
          <p14:tracePt t="8307" x="990600" y="4284663"/>
          <p14:tracePt t="8323" x="962025" y="4224338"/>
          <p14:tracePt t="8340" x="962025" y="4198938"/>
          <p14:tracePt t="8356" x="987425" y="4143375"/>
          <p14:tracePt t="8373" x="1000125" y="4067175"/>
          <p14:tracePt t="8390" x="1016000" y="3994150"/>
          <p14:tracePt t="8407" x="1050925" y="3862388"/>
          <p14:tracePt t="8410" x="1081088" y="3833813"/>
          <p14:tracePt t="8423" x="1081088" y="3768725"/>
          <p14:tracePt t="8426" x="1096963" y="3722688"/>
          <p14:tracePt t="8440" x="1109663" y="3709988"/>
          <p14:tracePt t="8443" x="1109663" y="3684588"/>
          <p14:tracePt t="8458" x="1135063" y="3624263"/>
          <p14:tracePt t="8473" x="1149350" y="3611563"/>
          <p14:tracePt t="8476" x="1162050" y="3573463"/>
          <p14:tracePt t="8490" x="1190625" y="3514725"/>
          <p14:tracePt t="8507" x="1233488" y="3475038"/>
          <p14:tracePt t="8524" x="1281113" y="3433763"/>
          <p14:tracePt t="8539" x="1339850" y="3368675"/>
          <p14:tracePt t="8556" x="1400175" y="3309938"/>
          <p14:tracePt t="8573" x="1441450" y="3267075"/>
          <p14:tracePt t="8590" x="1514475" y="3224213"/>
          <p14:tracePt t="8606" x="1570038" y="3198813"/>
          <p14:tracePt t="8610" x="1600200" y="3186113"/>
          <p14:tracePt t="8623" x="1612900" y="3186113"/>
          <p14:tracePt t="8626" x="1651000" y="3170238"/>
          <p14:tracePt t="8640" x="1663700" y="3160713"/>
          <p14:tracePt t="8657" x="1706563" y="3160713"/>
          <p14:tracePt t="8660" x="1719263" y="3160713"/>
          <p14:tracePt t="8674" x="1808163" y="3160713"/>
          <p14:tracePt t="8692" x="1863725" y="3160713"/>
          <p14:tracePt t="8707" x="1927225" y="3190875"/>
          <p14:tracePt t="8723" x="2025650" y="3224213"/>
          <p14:tracePt t="8740" x="2066925" y="3224213"/>
          <p14:tracePt t="8756" x="2135188" y="3254375"/>
          <p14:tracePt t="8773" x="2195513" y="3284538"/>
          <p14:tracePt t="8790" x="2233613" y="3297238"/>
          <p14:tracePt t="8807" x="2305050" y="3340100"/>
          <p14:tracePt t="8824" x="2352675" y="3355975"/>
          <p14:tracePt t="8826" x="2365375" y="3368675"/>
          <p14:tracePt t="8840" x="2390775" y="3368675"/>
          <p14:tracePt t="8843" x="2436813" y="3382963"/>
          <p14:tracePt t="8859" x="2451100" y="3395663"/>
          <p14:tracePt t="8873" x="2489200" y="3408363"/>
          <p14:tracePt t="8890" x="2497138" y="3421063"/>
          <p14:tracePt t="8906" x="2540000" y="3433763"/>
          <p14:tracePt t="8924" x="2595563" y="3459163"/>
          <p14:tracePt t="8940" x="2608263" y="3471863"/>
          <p14:tracePt t="8957" x="2628900" y="3497263"/>
          <p14:tracePt t="8974" x="2654300" y="3497263"/>
          <p14:tracePt t="8990" x="2684463" y="3527425"/>
          <p14:tracePt t="9007" x="2709863" y="3552825"/>
          <p14:tracePt t="9010" x="2722563" y="3560763"/>
          <p14:tracePt t="9027" x="2735263" y="3573463"/>
          <p14:tracePt t="9040" x="2747963" y="3586163"/>
          <p14:tracePt t="9057" x="2747963" y="3611563"/>
          <p14:tracePt t="9060" x="2760663" y="3624263"/>
          <p14:tracePt t="9074" x="2768600" y="3662363"/>
          <p14:tracePt t="9090" x="2803525" y="3717925"/>
          <p14:tracePt t="9107" x="2816225" y="3794125"/>
          <p14:tracePt t="9124" x="2828925" y="3833813"/>
          <p14:tracePt t="9139" x="2828925" y="3887788"/>
          <p14:tracePt t="9157" x="2828925" y="3978275"/>
          <p14:tracePt t="9173" x="2828925" y="4067175"/>
          <p14:tracePt t="9190" x="2828925" y="4122738"/>
          <p14:tracePt t="9193" x="2828925" y="4186238"/>
          <p14:tracePt t="9206" x="2828925" y="4249738"/>
          <p14:tracePt t="9223" x="2828925" y="4338638"/>
          <p14:tracePt t="9226" x="2828925" y="4403725"/>
          <p14:tracePt t="9239" x="2828925" y="4467225"/>
          <p14:tracePt t="9242" x="2828925" y="4530725"/>
          <p14:tracePt t="9258" x="2803525" y="4591050"/>
          <p14:tracePt t="9274" x="2773363" y="4649788"/>
          <p14:tracePt t="9290" x="2773363" y="4675188"/>
          <p14:tracePt t="9307" x="2765425" y="4713288"/>
          <p14:tracePt t="9341" x="2752725" y="4725988"/>
          <p14:tracePt t="9355" x="2740025" y="4738688"/>
          <p14:tracePt t="9387" x="2727325" y="4748213"/>
          <p14:tracePt t="9403" x="2714625" y="4760913"/>
          <p14:tracePt t="9435" x="2701925" y="4773613"/>
          <p14:tracePt t="9451" x="2689225" y="4786313"/>
          <p14:tracePt t="9467" x="2662238" y="4786313"/>
          <p14:tracePt t="9475" x="2654300" y="4799013"/>
          <p14:tracePt t="9499" x="2641600" y="4811713"/>
          <p14:tracePt t="9508" x="2628900" y="4819650"/>
          <p14:tracePt t="9524" x="2616200" y="4832350"/>
          <p14:tracePt t="9540" x="2590800" y="4862513"/>
          <p14:tracePt t="9570" x="2560638" y="4892675"/>
          <p14:tracePt t="9721" x="2530475" y="4892675"/>
          <p14:tracePt t="9729" x="2505075" y="4892675"/>
          <p14:tracePt t="9747" x="2476500" y="4892675"/>
          <p14:tracePt t="9787" x="2451100" y="4892675"/>
          <p14:tracePt t="9794" x="2436813" y="4905375"/>
          <p14:tracePt t="9811" x="2424113" y="4913313"/>
          <p14:tracePt t="9823" x="2398713" y="4913313"/>
          <p14:tracePt t="9840" x="2373313" y="4913313"/>
          <p14:tracePt t="9856" x="2344738" y="4913313"/>
          <p14:tracePt t="9873" x="2317750" y="4913313"/>
          <p14:tracePt t="9889" x="2263775" y="4913313"/>
          <p14:tracePt t="9908" x="2238375" y="4913313"/>
          <p14:tracePt t="9923" x="2208213" y="4913313"/>
          <p14:tracePt t="9940" x="2182813" y="4913313"/>
          <p14:tracePt t="9957" x="2157413" y="4913313"/>
          <p14:tracePt t="9974" x="2101850" y="4913313"/>
          <p14:tracePt t="9990" x="2041525" y="4948238"/>
          <p14:tracePt t="10007" x="1985963" y="4948238"/>
          <p14:tracePt t="10010" x="1960563" y="4948238"/>
          <p14:tracePt t="10024" x="1935163" y="4948238"/>
          <p14:tracePt t="10026" x="1906588" y="4948238"/>
          <p14:tracePt t="10041" x="1879600" y="4948238"/>
          <p14:tracePt t="10043" x="1851025" y="4948238"/>
          <p14:tracePt t="10057" x="1825625" y="4948238"/>
          <p14:tracePt t="10060" x="1760538" y="4948238"/>
          <p14:tracePt t="10073" x="1706563" y="4948238"/>
          <p14:tracePt t="10090" x="1679575" y="4948238"/>
          <p14:tracePt t="10107" x="1590675" y="4948238"/>
          <p14:tracePt t="10124" x="1535113" y="4948238"/>
          <p14:tracePt t="10140" x="1506538" y="4948238"/>
          <p14:tracePt t="10157" x="1450975" y="4922838"/>
          <p14:tracePt t="10173" x="1412875" y="4910138"/>
          <p14:tracePt t="10190" x="1357313" y="4884738"/>
          <p14:tracePt t="10206" x="1327150" y="4854575"/>
          <p14:tracePt t="10223" x="1314450" y="4841875"/>
          <p14:tracePt t="10226" x="1289050" y="4816475"/>
          <p14:tracePt t="10240" x="1258888" y="4786313"/>
          <p14:tracePt t="10257" x="1246188" y="4773613"/>
          <p14:tracePt t="10260" x="1233488" y="4760913"/>
          <p14:tracePt t="10273" x="1220788" y="4748213"/>
          <p14:tracePt t="10290" x="1208088" y="4705350"/>
          <p14:tracePt t="10306" x="1195388" y="4637088"/>
          <p14:tracePt t="10323" x="1162050" y="4565650"/>
          <p14:tracePt t="10339" x="1162050" y="4525963"/>
          <p14:tracePt t="10357" x="1162050" y="4471988"/>
          <p14:tracePt t="10373" x="1162050" y="4416425"/>
          <p14:tracePt t="10390" x="1162050" y="4360863"/>
          <p14:tracePt t="10407" x="1131888" y="4305300"/>
          <p14:tracePt t="10410" x="1131888" y="4279900"/>
          <p14:tracePt t="10423" x="1131888" y="4249738"/>
          <p14:tracePt t="10426" x="1144588" y="4203700"/>
          <p14:tracePt t="10440" x="1190625" y="4191000"/>
          <p14:tracePt t="10443" x="1190625" y="4160838"/>
          <p14:tracePt t="10456" x="1220788" y="4130675"/>
          <p14:tracePt t="10460" x="1250950" y="4100513"/>
          <p14:tracePt t="10475" x="1250950" y="4071938"/>
          <p14:tracePt t="10492" x="1296988" y="3994150"/>
          <p14:tracePt t="10507" x="1327150" y="3965575"/>
          <p14:tracePt t="10524" x="1357313" y="3935413"/>
          <p14:tracePt t="10539" x="1387475" y="3905250"/>
          <p14:tracePt t="10557" x="1454150" y="3871913"/>
          <p14:tracePt t="10579" x="1466850" y="3859213"/>
          <p14:tracePt t="10619" x="1481138" y="3846513"/>
          <p14:tracePt t="10650" x="1506538" y="3846513"/>
          <p14:tracePt t="10675" x="1519238" y="3854450"/>
          <p14:tracePt t="10683" x="1519238" y="3879850"/>
          <p14:tracePt t="10689" x="1519238" y="3910013"/>
          <p14:tracePt t="10706" x="1519238" y="3960813"/>
          <p14:tracePt t="10723" x="1519238" y="4092575"/>
          <p14:tracePt t="10739" x="1519238" y="4181475"/>
          <p14:tracePt t="10757" x="1489075" y="4318000"/>
          <p14:tracePt t="10774" x="1454150" y="4454525"/>
          <p14:tracePt t="10790" x="1420813" y="4565650"/>
          <p14:tracePt t="10807" x="1420813" y="4675188"/>
          <p14:tracePt t="10810" x="1420813" y="4735513"/>
          <p14:tracePt t="10822" x="1387475" y="4803775"/>
          <p14:tracePt t="10839" x="1387475" y="4879975"/>
          <p14:tracePt t="10842" x="1387475" y="4922838"/>
          <p14:tracePt t="10858" x="1374775" y="4960938"/>
          <p14:tracePt t="10874" x="1365250" y="4999038"/>
          <p14:tracePt t="10891" x="1365250" y="5029200"/>
          <p14:tracePt t="10906" x="1331913" y="5057775"/>
          <p14:tracePt t="10924" x="1331913" y="5113338"/>
          <p14:tracePt t="10939" x="1331913" y="5138738"/>
          <p14:tracePt t="10956" x="1301750" y="5199063"/>
          <p14:tracePt t="10974" x="1301750" y="5224463"/>
          <p14:tracePt t="10990" x="1301750" y="5270500"/>
          <p14:tracePt t="11008" x="1289050" y="5292725"/>
          <p14:tracePt t="11024" x="1281113" y="5305425"/>
          <p14:tracePt t="11043" x="1281113" y="5330825"/>
          <p14:tracePt t="11059" x="1268413" y="5343525"/>
          <p14:tracePt t="11083" x="1255713" y="5356225"/>
          <p14:tracePt t="11099" x="1241425" y="5368925"/>
          <p14:tracePt t="11107" x="1228725" y="5381625"/>
          <p14:tracePt t="11371" x="1238250" y="5389563"/>
          <p14:tracePt t="11419" x="1250950" y="5386388"/>
          <p14:tracePt t="11426" x="1263650" y="5373688"/>
          <p14:tracePt t="11595" x="1289050" y="5343525"/>
          <p14:tracePt t="11626" x="1319213" y="5343525"/>
          <p14:tracePt t="11668" x="1344613" y="5343525"/>
          <p14:tracePt t="11682" x="1370013" y="5343525"/>
          <p14:tracePt t="11715" x="1382713" y="5335588"/>
          <p14:tracePt t="11763" x="1395413" y="5322888"/>
          <p14:tracePt t="11779" x="1420813" y="5322888"/>
          <p14:tracePt t="11795" x="1450975" y="5322888"/>
          <p14:tracePt t="11835" x="1476375" y="5322888"/>
          <p14:tracePt t="11850" x="1501775" y="5322888"/>
          <p14:tracePt t="11883" x="1531938" y="5322888"/>
          <p14:tracePt t="11906" x="1557338" y="5322888"/>
          <p14:tracePt t="11924" x="1582738" y="5322888"/>
          <p14:tracePt t="11941" x="1612900" y="5322888"/>
          <p14:tracePt t="11955" x="1638300" y="5322888"/>
          <p14:tracePt t="11970" x="1666875" y="5322888"/>
          <p14:tracePt t="11987" x="1693863" y="5322888"/>
          <p14:tracePt t="12003" x="1719263" y="5322888"/>
          <p14:tracePt t="12011" x="1747838" y="5322888"/>
          <p14:tracePt t="12028" x="1773238" y="5322888"/>
          <p14:tracePt t="12043" x="1803400" y="5322888"/>
          <p14:tracePt t="12060" x="1828800" y="5322888"/>
          <p14:tracePt t="12091" x="1854200" y="5322888"/>
          <p14:tracePt t="12107" x="1884363" y="5322888"/>
          <p14:tracePt t="12131" x="1897063" y="5310188"/>
          <p14:tracePt t="12171" x="1909763" y="5295900"/>
          <p14:tracePt t="12282" x="1935163" y="5295900"/>
          <p14:tracePt t="12930" x="1944688" y="5295900"/>
          <p14:tracePt t="12940" x="1957388" y="5295900"/>
          <p14:tracePt t="12979" x="1982788" y="5295900"/>
          <p14:tracePt t="14003" x="2011363" y="5295900"/>
          <p14:tracePt t="14028" x="2058988" y="5280025"/>
          <p14:tracePt t="14034" x="2071688" y="5267325"/>
          <p14:tracePt t="14044" x="2097088" y="5241925"/>
          <p14:tracePt t="14059" x="2127250" y="5211763"/>
          <p14:tracePt t="14075" x="2157413" y="5181600"/>
          <p14:tracePt t="14091" x="2185988" y="5151438"/>
          <p14:tracePt t="14139" x="2198688" y="5138738"/>
          <p14:tracePt t="14163" x="2190750" y="5097463"/>
          <p14:tracePt t="14170" x="2178050" y="5083175"/>
          <p14:tracePt t="14187" x="2165350" y="5041900"/>
          <p14:tracePt t="14195" x="2152650" y="5032375"/>
          <p14:tracePt t="14206" x="2127250" y="5003800"/>
          <p14:tracePt t="14223" x="2063750" y="4943475"/>
          <p14:tracePt t="14226" x="2033588" y="4913313"/>
          <p14:tracePt t="14240" x="2020888" y="4867275"/>
          <p14:tracePt t="14243" x="2008188" y="4854575"/>
          <p14:tracePt t="14256" x="1978025" y="4829175"/>
          <p14:tracePt t="14259" x="1947863" y="4799013"/>
          <p14:tracePt t="14274" x="1889125" y="4735513"/>
          <p14:tracePt t="14289" x="1858963" y="4705350"/>
          <p14:tracePt t="14306" x="1841500" y="4657725"/>
          <p14:tracePt t="14322" x="1816100" y="4657725"/>
          <p14:tracePt t="14338" x="1770063" y="4645025"/>
          <p14:tracePt t="14356" x="1757363" y="4632325"/>
          <p14:tracePt t="14373" x="1719263" y="4632325"/>
          <p14:tracePt t="14390" x="1679575" y="4632325"/>
          <p14:tracePt t="14407" x="1654175" y="4632325"/>
          <p14:tracePt t="14410" x="1625600" y="4632325"/>
          <p14:tracePt t="14427" x="1600200" y="4632325"/>
          <p14:tracePt t="14439" x="1573213" y="4632325"/>
          <p14:tracePt t="14457" x="1544638" y="4632325"/>
          <p14:tracePt t="14460" x="1519238" y="4632325"/>
          <p14:tracePt t="14473" x="1458913" y="4657725"/>
          <p14:tracePt t="14490" x="1403350" y="4657725"/>
          <p14:tracePt t="14508" x="1352550" y="4657725"/>
          <p14:tracePt t="14523" x="1293813" y="4684713"/>
          <p14:tracePt t="14540" x="1238250" y="4713288"/>
          <p14:tracePt t="14556" x="1182688" y="4713288"/>
          <p14:tracePt t="14574" x="1122363" y="4743450"/>
          <p14:tracePt t="14589" x="1068388" y="4773613"/>
          <p14:tracePt t="14606" x="1008063" y="4803775"/>
          <p14:tracePt t="14623" x="952500" y="4857750"/>
          <p14:tracePt t="14626" x="927100" y="4857750"/>
          <p14:tracePt t="14640" x="914400" y="4870450"/>
          <p14:tracePt t="14643" x="889000" y="4897438"/>
          <p14:tracePt t="14655" x="858838" y="4926013"/>
          <p14:tracePt t="14659" x="846138" y="4938713"/>
          <p14:tracePt t="14673" x="833438" y="4951413"/>
          <p14:tracePt t="14691" x="833438" y="5006975"/>
          <p14:tracePt t="14706" x="803275" y="5062538"/>
          <p14:tracePt t="14724" x="790575" y="5075238"/>
          <p14:tracePt t="14739" x="777875" y="5113338"/>
          <p14:tracePt t="14757" x="777875" y="5138738"/>
          <p14:tracePt t="14773" x="777875" y="5194300"/>
          <p14:tracePt t="14789" x="777875" y="5219700"/>
          <p14:tracePt t="14807" x="777875" y="5249863"/>
          <p14:tracePt t="14810" x="777875" y="5275263"/>
          <p14:tracePt t="14823" x="777875" y="5305425"/>
          <p14:tracePt t="14840" x="777875" y="5330825"/>
          <p14:tracePt t="14843" x="790575" y="5376863"/>
          <p14:tracePt t="14857" x="820738" y="5407025"/>
          <p14:tracePt t="14859" x="833438" y="5419725"/>
          <p14:tracePt t="14874" x="884238" y="5445125"/>
          <p14:tracePt t="14890" x="965200" y="5526088"/>
          <p14:tracePt t="14907" x="1058863" y="5556250"/>
          <p14:tracePt t="14923" x="1157288" y="5619750"/>
          <p14:tracePt t="14939" x="1246188" y="5619750"/>
          <p14:tracePt t="14956" x="1344613" y="5649913"/>
          <p14:tracePt t="14974" x="1433513" y="5649913"/>
          <p14:tracePt t="14989" x="1471613" y="5649913"/>
          <p14:tracePt t="15007" x="1527175" y="5649913"/>
          <p14:tracePt t="15010" x="1552575" y="5649913"/>
          <p14:tracePt t="15022" x="1600200" y="5649913"/>
          <p14:tracePt t="15039" x="1689100" y="5649913"/>
          <p14:tracePt t="15042" x="1714500" y="5649913"/>
          <p14:tracePt t="15056" x="1744663" y="5649913"/>
          <p14:tracePt t="15060" x="1770063" y="5649913"/>
          <p14:tracePt t="15075" x="1816100" y="5641975"/>
          <p14:tracePt t="15099" x="1816100" y="5611813"/>
          <p14:tracePt t="15114" x="1833563" y="5564188"/>
          <p14:tracePt t="15124" x="1846263" y="5551488"/>
          <p14:tracePt t="15139" x="1876425" y="5467350"/>
          <p14:tracePt t="15156" x="1909763" y="5373688"/>
          <p14:tracePt t="15173" x="1909763" y="5318125"/>
          <p14:tracePt t="15190" x="1909763" y="5229225"/>
          <p14:tracePt t="15207" x="1909763" y="5135563"/>
          <p14:tracePt t="15210" x="1909763" y="5070475"/>
          <p14:tracePt t="15222" x="1909763" y="5006975"/>
          <p14:tracePt t="15226" x="1909763" y="4981575"/>
          <p14:tracePt t="15240" x="1909763" y="4918075"/>
          <p14:tracePt t="15243" x="1909763" y="4892675"/>
          <p14:tracePt t="15256" x="1909763" y="4862513"/>
          <p14:tracePt t="15259" x="1897063" y="4816475"/>
          <p14:tracePt t="15273" x="1851025" y="4773613"/>
          <p14:tracePt t="15290" x="1790700" y="4713288"/>
          <p14:tracePt t="15306" x="1709738" y="4672013"/>
          <p14:tracePt t="15323" x="1651000" y="4641850"/>
          <p14:tracePt t="15339" x="1560513" y="4641850"/>
          <p14:tracePt t="15356" x="1466850" y="4606925"/>
          <p14:tracePt t="15373" x="1412875" y="4606925"/>
          <p14:tracePt t="15390" x="1382713" y="4606925"/>
          <p14:tracePt t="15491" x="1408113" y="4606925"/>
          <p14:tracePt t="15498" x="1476375" y="4637088"/>
          <p14:tracePt t="15507" x="1570038" y="4675188"/>
          <p14:tracePt t="15523" x="1706563" y="4687888"/>
          <p14:tracePt t="15539" x="1816100" y="4705350"/>
          <p14:tracePt t="15557" x="1889125" y="4722813"/>
          <p14:tracePt t="15573" x="1927225" y="4735513"/>
          <p14:tracePt t="15589" x="1965325" y="4743450"/>
          <p14:tracePt t="15606" x="2038350" y="4760913"/>
          <p14:tracePt t="15609" x="2063750" y="4760913"/>
          <p14:tracePt t="15623" x="2076450" y="4768850"/>
          <p14:tracePt t="15626" x="2089150" y="4781550"/>
          <p14:tracePt t="15660" x="2114550" y="4811713"/>
          <p14:tracePt t="15691" x="2127250" y="4824413"/>
          <p14:tracePt t="15707" x="2127250" y="4849813"/>
          <p14:tracePt t="15715" x="2127250" y="4875213"/>
          <p14:tracePt t="15730" x="2127250" y="4900613"/>
          <p14:tracePt t="15747" x="2127250" y="4930775"/>
          <p14:tracePt t="15763" x="2101850" y="4960938"/>
          <p14:tracePt t="15779" x="2089150" y="4973638"/>
          <p14:tracePt t="15789" x="2076450" y="4986338"/>
          <p14:tracePt t="15867" x="2063750" y="4994275"/>
          <p14:tracePt t="15883" x="2051050" y="4991100"/>
          <p14:tracePt t="15891" x="2051050" y="4930775"/>
          <p14:tracePt t="15907" x="2051050" y="4841875"/>
          <p14:tracePt t="15922" x="2051050" y="4710113"/>
          <p14:tracePt t="15939" x="2051050" y="4657725"/>
          <p14:tracePt t="15979" x="2041525" y="4645025"/>
          <p14:tracePt t="15996" x="2011363" y="4645025"/>
          <p14:tracePt t="16002" x="1985963" y="4645025"/>
          <p14:tracePt t="16011" x="1960563" y="4645025"/>
          <p14:tracePt t="16023" x="1931988" y="4645025"/>
          <p14:tracePt t="16026" x="1906588" y="4645025"/>
          <p14:tracePt t="16040" x="1854200" y="4687888"/>
          <p14:tracePt t="16043" x="1820863" y="4760913"/>
          <p14:tracePt t="16056" x="1820863" y="4803775"/>
          <p14:tracePt t="16059" x="1820863" y="4887913"/>
          <p14:tracePt t="16073" x="1785938" y="4960938"/>
          <p14:tracePt t="16076" x="1785938" y="5075238"/>
          <p14:tracePt t="16090" x="1785938" y="5310188"/>
          <p14:tracePt t="16106" x="1785938" y="5437188"/>
          <p14:tracePt t="16124" x="1795463" y="5475288"/>
          <p14:tracePt t="16140" x="1879600" y="5505450"/>
          <p14:tracePt t="16156" x="1970088" y="5535613"/>
          <p14:tracePt t="16173" x="2097088" y="5535613"/>
          <p14:tracePt t="16190" x="2246313" y="5535613"/>
          <p14:tracePt t="16206" x="2395538" y="5535613"/>
          <p14:tracePt t="16223" x="2517775" y="5429250"/>
          <p14:tracePt t="16226" x="2547938" y="5381625"/>
          <p14:tracePt t="16240" x="2547938" y="5275263"/>
          <p14:tracePt t="16243" x="2586038" y="5203825"/>
          <p14:tracePt t="16256" x="2624138" y="5080000"/>
          <p14:tracePt t="16259" x="2624138" y="5016500"/>
          <p14:tracePt t="16274" x="2659063" y="4884738"/>
          <p14:tracePt t="16290" x="2659063" y="4794250"/>
          <p14:tracePt t="16306" x="2659063" y="4738688"/>
          <p14:tracePt t="16323" x="2659063" y="4684713"/>
          <p14:tracePt t="16338" x="2659063" y="4657725"/>
          <p14:tracePt t="16355" x="2671763" y="4645025"/>
          <p14:tracePt t="16379" x="2697163" y="4645025"/>
          <p14:tracePt t="16395" x="2722563" y="4645025"/>
          <p14:tracePt t="16406" x="2786063" y="4645025"/>
          <p14:tracePt t="16423" x="2862263" y="4657725"/>
          <p14:tracePt t="16426" x="2909888" y="4705350"/>
          <p14:tracePt t="16443" x="2960688" y="4756150"/>
          <p14:tracePt t="16456" x="2990850" y="4786313"/>
          <p14:tracePt t="16459" x="3021013" y="4816475"/>
          <p14:tracePt t="16473" x="3021013" y="4845050"/>
          <p14:tracePt t="16476" x="3054350" y="4910138"/>
          <p14:tracePt t="16490" x="3067050" y="4951413"/>
          <p14:tracePt t="16506" x="3109913" y="4994275"/>
          <p14:tracePt t="16523" x="3109913" y="5016500"/>
          <p14:tracePt t="16539" x="3122613" y="5029200"/>
          <p14:tracePt t="16579" x="3135313" y="5041900"/>
          <p14:tracePt t="16667" x="3127375" y="5054600"/>
          <p14:tracePt t="16699" x="3100388" y="5054600"/>
          <p14:tracePt t="16770" x="3074988" y="5054600"/>
          <p14:tracePt t="16818" x="3046413" y="5054600"/>
          <p14:tracePt t="16835" x="3033713" y="5045075"/>
          <p14:tracePt t="16859" x="3021013" y="5032375"/>
          <p14:tracePt t="16875" x="2995613" y="5032375"/>
          <p14:tracePt t="16899" x="2968625" y="5032375"/>
          <p14:tracePt t="16915" x="2943225" y="5032375"/>
          <p14:tracePt t="16931" x="2914650" y="5032375"/>
          <p14:tracePt t="16940" x="2889250" y="5032375"/>
          <p14:tracePt t="16946" x="2859088" y="5032375"/>
          <p14:tracePt t="16957" x="2816225" y="5032375"/>
          <p14:tracePt t="16974" x="2743200" y="5032375"/>
          <p14:tracePt t="16989" x="2689225" y="5032375"/>
          <p14:tracePt t="17006" x="2633663" y="5032375"/>
          <p14:tracePt t="17022" x="2608263" y="5032375"/>
          <p14:tracePt t="17039" x="2582863" y="5006975"/>
          <p14:tracePt t="17067" x="2555875" y="5006975"/>
          <p14:tracePt t="17091" x="2543175" y="4999038"/>
          <p14:tracePt t="17098" x="2543175" y="4938713"/>
          <p14:tracePt t="17107" x="2578100" y="4829175"/>
          <p14:tracePt t="17123" x="2611438" y="4641850"/>
          <p14:tracePt t="17140" x="2646363" y="4505325"/>
          <p14:tracePt t="17156" x="2697163" y="4391025"/>
          <p14:tracePt t="17173" x="2755900" y="4330700"/>
          <p14:tracePt t="17189" x="2811463" y="4297363"/>
          <p14:tracePt t="17207" x="2867025" y="4297363"/>
          <p14:tracePt t="17223" x="2897188" y="4267200"/>
          <p14:tracePt t="17260" x="2927350" y="4267200"/>
          <p14:tracePt t="17571" x="2940050" y="4259263"/>
          <p14:tracePt t="17587" x="2940050" y="4229100"/>
          <p14:tracePt t="17603" x="2940050" y="4203700"/>
          <p14:tracePt t="17611" x="2940050" y="4178300"/>
          <p14:tracePt t="18042" x="2940050" y="4148138"/>
          <p14:tracePt t="18060" x="2986088" y="4135438"/>
          <p14:tracePt t="18067" x="2995613" y="4122738"/>
          <p14:tracePt t="18075" x="3008313" y="4110038"/>
          <p14:tracePt t="18089" x="3033713" y="4110038"/>
          <p14:tracePt t="18106" x="3062288" y="4110038"/>
          <p14:tracePt t="18131" x="3087688" y="4110038"/>
          <p14:tracePt t="18147" x="3117850" y="4110038"/>
          <p14:tracePt t="18156" x="3143250" y="4110038"/>
          <p14:tracePt t="18173" x="3168650" y="4110038"/>
          <p14:tracePt t="18189" x="3262313" y="4110038"/>
          <p14:tracePt t="18206" x="3287713" y="4110038"/>
          <p14:tracePt t="18259" x="3300413" y="4097338"/>
          <p14:tracePt t="18307" x="3292475" y="4054475"/>
          <p14:tracePt t="18331" x="3262313" y="4054475"/>
          <p14:tracePt t="18667" x="3249613" y="4062413"/>
          <p14:tracePt t="18683" x="3249613" y="4087813"/>
          <p14:tracePt t="21827" x="3249613" y="4152900"/>
          <p14:tracePt t="21834" x="3241675" y="4165600"/>
          <p14:tracePt t="21843" x="3165475" y="4181475"/>
          <p14:tracePt t="21856" x="3117850" y="4194175"/>
          <p14:tracePt t="21859" x="3008313" y="4194175"/>
          <p14:tracePt t="21873" x="2943225" y="4194175"/>
          <p14:tracePt t="21875" x="2833688" y="4233863"/>
          <p14:tracePt t="21889" x="2433638" y="4279900"/>
          <p14:tracePt t="21906" x="1689100" y="4386263"/>
          <p14:tracePt t="21923" x="749300" y="4700588"/>
          <p14:tracePt t="21939" x="719138" y="4700588"/>
          <p14:tracePt t="22035" x="744538" y="4700588"/>
          <p14:tracePt t="22060" x="769938" y="4700588"/>
          <p14:tracePt t="22067" x="800100" y="4675188"/>
          <p14:tracePt t="22076" x="830263" y="4675188"/>
          <p14:tracePt t="22088" x="858838" y="4645025"/>
          <p14:tracePt t="22092" x="884238" y="4645025"/>
          <p14:tracePt t="22106" x="1063625" y="4611688"/>
          <p14:tracePt t="22124" x="1347788" y="4611688"/>
          <p14:tracePt t="22139" x="1641475" y="4568825"/>
          <p14:tracePt t="22156" x="1879600" y="4530725"/>
          <p14:tracePt t="22173" x="2173288" y="4484688"/>
          <p14:tracePt t="22189" x="2411413" y="4445000"/>
          <p14:tracePt t="22207" x="2836863" y="4398963"/>
          <p14:tracePt t="22210" x="3041650" y="4352925"/>
          <p14:tracePt t="22222" x="3165475" y="4313238"/>
          <p14:tracePt t="22239" x="3297238" y="4279900"/>
          <p14:tracePt t="22242" x="3309938" y="4267200"/>
          <p14:tracePt t="22256" x="3335338" y="4237038"/>
          <p14:tracePt t="22275" x="3309938" y="4206875"/>
          <p14:tracePt t="22289" x="3279775" y="4152900"/>
          <p14:tracePt t="22307" x="3249613" y="4092575"/>
          <p14:tracePt t="22323" x="3203575" y="4016375"/>
          <p14:tracePt t="22341" x="3190875" y="3978275"/>
          <p14:tracePt t="22355" x="3152775" y="3940175"/>
          <p14:tracePt t="22372" x="3105150" y="3922713"/>
          <p14:tracePt t="22389" x="3067050" y="3884613"/>
          <p14:tracePt t="22406" x="2901950" y="3790950"/>
          <p14:tracePt t="22423" x="2697163" y="3629025"/>
          <p14:tracePt t="22426" x="2620963" y="3552825"/>
          <p14:tracePt t="22439" x="2570163" y="3502025"/>
          <p14:tracePt t="22456" x="2501900" y="3467100"/>
          <p14:tracePt t="22459" x="2451100" y="3433763"/>
          <p14:tracePt t="22472" x="2441575" y="3433763"/>
          <p14:tracePt t="22515" x="2416175" y="3433763"/>
          <p14:tracePt t="22547" x="2403475" y="3441700"/>
          <p14:tracePt t="22557" x="2373313" y="3471863"/>
          <p14:tracePt t="22580" x="2398713" y="3502025"/>
          <p14:tracePt t="22587" x="2411413" y="3509963"/>
          <p14:tracePt t="22595" x="2466975" y="3509963"/>
          <p14:tracePt t="22606" x="2497138" y="3509963"/>
          <p14:tracePt t="22623" x="2624138" y="3509963"/>
          <p14:tracePt t="22626" x="2649538" y="3509963"/>
          <p14:tracePt t="22638" x="2701925" y="3467100"/>
          <p14:tracePt t="22656" x="2735263" y="3327400"/>
          <p14:tracePt t="22659" x="2735263" y="3221038"/>
          <p14:tracePt t="22672" x="2735263" y="3155950"/>
          <p14:tracePt t="22675" x="2735263" y="3092450"/>
          <p14:tracePt t="22689" x="2735263" y="3028950"/>
          <p14:tracePt t="22691" x="2641600" y="2935288"/>
          <p14:tracePt t="22706" x="2279650" y="2757488"/>
          <p14:tracePt t="22722" x="1876425" y="2663825"/>
          <p14:tracePt t="22739" x="1390650" y="2616200"/>
          <p14:tracePt t="22755" x="909638" y="2616200"/>
          <p14:tracePt t="22773" x="468313" y="2824163"/>
          <p14:tracePt t="22789" x="268288" y="3109913"/>
          <p14:tracePt t="22806" x="204788" y="3433763"/>
          <p14:tracePt t="22809" x="204788" y="3603625"/>
          <p14:tracePt t="22822" x="204788" y="3717925"/>
          <p14:tracePt t="22839" x="250825" y="3829050"/>
          <p14:tracePt t="22842" x="319088" y="3862388"/>
          <p14:tracePt t="22856" x="442913" y="3905250"/>
          <p14:tracePt t="22859" x="565150" y="3948113"/>
          <p14:tracePt t="22873" x="736600" y="3948113"/>
          <p14:tracePt t="22875" x="906463" y="3948113"/>
          <p14:tracePt t="22890" x="1301750" y="3948113"/>
          <p14:tracePt t="22907" x="1646238" y="3948113"/>
          <p14:tracePt t="22923" x="1884363" y="3914775"/>
          <p14:tracePt t="22940" x="1985963" y="3849688"/>
          <p14:tracePt t="22956" x="2046288" y="3790950"/>
          <p14:tracePt t="22972" x="2058988" y="3752850"/>
          <p14:tracePt t="22990" x="1998663" y="3654425"/>
          <p14:tracePt t="23006" x="1957388" y="3611563"/>
          <p14:tracePt t="23022" x="1897063" y="3581400"/>
          <p14:tracePt t="23039" x="1808163" y="3581400"/>
          <p14:tracePt t="23042" x="1778000" y="3581400"/>
          <p14:tracePt t="23055" x="1752600" y="3581400"/>
          <p14:tracePt t="23059" x="1722438" y="3581400"/>
          <p14:tracePt t="23072" x="1676400" y="3629025"/>
          <p14:tracePt t="23075" x="1676400" y="3692525"/>
          <p14:tracePt t="23090" x="1676400" y="3862388"/>
          <p14:tracePt t="23107" x="1778000" y="3986213"/>
          <p14:tracePt t="23123" x="2071688" y="4024313"/>
          <p14:tracePt t="23139" x="2441575" y="4024313"/>
          <p14:tracePt t="23155" x="2816225" y="4006850"/>
          <p14:tracePt t="23173" x="3079750" y="3743325"/>
          <p14:tracePt t="23189" x="3117850" y="3449638"/>
          <p14:tracePt t="23206" x="3117850" y="3165475"/>
          <p14:tracePt t="23222" x="2727325" y="2863850"/>
          <p14:tracePt t="23239" x="2254250" y="2624138"/>
          <p14:tracePt t="23256" x="1879600" y="2582863"/>
          <p14:tracePt t="23259" x="1790700" y="2582863"/>
          <p14:tracePt t="23272" x="1727200" y="2582863"/>
          <p14:tracePt t="23275" x="1638300" y="2633663"/>
          <p14:tracePt t="23289" x="1638300" y="2722563"/>
          <p14:tracePt t="23306" x="1638300" y="2947988"/>
          <p14:tracePt t="23323" x="1714500" y="3028950"/>
          <p14:tracePt t="23338" x="1773238" y="3059113"/>
          <p14:tracePt t="23356" x="1800225" y="3059113"/>
          <p14:tracePt t="23411" x="1778000" y="3059113"/>
          <p14:tracePt t="23418" x="1714500" y="3059113"/>
          <p14:tracePt t="23435" x="1684338" y="3059113"/>
          <p14:tracePt t="23475" x="1671638" y="3105150"/>
          <p14:tracePt t="23483" x="1671638" y="3130550"/>
          <p14:tracePt t="23490" x="1739900" y="3203575"/>
          <p14:tracePt t="23505" x="1816100" y="3284538"/>
          <p14:tracePt t="23522" x="1871663" y="3284538"/>
          <p14:tracePt t="23556" x="1884363" y="3284538"/>
          <p14:tracePt t="23563" x="1897063" y="3284538"/>
          <p14:tracePt t="23579" x="1909763" y="3276600"/>
          <p14:tracePt t="23595" x="1897063" y="3233738"/>
          <p14:tracePt t="23699" x="1884363" y="3241675"/>
          <p14:tracePt t="23705" x="1858963" y="3271838"/>
          <p14:tracePt t="23724" x="1858963" y="3297238"/>
          <p14:tracePt t="23899" x="1858963" y="3322638"/>
          <p14:tracePt t="23905" x="1858963" y="3352800"/>
          <p14:tracePt t="23940" x="1858963" y="3378200"/>
          <p14:tracePt t="88516" x="1812925" y="3395663"/>
          <p14:tracePt t="88523" x="1765300" y="3395663"/>
          <p14:tracePt t="88536" x="1722438" y="3395663"/>
          <p14:tracePt t="88835" x="1828800" y="3360738"/>
          <p14:tracePt t="88843" x="2054225" y="3360738"/>
          <p14:tracePt t="88852" x="2233613" y="3317875"/>
          <p14:tracePt t="88869" x="2411413" y="3317875"/>
          <p14:tracePt t="88886" x="2436813" y="3317875"/>
          <p14:tracePt t="88987" x="2416175" y="3317875"/>
          <p14:tracePt t="88994" x="2386013" y="3317875"/>
          <p14:tracePt t="89003" x="2360613" y="3317875"/>
          <p14:tracePt t="89019" x="2305050" y="3317875"/>
          <p14:tracePt t="89035" x="2216150" y="3317875"/>
          <p14:tracePt t="89052" x="2160588" y="3317875"/>
          <p14:tracePt t="89069" x="2092325" y="3284538"/>
          <p14:tracePt t="89086" x="2028825" y="3284538"/>
          <p14:tracePt t="89102" x="1973263" y="3254375"/>
          <p14:tracePt t="89118" x="1944688" y="3254375"/>
          <p14:tracePt t="89136" x="1919288" y="3254375"/>
          <p14:tracePt t="89155" x="1889125" y="3221038"/>
          <p14:tracePt t="89179" x="1858963" y="3221038"/>
          <p14:tracePt t="89259" x="1833563" y="3221038"/>
          <p14:tracePt t="89275" x="1803400" y="3221038"/>
          <p14:tracePt t="89283" x="1778000" y="3221038"/>
          <p14:tracePt t="89291" x="1731963" y="3233738"/>
          <p14:tracePt t="89302" x="1684338" y="3249613"/>
          <p14:tracePt t="89318" x="1570038" y="3297238"/>
          <p14:tracePt t="89322" x="1557338" y="3309938"/>
          <p14:tracePt t="89335" x="1519238" y="3322638"/>
          <p14:tracePt t="89339" x="1506538" y="3335338"/>
          <p14:tracePt t="89352" x="1493838" y="3348038"/>
          <p14:tracePt t="89355" x="1481138" y="3360738"/>
          <p14:tracePt t="89369" x="1466850" y="3373438"/>
          <p14:tracePt t="89386" x="1441450" y="3398838"/>
          <p14:tracePt t="89460" x="1441450" y="3424238"/>
          <p14:tracePt t="89483" x="1441450" y="3449638"/>
          <p14:tracePt t="89490" x="1441450" y="3475038"/>
          <p14:tracePt t="89507" x="1441450" y="3522663"/>
          <p14:tracePt t="89519" x="1471613" y="3568700"/>
          <p14:tracePt t="89522" x="1471613" y="3598863"/>
          <p14:tracePt t="89535" x="1471613" y="3624263"/>
          <p14:tracePt t="89539" x="1471613" y="3649663"/>
          <p14:tracePt t="89551" x="1489075" y="3697288"/>
          <p14:tracePt t="89554" x="1497013" y="3709988"/>
          <p14:tracePt t="89579" x="1514475" y="3752850"/>
          <p14:tracePt t="89611" x="1539875" y="3752850"/>
          <p14:tracePt t="89627" x="1565275" y="3752850"/>
          <p14:tracePt t="89643" x="1595438" y="3752850"/>
          <p14:tracePt t="89650" x="1641475" y="3786188"/>
          <p14:tracePt t="89659" x="1654175" y="3786188"/>
          <p14:tracePt t="89668" x="1679575" y="3786188"/>
          <p14:tracePt t="89685" x="1735138" y="3786188"/>
          <p14:tracePt t="89701" x="1790700" y="3786188"/>
          <p14:tracePt t="89718" x="1863725" y="3786188"/>
          <p14:tracePt t="89736" x="1935163" y="3816350"/>
          <p14:tracePt t="89739" x="1982788" y="3816350"/>
          <p14:tracePt t="89752" x="2046288" y="3833813"/>
          <p14:tracePt t="89755" x="2170113" y="3871913"/>
          <p14:tracePt t="89768" x="2216150" y="3887788"/>
          <p14:tracePt t="89771" x="2246313" y="3887788"/>
          <p14:tracePt t="89786" x="2373313" y="3887788"/>
          <p14:tracePt t="89802" x="2466975" y="3917950"/>
          <p14:tracePt t="89820" x="2497138" y="3917950"/>
          <p14:tracePt t="89836" x="2547938" y="3917950"/>
          <p14:tracePt t="89875" x="2578100" y="3917950"/>
          <p14:tracePt t="89899" x="2603500" y="3917950"/>
          <p14:tracePt t="89930" x="2649538" y="3905250"/>
          <p14:tracePt t="89964" x="2649538" y="3879850"/>
          <p14:tracePt t="89979" x="2684463" y="3833813"/>
          <p14:tracePt t="89995" x="2684463" y="3821113"/>
          <p14:tracePt t="90011" x="2684463" y="3794125"/>
          <p14:tracePt t="90027" x="2684463" y="3768725"/>
          <p14:tracePt t="90043" x="2684463" y="3740150"/>
          <p14:tracePt t="90059" x="2684463" y="3714750"/>
          <p14:tracePt t="90068" x="2684463" y="3684588"/>
          <p14:tracePt t="90091" x="2684463" y="3659188"/>
          <p14:tracePt t="90138" x="2684463" y="3633788"/>
          <p14:tracePt t="90171" x="2684463" y="3603625"/>
          <p14:tracePt t="90187" x="2654300" y="3556000"/>
          <p14:tracePt t="90194" x="2641600" y="3556000"/>
          <p14:tracePt t="90201" x="2633663" y="3543300"/>
          <p14:tracePt t="90220" x="2603500" y="3517900"/>
          <p14:tracePt t="90235" x="2578100" y="3492500"/>
          <p14:tracePt t="90252" x="2540000" y="3454400"/>
          <p14:tracePt t="90269" x="2466975" y="3436938"/>
          <p14:tracePt t="90285" x="2416175" y="3411538"/>
          <p14:tracePt t="90302" x="2360613" y="3386138"/>
          <p14:tracePt t="90319" x="2292350" y="3373438"/>
          <p14:tracePt t="90322" x="2263775" y="3343275"/>
          <p14:tracePt t="90336" x="2198688" y="3343275"/>
          <p14:tracePt t="90339" x="2170113" y="3343275"/>
          <p14:tracePt t="90351" x="2144713" y="3343275"/>
          <p14:tracePt t="90354" x="2079625" y="3343275"/>
          <p14:tracePt t="90369" x="2054225" y="3343275"/>
          <p14:tracePt t="90372" x="2025650" y="3343275"/>
          <p14:tracePt t="90386" x="1935163" y="3343275"/>
          <p14:tracePt t="90402" x="1846263" y="3343275"/>
          <p14:tracePt t="90419" x="1752600" y="3343275"/>
          <p14:tracePt t="90435" x="1679575" y="3355975"/>
          <p14:tracePt t="90452" x="1612900" y="3365500"/>
          <p14:tracePt t="90469" x="1552575" y="3398838"/>
          <p14:tracePt t="90486" x="1481138" y="3411538"/>
          <p14:tracePt t="90501" x="1441450" y="3424238"/>
          <p14:tracePt t="90519" x="1416050" y="3449638"/>
          <p14:tracePt t="90522" x="1390650" y="3449638"/>
          <p14:tracePt t="90535" x="1362075" y="3479800"/>
          <p14:tracePt t="90538" x="1331913" y="3509963"/>
          <p14:tracePt t="90556" x="1284288" y="3527425"/>
          <p14:tracePt t="90569" x="1271588" y="3535363"/>
          <p14:tracePt t="90572" x="1258888" y="3548063"/>
          <p14:tracePt t="90586" x="1225550" y="3560763"/>
          <p14:tracePt t="90602" x="1212850" y="3586163"/>
          <p14:tracePt t="90618" x="1212850" y="3611563"/>
          <p14:tracePt t="90635" x="1212850" y="3646488"/>
          <p14:tracePt t="90652" x="1212850" y="3675063"/>
          <p14:tracePt t="90668" x="1212850" y="3730625"/>
          <p14:tracePt t="90685" x="1241425" y="3824288"/>
          <p14:tracePt t="90702" x="1301750" y="3884613"/>
          <p14:tracePt t="90719" x="1374775" y="3986213"/>
          <p14:tracePt t="90722" x="1403350" y="4016375"/>
          <p14:tracePt t="90735" x="1416050" y="4024313"/>
          <p14:tracePt t="90739" x="1441450" y="4054475"/>
          <p14:tracePt t="90756" x="1489075" y="4071938"/>
          <p14:tracePt t="90771" x="1535113" y="4084638"/>
          <p14:tracePt t="90786" x="1590675" y="4084638"/>
          <p14:tracePt t="90803" x="1646238" y="4113213"/>
          <p14:tracePt t="90818" x="1701800" y="4113213"/>
          <p14:tracePt t="90837" x="1731963" y="4113213"/>
          <p14:tracePt t="90851" x="1820863" y="4113213"/>
          <p14:tracePt t="90868" x="1846263" y="4113213"/>
          <p14:tracePt t="90884" x="1909763" y="4113213"/>
          <p14:tracePt t="90901" x="1965325" y="4113213"/>
          <p14:tracePt t="90908" x="2011363" y="4087813"/>
          <p14:tracePt t="90918" x="2025650" y="4087813"/>
          <p14:tracePt t="90935" x="2079625" y="4059238"/>
          <p14:tracePt t="90951" x="2109788" y="4059238"/>
          <p14:tracePt t="90968" x="2203450" y="4024313"/>
          <p14:tracePt t="90985" x="2233613" y="4024313"/>
          <p14:tracePt t="90986" x="2263775" y="3994150"/>
          <p14:tracePt t="91001" x="2289175" y="3994150"/>
          <p14:tracePt t="91018" x="2301875" y="3994150"/>
          <p14:tracePt t="91034" x="2357438" y="3978275"/>
          <p14:tracePt t="91052" x="2370138" y="3965575"/>
          <p14:tracePt t="91075" x="2411413" y="3952875"/>
          <p14:tracePt t="91108" x="2441575" y="3922713"/>
          <p14:tracePt t="91115" x="2454275" y="3910013"/>
          <p14:tracePt t="91131" x="2479675" y="3910013"/>
          <p14:tracePt t="91156" x="2509838" y="3879850"/>
          <p14:tracePt t="91179" x="2555875" y="3862388"/>
          <p14:tracePt t="91203" x="2555875" y="3836988"/>
          <p14:tracePt t="91219" x="2555875" y="3811588"/>
          <p14:tracePt t="91227" x="2555875" y="3781425"/>
          <p14:tracePt t="91243" x="2555875" y="3756025"/>
          <p14:tracePt t="91251" x="2555875" y="3727450"/>
          <p14:tracePt t="91269" x="2555875" y="3675063"/>
          <p14:tracePt t="91285" x="2555875" y="3621088"/>
          <p14:tracePt t="91302" x="2555875" y="3565525"/>
          <p14:tracePt t="91319" x="2555875" y="3475038"/>
          <p14:tracePt t="91322" x="2543175" y="3429000"/>
          <p14:tracePt t="91335" x="2535238" y="3416300"/>
          <p14:tracePt t="91338" x="2505075" y="3386138"/>
          <p14:tracePt t="91351" x="2489200" y="3340100"/>
          <p14:tracePt t="91355" x="2479675" y="3330575"/>
          <p14:tracePt t="91371" x="2451100" y="3302000"/>
          <p14:tracePt t="91386" x="2424113" y="3279775"/>
          <p14:tracePt t="91401" x="2390775" y="3267075"/>
          <p14:tracePt t="91418" x="2365375" y="3241675"/>
          <p14:tracePt t="91436" x="2339975" y="3241675"/>
          <p14:tracePt t="91451" x="2301875" y="3228975"/>
          <p14:tracePt t="91469" x="2263775" y="3216275"/>
          <p14:tracePt t="91485" x="2208213" y="3216275"/>
          <p14:tracePt t="91502" x="2182813" y="3216275"/>
          <p14:tracePt t="91519" x="2127250" y="3216275"/>
          <p14:tracePt t="91522" x="2097088" y="3216275"/>
          <p14:tracePt t="91535" x="2071688" y="3216275"/>
          <p14:tracePt t="91552" x="2046288" y="3216275"/>
          <p14:tracePt t="91555" x="2016125" y="3216275"/>
          <p14:tracePt t="91570" x="1960563" y="3216275"/>
          <p14:tracePt t="91586" x="1914525" y="3228975"/>
          <p14:tracePt t="91602" x="1854200" y="3289300"/>
          <p14:tracePt t="91619" x="1816100" y="3327400"/>
          <p14:tracePt t="91635" x="1760538" y="3382963"/>
          <p14:tracePt t="91651" x="1714500" y="3398838"/>
          <p14:tracePt t="91669" x="1714500" y="3424238"/>
          <p14:tracePt t="91685" x="1654175" y="3479800"/>
          <p14:tracePt t="91702" x="1654175" y="3509963"/>
          <p14:tracePt t="91719" x="1625600" y="3565525"/>
          <p14:tracePt t="91722" x="1616075" y="3578225"/>
          <p14:tracePt t="91734" x="1603375" y="3590925"/>
          <p14:tracePt t="91751" x="1603375" y="3616325"/>
          <p14:tracePt t="91754" x="1603375" y="3641725"/>
          <p14:tracePt t="91768" x="1573213" y="3671888"/>
          <p14:tracePt t="91785" x="1573213" y="3702050"/>
          <p14:tracePt t="91802" x="1573213" y="3727450"/>
          <p14:tracePt t="91819" x="1573213" y="3756025"/>
          <p14:tracePt t="91836" x="1582738" y="3803650"/>
          <p14:tracePt t="91852" x="1612900" y="3833813"/>
          <p14:tracePt t="91869" x="1658938" y="3846513"/>
          <p14:tracePt t="91886" x="1701800" y="3887788"/>
          <p14:tracePt t="91902" x="1731963" y="3917950"/>
          <p14:tracePt t="91908" x="1795463" y="3917950"/>
          <p14:tracePt t="91918" x="1803400" y="3930650"/>
          <p14:tracePt t="91935" x="1841500" y="3940175"/>
          <p14:tracePt t="91938" x="1854200" y="3952875"/>
          <p14:tracePt t="91952" x="1866900" y="3965575"/>
          <p14:tracePt t="91969" x="1892300" y="3965575"/>
          <p14:tracePt t="91972" x="1919288" y="3965575"/>
          <p14:tracePt t="91985" x="1973263" y="3965575"/>
          <p14:tracePt t="92002" x="2016125" y="3965575"/>
          <p14:tracePt t="92019" x="2051050" y="3965575"/>
          <p14:tracePt t="92037" x="2092325" y="3978275"/>
          <p14:tracePt t="92051" x="2195513" y="3990975"/>
          <p14:tracePt t="92069" x="2271713" y="4021138"/>
          <p14:tracePt t="92085" x="2344738" y="4021138"/>
          <p14:tracePt t="92102" x="2390775" y="4037013"/>
          <p14:tracePt t="92123" x="2403475" y="4049713"/>
          <p14:tracePt t="92163" x="2428875" y="4049713"/>
          <p14:tracePt t="92171" x="2459038" y="4049713"/>
          <p14:tracePt t="92179" x="2484438" y="4049713"/>
          <p14:tracePt t="92195" x="2509838" y="4049713"/>
          <p14:tracePt t="92211" x="2578100" y="4021138"/>
          <p14:tracePt t="92236" x="2608263" y="4021138"/>
          <p14:tracePt t="92243" x="2620963" y="4006850"/>
          <p14:tracePt t="92251" x="2628900" y="3994150"/>
          <p14:tracePt t="92275" x="2659063" y="3968750"/>
          <p14:tracePt t="92291" x="2689225" y="3940175"/>
          <p14:tracePt t="92307" x="2717800" y="3905250"/>
          <p14:tracePt t="92324" x="2730500" y="3897313"/>
          <p14:tracePt t="92340" x="2755900" y="3867150"/>
          <p14:tracePt t="92356" x="2755900" y="3841750"/>
          <p14:tracePt t="92372" x="2755900" y="3811588"/>
          <p14:tracePt t="92395" x="2755900" y="3786188"/>
          <p14:tracePt t="92411" x="2755900" y="3760788"/>
          <p14:tracePt t="92427" x="2755900" y="3730625"/>
          <p14:tracePt t="92437" x="2755900" y="3705225"/>
          <p14:tracePt t="92452" x="2755900" y="3675063"/>
          <p14:tracePt t="92469" x="2755900" y="3624263"/>
          <p14:tracePt t="92486" x="2755900" y="3595688"/>
          <p14:tracePt t="92502" x="2747963" y="3522663"/>
          <p14:tracePt t="92518" x="2735263" y="3509963"/>
          <p14:tracePt t="92535" x="2705100" y="3484563"/>
          <p14:tracePt t="92538" x="2697163" y="3471863"/>
          <p14:tracePt t="92552" x="2684463" y="3459163"/>
          <p14:tracePt t="92555" x="2671763" y="3446463"/>
          <p14:tracePt t="92569" x="2641600" y="3421063"/>
          <p14:tracePt t="92586" x="2616200" y="3421063"/>
          <p14:tracePt t="92602" x="2560638" y="3421063"/>
          <p14:tracePt t="92618" x="2505075" y="3390900"/>
          <p14:tracePt t="92635" x="2451100" y="3390900"/>
          <p14:tracePt t="92651" x="2395538" y="3390900"/>
          <p14:tracePt t="92668" x="2339975" y="3390900"/>
          <p14:tracePt t="92685" x="2251075" y="3390900"/>
          <p14:tracePt t="92702" x="2160588" y="3390900"/>
          <p14:tracePt t="92719" x="2105025" y="3390900"/>
          <p14:tracePt t="92722" x="2076450" y="3390900"/>
          <p14:tracePt t="92735" x="2033588" y="3390900"/>
          <p14:tracePt t="92738" x="1985963" y="3390900"/>
          <p14:tracePt t="92751" x="1960563" y="3390900"/>
          <p14:tracePt t="92754" x="1931988" y="3390900"/>
          <p14:tracePt t="92769" x="1906588" y="3390900"/>
          <p14:tracePt t="92772" x="1841500" y="3390900"/>
          <p14:tracePt t="92786" x="1752600" y="3390900"/>
          <p14:tracePt t="92802" x="1625600" y="3390900"/>
          <p14:tracePt t="92819" x="1497013" y="3390900"/>
          <p14:tracePt t="92835" x="1403350" y="3390900"/>
          <p14:tracePt t="92851" x="1314450" y="3390900"/>
          <p14:tracePt t="92868" x="1289050" y="3390900"/>
          <p14:tracePt t="92885" x="1258888" y="3390900"/>
          <p14:tracePt t="92939" x="1233488" y="3390900"/>
          <p14:tracePt t="92963" x="1220788" y="3395663"/>
          <p14:tracePt t="92971" x="1220788" y="3421063"/>
          <p14:tracePt t="92978" x="1220788" y="3449638"/>
          <p14:tracePt t="92987" x="1220788" y="3475038"/>
          <p14:tracePt t="93002" x="1220788" y="3530600"/>
          <p14:tracePt t="93019" x="1220788" y="3621088"/>
          <p14:tracePt t="93035" x="1241425" y="3679825"/>
          <p14:tracePt t="93051" x="1258888" y="3722688"/>
          <p14:tracePt t="93075" x="1289050" y="3752850"/>
          <p14:tracePt t="93107" x="1357313" y="3786188"/>
          <p14:tracePt t="93130" x="1425575" y="3821113"/>
          <p14:tracePt t="93138" x="1454150" y="3821113"/>
          <p14:tracePt t="93152" x="1484313" y="3849688"/>
          <p14:tracePt t="93168" x="1509713" y="3849688"/>
          <p14:tracePt t="93172" x="1557338" y="3867150"/>
          <p14:tracePt t="93184" x="1570038" y="3879850"/>
          <p14:tracePt t="93202" x="1620838" y="3879850"/>
          <p14:tracePt t="93219" x="1651000" y="3879850"/>
          <p14:tracePt t="93235" x="1706563" y="3879850"/>
          <p14:tracePt t="93251" x="1731963" y="3879850"/>
          <p14:tracePt t="93268" x="1785938" y="3879850"/>
          <p14:tracePt t="93285" x="1851025" y="3879850"/>
          <p14:tracePt t="93302" x="1876425" y="3879850"/>
          <p14:tracePt t="93319" x="1906588" y="3879850"/>
          <p14:tracePt t="93322" x="1931988" y="3879850"/>
          <p14:tracePt t="93339" x="1957388" y="3879850"/>
          <p14:tracePt t="93352" x="1970088" y="3892550"/>
          <p14:tracePt t="93369" x="1982788" y="3905250"/>
          <p14:tracePt t="93395" x="2008188" y="3905250"/>
          <p14:tracePt t="93411" x="2038350" y="3905250"/>
          <p14:tracePt t="93443" x="2063750" y="3905250"/>
          <p14:tracePt t="93875" x="2089150" y="3905250"/>
          <p14:tracePt t="93891" x="2117725" y="3905250"/>
          <p14:tracePt t="93899" x="2132013" y="3905250"/>
          <p14:tracePt t="93907" x="2139950" y="3905250"/>
          <p14:tracePt t="93923" x="2182813" y="3905250"/>
          <p14:tracePt t="93935" x="2195513" y="3905250"/>
          <p14:tracePt t="93937" x="2220913" y="3905250"/>
          <p14:tracePt t="93952" x="2233613" y="3905250"/>
          <p14:tracePt t="93955" x="2246313" y="3905250"/>
          <p14:tracePt t="93968" x="2271713" y="3905250"/>
          <p14:tracePt t="93995" x="2297113" y="3905250"/>
          <p14:tracePt t="94195" x="2322513" y="3905250"/>
          <p14:tracePt t="94201" x="2352675" y="3905250"/>
          <p14:tracePt t="94220" x="2378075" y="3905250"/>
          <p14:tracePt t="94235" x="2408238" y="3905250"/>
          <p14:tracePt t="94251" x="2459038" y="3905250"/>
          <p14:tracePt t="94269" x="2489200" y="3905250"/>
          <p14:tracePt t="94285" x="2514600" y="3905250"/>
          <p14:tracePt t="94301" x="2560638" y="3892550"/>
          <p14:tracePt t="94318" x="2586038" y="3867150"/>
          <p14:tracePt t="94334" x="2586038" y="3841750"/>
          <p14:tracePt t="94351" x="2586038" y="3816350"/>
          <p14:tracePt t="94355" x="2586038" y="3786188"/>
          <p14:tracePt t="94410" x="2560638" y="3756025"/>
          <p14:tracePt t="94459" x="2547938" y="3743325"/>
          <p14:tracePt t="94466" x="2535238" y="3735388"/>
          <p14:tracePt t="94499" x="2535238" y="3709988"/>
          <p14:tracePt t="94506" x="2543175" y="3697288"/>
          <p14:tracePt t="94523" x="2555875" y="3684588"/>
          <p14:tracePt t="94535" x="2570163" y="3671888"/>
          <p14:tracePt t="94571" x="2595563" y="3646488"/>
          <p14:tracePt t="94603" x="2608263" y="3646488"/>
          <p14:tracePt t="94610" x="2620963" y="3646488"/>
          <p14:tracePt t="94675" x="2633663" y="3633788"/>
          <p14:tracePt t="94723" x="2620963" y="3590925"/>
          <p14:tracePt t="94747" x="2595563" y="3590925"/>
          <p14:tracePt t="94754" x="2565400" y="3560763"/>
          <p14:tracePt t="94779" x="2535238" y="3530600"/>
          <p14:tracePt t="94795" x="2522538" y="3530600"/>
          <p14:tracePt t="94803" x="2509838" y="3530600"/>
          <p14:tracePt t="94810" x="2484438" y="3502025"/>
          <p14:tracePt t="94827" x="2454275" y="3502025"/>
          <p14:tracePt t="94836" x="2441575" y="3502025"/>
          <p14:tracePt t="94851" x="2420938" y="3492500"/>
          <p14:tracePt t="94868" x="2408238" y="3479800"/>
          <p14:tracePt t="94891" x="2382838" y="3479800"/>
          <p14:tracePt t="94907" x="2352675" y="3479800"/>
          <p14:tracePt t="94919" x="2327275" y="3479800"/>
          <p14:tracePt t="94939" x="2301875" y="3479800"/>
          <p14:tracePt t="94963" x="2271713" y="3479800"/>
          <p14:tracePt t="94972" x="2246313" y="3479800"/>
          <p14:tracePt t="94985" x="2233613" y="3489325"/>
          <p14:tracePt t="95001" x="2220913" y="3497263"/>
          <p14:tracePt t="95019" x="2195513" y="3497263"/>
          <p14:tracePt t="95036" x="2170113" y="3527425"/>
          <p14:tracePt t="95052" x="2144713" y="3527425"/>
          <p14:tracePt t="95068" x="2079625" y="3527425"/>
          <p14:tracePt t="95085" x="2025650" y="3527425"/>
          <p14:tracePt t="95101" x="1970088" y="3527425"/>
          <p14:tracePt t="95118" x="1944688" y="3527425"/>
          <p14:tracePt t="95135" x="1879600" y="3527425"/>
          <p14:tracePt t="95138" x="1851025" y="3527425"/>
          <p14:tracePt t="95151" x="1825625" y="3527425"/>
          <p14:tracePt t="95168" x="1800225" y="3527425"/>
          <p14:tracePt t="95185" x="1770063" y="3527425"/>
          <p14:tracePt t="95227" x="1744663" y="3527425"/>
          <p14:tracePt t="95435" x="1714500" y="3527425"/>
          <p14:tracePt t="95563" x="1701800" y="3540125"/>
          <p14:tracePt t="95579" x="1693863" y="3552825"/>
          <p14:tracePt t="95588" x="1679575" y="3560763"/>
          <p14:tracePt t="95595" x="1651000" y="3590925"/>
          <p14:tracePt t="95611" x="1651000" y="3616325"/>
          <p14:tracePt t="95619" x="1641475" y="3629025"/>
          <p14:tracePt t="95636" x="1628775" y="3641725"/>
          <p14:tracePt t="95771" x="1638300" y="3684588"/>
          <p14:tracePt t="95787" x="1663700" y="3684588"/>
          <p14:tracePt t="95794" x="1693863" y="3697288"/>
          <p14:tracePt t="95803" x="1706563" y="3709988"/>
          <p14:tracePt t="95819" x="1719263" y="3735388"/>
          <p14:tracePt t="95835" x="1795463" y="3752850"/>
          <p14:tracePt t="95851" x="1828800" y="3765550"/>
          <p14:tracePt t="95868" x="1889125" y="3790950"/>
          <p14:tracePt t="95885" x="1944688" y="3790950"/>
          <p14:tracePt t="95901" x="1957388" y="3803650"/>
          <p14:tracePt t="95919" x="1965325" y="3816350"/>
          <p14:tracePt t="95935" x="1990725" y="3816350"/>
          <p14:tracePt t="95938" x="2003425" y="3816350"/>
          <p14:tracePt t="95951" x="2016125" y="3816350"/>
          <p14:tracePt t="95953" x="2041525" y="3816350"/>
          <p14:tracePt t="95971" x="2105025" y="3816350"/>
          <p14:tracePt t="95985" x="2135188" y="3816350"/>
          <p14:tracePt t="96002" x="2190750" y="3841750"/>
          <p14:tracePt t="96017" x="2216150" y="3841750"/>
          <p14:tracePt t="96036" x="2279650" y="3841750"/>
          <p14:tracePt t="96051" x="2335213" y="3841750"/>
          <p14:tracePt t="96068" x="2365375" y="3841750"/>
          <p14:tracePt t="96085" x="2416175" y="3841750"/>
          <p14:tracePt t="96101" x="2471738" y="3841750"/>
          <p14:tracePt t="96118" x="2501900" y="3841750"/>
          <p14:tracePt t="96135" x="2547938" y="3833813"/>
          <p14:tracePt t="96138" x="2555875" y="3821113"/>
          <p14:tracePt t="96156" x="2586038" y="3790950"/>
          <p14:tracePt t="96179" x="2611438" y="3790950"/>
          <p14:tracePt t="96187" x="2624138" y="3781425"/>
          <p14:tracePt t="96291" x="2624138" y="3756025"/>
          <p14:tracePt t="96298" x="2624138" y="3743325"/>
          <p14:tracePt t="96307" x="2624138" y="3730625"/>
          <p14:tracePt t="96318" x="2624138" y="3705225"/>
          <p14:tracePt t="96335" x="2624138" y="3649663"/>
          <p14:tracePt t="96338" x="2624138" y="3624263"/>
          <p14:tracePt t="96351" x="2624138" y="3611563"/>
          <p14:tracePt t="96368" x="2624138" y="3573463"/>
          <p14:tracePt t="96372" x="2611438" y="3527425"/>
          <p14:tracePt t="96385" x="2603500" y="3514725"/>
          <p14:tracePt t="96401" x="2573338" y="3489325"/>
          <p14:tracePt t="96419" x="2547938" y="3462338"/>
          <p14:tracePt t="96437" x="2540000" y="3449638"/>
          <p14:tracePt t="96467" x="2514600" y="3449638"/>
          <p14:tracePt t="96491" x="2484438" y="3449638"/>
          <p14:tracePt t="96507" x="2459038" y="3449638"/>
          <p14:tracePt t="96523" x="2428875" y="3449638"/>
          <p14:tracePt t="96547" x="2403475" y="3449638"/>
          <p14:tracePt t="96563" x="2378075" y="3449638"/>
          <p14:tracePt t="96578" x="2347913" y="3449638"/>
          <p14:tracePt t="96595" x="2322513" y="3449638"/>
          <p14:tracePt t="96610" x="2292350" y="3449638"/>
          <p14:tracePt t="96626" x="2266950" y="3449638"/>
          <p14:tracePt t="96652" x="2241550" y="3449638"/>
          <p14:tracePt t="96667" x="2211388" y="3449638"/>
          <p14:tracePt t="96675" x="2198688" y="3436938"/>
          <p14:tracePt t="96685" x="2185988" y="3424238"/>
          <p14:tracePt t="96702" x="2132013" y="3424238"/>
          <p14:tracePt t="96718" x="2058988" y="3424238"/>
          <p14:tracePt t="96734" x="1985963" y="3424238"/>
          <p14:tracePt t="96738" x="1960563" y="3424238"/>
          <p14:tracePt t="96752" x="1947863" y="3416300"/>
          <p14:tracePt t="96754" x="1935163" y="3403600"/>
          <p14:tracePt t="96768" x="1909763" y="3403600"/>
          <p14:tracePt t="96787" x="1884363" y="3403600"/>
          <p14:tracePt t="96801" x="1854200" y="3403600"/>
          <p14:tracePt t="96804" x="1841500" y="3403600"/>
          <p14:tracePt t="96818" x="1803400" y="3403600"/>
          <p14:tracePt t="96837" x="1778000" y="3403600"/>
          <p14:tracePt t="96852" x="1752600" y="3403600"/>
          <p14:tracePt t="96868" x="1722438" y="3403600"/>
          <p14:tracePt t="96885" x="1697038" y="3403600"/>
          <p14:tracePt t="96901" x="1666875" y="3403600"/>
          <p14:tracePt t="96939" x="1641475" y="3403600"/>
          <p14:tracePt t="96963" x="1616075" y="3403600"/>
          <p14:tracePt t="96971" x="1565275" y="3429000"/>
          <p14:tracePt t="96988" x="1557338" y="3429000"/>
          <p14:tracePt t="97010" x="1531938" y="3429000"/>
          <p14:tracePt t="97027" x="1501775" y="3429000"/>
          <p14:tracePt t="97067" x="1489075" y="3441700"/>
          <p14:tracePt t="97075" x="1476375" y="3454400"/>
          <p14:tracePt t="97099" x="1466850" y="3467100"/>
          <p14:tracePt t="97115" x="1466850" y="3492500"/>
          <p14:tracePt t="97123" x="1466850" y="3517900"/>
          <p14:tracePt t="97140" x="1466850" y="3548063"/>
          <p14:tracePt t="97151" x="1466850" y="3573463"/>
          <p14:tracePt t="97169" x="1466850" y="3636963"/>
          <p14:tracePt t="97172" x="1466850" y="3662363"/>
          <p14:tracePt t="97188" x="1466850" y="3692525"/>
          <p14:tracePt t="97202" x="1466850" y="3717925"/>
          <p14:tracePt t="97218" x="1484313" y="3743325"/>
          <p14:tracePt t="97323" x="1497013" y="3756025"/>
          <p14:tracePt t="97379" x="1509713" y="3768725"/>
          <p14:tracePt t="97395" x="1522413" y="3778250"/>
          <p14:tracePt t="97499" x="1547813" y="3778250"/>
          <p14:tracePt t="97530" x="1560513" y="3790950"/>
          <p14:tracePt t="97538" x="1573213" y="3803650"/>
          <p14:tracePt t="97563" x="1600200" y="3803650"/>
          <p14:tracePt t="97587" x="1625600" y="3803650"/>
          <p14:tracePt t="97595" x="1651000" y="3803650"/>
          <p14:tracePt t="97603" x="1679575" y="3803650"/>
          <p14:tracePt t="97618" x="1706563" y="3829050"/>
          <p14:tracePt t="97635" x="1731963" y="3829050"/>
          <p14:tracePt t="97651" x="1782763" y="3829050"/>
          <p14:tracePt t="97667" x="1838325" y="3829050"/>
          <p14:tracePt t="97685" x="1866900" y="3829050"/>
          <p14:tracePt t="97701" x="1892300" y="3829050"/>
          <p14:tracePt t="97718" x="1919288" y="3829050"/>
          <p14:tracePt t="97734" x="1965325" y="3841750"/>
          <p14:tracePt t="97755" x="1978025" y="3854450"/>
          <p14:tracePt t="97772" x="2003425" y="3854450"/>
          <p14:tracePt t="97795" x="2051050" y="3871913"/>
          <p14:tracePt t="97811" x="2051050" y="3897313"/>
          <p14:tracePt t="97827" x="2051050" y="3927475"/>
          <p14:tracePt t="97843" x="2051050" y="3952875"/>
          <p14:tracePt t="97859" x="2051050" y="3978275"/>
          <p14:tracePt t="97868" x="2051050" y="4006850"/>
          <p14:tracePt t="97885" x="2051050" y="4033838"/>
          <p14:tracePt t="97901" x="2051050" y="4105275"/>
          <p14:tracePt t="97918" x="2051050" y="4152900"/>
          <p14:tracePt t="97935" x="2020888" y="4246563"/>
          <p14:tracePt t="97951" x="1960563" y="4310063"/>
          <p14:tracePt t="97955" x="1960563" y="4335463"/>
          <p14:tracePt t="97968" x="1944688" y="4424363"/>
          <p14:tracePt t="97972" x="1931988" y="4432300"/>
          <p14:tracePt t="97984" x="1919288" y="4475163"/>
          <p14:tracePt t="97986" x="1866900" y="4525963"/>
          <p14:tracePt t="98002" x="1812925" y="4581525"/>
          <p14:tracePt t="98018" x="1747838" y="4679950"/>
          <p14:tracePt t="98035" x="1719263" y="4725988"/>
          <p14:tracePt t="98051" x="1654175" y="4773613"/>
          <p14:tracePt t="98068" x="1616075" y="4845050"/>
          <p14:tracePt t="98085" x="1573213" y="4884738"/>
          <p14:tracePt t="98101" x="1544638" y="4913313"/>
          <p14:tracePt t="98118" x="1484313" y="4973638"/>
          <p14:tracePt t="98135" x="1425575" y="5032375"/>
          <p14:tracePt t="98138" x="1395413" y="5067300"/>
          <p14:tracePt t="98151" x="1395413" y="5092700"/>
          <p14:tracePt t="98168" x="1331913" y="5151438"/>
          <p14:tracePt t="98172" x="1301750" y="5181600"/>
          <p14:tracePt t="98185" x="1268413" y="5249863"/>
          <p14:tracePt t="98189" x="1268413" y="5280025"/>
          <p14:tracePt t="98202" x="1203325" y="5373688"/>
          <p14:tracePt t="98218" x="1190625" y="5386388"/>
          <p14:tracePt t="99116" x="1182688" y="5386388"/>
          <p14:tracePt t="99122" x="1152525" y="5386388"/>
          <p14:tracePt t="99135" x="1144588" y="5386388"/>
          <p14:tracePt t="99163" x="1119188" y="5386388"/>
          <p14:tracePt t="99170" x="1106488" y="5376863"/>
          <p14:tracePt t="99185" x="1093788" y="5364163"/>
          <p14:tracePt t="99203" x="1068388" y="5364163"/>
          <p14:tracePt t="99275" x="1038225" y="5335588"/>
          <p14:tracePt t="99819" x="1081088" y="5318125"/>
          <p14:tracePt t="99826" x="1093788" y="5310188"/>
          <p14:tracePt t="99843" x="1119188" y="5280025"/>
          <p14:tracePt t="99859" x="1144588" y="5280025"/>
          <p14:tracePt t="99875" x="1174750" y="5280025"/>
          <p14:tracePt t="99884" x="1187450" y="5267325"/>
          <p14:tracePt t="99902" x="1195388" y="5257800"/>
          <p14:tracePt t="99918" x="1225550" y="5257800"/>
          <p14:tracePt t="99935" x="1233488" y="5245100"/>
          <p14:tracePt t="99938" x="1246188" y="5232400"/>
          <p14:tracePt t="100026" x="1271588" y="5232400"/>
          <p14:tracePt t="100043" x="1284288" y="5219700"/>
          <p14:tracePt t="100116" x="1296988" y="5207000"/>
          <p14:tracePt t="100139" x="1322388" y="5207000"/>
          <p14:tracePt t="100146" x="1347788" y="5207000"/>
          <p14:tracePt t="100171" x="1362075" y="5216525"/>
          <p14:tracePt t="100178" x="1374775" y="5229225"/>
          <p14:tracePt t="100219" x="1387475" y="5229225"/>
          <p14:tracePt t="100227" x="1400175" y="5229225"/>
          <p14:tracePt t="100242" x="1412875" y="5241925"/>
          <p14:tracePt t="100299" x="1438275" y="5267325"/>
          <p14:tracePt t="100379" x="1438275" y="5292725"/>
          <p14:tracePt t="100411" x="1450975" y="5305425"/>
          <p14:tracePt t="100418" x="1463675" y="5318125"/>
          <p14:tracePt t="100443" x="1476375" y="5330825"/>
          <p14:tracePt t="100467" x="1501775" y="5356225"/>
          <p14:tracePt t="100483" x="1527175" y="5356225"/>
          <p14:tracePt t="100491" x="1539875" y="5368925"/>
          <p14:tracePt t="100523" x="1552575" y="5381625"/>
          <p14:tracePt t="100547" x="1565275" y="5394325"/>
          <p14:tracePt t="100739" x="1577975" y="5386388"/>
          <p14:tracePt t="100755" x="1590675" y="5373688"/>
          <p14:tracePt t="100787" x="1600200" y="5360988"/>
          <p14:tracePt t="100923" x="1641475" y="5348288"/>
          <p14:tracePt t="103819" x="1641475" y="5322888"/>
          <p14:tracePt t="103843" x="1641475" y="5292725"/>
          <p14:tracePt t="103970" x="1600200" y="5280025"/>
          <p14:tracePt t="103978" x="1587500" y="5267325"/>
          <p14:tracePt t="104019" x="1577975" y="5254625"/>
          <p14:tracePt t="104043" x="1547813" y="5254625"/>
          <p14:tracePt t="104059" x="1522413" y="5254625"/>
          <p14:tracePt t="104075" x="1509713" y="5262563"/>
          <p14:tracePt t="104091" x="1497013" y="5275263"/>
          <p14:tracePt t="104115" x="1471613" y="5275263"/>
          <p14:tracePt t="104179" x="1446213" y="5275263"/>
          <p14:tracePt t="104323" x="1433513" y="5287963"/>
          <p14:tracePt t="104427" x="1420813" y="5295900"/>
          <p14:tracePt t="104433" x="1395413" y="5295900"/>
          <p14:tracePt t="104442" x="1370013" y="5295900"/>
          <p14:tracePt t="104459" x="1339850" y="5295900"/>
          <p14:tracePt t="104468" x="1309688" y="5330825"/>
          <p14:tracePt t="104484" x="1284288" y="5330825"/>
          <p14:tracePt t="104501" x="1255713" y="5330825"/>
          <p14:tracePt t="104517" x="1228725" y="5330825"/>
          <p14:tracePt t="104587" x="1182688" y="5318125"/>
          <p14:tracePt t="105227" x="1190625" y="5305425"/>
          <p14:tracePt t="105235" x="1233488" y="5292725"/>
          <p14:tracePt t="105252" x="1246188" y="5280025"/>
          <p14:tracePt t="105267" x="1271588" y="5280025"/>
          <p14:tracePt t="105284" x="1296988" y="5280025"/>
          <p14:tracePt t="105301" x="1352550" y="5280025"/>
          <p14:tracePt t="105318" x="1377950" y="5280025"/>
          <p14:tracePt t="105334" x="1433513" y="5280025"/>
          <p14:tracePt t="105351" x="1458913" y="5280025"/>
          <p14:tracePt t="105354" x="1489075" y="5280025"/>
          <p14:tracePt t="105371" x="1514475" y="5280025"/>
          <p14:tracePt t="105411" x="1544638" y="5280025"/>
          <p14:tracePt t="106243" x="1570038" y="5280025"/>
          <p14:tracePt t="106819" x="1616075" y="5292725"/>
          <p14:tracePt t="106827" x="1646238" y="5322888"/>
          <p14:tracePt t="106843" x="1658938" y="5335588"/>
          <p14:tracePt t="106851" x="1671638" y="5343525"/>
          <p14:tracePt t="106867" x="1684338" y="5356225"/>
          <p14:tracePt t="106995" x="1709738" y="5356225"/>
          <p14:tracePt t="107002" x="1735138" y="5356225"/>
          <p14:tracePt t="107051" x="1760538" y="5356225"/>
          <p14:tracePt t="107068" x="1773238" y="5348288"/>
          <p14:tracePt t="107075" x="1785938" y="5338763"/>
          <p14:tracePt t="107099" x="1812925" y="5338763"/>
          <p14:tracePt t="107115" x="1841500" y="5338763"/>
          <p14:tracePt t="107131" x="1871663" y="5305425"/>
          <p14:tracePt t="107146" x="1897063" y="5305425"/>
          <p14:tracePt t="107179" x="1927225" y="5305425"/>
          <p14:tracePt t="107195" x="1970088" y="5292725"/>
          <p14:tracePt t="107730" x="1998663" y="5292725"/>
          <p14:tracePt t="107738" x="2011363" y="5300663"/>
          <p14:tracePt t="107751" x="2025650" y="5310188"/>
          <p14:tracePt t="107767" x="2033588" y="5322888"/>
          <p14:tracePt t="107770" x="2058988" y="5322888"/>
          <p14:tracePt t="107784" x="2089150" y="5322888"/>
          <p14:tracePt t="107787" x="2114550" y="5322888"/>
          <p14:tracePt t="107803" x="2144713" y="5322888"/>
          <p14:tracePt t="107819" x="2233613" y="5322888"/>
          <p14:tracePt t="107835" x="2289175" y="5322888"/>
          <p14:tracePt t="107853" x="2347913" y="5300663"/>
          <p14:tracePt t="107867" x="2408238" y="5270500"/>
          <p14:tracePt t="107883" x="2501900" y="5241925"/>
          <p14:tracePt t="107901" x="2573338" y="5224463"/>
          <p14:tracePt t="107917" x="2611438" y="5211763"/>
          <p14:tracePt t="107939" x="2684463" y="5211763"/>
          <p14:tracePt t="107951" x="2697163" y="5211763"/>
          <p14:tracePt t="107968" x="2747963" y="5211763"/>
          <p14:tracePt t="107971" x="2778125" y="5211763"/>
          <p14:tracePt t="107984" x="2803525" y="5211763"/>
          <p14:tracePt t="108001" x="2859088" y="5211763"/>
          <p14:tracePt t="108017" x="2884488" y="5211763"/>
          <p14:tracePt t="108034" x="2914650" y="5211763"/>
          <p14:tracePt t="108283" x="2927350" y="5219700"/>
          <p14:tracePt t="108307" x="2901950" y="5245100"/>
          <p14:tracePt t="108315" x="2889250" y="5257800"/>
          <p14:tracePt t="108323" x="2874963" y="5270500"/>
          <p14:tracePt t="108334" x="2849563" y="5283200"/>
          <p14:tracePt t="108351" x="2778125" y="5318125"/>
          <p14:tracePt t="108354" x="2765425" y="5330825"/>
          <p14:tracePt t="108367" x="2722563" y="5343525"/>
          <p14:tracePt t="108370" x="2692400" y="5373688"/>
          <p14:tracePt t="108385" x="2679700" y="5373688"/>
          <p14:tracePt t="108388" x="2654300" y="5386388"/>
          <p14:tracePt t="108402" x="2616200" y="5399088"/>
          <p14:tracePt t="108418" x="2586038" y="5429250"/>
          <p14:tracePt t="108434" x="2492375" y="5429250"/>
          <p14:tracePt t="108452" x="2466975" y="5429250"/>
          <p14:tracePt t="108467" x="2411413" y="5429250"/>
          <p14:tracePt t="108485" x="2386013" y="5429250"/>
          <p14:tracePt t="108500" x="2357438" y="5429250"/>
          <p14:tracePt t="108675" x="2347913" y="5419725"/>
          <p14:tracePt t="108683" x="2347913" y="5394325"/>
          <p14:tracePt t="108691" x="2373313" y="5364163"/>
          <p14:tracePt t="108700" x="2420938" y="5318125"/>
          <p14:tracePt t="108717" x="2459038" y="5305425"/>
          <p14:tracePt t="108734" x="2501900" y="5262563"/>
          <p14:tracePt t="108755" x="2509838" y="5254625"/>
          <p14:tracePt t="108795" x="2540000" y="5224463"/>
          <p14:tracePt t="108843" x="2552700" y="5211763"/>
          <p14:tracePt t="108883" x="2578100" y="5211763"/>
          <p14:tracePt t="108915" x="2603500" y="5211763"/>
          <p14:tracePt t="108930" x="2633663" y="5211763"/>
          <p14:tracePt t="108947" x="2701925" y="5241925"/>
          <p14:tracePt t="108955" x="2747963" y="5257800"/>
          <p14:tracePt t="108967" x="2755900" y="5270500"/>
          <p14:tracePt t="108970" x="2798763" y="5283200"/>
          <p14:tracePt t="108984" x="2811463" y="5295900"/>
          <p14:tracePt t="109002" x="2836863" y="5295900"/>
          <p14:tracePt t="109017" x="2862263" y="5295900"/>
          <p14:tracePt t="109035" x="2917825" y="5295900"/>
          <p14:tracePt t="109051" x="2973388" y="5295900"/>
          <p14:tracePt t="109069" x="3041650" y="5267325"/>
          <p14:tracePt t="109084" x="3097213" y="5237163"/>
          <p14:tracePt t="109101" x="3127375" y="5237163"/>
          <p14:tracePt t="109118" x="3155950" y="5207000"/>
          <p14:tracePt t="109135" x="3216275" y="5176838"/>
          <p14:tracePt t="109138" x="3241675" y="5176838"/>
          <p14:tracePt t="109150" x="3254375" y="5164138"/>
          <p14:tracePt t="109167" x="3267075" y="5151438"/>
          <p14:tracePt t="109170" x="3275013" y="5138738"/>
          <p14:tracePt t="109183" x="3287713" y="5126038"/>
          <p14:tracePt t="109186" x="3300413" y="5113338"/>
          <p14:tracePt t="109227" x="3300413" y="5087938"/>
          <p14:tracePt t="109315" x="3254375" y="5019675"/>
          <p14:tracePt t="109323" x="3241675" y="5006975"/>
          <p14:tracePt t="109334" x="3181350" y="4960938"/>
          <p14:tracePt t="109351" x="3165475" y="4922838"/>
          <p14:tracePt t="109355" x="3135313" y="4892675"/>
          <p14:tracePt t="109368" x="3071813" y="4892675"/>
          <p14:tracePt t="109370" x="3041650" y="4862513"/>
          <p14:tracePt t="109385" x="3016250" y="4862513"/>
          <p14:tracePt t="109388" x="2986088" y="4832350"/>
          <p14:tracePt t="109401" x="2955925" y="4832350"/>
          <p14:tracePt t="109418" x="2905125" y="4832350"/>
          <p14:tracePt t="109434" x="2811463" y="4832350"/>
          <p14:tracePt t="109451" x="2722563" y="4832350"/>
          <p14:tracePt t="109467" x="2582863" y="4857750"/>
          <p14:tracePt t="109484" x="2339975" y="4935538"/>
          <p14:tracePt t="109501" x="2208213" y="4968875"/>
          <p14:tracePt t="109518" x="2182813" y="4968875"/>
          <p14:tracePt t="109534" x="2092325" y="4986338"/>
          <p14:tracePt t="109551" x="2092325" y="5016500"/>
          <p14:tracePt t="109554" x="2079625" y="5029200"/>
          <p14:tracePt t="109567" x="2066925" y="5037138"/>
          <p14:tracePt t="109570" x="2041525" y="5067300"/>
          <p14:tracePt t="109584" x="2041525" y="5092700"/>
          <p14:tracePt t="109587" x="2041525" y="5122863"/>
          <p14:tracePt t="109600" x="2041525" y="5148263"/>
          <p14:tracePt t="109603" x="2041525" y="5173663"/>
          <p14:tracePt t="109618" x="2041525" y="5229225"/>
          <p14:tracePt t="109634" x="2041525" y="5257800"/>
          <p14:tracePt t="109651" x="2105025" y="5318125"/>
          <p14:tracePt t="109669" x="2105025" y="5343525"/>
          <p14:tracePt t="109683" x="2165350" y="5407025"/>
          <p14:tracePt t="109701" x="2220913" y="5432425"/>
          <p14:tracePt t="109718" x="2335213" y="5480050"/>
          <p14:tracePt t="109721" x="2365375" y="5508625"/>
          <p14:tracePt t="109734" x="2428875" y="5508625"/>
          <p14:tracePt t="109751" x="2565400" y="5543550"/>
          <p14:tracePt t="109754" x="2628900" y="5543550"/>
          <p14:tracePt t="109767" x="2659063" y="5543550"/>
          <p14:tracePt t="109770" x="2722563" y="5543550"/>
          <p14:tracePt t="109784" x="2747963" y="5543550"/>
          <p14:tracePt t="109786" x="2773363" y="5543550"/>
          <p14:tracePt t="109801" x="2803525" y="5543550"/>
          <p14:tracePt t="109805" x="2828925" y="5543550"/>
          <p14:tracePt t="109818" x="2884488" y="5543550"/>
          <p14:tracePt t="109835" x="2940050" y="5518150"/>
          <p14:tracePt t="109853" x="2965450" y="5462588"/>
          <p14:tracePt t="109869" x="2978150" y="5454650"/>
          <p14:tracePt t="109884" x="2978150" y="5429250"/>
          <p14:tracePt t="109901" x="2978150" y="5373688"/>
          <p14:tracePt t="109919" x="2978150" y="5318125"/>
          <p14:tracePt t="109922" x="2978150" y="5292725"/>
          <p14:tracePt t="109934" x="2978150" y="5229225"/>
          <p14:tracePt t="109951" x="2978150" y="5173663"/>
          <p14:tracePt t="109954" x="2978150" y="5143500"/>
          <p14:tracePt t="109968" x="2978150" y="5118100"/>
          <p14:tracePt t="109984" x="2978150" y="5092700"/>
          <p14:tracePt t="110011" x="2965450" y="5045075"/>
          <p14:tracePt t="110067" x="2935288" y="5011738"/>
          <p14:tracePt t="110091" x="2905125" y="5011738"/>
          <p14:tracePt t="110115" x="2879725" y="5011738"/>
          <p14:tracePt t="110267" x="2854325" y="5011738"/>
          <p14:tracePt t="110284" x="2841625" y="5019675"/>
          <p14:tracePt t="110299" x="2828925" y="5032375"/>
          <p14:tracePt t="110387" x="2803525" y="5032375"/>
          <p14:tracePt t="110428" x="2778125" y="5032375"/>
          <p14:tracePt t="110452" x="2747963" y="5032375"/>
          <p14:tracePt t="110460" x="2722563" y="5032375"/>
          <p14:tracePt t="110468" x="2692400" y="5032375"/>
          <p14:tracePt t="110484" x="2667000" y="5032375"/>
          <p14:tracePt t="110501" x="2641600" y="5032375"/>
          <p14:tracePt t="110517" x="2616200" y="5057775"/>
          <p14:tracePt t="110534" x="2530475" y="5057775"/>
          <p14:tracePt t="110551" x="2476500" y="5087938"/>
          <p14:tracePt t="110571" x="2446338" y="5087938"/>
          <p14:tracePt t="110595" x="2420938" y="5087938"/>
          <p14:tracePt t="110611" x="2395538" y="5087938"/>
          <p14:tracePt t="110634" x="2365375" y="5087938"/>
          <p14:tracePt t="110652" x="2339975" y="5087938"/>
          <p14:tracePt t="110659" x="2309813" y="5087938"/>
          <p14:tracePt t="110668" x="2263775" y="5105400"/>
          <p14:tracePt t="110685" x="2254250" y="5113338"/>
          <p14:tracePt t="110701" x="2224088" y="5113338"/>
          <p14:tracePt t="110718" x="2195513" y="5148263"/>
          <p14:tracePt t="110734" x="2147888" y="5160963"/>
          <p14:tracePt t="110751" x="2109788" y="5203825"/>
          <p14:tracePt t="110754" x="2097088" y="5211763"/>
          <p14:tracePt t="110771" x="2071688" y="5241925"/>
          <p14:tracePt t="110784" x="2071688" y="5267325"/>
          <p14:tracePt t="110787" x="2041525" y="5295900"/>
          <p14:tracePt t="110803" x="2041525" y="5326063"/>
          <p14:tracePt t="110818" x="2003425" y="5429250"/>
          <p14:tracePt t="110836" x="2003425" y="5454650"/>
          <p14:tracePt t="113123" x="2066925" y="5487988"/>
          <p14:tracePt t="113130" x="2216150" y="5508625"/>
          <p14:tracePt t="113139" x="2441575" y="5508625"/>
          <p14:tracePt t="113151" x="2555875" y="5508625"/>
          <p14:tracePt t="113154" x="2582863" y="5508625"/>
          <p14:tracePt t="113179" x="2598738" y="5467350"/>
          <p14:tracePt t="113187" x="2616200" y="5419725"/>
          <p14:tracePt t="113200" x="2624138" y="5407025"/>
          <p14:tracePt t="113203" x="2641600" y="5330825"/>
          <p14:tracePt t="113219" x="2692400" y="5216525"/>
          <p14:tracePt t="113234" x="2692400" y="5122863"/>
          <p14:tracePt t="113250" x="2727325" y="4994275"/>
          <p14:tracePt t="113268" x="2727325" y="4768850"/>
          <p14:tracePt t="113284" x="2620963" y="4441825"/>
          <p14:tracePt t="113301" x="2471738" y="4160838"/>
          <p14:tracePt t="113318" x="2436813" y="3973513"/>
          <p14:tracePt t="113334" x="2403475" y="3841750"/>
          <p14:tracePt t="113351" x="2403475" y="3752850"/>
          <p14:tracePt t="113354" x="2403475" y="3727450"/>
          <p14:tracePt t="113367" x="2403475" y="3697288"/>
          <p14:tracePt t="113371" x="2403475" y="3671888"/>
          <p14:tracePt t="113394" x="2411413" y="3624263"/>
          <p14:tracePt t="113411" x="2446338" y="3595688"/>
          <p14:tracePt t="113435" x="2492375" y="3560763"/>
          <p14:tracePt t="113442" x="2522538" y="3548063"/>
          <p14:tracePt t="113451" x="2530475" y="3535363"/>
          <p14:tracePt t="113468" x="2624138" y="3509963"/>
          <p14:tracePt t="113484" x="2667000" y="3467100"/>
          <p14:tracePt t="113501" x="2717800" y="3424238"/>
          <p14:tracePt t="113547" x="2717800" y="3411538"/>
          <p14:tracePt t="113563" x="2717800" y="3386138"/>
          <p14:tracePt t="113571" x="2714625" y="3378200"/>
          <p14:tracePt t="113583" x="2701925" y="3365500"/>
          <p14:tracePt t="113586" x="2701925" y="3340100"/>
          <p14:tracePt t="113603" x="2701925" y="3309938"/>
          <p14:tracePt t="113618" x="2701925" y="3254375"/>
          <p14:tracePt t="113634" x="2684463" y="3182938"/>
          <p14:tracePt t="113652" x="2671763" y="3143250"/>
          <p14:tracePt t="113668" x="2671763" y="3117850"/>
          <p14:tracePt t="113683" x="2679700" y="3079750"/>
          <p14:tracePt t="113700" x="2692400" y="3067050"/>
          <p14:tracePt t="113795" x="2679700" y="3140075"/>
          <p14:tracePt t="113803" x="2667000" y="3186113"/>
          <p14:tracePt t="113810" x="2649538" y="3233738"/>
          <p14:tracePt t="113834" x="2573338" y="3340100"/>
          <p14:tracePt t="113850" x="2547938" y="3395663"/>
          <p14:tracePt t="113867" x="2522538" y="3416300"/>
          <p14:tracePt t="113884" x="2509838" y="3429000"/>
          <p14:tracePt t="113901" x="2451100" y="3459163"/>
          <p14:tracePt t="113917" x="2322513" y="3492500"/>
          <p14:tracePt t="113933" x="2076450" y="3573463"/>
          <p14:tracePt t="113950" x="1838325" y="3616325"/>
          <p14:tracePt t="113968" x="1646238" y="3692525"/>
          <p14:tracePt t="113971" x="1582738" y="3692525"/>
          <p14:tracePt t="113983" x="1514475" y="3727450"/>
          <p14:tracePt t="113986" x="1489075" y="3727450"/>
          <p14:tracePt t="114011" x="1458913" y="3727450"/>
          <p14:tracePt t="114099" x="1433513" y="3727450"/>
          <p14:tracePt t="114107" x="1420813" y="3727450"/>
          <p14:tracePt t="114117" x="1408113" y="3727450"/>
          <p14:tracePt t="114134" x="1365250" y="3624263"/>
          <p14:tracePt t="114151" x="1331913" y="3492500"/>
          <p14:tracePt t="114154" x="1331913" y="3429000"/>
          <p14:tracePt t="114167" x="1331913" y="3365500"/>
          <p14:tracePt t="114170" x="1331913" y="3340100"/>
          <p14:tracePt t="114184" x="1331913" y="3276600"/>
          <p14:tracePt t="114187" x="1400175" y="3203575"/>
          <p14:tracePt t="114201" x="1428750" y="3155950"/>
          <p14:tracePt t="114203" x="1484313" y="3084513"/>
          <p14:tracePt t="114217" x="1570038" y="2965450"/>
          <p14:tracePt t="114234" x="1646238" y="2889250"/>
          <p14:tracePt t="114251" x="1739900" y="2854325"/>
          <p14:tracePt t="114267" x="1800225" y="2824163"/>
          <p14:tracePt t="114283" x="1851025" y="2824163"/>
          <p14:tracePt t="114302" x="1879600" y="2824163"/>
          <p14:tracePt t="114317" x="1970088" y="2824163"/>
          <p14:tracePt t="114334" x="2089150" y="2854325"/>
          <p14:tracePt t="114351" x="2132013" y="2914650"/>
          <p14:tracePt t="114354" x="2178050" y="2930525"/>
          <p14:tracePt t="114368" x="2208213" y="2960688"/>
          <p14:tracePt t="114371" x="2241550" y="3008313"/>
          <p14:tracePt t="114383" x="2254250" y="3036888"/>
          <p14:tracePt t="114387" x="2266950" y="3049588"/>
          <p14:tracePt t="114400" x="2266950" y="3076575"/>
          <p14:tracePt t="114417" x="2266950" y="3101975"/>
          <p14:tracePt t="114420" x="2266950" y="3130550"/>
          <p14:tracePt t="114434" x="2266950" y="3182938"/>
          <p14:tracePt t="114450" x="2224088" y="3259138"/>
          <p14:tracePt t="114467" x="2170113" y="3289300"/>
          <p14:tracePt t="114483" x="2046288" y="3317875"/>
          <p14:tracePt t="114501" x="2016125" y="3317875"/>
          <p14:tracePt t="114517" x="1990725" y="3317875"/>
          <p14:tracePt t="114571" x="1960563" y="3317875"/>
          <p14:tracePt t="114588" x="1906588" y="3228975"/>
          <p14:tracePt t="114595" x="1906588" y="3165475"/>
          <p14:tracePt t="114603" x="1906588" y="3101975"/>
          <p14:tracePt t="114617" x="1906588" y="2930525"/>
          <p14:tracePt t="114635" x="1982788" y="2790825"/>
          <p14:tracePt t="114653" x="2028825" y="2671763"/>
          <p14:tracePt t="114675" x="2041525" y="2659063"/>
          <p14:tracePt t="114683" x="2051050" y="2646363"/>
          <p14:tracePt t="114700" x="2079625" y="2646363"/>
          <p14:tracePt t="114718" x="2170113" y="2646363"/>
          <p14:tracePt t="114734" x="2241550" y="2714625"/>
          <p14:tracePt t="114737" x="2271713" y="2744788"/>
          <p14:tracePt t="114750" x="2301875" y="2773363"/>
          <p14:tracePt t="114768" x="2344738" y="2846388"/>
          <p14:tracePt t="114771" x="2357438" y="2892425"/>
          <p14:tracePt t="114783" x="2370138" y="2905125"/>
          <p14:tracePt t="114786" x="2370138" y="2930525"/>
          <p14:tracePt t="114801" x="2370138" y="2960688"/>
          <p14:tracePt t="114803" x="2370138" y="2986088"/>
          <p14:tracePt t="114818" x="2370138" y="3059113"/>
          <p14:tracePt t="114834" x="2360613" y="3152775"/>
          <p14:tracePt t="114851" x="2216150" y="3262313"/>
          <p14:tracePt t="114868" x="2020888" y="3340100"/>
          <p14:tracePt t="114883" x="1922463" y="3403600"/>
          <p14:tracePt t="114901" x="1828800" y="3403600"/>
          <p14:tracePt t="114917" x="1816100" y="3416300"/>
          <p14:tracePt t="115003" x="1816100" y="3395663"/>
          <p14:tracePt t="115019" x="1816100" y="3365500"/>
          <p14:tracePt t="115027" x="1816100" y="3340100"/>
          <p14:tracePt t="115043" x="1816100" y="3314700"/>
          <p14:tracePt t="115051" x="1816100" y="3284538"/>
          <p14:tracePt t="115068" x="1816100" y="3228975"/>
          <p14:tracePt t="115083" x="1816100" y="3203575"/>
          <p14:tracePt t="115100" x="1876425" y="3143250"/>
          <p14:tracePt t="115117" x="1906588" y="3084513"/>
          <p14:tracePt t="115134" x="1906588" y="3059113"/>
          <p14:tracePt t="115150" x="1906588" y="3028950"/>
          <p14:tracePt t="115167" x="1906588" y="3003550"/>
          <p14:tracePt t="115204" x="1919288" y="2990850"/>
          <p14:tracePt t="115234" x="1944688" y="2990850"/>
          <p14:tracePt t="115371" x="1970088" y="2990850"/>
          <p14:tracePt t="115427" x="1982788" y="2978150"/>
          <p14:tracePt t="115891" x="1995488" y="2965450"/>
          <p14:tracePt t="121691" x="2008188" y="2927350"/>
          <p14:tracePt t="121698" x="2170113" y="2846388"/>
          <p14:tracePt t="121707" x="2266950" y="2786063"/>
          <p14:tracePt t="121717" x="2501900" y="2692400"/>
          <p14:tracePt t="121734" x="2692400" y="2616200"/>
          <p14:tracePt t="121750" x="2755900" y="2557463"/>
          <p14:tracePt t="121835" x="2755900" y="2527300"/>
          <p14:tracePt t="121875" x="2730500" y="2527300"/>
          <p14:tracePt t="121907" x="2705100" y="2527300"/>
          <p14:tracePt t="121923" x="2676525" y="2527300"/>
          <p14:tracePt t="121939" x="2649538" y="2527300"/>
          <p14:tracePt t="121979" x="2636838" y="2535238"/>
          <p14:tracePt t="121995" x="2636838" y="2560638"/>
          <p14:tracePt t="122020" x="2649538" y="2608263"/>
          <p14:tracePt t="122026" x="2676525" y="2608263"/>
          <p14:tracePt t="122035" x="2689225" y="2620963"/>
          <p14:tracePt t="122050" x="2828925" y="2722563"/>
          <p14:tracePt t="122066" x="3059113" y="2867025"/>
          <p14:tracePt t="122083" x="3198813" y="2940050"/>
          <p14:tracePt t="122100" x="3348038" y="3046413"/>
          <p14:tracePt t="122117" x="3522663" y="3160713"/>
          <p14:tracePt t="122133" x="3675063" y="3322638"/>
          <p14:tracePt t="122150" x="3781425" y="3408363"/>
          <p14:tracePt t="122167" x="3884613" y="3509963"/>
          <p14:tracePt t="122170" x="3930650" y="3522663"/>
          <p14:tracePt t="122183" x="3938588" y="3535363"/>
          <p14:tracePt t="122186" x="3956050" y="3578225"/>
          <p14:tracePt t="122200" x="3968750" y="3590925"/>
          <p14:tracePt t="122202" x="3968750" y="3616325"/>
          <p14:tracePt t="122219" x="3981450" y="3662363"/>
          <p14:tracePt t="122234" x="3998913" y="3735388"/>
          <p14:tracePt t="122251" x="4032250" y="3867150"/>
          <p14:tracePt t="122267" x="4049713" y="3981450"/>
          <p14:tracePt t="122284" x="4067175" y="4092575"/>
          <p14:tracePt t="122300" x="4105275" y="4322763"/>
          <p14:tracePt t="122317" x="4105275" y="4551363"/>
          <p14:tracePt t="122333" x="4138613" y="4738688"/>
          <p14:tracePt t="122350" x="4138613" y="4918075"/>
          <p14:tracePt t="122367" x="4176713" y="5097463"/>
          <p14:tracePt t="122370" x="4176713" y="5160963"/>
          <p14:tracePt t="122383" x="4176713" y="5224463"/>
          <p14:tracePt t="122386" x="4148138" y="5292725"/>
          <p14:tracePt t="122400" x="4148138" y="5318125"/>
          <p14:tracePt t="122403" x="4148138" y="5402263"/>
          <p14:tracePt t="122417" x="4113213" y="5475288"/>
          <p14:tracePt t="122420" x="4113213" y="5518150"/>
          <p14:tracePt t="122433" x="4113213" y="5692775"/>
          <p14:tracePt t="122451" x="4079875" y="5786438"/>
          <p14:tracePt t="122469" x="4079875" y="5875338"/>
          <p14:tracePt t="122484" x="4044950" y="5969000"/>
          <p14:tracePt t="122499" x="4016375" y="6027738"/>
          <p14:tracePt t="122516" x="3990975" y="6088063"/>
          <p14:tracePt t="122534" x="3960813" y="6138863"/>
          <p14:tracePt t="122549" x="3900488" y="6202363"/>
          <p14:tracePt t="122566" x="3844925" y="6257925"/>
          <p14:tracePt t="122583" x="3765550" y="6334125"/>
          <p14:tracePt t="122587" x="3717925" y="6351588"/>
          <p14:tracePt t="122600" x="3671888" y="6399213"/>
          <p14:tracePt t="122603" x="3598863" y="6437313"/>
          <p14:tracePt t="122617" x="3540125" y="6437313"/>
          <p14:tracePt t="122619" x="3424238" y="6470650"/>
          <p14:tracePt t="122634" x="3330575" y="6505575"/>
          <p14:tracePt t="122651" x="3203575" y="6505575"/>
          <p14:tracePt t="122666" x="3114675" y="6505575"/>
          <p14:tracePt t="122683" x="2986088" y="6505575"/>
          <p14:tracePt t="122699" x="2811463" y="6505575"/>
          <p14:tracePt t="122717" x="2641600" y="6505575"/>
          <p14:tracePt t="122733" x="2411413" y="6505575"/>
          <p14:tracePt t="122751" x="2259013" y="6492875"/>
          <p14:tracePt t="122754" x="2135188" y="6453188"/>
          <p14:tracePt t="122766" x="2046288" y="6432550"/>
          <p14:tracePt t="122783" x="1884363" y="6376988"/>
          <p14:tracePt t="122786" x="1790700" y="6359525"/>
          <p14:tracePt t="122799" x="1666875" y="6318250"/>
          <p14:tracePt t="122803" x="1641475" y="6318250"/>
          <p14:tracePt t="122818" x="1458913" y="6245225"/>
          <p14:tracePt t="122834" x="1309688" y="6207125"/>
          <p14:tracePt t="122850" x="1169988" y="6173788"/>
          <p14:tracePt t="122867" x="1038225" y="6138863"/>
          <p14:tracePt t="122883" x="944563" y="6108700"/>
          <p14:tracePt t="122899" x="889000" y="6080125"/>
          <p14:tracePt t="122917" x="833438" y="6080125"/>
          <p14:tracePt t="122933" x="803275" y="6049963"/>
          <p14:tracePt t="122950" x="744538" y="6019800"/>
          <p14:tracePt t="122954" x="719138" y="6019800"/>
          <p14:tracePt t="122966" x="706438" y="6007100"/>
          <p14:tracePt t="122983" x="668338" y="5969000"/>
          <p14:tracePt t="123000" x="630238" y="5930900"/>
          <p14:tracePt t="123003" x="600075" y="5870575"/>
          <p14:tracePt t="123016" x="565150" y="5842000"/>
          <p14:tracePt t="123019" x="531813" y="5773738"/>
          <p14:tracePt t="123033" x="493713" y="5649913"/>
          <p14:tracePt t="123036" x="458788" y="5576888"/>
          <p14:tracePt t="123050" x="382588" y="5386388"/>
          <p14:tracePt t="123068" x="306388" y="5241925"/>
          <p14:tracePt t="123083" x="255588" y="5126038"/>
          <p14:tracePt t="123099" x="242888" y="5049838"/>
          <p14:tracePt t="123116" x="207963" y="4956175"/>
          <p14:tracePt t="123133" x="207963" y="4867275"/>
          <p14:tracePt t="123150" x="207963" y="4811713"/>
          <p14:tracePt t="123166" x="238125" y="4718050"/>
          <p14:tracePt t="123183" x="273050" y="4619625"/>
          <p14:tracePt t="123187" x="311150" y="4505325"/>
          <p14:tracePt t="123199" x="344488" y="4437063"/>
          <p14:tracePt t="123202" x="377825" y="4365625"/>
          <p14:tracePt t="123217" x="395288" y="4318000"/>
          <p14:tracePt t="123219" x="430213" y="4249738"/>
          <p14:tracePt t="123234" x="458788" y="4156075"/>
          <p14:tracePt t="123250" x="501650" y="4113213"/>
          <p14:tracePt t="123266" x="519113" y="4041775"/>
          <p14:tracePt t="123285" x="577850" y="3981450"/>
          <p14:tracePt t="123299" x="617538" y="3943350"/>
          <p14:tracePt t="123316" x="681038" y="3884613"/>
          <p14:tracePt t="123333" x="757238" y="3803650"/>
          <p14:tracePt t="123350" x="833438" y="3756025"/>
          <p14:tracePt t="123367" x="858838" y="3735388"/>
          <p14:tracePt t="123370" x="871538" y="3722688"/>
          <p14:tracePt t="123383" x="931863" y="3692525"/>
          <p14:tracePt t="123400" x="962025" y="3662363"/>
          <p14:tracePt t="123404" x="1028700" y="3629025"/>
          <p14:tracePt t="123419" x="1096963" y="3590925"/>
          <p14:tracePt t="123433" x="1195388" y="3556000"/>
          <p14:tracePt t="123451" x="1271588" y="3509963"/>
          <p14:tracePt t="123466" x="1387475" y="3462338"/>
          <p14:tracePt t="123484" x="1484313" y="3429000"/>
          <p14:tracePt t="123500" x="1646238" y="3395663"/>
          <p14:tracePt t="123517" x="1854200" y="3355975"/>
          <p14:tracePt t="123533" x="2028825" y="3317875"/>
          <p14:tracePt t="123550" x="2157413" y="3317875"/>
          <p14:tracePt t="123566" x="2289175" y="3284538"/>
          <p14:tracePt t="123570" x="2352675" y="3284538"/>
          <p14:tracePt t="123583" x="2416175" y="3284538"/>
          <p14:tracePt t="123586" x="2479675" y="3284538"/>
          <p14:tracePt t="123600" x="2543175" y="3284538"/>
          <p14:tracePt t="123603" x="2608263" y="3284538"/>
          <p14:tracePt t="123618" x="2697163" y="3284538"/>
          <p14:tracePt t="123634" x="2786063" y="3284538"/>
          <p14:tracePt t="123649" x="2816225" y="3284538"/>
          <p14:tracePt t="123652" x="2841625" y="3284538"/>
          <p14:tracePt t="123666" x="2871788" y="3284538"/>
          <p14:tracePt t="123683" x="2897188" y="3284538"/>
          <p14:tracePt t="123723" x="2922588" y="3284538"/>
          <p14:tracePt t="123739" x="2952750" y="3309938"/>
          <p14:tracePt t="123762" x="2981325" y="3309938"/>
          <p14:tracePt t="123778" x="2995613" y="3322638"/>
          <p14:tracePt t="123787" x="3008313" y="3335338"/>
          <p14:tracePt t="123799" x="3016250" y="3348038"/>
          <p14:tracePt t="123802" x="3028950" y="3355975"/>
          <p14:tracePt t="123816" x="3041650" y="3368675"/>
          <p14:tracePt t="123832" x="3071813" y="3398838"/>
          <p14:tracePt t="123849" x="3122613" y="3436938"/>
          <p14:tracePt t="123866" x="3152775" y="3454400"/>
          <p14:tracePt t="123883" x="3194050" y="3497263"/>
          <p14:tracePt t="123899" x="3221038" y="3517900"/>
          <p14:tracePt t="123917" x="3233738" y="3530600"/>
          <p14:tracePt t="123933" x="3241675" y="3543300"/>
          <p14:tracePt t="123951" x="3267075" y="3568700"/>
          <p14:tracePt t="123967" x="3292475" y="3595688"/>
          <p14:tracePt t="123987" x="3322638" y="3595688"/>
          <p14:tracePt t="124139" x="3348038" y="3595688"/>
          <p14:tracePt t="124146" x="3360738" y="3586163"/>
          <p14:tracePt t="124155" x="3373438" y="3543300"/>
          <p14:tracePt t="124166" x="3406775" y="3514725"/>
          <p14:tracePt t="124184" x="3471863" y="3416300"/>
          <p14:tracePt t="124186" x="3548063" y="3340100"/>
          <p14:tracePt t="124200" x="3619500" y="3305175"/>
          <p14:tracePt t="124203" x="3687763" y="3267075"/>
          <p14:tracePt t="124215" x="3803650" y="3267075"/>
          <p14:tracePt t="124218" x="3925888" y="3228975"/>
          <p14:tracePt t="124234" x="4173538" y="3148013"/>
          <p14:tracePt t="124252" x="4445000" y="3063875"/>
          <p14:tracePt t="124267" x="4718050" y="2978150"/>
          <p14:tracePt t="124283" x="4956175" y="2940050"/>
          <p14:tracePt t="124299" x="5070475" y="2889250"/>
          <p14:tracePt t="124317" x="5146675" y="2871788"/>
          <p14:tracePt t="124334" x="5202238" y="2846388"/>
          <p14:tracePt t="124350" x="5240338" y="2833688"/>
          <p14:tracePt t="124371" x="5240338" y="2808288"/>
          <p14:tracePt t="124467" x="5240338" y="2778125"/>
          <p14:tracePt t="124484" x="5240338" y="2752725"/>
          <p14:tracePt t="124501" x="5240338" y="2727325"/>
          <p14:tracePt t="124506" x="5232400" y="2714625"/>
          <p14:tracePt t="124516" x="5224463" y="2701925"/>
          <p14:tracePt t="124533" x="5211763" y="2689225"/>
          <p14:tracePt t="124549" x="5173663" y="2676525"/>
          <p14:tracePt t="124566" x="5159375" y="2663825"/>
          <p14:tracePt t="124583" x="5133975" y="2663825"/>
          <p14:tracePt t="124586" x="5108575" y="2663825"/>
          <p14:tracePt t="124600" x="5080000" y="2663825"/>
          <p14:tracePt t="124603" x="5014913" y="2663825"/>
          <p14:tracePt t="124618" x="4960938" y="2663825"/>
          <p14:tracePt t="124633" x="4933950" y="2663825"/>
          <p14:tracePt t="124635" x="4908550" y="2663825"/>
          <p14:tracePt t="124651" x="4814888" y="2663825"/>
          <p14:tracePt t="124669" x="4725988" y="2663825"/>
          <p14:tracePt t="124683" x="4598988" y="2663825"/>
          <p14:tracePt t="124700" x="4508500" y="2663825"/>
          <p14:tracePt t="124716" x="4416425" y="2663825"/>
          <p14:tracePt t="124733" x="4325938" y="2663825"/>
          <p14:tracePt t="124750" x="4270375" y="2663825"/>
          <p14:tracePt t="124766" x="4176713" y="2692400"/>
          <p14:tracePt t="124784" x="4100513" y="2735263"/>
          <p14:tracePt t="124787" x="4087813" y="2747963"/>
          <p14:tracePt t="124803" x="4062413" y="2778125"/>
          <p14:tracePt t="124817" x="4032250" y="2778125"/>
          <p14:tracePt t="124820" x="4003675" y="2808288"/>
          <p14:tracePt t="124833" x="3973513" y="2836863"/>
          <p14:tracePt t="124836" x="3925888" y="2884488"/>
          <p14:tracePt t="124851" x="3897313" y="2978150"/>
          <p14:tracePt t="124867" x="3849688" y="3059113"/>
          <p14:tracePt t="124884" x="3765550" y="3178175"/>
          <p14:tracePt t="124901" x="3735388" y="3271838"/>
          <p14:tracePt t="124918" x="3735388" y="3343275"/>
          <p14:tracePt t="124933" x="3735388" y="3416300"/>
          <p14:tracePt t="124950" x="3735388" y="3489325"/>
          <p14:tracePt t="124967" x="3735388" y="3595688"/>
          <p14:tracePt t="124970" x="3735388" y="3624263"/>
          <p14:tracePt t="124983" x="3735388" y="3687763"/>
          <p14:tracePt t="124986" x="3735388" y="3714750"/>
          <p14:tracePt t="124999" x="3735388" y="3778250"/>
          <p14:tracePt t="125003" x="3760788" y="3808413"/>
          <p14:tracePt t="125016" x="3790950" y="3836988"/>
          <p14:tracePt t="125019" x="3790950" y="3867150"/>
          <p14:tracePt t="125032" x="3836988" y="3914775"/>
          <p14:tracePt t="125036" x="3871913" y="3943350"/>
          <p14:tracePt t="125050" x="3948113" y="4024313"/>
          <p14:tracePt t="125067" x="4044950" y="4122738"/>
          <p14:tracePt t="125083" x="4164013" y="4206875"/>
          <p14:tracePt t="125099" x="4229100" y="4267200"/>
          <p14:tracePt t="125117" x="4368800" y="4373563"/>
          <p14:tracePt t="125133" x="4568825" y="4487863"/>
          <p14:tracePt t="125149" x="4708525" y="4560888"/>
          <p14:tracePt t="125167" x="4900613" y="4637088"/>
          <p14:tracePt t="125170" x="4968875" y="4672013"/>
          <p14:tracePt t="125183" x="5040313" y="4705350"/>
          <p14:tracePt t="125187" x="5156200" y="4705350"/>
          <p14:tracePt t="125199" x="5278438" y="4748213"/>
          <p14:tracePt t="125202" x="5343525" y="4748213"/>
          <p14:tracePt t="125216" x="5453063" y="4786313"/>
          <p14:tracePt t="125220" x="5551488" y="4824413"/>
          <p14:tracePt t="125234" x="5810250" y="4824413"/>
          <p14:tracePt t="125250" x="5994400" y="4862513"/>
          <p14:tracePt t="125266" x="6169025" y="4862513"/>
          <p14:tracePt t="125282" x="6296025" y="4862513"/>
          <p14:tracePt t="125300" x="6419850" y="4862513"/>
          <p14:tracePt t="125316" x="6513513" y="4862513"/>
          <p14:tracePt t="125333" x="6640513" y="4862513"/>
          <p14:tracePt t="125350" x="6708775" y="4832350"/>
          <p14:tracePt t="125367" x="6767513" y="4773613"/>
          <p14:tracePt t="125370" x="6780213" y="4760913"/>
          <p14:tracePt t="125383" x="6807200" y="4735513"/>
          <p14:tracePt t="125386" x="6807200" y="4705350"/>
          <p14:tracePt t="125400" x="6807200" y="4679950"/>
          <p14:tracePt t="125403" x="6807200" y="4632325"/>
          <p14:tracePt t="125418" x="6807200" y="4525963"/>
          <p14:tracePt t="125434" x="6807200" y="4432300"/>
          <p14:tracePt t="125451" x="6807200" y="4305300"/>
          <p14:tracePt t="125466" x="6764338" y="4194175"/>
          <p14:tracePt t="125483" x="6683375" y="4113213"/>
          <p14:tracePt t="125500" x="6589713" y="3948113"/>
          <p14:tracePt t="125516" x="6508750" y="3867150"/>
          <p14:tracePt t="125534" x="6359525" y="3717925"/>
          <p14:tracePt t="125550" x="6235700" y="3595688"/>
          <p14:tracePt t="125566" x="5984875" y="3467100"/>
          <p14:tracePt t="125583" x="5678488" y="3340100"/>
          <p14:tracePt t="125586" x="5508625" y="3340100"/>
          <p14:tracePt t="125600" x="5384800" y="3297238"/>
          <p14:tracePt t="125603" x="5262563" y="3259138"/>
          <p14:tracePt t="125618" x="5151438" y="3241675"/>
          <p14:tracePt t="125634" x="5057775" y="3211513"/>
          <p14:tracePt t="125651" x="4986338" y="3195638"/>
          <p14:tracePt t="125668" x="4926013" y="3165475"/>
          <p14:tracePt t="125683" x="4802188" y="3165475"/>
          <p14:tracePt t="125699" x="4667250" y="3130550"/>
          <p14:tracePt t="125716" x="4470400" y="3130550"/>
          <p14:tracePt t="125734" x="4270375" y="3101975"/>
          <p14:tracePt t="125750" x="4135438" y="3063875"/>
          <p14:tracePt t="125766" x="4006850" y="3063875"/>
          <p14:tracePt t="125770" x="3981450" y="3063875"/>
          <p14:tracePt t="125783" x="3956050" y="3063875"/>
          <p14:tracePt t="125786" x="3925888" y="3063875"/>
          <p14:tracePt t="125799" x="3900488" y="3063875"/>
          <p14:tracePt t="125802" x="3871913" y="3063875"/>
          <p14:tracePt t="125815" x="3844925" y="3063875"/>
          <p14:tracePt t="125819" x="3819525" y="3063875"/>
          <p14:tracePt t="125834" x="3725863" y="3063875"/>
          <p14:tracePt t="125851" x="3659188" y="3092450"/>
          <p14:tracePt t="125866" x="3513138" y="3203575"/>
          <p14:tracePt t="125883" x="3381375" y="3297238"/>
          <p14:tracePt t="125899" x="3267075" y="3467100"/>
          <p14:tracePt t="125917" x="3216275" y="3581400"/>
          <p14:tracePt t="125933" x="3160713" y="3717925"/>
          <p14:tracePt t="125949" x="3087688" y="3900488"/>
          <p14:tracePt t="125966" x="3087688" y="4029075"/>
          <p14:tracePt t="125983" x="3049588" y="4203700"/>
          <p14:tracePt t="125986" x="3049588" y="4267200"/>
          <p14:tracePt t="126000" x="3049588" y="4330700"/>
          <p14:tracePt t="126003" x="3049588" y="4356100"/>
          <p14:tracePt t="126016" x="3049588" y="4386263"/>
          <p14:tracePt t="126019" x="3062288" y="4471988"/>
          <p14:tracePt t="126034" x="3143250" y="4551363"/>
          <p14:tracePt t="126051" x="3211513" y="4687888"/>
          <p14:tracePt t="126068" x="3360738" y="4799013"/>
          <p14:tracePt t="126083" x="3586163" y="4943475"/>
          <p14:tracePt t="126099" x="3884613" y="5029200"/>
          <p14:tracePt t="126116" x="4186238" y="5113338"/>
          <p14:tracePt t="126133" x="4560888" y="5156200"/>
          <p14:tracePt t="126149" x="4989513" y="5203825"/>
          <p14:tracePt t="126167" x="5445125" y="5249863"/>
          <p14:tracePt t="126170" x="5670550" y="5249863"/>
          <p14:tracePt t="126182" x="5870575" y="5249863"/>
          <p14:tracePt t="126200" x="6321425" y="5249863"/>
          <p14:tracePt t="126203" x="6465888" y="5249863"/>
          <p14:tracePt t="126216" x="6635750" y="5249863"/>
          <p14:tracePt t="126220" x="6835775" y="5232400"/>
          <p14:tracePt t="126234" x="7058025" y="5130800"/>
          <p14:tracePt t="126250" x="7159625" y="5067300"/>
          <p14:tracePt t="126266" x="7278688" y="4943475"/>
          <p14:tracePt t="126283" x="7312025" y="4849813"/>
          <p14:tracePt t="126299" x="7312025" y="4722813"/>
          <p14:tracePt t="126316" x="7312025" y="4551363"/>
          <p14:tracePt t="126333" x="7312025" y="4378325"/>
          <p14:tracePt t="126350" x="7283450" y="4203700"/>
          <p14:tracePt t="126366" x="7202488" y="3956050"/>
          <p14:tracePt t="126383" x="7048500" y="3675063"/>
          <p14:tracePt t="126386" x="6985000" y="3527425"/>
          <p14:tracePt t="126399" x="6899275" y="3398838"/>
          <p14:tracePt t="126402" x="6815138" y="3271838"/>
          <p14:tracePt t="126416" x="6678613" y="3109913"/>
          <p14:tracePt t="126419" x="6623050" y="3036888"/>
          <p14:tracePt t="126434" x="6394450" y="2897188"/>
          <p14:tracePt t="126450" x="6215063" y="2760663"/>
          <p14:tracePt t="126468" x="5908675" y="2586038"/>
          <p14:tracePt t="126483" x="5662613" y="2501900"/>
          <p14:tracePt t="126500" x="5389563" y="2395538"/>
          <p14:tracePt t="126516" x="5224463" y="2344738"/>
          <p14:tracePt t="126533" x="5045075" y="2344738"/>
          <p14:tracePt t="126548" x="4918075" y="2344738"/>
          <p14:tracePt t="126567" x="4786313" y="2344738"/>
          <p14:tracePt t="126570" x="4721225" y="2344738"/>
          <p14:tracePt t="126583" x="4657725" y="2344738"/>
          <p14:tracePt t="126586" x="4629150" y="2344738"/>
          <p14:tracePt t="126600" x="4543425" y="2357438"/>
          <p14:tracePt t="126602" x="4530725" y="2370138"/>
          <p14:tracePt t="126617" x="4454525" y="2398713"/>
          <p14:tracePt t="126620" x="4441825" y="2398713"/>
          <p14:tracePt t="126633" x="4386263" y="2398713"/>
          <p14:tracePt t="126636" x="4318000" y="2433638"/>
          <p14:tracePt t="126650" x="4219575" y="2497138"/>
          <p14:tracePt t="126666" x="4084638" y="2565400"/>
          <p14:tracePt t="126683" x="4019550" y="2628900"/>
          <p14:tracePt t="126699" x="3857625" y="2676525"/>
          <p14:tracePt t="126716" x="3773488" y="2798763"/>
          <p14:tracePt t="126732" x="3760788" y="2811463"/>
          <p14:tracePt t="126750" x="3730625" y="2897188"/>
          <p14:tracePt t="126766" x="3730625" y="2952750"/>
          <p14:tracePt t="126770" x="3730625" y="3016250"/>
          <p14:tracePt t="126783" x="3730625" y="3079750"/>
          <p14:tracePt t="126786" x="3730625" y="3143250"/>
          <p14:tracePt t="126800" x="3730625" y="3208338"/>
          <p14:tracePt t="126803" x="3730625" y="3271838"/>
          <p14:tracePt t="126817" x="3730625" y="3335338"/>
          <p14:tracePt t="126820" x="3730625" y="3398838"/>
          <p14:tracePt t="126833" x="3730625" y="3441700"/>
          <p14:tracePt t="126836" x="3730625" y="3527425"/>
          <p14:tracePt t="126850" x="3730625" y="3581400"/>
          <p14:tracePt t="126868" x="3756025" y="3636963"/>
          <p14:tracePt t="126882" x="3790950" y="3697288"/>
          <p14:tracePt t="126900" x="3871913" y="3778250"/>
          <p14:tracePt t="126916" x="4037013" y="3849688"/>
          <p14:tracePt t="126933" x="4241800" y="3849688"/>
          <p14:tracePt t="126950" x="4581525" y="3849688"/>
          <p14:tracePt t="126966" x="4870450" y="3849688"/>
          <p14:tracePt t="126984" x="5211763" y="3849688"/>
          <p14:tracePt t="126987" x="5326063" y="3849688"/>
          <p14:tracePt t="127000" x="5394325" y="3821113"/>
          <p14:tracePt t="127003" x="5427663" y="3790950"/>
          <p14:tracePt t="127016" x="5475288" y="3740150"/>
          <p14:tracePt t="127019" x="5491163" y="3692525"/>
          <p14:tracePt t="127033" x="5530850" y="3654425"/>
          <p14:tracePt t="127051" x="5530850" y="3581400"/>
          <p14:tracePt t="127066" x="5518150" y="3449638"/>
          <p14:tracePt t="127083" x="5500688" y="3317875"/>
          <p14:tracePt t="127099" x="5465763" y="3165475"/>
          <p14:tracePt t="127117" x="5432425" y="3033713"/>
          <p14:tracePt t="127133" x="5308600" y="2833688"/>
          <p14:tracePt t="127150" x="5245100" y="2692400"/>
          <p14:tracePt t="127166" x="5032375" y="2479675"/>
          <p14:tracePt t="127183" x="4802188" y="2289175"/>
          <p14:tracePt t="127186" x="4675188" y="2203450"/>
          <p14:tracePt t="127199" x="4467225" y="2135188"/>
          <p14:tracePt t="127216" x="4198938" y="2076450"/>
          <p14:tracePt t="127219" x="4075113" y="2033588"/>
          <p14:tracePt t="127233" x="3960813" y="2033588"/>
          <p14:tracePt t="127236" x="3897313" y="2033588"/>
          <p14:tracePt t="127249" x="3790950" y="2033588"/>
          <p14:tracePt t="127252" x="3671888" y="2033588"/>
          <p14:tracePt t="127267" x="3411538" y="2051050"/>
          <p14:tracePt t="127283" x="3249613" y="2259013"/>
          <p14:tracePt t="127299" x="3168650" y="2501900"/>
          <p14:tracePt t="127316" x="3168650" y="2735263"/>
          <p14:tracePt t="127333" x="3168650" y="2965450"/>
          <p14:tracePt t="127349" x="3198813" y="3140075"/>
          <p14:tracePt t="127366" x="3327400" y="3267075"/>
          <p14:tracePt t="127383" x="3578225" y="3390900"/>
          <p14:tracePt t="127386" x="3836988" y="3436938"/>
          <p14:tracePt t="127399" x="4092575" y="3484563"/>
          <p14:tracePt t="127402" x="4376738" y="3530600"/>
          <p14:tracePt t="127416" x="4657725" y="3530600"/>
          <p14:tracePt t="127420" x="5002213" y="3530600"/>
          <p14:tracePt t="127433" x="5283200" y="3530600"/>
          <p14:tracePt t="127436" x="5513388" y="3530600"/>
          <p14:tracePt t="127450" x="5832475" y="3471863"/>
          <p14:tracePt t="127467" x="6010275" y="3335338"/>
          <p14:tracePt t="127484" x="6057900" y="3233738"/>
          <p14:tracePt t="127499" x="6057900" y="3084513"/>
          <p14:tracePt t="127516" x="6045200" y="2930525"/>
          <p14:tracePt t="127533" x="5938838" y="2824163"/>
          <p14:tracePt t="127549" x="5815013" y="2757488"/>
          <p14:tracePt t="127567" x="5743575" y="2727325"/>
          <p14:tracePt t="127571" x="5678488" y="2727325"/>
          <p14:tracePt t="127583" x="5614988" y="2727325"/>
          <p14:tracePt t="127586" x="5530850" y="2727325"/>
          <p14:tracePt t="127599" x="5440363" y="2727325"/>
          <p14:tracePt t="127603" x="5283200" y="2833688"/>
          <p14:tracePt t="127616" x="5202238" y="2935288"/>
          <p14:tracePt t="127620" x="5087938" y="3117850"/>
          <p14:tracePt t="127632" x="4976813" y="3276600"/>
          <p14:tracePt t="127635" x="4862513" y="3484563"/>
          <p14:tracePt t="127650" x="4683125" y="3794125"/>
          <p14:tracePt t="127667" x="4624388" y="4006850"/>
          <p14:tracePt t="127683" x="4586288" y="4122738"/>
          <p14:tracePt t="127700" x="4624388" y="4152900"/>
          <p14:tracePt t="127715" x="4718050" y="4181475"/>
          <p14:tracePt t="127733" x="5006975" y="4097338"/>
          <p14:tracePt t="127750" x="5478463" y="3900488"/>
          <p14:tracePt t="127765" x="5951538" y="3667125"/>
          <p14:tracePt t="127783" x="6415088" y="3327400"/>
          <p14:tracePt t="127786" x="6551613" y="3170238"/>
          <p14:tracePt t="127800" x="6594475" y="2990850"/>
          <p14:tracePt t="127803" x="6594475" y="2876550"/>
          <p14:tracePt t="127816" x="6594475" y="2760663"/>
          <p14:tracePt t="127819" x="6594475" y="2646363"/>
          <p14:tracePt t="127833" x="6534150" y="2492375"/>
          <p14:tracePt t="127835" x="6407150" y="2408238"/>
          <p14:tracePt t="127849" x="5989638" y="2225675"/>
          <p14:tracePt t="127867" x="5589588" y="2182813"/>
          <p14:tracePt t="127882" x="5249863" y="2182813"/>
          <p14:tracePt t="127899" x="4854575" y="2408238"/>
          <p14:tracePt t="127916" x="4530725" y="2752725"/>
          <p14:tracePt t="127933" x="4348163" y="3140075"/>
          <p14:tracePt t="127949" x="4270375" y="3360738"/>
          <p14:tracePt t="127966" x="4270375" y="3489325"/>
          <p14:tracePt t="128003" x="4279900" y="3502025"/>
          <p14:tracePt t="128010" x="4305300" y="3502025"/>
          <p14:tracePt t="128019" x="4368800" y="3502025"/>
          <p14:tracePt t="128032" x="4432300" y="3502025"/>
          <p14:tracePt t="128035" x="4483100" y="3411538"/>
          <p14:tracePt t="128050" x="4606925" y="3211513"/>
          <p14:tracePt t="128067" x="4645025" y="3028950"/>
          <p14:tracePt t="128083" x="4645025" y="2851150"/>
          <p14:tracePt t="128099" x="4632325" y="2740025"/>
          <p14:tracePt t="128116" x="4538663" y="2705100"/>
          <p14:tracePt t="128133" x="4364038" y="2705100"/>
          <p14:tracePt t="128150" x="4237038" y="2705100"/>
          <p14:tracePt t="128166" x="4054475" y="2884488"/>
          <p14:tracePt t="128170" x="3968750" y="3011488"/>
          <p14:tracePt t="128183" x="3879850" y="3165475"/>
          <p14:tracePt t="128186" x="3879850" y="3211513"/>
          <p14:tracePt t="128200" x="3879850" y="3317875"/>
          <p14:tracePt t="128203" x="3879850" y="3348038"/>
          <p14:tracePt t="128220" x="3879850" y="3373438"/>
          <p14:tracePt t="128251" x="3922713" y="3390900"/>
          <p14:tracePt t="128258" x="3986213" y="3390900"/>
          <p14:tracePt t="128266" x="4092575" y="3390900"/>
          <p14:tracePt t="128282" x="4318000" y="3271838"/>
          <p14:tracePt t="128300" x="4467225" y="3173413"/>
          <p14:tracePt t="128316" x="4500563" y="3076575"/>
          <p14:tracePt t="128334" x="4500563" y="2986088"/>
          <p14:tracePt t="128350" x="4492625" y="2914650"/>
          <p14:tracePt t="128367" x="4429125" y="2851150"/>
          <p14:tracePt t="128370" x="4402138" y="2851150"/>
          <p14:tracePt t="128382" x="4338638" y="2851150"/>
          <p14:tracePt t="128399" x="4168775" y="2851150"/>
          <p14:tracePt t="128402" x="4117975" y="2897188"/>
          <p14:tracePt t="128416" x="4041775" y="2973388"/>
          <p14:tracePt t="128419" x="4003675" y="3097213"/>
          <p14:tracePt t="128434" x="3960813" y="3335338"/>
          <p14:tracePt t="128450" x="3960813" y="3424238"/>
          <p14:tracePt t="128466" x="3960813" y="3454400"/>
          <p14:tracePt t="128483" x="4029075" y="3467100"/>
          <p14:tracePt t="128500" x="4254500" y="3467100"/>
          <p14:tracePt t="128516" x="4564063" y="3467100"/>
          <p14:tracePt t="128533" x="4981575" y="3262313"/>
          <p14:tracePt t="128550" x="5295900" y="3041650"/>
          <p14:tracePt t="128567" x="5372100" y="2940050"/>
          <p14:tracePt t="128570" x="5407025" y="2871788"/>
          <p14:tracePt t="128582" x="5407025" y="2808288"/>
          <p14:tracePt t="128600" x="5407025" y="2778125"/>
          <p14:tracePt t="128603" x="5364163" y="2730500"/>
          <p14:tracePt t="128617" x="5265738" y="2692400"/>
          <p14:tracePt t="128619" x="5224463" y="2692400"/>
          <p14:tracePt t="128633" x="5113338" y="2692400"/>
          <p14:tracePt t="128636" x="4999038" y="2692400"/>
          <p14:tracePt t="128650" x="4781550" y="2795588"/>
          <p14:tracePt t="128667" x="4581525" y="3135313"/>
          <p14:tracePt t="128685" x="4432300" y="3390900"/>
          <p14:tracePt t="128700" x="4394200" y="3548063"/>
          <p14:tracePt t="128716" x="4394200" y="3611563"/>
          <p14:tracePt t="128733" x="4402138" y="3624263"/>
          <p14:tracePt t="128750" x="4522788" y="3624263"/>
          <p14:tracePt t="128766" x="4743450" y="3624263"/>
          <p14:tracePt t="128784" x="5011738" y="3365500"/>
          <p14:tracePt t="128787" x="5113338" y="3259138"/>
          <p14:tracePt t="128799" x="5199063" y="3130550"/>
          <p14:tracePt t="128802" x="5283200" y="3003550"/>
          <p14:tracePt t="128817" x="5283200" y="2940050"/>
          <p14:tracePt t="128819" x="5283200" y="2833688"/>
          <p14:tracePt t="128833" x="5232400" y="2676525"/>
          <p14:tracePt t="128850" x="5083175" y="2570163"/>
          <p14:tracePt t="128866" x="4938713" y="2535238"/>
          <p14:tracePt t="128883" x="4811713" y="2535238"/>
          <p14:tracePt t="128900" x="4675188" y="2752725"/>
          <p14:tracePt t="128916" x="4632325" y="3127375"/>
          <p14:tracePt t="128933" x="4632325" y="3492500"/>
          <p14:tracePt t="128949" x="4632325" y="3727450"/>
          <p14:tracePt t="128966" x="4641850" y="3798888"/>
          <p14:tracePt t="128970" x="4670425" y="3798888"/>
          <p14:tracePt t="128983" x="4733925" y="3798888"/>
          <p14:tracePt t="128986" x="4799013" y="3798888"/>
          <p14:tracePt t="128999" x="4905375" y="3798888"/>
          <p14:tracePt t="129002" x="5002213" y="3743325"/>
          <p14:tracePt t="129015" x="5108575" y="3636963"/>
          <p14:tracePt t="129019" x="5270500" y="3479800"/>
          <p14:tracePt t="129033" x="5356225" y="3352800"/>
          <p14:tracePt t="129036" x="5394325" y="3228975"/>
          <p14:tracePt t="129050" x="5437188" y="2935288"/>
          <p14:tracePt t="129067" x="5437188" y="2757488"/>
          <p14:tracePt t="129084" x="5249863" y="2560638"/>
          <p14:tracePt t="129100" x="5087938" y="2509838"/>
          <p14:tracePt t="129116" x="4913313" y="2509838"/>
          <p14:tracePt t="129133" x="4743450" y="2509838"/>
          <p14:tracePt t="129148" x="4614863" y="2752725"/>
          <p14:tracePt t="129166" x="4556125" y="2970213"/>
          <p14:tracePt t="129183" x="4556125" y="3148013"/>
          <p14:tracePt t="129186" x="4556125" y="3173413"/>
          <p14:tracePt t="129199" x="4556125" y="3203575"/>
          <p14:tracePt t="129202" x="4598988" y="3221038"/>
          <p14:tracePt t="129216" x="4632325" y="3249613"/>
          <p14:tracePt t="129219" x="4692650" y="3249613"/>
          <p14:tracePt t="129234" x="4989513" y="3076575"/>
          <p14:tracePt t="129250" x="5224463" y="2889250"/>
          <p14:tracePt t="129267" x="5399088" y="2633663"/>
          <p14:tracePt t="129283" x="5399088" y="2454275"/>
          <p14:tracePt t="129300" x="5330825" y="2319338"/>
          <p14:tracePt t="129316" x="5214938" y="2266950"/>
          <p14:tracePt t="129333" x="5045075" y="2266950"/>
          <p14:tracePt t="129350" x="4802188" y="2266950"/>
          <p14:tracePt t="129367" x="4602163" y="2403475"/>
          <p14:tracePt t="129370" x="4560888" y="2527300"/>
          <p14:tracePt t="129383" x="4518025" y="2651125"/>
          <p14:tracePt t="129386" x="4518025" y="2714625"/>
          <p14:tracePt t="129399" x="4518025" y="2820988"/>
          <p14:tracePt t="129403" x="4518025" y="2884488"/>
          <p14:tracePt t="129415" x="4568825" y="2978150"/>
          <p14:tracePt t="129419" x="4641850" y="3011488"/>
          <p14:tracePt t="129432" x="4670425" y="3041650"/>
          <p14:tracePt t="129435" x="4733925" y="3041650"/>
          <p14:tracePt t="129449" x="4760913" y="3041650"/>
          <p14:tracePt t="129452" x="4824413" y="3041650"/>
          <p14:tracePt t="129467" x="4933950" y="3028950"/>
          <p14:tracePt t="129483" x="4933950" y="2901950"/>
          <p14:tracePt t="129499" x="4933950" y="2773363"/>
          <p14:tracePt t="129516" x="4921250" y="2624138"/>
          <p14:tracePt t="129533" x="4862513" y="2595563"/>
          <p14:tracePt t="129579" x="4837113" y="2595563"/>
          <p14:tracePt t="129595" x="4824413" y="2638425"/>
          <p14:tracePt t="129603" x="4768850" y="2730500"/>
          <p14:tracePt t="129616" x="4748213" y="2876550"/>
          <p14:tracePt t="129619" x="4705350" y="2998788"/>
          <p14:tracePt t="129632" x="4667250" y="3097213"/>
          <p14:tracePt t="129636" x="4645025" y="3241675"/>
          <p14:tracePt t="129650" x="4564063" y="3514725"/>
          <p14:tracePt t="129666" x="4500563" y="3730625"/>
          <p14:tracePt t="129683" x="4432300" y="3871913"/>
          <p14:tracePt t="129699" x="4325938" y="3978275"/>
          <p14:tracePt t="129715" x="4295775" y="4033838"/>
          <p14:tracePt t="129733" x="4283075" y="4046538"/>
          <p14:tracePt t="129763" x="4270375" y="4059238"/>
          <p14:tracePt t="129779" x="4257675" y="4071938"/>
          <p14:tracePt t="129788" x="4244975" y="4084638"/>
          <p14:tracePt t="129799" x="4232275" y="4097338"/>
          <p14:tracePt t="129802" x="4224338" y="4105275"/>
          <p14:tracePt t="129820" x="4224338" y="4130675"/>
          <p14:tracePt t="129833" x="4211638" y="4143375"/>
          <p14:tracePt t="129851" x="4173538" y="4186238"/>
          <p14:tracePt t="129868" x="4156075" y="4233863"/>
          <p14:tracePt t="129884" x="4143375" y="4241800"/>
          <p14:tracePt t="129899" x="4117975" y="4271963"/>
          <p14:tracePt t="129917" x="4084638" y="4300538"/>
          <p14:tracePt t="129932" x="4054475" y="4330700"/>
          <p14:tracePt t="130099" x="4019550" y="4398963"/>
          <p14:tracePt t="130123" x="4019550" y="4424363"/>
          <p14:tracePt t="130130" x="4019550" y="4454525"/>
          <p14:tracePt t="130155" x="4019550" y="4479925"/>
          <p14:tracePt t="130171" x="4019550" y="4510088"/>
          <p14:tracePt t="130178" x="4019550" y="4535488"/>
          <p14:tracePt t="130187" x="4019550" y="4560888"/>
          <p14:tracePt t="130199" x="3990975" y="4611688"/>
          <p14:tracePt t="130202" x="3990975" y="4619625"/>
          <p14:tracePt t="130216" x="3990975" y="4649788"/>
          <p14:tracePt t="130232" x="3990975" y="4675188"/>
          <p14:tracePt t="130250" x="3990975" y="4700588"/>
          <p14:tracePt t="130266" x="3990975" y="4730750"/>
          <p14:tracePt t="130355" x="3998913" y="4743450"/>
          <p14:tracePt t="130395" x="4041775" y="4730750"/>
          <p14:tracePt t="130531" x="4049713" y="4718050"/>
          <p14:tracePt t="130556" x="4075113" y="4718050"/>
          <p14:tracePt t="130795" x="4054475" y="4718050"/>
          <p14:tracePt t="130875" x="4029075" y="4718050"/>
          <p14:tracePt t="132426" x="4087813" y="4718050"/>
          <p14:tracePt t="132435" x="4113213" y="4718050"/>
          <p14:tracePt t="132449" x="4241800" y="4718050"/>
          <p14:tracePt t="132466" x="4368800" y="4718050"/>
          <p14:tracePt t="132484" x="4457700" y="4718050"/>
          <p14:tracePt t="132501" x="4487863" y="4718050"/>
          <p14:tracePt t="132516" x="4513263" y="4718050"/>
          <p14:tracePt t="133922" x="4538663" y="4718050"/>
          <p14:tracePt t="133930" x="4568825" y="4718050"/>
          <p14:tracePt t="133939" x="4594225" y="4718050"/>
          <p14:tracePt t="133949" x="4700588" y="4718050"/>
          <p14:tracePt t="133966" x="4827588" y="4718050"/>
          <p14:tracePt t="133983" x="4921250" y="4718050"/>
          <p14:tracePt t="133985" x="4946650" y="4718050"/>
          <p14:tracePt t="133998" x="4976813" y="4718050"/>
          <p14:tracePt t="134001" x="5002213" y="4718050"/>
          <p14:tracePt t="134020" x="5049838" y="4705350"/>
          <p14:tracePt t="134036" x="5062538" y="4692650"/>
          <p14:tracePt t="134059" x="5087938" y="4692650"/>
          <p14:tracePt t="134075" x="5113338" y="4692650"/>
          <p14:tracePt t="134083" x="5143500" y="4692650"/>
          <p14:tracePt t="134100" x="5202238" y="4657725"/>
          <p14:tracePt t="134116" x="5253038" y="4657725"/>
          <p14:tracePt t="134133" x="5308600" y="4657725"/>
          <p14:tracePt t="134149" x="5356225" y="4645025"/>
          <p14:tracePt t="134165" x="5368925" y="4632325"/>
          <p14:tracePt t="134182" x="5394325" y="4632325"/>
          <p14:tracePt t="134199" x="5414963" y="4632325"/>
          <p14:tracePt t="134202" x="5445125" y="4606925"/>
          <p14:tracePt t="134216" x="5470525" y="4606925"/>
          <p14:tracePt t="134232" x="5500688" y="4606925"/>
          <p14:tracePt t="134250" x="5526088" y="4606925"/>
          <p14:tracePt t="134284" x="5551488" y="4606925"/>
          <p14:tracePt t="134323" x="5581650" y="4606925"/>
          <p14:tracePt t="134339" x="5607050" y="4606925"/>
          <p14:tracePt t="134355" x="5637213" y="4606925"/>
          <p14:tracePt t="134371" x="5662613" y="4606925"/>
          <p14:tracePt t="134403" x="5675313" y="4606925"/>
          <p14:tracePt t="134410" x="5688013" y="4606925"/>
          <p14:tracePt t="134427" x="5700713" y="4606925"/>
          <p14:tracePt t="134435" x="5708650" y="4606925"/>
          <p14:tracePt t="134467" x="5721350" y="4594225"/>
          <p14:tracePt t="134474" x="5734050" y="4581525"/>
          <p14:tracePt t="134651" x="5713413" y="4581525"/>
          <p14:tracePt t="134658" x="5688013" y="4581525"/>
          <p14:tracePt t="134675" x="5657850" y="4581525"/>
          <p14:tracePt t="134699" x="5632450" y="4581525"/>
          <p14:tracePt t="134707" x="5607050" y="4581525"/>
          <p14:tracePt t="134907" x="5576888" y="4581525"/>
          <p14:tracePt t="134915" x="5513388" y="4581525"/>
          <p14:tracePt t="134923" x="5465763" y="4530725"/>
          <p14:tracePt t="134932" x="5389563" y="4454525"/>
          <p14:tracePt t="134949" x="5278438" y="4181475"/>
          <p14:tracePt t="134965" x="5186363" y="4011613"/>
          <p14:tracePt t="134983" x="5113338" y="3871913"/>
          <p14:tracePt t="134986" x="5080000" y="3803650"/>
          <p14:tracePt t="134998" x="5080000" y="3740150"/>
          <p14:tracePt t="135002" x="5045075" y="3671888"/>
          <p14:tracePt t="135016" x="5045075" y="3608388"/>
          <p14:tracePt t="135019" x="5045075" y="3543300"/>
          <p14:tracePt t="135031" x="5045075" y="3479800"/>
          <p14:tracePt t="135050" x="5045075" y="3289300"/>
          <p14:tracePt t="135067" x="5045075" y="3198813"/>
          <p14:tracePt t="135083" x="5045075" y="3024188"/>
          <p14:tracePt t="135099" x="5011738" y="2930525"/>
          <p14:tracePt t="135115" x="5011738" y="2841625"/>
          <p14:tracePt t="135132" x="4981575" y="2811463"/>
          <p14:tracePt t="135150" x="4981575" y="2757488"/>
          <p14:tracePt t="135166" x="4981575" y="2701925"/>
          <p14:tracePt t="135170" x="4981575" y="2654300"/>
          <p14:tracePt t="135182" x="4951413" y="2608263"/>
          <p14:tracePt t="135199" x="4951413" y="2582863"/>
          <p14:tracePt t="135202" x="4921250" y="2552700"/>
          <p14:tracePt t="135220" x="4921250" y="2522538"/>
          <p14:tracePt t="135236" x="4921250" y="2497138"/>
          <p14:tracePt t="135267" x="4921250" y="2466975"/>
          <p14:tracePt t="135314" x="4908550" y="2454275"/>
          <p14:tracePt t="135322" x="4883150" y="2454275"/>
          <p14:tracePt t="135333" x="4854575" y="2454275"/>
          <p14:tracePt t="135349" x="4764088" y="2454275"/>
          <p14:tracePt t="135366" x="4675188" y="2454275"/>
          <p14:tracePt t="135383" x="4548188" y="2454275"/>
          <p14:tracePt t="135386" x="4483100" y="2454275"/>
          <p14:tracePt t="135400" x="4419600" y="2454275"/>
          <p14:tracePt t="135403" x="4356100" y="2454275"/>
          <p14:tracePt t="135415" x="4325938" y="2454275"/>
          <p14:tracePt t="135420" x="4262438" y="2454275"/>
          <p14:tracePt t="135435" x="4211638" y="2454275"/>
          <p14:tracePt t="135449" x="4135438" y="2466975"/>
          <p14:tracePt t="135465" x="4105275" y="2527300"/>
          <p14:tracePt t="135483" x="4105275" y="2616200"/>
          <p14:tracePt t="135499" x="4105275" y="2786063"/>
          <p14:tracePt t="135517" x="4105275" y="2914650"/>
          <p14:tracePt t="135532" x="4105275" y="3084513"/>
          <p14:tracePt t="135549" x="4206875" y="3195638"/>
          <p14:tracePt t="135566" x="4275138" y="3330575"/>
          <p14:tracePt t="135582" x="4335463" y="3360738"/>
          <p14:tracePt t="135599" x="4406900" y="3403600"/>
          <p14:tracePt t="135602" x="4475163" y="3436938"/>
          <p14:tracePt t="135616" x="4538663" y="3436938"/>
          <p14:tracePt t="135619" x="4568825" y="3467100"/>
          <p14:tracePt t="135633" x="4632325" y="3467100"/>
          <p14:tracePt t="135636" x="4695825" y="3467100"/>
          <p14:tracePt t="135649" x="4751388" y="3467100"/>
          <p14:tracePt t="135666" x="4840288" y="3467100"/>
          <p14:tracePt t="135682" x="4918075" y="3421063"/>
          <p14:tracePt t="135701" x="4946650" y="3327400"/>
          <p14:tracePt t="135715" x="4976813" y="3233738"/>
          <p14:tracePt t="135732" x="4976813" y="3160713"/>
          <p14:tracePt t="135748" x="5011738" y="3114675"/>
          <p14:tracePt t="135766" x="5011738" y="3089275"/>
          <p14:tracePt t="135827" x="5011738" y="3059113"/>
          <p14:tracePt t="135835" x="5002213" y="3046413"/>
          <p14:tracePt t="135848" x="4960938" y="3033713"/>
          <p14:tracePt t="135852" x="4946650" y="3021013"/>
          <p14:tracePt t="135866" x="4824413" y="2990850"/>
          <p14:tracePt t="135883" x="4733925" y="2990850"/>
          <p14:tracePt t="135901" x="4645025" y="2990850"/>
          <p14:tracePt t="135916" x="4589463" y="2990850"/>
          <p14:tracePt t="135932" x="4560888" y="2990850"/>
          <p14:tracePt t="136019" x="4535488" y="2990850"/>
          <p14:tracePt t="137530" x="4505325" y="3016250"/>
          <p14:tracePt t="137547" x="4475163" y="3016250"/>
          <p14:tracePt t="137555" x="4467225" y="3028950"/>
          <p14:tracePt t="137571" x="4437063" y="3054350"/>
          <p14:tracePt t="137587" x="4437063" y="3084513"/>
          <p14:tracePt t="137599" x="4437063" y="3109913"/>
          <p14:tracePt t="137602" x="4406900" y="3140075"/>
          <p14:tracePt t="137616" x="4406900" y="3170238"/>
          <p14:tracePt t="137619" x="4406900" y="3195638"/>
          <p14:tracePt t="137632" x="4376738" y="3224213"/>
          <p14:tracePt t="137650" x="4351338" y="3249613"/>
          <p14:tracePt t="137755" x="4338638" y="3262313"/>
          <p14:tracePt t="137762" x="4313238" y="3289300"/>
          <p14:tracePt t="137787" x="4283075" y="3317875"/>
          <p14:tracePt t="137811" x="4270375" y="3330575"/>
          <p14:tracePt t="137843" x="4270375" y="3355975"/>
          <p14:tracePt t="137955" x="4279900" y="3368675"/>
          <p14:tracePt t="137979" x="4305300" y="3368675"/>
          <p14:tracePt t="137987" x="4330700" y="3368675"/>
          <p14:tracePt t="137999" x="4360863" y="3368675"/>
          <p14:tracePt t="138002" x="4386263" y="3368675"/>
          <p14:tracePt t="138016" x="4416425" y="3368675"/>
          <p14:tracePt t="138018" x="4479925" y="3368675"/>
          <p14:tracePt t="138032" x="4505325" y="3368675"/>
          <p14:tracePt t="138035" x="4530725" y="3368675"/>
          <p14:tracePt t="138048" x="4560888" y="3368675"/>
          <p14:tracePt t="138051" x="4586288" y="3368675"/>
          <p14:tracePt t="138066" x="4675188" y="3368675"/>
          <p14:tracePt t="138083" x="4730750" y="3368675"/>
          <p14:tracePt t="138099" x="4786313" y="3368675"/>
          <p14:tracePt t="138115" x="4840288" y="3368675"/>
          <p14:tracePt t="138133" x="4867275" y="3368675"/>
          <p14:tracePt t="138149" x="4930775" y="3368675"/>
          <p14:tracePt t="138166" x="4960938" y="3368675"/>
          <p14:tracePt t="138182" x="5006975" y="3355975"/>
          <p14:tracePt t="138199" x="5037138" y="3302000"/>
          <p14:tracePt t="138202" x="5070475" y="3233738"/>
          <p14:tracePt t="138216" x="5070475" y="3203575"/>
          <p14:tracePt t="138219" x="5070475" y="3140075"/>
          <p14:tracePt t="138232" x="5083175" y="3092450"/>
          <p14:tracePt t="138235" x="5095875" y="3084513"/>
          <p14:tracePt t="138250" x="5095875" y="2998788"/>
          <p14:tracePt t="138265" x="5095875" y="2973388"/>
          <p14:tracePt t="138283" x="5095875" y="2943225"/>
          <p14:tracePt t="138299" x="5095875" y="2917825"/>
          <p14:tracePt t="138317" x="5087938" y="2905125"/>
          <p14:tracePt t="138333" x="5067300" y="2879725"/>
          <p14:tracePt t="138349" x="5037138" y="2854325"/>
          <p14:tracePt t="138365" x="5011738" y="2854325"/>
          <p14:tracePt t="138382" x="4981575" y="2824163"/>
          <p14:tracePt t="138398" x="4908550" y="2824163"/>
          <p14:tracePt t="138402" x="4895850" y="2824163"/>
          <p14:tracePt t="138416" x="4870450" y="2824163"/>
          <p14:tracePt t="138419" x="4840288" y="2824163"/>
          <p14:tracePt t="138433" x="4814888" y="2824163"/>
          <p14:tracePt t="138435" x="4789488" y="2824163"/>
          <p14:tracePt t="138450" x="4695825" y="2824163"/>
          <p14:tracePt t="138466" x="4641850" y="2824163"/>
          <p14:tracePt t="138483" x="4518025" y="2824163"/>
          <p14:tracePt t="138499" x="4424363" y="2824163"/>
          <p14:tracePt t="138516" x="4241800" y="2892425"/>
          <p14:tracePt t="138533" x="4100513" y="2960688"/>
          <p14:tracePt t="138549" x="4003675" y="2998788"/>
          <p14:tracePt t="138566" x="3973513" y="3028950"/>
          <p14:tracePt t="138582" x="3960813" y="3041650"/>
          <p14:tracePt t="138599" x="3951288" y="3076575"/>
          <p14:tracePt t="138602" x="3935413" y="3117850"/>
          <p14:tracePt t="138615" x="3935413" y="3148013"/>
          <p14:tracePt t="138618" x="3935413" y="3173413"/>
          <p14:tracePt t="138632" x="3935413" y="3198813"/>
          <p14:tracePt t="138635" x="3935413" y="3228975"/>
          <p14:tracePt t="138650" x="3935413" y="3317875"/>
          <p14:tracePt t="138665" x="3948113" y="3365500"/>
          <p14:tracePt t="138682" x="3986213" y="3403600"/>
          <p14:tracePt t="138698" x="4016375" y="3433763"/>
          <p14:tracePt t="138701" x="4029075" y="3446463"/>
          <p14:tracePt t="138715" x="4084638" y="3475038"/>
          <p14:tracePt t="138732" x="4110038" y="3497263"/>
          <p14:tracePt t="138748" x="4135438" y="3497263"/>
          <p14:tracePt t="138766" x="4160838" y="3497263"/>
          <p14:tracePt t="138783" x="4189413" y="3497263"/>
          <p14:tracePt t="138786" x="4216400" y="3497263"/>
          <p14:tracePt t="138799" x="4241800" y="3497263"/>
          <p14:tracePt t="138816" x="4270375" y="3497263"/>
          <p14:tracePt t="138833" x="4295775" y="3497263"/>
          <p14:tracePt t="138849" x="4325938" y="3497263"/>
          <p14:tracePt t="138865" x="4376738" y="3497263"/>
          <p14:tracePt t="138899" x="4406900" y="3497263"/>
          <p14:tracePt t="138923" x="4454525" y="3489325"/>
          <p14:tracePt t="138955" x="4467225" y="3475038"/>
          <p14:tracePt t="139091" x="4411663" y="3475038"/>
          <p14:tracePt t="139100" x="4381500" y="3502025"/>
          <p14:tracePt t="139107" x="4351338" y="3530600"/>
          <p14:tracePt t="139116" x="4305300" y="3581400"/>
          <p14:tracePt t="139133" x="4305300" y="3608388"/>
          <p14:tracePt t="139149" x="4305300" y="3621088"/>
          <p14:tracePt t="139356" x="4305300" y="3598863"/>
          <p14:tracePt t="139363" x="4313238" y="3568700"/>
          <p14:tracePt t="139371" x="4406900" y="3514725"/>
          <p14:tracePt t="139382" x="4475163" y="3479800"/>
          <p14:tracePt t="139399" x="4594225" y="3395663"/>
          <p14:tracePt t="139402" x="4641850" y="3378200"/>
          <p14:tracePt t="139416" x="4692650" y="3330575"/>
          <p14:tracePt t="139419" x="4760913" y="3297238"/>
          <p14:tracePt t="139433" x="4832350" y="3259138"/>
          <p14:tracePt t="139436" x="4960938" y="3173413"/>
          <p14:tracePt t="139449" x="5083175" y="3135313"/>
          <p14:tracePt t="139452" x="5159375" y="3059113"/>
          <p14:tracePt t="139465" x="5237163" y="2982913"/>
          <p14:tracePt t="139468" x="5305425" y="2943225"/>
          <p14:tracePt t="139482" x="5407025" y="2879725"/>
          <p14:tracePt t="139498" x="5483225" y="2833688"/>
          <p14:tracePt t="139516" x="5513388" y="2803525"/>
          <p14:tracePt t="139555" x="5513388" y="2778125"/>
          <p14:tracePt t="139667" x="5505450" y="2765425"/>
          <p14:tracePt t="139739" x="5478463" y="2765425"/>
          <p14:tracePt t="139819" x="5465763" y="2752725"/>
          <p14:tracePt t="139843" x="5465763" y="2727325"/>
          <p14:tracePt t="139859" x="5465763" y="2697163"/>
          <p14:tracePt t="139882" x="5465763" y="2671763"/>
          <p14:tracePt t="139930" x="5465763" y="2646363"/>
          <p14:tracePt t="139956" x="5465763" y="2616200"/>
          <p14:tracePt t="140139" x="5437188" y="2641600"/>
          <p14:tracePt t="140146" x="5402263" y="2709863"/>
          <p14:tracePt t="140155" x="5326063" y="2786063"/>
          <p14:tracePt t="140165" x="5249863" y="2867025"/>
          <p14:tracePt t="140182" x="5159375" y="3008313"/>
          <p14:tracePt t="140199" x="5037138" y="3114675"/>
          <p14:tracePt t="140202" x="4986338" y="3165475"/>
          <p14:tracePt t="140215" x="4918075" y="3198813"/>
          <p14:tracePt t="140218" x="4845050" y="3233738"/>
          <p14:tracePt t="140233" x="4799013" y="3249613"/>
          <p14:tracePt t="140235" x="4751388" y="3297238"/>
          <p14:tracePt t="140248" x="4721225" y="3297238"/>
          <p14:tracePt t="140251" x="4657725" y="3330575"/>
          <p14:tracePt t="140266" x="4602163" y="3330575"/>
          <p14:tracePt t="140283" x="4548188" y="3330575"/>
          <p14:tracePt t="140299" x="4492625" y="3330575"/>
          <p14:tracePt t="140317" x="4402138" y="3330575"/>
          <p14:tracePt t="140332" x="4373563" y="3330575"/>
          <p14:tracePt t="140349" x="4348163" y="3330575"/>
          <p14:tracePt t="140371" x="4335463" y="3322638"/>
          <p14:tracePt t="140382" x="4305300" y="3262313"/>
          <p14:tracePt t="140399" x="4275138" y="3170238"/>
          <p14:tracePt t="140402" x="4257675" y="3084513"/>
          <p14:tracePt t="140415" x="4241800" y="3016250"/>
          <p14:tracePt t="140419" x="4224338" y="2952750"/>
          <p14:tracePt t="140433" x="4206875" y="2905125"/>
          <p14:tracePt t="140436" x="4206875" y="2841625"/>
          <p14:tracePt t="140450" x="4206875" y="2786063"/>
          <p14:tracePt t="140466" x="4206875" y="2730500"/>
          <p14:tracePt t="140483" x="4254500" y="2684463"/>
          <p14:tracePt t="140498" x="4279900" y="2659063"/>
          <p14:tracePt t="140516" x="4305300" y="2659063"/>
          <p14:tracePt t="140547" x="4330700" y="2659063"/>
          <p14:tracePt t="140555" x="4394200" y="2659063"/>
          <p14:tracePt t="140565" x="4457700" y="2659063"/>
          <p14:tracePt t="140583" x="4594225" y="2659063"/>
          <p14:tracePt t="140587" x="4708525" y="2730500"/>
          <p14:tracePt t="140598" x="4786313" y="2808288"/>
          <p14:tracePt t="140616" x="4926013" y="2876550"/>
          <p14:tracePt t="140618" x="4956175" y="2905125"/>
          <p14:tracePt t="140632" x="4968875" y="2917825"/>
          <p14:tracePt t="140635" x="4981575" y="2930525"/>
          <p14:tracePt t="140648" x="4994275" y="2943225"/>
          <p14:tracePt t="140666" x="5006975" y="2957513"/>
          <p14:tracePt t="140779" x="5014913" y="2970213"/>
          <p14:tracePt t="140787" x="4994275" y="2995613"/>
          <p14:tracePt t="140799" x="4926013" y="3028950"/>
          <p14:tracePt t="140802" x="4827588" y="3089275"/>
          <p14:tracePt t="140815" x="4705350" y="3130550"/>
          <p14:tracePt t="140818" x="4551363" y="3195638"/>
          <p14:tracePt t="140832" x="4398963" y="3259138"/>
          <p14:tracePt t="140835" x="4270375" y="3343275"/>
          <p14:tracePt t="140850" x="3905250" y="3573463"/>
          <p14:tracePt t="140867" x="3565525" y="3824288"/>
          <p14:tracePt t="140882" x="3300413" y="4087813"/>
          <p14:tracePt t="140899" x="3233738" y="4229100"/>
          <p14:tracePt t="140915" x="3233738" y="4284663"/>
          <p14:tracePt t="140932" x="3233738" y="4310063"/>
          <p14:tracePt t="140949" x="3233738" y="4338638"/>
          <p14:tracePt t="140966" x="3267075" y="4378325"/>
          <p14:tracePt t="140983" x="3292475" y="4378325"/>
          <p14:tracePt t="140986" x="3322638" y="4378325"/>
          <p14:tracePt t="140999" x="3348038" y="4378325"/>
          <p14:tracePt t="141002" x="3378200" y="4378325"/>
          <p14:tracePt t="141016" x="3403600" y="4378325"/>
          <p14:tracePt t="141018" x="3429000" y="4378325"/>
          <p14:tracePt t="141036" x="3459163" y="4378325"/>
          <p14:tracePt t="141050" x="3484563" y="4378325"/>
          <p14:tracePt t="141065" x="3497263" y="4391025"/>
          <p14:tracePt t="141082" x="3535363" y="4403725"/>
          <p14:tracePt t="141099" x="3590925" y="4403725"/>
          <p14:tracePt t="141116" x="3679825" y="4403725"/>
          <p14:tracePt t="141133" x="3735388" y="4403725"/>
          <p14:tracePt t="141148" x="3781425" y="4391025"/>
          <p14:tracePt t="141165" x="3803650" y="4365625"/>
          <p14:tracePt t="141182" x="3816350" y="4352925"/>
          <p14:tracePt t="141198" x="3841750" y="4352925"/>
          <p14:tracePt t="141215" x="3854450" y="4343400"/>
          <p14:tracePt t="141348" x="3854450" y="4365625"/>
          <p14:tracePt t="141354" x="3854450" y="4391025"/>
          <p14:tracePt t="141366" x="3854450" y="4416425"/>
          <p14:tracePt t="141382" x="3854450" y="4543425"/>
          <p14:tracePt t="141399" x="3829050" y="4662488"/>
          <p14:tracePt t="141402" x="3773488" y="4730750"/>
          <p14:tracePt t="141415" x="3743325" y="4760913"/>
          <p14:tracePt t="141418" x="3713163" y="4791075"/>
          <p14:tracePt t="141432" x="3700463" y="4803775"/>
          <p14:tracePt t="141449" x="3687763" y="4816475"/>
          <p14:tracePt t="141507" x="3675063" y="4743450"/>
          <p14:tracePt t="141514" x="3675063" y="4679950"/>
          <p14:tracePt t="141523" x="3705225" y="4611688"/>
          <p14:tracePt t="141531" x="3781425" y="4535488"/>
          <p14:tracePt t="141549" x="3887788" y="4416425"/>
          <p14:tracePt t="141566" x="3998913" y="4416425"/>
          <p14:tracePt t="141583" x="4087813" y="4416425"/>
          <p14:tracePt t="141586" x="4117975" y="4416425"/>
          <p14:tracePt t="141600" x="4143375" y="4416425"/>
          <p14:tracePt t="141602" x="4173538" y="4416425"/>
          <p14:tracePt t="141616" x="4219575" y="4459288"/>
          <p14:tracePt t="141619" x="4219575" y="4484688"/>
          <p14:tracePt t="141632" x="4219575" y="4513263"/>
          <p14:tracePt t="141635" x="4237038" y="4560888"/>
          <p14:tracePt t="141649" x="4249738" y="4573588"/>
          <p14:tracePt t="141667" x="4262438" y="4586288"/>
          <p14:tracePt t="141682" x="4270375" y="4594225"/>
          <p14:tracePt t="141747" x="4283075" y="4606925"/>
          <p14:tracePt t="141779" x="4310063" y="4606925"/>
          <p14:tracePt t="142467" x="4287838" y="4606925"/>
          <p14:tracePt t="142515" x="4257675" y="4581525"/>
          <p14:tracePt t="142547" x="4229100" y="4581525"/>
          <p14:tracePt t="142579" x="4216400" y="4581525"/>
          <p14:tracePt t="142587" x="4189413" y="4591050"/>
          <p14:tracePt t="142598" x="4189413" y="4619625"/>
          <p14:tracePt t="142602" x="4160838" y="4649788"/>
          <p14:tracePt t="142616" x="4160838" y="4675188"/>
          <p14:tracePt t="142619" x="4160838" y="4705350"/>
          <p14:tracePt t="146027" x="4203700" y="4718050"/>
          <p14:tracePt t="146035" x="4267200" y="4718050"/>
          <p14:tracePt t="146048" x="4330700" y="4718050"/>
          <p14:tracePt t="146065" x="4356100" y="4718050"/>
          <p14:tracePt t="146627" x="4373563" y="4675188"/>
          <p14:tracePt t="146634" x="4373563" y="4649788"/>
          <p14:tracePt t="146648" x="4373563" y="4619625"/>
          <p14:tracePt t="146651" x="4373563" y="4611688"/>
          <p14:tracePt t="146665" x="4373563" y="4543425"/>
          <p14:tracePt t="146682" x="4360863" y="4432300"/>
          <p14:tracePt t="146698" x="4283075" y="4246563"/>
          <p14:tracePt t="146715" x="4189413" y="4075113"/>
          <p14:tracePt t="146732" x="4156075" y="3943350"/>
          <p14:tracePt t="146749" x="4113213" y="3756025"/>
          <p14:tracePt t="146765" x="4041775" y="3565525"/>
          <p14:tracePt t="146782" x="4006850" y="3382963"/>
          <p14:tracePt t="146786" x="3963988" y="3259138"/>
          <p14:tracePt t="146799" x="3922713" y="3135313"/>
          <p14:tracePt t="146816" x="3887788" y="2952750"/>
          <p14:tracePt t="146819" x="3849688" y="2879725"/>
          <p14:tracePt t="146832" x="3816350" y="2811463"/>
          <p14:tracePt t="146835" x="3816350" y="2697163"/>
          <p14:tracePt t="146848" x="3781425" y="2624138"/>
          <p14:tracePt t="146851" x="3748088" y="2557463"/>
          <p14:tracePt t="146866" x="3748088" y="2463800"/>
          <p14:tracePt t="146882" x="3730625" y="2378075"/>
          <p14:tracePt t="146899" x="3713163" y="2332038"/>
          <p14:tracePt t="146915" x="3713163" y="2276475"/>
          <p14:tracePt t="146932" x="3722688" y="2263775"/>
          <p14:tracePt t="146949" x="3735388" y="2251075"/>
          <p14:tracePt t="146966" x="3735388" y="2200275"/>
          <p14:tracePt t="146983" x="3735388" y="2144713"/>
          <p14:tracePt t="146985" x="3748088" y="2097088"/>
          <p14:tracePt t="147003" x="3760788" y="2084388"/>
          <p14:tracePt t="147015" x="3773488" y="2041525"/>
          <p14:tracePt t="147031" x="3786188" y="2033588"/>
          <p14:tracePt t="147049" x="3844925" y="1973263"/>
          <p14:tracePt t="147052" x="3875088" y="1944688"/>
          <p14:tracePt t="147065" x="3905250" y="1897063"/>
          <p14:tracePt t="147068" x="3935413" y="1866900"/>
          <p14:tracePt t="147082" x="4016375" y="1803400"/>
          <p14:tracePt t="147100" x="4070350" y="1774825"/>
          <p14:tracePt t="147115" x="4173538" y="1701800"/>
          <p14:tracePt t="147132" x="4305300" y="1668463"/>
          <p14:tracePt t="147149" x="4432300" y="1633538"/>
          <p14:tracePt t="147165" x="4564063" y="1600200"/>
          <p14:tracePt t="147182" x="4695825" y="1565275"/>
          <p14:tracePt t="147199" x="4845050" y="1565275"/>
          <p14:tracePt t="147203" x="4933950" y="1565275"/>
          <p14:tracePt t="147215" x="5049838" y="1565275"/>
          <p14:tracePt t="147218" x="5113338" y="1565275"/>
          <p14:tracePt t="147232" x="5219700" y="1565275"/>
          <p14:tracePt t="147235" x="5283200" y="1565275"/>
          <p14:tracePt t="147248" x="5346700" y="1565275"/>
          <p14:tracePt t="147251" x="5411788" y="1565275"/>
          <p14:tracePt t="147265" x="5500688" y="1565275"/>
          <p14:tracePt t="147282" x="5594350" y="1565275"/>
          <p14:tracePt t="147298" x="5649913" y="1565275"/>
          <p14:tracePt t="147315" x="5695950" y="1577975"/>
          <p14:tracePt t="147332" x="5703888" y="1590675"/>
          <p14:tracePt t="147362" x="5718175" y="1600200"/>
          <p14:tracePt t="147387" x="5718175" y="1625600"/>
          <p14:tracePt t="147394" x="5751513" y="1676400"/>
          <p14:tracePt t="147403" x="5751513" y="1689100"/>
          <p14:tracePt t="147415" x="5751513" y="1727200"/>
          <p14:tracePt t="147418" x="5751513" y="1812925"/>
          <p14:tracePt t="147432" x="5751513" y="1876425"/>
          <p14:tracePt t="147434" x="5784850" y="1944688"/>
          <p14:tracePt t="147448" x="5784850" y="2008188"/>
          <p14:tracePt t="147451" x="5819775" y="2076450"/>
          <p14:tracePt t="147465" x="5819775" y="2190750"/>
          <p14:tracePt t="147468" x="5819775" y="2254250"/>
          <p14:tracePt t="147482" x="5891213" y="2438400"/>
          <p14:tracePt t="147499" x="5908675" y="2646363"/>
          <p14:tracePt t="147517" x="5959475" y="2803525"/>
          <p14:tracePt t="147532" x="5959475" y="2973388"/>
          <p14:tracePt t="147548" x="5959475" y="3101975"/>
          <p14:tracePt t="147565" x="5934075" y="3195638"/>
          <p14:tracePt t="147582" x="5903913" y="3254375"/>
          <p14:tracePt t="147599" x="5845175" y="3314700"/>
          <p14:tracePt t="147615" x="5794375" y="3360738"/>
          <p14:tracePt t="147619" x="5784850" y="3373438"/>
          <p14:tracePt t="147632" x="5756275" y="3403600"/>
          <p14:tracePt t="147634" x="5726113" y="3433763"/>
          <p14:tracePt t="147648" x="5678488" y="3479800"/>
          <p14:tracePt t="147651" x="5614988" y="3479800"/>
          <p14:tracePt t="147666" x="5518150" y="3543300"/>
          <p14:tracePt t="147683" x="5381625" y="3581400"/>
          <p14:tracePt t="147698" x="5151438" y="3621088"/>
          <p14:tracePt t="147715" x="4960938" y="3697288"/>
          <p14:tracePt t="147732" x="4667250" y="3740150"/>
          <p14:tracePt t="147749" x="4487863" y="3740150"/>
          <p14:tracePt t="147765" x="4310063" y="3773488"/>
          <p14:tracePt t="147782" x="4138613" y="3773488"/>
          <p14:tracePt t="147798" x="4011613" y="3773488"/>
          <p14:tracePt t="147815" x="3956050" y="3773488"/>
          <p14:tracePt t="147852" x="3930650" y="3773488"/>
          <p14:tracePt t="147875" x="3905250" y="3773488"/>
          <p14:tracePt t="147881" x="3854450" y="3730625"/>
          <p14:tracePt t="147890" x="3819525" y="3659188"/>
          <p14:tracePt t="147899" x="3786188" y="3590925"/>
          <p14:tracePt t="147915" x="3705225" y="3449638"/>
          <p14:tracePt t="147931" x="3636963" y="3309938"/>
          <p14:tracePt t="147949" x="3603625" y="3216275"/>
          <p14:tracePt t="147965" x="3568700" y="3140075"/>
          <p14:tracePt t="147982" x="3568700" y="3049588"/>
          <p14:tracePt t="147999" x="3568700" y="3011488"/>
          <p14:tracePt t="148002" x="3568700" y="2986088"/>
          <p14:tracePt t="148016" x="3568700" y="2922588"/>
          <p14:tracePt t="148019" x="3578225" y="2909888"/>
          <p14:tracePt t="148032" x="3606800" y="2884488"/>
          <p14:tracePt t="148034" x="3636963" y="2851150"/>
          <p14:tracePt t="148048" x="3684588" y="2836863"/>
          <p14:tracePt t="148051" x="3751263" y="2782888"/>
          <p14:tracePt t="148065" x="3798888" y="2782888"/>
          <p14:tracePt t="148067" x="3887788" y="2747963"/>
          <p14:tracePt t="148082" x="4105275" y="2667000"/>
          <p14:tracePt t="148099" x="4249738" y="2628900"/>
          <p14:tracePt t="148115" x="4381500" y="2595563"/>
          <p14:tracePt t="148132" x="4437063" y="2595563"/>
          <p14:tracePt t="148148" x="4492625" y="2595563"/>
          <p14:tracePt t="148165" x="4543425" y="2595563"/>
          <p14:tracePt t="148182" x="4598988" y="2595563"/>
          <p14:tracePt t="148198" x="4692650" y="2595563"/>
          <p14:tracePt t="148215" x="4786313" y="2659063"/>
          <p14:tracePt t="148218" x="4832350" y="2671763"/>
          <p14:tracePt t="148232" x="4845050" y="2684463"/>
          <p14:tracePt t="148235" x="4870450" y="2709863"/>
          <p14:tracePt t="148249" x="4883150" y="2722563"/>
          <p14:tracePt t="148251" x="4895850" y="2735263"/>
          <p14:tracePt t="148267" x="4921250" y="2735263"/>
          <p14:tracePt t="148371" x="4933950" y="2747963"/>
          <p14:tracePt t="148403" x="4946650" y="2760663"/>
          <p14:tracePt t="149443" x="5019675" y="2760663"/>
          <p14:tracePt t="149450" x="5118100" y="2798763"/>
          <p14:tracePt t="149465" x="5202238" y="2798763"/>
          <p14:tracePt t="149468" x="5249863" y="2798763"/>
          <p14:tracePt t="149482" x="5308600" y="2828925"/>
          <p14:tracePt t="149955" x="5283200" y="2828925"/>
          <p14:tracePt t="149987" x="5257800" y="2828925"/>
          <p14:tracePt t="150027" x="5227638" y="2828925"/>
          <p14:tracePt t="150051" x="5202238" y="2828925"/>
          <p14:tracePt t="150075" x="5176838" y="2828925"/>
          <p14:tracePt t="150163" x="5146675" y="2828925"/>
          <p14:tracePt t="150603" x="5173663" y="2828925"/>
          <p14:tracePt t="150610" x="5181600" y="2820988"/>
          <p14:tracePt t="150627" x="5194300" y="2808288"/>
          <p14:tracePt t="151195" x="5237163" y="2782888"/>
          <p14:tracePt t="151203" x="5265738" y="2765425"/>
          <p14:tracePt t="151215" x="5265738" y="2740025"/>
          <p14:tracePt t="151218" x="5265738" y="2709863"/>
          <p14:tracePt t="151232" x="5265738" y="2684463"/>
          <p14:tracePt t="151235" x="5265738" y="2659063"/>
          <p14:tracePt t="151251" x="5265738" y="2628900"/>
          <p14:tracePt t="151266" x="5151438" y="2547938"/>
          <p14:tracePt t="151282" x="4933950" y="2489200"/>
          <p14:tracePt t="151299" x="4721225" y="2428875"/>
          <p14:tracePt t="151315" x="4629150" y="2398713"/>
          <p14:tracePt t="151331" x="4573588" y="2398713"/>
          <p14:tracePt t="151349" x="4518025" y="2398713"/>
          <p14:tracePt t="151387" x="4492625" y="2398713"/>
          <p14:tracePt t="151411" x="4429125" y="2398713"/>
          <p14:tracePt t="151427" x="4364038" y="2398713"/>
          <p14:tracePt t="151435" x="4338638" y="2398713"/>
          <p14:tracePt t="151448" x="4270375" y="2425700"/>
          <p14:tracePt t="151451" x="4198938" y="2463800"/>
          <p14:tracePt t="151465" x="4151313" y="2476500"/>
          <p14:tracePt t="151468" x="4122738" y="2509838"/>
          <p14:tracePt t="151482" x="4037013" y="2586038"/>
          <p14:tracePt t="151499" x="4029075" y="2624138"/>
          <p14:tracePt t="151515" x="3994150" y="2722563"/>
          <p14:tracePt t="151533" x="3994150" y="2811463"/>
          <p14:tracePt t="151549" x="3994150" y="2884488"/>
          <p14:tracePt t="151565" x="3994150" y="2978150"/>
          <p14:tracePt t="151581" x="3994150" y="3011488"/>
          <p14:tracePt t="151599" x="3994150" y="3067050"/>
          <p14:tracePt t="151602" x="3994150" y="3079750"/>
          <p14:tracePt t="151615" x="3994150" y="3092450"/>
          <p14:tracePt t="151618" x="4003675" y="3135313"/>
          <p14:tracePt t="151635" x="4070350" y="3170238"/>
          <p14:tracePt t="151652" x="4100513" y="3198813"/>
          <p14:tracePt t="151665" x="4125913" y="3198813"/>
          <p14:tracePt t="151667" x="4156075" y="3198813"/>
          <p14:tracePt t="151682" x="4244975" y="3198813"/>
          <p14:tracePt t="151699" x="4338638" y="3233738"/>
          <p14:tracePt t="151716" x="4467225" y="3233738"/>
          <p14:tracePt t="151731" x="4641850" y="3233738"/>
          <p14:tracePt t="151749" x="4870450" y="3233738"/>
          <p14:tracePt t="151765" x="5100638" y="3233738"/>
          <p14:tracePt t="151781" x="5440363" y="3233738"/>
          <p14:tracePt t="151798" x="5730875" y="3233738"/>
          <p14:tracePt t="151814" x="5857875" y="3203575"/>
          <p14:tracePt t="151817" x="5888038" y="3203575"/>
          <p14:tracePt t="151832" x="5916613" y="3173413"/>
          <p14:tracePt t="151835" x="5929313" y="3160713"/>
          <p14:tracePt t="151851" x="5956300" y="3117850"/>
          <p14:tracePt t="151865" x="5956300" y="3049588"/>
          <p14:tracePt t="151882" x="5956300" y="2960688"/>
          <p14:tracePt t="151898" x="5956300" y="2833688"/>
          <p14:tracePt t="151915" x="5929313" y="2773363"/>
          <p14:tracePt t="151932" x="5853113" y="2692400"/>
          <p14:tracePt t="151948" x="5776913" y="2651125"/>
          <p14:tracePt t="151965" x="5662613" y="2598738"/>
          <p14:tracePt t="151982" x="5483225" y="2560638"/>
          <p14:tracePt t="151998" x="5300663" y="2527300"/>
          <p14:tracePt t="152015" x="5070475" y="2527300"/>
          <p14:tracePt t="152018" x="4956175" y="2527300"/>
          <p14:tracePt t="152031" x="4837113" y="2527300"/>
          <p14:tracePt t="152034" x="4667250" y="2527300"/>
          <p14:tracePt t="152049" x="4551363" y="2527300"/>
          <p14:tracePt t="152051" x="4373563" y="2611438"/>
          <p14:tracePt t="152066" x="4122738" y="2740025"/>
          <p14:tracePt t="152082" x="3968750" y="2892425"/>
          <p14:tracePt t="152098" x="3854450" y="3036888"/>
          <p14:tracePt t="152115" x="3806825" y="3173413"/>
          <p14:tracePt t="152131" x="3806825" y="3292475"/>
          <p14:tracePt t="152149" x="3806825" y="3416300"/>
          <p14:tracePt t="152165" x="3806825" y="3471863"/>
          <p14:tracePt t="152181" x="3862388" y="3530600"/>
          <p14:tracePt t="152198" x="3943350" y="3611563"/>
          <p14:tracePt t="152215" x="4037013" y="3646488"/>
          <p14:tracePt t="152218" x="4084638" y="3662363"/>
          <p14:tracePt t="152231" x="4130675" y="3675063"/>
          <p14:tracePt t="152234" x="4194175" y="3675063"/>
          <p14:tracePt t="152248" x="4300538" y="3675063"/>
          <p14:tracePt t="152251" x="4416425" y="3675063"/>
          <p14:tracePt t="152265" x="4530725" y="3675063"/>
          <p14:tracePt t="152267" x="4649788" y="3675063"/>
          <p14:tracePt t="152281" x="4875213" y="3675063"/>
          <p14:tracePt t="152284" x="5045075" y="3675063"/>
          <p14:tracePt t="152300" x="5478463" y="3565525"/>
          <p14:tracePt t="152315" x="5819775" y="3365500"/>
          <p14:tracePt t="152332" x="5964238" y="3140075"/>
          <p14:tracePt t="152348" x="6002338" y="2901950"/>
          <p14:tracePt t="152365" x="6002338" y="2611438"/>
          <p14:tracePt t="152381" x="5853113" y="2335213"/>
          <p14:tracePt t="152398" x="5691188" y="2132013"/>
          <p14:tracePt t="152415" x="5381625" y="1952625"/>
          <p14:tracePt t="152431" x="5027613" y="1866900"/>
          <p14:tracePt t="152434" x="4857750" y="1866900"/>
          <p14:tracePt t="152448" x="4743450" y="1866900"/>
          <p14:tracePt t="152451" x="4619625" y="1901825"/>
          <p14:tracePt t="152464" x="4411663" y="2020888"/>
          <p14:tracePt t="152466" x="4310063" y="2122488"/>
          <p14:tracePt t="152482" x="4037013" y="2441575"/>
          <p14:tracePt t="152499" x="3951288" y="2740025"/>
          <p14:tracePt t="152517" x="3892550" y="2952750"/>
          <p14:tracePt t="152532" x="3892550" y="2982913"/>
          <p14:tracePt t="152571" x="3900488" y="2995613"/>
          <p14:tracePt t="152595" x="3925888" y="2995613"/>
          <p14:tracePt t="152611" x="3951288" y="2995613"/>
          <p14:tracePt t="152619" x="3978275" y="2995613"/>
          <p14:tracePt t="152635" x="3990975" y="2986088"/>
          <p14:tracePt t="152648" x="4003675" y="2973388"/>
          <p14:tracePt t="152667" x="4029075" y="2973388"/>
          <p14:tracePt t="152739" x="4019550" y="2982913"/>
          <p14:tracePt t="152746" x="3990975" y="3041650"/>
          <p14:tracePt t="152755" x="3913188" y="3117850"/>
          <p14:tracePt t="152765" x="3879850" y="3186113"/>
          <p14:tracePt t="152781" x="3760788" y="3386138"/>
          <p14:tracePt t="152798" x="3552825" y="3595688"/>
          <p14:tracePt t="152802" x="3390900" y="3756025"/>
          <p14:tracePt t="152816" x="3287713" y="3859213"/>
          <p14:tracePt t="152818" x="3181350" y="3965575"/>
          <p14:tracePt t="152833" x="3074988" y="4071938"/>
          <p14:tracePt t="152835" x="3036888" y="4165600"/>
          <p14:tracePt t="152848" x="3036888" y="4229100"/>
          <p14:tracePt t="152851" x="3036888" y="4313238"/>
          <p14:tracePt t="152864" x="3036888" y="4378325"/>
          <p14:tracePt t="152867" x="3036888" y="4403725"/>
          <p14:tracePt t="152881" x="3074988" y="4445000"/>
          <p14:tracePt t="152898" x="3168650" y="4479925"/>
          <p14:tracePt t="152915" x="3305175" y="4479925"/>
          <p14:tracePt t="152931" x="3398838" y="4510088"/>
          <p14:tracePt t="152948" x="3492500" y="4573588"/>
          <p14:tracePt t="152965" x="3552825" y="4603750"/>
          <p14:tracePt t="152982" x="3606800" y="4632325"/>
          <p14:tracePt t="152998" x="3667125" y="4662488"/>
          <p14:tracePt t="153015" x="3722688" y="4692650"/>
          <p14:tracePt t="153019" x="3786188" y="4692650"/>
          <p14:tracePt t="153031" x="3816350" y="4692650"/>
          <p14:tracePt t="153033" x="3844925" y="4725988"/>
          <p14:tracePt t="153049" x="3910013" y="4725988"/>
          <p14:tracePt t="153052" x="3935413" y="4725988"/>
          <p14:tracePt t="153065" x="3990975" y="4725988"/>
          <p14:tracePt t="153082" x="4016375" y="4725988"/>
          <p14:tracePt t="153123" x="4029075" y="4735513"/>
          <p14:tracePt t="153132" x="4029075" y="4760913"/>
          <p14:tracePt t="153139" x="4029075" y="4791075"/>
          <p14:tracePt t="153155" x="4029075" y="4816475"/>
          <p14:tracePt t="153164" x="4029075" y="4845050"/>
          <p14:tracePt t="153243" x="4041775" y="4854575"/>
          <p14:tracePt t="153275" x="4067175" y="4854575"/>
          <p14:tracePt t="153291" x="4113213" y="4845050"/>
          <p14:tracePt t="153307" x="4130675" y="4799013"/>
          <p14:tracePt t="153323" x="4160838" y="4768850"/>
          <p14:tracePt t="153339" x="4186238" y="4768850"/>
          <p14:tracePt t="153363" x="4198938" y="4756150"/>
          <p14:tracePt t="153370" x="4211638" y="4743450"/>
          <p14:tracePt t="153387" x="4237038" y="4718050"/>
          <p14:tracePt t="153403" x="4270375" y="4684713"/>
          <p14:tracePt t="153787" x="4295775" y="4684713"/>
          <p14:tracePt t="153795" x="4322763" y="4684713"/>
          <p14:tracePt t="153819" x="4351338" y="4684713"/>
          <p14:tracePt t="153955" x="4376738" y="4684713"/>
          <p14:tracePt t="155388" x="4356100" y="4684713"/>
          <p14:tracePt t="155404" x="4325938" y="4684713"/>
          <p14:tracePt t="155421" x="4279900" y="4672013"/>
          <p14:tracePt t="155426" x="4249738" y="4641850"/>
          <p14:tracePt t="155435" x="4219575" y="4611688"/>
          <p14:tracePt t="155448" x="4173538" y="4560888"/>
          <p14:tracePt t="155451" x="4160838" y="4548188"/>
          <p14:tracePt t="155466" x="4087813" y="4505325"/>
          <p14:tracePt t="155481" x="4057650" y="4475163"/>
          <p14:tracePt t="155484" x="4029075" y="4445000"/>
          <p14:tracePt t="155499" x="3998913" y="4416425"/>
          <p14:tracePt t="155516" x="3963988" y="4381500"/>
          <p14:tracePt t="155531" x="3956050" y="4373563"/>
          <p14:tracePt t="155548" x="3925888" y="4343400"/>
          <p14:tracePt t="155564" x="3910013" y="4297363"/>
          <p14:tracePt t="155581" x="3900488" y="4284663"/>
          <p14:tracePt t="155598" x="3871913" y="4229100"/>
          <p14:tracePt t="155615" x="3871913" y="4178300"/>
          <p14:tracePt t="155618" x="3871913" y="4113213"/>
          <p14:tracePt t="155631" x="3836988" y="4046538"/>
          <p14:tracePt t="155634" x="3803650" y="3973513"/>
          <p14:tracePt t="155648" x="3803650" y="3948113"/>
          <p14:tracePt t="155651" x="3803650" y="3884613"/>
          <p14:tracePt t="155664" x="3803650" y="3821113"/>
          <p14:tracePt t="155667" x="3768725" y="3752850"/>
          <p14:tracePt t="155682" x="3768725" y="3616325"/>
          <p14:tracePt t="155698" x="3738563" y="3522663"/>
          <p14:tracePt t="155715" x="3738563" y="3398838"/>
          <p14:tracePt t="155731" x="3738563" y="3343275"/>
          <p14:tracePt t="155748" x="3738563" y="3249613"/>
          <p14:tracePt t="155764" x="3738563" y="3198813"/>
          <p14:tracePt t="155781" x="3738563" y="3143250"/>
          <p14:tracePt t="155798" x="3738563" y="3089275"/>
          <p14:tracePt t="155815" x="3738563" y="3063875"/>
          <p14:tracePt t="155831" x="3738563" y="3033713"/>
          <p14:tracePt t="155834" x="3738563" y="3008313"/>
          <p14:tracePt t="155848" x="3748088" y="2960688"/>
          <p14:tracePt t="155851" x="3778250" y="2930525"/>
          <p14:tracePt t="155865" x="3790950" y="2917825"/>
          <p14:tracePt t="155868" x="3819525" y="2889250"/>
          <p14:tracePt t="155882" x="3849688" y="2859088"/>
          <p14:tracePt t="155899" x="3879850" y="2765425"/>
          <p14:tracePt t="155916" x="3922713" y="2722563"/>
          <p14:tracePt t="155932" x="3948113" y="2671763"/>
          <p14:tracePt t="155949" x="3973513" y="2616200"/>
          <p14:tracePt t="155965" x="4032250" y="2557463"/>
          <p14:tracePt t="155981" x="4075113" y="2514600"/>
          <p14:tracePt t="155998" x="4100513" y="2489200"/>
          <p14:tracePt t="156015" x="4138613" y="2451100"/>
          <p14:tracePt t="156018" x="4168775" y="2451100"/>
          <p14:tracePt t="156031" x="4181475" y="2438400"/>
          <p14:tracePt t="156048" x="4189413" y="2425700"/>
          <p14:tracePt t="156065" x="4216400" y="2425700"/>
          <p14:tracePt t="156081" x="4270375" y="2425700"/>
          <p14:tracePt t="156098" x="4325938" y="2425700"/>
          <p14:tracePt t="156115" x="4416425" y="2425700"/>
          <p14:tracePt t="156131" x="4508500" y="2425700"/>
          <p14:tracePt t="156148" x="4598988" y="2425700"/>
          <p14:tracePt t="156165" x="4692650" y="2425700"/>
          <p14:tracePt t="156181" x="4781550" y="2425700"/>
          <p14:tracePt t="156198" x="4837113" y="2425700"/>
          <p14:tracePt t="156202" x="4862513" y="2425700"/>
          <p14:tracePt t="156214" x="4887913" y="2425700"/>
          <p14:tracePt t="156232" x="4918075" y="2425700"/>
          <p14:tracePt t="156234" x="4943475" y="2425700"/>
          <p14:tracePt t="156248" x="4973638" y="2425700"/>
          <p14:tracePt t="156264" x="4999038" y="2425700"/>
          <p14:tracePt t="156268" x="5024438" y="2425700"/>
          <p14:tracePt t="156283" x="5053013" y="2425700"/>
          <p14:tracePt t="156299" x="5080000" y="2425700"/>
          <p14:tracePt t="156315" x="5156200" y="2438400"/>
          <p14:tracePt t="156332" x="5194300" y="2451100"/>
          <p14:tracePt t="156348" x="5283200" y="2451100"/>
          <p14:tracePt t="156365" x="5338763" y="2479675"/>
          <p14:tracePt t="156381" x="5394325" y="2479675"/>
          <p14:tracePt t="156398" x="5432425" y="2492375"/>
          <p14:tracePt t="156415" x="5487988" y="2519363"/>
          <p14:tracePt t="156432" x="5543550" y="2544763"/>
          <p14:tracePt t="156435" x="5551488" y="2557463"/>
          <p14:tracePt t="156449" x="5594350" y="2570163"/>
          <p14:tracePt t="156451" x="5607050" y="2582863"/>
          <p14:tracePt t="156464" x="5683250" y="2598738"/>
          <p14:tracePt t="156467" x="5695950" y="2608263"/>
          <p14:tracePt t="156481" x="5721350" y="2638425"/>
          <p14:tracePt t="156484" x="5734050" y="2651125"/>
          <p14:tracePt t="156499" x="5772150" y="2689225"/>
          <p14:tracePt t="156515" x="5807075" y="2717800"/>
          <p14:tracePt t="156531" x="5865813" y="2778125"/>
          <p14:tracePt t="156548" x="5878513" y="2816225"/>
          <p14:tracePt t="156564" x="5908675" y="2876550"/>
          <p14:tracePt t="156581" x="5943600" y="2970213"/>
          <p14:tracePt t="156598" x="5972175" y="3024188"/>
          <p14:tracePt t="156615" x="5972175" y="3067050"/>
          <p14:tracePt t="156618" x="5972175" y="3079750"/>
          <p14:tracePt t="156631" x="5984875" y="3117850"/>
          <p14:tracePt t="156634" x="6002338" y="3165475"/>
          <p14:tracePt t="156652" x="6002338" y="3195638"/>
          <p14:tracePt t="156666" x="6015038" y="3208338"/>
          <p14:tracePt t="156668" x="6022975" y="3216275"/>
          <p14:tracePt t="156682" x="6022975" y="3271838"/>
          <p14:tracePt t="156699" x="6022975" y="3297238"/>
          <p14:tracePt t="156715" x="6057900" y="3355975"/>
          <p14:tracePt t="156731" x="6088063" y="3416300"/>
          <p14:tracePt t="156747" x="6088063" y="3467100"/>
          <p14:tracePt t="156765" x="6116638" y="3527425"/>
          <p14:tracePt t="156781" x="6116638" y="3581400"/>
          <p14:tracePt t="156798" x="6116638" y="3608388"/>
          <p14:tracePt t="156815" x="6116638" y="3662363"/>
          <p14:tracePt t="156818" x="6116638" y="3687763"/>
          <p14:tracePt t="156831" x="6116638" y="3717925"/>
          <p14:tracePt t="156834" x="6116638" y="3743325"/>
          <p14:tracePt t="156848" x="6116638" y="3768725"/>
          <p14:tracePt t="156852" x="6146800" y="3798888"/>
          <p14:tracePt t="156868" x="6146800" y="3829050"/>
          <p14:tracePt t="156884" x="6146800" y="3854450"/>
          <p14:tracePt t="156898" x="6146800" y="3884613"/>
          <p14:tracePt t="156915" x="6146800" y="3910013"/>
          <p14:tracePt t="156931" x="6121400" y="3968750"/>
          <p14:tracePt t="156948" x="6121400" y="3994150"/>
          <p14:tracePt t="156964" x="6121400" y="4059238"/>
          <p14:tracePt t="156981" x="6096000" y="4117975"/>
          <p14:tracePt t="156999" x="6065838" y="4173538"/>
          <p14:tracePt t="157015" x="6065838" y="4229100"/>
          <p14:tracePt t="157031" x="6032500" y="4322763"/>
          <p14:tracePt t="157034" x="5997575" y="4352925"/>
          <p14:tracePt t="157048" x="5969000" y="4398963"/>
          <p14:tracePt t="157051" x="5969000" y="4411663"/>
          <p14:tracePt t="157065" x="5926138" y="4429125"/>
          <p14:tracePt t="157068" x="5891213" y="4492625"/>
          <p14:tracePt t="157083" x="5862638" y="4525963"/>
          <p14:tracePt t="157098" x="5802313" y="4586288"/>
          <p14:tracePt t="157116" x="5756275" y="4603750"/>
          <p14:tracePt t="157130" x="5713413" y="4641850"/>
          <p14:tracePt t="157148" x="5657850" y="4672013"/>
          <p14:tracePt t="157164" x="5584825" y="4713288"/>
          <p14:tracePt t="157181" x="5543550" y="4756150"/>
          <p14:tracePt t="157198" x="5432425" y="4832350"/>
          <p14:tracePt t="157215" x="5389563" y="4875213"/>
          <p14:tracePt t="157219" x="5330825" y="4905375"/>
          <p14:tracePt t="157231" x="5300663" y="4935538"/>
          <p14:tracePt t="157234" x="5270500" y="4964113"/>
          <p14:tracePt t="157248" x="5202238" y="4999038"/>
          <p14:tracePt t="157251" x="5173663" y="5029200"/>
          <p14:tracePt t="157265" x="5159375" y="5041900"/>
          <p14:tracePt t="157267" x="5118100" y="5054600"/>
          <p14:tracePt t="157281" x="5087938" y="5083175"/>
          <p14:tracePt t="157284" x="5057775" y="5118100"/>
          <p14:tracePt t="157299" x="5011738" y="5130800"/>
          <p14:tracePt t="157315" x="4999038" y="5143500"/>
          <p14:tracePt t="157332" x="4956175" y="5156200"/>
          <p14:tracePt t="157348" x="4946650" y="5168900"/>
          <p14:tracePt t="157365" x="4857750" y="5168900"/>
          <p14:tracePt t="157381" x="4760913" y="5203825"/>
          <p14:tracePt t="157398" x="4705350" y="5203825"/>
          <p14:tracePt t="157415" x="4614863" y="5203825"/>
          <p14:tracePt t="157431" x="4589463" y="5203825"/>
          <p14:tracePt t="157434" x="4479925" y="5203825"/>
          <p14:tracePt t="157451" x="4416425" y="5203825"/>
          <p14:tracePt t="157464" x="4389438" y="5203825"/>
          <p14:tracePt t="157467" x="4343400" y="5203825"/>
          <p14:tracePt t="157481" x="4300538" y="5203825"/>
          <p14:tracePt t="157484" x="4237038" y="5203825"/>
          <p14:tracePt t="157498" x="4105275" y="5173663"/>
          <p14:tracePt t="157515" x="3994150" y="5160963"/>
          <p14:tracePt t="157531" x="3925888" y="5148263"/>
          <p14:tracePt t="157549" x="3798888" y="5148263"/>
          <p14:tracePt t="157565" x="3738563" y="5118100"/>
          <p14:tracePt t="157581" x="3667125" y="5100638"/>
          <p14:tracePt t="157598" x="3611563" y="5075238"/>
          <p14:tracePt t="157614" x="3573463" y="5037138"/>
          <p14:tracePt t="157631" x="3497263" y="4991100"/>
          <p14:tracePt t="157648" x="3390900" y="4849813"/>
          <p14:tracePt t="157651" x="3317875" y="4778375"/>
          <p14:tracePt t="157664" x="3287713" y="4730750"/>
          <p14:tracePt t="157668" x="3254375" y="4679950"/>
          <p14:tracePt t="157681" x="3221038" y="4611688"/>
          <p14:tracePt t="157684" x="3221038" y="4586288"/>
          <p14:tracePt t="157699" x="3190875" y="4510088"/>
          <p14:tracePt t="157715" x="3190875" y="4437063"/>
          <p14:tracePt t="157731" x="3190875" y="4381500"/>
          <p14:tracePt t="157748" x="3190875" y="4325938"/>
          <p14:tracePt t="157765" x="3190875" y="4275138"/>
          <p14:tracePt t="157781" x="3190875" y="4219575"/>
          <p14:tracePt t="157798" x="3190875" y="4130675"/>
          <p14:tracePt t="157814" x="3190875" y="4075113"/>
          <p14:tracePt t="157830" x="3190875" y="4021138"/>
          <p14:tracePt t="157848" x="3221038" y="3927475"/>
          <p14:tracePt t="157851" x="3221038" y="3862388"/>
          <p14:tracePt t="157864" x="3254375" y="3811588"/>
          <p14:tracePt t="157867" x="3254375" y="3803650"/>
          <p14:tracePt t="157882" x="3267075" y="3730625"/>
          <p14:tracePt t="157897" x="3279775" y="3662363"/>
          <p14:tracePt t="157914" x="3309938" y="3603625"/>
          <p14:tracePt t="157931" x="3309938" y="3578225"/>
          <p14:tracePt t="157948" x="3340100" y="3517900"/>
          <p14:tracePt t="157964" x="3340100" y="3429000"/>
          <p14:tracePt t="157981" x="3368675" y="3373438"/>
          <p14:tracePt t="157999" x="3386138" y="3297238"/>
          <p14:tracePt t="158002" x="3403600" y="3249613"/>
          <p14:tracePt t="158015" x="3403600" y="3224213"/>
          <p14:tracePt t="158018" x="3433763" y="3195638"/>
          <p14:tracePt t="158031" x="3433763" y="3165475"/>
          <p14:tracePt t="158048" x="3446463" y="3127375"/>
          <p14:tracePt t="158052" x="3454400" y="3114675"/>
          <p14:tracePt t="158064" x="3454400" y="3089275"/>
          <p14:tracePt t="158066" x="3471863" y="3041650"/>
          <p14:tracePt t="158080" x="3484563" y="3028950"/>
          <p14:tracePt t="158083" x="3484563" y="3003550"/>
          <p14:tracePt t="158097" x="3509963" y="2982913"/>
          <p14:tracePt t="158114" x="3535363" y="2927350"/>
          <p14:tracePt t="158130" x="3556000" y="2901950"/>
          <p14:tracePt t="158148" x="3581400" y="2851150"/>
          <p14:tracePt t="158163" x="3611563" y="2795588"/>
          <p14:tracePt t="158180" x="3636963" y="2770188"/>
          <p14:tracePt t="158198" x="3675063" y="2730500"/>
          <p14:tracePt t="158214" x="3713163" y="2692400"/>
          <p14:tracePt t="158231" x="3743325" y="2663825"/>
          <p14:tracePt t="158247" x="3773488" y="2628900"/>
          <p14:tracePt t="158250" x="3786188" y="2620963"/>
          <p14:tracePt t="158263" x="3798888" y="2608263"/>
          <p14:tracePt t="158282" x="3867150" y="2565400"/>
          <p14:tracePt t="158299" x="3925888" y="2535238"/>
          <p14:tracePt t="158315" x="3981450" y="2505075"/>
          <p14:tracePt t="158331" x="4041775" y="2479675"/>
          <p14:tracePt t="158348" x="4122738" y="2479675"/>
          <p14:tracePt t="158364" x="4181475" y="2451100"/>
          <p14:tracePt t="158381" x="4237038" y="2451100"/>
          <p14:tracePt t="158398" x="4287838" y="2451100"/>
          <p14:tracePt t="158415" x="4381500" y="2451100"/>
          <p14:tracePt t="158430" x="4406900" y="2451100"/>
          <p14:tracePt t="158448" x="4437063" y="2451100"/>
          <p14:tracePt t="158451" x="4462463" y="2451100"/>
          <p14:tracePt t="158464" x="4487863" y="2451100"/>
          <p14:tracePt t="158467" x="4518025" y="2451100"/>
          <p14:tracePt t="158481" x="4573588" y="2420938"/>
          <p14:tracePt t="158498" x="4602163" y="2420938"/>
          <p14:tracePt t="158514" x="4629150" y="2420938"/>
          <p14:tracePt t="158531" x="4687888" y="2441575"/>
          <p14:tracePt t="158550" x="4730750" y="2459038"/>
          <p14:tracePt t="158564" x="4768850" y="2497138"/>
          <p14:tracePt t="158581" x="4799013" y="2527300"/>
          <p14:tracePt t="158598" x="4875213" y="2573338"/>
          <p14:tracePt t="158613" x="4905375" y="2603500"/>
          <p14:tracePt t="158631" x="4933950" y="2633663"/>
          <p14:tracePt t="158648" x="4946650" y="2646363"/>
          <p14:tracePt t="158651" x="4960938" y="2659063"/>
          <p14:tracePt t="158668" x="4960938" y="2684463"/>
          <p14:tracePt t="158682" x="4986338" y="2709863"/>
          <p14:tracePt t="158698" x="4999038" y="2744788"/>
          <p14:tracePt t="158715" x="5006975" y="2757488"/>
          <p14:tracePt t="158731" x="5032375" y="2782888"/>
          <p14:tracePt t="158748" x="5045075" y="2795588"/>
          <p14:tracePt t="158765" x="5070475" y="2820988"/>
          <p14:tracePt t="158781" x="5083175" y="2828925"/>
          <p14:tracePt t="158798" x="5105400" y="2854325"/>
          <p14:tracePt t="158815" x="5118100" y="2867025"/>
          <p14:tracePt t="158818" x="5159375" y="2909888"/>
          <p14:tracePt t="158835" x="5173663" y="2922588"/>
          <p14:tracePt t="158847" x="5186363" y="2935288"/>
          <p14:tracePt t="158850" x="5199063" y="2943225"/>
          <p14:tracePt t="158865" x="5211763" y="2957513"/>
          <p14:tracePt t="158868" x="5219700" y="2970213"/>
          <p14:tracePt t="158881" x="5232400" y="2982913"/>
          <p14:tracePt t="158884" x="5245100" y="2995613"/>
          <p14:tracePt t="158898" x="5270500" y="2995613"/>
          <p14:tracePt t="158915" x="5283200" y="3008313"/>
          <p14:tracePt t="158932" x="5338763" y="3063875"/>
          <p14:tracePt t="158948" x="5356225" y="3109913"/>
          <p14:tracePt t="158965" x="5394325" y="3148013"/>
          <p14:tracePt t="158980" x="5394325" y="3178175"/>
          <p14:tracePt t="158998" x="5419725" y="3203575"/>
          <p14:tracePt t="159002" x="5419725" y="3259138"/>
          <p14:tracePt t="159015" x="5432425" y="3271838"/>
          <p14:tracePt t="159018" x="5445125" y="3279775"/>
          <p14:tracePt t="159035" x="5445125" y="3305175"/>
          <p14:tracePt t="159048" x="5457825" y="3317875"/>
          <p14:tracePt t="159051" x="5465763" y="3330575"/>
          <p14:tracePt t="159075" x="5495925" y="3360738"/>
          <p14:tracePt t="159091" x="5495925" y="3386138"/>
          <p14:tracePt t="159107" x="5495925" y="3411538"/>
          <p14:tracePt t="159115" x="5495925" y="3441700"/>
          <p14:tracePt t="159131" x="5521325" y="3502025"/>
          <p14:tracePt t="159147" x="5546725" y="3552825"/>
          <p14:tracePt t="159164" x="5564188" y="3659188"/>
          <p14:tracePt t="159181" x="5614988" y="3752850"/>
          <p14:tracePt t="159198" x="5645150" y="3867150"/>
          <p14:tracePt t="159215" x="5675313" y="3922713"/>
          <p14:tracePt t="159218" x="5688013" y="3965575"/>
          <p14:tracePt t="159230" x="5700713" y="3978275"/>
          <p14:tracePt t="159247" x="5700713" y="4003675"/>
          <p14:tracePt t="159275" x="5700713" y="4029075"/>
          <p14:tracePt t="159299" x="5700713" y="4054475"/>
          <p14:tracePt t="159331" x="5700713" y="4084638"/>
          <p14:tracePt t="159362" x="5688013" y="4130675"/>
          <p14:tracePt t="159379" x="5675313" y="4140200"/>
          <p14:tracePt t="159387" x="5649913" y="4168775"/>
          <p14:tracePt t="159404" x="5632450" y="4216400"/>
          <p14:tracePt t="159414" x="5624513" y="4229100"/>
          <p14:tracePt t="159431" x="5594350" y="4279900"/>
          <p14:tracePt t="159434" x="5564188" y="4313238"/>
          <p14:tracePt t="159448" x="5564188" y="4338638"/>
          <p14:tracePt t="159451" x="5551488" y="4352925"/>
          <p14:tracePt t="159465" x="5526088" y="4378325"/>
          <p14:tracePt t="159469" x="5513388" y="4391025"/>
          <p14:tracePt t="159481" x="5500688" y="4432300"/>
          <p14:tracePt t="159484" x="5470525" y="4462463"/>
          <p14:tracePt t="159498" x="5440363" y="4513263"/>
          <p14:tracePt t="159514" x="5402263" y="4556125"/>
          <p14:tracePt t="159531" x="5376863" y="4578350"/>
          <p14:tracePt t="159548" x="5338763" y="4619625"/>
          <p14:tracePt t="159565" x="5318125" y="4641850"/>
          <p14:tracePt t="159581" x="5249863" y="4654550"/>
          <p14:tracePt t="159598" x="5207000" y="4692650"/>
          <p14:tracePt t="159614" x="5168900" y="4705350"/>
          <p14:tracePt t="159631" x="5156200" y="4718050"/>
          <p14:tracePt t="159634" x="5143500" y="4730750"/>
          <p14:tracePt t="159648" x="5133975" y="4743450"/>
          <p14:tracePt t="159665" x="5105400" y="4743450"/>
          <p14:tracePt t="159681" x="5080000" y="4743450"/>
          <p14:tracePt t="159684" x="5014913" y="4743450"/>
          <p14:tracePt t="159699" x="4964113" y="4768850"/>
          <p14:tracePt t="159715" x="4870450" y="4768850"/>
          <p14:tracePt t="159731" x="4845050" y="4768850"/>
          <p14:tracePt t="159748" x="4789488" y="4768850"/>
          <p14:tracePt t="159765" x="4733925" y="4768850"/>
          <p14:tracePt t="159781" x="4679950" y="4768850"/>
          <p14:tracePt t="159798" x="4589463" y="4768850"/>
          <p14:tracePt t="159815" x="4500563" y="4768850"/>
          <p14:tracePt t="159817" x="4437063" y="4768850"/>
          <p14:tracePt t="159830" x="4373563" y="4768850"/>
          <p14:tracePt t="159847" x="4318000" y="4768850"/>
          <p14:tracePt t="159850" x="4254500" y="4768850"/>
          <p14:tracePt t="159864" x="4206875" y="4768850"/>
          <p14:tracePt t="159867" x="4164013" y="4768850"/>
          <p14:tracePt t="159881" x="4100513" y="4768850"/>
          <p14:tracePt t="159884" x="4054475" y="4756150"/>
          <p14:tracePt t="159899" x="3978275" y="4743450"/>
          <p14:tracePt t="159915" x="3922713" y="4743450"/>
          <p14:tracePt t="159931" x="3862388" y="4710113"/>
          <p14:tracePt t="159955" x="3836988" y="4710113"/>
          <p14:tracePt t="159965" x="3806825" y="4679950"/>
          <p14:tracePt t="159980" x="3760788" y="4662488"/>
          <p14:tracePt t="159999" x="3662363" y="4598988"/>
          <p14:tracePt t="160002" x="3649663" y="4586288"/>
          <p14:tracePt t="160015" x="3606800" y="4560888"/>
          <p14:tracePt t="160019" x="3578225" y="4530725"/>
          <p14:tracePt t="160031" x="3548063" y="4479925"/>
          <p14:tracePt t="160034" x="3479800" y="4449763"/>
          <p14:tracePt t="160048" x="3479800" y="4419600"/>
          <p14:tracePt t="160051" x="3449638" y="4391025"/>
          <p14:tracePt t="160064" x="3433763" y="4343400"/>
          <p14:tracePt t="160082" x="3419475" y="4241800"/>
          <p14:tracePt t="160099" x="3390900" y="4186238"/>
          <p14:tracePt t="160116" x="3390900" y="4130675"/>
          <p14:tracePt t="160131" x="3390900" y="4037013"/>
          <p14:tracePt t="160147" x="3390900" y="3948113"/>
          <p14:tracePt t="160164" x="3390900" y="3892550"/>
          <p14:tracePt t="160181" x="3433763" y="3816350"/>
          <p14:tracePt t="160198" x="3475038" y="3743325"/>
          <p14:tracePt t="160214" x="3560763" y="3624263"/>
          <p14:tracePt t="160218" x="3590925" y="3595688"/>
          <p14:tracePt t="160230" x="3624263" y="3527425"/>
          <p14:tracePt t="160247" x="3722688" y="3424238"/>
          <p14:tracePt t="160251" x="3760788" y="3355975"/>
          <p14:tracePt t="160264" x="3806825" y="3305175"/>
          <p14:tracePt t="160267" x="3857625" y="3259138"/>
          <p14:tracePt t="160280" x="3905250" y="3208338"/>
          <p14:tracePt t="160283" x="3981450" y="3130550"/>
          <p14:tracePt t="160298" x="4062413" y="3049588"/>
          <p14:tracePt t="160316" x="4181475" y="2965450"/>
          <p14:tracePt t="160332" x="4198938" y="2917825"/>
          <p14:tracePt t="160347" x="4275138" y="2871788"/>
          <p14:tracePt t="160365" x="4364038" y="2811463"/>
          <p14:tracePt t="160381" x="4419600" y="2786063"/>
          <p14:tracePt t="160398" x="4492625" y="2744788"/>
          <p14:tracePt t="160414" x="4518025" y="2744788"/>
          <p14:tracePt t="160431" x="4576763" y="2714625"/>
          <p14:tracePt t="160434" x="4619625" y="2684463"/>
          <p14:tracePt t="160448" x="4667250" y="2684463"/>
          <p14:tracePt t="160451" x="4692650" y="2684463"/>
          <p14:tracePt t="160464" x="4721225" y="2684463"/>
          <p14:tracePt t="160467" x="4748213" y="2684463"/>
          <p14:tracePt t="160480" x="4811713" y="2684463"/>
          <p14:tracePt t="160483" x="4840288" y="2654300"/>
          <p14:tracePt t="160497" x="4930775" y="2654300"/>
          <p14:tracePt t="160515" x="5024438" y="2654300"/>
          <p14:tracePt t="160531" x="5151438" y="2654300"/>
          <p14:tracePt t="160548" x="5278438" y="2654300"/>
          <p14:tracePt t="160564" x="5407025" y="2654300"/>
          <p14:tracePt t="160580" x="5530850" y="2654300"/>
          <p14:tracePt t="160598" x="5657850" y="2654300"/>
          <p14:tracePt t="160615" x="5751513" y="2654300"/>
          <p14:tracePt t="160618" x="5815013" y="2654300"/>
          <p14:tracePt t="160630" x="5827713" y="2654300"/>
          <p14:tracePt t="160648" x="5862638" y="2654300"/>
          <p14:tracePt t="160684" x="5891213" y="2654300"/>
          <p14:tracePt t="160698" x="5903913" y="2663825"/>
          <p14:tracePt t="160707" x="5916613" y="2676525"/>
          <p14:tracePt t="160723" x="5926138" y="2689225"/>
          <p14:tracePt t="160739" x="5956300" y="2714625"/>
          <p14:tracePt t="160755" x="5956300" y="2740025"/>
          <p14:tracePt t="160764" x="5956300" y="2770188"/>
          <p14:tracePt t="160781" x="5984875" y="2824163"/>
          <p14:tracePt t="160798" x="6015038" y="2917825"/>
          <p14:tracePt t="160815" x="6015038" y="2995613"/>
          <p14:tracePt t="160818" x="6015038" y="3036888"/>
          <p14:tracePt t="160831" x="6015038" y="3084513"/>
          <p14:tracePt t="160834" x="6015038" y="3130550"/>
          <p14:tracePt t="160847" x="6015038" y="3155950"/>
          <p14:tracePt t="160850" x="6015038" y="3182938"/>
          <p14:tracePt t="160864" x="6015038" y="3211513"/>
          <p14:tracePt t="160867" x="6015038" y="3276600"/>
          <p14:tracePt t="160882" x="6015038" y="3330575"/>
          <p14:tracePt t="160899" x="6015038" y="3382963"/>
          <p14:tracePt t="160915" x="6015038" y="3475038"/>
          <p14:tracePt t="160933" x="6015038" y="3530600"/>
          <p14:tracePt t="160948" x="6002338" y="3603625"/>
          <p14:tracePt t="160964" x="5994400" y="3641725"/>
          <p14:tracePt t="160981" x="5976938" y="3687763"/>
          <p14:tracePt t="160997" x="5964238" y="3727450"/>
          <p14:tracePt t="161014" x="5964238" y="3778250"/>
          <p14:tracePt t="161031" x="5964238" y="3808413"/>
          <p14:tracePt t="161047" x="5964238" y="3833813"/>
          <p14:tracePt t="161050" x="5964238" y="3862388"/>
          <p14:tracePt t="161064" x="5946775" y="3910013"/>
          <p14:tracePt t="161067" x="5938838" y="3917950"/>
          <p14:tracePt t="161081" x="5938838" y="3948113"/>
          <p14:tracePt t="161084" x="5938838" y="3973513"/>
          <p14:tracePt t="161098" x="5908675" y="4033838"/>
          <p14:tracePt t="161114" x="5908675" y="4084638"/>
          <p14:tracePt t="161131" x="5908675" y="4178300"/>
          <p14:tracePt t="161148" x="5878513" y="4233863"/>
          <p14:tracePt t="161163" x="5878513" y="4287838"/>
          <p14:tracePt t="161180" x="5862638" y="4398963"/>
          <p14:tracePt t="161197" x="5849938" y="4467225"/>
          <p14:tracePt t="161214" x="5819775" y="4522788"/>
          <p14:tracePt t="161231" x="5789613" y="4581525"/>
          <p14:tracePt t="161248" x="5776913" y="4619625"/>
          <p14:tracePt t="161251" x="5764213" y="4632325"/>
          <p14:tracePt t="161268" x="5764213" y="4657725"/>
          <p14:tracePt t="161283" x="5756275" y="4672013"/>
          <p14:tracePt t="161298" x="5743575" y="4684713"/>
          <p14:tracePt t="161314" x="5730875" y="4697413"/>
          <p14:tracePt t="161332" x="5703888" y="4697413"/>
          <p14:tracePt t="161348" x="5614988" y="4697413"/>
          <p14:tracePt t="161365" x="5487988" y="4697413"/>
          <p14:tracePt t="161381" x="5394325" y="4725988"/>
          <p14:tracePt t="161398" x="5300663" y="4756150"/>
          <p14:tracePt t="161414" x="5173663" y="4756150"/>
          <p14:tracePt t="161431" x="5057775" y="4773613"/>
          <p14:tracePt t="161447" x="4946650" y="4791075"/>
          <p14:tracePt t="161450" x="4918075" y="4791075"/>
          <p14:tracePt t="161465" x="4849813" y="4824413"/>
          <p14:tracePt t="161468" x="4786313" y="4824413"/>
          <p14:tracePt t="161481" x="4721225" y="4824413"/>
          <p14:tracePt t="161484" x="4695825" y="4824413"/>
          <p14:tracePt t="161498" x="4564063" y="4857750"/>
          <p14:tracePt t="161515" x="4437063" y="4857750"/>
          <p14:tracePt t="161533" x="4348163" y="4857750"/>
          <p14:tracePt t="161548" x="4318000" y="4857750"/>
          <p14:tracePt t="161595" x="4310063" y="4857750"/>
          <p14:tracePt t="161602" x="4295775" y="4857750"/>
          <p14:tracePt t="161675" x="4254500" y="4845050"/>
          <p14:tracePt t="161682" x="4241800" y="4837113"/>
          <p14:tracePt t="161723" x="4216400" y="4806950"/>
          <p14:tracePt t="161739" x="4186238" y="4778375"/>
          <p14:tracePt t="161755" x="4156075" y="4748213"/>
          <p14:tracePt t="161762" x="4105275" y="4697413"/>
          <p14:tracePt t="161771" x="4105275" y="4672013"/>
          <p14:tracePt t="161781" x="4070350" y="4603750"/>
          <p14:tracePt t="161798" x="4003675" y="4500563"/>
          <p14:tracePt t="161814" x="3930650" y="4360863"/>
          <p14:tracePt t="161819" x="3917950" y="4318000"/>
          <p14:tracePt t="161831" x="3867150" y="4267200"/>
          <p14:tracePt t="161834" x="3819525" y="4216400"/>
          <p14:tracePt t="161848" x="3768725" y="4168775"/>
          <p14:tracePt t="161851" x="3735388" y="4097338"/>
          <p14:tracePt t="161864" x="3735388" y="4071938"/>
          <p14:tracePt t="161867" x="3717925" y="4024313"/>
          <p14:tracePt t="161882" x="3705225" y="3978275"/>
          <p14:tracePt t="161884" x="3705225" y="3952875"/>
          <p14:tracePt t="161898" x="3671888" y="3854450"/>
          <p14:tracePt t="161915" x="3671888" y="3765550"/>
          <p14:tracePt t="161931" x="3671888" y="3675063"/>
          <p14:tracePt t="161947" x="3671888" y="3581400"/>
          <p14:tracePt t="161964" x="3730625" y="3489325"/>
          <p14:tracePt t="161980" x="3844925" y="3314700"/>
          <p14:tracePt t="161998" x="3913188" y="3198813"/>
          <p14:tracePt t="162015" x="4016375" y="3097213"/>
          <p14:tracePt t="162018" x="4044950" y="3067050"/>
          <p14:tracePt t="162031" x="4100513" y="2973388"/>
          <p14:tracePt t="162034" x="4148138" y="2960688"/>
          <p14:tracePt t="162049" x="4176713" y="2930525"/>
          <p14:tracePt t="162051" x="4224338" y="2879725"/>
          <p14:tracePt t="162064" x="4295775" y="2846388"/>
          <p14:tracePt t="162067" x="4325938" y="2816225"/>
          <p14:tracePt t="162081" x="4381500" y="2786063"/>
          <p14:tracePt t="162099" x="4441825" y="2752725"/>
          <p14:tracePt t="162115" x="4467225" y="2730500"/>
          <p14:tracePt t="162131" x="4492625" y="2730500"/>
          <p14:tracePt t="162149" x="4522788" y="2701925"/>
          <p14:tracePt t="162164" x="4560888" y="2701925"/>
          <p14:tracePt t="162181" x="4629150" y="2701925"/>
          <p14:tracePt t="162197" x="4683125" y="2701925"/>
          <p14:tracePt t="162215" x="4751388" y="2667000"/>
          <p14:tracePt t="162218" x="4814888" y="2667000"/>
          <p14:tracePt t="162231" x="4879975" y="2667000"/>
          <p14:tracePt t="162233" x="4905375" y="2667000"/>
          <p14:tracePt t="162248" x="4930775" y="2667000"/>
          <p14:tracePt t="162251" x="4960938" y="2667000"/>
          <p14:tracePt t="162264" x="4986338" y="2667000"/>
          <p14:tracePt t="162267" x="5032375" y="2667000"/>
          <p14:tracePt t="162282" x="5075238" y="2689225"/>
          <p14:tracePt t="162298" x="5113338" y="2701925"/>
          <p14:tracePt t="162315" x="5164138" y="2727325"/>
          <p14:tracePt t="162331" x="5202238" y="2765425"/>
          <p14:tracePt t="162348" x="5249863" y="2782888"/>
          <p14:tracePt t="162365" x="5313363" y="2841625"/>
          <p14:tracePt t="162381" x="5321300" y="2854325"/>
          <p14:tracePt t="162398" x="5351463" y="2879725"/>
          <p14:tracePt t="162414" x="5376863" y="2905125"/>
          <p14:tracePt t="162418" x="5384800" y="2917825"/>
          <p14:tracePt t="162431" x="5399088" y="2930525"/>
          <p14:tracePt t="162434" x="5411788" y="2940050"/>
          <p14:tracePt t="162452" x="5424488" y="2952750"/>
          <p14:tracePt t="162463" x="5437188" y="2965450"/>
          <p14:tracePt t="162466" x="5462588" y="2995613"/>
          <p14:tracePt t="162483" x="5462588" y="3021013"/>
          <p14:tracePt t="162498" x="5487988" y="3046413"/>
          <p14:tracePt t="162516" x="5487988" y="3097213"/>
          <p14:tracePt t="162531" x="5518150" y="3127375"/>
          <p14:tracePt t="162547" x="5530850" y="3165475"/>
          <p14:tracePt t="162565" x="5543550" y="3178175"/>
          <p14:tracePt t="162581" x="5543550" y="3203575"/>
          <p14:tracePt t="162598" x="5564188" y="3228975"/>
          <p14:tracePt t="162619" x="5564188" y="3254375"/>
          <p14:tracePt t="162635" x="5564188" y="3284538"/>
          <p14:tracePt t="162659" x="5581650" y="3327400"/>
          <p14:tracePt t="162827" x="5594350" y="3340100"/>
          <p14:tracePt t="162835" x="5594350" y="3365500"/>
          <p14:tracePt t="162851" x="5594350" y="3395663"/>
          <p14:tracePt t="162865" x="5581650" y="3441700"/>
          <p14:tracePt t="162868" x="5568950" y="3454400"/>
          <p14:tracePt t="162883" x="5568950" y="3479800"/>
          <p14:tracePt t="162898" x="5568950" y="3505200"/>
          <p14:tracePt t="162915" x="5568950" y="3595688"/>
          <p14:tracePt t="162933" x="5568950" y="3621088"/>
          <p14:tracePt t="162947" x="5559425" y="3659188"/>
          <p14:tracePt t="162965" x="5546725" y="3671888"/>
          <p14:tracePt t="162981" x="5546725" y="3684588"/>
          <p14:tracePt t="162998" x="5546725" y="3697288"/>
          <p14:tracePt t="163027" x="5546725" y="3722688"/>
          <p14:tracePt t="163058" x="5546725" y="3748088"/>
          <p14:tracePt t="163099" x="5546725" y="3773488"/>
          <p14:tracePt t="163122" x="5546725" y="3803650"/>
          <p14:tracePt t="163163" x="5546725" y="3829050"/>
          <p14:tracePt t="163187" x="5546725" y="3859213"/>
          <p14:tracePt t="163203" x="5546725" y="3884613"/>
          <p14:tracePt t="163220" x="5546725" y="3910013"/>
          <p14:tracePt t="163236" x="5546725" y="3940175"/>
          <p14:tracePt t="163242" x="5546725" y="3965575"/>
          <p14:tracePt t="163259" x="5546725" y="3994150"/>
          <p14:tracePt t="163267" x="5546725" y="4021138"/>
          <p14:tracePt t="163283" x="5546725" y="4046538"/>
          <p14:tracePt t="163299" x="5546725" y="4075113"/>
          <p14:tracePt t="163322" x="5546725" y="4100513"/>
          <p14:tracePt t="163332" x="5546725" y="4130675"/>
          <p14:tracePt t="163348" x="5546725" y="4156075"/>
          <p14:tracePt t="163364" x="5546725" y="4246563"/>
          <p14:tracePt t="163382" x="5483225" y="4310063"/>
          <p14:tracePt t="163397" x="5440363" y="4386263"/>
          <p14:tracePt t="163415" x="5394325" y="4462463"/>
          <p14:tracePt t="163418" x="5381625" y="4475163"/>
          <p14:tracePt t="163430" x="5351463" y="4505325"/>
          <p14:tracePt t="163448" x="5330825" y="4525963"/>
          <p14:tracePt t="163451" x="5305425" y="4525963"/>
          <p14:tracePt t="163468" x="5275263" y="4556125"/>
          <p14:tracePt t="163484" x="5245100" y="4556125"/>
          <p14:tracePt t="163498" x="5189538" y="4556125"/>
          <p14:tracePt t="163515" x="5080000" y="4573588"/>
          <p14:tracePt t="163533" x="4968875" y="4591050"/>
          <p14:tracePt t="163548" x="4870450" y="4619625"/>
          <p14:tracePt t="163564" x="4748213" y="4649788"/>
          <p14:tracePt t="163581" x="4687888" y="4675188"/>
          <p14:tracePt t="163598" x="4614863" y="4692650"/>
          <p14:tracePt t="163659" x="4602163" y="4705350"/>
          <p14:tracePt t="163666" x="4576763" y="4705350"/>
          <p14:tracePt t="163680" x="4551363" y="4705350"/>
          <p14:tracePt t="163684" x="4487863" y="4705350"/>
          <p14:tracePt t="163697" x="4424363" y="4705350"/>
          <p14:tracePt t="163714" x="4244975" y="4675188"/>
          <p14:tracePt t="163730" x="4125913" y="4591050"/>
          <p14:tracePt t="163747" x="3973513" y="4459288"/>
          <p14:tracePt t="163764" x="3897313" y="4394200"/>
          <p14:tracePt t="163781" x="3816350" y="4318000"/>
          <p14:tracePt t="163798" x="3786188" y="4259263"/>
          <p14:tracePt t="163815" x="3756025" y="4203700"/>
          <p14:tracePt t="163818" x="3725863" y="4168775"/>
          <p14:tracePt t="163831" x="3725863" y="4105275"/>
          <p14:tracePt t="163848" x="3725863" y="4079875"/>
          <p14:tracePt t="163851" x="3725863" y="4054475"/>
          <p14:tracePt t="163868" x="3725863" y="4024313"/>
          <p14:tracePt t="163881" x="3725863" y="3998913"/>
          <p14:tracePt t="163898" x="3713163" y="3960813"/>
          <p14:tracePt t="163914" x="3700463" y="3922713"/>
          <p14:tracePt t="163931" x="3700463" y="3892550"/>
          <p14:tracePt t="163947" x="3700463" y="3867150"/>
          <p14:tracePt t="163964" x="3700463" y="3811588"/>
          <p14:tracePt t="163981" x="3700463" y="3786188"/>
          <p14:tracePt t="163999" x="3700463" y="3735388"/>
          <p14:tracePt t="164002" x="3700463" y="3687763"/>
          <p14:tracePt t="164014" x="3725863" y="3641725"/>
          <p14:tracePt t="164031" x="3743325" y="3568700"/>
          <p14:tracePt t="164034" x="3760788" y="3522663"/>
          <p14:tracePt t="164047" x="3760788" y="3459163"/>
          <p14:tracePt t="164050" x="3790950" y="3429000"/>
          <p14:tracePt t="164064" x="3790950" y="3382963"/>
          <p14:tracePt t="164067" x="3819525" y="3335338"/>
          <p14:tracePt t="164082" x="3854450" y="3203575"/>
          <p14:tracePt t="164098" x="3854450" y="3148013"/>
          <p14:tracePt t="164116" x="3879850" y="3122613"/>
          <p14:tracePt t="164132" x="3905250" y="3097213"/>
          <p14:tracePt t="164149" x="3905250" y="3071813"/>
          <p14:tracePt t="164164" x="3922713" y="3024188"/>
          <p14:tracePt t="164187" x="3951288" y="2990850"/>
          <p14:tracePt t="164226" x="3981450" y="2990850"/>
          <p14:tracePt t="164235" x="4029075" y="2978150"/>
          <p14:tracePt t="164251" x="4037013" y="2965450"/>
          <p14:tracePt t="164265" x="4067175" y="2940050"/>
          <p14:tracePt t="164267" x="4092575" y="2940050"/>
          <p14:tracePt t="164281" x="4122738" y="2940050"/>
          <p14:tracePt t="164283" x="4148138" y="2940050"/>
          <p14:tracePt t="164298" x="4206875" y="2909888"/>
          <p14:tracePt t="164315" x="4257675" y="2909888"/>
          <p14:tracePt t="164332" x="4313238" y="2909888"/>
          <p14:tracePt t="164348" x="4416425" y="2879725"/>
          <p14:tracePt t="164364" x="4441825" y="2879725"/>
          <p14:tracePt t="164381" x="4470400" y="2851150"/>
          <p14:tracePt t="164435" x="4495800" y="2851150"/>
          <p14:tracePt t="164459" x="4522788" y="2851150"/>
          <p14:tracePt t="164475" x="4568825" y="2833688"/>
          <p14:tracePt t="164499" x="4581525" y="2820988"/>
          <p14:tracePt t="164515" x="4606925" y="2820988"/>
          <p14:tracePt t="164532" x="4637088" y="2820988"/>
          <p14:tracePt t="164539" x="4649788" y="2820988"/>
          <p14:tracePt t="164547" x="4657725" y="2820988"/>
          <p14:tracePt t="164564" x="4713288" y="2820988"/>
          <p14:tracePt t="164581" x="4738688" y="2820988"/>
          <p14:tracePt t="164598" x="4794250" y="2820988"/>
          <p14:tracePt t="164614" x="4849813" y="2820988"/>
          <p14:tracePt t="164631" x="4875213" y="2820988"/>
          <p14:tracePt t="164634" x="4905375" y="2820988"/>
          <p14:tracePt t="164651" x="4930775" y="2820988"/>
          <p14:tracePt t="164667" x="4943475" y="2820988"/>
          <p14:tracePt t="164681" x="4956175" y="2820988"/>
          <p14:tracePt t="164697" x="4981575" y="2820988"/>
          <p14:tracePt t="164714" x="5006975" y="2820988"/>
          <p14:tracePt t="164731" x="5053013" y="2833688"/>
          <p14:tracePt t="164748" x="5067300" y="2846388"/>
          <p14:tracePt t="164765" x="5105400" y="2859088"/>
          <p14:tracePt t="164781" x="5159375" y="2884488"/>
          <p14:tracePt t="164798" x="5186363" y="2897188"/>
          <p14:tracePt t="164814" x="5227638" y="2927350"/>
          <p14:tracePt t="164831" x="5270500" y="2940050"/>
          <p14:tracePt t="164847" x="5318125" y="2957513"/>
          <p14:tracePt t="164851" x="5343525" y="2957513"/>
          <p14:tracePt t="164865" x="5372100" y="2986088"/>
          <p14:tracePt t="164868" x="5419725" y="2998788"/>
          <p14:tracePt t="164882" x="5475288" y="3024188"/>
          <p14:tracePt t="164897" x="5505450" y="3059113"/>
          <p14:tracePt t="164914" x="5546725" y="3097213"/>
          <p14:tracePt t="164930" x="5624513" y="3155950"/>
          <p14:tracePt t="164947" x="5624513" y="3170238"/>
          <p14:tracePt t="164964" x="5645150" y="3195638"/>
          <p14:tracePt t="164981" x="5675313" y="3221038"/>
          <p14:tracePt t="164998" x="5695950" y="3246438"/>
          <p14:tracePt t="165014" x="5738813" y="3284538"/>
          <p14:tracePt t="165031" x="5776913" y="3322638"/>
          <p14:tracePt t="165047" x="5776913" y="3352800"/>
          <p14:tracePt t="165051" x="5807075" y="3382963"/>
          <p14:tracePt t="165064" x="5807075" y="3408363"/>
          <p14:tracePt t="165067" x="5837238" y="3441700"/>
          <p14:tracePt t="165080" x="5837238" y="3467100"/>
          <p14:tracePt t="165082" x="5837238" y="3492500"/>
          <p14:tracePt t="165098" x="5865813" y="3552825"/>
          <p14:tracePt t="165115" x="5865813" y="3608388"/>
          <p14:tracePt t="165132" x="5865813" y="3697288"/>
          <p14:tracePt t="165148" x="5865813" y="3752850"/>
          <p14:tracePt t="165164" x="5865813" y="3808413"/>
          <p14:tracePt t="165181" x="5895975" y="3862388"/>
          <p14:tracePt t="165198" x="5895975" y="3952875"/>
          <p14:tracePt t="165214" x="5895975" y="4046538"/>
          <p14:tracePt t="165218" x="5895975" y="4071938"/>
          <p14:tracePt t="165231" x="5895975" y="4135438"/>
          <p14:tracePt t="165234" x="5895975" y="4165600"/>
          <p14:tracePt t="165248" x="5895975" y="4191000"/>
          <p14:tracePt t="165263" x="5895975" y="4216400"/>
          <p14:tracePt t="165282" x="5895975" y="4267200"/>
          <p14:tracePt t="165299" x="5895975" y="4305300"/>
          <p14:tracePt t="165314" x="5895975" y="4360863"/>
          <p14:tracePt t="165331" x="5895975" y="4432300"/>
          <p14:tracePt t="165347" x="5895975" y="4487863"/>
          <p14:tracePt t="165364" x="5865813" y="4581525"/>
          <p14:tracePt t="165381" x="5832475" y="4679950"/>
          <p14:tracePt t="165398" x="5832475" y="4705350"/>
          <p14:tracePt t="165415" x="5802313" y="4764088"/>
          <p14:tracePt t="165418" x="5802313" y="4791075"/>
          <p14:tracePt t="165431" x="5789613" y="4837113"/>
          <p14:tracePt t="165434" x="5759450" y="4867275"/>
          <p14:tracePt t="165447" x="5746750" y="4879975"/>
          <p14:tracePt t="165450" x="5718175" y="4905375"/>
          <p14:tracePt t="165465" x="5703888" y="4951413"/>
          <p14:tracePt t="165467" x="5675313" y="4981575"/>
          <p14:tracePt t="165482" x="5627688" y="5062538"/>
          <p14:tracePt t="165498" x="5584825" y="5100638"/>
          <p14:tracePt t="165515" x="5487988" y="5164138"/>
          <p14:tracePt t="165533" x="5389563" y="5224463"/>
          <p14:tracePt t="165547" x="5334000" y="5249863"/>
          <p14:tracePt t="165564" x="5287963" y="5267325"/>
          <p14:tracePt t="165582" x="5240338" y="5280025"/>
          <p14:tracePt t="165598" x="5130800" y="5330825"/>
          <p14:tracePt t="165615" x="5032375" y="5364163"/>
          <p14:tracePt t="165631" x="4905375" y="5364163"/>
          <p14:tracePt t="165634" x="4857750" y="5381625"/>
          <p14:tracePt t="165648" x="4827588" y="5394325"/>
          <p14:tracePt t="165651" x="4748213" y="5394325"/>
          <p14:tracePt t="165664" x="4718050" y="5394325"/>
          <p14:tracePt t="165667" x="4654550" y="5394325"/>
          <p14:tracePt t="165681" x="4589463" y="5394325"/>
          <p14:tracePt t="165684" x="4525963" y="5394325"/>
          <p14:tracePt t="165697" x="4462463" y="5394325"/>
          <p14:tracePt t="165714" x="4310063" y="5394325"/>
          <p14:tracePt t="165730" x="4254500" y="5394325"/>
          <p14:tracePt t="165747" x="4164013" y="5394325"/>
          <p14:tracePt t="165764" x="4070350" y="5368925"/>
          <p14:tracePt t="165781" x="3849688" y="5270500"/>
          <p14:tracePt t="165798" x="3730625" y="5186363"/>
          <p14:tracePt t="165814" x="3530600" y="5070475"/>
          <p14:tracePt t="165818" x="3500438" y="5041900"/>
          <p14:tracePt t="165831" x="3454400" y="5024438"/>
          <p14:tracePt t="165833" x="3419475" y="4994275"/>
          <p14:tracePt t="165847" x="3411538" y="4981575"/>
          <p14:tracePt t="165850" x="3368675" y="4968875"/>
          <p14:tracePt t="165865" x="3368675" y="4938713"/>
          <p14:tracePt t="165868" x="3352800" y="4892675"/>
          <p14:tracePt t="165882" x="3322638" y="4799013"/>
          <p14:tracePt t="165897" x="3305175" y="4756150"/>
          <p14:tracePt t="165900" x="3305175" y="4692650"/>
          <p14:tracePt t="165915" x="3271838" y="4594225"/>
          <p14:tracePt t="165931" x="3271838" y="4459288"/>
          <p14:tracePt t="165948" x="3271838" y="4335463"/>
          <p14:tracePt t="165964" x="3271838" y="4206875"/>
          <p14:tracePt t="165980" x="3271838" y="4113213"/>
          <p14:tracePt t="165998" x="3300413" y="4021138"/>
          <p14:tracePt t="166014" x="3330575" y="3927475"/>
          <p14:tracePt t="166031" x="3360738" y="3833813"/>
          <p14:tracePt t="166048" x="3433763" y="3760788"/>
          <p14:tracePt t="166064" x="3433763" y="3735388"/>
          <p14:tracePt t="166067" x="3433763" y="3709988"/>
          <p14:tracePt t="166081" x="3449638" y="3662363"/>
          <p14:tracePt t="166084" x="3479800" y="3629025"/>
          <p14:tracePt t="166098" x="3517900" y="3590925"/>
          <p14:tracePt t="166115" x="3578225" y="3530600"/>
          <p14:tracePt t="166131" x="3624263" y="3454400"/>
          <p14:tracePt t="166148" x="3667125" y="3411538"/>
          <p14:tracePt t="166164" x="3705225" y="3373438"/>
          <p14:tracePt t="166181" x="3765550" y="3309938"/>
          <p14:tracePt t="166197" x="3806825" y="3271838"/>
          <p14:tracePt t="166214" x="3836988" y="3241675"/>
          <p14:tracePt t="166218" x="3867150" y="3211513"/>
          <p14:tracePt t="166231" x="3879850" y="3198813"/>
          <p14:tracePt t="166234" x="3905250" y="3173413"/>
          <p14:tracePt t="166251" x="3935413" y="3143250"/>
          <p14:tracePt t="166264" x="3963988" y="3109913"/>
          <p14:tracePt t="166267" x="3994150" y="3079750"/>
          <p14:tracePt t="166283" x="4029075" y="3049588"/>
          <p14:tracePt t="166299" x="4049713" y="3028950"/>
          <p14:tracePt t="166315" x="4062413" y="3016250"/>
          <p14:tracePt t="166331" x="4092575" y="2986088"/>
          <p14:tracePt t="166348" x="4105275" y="2940050"/>
          <p14:tracePt t="166378" x="4135438" y="2940050"/>
          <p14:tracePt t="166395" x="4143375" y="2927350"/>
          <p14:tracePt t="166410" x="4189413" y="2884488"/>
          <p14:tracePt t="166427" x="4216400" y="2884488"/>
          <p14:tracePt t="166435" x="4241800" y="2884488"/>
          <p14:tracePt t="166448" x="4287838" y="2884488"/>
          <p14:tracePt t="166451" x="4335463" y="2884488"/>
          <p14:tracePt t="166464" x="4398963" y="2884488"/>
          <p14:tracePt t="166467" x="4462463" y="2884488"/>
          <p14:tracePt t="166480" x="4487863" y="2884488"/>
          <p14:tracePt t="166483" x="4551363" y="2884488"/>
          <p14:tracePt t="166497" x="4614863" y="2884488"/>
          <p14:tracePt t="166500" x="4679950" y="2884488"/>
          <p14:tracePt t="166514" x="4799013" y="2965450"/>
          <p14:tracePt t="166530" x="4918075" y="3049588"/>
          <p14:tracePt t="166548" x="5019675" y="3114675"/>
          <p14:tracePt t="166564" x="5118100" y="3178175"/>
          <p14:tracePt t="166581" x="5173663" y="3208338"/>
          <p14:tracePt t="166597" x="5245100" y="3236913"/>
          <p14:tracePt t="166614" x="5287963" y="3262313"/>
          <p14:tracePt t="166618" x="5300663" y="3262313"/>
          <p14:tracePt t="166631" x="5308600" y="3262313"/>
          <p14:tracePt t="166633" x="5338763" y="3289300"/>
          <p14:tracePt t="166651" x="5364163" y="3289300"/>
          <p14:tracePt t="166667" x="5376863" y="3289300"/>
          <p14:tracePt t="166681" x="5389563" y="3289300"/>
          <p14:tracePt t="166699" x="5414963" y="3317875"/>
          <p14:tracePt t="166732" x="5445125" y="3348038"/>
          <p14:tracePt t="166749" x="5457825" y="3360738"/>
          <p14:tracePt t="166755" x="5487988" y="3386138"/>
          <p14:tracePt t="166764" x="5518150" y="3416300"/>
          <p14:tracePt t="166781" x="5530850" y="3462338"/>
          <p14:tracePt t="166798" x="5559425" y="3517900"/>
          <p14:tracePt t="166814" x="5597525" y="3556000"/>
          <p14:tracePt t="166831" x="5597525" y="3611563"/>
          <p14:tracePt t="166834" x="5611813" y="3659188"/>
          <p14:tracePt t="166848" x="5627688" y="3705225"/>
          <p14:tracePt t="166851" x="5645150" y="3752850"/>
          <p14:tracePt t="166864" x="5657850" y="3798888"/>
          <p14:tracePt t="166868" x="5657850" y="3862388"/>
          <p14:tracePt t="166882" x="5691188" y="3917950"/>
          <p14:tracePt t="166898" x="5726113" y="4016375"/>
          <p14:tracePt t="166915" x="5738813" y="4087813"/>
          <p14:tracePt t="166932" x="5751513" y="4127500"/>
          <p14:tracePt t="166987" x="5751513" y="4152900"/>
          <p14:tracePt t="167147" x="5743575" y="4165600"/>
          <p14:tracePt t="167155" x="5695950" y="4246563"/>
          <p14:tracePt t="167164" x="5678488" y="4292600"/>
          <p14:tracePt t="167181" x="5640388" y="4330700"/>
          <p14:tracePt t="167197" x="5581650" y="4391025"/>
          <p14:tracePt t="167214" x="5551488" y="4449763"/>
          <p14:tracePt t="167230" x="5495925" y="4510088"/>
          <p14:tracePt t="167248" x="5453063" y="4551363"/>
          <p14:tracePt t="167251" x="5424488" y="4578350"/>
          <p14:tracePt t="167264" x="5394325" y="4606925"/>
          <p14:tracePt t="167267" x="5381625" y="4619625"/>
          <p14:tracePt t="167281" x="5356225" y="4632325"/>
          <p14:tracePt t="167283" x="5308600" y="4667250"/>
          <p14:tracePt t="167297" x="5219700" y="4667250"/>
          <p14:tracePt t="167315" x="5159375" y="4697413"/>
          <p14:tracePt t="167331" x="5067300" y="4730750"/>
          <p14:tracePt t="167347" x="4951413" y="4778375"/>
          <p14:tracePt t="167364" x="4862513" y="4806950"/>
          <p14:tracePt t="167380" x="4794250" y="4819650"/>
          <p14:tracePt t="167397" x="4700588" y="4849813"/>
          <p14:tracePt t="167414" x="4675188" y="4849813"/>
          <p14:tracePt t="167431" x="4581525" y="4849813"/>
          <p14:tracePt t="167434" x="4556125" y="4849813"/>
          <p14:tracePt t="167448" x="4525963" y="4849813"/>
          <p14:tracePt t="167451" x="4462463" y="4849813"/>
          <p14:tracePt t="167464" x="4437063" y="4849813"/>
          <p14:tracePt t="167467" x="4411663" y="4849813"/>
          <p14:tracePt t="167482" x="4356100" y="4849813"/>
          <p14:tracePt t="167498" x="4300538" y="4849813"/>
          <p14:tracePt t="167513" x="4275138" y="4849813"/>
          <p14:tracePt t="167531" x="4181475" y="4849813"/>
          <p14:tracePt t="167548" x="4135438" y="4837113"/>
          <p14:tracePt t="167564" x="4057650" y="4794250"/>
          <p14:tracePt t="167581" x="3990975" y="4692650"/>
          <p14:tracePt t="167598" x="3884613" y="4586288"/>
          <p14:tracePt t="167614" x="3803650" y="4467225"/>
          <p14:tracePt t="167631" x="3760788" y="4318000"/>
          <p14:tracePt t="167634" x="3725863" y="4249738"/>
          <p14:tracePt t="167647" x="3725863" y="4186238"/>
          <p14:tracePt t="167650" x="3725863" y="4160838"/>
          <p14:tracePt t="167664" x="3725863" y="4097338"/>
          <p14:tracePt t="167667" x="3725863" y="4067175"/>
          <p14:tracePt t="167681" x="3725863" y="4003675"/>
          <p14:tracePt t="167684" x="3725863" y="3940175"/>
          <p14:tracePt t="167699" x="3725863" y="3849688"/>
          <p14:tracePt t="167714" x="3756025" y="3717925"/>
          <p14:tracePt t="167730" x="3756025" y="3590925"/>
          <p14:tracePt t="167748" x="3756025" y="3535363"/>
          <p14:tracePt t="167763" x="3756025" y="3408363"/>
          <p14:tracePt t="167781" x="3756025" y="3317875"/>
          <p14:tracePt t="167797" x="3756025" y="3190875"/>
          <p14:tracePt t="167814" x="3786188" y="3097213"/>
          <p14:tracePt t="167831" x="3786188" y="3041650"/>
          <p14:tracePt t="167834" x="3819525" y="3011488"/>
          <p14:tracePt t="167847" x="3819525" y="2986088"/>
          <p14:tracePt t="167850" x="3832225" y="2940050"/>
          <p14:tracePt t="167864" x="3844925" y="2927350"/>
          <p14:tracePt t="167881" x="3871913" y="2901950"/>
          <p14:tracePt t="167898" x="3884613" y="2889250"/>
          <p14:tracePt t="167932" x="3913188" y="2859088"/>
          <p14:tracePt t="167949" x="3938588" y="2859088"/>
          <p14:tracePt t="167979" x="3963988" y="2859088"/>
          <p14:tracePt t="168027" x="4029075" y="2859088"/>
          <p14:tracePt t="168035" x="4057650" y="2859088"/>
          <p14:tracePt t="168047" x="4070350" y="2867025"/>
          <p14:tracePt t="168050" x="4070350" y="2879725"/>
          <p14:tracePt t="168371" x="4130675" y="2909888"/>
          <p14:tracePt t="168379" x="4186238" y="2841625"/>
          <p14:tracePt t="168387" x="4211638" y="2841625"/>
          <p14:tracePt t="168397" x="4257675" y="2824163"/>
          <p14:tracePt t="168414" x="4318000" y="2765425"/>
          <p14:tracePt t="168431" x="4398963" y="2684463"/>
          <p14:tracePt t="168434" x="4429125" y="2654300"/>
          <p14:tracePt t="168447" x="4475163" y="2608263"/>
          <p14:tracePt t="168450" x="4508500" y="2573338"/>
          <p14:tracePt t="168465" x="4581525" y="2484438"/>
          <p14:tracePt t="168468" x="4598988" y="2454275"/>
          <p14:tracePt t="168480" x="4606925" y="2441575"/>
          <p14:tracePt t="168484" x="4637088" y="2413000"/>
          <p14:tracePt t="168498" x="4670425" y="2301875"/>
          <p14:tracePt t="168515" x="4695825" y="2263775"/>
          <p14:tracePt t="168627" x="4687888" y="2216150"/>
          <p14:tracePt t="168962" x="4708525" y="2216150"/>
          <p14:tracePt t="168970" x="5083175" y="2216150"/>
          <p14:tracePt t="168981" x="5776913" y="2216150"/>
          <p14:tracePt t="168997" x="7258050" y="2484438"/>
          <p14:tracePt t="169014" x="7815263" y="2752725"/>
          <p14:tracePt t="169018" x="7827963" y="2765425"/>
          <p14:tracePt t="169030" x="7827963" y="2790825"/>
          <p14:tracePt t="169048" x="7856538" y="2867025"/>
          <p14:tracePt t="169051" x="7856538" y="2952750"/>
          <p14:tracePt t="169064" x="7886700" y="2982913"/>
          <p14:tracePt t="169067" x="7924800" y="3071813"/>
          <p14:tracePt t="169081" x="7924800" y="3084513"/>
          <p14:tracePt t="169083" x="7924800" y="3140075"/>
          <p14:tracePt t="169098" x="7924800" y="3203575"/>
          <p14:tracePt t="169115" x="7772400" y="3259138"/>
          <p14:tracePt t="169130" x="7666038" y="3360738"/>
          <p14:tracePt t="169147" x="7554913" y="3360738"/>
          <p14:tracePt t="169498" x="7554913" y="3352800"/>
          <p14:tracePt t="169523" x="7486650" y="3249613"/>
          <p14:tracePt t="169531" x="7453313" y="3182938"/>
          <p14:tracePt t="169539" x="7418388" y="3109913"/>
          <p14:tracePt t="169547" x="7385050" y="3041650"/>
          <p14:tracePt t="169564" x="7270750" y="2867025"/>
          <p14:tracePt t="169580" x="7202488" y="2752725"/>
          <p14:tracePt t="169597" x="7083425" y="2552700"/>
          <p14:tracePt t="169614" x="6873875" y="2344738"/>
          <p14:tracePt t="169630" x="6746875" y="2216150"/>
          <p14:tracePt t="169647" x="6597650" y="2109788"/>
          <p14:tracePt t="169650" x="6529388" y="2076450"/>
          <p14:tracePt t="169663" x="6435725" y="2054225"/>
          <p14:tracePt t="169667" x="6389688" y="2041525"/>
          <p14:tracePt t="169681" x="6303963" y="2020888"/>
          <p14:tracePt t="169683" x="6257925" y="2008188"/>
          <p14:tracePt t="169698" x="6078538" y="1973263"/>
          <p14:tracePt t="169714" x="5900738" y="1973263"/>
          <p14:tracePt t="169731" x="5675313" y="1973263"/>
          <p14:tracePt t="169747" x="5389563" y="1973263"/>
          <p14:tracePt t="169764" x="5105400" y="1973263"/>
          <p14:tracePt t="169781" x="4819650" y="1973263"/>
          <p14:tracePt t="169797" x="4629150" y="1973263"/>
          <p14:tracePt t="169813" x="4513263" y="2016125"/>
          <p14:tracePt t="169830" x="4467225" y="2033588"/>
          <p14:tracePt t="169868" x="4437063" y="2063750"/>
          <p14:tracePt t="169875" x="4424363" y="2076450"/>
          <p14:tracePt t="169883" x="4424363" y="2101850"/>
          <p14:tracePt t="169898" x="4449763" y="2195513"/>
          <p14:tracePt t="169914" x="4483100" y="2327275"/>
          <p14:tracePt t="169931" x="4535488" y="2441575"/>
          <p14:tracePt t="169947" x="4629150" y="2611438"/>
          <p14:tracePt t="169965" x="4692650" y="2671763"/>
          <p14:tracePt t="169980" x="4733925" y="2752725"/>
          <p14:tracePt t="169997" x="4776788" y="2790825"/>
          <p14:tracePt t="170014" x="4802188" y="2816225"/>
          <p14:tracePt t="170035" x="4814888" y="2828925"/>
          <p14:tracePt t="170163" x="4764088" y="2828925"/>
          <p14:tracePt t="170171" x="4649788" y="2795588"/>
          <p14:tracePt t="170180" x="4424363" y="2795588"/>
          <p14:tracePt t="170197" x="4057650" y="2795588"/>
          <p14:tracePt t="170214" x="3687763" y="2795588"/>
          <p14:tracePt t="170231" x="3386138" y="2927350"/>
          <p14:tracePt t="170234" x="3279775" y="3028950"/>
          <p14:tracePt t="170247" x="3246438" y="3101975"/>
          <p14:tracePt t="170251" x="3198813" y="3276600"/>
          <p14:tracePt t="170264" x="3160713" y="3398838"/>
          <p14:tracePt t="170267" x="3160713" y="3543300"/>
          <p14:tracePt t="170281" x="3160713" y="3684588"/>
          <p14:tracePt t="170285" x="3160713" y="3798888"/>
          <p14:tracePt t="170297" x="3160713" y="3943350"/>
          <p14:tracePt t="170300" x="3160713" y="4087813"/>
          <p14:tracePt t="170315" x="3190875" y="4216400"/>
          <p14:tracePt t="170331" x="3284538" y="4338638"/>
          <p14:tracePt t="170347" x="3403600" y="4445000"/>
          <p14:tracePt t="170363" x="3568700" y="4518025"/>
          <p14:tracePt t="170380" x="3765550" y="4594225"/>
          <p14:tracePt t="170397" x="4092575" y="4730750"/>
          <p14:tracePt t="170414" x="4551363" y="4799013"/>
          <p14:tracePt t="170431" x="4981575" y="4819650"/>
          <p14:tracePt t="170434" x="5207000" y="4819650"/>
          <p14:tracePt t="170447" x="5432425" y="4819650"/>
          <p14:tracePt t="170450" x="5546725" y="4819650"/>
          <p14:tracePt t="170463" x="5662613" y="4819650"/>
          <p14:tracePt t="170466" x="5726113" y="4819650"/>
          <p14:tracePt t="170482" x="5857875" y="4791075"/>
          <p14:tracePt t="170498" x="5903913" y="4713288"/>
          <p14:tracePt t="170515" x="5997575" y="4548188"/>
          <p14:tracePt t="170531" x="6015038" y="4338638"/>
          <p14:tracePt t="170547" x="6015038" y="4054475"/>
          <p14:tracePt t="170563" x="6015038" y="3740150"/>
          <p14:tracePt t="170581" x="6015038" y="3479800"/>
          <p14:tracePt t="170597" x="5891213" y="3228975"/>
          <p14:tracePt t="170613" x="5781675" y="3084513"/>
          <p14:tracePt t="170630" x="5611813" y="2990850"/>
          <p14:tracePt t="170647" x="5308600" y="2905125"/>
          <p14:tracePt t="170650" x="5138738" y="2905125"/>
          <p14:tracePt t="170664" x="4968875" y="2905125"/>
          <p14:tracePt t="170667" x="4854575" y="2905125"/>
          <p14:tracePt t="170680" x="4738688" y="2905125"/>
          <p14:tracePt t="170683" x="4624388" y="2905125"/>
          <p14:tracePt t="170698" x="4376738" y="2982913"/>
          <p14:tracePt t="170715" x="4279900" y="3079750"/>
          <p14:tracePt t="170731" x="4075113" y="3246438"/>
          <p14:tracePt t="170747" x="3981450" y="3416300"/>
          <p14:tracePt t="170763" x="3854450" y="3667125"/>
          <p14:tracePt t="170781" x="3773488" y="3914775"/>
          <p14:tracePt t="170797" x="3738563" y="4046538"/>
          <p14:tracePt t="170814" x="3738563" y="4216400"/>
          <p14:tracePt t="170830" x="3738563" y="4271963"/>
          <p14:tracePt t="170847" x="3781425" y="4348163"/>
          <p14:tracePt t="170851" x="3811588" y="4378325"/>
          <p14:tracePt t="170864" x="3857625" y="4411663"/>
          <p14:tracePt t="170866" x="3905250" y="4441825"/>
          <p14:tracePt t="170880" x="3917950" y="4454525"/>
          <p14:tracePt t="170883" x="3930650" y="4467225"/>
          <p14:tracePt t="170899" x="3973513" y="4479925"/>
          <p14:tracePt t="170914" x="4006850" y="4492625"/>
          <p14:tracePt t="170930" x="4037013" y="4492625"/>
          <p14:tracePt t="170947" x="4062413" y="4492625"/>
          <p14:tracePt t="170971" x="4075113" y="4484688"/>
          <p14:tracePt t="170980" x="4075113" y="4459288"/>
          <p14:tracePt t="171019" x="4067175" y="4445000"/>
          <p14:tracePt t="171027" x="4011613" y="4445000"/>
          <p14:tracePt t="171035" x="3963988" y="4459288"/>
          <p14:tracePt t="171047" x="3917950" y="4510088"/>
          <p14:tracePt t="171064" x="3871913" y="4522788"/>
          <p14:tracePt t="171067" x="3841750" y="4551363"/>
          <p14:tracePt t="171081" x="3806825" y="4603750"/>
          <p14:tracePt t="171083" x="3806825" y="4645025"/>
          <p14:tracePt t="171097" x="3806825" y="4675188"/>
          <p14:tracePt t="171101" x="3778250" y="4705350"/>
          <p14:tracePt t="171114" x="3778250" y="4760913"/>
          <p14:tracePt t="171148" x="3790950" y="4806950"/>
          <p14:tracePt t="171179" x="3816350" y="4806950"/>
          <p14:tracePt t="171219" x="3841750" y="4806950"/>
          <p14:tracePt t="171235" x="3854450" y="4816475"/>
          <p14:tracePt t="171331" x="3844925" y="4829175"/>
          <p14:tracePt t="171339" x="3768725" y="4845050"/>
          <p14:tracePt t="171349" x="3679825" y="4862513"/>
          <p14:tracePt t="171363" x="3335338" y="4862513"/>
          <p14:tracePt t="171380" x="2940050" y="4862513"/>
          <p14:tracePt t="171397" x="2760663" y="4862513"/>
          <p14:tracePt t="171414" x="2701925" y="4837113"/>
          <p14:tracePt t="171430" x="2689225" y="4799013"/>
          <p14:tracePt t="171447" x="2654300" y="4700588"/>
          <p14:tracePt t="171450" x="2654300" y="4637088"/>
          <p14:tracePt t="171464" x="2654300" y="4578350"/>
          <p14:tracePt t="171467" x="2620963" y="4510088"/>
          <p14:tracePt t="171480" x="2620963" y="4445000"/>
          <p14:tracePt t="171484" x="2586038" y="4330700"/>
          <p14:tracePt t="171498" x="2463800" y="4105275"/>
          <p14:tracePt t="171515" x="2357438" y="3986213"/>
          <p14:tracePt t="171531" x="2203450" y="3833813"/>
          <p14:tracePt t="171547" x="2101850" y="3735388"/>
          <p14:tracePt t="171563" x="2003425" y="3649663"/>
          <p14:tracePt t="171581" x="1978025" y="3636963"/>
          <p14:tracePt t="171597" x="1906588" y="3595688"/>
          <p14:tracePt t="171614" x="1795463" y="3565525"/>
          <p14:tracePt t="171631" x="1782763" y="3565525"/>
          <p14:tracePt t="171634" x="1757363" y="3565525"/>
          <p14:tracePt t="171648" x="1727200" y="3535363"/>
          <p14:tracePt t="171667" x="1701800" y="3535363"/>
          <p14:tracePt t="171684" x="1689100" y="3522663"/>
          <p14:tracePt t="171707" x="1676400" y="3509963"/>
          <p14:tracePt t="171923" x="1714500" y="3517900"/>
          <p14:tracePt t="171931" x="1727200" y="3565525"/>
          <p14:tracePt t="171939" x="1739900" y="3578225"/>
          <p14:tracePt t="171948" x="1770063" y="3608388"/>
          <p14:tracePt t="171963" x="1812925" y="3684588"/>
          <p14:tracePt t="171981" x="1846263" y="3778250"/>
          <p14:tracePt t="171997" x="1858963" y="3829050"/>
          <p14:tracePt t="172013" x="1858963" y="3900488"/>
          <p14:tracePt t="172031" x="1858963" y="3994150"/>
          <p14:tracePt t="172034" x="1858963" y="4021138"/>
          <p14:tracePt t="172068" x="1828800" y="4067175"/>
          <p14:tracePt t="172084" x="1828800" y="4079875"/>
          <p14:tracePt t="172411" x="1803400" y="4110038"/>
          <p14:tracePt t="172419" x="1803400" y="4135438"/>
          <p14:tracePt t="172431" x="1803400" y="4198938"/>
          <p14:tracePt t="172433" x="1803400" y="4262438"/>
          <p14:tracePt t="172446" x="1803400" y="4310063"/>
          <p14:tracePt t="172464" x="1803400" y="4416425"/>
          <p14:tracePt t="172466" x="1803400" y="4479925"/>
          <p14:tracePt t="172481" x="1803400" y="4543425"/>
          <p14:tracePt t="172484" x="1803400" y="4606925"/>
          <p14:tracePt t="172497" x="1803400" y="4718050"/>
          <p14:tracePt t="172515" x="1841500" y="4778375"/>
          <p14:tracePt t="172907" x="1906588" y="4778375"/>
          <p14:tracePt t="172923" x="1935163" y="4778375"/>
          <p14:tracePt t="172931" x="1982788" y="4730750"/>
          <p14:tracePt t="172947" x="1982788" y="4641850"/>
          <p14:tracePt t="172963" x="1982788" y="4548188"/>
          <p14:tracePt t="172980" x="1982788" y="4378325"/>
          <p14:tracePt t="172997" x="2016125" y="4191000"/>
          <p14:tracePt t="173014" x="2058988" y="3952875"/>
          <p14:tracePt t="173030" x="2139950" y="3709988"/>
          <p14:tracePt t="173046" x="2190750" y="3595688"/>
          <p14:tracePt t="173064" x="2220913" y="3502025"/>
          <p14:tracePt t="173067" x="2246313" y="3502025"/>
          <p14:tracePt t="173080" x="2259013" y="3489325"/>
          <p14:tracePt t="173171" x="2259013" y="3509963"/>
          <p14:tracePt t="173179" x="2259013" y="3540125"/>
          <p14:tracePt t="173187" x="2251075" y="3586163"/>
          <p14:tracePt t="173197" x="2238375" y="3598863"/>
          <p14:tracePt t="173214" x="2211388" y="3621088"/>
          <p14:tracePt t="173231" x="2198688" y="3659188"/>
          <p14:tracePt t="173247" x="2185988" y="3671888"/>
          <p14:tracePt t="173250" x="2160588" y="3702050"/>
          <p14:tracePt t="173284" x="2160588" y="3727450"/>
          <p14:tracePt t="173299" x="2160588" y="3752850"/>
          <p14:tracePt t="173314" x="2170113" y="3765550"/>
          <p14:tracePt t="173323" x="2195513" y="3765550"/>
          <p14:tracePt t="173331" x="2220913" y="3765550"/>
          <p14:tracePt t="173348" x="2246313" y="3765550"/>
          <p14:tracePt t="173364" x="2305050" y="3794125"/>
          <p14:tracePt t="173381" x="2360613" y="3794125"/>
          <p14:tracePt t="173397" x="2416175" y="3829050"/>
          <p14:tracePt t="173414" x="2471738" y="3829050"/>
          <p14:tracePt t="173431" x="2565400" y="3859213"/>
          <p14:tracePt t="173435" x="2578100" y="3871913"/>
          <p14:tracePt t="173451" x="2603500" y="3897313"/>
          <p14:tracePt t="173468" x="2603500" y="3922713"/>
          <p14:tracePt t="173480" x="2620963" y="3968750"/>
          <p14:tracePt t="173498" x="2633663" y="3981450"/>
          <p14:tracePt t="173514" x="2633663" y="4006850"/>
          <p14:tracePt t="173531" x="2633663" y="4037013"/>
          <p14:tracePt t="173547" x="2633663" y="4062413"/>
          <p14:tracePt t="173563" x="2633663" y="4127500"/>
          <p14:tracePt t="173581" x="2573338" y="4191000"/>
          <p14:tracePt t="173597" x="2560638" y="4198938"/>
          <p14:tracePt t="173651" x="2535238" y="4229100"/>
          <p14:tracePt t="173715" x="2555875" y="4229100"/>
          <p14:tracePt t="173732" x="2586038" y="4229100"/>
          <p14:tracePt t="173739" x="2611438" y="4229100"/>
          <p14:tracePt t="173747" x="2641600" y="4229100"/>
          <p14:tracePt t="173764" x="2667000" y="4229100"/>
          <p14:tracePt t="173843" x="2646363" y="4229100"/>
          <p14:tracePt t="173851" x="2582863" y="4229100"/>
          <p14:tracePt t="173864" x="2514600" y="4262438"/>
          <p14:tracePt t="173867" x="2479675" y="4292600"/>
          <p14:tracePt t="173881" x="2416175" y="4325938"/>
          <p14:tracePt t="173884" x="2386013" y="4325938"/>
          <p14:tracePt t="173898" x="2292350" y="4360863"/>
          <p14:tracePt t="173914" x="2238375" y="4360863"/>
          <p14:tracePt t="173931" x="2147888" y="4360863"/>
          <p14:tracePt t="173948" x="2117725" y="4360863"/>
          <p14:tracePt t="173964" x="2092325" y="4360863"/>
          <p14:tracePt t="173981" x="2063750" y="4360863"/>
          <p14:tracePt t="174043" x="2038350" y="4360863"/>
          <p14:tracePt t="174068" x="2025650" y="4352925"/>
          <p14:tracePt t="174075" x="2025650" y="4325938"/>
          <p14:tracePt t="174115" x="2025650" y="4300538"/>
          <p14:tracePt t="174243" x="2011363" y="4287838"/>
          <p14:tracePt t="174268" x="1985963" y="4287838"/>
          <p14:tracePt t="174275" x="1960563" y="4287838"/>
          <p14:tracePt t="174299" x="1871663" y="4318000"/>
          <p14:tracePt t="174306" x="1803400" y="4335463"/>
          <p14:tracePt t="174315" x="1795463" y="4348163"/>
          <p14:tracePt t="174331" x="1701800" y="4381500"/>
          <p14:tracePt t="174347" x="1641475" y="4411663"/>
          <p14:tracePt t="174363" x="1552575" y="4411663"/>
          <p14:tracePt t="174381" x="1425575" y="4411663"/>
          <p14:tracePt t="174397" x="1250950" y="4411663"/>
          <p14:tracePt t="174414" x="1162050" y="4411663"/>
          <p14:tracePt t="174430" x="1096963" y="4411663"/>
          <p14:tracePt t="174447" x="1020763" y="4368800"/>
          <p14:tracePt t="174450" x="1003300" y="4322763"/>
          <p14:tracePt t="174463" x="995363" y="4310063"/>
          <p14:tracePt t="174467" x="995363" y="4254500"/>
          <p14:tracePt t="174481" x="962025" y="4224338"/>
          <p14:tracePt t="174484" x="927100" y="4156075"/>
          <p14:tracePt t="174496" x="927100" y="4130675"/>
          <p14:tracePt t="174499" x="927100" y="4100513"/>
          <p14:tracePt t="174514" x="927100" y="3973513"/>
          <p14:tracePt t="174530" x="927100" y="3922713"/>
          <p14:tracePt t="174547" x="927100" y="3867150"/>
          <p14:tracePt t="174563" x="927100" y="3740150"/>
          <p14:tracePt t="174580" x="944563" y="3624263"/>
          <p14:tracePt t="174597" x="1025525" y="3505200"/>
          <p14:tracePt t="174614" x="1122363" y="3335338"/>
          <p14:tracePt t="174631" x="1271588" y="3224213"/>
          <p14:tracePt t="174634" x="1339850" y="3190875"/>
          <p14:tracePt t="174647" x="1403350" y="3190875"/>
          <p14:tracePt t="174650" x="1471613" y="3155950"/>
          <p14:tracePt t="174664" x="1535113" y="3155950"/>
          <p14:tracePt t="174667" x="1600200" y="3155950"/>
          <p14:tracePt t="174680" x="1625600" y="3155950"/>
          <p14:tracePt t="174683" x="1689100" y="3155950"/>
          <p14:tracePt t="174698" x="1825625" y="3155950"/>
          <p14:tracePt t="174714" x="1973263" y="3170238"/>
          <p14:tracePt t="174730" x="2054225" y="3216275"/>
          <p14:tracePt t="174746" x="2097088" y="3292475"/>
          <p14:tracePt t="174763" x="2178050" y="3368675"/>
          <p14:tracePt t="174780" x="2238375" y="3433763"/>
          <p14:tracePt t="174797" x="2251075" y="3471863"/>
          <p14:tracePt t="174814" x="2279650" y="3527425"/>
          <p14:tracePt t="174830" x="2279650" y="3581400"/>
          <p14:tracePt t="174846" x="2279650" y="3636963"/>
          <p14:tracePt t="174850" x="2279650" y="3662363"/>
          <p14:tracePt t="174864" x="2279650" y="3727450"/>
          <p14:tracePt t="174867" x="2279650" y="3790950"/>
          <p14:tracePt t="174880" x="2279650" y="3816350"/>
          <p14:tracePt t="174883" x="2251075" y="3884613"/>
          <p14:tracePt t="174897" x="2173288" y="3960813"/>
          <p14:tracePt t="174900" x="2139950" y="4033838"/>
          <p14:tracePt t="174914" x="2011363" y="4160838"/>
          <p14:tracePt t="174930" x="1760538" y="4284663"/>
          <p14:tracePt t="174947" x="1522413" y="4325938"/>
          <p14:tracePt t="174964" x="1284288" y="4365625"/>
          <p14:tracePt t="174981" x="1195388" y="4365625"/>
          <p14:tracePt t="174997" x="1165225" y="4365625"/>
          <p14:tracePt t="175027" x="1119188" y="4352925"/>
          <p14:tracePt t="175035" x="1089025" y="4322763"/>
          <p14:tracePt t="175047" x="1089025" y="4297363"/>
          <p14:tracePt t="175050" x="1058863" y="4267200"/>
          <p14:tracePt t="175064" x="1025525" y="4198938"/>
          <p14:tracePt t="175067" x="1025525" y="4135438"/>
          <p14:tracePt t="175080" x="987425" y="4024313"/>
          <p14:tracePt t="175083" x="987425" y="3960813"/>
          <p14:tracePt t="175098" x="987425" y="3735388"/>
          <p14:tracePt t="175114" x="987425" y="3608388"/>
          <p14:tracePt t="175131" x="1089025" y="3502025"/>
          <p14:tracePt t="175147" x="1258888" y="3411538"/>
          <p14:tracePt t="175163" x="1446213" y="3378200"/>
          <p14:tracePt t="175180" x="1731963" y="3378200"/>
          <p14:tracePt t="175198" x="2071688" y="3378200"/>
          <p14:tracePt t="175215" x="2428875" y="3505200"/>
          <p14:tracePt t="175230" x="2684463" y="3675063"/>
          <p14:tracePt t="175247" x="2841625" y="3829050"/>
          <p14:tracePt t="175250" x="2854325" y="3875088"/>
          <p14:tracePt t="175264" x="2854325" y="3940175"/>
          <p14:tracePt t="175267" x="2854325" y="4003675"/>
          <p14:tracePt t="175281" x="2854325" y="4033838"/>
          <p14:tracePt t="175284" x="2854325" y="4059238"/>
          <p14:tracePt t="175297" x="2811463" y="4105275"/>
          <p14:tracePt t="175301" x="2782888" y="4140200"/>
          <p14:tracePt t="175314" x="2598738" y="4173538"/>
          <p14:tracePt t="175331" x="2305050" y="4216400"/>
          <p14:tracePt t="175347" x="2020888" y="4216400"/>
          <p14:tracePt t="175363" x="1735138" y="4216400"/>
          <p14:tracePt t="175380" x="1608138" y="4216400"/>
          <p14:tracePt t="175403" x="1595438" y="4206875"/>
          <p14:tracePt t="175419" x="1595438" y="4181475"/>
          <p14:tracePt t="175432" x="1595438" y="4152900"/>
          <p14:tracePt t="175435" x="1595438" y="4087813"/>
          <p14:tracePt t="175446" x="1646238" y="3998913"/>
          <p14:tracePt t="175463" x="1744663" y="3935413"/>
          <p14:tracePt t="175466" x="1866900" y="3892550"/>
          <p14:tracePt t="175479" x="1939925" y="3859213"/>
          <p14:tracePt t="175483" x="2008188" y="3824288"/>
          <p14:tracePt t="175498" x="2152650" y="3824288"/>
          <p14:tracePt t="175515" x="2203450" y="3824288"/>
          <p14:tracePt t="175548" x="2216150" y="3833813"/>
          <p14:tracePt t="175555" x="2216150" y="3859213"/>
          <p14:tracePt t="175563" x="2208213" y="3905250"/>
          <p14:tracePt t="175580" x="2139950" y="3998913"/>
          <p14:tracePt t="175597" x="2063750" y="4079875"/>
          <p14:tracePt t="175614" x="1998663" y="4140200"/>
          <p14:tracePt t="175631" x="1990725" y="4152900"/>
          <p14:tracePt t="175633" x="1965325" y="4152900"/>
          <p14:tracePt t="175675" x="1935163" y="4152900"/>
          <p14:tracePt t="175707" x="1922463" y="4110038"/>
          <p14:tracePt t="175715" x="1922463" y="4084638"/>
          <p14:tracePt t="175731" x="1931988" y="4037013"/>
          <p14:tracePt t="175755" x="1960563" y="4037013"/>
          <p14:tracePt t="175835" x="1973263" y="4079875"/>
          <p14:tracePt t="175851" x="1973263" y="4105275"/>
          <p14:tracePt t="175858" x="1965325" y="4117975"/>
          <p14:tracePt t="175868" x="1957388" y="4130675"/>
          <p14:tracePt t="175987" x="1944688" y="4143375"/>
          <p14:tracePt t="175994" x="1914525" y="4168775"/>
          <p14:tracePt t="176011" x="1866900" y="4186238"/>
          <p14:tracePt t="176019" x="1854200" y="4198938"/>
          <p14:tracePt t="176030" x="1828800" y="4198938"/>
          <p14:tracePt t="176047" x="1773238" y="4224338"/>
          <p14:tracePt t="176050" x="1744663" y="4249738"/>
          <p14:tracePt t="176068" x="1714500" y="4284663"/>
          <p14:tracePt t="176091" x="1701800" y="4292600"/>
          <p14:tracePt t="176099" x="1701800" y="4318000"/>
          <p14:tracePt t="176114" x="1752600" y="4437063"/>
          <p14:tracePt t="176131" x="1866900" y="4522788"/>
          <p14:tracePt t="176146" x="1892300" y="4548188"/>
          <p14:tracePt t="176164" x="2020888" y="4548188"/>
          <p14:tracePt t="176180" x="2195513" y="4548188"/>
          <p14:tracePt t="176197" x="2322513" y="4548188"/>
          <p14:tracePt t="176214" x="2411413" y="4548188"/>
          <p14:tracePt t="176230" x="2489200" y="4505325"/>
          <p14:tracePt t="176247" x="2517775" y="4475163"/>
          <p14:tracePt t="176355" x="2509838" y="4462463"/>
          <p14:tracePt t="176451" x="2484438" y="4462463"/>
          <p14:tracePt t="178330" x="2471738" y="4449763"/>
          <p14:tracePt t="178371" x="2471738" y="4394200"/>
          <p14:tracePt t="178378" x="2471738" y="4368800"/>
          <p14:tracePt t="178387" x="2471738" y="4305300"/>
          <p14:tracePt t="178397" x="2459038" y="4259263"/>
          <p14:tracePt t="178413" x="2446338" y="4219575"/>
          <p14:tracePt t="178430" x="2411413" y="4160838"/>
          <p14:tracePt t="178447" x="2398713" y="4117975"/>
          <p14:tracePt t="178463" x="2373313" y="4097338"/>
          <p14:tracePt t="178467" x="2347913" y="4067175"/>
          <p14:tracePt t="178480" x="2335213" y="4054475"/>
          <p14:tracePt t="178483" x="2322513" y="4041775"/>
          <p14:tracePt t="178498" x="2301875" y="4021138"/>
          <p14:tracePt t="178514" x="2289175" y="4006850"/>
          <p14:tracePt t="178530" x="2276475" y="3994150"/>
          <p14:tracePt t="178548" x="2263775" y="3981450"/>
          <p14:tracePt t="178610" x="2263775" y="3956050"/>
          <p14:tracePt t="178636" x="2263775" y="3930650"/>
          <p14:tracePt t="178643" x="2251075" y="3917950"/>
          <p14:tracePt t="178699" x="2224088" y="3917950"/>
          <p14:tracePt t="178715" x="2198688" y="3917950"/>
          <p14:tracePt t="178722" x="2170113" y="3917950"/>
          <p14:tracePt t="178731" x="2122488" y="3960813"/>
          <p14:tracePt t="178747" x="2046288" y="4156075"/>
          <p14:tracePt t="178764" x="1978025" y="4297363"/>
          <p14:tracePt t="178780" x="1879600" y="4467225"/>
          <p14:tracePt t="178796" x="1841500" y="4518025"/>
          <p14:tracePt t="178814" x="1808163" y="4594225"/>
          <p14:tracePt t="178830" x="1760538" y="4713288"/>
          <p14:tracePt t="178847" x="1747838" y="4751388"/>
          <p14:tracePt t="178863" x="1701800" y="4862513"/>
          <p14:tracePt t="178866" x="1684338" y="4910138"/>
          <p14:tracePt t="178879" x="1651000" y="4976813"/>
          <p14:tracePt t="178882" x="1620838" y="5011738"/>
          <p14:tracePt t="178896" x="1620838" y="5070475"/>
          <p14:tracePt t="178898" x="1587500" y="5138738"/>
          <p14:tracePt t="178914" x="1557338" y="5199063"/>
          <p14:tracePt t="178932" x="1531938" y="5322888"/>
          <p14:tracePt t="178946" x="1481138" y="5441950"/>
          <p14:tracePt t="178963" x="1438275" y="5513388"/>
          <p14:tracePt t="178979" x="1412875" y="5568950"/>
          <p14:tracePt t="178996" x="1347788" y="5662613"/>
          <p14:tracePt t="179014" x="1319213" y="5692775"/>
          <p14:tracePt t="179030" x="1289050" y="5721350"/>
          <p14:tracePt t="179099" x="1276350" y="5735638"/>
          <p14:tracePt t="179123" x="1250950" y="5735638"/>
          <p14:tracePt t="179147" x="1225550" y="5735638"/>
          <p14:tracePt t="179155" x="1177925" y="5721350"/>
          <p14:tracePt t="179165" x="1162050" y="5675313"/>
          <p14:tracePt t="179179" x="1114425" y="5599113"/>
          <p14:tracePt t="179197" x="1068388" y="5551488"/>
          <p14:tracePt t="179214" x="1025525" y="5508625"/>
          <p14:tracePt t="179229" x="1000125" y="5480050"/>
          <p14:tracePt t="179247" x="969963" y="5419725"/>
          <p14:tracePt t="179251" x="969963" y="5394325"/>
          <p14:tracePt t="179263" x="969963" y="5351463"/>
          <p14:tracePt t="179266" x="969963" y="5305425"/>
          <p14:tracePt t="179280" x="969963" y="5280025"/>
          <p14:tracePt t="179283" x="969963" y="5249863"/>
          <p14:tracePt t="179297" x="969963" y="5224463"/>
          <p14:tracePt t="179300" x="969963" y="5160963"/>
          <p14:tracePt t="179314" x="969963" y="4986338"/>
          <p14:tracePt t="179331" x="1050925" y="4743450"/>
          <p14:tracePt t="179349" x="1093788" y="4449763"/>
          <p14:tracePt t="179363" x="1169988" y="4259263"/>
          <p14:tracePt t="179379" x="1220788" y="4143375"/>
          <p14:tracePt t="179396" x="1296988" y="4062413"/>
          <p14:tracePt t="179412" x="1335088" y="4024313"/>
          <p14:tracePt t="179430" x="1433513" y="3990975"/>
          <p14:tracePt t="179447" x="1522413" y="3990975"/>
          <p14:tracePt t="179450" x="1570038" y="3956050"/>
          <p14:tracePt t="179464" x="1616075" y="3956050"/>
          <p14:tracePt t="179467" x="1679575" y="3956050"/>
          <p14:tracePt t="179480" x="1744663" y="3956050"/>
          <p14:tracePt t="179483" x="1770063" y="3956050"/>
          <p14:tracePt t="179496" x="1879600" y="3956050"/>
          <p14:tracePt t="179499" x="1944688" y="3956050"/>
          <p14:tracePt t="179514" x="2109788" y="4046538"/>
          <p14:tracePt t="179531" x="2284413" y="4181475"/>
          <p14:tracePt t="179549" x="2420938" y="4360863"/>
          <p14:tracePt t="179564" x="2540000" y="4560888"/>
          <p14:tracePt t="179580" x="2603500" y="4829175"/>
          <p14:tracePt t="179597" x="2620963" y="5037138"/>
          <p14:tracePt t="179613" x="2620963" y="5207000"/>
          <p14:tracePt t="179631" x="2497138" y="5483225"/>
          <p14:tracePt t="179648" x="2279650" y="5743575"/>
          <p14:tracePt t="179652" x="2117725" y="5880100"/>
          <p14:tracePt t="179663" x="1939925" y="5969000"/>
          <p14:tracePt t="179666" x="1757363" y="6062663"/>
          <p14:tracePt t="179680" x="1522413" y="6156325"/>
          <p14:tracePt t="179683" x="1347788" y="6199188"/>
          <p14:tracePt t="179696" x="1119188" y="6245225"/>
          <p14:tracePt t="179699" x="863600" y="6245225"/>
          <p14:tracePt t="179714" x="493713" y="6245225"/>
          <p14:tracePt t="179731" x="204788" y="6207125"/>
          <p14:tracePt t="179748" x="7938" y="6130925"/>
          <p14:tracePt t="179898" x="311150" y="4862513"/>
          <p14:tracePt t="179913" x="744538" y="4768850"/>
          <p14:tracePt t="179932" x="1195388" y="4768850"/>
          <p14:tracePt t="179946" x="1646238" y="4768850"/>
          <p14:tracePt t="179964" x="1944688" y="4849813"/>
          <p14:tracePt t="179980" x="2195513" y="4976813"/>
          <p14:tracePt t="179997" x="2305050" y="5126038"/>
          <p14:tracePt t="180014" x="2365375" y="5338763"/>
          <p14:tracePt t="180031" x="2365375" y="5513388"/>
          <p14:tracePt t="180034" x="2365375" y="5629275"/>
          <p14:tracePt t="180046" x="2365375" y="5713413"/>
          <p14:tracePt t="180064" x="2182813" y="5921375"/>
          <p14:tracePt t="180067" x="2058988" y="5964238"/>
          <p14:tracePt t="180080" x="1960563" y="6024563"/>
          <p14:tracePt t="180083" x="1838325" y="6062663"/>
          <p14:tracePt t="180097" x="1544638" y="6126163"/>
          <p14:tracePt t="180113" x="1344613" y="6126163"/>
          <p14:tracePt t="180116" x="1174750" y="6126163"/>
          <p14:tracePt t="180130" x="881063" y="6092825"/>
          <p14:tracePt t="180146" x="549275" y="5934075"/>
          <p14:tracePt t="180163" x="395288" y="5781675"/>
          <p14:tracePt t="180180" x="276225" y="5581650"/>
          <p14:tracePt t="180197" x="233363" y="5343525"/>
          <p14:tracePt t="180213" x="233363" y="5057775"/>
          <p14:tracePt t="180230" x="298450" y="4735513"/>
          <p14:tracePt t="180246" x="412750" y="4535488"/>
          <p14:tracePt t="180264" x="617538" y="4373563"/>
          <p14:tracePt t="180267" x="739775" y="4330700"/>
          <p14:tracePt t="180280" x="863600" y="4287838"/>
          <p14:tracePt t="180283" x="982663" y="4249738"/>
          <p14:tracePt t="180297" x="1046163" y="4249738"/>
          <p14:tracePt t="180300" x="1157288" y="4249738"/>
          <p14:tracePt t="180314" x="1335088" y="4249738"/>
          <p14:tracePt t="180330" x="1489075" y="4275138"/>
          <p14:tracePt t="180348" x="1654175" y="4386263"/>
          <p14:tracePt t="180363" x="1828800" y="4560888"/>
          <p14:tracePt t="180380" x="1906588" y="4756150"/>
          <p14:tracePt t="180397" x="1947863" y="4964113"/>
          <p14:tracePt t="180413" x="1947863" y="5118100"/>
          <p14:tracePt t="180430" x="1947863" y="5207000"/>
          <p14:tracePt t="180447" x="1782763" y="5300663"/>
          <p14:tracePt t="180450" x="1739900" y="5300663"/>
          <p14:tracePt t="180463" x="1654175" y="5300663"/>
          <p14:tracePt t="180465" x="1539875" y="5300663"/>
          <p14:tracePt t="180480" x="1509713" y="5300663"/>
          <p14:tracePt t="180483" x="1446213" y="5300663"/>
          <p14:tracePt t="180497" x="1420813" y="5300663"/>
          <p14:tracePt t="180499" x="1390650" y="5300663"/>
          <p14:tracePt t="180515" x="1365250" y="5300663"/>
          <p14:tracePt t="180532" x="1352550" y="5292725"/>
          <p14:tracePt t="180547" x="1327150" y="5267325"/>
          <p14:tracePt t="180563" x="1327150" y="5211763"/>
          <p14:tracePt t="180579" x="1377950" y="5092700"/>
          <p14:tracePt t="180596" x="1501775" y="5006975"/>
          <p14:tracePt t="180613" x="1778000" y="4900613"/>
          <p14:tracePt t="180630" x="1985963" y="4862513"/>
          <p14:tracePt t="180646" x="2122488" y="4862513"/>
          <p14:tracePt t="180650" x="2165350" y="4862513"/>
          <p14:tracePt t="180667" x="2195513" y="4862513"/>
          <p14:tracePt t="180700" x="2208213" y="4870450"/>
          <p14:tracePt t="180707" x="2208213" y="4897438"/>
          <p14:tracePt t="180715" x="2208213" y="4926013"/>
          <p14:tracePt t="180731" x="2165350" y="5003800"/>
          <p14:tracePt t="180747" x="2046288" y="5049838"/>
          <p14:tracePt t="180763" x="1939925" y="5062538"/>
          <p14:tracePt t="180779" x="1851025" y="5062538"/>
          <p14:tracePt t="180797" x="1757363" y="5062538"/>
          <p14:tracePt t="180819" x="1709738" y="5016500"/>
          <p14:tracePt t="180830" x="1693863" y="4968875"/>
          <p14:tracePt t="180847" x="1679575" y="4900613"/>
          <p14:tracePt t="180850" x="1679575" y="4875213"/>
          <p14:tracePt t="180864" x="1679575" y="4845050"/>
          <p14:tracePt t="180866" x="1679575" y="4819650"/>
          <p14:tracePt t="180889" x="1722438" y="4803775"/>
          <p14:tracePt t="180899" x="1752600" y="4803775"/>
          <p14:tracePt t="180913" x="1778000" y="4803775"/>
          <p14:tracePt t="180917" x="1808163" y="4803775"/>
          <p14:tracePt t="180930" x="1889125" y="4900613"/>
          <p14:tracePt t="180946" x="1919288" y="5054600"/>
          <p14:tracePt t="180963" x="1952625" y="5113338"/>
          <p14:tracePt t="180980" x="1939925" y="5156200"/>
          <p14:tracePt t="180997" x="1914525" y="5156200"/>
          <p14:tracePt t="181014" x="1889125" y="5156200"/>
          <p14:tracePt t="181030" x="1858963" y="5156200"/>
          <p14:tracePt t="181034" x="1812925" y="5148263"/>
          <p14:tracePt t="181047" x="1778000" y="5080000"/>
          <p14:tracePt t="181050" x="1739900" y="4981575"/>
          <p14:tracePt t="181064" x="1739900" y="4892675"/>
          <p14:tracePt t="181067" x="1701800" y="4773613"/>
          <p14:tracePt t="181080" x="1701800" y="4598988"/>
          <p14:tracePt t="181083" x="1701800" y="4535488"/>
          <p14:tracePt t="181097" x="1701800" y="4471988"/>
          <p14:tracePt t="181100" x="1701800" y="4365625"/>
          <p14:tracePt t="181113" x="1701800" y="4338638"/>
          <p14:tracePt t="181147" x="1709738" y="4325938"/>
          <p14:tracePt t="181164" x="1735138" y="4325938"/>
          <p14:tracePt t="181178" x="1760538" y="4325938"/>
          <p14:tracePt t="181203" x="1808163" y="4338638"/>
          <p14:tracePt t="181211" x="1808163" y="4365625"/>
          <p14:tracePt t="181227" x="1820863" y="4378325"/>
          <p14:tracePt t="181427" x="1846263" y="4378325"/>
          <p14:tracePt t="181435" x="1871663" y="4378325"/>
          <p14:tracePt t="181446" x="1939925" y="4348163"/>
          <p14:tracePt t="181450" x="1970088" y="4318000"/>
          <p14:tracePt t="181463" x="2033588" y="4318000"/>
          <p14:tracePt t="181480" x="2127250" y="4287838"/>
          <p14:tracePt t="181483" x="2157413" y="4287838"/>
          <p14:tracePt t="181497" x="2203450" y="4271963"/>
          <p14:tracePt t="181514" x="2263775" y="4254500"/>
          <p14:tracePt t="181530" x="2330450" y="4254500"/>
          <p14:tracePt t="181548" x="2357438" y="4254500"/>
          <p14:tracePt t="181564" x="2382838" y="4254500"/>
          <p14:tracePt t="181581" x="2411413" y="4254500"/>
          <p14:tracePt t="181597" x="2501900" y="4254500"/>
          <p14:tracePt t="181613" x="2628900" y="4254500"/>
          <p14:tracePt t="181631" x="2836863" y="4325938"/>
          <p14:tracePt t="181634" x="2981325" y="4325938"/>
          <p14:tracePt t="181646" x="3049588" y="4360863"/>
          <p14:tracePt t="181663" x="3279775" y="4360863"/>
          <p14:tracePt t="181666" x="3352800" y="4398963"/>
          <p14:tracePt t="181680" x="3416300" y="4398963"/>
          <p14:tracePt t="181683" x="3479800" y="4398963"/>
          <p14:tracePt t="181697" x="3543300" y="4398963"/>
          <p14:tracePt t="181699" x="3606800" y="4398963"/>
          <p14:tracePt t="181713" x="3697288" y="4398963"/>
          <p14:tracePt t="181730" x="3917950" y="4398963"/>
          <p14:tracePt t="181746" x="4232275" y="4398963"/>
          <p14:tracePt t="181763" x="4602163" y="4398963"/>
          <p14:tracePt t="181779" x="4832350" y="4398963"/>
          <p14:tracePt t="181796" x="4862513" y="4398963"/>
          <p14:tracePt t="181827" x="4819650" y="4411663"/>
          <p14:tracePt t="181843" x="4786313" y="4459288"/>
          <p14:tracePt t="181859" x="4773613" y="4459288"/>
          <p14:tracePt t="181867" x="4760913" y="4471988"/>
          <p14:tracePt t="181879" x="4760913" y="4497388"/>
          <p14:tracePt t="181883" x="4748213" y="4543425"/>
          <p14:tracePt t="181896" x="4730750" y="4591050"/>
          <p14:tracePt t="181899" x="4713288" y="4637088"/>
          <p14:tracePt t="181914" x="4700588" y="4748213"/>
          <p14:tracePt t="181930" x="4700588" y="4841875"/>
          <p14:tracePt t="181946" x="4700588" y="4930775"/>
          <p14:tracePt t="181963" x="4700588" y="5003800"/>
          <p14:tracePt t="181980" x="4776788" y="5067300"/>
          <p14:tracePt t="181997" x="4875213" y="5130800"/>
          <p14:tracePt t="182014" x="4968875" y="5160963"/>
          <p14:tracePt t="182030" x="5062538" y="5160963"/>
          <p14:tracePt t="182047" x="5151438" y="5160963"/>
          <p14:tracePt t="182050" x="5176838" y="5160963"/>
          <p14:tracePt t="182063" x="5240338" y="5160963"/>
          <p14:tracePt t="182066" x="5270500" y="5160963"/>
          <p14:tracePt t="182080" x="5295900" y="5160963"/>
          <p14:tracePt t="182083" x="5359400" y="5160963"/>
          <p14:tracePt t="182096" x="5372100" y="5160963"/>
          <p14:tracePt t="182099" x="5414963" y="5160963"/>
          <p14:tracePt t="182114" x="5465763" y="5160963"/>
          <p14:tracePt t="182131" x="5559425" y="5160963"/>
          <p14:tracePt t="182147" x="5649913" y="5160963"/>
          <p14:tracePt t="182163" x="5662613" y="5173663"/>
          <p14:tracePt t="182179" x="5675313" y="5186363"/>
          <p14:tracePt t="182251" x="5653088" y="5186363"/>
          <p14:tracePt t="182259" x="5624513" y="5186363"/>
          <p14:tracePt t="182268" x="5559425" y="5186363"/>
          <p14:tracePt t="182279" x="5449888" y="5224463"/>
          <p14:tracePt t="182282" x="5334000" y="5224463"/>
          <p14:tracePt t="182296" x="5164138" y="5224463"/>
          <p14:tracePt t="182299" x="5049838" y="5224463"/>
          <p14:tracePt t="182313" x="4824413" y="5224463"/>
          <p14:tracePt t="182316" x="4649788" y="5224463"/>
          <p14:tracePt t="182330" x="4254500" y="5224463"/>
          <p14:tracePt t="182346" x="3913188" y="5224463"/>
          <p14:tracePt t="182363" x="3743325" y="5224463"/>
          <p14:tracePt t="182379" x="3667125" y="5194300"/>
          <p14:tracePt t="182396" x="3624263" y="5168900"/>
          <p14:tracePt t="182413" x="3568700" y="5143500"/>
          <p14:tracePt t="182430" x="3492500" y="5097463"/>
          <p14:tracePt t="182447" x="3355975" y="5029200"/>
          <p14:tracePt t="182450" x="3327400" y="4981575"/>
          <p14:tracePt t="182463" x="3279775" y="4948238"/>
          <p14:tracePt t="182466" x="3228975" y="4918075"/>
          <p14:tracePt t="182480" x="3160713" y="4862513"/>
          <p14:tracePt t="182483" x="3100388" y="4764088"/>
          <p14:tracePt t="182497" x="3049588" y="4713288"/>
          <p14:tracePt t="182499" x="2973388" y="4637088"/>
          <p14:tracePt t="182514" x="2940050" y="4462463"/>
          <p14:tracePt t="182530" x="2901950" y="4279900"/>
          <p14:tracePt t="182547" x="2862263" y="4037013"/>
          <p14:tracePt t="182563" x="2862263" y="3867150"/>
          <p14:tracePt t="182579" x="2862263" y="3697288"/>
          <p14:tracePt t="182596" x="2862263" y="3568700"/>
          <p14:tracePt t="182613" x="2862263" y="3398838"/>
          <p14:tracePt t="182630" x="2862263" y="3224213"/>
          <p14:tracePt t="182647" x="2862263" y="3135313"/>
          <p14:tracePt t="182650" x="2862263" y="3071813"/>
          <p14:tracePt t="182663" x="2862263" y="3008313"/>
          <p14:tracePt t="182680" x="2862263" y="2952750"/>
          <p14:tracePt t="182682" x="2889250" y="2922588"/>
          <p14:tracePt t="182696" x="2917825" y="2876550"/>
          <p14:tracePt t="182698" x="2935288" y="2846388"/>
          <p14:tracePt t="182714" x="2943225" y="2808288"/>
          <p14:tracePt t="182730" x="3008313" y="2747963"/>
          <p14:tracePt t="182748" x="3033713" y="2689225"/>
          <p14:tracePt t="182763" x="3079750" y="2616200"/>
          <p14:tracePt t="182779" x="3160713" y="2497138"/>
          <p14:tracePt t="182796" x="3224213" y="2403475"/>
          <p14:tracePt t="182813" x="3275013" y="2289175"/>
          <p14:tracePt t="182829" x="3403600" y="2160588"/>
          <p14:tracePt t="182847" x="3505200" y="2058988"/>
          <p14:tracePt t="182850" x="3535363" y="2028825"/>
          <p14:tracePt t="182863" x="3565525" y="2000250"/>
          <p14:tracePt t="182866" x="3594100" y="1970088"/>
          <p14:tracePt t="182879" x="3624263" y="1939925"/>
          <p14:tracePt t="182882" x="3675063" y="1889125"/>
          <p14:tracePt t="182895" x="3722688" y="1876425"/>
          <p14:tracePt t="182899" x="3730625" y="1863725"/>
          <p14:tracePt t="182913" x="3786188" y="1833563"/>
          <p14:tracePt t="182931" x="3879850" y="1803400"/>
          <p14:tracePt t="182947" x="3978275" y="1770063"/>
          <p14:tracePt t="182964" x="4029075" y="1770063"/>
          <p14:tracePt t="182979" x="4156075" y="1770063"/>
          <p14:tracePt t="182998" x="4254500" y="1735138"/>
          <p14:tracePt t="183013" x="4343400" y="1735138"/>
          <p14:tracePt t="183031" x="4398963" y="1735138"/>
          <p14:tracePt t="183034" x="4445000" y="1722438"/>
          <p14:tracePt t="183046" x="4457700" y="1709738"/>
          <p14:tracePt t="183063" x="4483100" y="1709738"/>
          <p14:tracePt t="183066" x="4548188" y="1709738"/>
          <p14:tracePt t="183083" x="4573588" y="1709738"/>
          <p14:tracePt t="183097" x="4598988" y="1709738"/>
          <p14:tracePt t="183100" x="4611688" y="1709738"/>
          <p14:tracePt t="183113" x="4624388" y="1709738"/>
          <p14:tracePt t="183115" x="4649788" y="1709738"/>
          <p14:tracePt t="183130" x="4743450" y="1709738"/>
          <p14:tracePt t="183146" x="4794250" y="1709738"/>
          <p14:tracePt t="183163" x="4849813" y="1709738"/>
          <p14:tracePt t="183179" x="4905375" y="1709738"/>
          <p14:tracePt t="183196" x="4994275" y="1709738"/>
          <p14:tracePt t="183214" x="5049838" y="1709738"/>
          <p14:tracePt t="183230" x="5143500" y="1739900"/>
          <p14:tracePt t="183247" x="5237163" y="1770063"/>
          <p14:tracePt t="183263" x="5292725" y="1795463"/>
          <p14:tracePt t="183266" x="5321300" y="1825625"/>
          <p14:tracePt t="183280" x="5368925" y="1841500"/>
          <p14:tracePt t="183283" x="5381625" y="1854200"/>
          <p14:tracePt t="183297" x="5424488" y="1866900"/>
          <p14:tracePt t="183314" x="5462588" y="1906588"/>
          <p14:tracePt t="183330" x="5491163" y="1939925"/>
          <p14:tracePt t="183348" x="5518150" y="1939925"/>
          <p14:tracePt t="183363" x="5543550" y="1960563"/>
          <p14:tracePt t="183380" x="5556250" y="1973263"/>
          <p14:tracePt t="183396" x="5568950" y="1987550"/>
          <p14:tracePt t="183451" x="5581650" y="2000250"/>
          <p14:tracePt t="183475" x="5607050" y="2025650"/>
          <p14:tracePt t="183490" x="5607050" y="2054225"/>
          <p14:tracePt t="183507" x="5637213" y="2084388"/>
          <p14:tracePt t="183523" x="5637213" y="2109788"/>
          <p14:tracePt t="183531" x="5649913" y="2122488"/>
          <p14:tracePt t="183547" x="5662613" y="2135188"/>
          <p14:tracePt t="183565" x="5675313" y="2147888"/>
          <p14:tracePt t="183580" x="5688013" y="2157413"/>
          <p14:tracePt t="183596" x="5688013" y="2182813"/>
          <p14:tracePt t="183613" x="5700713" y="2228850"/>
          <p14:tracePt t="183629" x="5713413" y="2266950"/>
          <p14:tracePt t="183646" x="5730875" y="2344738"/>
          <p14:tracePt t="183662" x="5743575" y="2382838"/>
          <p14:tracePt t="183679" x="5768975" y="2438400"/>
          <p14:tracePt t="183682" x="5768975" y="2497138"/>
          <p14:tracePt t="183696" x="5797550" y="2527300"/>
          <p14:tracePt t="183699" x="5797550" y="2552700"/>
          <p14:tracePt t="183713" x="5827713" y="2582863"/>
          <p14:tracePt t="183716" x="5827713" y="2611438"/>
          <p14:tracePt t="183729" x="5857875" y="2641600"/>
          <p14:tracePt t="183731" x="5857875" y="2667000"/>
          <p14:tracePt t="183745" x="5888038" y="2727325"/>
          <p14:tracePt t="183762" x="5903913" y="2798763"/>
          <p14:tracePt t="183779" x="5951538" y="2876550"/>
          <p14:tracePt t="183796" x="5984875" y="2970213"/>
          <p14:tracePt t="183812" x="6015038" y="3063875"/>
          <p14:tracePt t="183829" x="6049963" y="3140075"/>
          <p14:tracePt t="183845" x="6049963" y="3178175"/>
          <p14:tracePt t="183863" x="6049963" y="3233738"/>
          <p14:tracePt t="183866" x="6078538" y="3262313"/>
          <p14:tracePt t="183879" x="6078538" y="3327400"/>
          <p14:tracePt t="183882" x="6078538" y="3352800"/>
          <p14:tracePt t="183896" x="6108700" y="3382963"/>
          <p14:tracePt t="183899" x="6108700" y="3411538"/>
          <p14:tracePt t="183913" x="6108700" y="3462338"/>
          <p14:tracePt t="183930" x="6108700" y="3517900"/>
          <p14:tracePt t="183947" x="6108700" y="3573463"/>
          <p14:tracePt t="183964" x="6108700" y="3598863"/>
          <p14:tracePt t="183979" x="6108700" y="3654425"/>
          <p14:tracePt t="183997" x="6108700" y="3717925"/>
          <p14:tracePt t="184014" x="6108700" y="3773488"/>
          <p14:tracePt t="184030" x="6108700" y="3862388"/>
          <p14:tracePt t="184047" x="6108700" y="3917950"/>
          <p14:tracePt t="184063" x="6108700" y="4011613"/>
          <p14:tracePt t="184066" x="6108700" y="4054475"/>
          <p14:tracePt t="184080" x="6108700" y="4067175"/>
          <p14:tracePt t="184083" x="6083300" y="4127500"/>
          <p14:tracePt t="184096" x="6053138" y="4173538"/>
          <p14:tracePt t="184098" x="6053138" y="4186238"/>
          <p14:tracePt t="184112" x="6022975" y="4229100"/>
          <p14:tracePt t="184115" x="5994400" y="4259263"/>
          <p14:tracePt t="184130" x="5981700" y="4313238"/>
          <p14:tracePt t="184148" x="5916613" y="4373563"/>
          <p14:tracePt t="184163" x="5840413" y="4454525"/>
          <p14:tracePt t="184179" x="5759450" y="4530725"/>
          <p14:tracePt t="184196" x="5683250" y="4594225"/>
          <p14:tracePt t="184213" x="5602288" y="4657725"/>
          <p14:tracePt t="184230" x="5505450" y="4722813"/>
          <p14:tracePt t="184247" x="5407025" y="4786313"/>
          <p14:tracePt t="184250" x="5343525" y="4786313"/>
          <p14:tracePt t="184263" x="5313363" y="4816475"/>
          <p14:tracePt t="184266" x="5245100" y="4849813"/>
          <p14:tracePt t="184280" x="5173663" y="4884738"/>
          <p14:tracePt t="184283" x="5108575" y="4884738"/>
          <p14:tracePt t="184297" x="5062538" y="4918075"/>
          <p14:tracePt t="184299" x="5014913" y="4918075"/>
          <p14:tracePt t="184314" x="4879975" y="4956175"/>
          <p14:tracePt t="184332" x="4786313" y="4956175"/>
          <p14:tracePt t="184348" x="4657725" y="4956175"/>
          <p14:tracePt t="184363" x="4462463" y="4956175"/>
          <p14:tracePt t="184379" x="4313238" y="4956175"/>
          <p14:tracePt t="184396" x="4186238" y="4956175"/>
          <p14:tracePt t="184412" x="4122738" y="4956175"/>
          <p14:tracePt t="184443" x="4075113" y="4943475"/>
          <p14:tracePt t="184451" x="4044950" y="4913313"/>
          <p14:tracePt t="184468" x="4016375" y="4884738"/>
          <p14:tracePt t="184479" x="3981450" y="4837113"/>
          <p14:tracePt t="184483" x="3951288" y="4786313"/>
          <p14:tracePt t="184496" x="3917950" y="4718050"/>
          <p14:tracePt t="184500" x="3917950" y="4692650"/>
          <p14:tracePt t="184514" x="3849688" y="4556125"/>
          <p14:tracePt t="184530" x="3773488" y="4416425"/>
          <p14:tracePt t="184547" x="3700463" y="4275138"/>
          <p14:tracePt t="184565" x="3667125" y="4135438"/>
          <p14:tracePt t="184579" x="3667125" y="4006850"/>
          <p14:tracePt t="184596" x="3667125" y="3917950"/>
          <p14:tracePt t="184612" x="3667125" y="3829050"/>
          <p14:tracePt t="184630" x="3667125" y="3735388"/>
          <p14:tracePt t="184646" x="3667125" y="3646488"/>
          <p14:tracePt t="184663" x="3692525" y="3590925"/>
          <p14:tracePt t="184666" x="3709988" y="3543300"/>
          <p14:tracePt t="184680" x="3722688" y="3530600"/>
          <p14:tracePt t="184683" x="3751263" y="3471863"/>
          <p14:tracePt t="184697" x="3751263" y="3441700"/>
          <p14:tracePt t="184700" x="3781425" y="3411538"/>
          <p14:tracePt t="184714" x="3811588" y="3355975"/>
          <p14:tracePt t="184730" x="3841750" y="3297238"/>
          <p14:tracePt t="184748" x="3857625" y="3249613"/>
          <p14:tracePt t="184764" x="3897313" y="3211513"/>
          <p14:tracePt t="184780" x="3910013" y="3198813"/>
          <p14:tracePt t="184796" x="3922713" y="3186113"/>
          <p14:tracePt t="184819" x="3935413" y="3173413"/>
          <p14:tracePt t="184831" x="3948113" y="3165475"/>
          <p14:tracePt t="184859" x="3956050" y="3152775"/>
          <p14:tracePt t="184875" x="3981450" y="3152775"/>
          <p14:tracePt t="184883" x="3994150" y="3140075"/>
          <p14:tracePt t="184896" x="4006850" y="3127375"/>
          <p14:tracePt t="184899" x="4032250" y="3127375"/>
          <p14:tracePt t="184914" x="4092575" y="3097213"/>
          <p14:tracePt t="184930" x="4143375" y="3097213"/>
          <p14:tracePt t="184947" x="4211638" y="3063875"/>
          <p14:tracePt t="184963" x="4267200" y="3063875"/>
          <p14:tracePt t="184980" x="4279900" y="3049588"/>
          <p14:tracePt t="184997" x="4292600" y="3036888"/>
          <p14:tracePt t="185014" x="4376738" y="3008313"/>
          <p14:tracePt t="185030" x="4508500" y="2973388"/>
          <p14:tracePt t="185046" x="4586288" y="2943225"/>
          <p14:tracePt t="185063" x="4632325" y="2943225"/>
          <p14:tracePt t="185066" x="4662488" y="2914650"/>
          <p14:tracePt t="186931" x="4675188" y="2922588"/>
          <p14:tracePt t="186979" x="4667250" y="2935288"/>
          <p14:tracePt t="186986" x="4654550" y="2947988"/>
          <p14:tracePt t="186998" x="4654550" y="2973388"/>
          <p14:tracePt t="187013" x="4654550" y="2998788"/>
          <p14:tracePt t="187030" x="4619625" y="3046413"/>
          <p14:tracePt t="187051" x="4619625" y="3059113"/>
          <p14:tracePt t="187063" x="4619625" y="3084513"/>
          <p14:tracePt t="187066" x="4619625" y="3114675"/>
          <p14:tracePt t="187080" x="4619625" y="3140075"/>
          <p14:tracePt t="187083" x="4619625" y="3152775"/>
          <p14:tracePt t="187096" x="4619625" y="3190875"/>
          <p14:tracePt t="187099" x="4619625" y="3221038"/>
          <p14:tracePt t="187113" x="4619625" y="3246438"/>
          <p14:tracePt t="187115" x="4602163" y="3335338"/>
          <p14:tracePt t="187130" x="4573588" y="3467100"/>
          <p14:tracePt t="187147" x="4518025" y="3629025"/>
          <p14:tracePt t="187164" x="4483100" y="3811588"/>
          <p14:tracePt t="187179" x="4402138" y="4059238"/>
          <p14:tracePt t="187197" x="4360863" y="4267200"/>
          <p14:tracePt t="187213" x="4360863" y="4471988"/>
          <p14:tracePt t="187230" x="4325938" y="4657725"/>
          <p14:tracePt t="187246" x="4292600" y="4816475"/>
          <p14:tracePt t="187264" x="4237038" y="4956175"/>
          <p14:tracePt t="187267" x="4206875" y="4991100"/>
          <p14:tracePt t="187279" x="4176713" y="5019675"/>
          <p14:tracePt t="187282" x="4143375" y="5049838"/>
          <p14:tracePt t="187297" x="4113213" y="5080000"/>
          <p14:tracePt t="187300" x="4067175" y="5097463"/>
          <p14:tracePt t="187411" x="4067175" y="5070475"/>
          <p14:tracePt t="187419" x="4079875" y="5024438"/>
          <p14:tracePt t="187429" x="4130675" y="4976813"/>
          <p14:tracePt t="187446" x="4194175" y="4857750"/>
          <p14:tracePt t="187450" x="4229100" y="4806950"/>
          <p14:tracePt t="187462" x="4262438" y="4738688"/>
          <p14:tracePt t="187479" x="4279900" y="4624388"/>
          <p14:tracePt t="187483" x="4292600" y="4598988"/>
          <p14:tracePt t="187497" x="4310063" y="4530725"/>
          <p14:tracePt t="187499" x="4322763" y="4518025"/>
          <p14:tracePt t="187513" x="4322763" y="4492625"/>
          <p14:tracePt t="187516" x="4322763" y="4467225"/>
          <p14:tracePt t="187531" x="4322763" y="4429125"/>
          <p14:tracePt t="187547" x="4322763" y="4386263"/>
          <p14:tracePt t="187564" x="4322763" y="4360863"/>
          <p14:tracePt t="187603" x="4313238" y="4348163"/>
          <p14:tracePt t="187611" x="4287838" y="4348163"/>
          <p14:tracePt t="187627" x="4224338" y="4348163"/>
          <p14:tracePt t="187635" x="4176713" y="4360863"/>
          <p14:tracePt t="187646" x="4105275" y="4429125"/>
          <p14:tracePt t="187663" x="4024313" y="4510088"/>
          <p14:tracePt t="187666" x="3994150" y="4538663"/>
          <p14:tracePt t="187680" x="3963988" y="4568825"/>
          <p14:tracePt t="187683" x="3935413" y="4598988"/>
          <p14:tracePt t="187700" x="3905250" y="4632325"/>
          <p14:tracePt t="187779" x="3925888" y="4632325"/>
          <p14:tracePt t="187786" x="3990975" y="4632325"/>
          <p14:tracePt t="187796" x="4019550" y="4632325"/>
          <p14:tracePt t="187813" x="4181475" y="4543425"/>
          <p14:tracePt t="187830" x="4322763" y="4475163"/>
          <p14:tracePt t="187833" x="4373563" y="4424363"/>
          <p14:tracePt t="187847" x="4419600" y="4406900"/>
          <p14:tracePt t="187849" x="4449763" y="4378325"/>
          <p14:tracePt t="187863" x="4495800" y="4365625"/>
          <p14:tracePt t="187866" x="4522788" y="4365625"/>
          <p14:tracePt t="188019" x="4535488" y="4368800"/>
          <p14:tracePt t="188027" x="4525963" y="4381500"/>
          <p14:tracePt t="188036" x="4513263" y="4394200"/>
          <p14:tracePt t="188059" x="4513263" y="4419600"/>
          <p14:tracePt t="188099" x="4556125" y="4437063"/>
          <p14:tracePt t="188106" x="4586288" y="4437063"/>
          <p14:tracePt t="188115" x="4611688" y="4437063"/>
          <p14:tracePt t="188130" x="4738688" y="4437063"/>
          <p14:tracePt t="188148" x="4908550" y="4437063"/>
          <p14:tracePt t="188162" x="5037138" y="4437063"/>
          <p14:tracePt t="188179" x="5130800" y="4437063"/>
          <p14:tracePt t="188197" x="5138738" y="4429125"/>
          <p14:tracePt t="188267" x="5118100" y="4449763"/>
          <p14:tracePt t="188274" x="5100638" y="4497388"/>
          <p14:tracePt t="188284" x="5070475" y="4525963"/>
          <p14:tracePt t="188296" x="5057775" y="4538663"/>
          <p14:tracePt t="188299" x="5027613" y="4598988"/>
          <p14:tracePt t="188313" x="4999038" y="4657725"/>
          <p14:tracePt t="188330" x="4968875" y="4687888"/>
          <p14:tracePt t="188411" x="4976813" y="4700588"/>
          <p14:tracePt t="188419" x="5002213" y="4700588"/>
          <p14:tracePt t="188430" x="5049838" y="4687888"/>
          <p14:tracePt t="188446" x="5126038" y="4641850"/>
          <p14:tracePt t="188463" x="5156200" y="4606925"/>
          <p14:tracePt t="188479" x="5181600" y="4606925"/>
          <p14:tracePt t="188563" x="5138738" y="4619625"/>
          <p14:tracePt t="188570" x="5108575" y="4649788"/>
          <p14:tracePt t="188580" x="5095875" y="4662488"/>
          <p14:tracePt t="188596" x="5027613" y="4705350"/>
          <p14:tracePt t="188613" x="4946650" y="4786313"/>
          <p14:tracePt t="188630" x="4900613" y="4799013"/>
          <p14:tracePt t="188646" x="4857750" y="4841875"/>
          <p14:tracePt t="188663" x="4819650" y="4884738"/>
          <p14:tracePt t="188666" x="4806950" y="4892675"/>
          <p14:tracePt t="188679" x="4794250" y="4905375"/>
          <p14:tracePt t="188696" x="4794250" y="4960938"/>
          <p14:tracePt t="188712" x="4764088" y="4994275"/>
          <p14:tracePt t="188730" x="4751388" y="5032375"/>
          <p14:tracePt t="188746" x="4738688" y="5045075"/>
          <p14:tracePt t="188763" x="4718050" y="5067300"/>
          <p14:tracePt t="189083" x="4718050" y="5045075"/>
          <p14:tracePt t="189100" x="4718050" y="5019675"/>
          <p14:tracePt t="189107" x="4743450" y="4991100"/>
          <p14:tracePt t="190146" x="4789488" y="4973638"/>
          <p14:tracePt t="190155" x="4854575" y="4973638"/>
          <p14:tracePt t="190162" x="4883150" y="4999038"/>
          <p14:tracePt t="190179" x="4895850" y="5011738"/>
          <p14:tracePt t="190196" x="4875213" y="5024438"/>
          <p14:tracePt t="190212" x="4862513" y="5024438"/>
          <p14:tracePt t="190230" x="4806950" y="5024438"/>
          <p14:tracePt t="190247" x="4781550" y="5024438"/>
          <p14:tracePt t="190490" x="4751388" y="5024438"/>
          <p14:tracePt t="190507" x="4725988" y="5024438"/>
          <p14:tracePt t="190515" x="4700588" y="5024438"/>
          <p14:tracePt t="190531" x="4645025" y="5024438"/>
          <p14:tracePt t="190547" x="4551363" y="5057775"/>
          <p14:tracePt t="190564" x="4441825" y="5075238"/>
          <p14:tracePt t="190580" x="4429125" y="5087938"/>
          <p14:tracePt t="190596" x="4402138" y="5087938"/>
          <p14:tracePt t="190619" x="4373563" y="5087938"/>
          <p14:tracePt t="191075" x="4348163" y="5087938"/>
          <p14:tracePt t="191082" x="4335463" y="5100638"/>
          <p14:tracePt t="191096" x="4322763" y="5110163"/>
          <p14:tracePt t="191099" x="4295775" y="5110163"/>
          <p14:tracePt t="191113" x="4270375" y="5110163"/>
          <p14:tracePt t="191128" x="4241800" y="5110163"/>
          <p14:tracePt t="191147" x="4189413" y="5110163"/>
          <p14:tracePt t="191181" x="4160838" y="5110163"/>
          <p14:tracePt t="191291" x="4135438" y="5110163"/>
          <p14:tracePt t="191299" x="4087813" y="5126038"/>
          <p14:tracePt t="191315" x="4087813" y="5151438"/>
          <p14:tracePt t="191329" x="4087813" y="5181600"/>
          <p14:tracePt t="191332" x="4087813" y="5207000"/>
          <p14:tracePt t="191347" x="4087813" y="5237163"/>
          <p14:tracePt t="192531" x="4097338" y="5245100"/>
          <p14:tracePt t="192763" x="4122738" y="5245100"/>
          <p14:tracePt t="192995" x="4135438" y="5241925"/>
          <p14:tracePt t="193035" x="4135438" y="5229225"/>
          <p14:tracePt t="193043" x="4148138" y="5203825"/>
          <p14:tracePt t="193980" x="4173538" y="5203825"/>
          <p14:tracePt t="193987" x="4262438" y="5164138"/>
          <p14:tracePt t="193995" x="4310063" y="5164138"/>
          <p14:tracePt t="194012" x="4602163" y="4999038"/>
          <p14:tracePt t="194028" x="4849813" y="4710113"/>
          <p14:tracePt t="194046" x="5126038" y="4313238"/>
          <p14:tracePt t="194062" x="5376863" y="3948113"/>
          <p14:tracePt t="194079" x="5530850" y="3667125"/>
          <p14:tracePt t="194082" x="5614988" y="3540125"/>
          <p14:tracePt t="194096" x="5700713" y="3411538"/>
          <p14:tracePt t="194099" x="5700713" y="3297238"/>
          <p14:tracePt t="194112" x="5784850" y="3170238"/>
          <p14:tracePt t="194116" x="5891213" y="3063875"/>
          <p14:tracePt t="194129" x="6022975" y="2930525"/>
          <p14:tracePt t="194131" x="6151563" y="2846388"/>
          <p14:tracePt t="194147" x="6623050" y="2608263"/>
          <p14:tracePt t="194163" x="7142163" y="2466975"/>
          <p14:tracePt t="194179" x="7499350" y="2332038"/>
          <p14:tracePt t="194195" x="7750175" y="2208213"/>
          <p14:tracePt t="194213" x="7805738" y="2208213"/>
          <p14:tracePt t="194230" x="7818438" y="2195513"/>
          <p14:tracePt t="194283" x="7827963" y="2182813"/>
          <p14:tracePt t="194299" x="7856538" y="2182813"/>
          <p14:tracePt t="194306" x="7886700" y="2152650"/>
          <p14:tracePt t="194315" x="7934325" y="2135188"/>
          <p14:tracePt t="194329" x="7972425" y="2122488"/>
          <p14:tracePt t="194345" x="8018463" y="2097088"/>
          <p14:tracePt t="194362" x="8040688" y="2058988"/>
          <p14:tracePt t="194379" x="8040688" y="2003425"/>
          <p14:tracePt t="194395" x="8074025" y="1909763"/>
          <p14:tracePt t="194412" x="8074025" y="1854200"/>
          <p14:tracePt t="194430" x="8066088" y="1808163"/>
          <p14:tracePt t="194445" x="8005763" y="1778000"/>
          <p14:tracePt t="194463" x="7934325" y="1760538"/>
          <p14:tracePt t="194466" x="7921625" y="1752600"/>
          <p14:tracePt t="194479" x="7866063" y="1752600"/>
          <p14:tracePt t="194482" x="7835900" y="1752600"/>
          <p14:tracePt t="194496" x="7772400" y="1719263"/>
          <p14:tracePt t="194499" x="7708900" y="1719263"/>
          <p14:tracePt t="194512" x="7643813" y="1719263"/>
          <p14:tracePt t="194515" x="7580313" y="1719263"/>
          <p14:tracePt t="194529" x="7550150" y="1719263"/>
          <p14:tracePt t="194532" x="7524750" y="1719263"/>
          <p14:tracePt t="194587" x="7496175" y="1719263"/>
          <p14:tracePt t="194594" x="7486650" y="1706563"/>
          <p14:tracePt t="194603" x="7473950" y="1693863"/>
          <p14:tracePt t="194627" x="7448550" y="1693863"/>
          <p14:tracePt t="194635" x="7418388" y="1693863"/>
          <p14:tracePt t="194651" x="7405688" y="1681163"/>
          <p14:tracePt t="194662" x="7397750" y="1668463"/>
          <p14:tracePt t="194679" x="7308850" y="1668463"/>
          <p14:tracePt t="194682" x="7245350" y="1668463"/>
          <p14:tracePt t="194695" x="7218363" y="1668463"/>
          <p14:tracePt t="194698" x="7172325" y="1668463"/>
          <p14:tracePt t="194712" x="7129463" y="1668463"/>
          <p14:tracePt t="194715" x="7099300" y="1668463"/>
          <p14:tracePt t="194729" x="7035800" y="1668463"/>
          <p14:tracePt t="194747" x="6959600" y="1714500"/>
          <p14:tracePt t="194763" x="6891338" y="1854200"/>
          <p14:tracePt t="194779" x="6891338" y="2033588"/>
          <p14:tracePt t="194796" x="6858000" y="2165350"/>
          <p14:tracePt t="194812" x="6858000" y="2254250"/>
          <p14:tracePt t="194829" x="6886575" y="2284413"/>
          <p14:tracePt t="194846" x="6964363" y="2332038"/>
          <p14:tracePt t="194863" x="7146925" y="2365375"/>
          <p14:tracePt t="194866" x="7270750" y="2408238"/>
          <p14:tracePt t="194879" x="7440613" y="2408238"/>
          <p14:tracePt t="194882" x="7610475" y="2408238"/>
          <p14:tracePt t="194896" x="7780338" y="2408238"/>
          <p14:tracePt t="194899" x="8005763" y="2408238"/>
          <p14:tracePt t="194913" x="8231188" y="2408238"/>
          <p14:tracePt t="194916" x="8456613" y="2408238"/>
          <p14:tracePt t="194929" x="8656638" y="2408238"/>
          <p14:tracePt t="194931" x="8856663" y="2408238"/>
          <p14:tracePt t="194946" x="9205913" y="2322513"/>
          <p14:tracePt t="194961" x="9477375" y="2263775"/>
          <p14:tracePt t="194979" x="9618663" y="2190750"/>
          <p14:tracePt t="194996" x="9677400" y="2165350"/>
          <p14:tracePt t="195012" x="9677400" y="2135188"/>
          <p14:tracePt t="195029" x="9677400" y="2084388"/>
          <p14:tracePt t="195046" x="9677400" y="2054225"/>
          <p14:tracePt t="195062" x="9677400" y="2028825"/>
          <p14:tracePt t="195079" x="9636125" y="1982788"/>
          <p14:tracePt t="195082" x="9605963" y="1952625"/>
          <p14:tracePt t="195097" x="9580563" y="1952625"/>
          <p14:tracePt t="195100" x="9490075" y="1914525"/>
          <p14:tracePt t="195112" x="9444038" y="1914525"/>
          <p14:tracePt t="195115" x="9332913" y="1881188"/>
          <p14:tracePt t="195130" x="8980488" y="1790700"/>
          <p14:tracePt t="195147" x="8491538" y="1697038"/>
          <p14:tracePt t="195163" x="7942263" y="1600200"/>
          <p14:tracePt t="195181" x="7377113" y="1552575"/>
          <p14:tracePt t="195195" x="6784975" y="1455738"/>
          <p14:tracePt t="195213" x="6300788" y="1408113"/>
          <p14:tracePt t="195229" x="5989638" y="1408113"/>
          <p14:tracePt t="195246" x="5807075" y="1408113"/>
          <p14:tracePt t="195263" x="5691188" y="1489075"/>
          <p14:tracePt t="195266" x="5614988" y="1565275"/>
          <p14:tracePt t="195279" x="5614988" y="1628775"/>
          <p14:tracePt t="195282" x="5576888" y="1719263"/>
          <p14:tracePt t="195295" x="5538788" y="1841500"/>
          <p14:tracePt t="195298" x="5538788" y="1927225"/>
          <p14:tracePt t="195313" x="5538788" y="1990725"/>
          <p14:tracePt t="195316" x="5500688" y="2106613"/>
          <p14:tracePt t="195329" x="5500688" y="2220913"/>
          <p14:tracePt t="195332" x="5500688" y="2284413"/>
          <p14:tracePt t="195346" x="5500688" y="2413000"/>
          <p14:tracePt t="195363" x="5597525" y="2514600"/>
          <p14:tracePt t="195379" x="5772150" y="2689225"/>
          <p14:tracePt t="195395" x="6129338" y="2824163"/>
          <p14:tracePt t="195413" x="6594475" y="2914650"/>
          <p14:tracePt t="195430" x="7104063" y="2960688"/>
          <p14:tracePt t="195446" x="7696200" y="2960688"/>
          <p14:tracePt t="195463" x="8347075" y="2960688"/>
          <p14:tracePt t="195466" x="8626475" y="2960688"/>
          <p14:tracePt t="195479" x="8907463" y="2960688"/>
          <p14:tracePt t="195496" x="9375775" y="2824163"/>
          <p14:tracePt t="195499" x="9550400" y="2782888"/>
          <p14:tracePt t="195512" x="9677400" y="2697163"/>
          <p14:tracePt t="195516" x="9728200" y="2646363"/>
          <p14:tracePt t="195530" x="9763125" y="2463800"/>
          <p14:tracePt t="195547" x="9763125" y="2335213"/>
          <p14:tracePt t="195564" x="9763125" y="2109788"/>
          <p14:tracePt t="195579" x="9656763" y="1965325"/>
          <p14:tracePt t="195595" x="9575800" y="1884363"/>
          <p14:tracePt t="195612" x="9494838" y="1800225"/>
          <p14:tracePt t="195629" x="9317038" y="1765300"/>
          <p14:tracePt t="195646" x="9180513" y="1731963"/>
          <p14:tracePt t="195663" x="8967788" y="1671638"/>
          <p14:tracePt t="195666" x="8904288" y="1671638"/>
          <p14:tracePt t="195679" x="8839200" y="1671638"/>
          <p14:tracePt t="195682" x="8793163" y="1671638"/>
          <p14:tracePt t="195695" x="8745538" y="1671638"/>
          <p14:tracePt t="195699" x="8720138" y="1671638"/>
          <p14:tracePt t="195711" x="8656638" y="1671638"/>
          <p14:tracePt t="195763" x="8631238" y="1671638"/>
          <p14:tracePt t="202075" x="8691563" y="1671638"/>
          <p14:tracePt t="202083" x="8886825" y="1671638"/>
          <p14:tracePt t="202096" x="9117013" y="1671638"/>
          <p14:tracePt t="202099" x="9396413" y="1671638"/>
          <p14:tracePt t="202112" x="9621838" y="1671638"/>
          <p14:tracePt t="202114" x="9737725" y="1671638"/>
          <p14:tracePt t="202129" x="9801225" y="1671638"/>
          <p14:tracePt t="202211" x="9813925" y="1681163"/>
          <p14:tracePt t="202219" x="9813925" y="1735138"/>
          <p14:tracePt t="202228" x="9805988" y="1747838"/>
          <p14:tracePt t="202244" x="9715500" y="1808163"/>
          <p14:tracePt t="202262" x="9639300" y="1854200"/>
          <p14:tracePt t="202279" x="9580563" y="1881188"/>
          <p14:tracePt t="202296" x="9555163" y="1935163"/>
          <p14:tracePt t="202299" x="9525000" y="1995488"/>
          <p14:tracePt t="202312" x="9525000" y="2058988"/>
          <p14:tracePt t="202315" x="9490075" y="2127250"/>
          <p14:tracePt t="202328" x="9456738" y="2195513"/>
          <p14:tracePt t="202331" x="9418638" y="2266950"/>
          <p14:tracePt t="202346" x="9342438" y="2459038"/>
          <p14:tracePt t="202362" x="9324975" y="2667000"/>
          <p14:tracePt t="202381" x="9274175" y="2786063"/>
          <p14:tracePt t="202396" x="9239250" y="2917825"/>
          <p14:tracePt t="202411" x="9210675" y="3011488"/>
          <p14:tracePt t="202429" x="9132888" y="3190875"/>
          <p14:tracePt t="202445" x="9099550" y="3322638"/>
          <p14:tracePt t="202462" x="9036050" y="3441700"/>
          <p14:tracePt t="202479" x="8920163" y="3611563"/>
          <p14:tracePt t="202482" x="8891588" y="3641725"/>
          <p14:tracePt t="202495" x="8836025" y="3735388"/>
          <p14:tracePt t="202498" x="8737600" y="3794125"/>
          <p14:tracePt t="202511" x="8686800" y="3841750"/>
          <p14:tracePt t="202515" x="8585200" y="3922713"/>
          <p14:tracePt t="202529" x="8520113" y="3940175"/>
          <p14:tracePt t="202532" x="8418513" y="3998913"/>
          <p14:tracePt t="202546" x="8278813" y="4071938"/>
          <p14:tracePt t="202562" x="8185150" y="4100513"/>
          <p14:tracePt t="202581" x="8112125" y="4130675"/>
          <p14:tracePt t="202596" x="8069263" y="4160838"/>
          <p14:tracePt t="202612" x="7937500" y="4194175"/>
          <p14:tracePt t="202629" x="7848600" y="4194175"/>
          <p14:tracePt t="202646" x="7823200" y="4194175"/>
          <p14:tracePt t="202739" x="7754938" y="4165600"/>
          <p14:tracePt t="202746" x="7683500" y="4127500"/>
          <p14:tracePt t="202763" x="7385050" y="4041775"/>
          <p14:tracePt t="202779" x="7253288" y="4006850"/>
          <p14:tracePt t="202796" x="7218363" y="3978275"/>
          <p14:tracePt t="202947" x="7210425" y="3965575"/>
          <p14:tracePt t="202978" x="7210425" y="3940175"/>
          <p14:tracePt t="203042" x="7218363" y="3892550"/>
          <p14:tracePt t="203091" x="7231063" y="3879850"/>
          <p14:tracePt t="203347" x="7223125" y="3867150"/>
          <p14:tracePt t="203371" x="7210425" y="3859213"/>
          <p14:tracePt t="203387" x="7210425" y="3833813"/>
          <p14:tracePt t="203403" x="7210425" y="3803650"/>
          <p14:tracePt t="203427" x="7210425" y="3778250"/>
          <p14:tracePt t="203459" x="7210425" y="3748088"/>
          <p14:tracePt t="203619" x="7223125" y="3702050"/>
          <p14:tracePt t="203626" x="7253288" y="3702050"/>
          <p14:tracePt t="203643" x="7278688" y="3702050"/>
          <p14:tracePt t="203651" x="7304088" y="3702050"/>
          <p14:tracePt t="203662" x="7334250" y="3702050"/>
          <p14:tracePt t="203683" x="7359650" y="3702050"/>
          <p14:tracePt t="203699" x="7389813" y="3702050"/>
          <p14:tracePt t="203715" x="7415213" y="3702050"/>
          <p14:tracePt t="203731" x="7440613" y="3702050"/>
          <p14:tracePt t="203755" x="7470775" y="3702050"/>
          <p14:tracePt t="203763" x="7496175" y="3702050"/>
          <p14:tracePt t="203780" x="7524750" y="3702050"/>
          <p14:tracePt t="203795" x="7577138" y="3702050"/>
          <p14:tracePt t="203812" x="7631113" y="3702050"/>
          <p14:tracePt t="203829" x="7696200" y="3702050"/>
          <p14:tracePt t="203846" x="7721600" y="3702050"/>
          <p14:tracePt t="203862" x="7750175" y="3702050"/>
          <p14:tracePt t="203879" x="7775575" y="3702050"/>
          <p14:tracePt t="203899" x="7805738" y="3702050"/>
          <p14:tracePt t="203915" x="7818438" y="3702050"/>
          <p14:tracePt t="203929" x="7827963" y="3702050"/>
          <p14:tracePt t="203931" x="7853363" y="3702050"/>
          <p14:tracePt t="203947" x="7881938" y="3702050"/>
          <p14:tracePt t="203995" x="7908925" y="3702050"/>
          <p14:tracePt t="204019" x="7937500" y="3702050"/>
          <p14:tracePt t="204026" x="7962900" y="3702050"/>
          <p14:tracePt t="204043" x="7988300" y="3702050"/>
          <p14:tracePt t="204099" x="8018463" y="3702050"/>
          <p14:tracePt t="204131" x="8043863" y="3702050"/>
          <p14:tracePt t="204179" x="8074025" y="3702050"/>
          <p14:tracePt t="204210" x="8099425" y="3702050"/>
          <p14:tracePt t="204227" x="8124825" y="3702050"/>
          <p14:tracePt t="204235" x="8159750" y="3730625"/>
          <p14:tracePt t="204283" x="8185150" y="3730625"/>
          <p14:tracePt t="204315" x="8210550" y="3730625"/>
          <p14:tracePt t="204339" x="8240713" y="3730625"/>
          <p14:tracePt t="204371" x="8266113" y="3730625"/>
          <p14:tracePt t="204396" x="8291513" y="3730625"/>
          <p14:tracePt t="204419" x="8320088" y="3730625"/>
          <p14:tracePt t="204476" x="8347075" y="3730625"/>
          <p14:tracePt t="204739" x="8359775" y="3740150"/>
          <p14:tracePt t="204763" x="8359775" y="3765550"/>
          <p14:tracePt t="204787" x="8347075" y="3811588"/>
          <p14:tracePt t="204803" x="8320088" y="3811588"/>
          <p14:tracePt t="204810" x="8291513" y="3846513"/>
          <p14:tracePt t="204835" x="8266113" y="3846513"/>
          <p14:tracePt t="204843" x="8231188" y="3875088"/>
          <p14:tracePt t="204859" x="8205788" y="3875088"/>
          <p14:tracePt t="204867" x="8180388" y="3875088"/>
          <p14:tracePt t="204878" x="8150225" y="3875088"/>
          <p14:tracePt t="204895" x="8066088" y="3892550"/>
          <p14:tracePt t="204913" x="8053388" y="3905250"/>
          <p14:tracePt t="204916" x="8027988" y="3905250"/>
          <p14:tracePt t="204928" x="7997825" y="3905250"/>
          <p14:tracePt t="204929" x="7972425" y="3905250"/>
          <p14:tracePt t="204946" x="7899400" y="3917950"/>
          <p14:tracePt t="204962" x="7886700" y="3930650"/>
          <p14:tracePt t="204979" x="7861300" y="3930650"/>
          <p14:tracePt t="204996" x="7848600" y="3943350"/>
          <p14:tracePt t="205012" x="7835900" y="3956050"/>
          <p14:tracePt t="205029" x="7810500" y="3956050"/>
          <p14:tracePt t="205067" x="7780338" y="3986213"/>
          <p14:tracePt t="205083" x="7734300" y="4003675"/>
          <p14:tracePt t="205090" x="7721600" y="4011613"/>
          <p14:tracePt t="205107" x="7708900" y="4011613"/>
          <p14:tracePt t="205115" x="7683500" y="4029075"/>
          <p14:tracePt t="205129" x="7669213" y="4037013"/>
          <p14:tracePt t="205132" x="7643813" y="4067175"/>
          <p14:tracePt t="205147" x="7615238" y="4097338"/>
          <p14:tracePt t="205162" x="7554913" y="4122738"/>
          <p14:tracePt t="205179" x="7496175" y="4181475"/>
          <p14:tracePt t="205195" x="7440613" y="4211638"/>
          <p14:tracePt t="205212" x="7410450" y="4211638"/>
          <p14:tracePt t="205229" x="7397750" y="4224338"/>
          <p14:tracePt t="205246" x="7389813" y="4237038"/>
          <p14:tracePt t="205435" x="7377113" y="422910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561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To identify economic events, a company selects the economic events relevant to its business.</a:t>
            </a: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736432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Definition and Importance of Accounting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12">
            <a:extLst>
              <a:ext uri="{FF2B5EF4-FFF2-40B4-BE49-F238E27FC236}">
                <a16:creationId xmlns:a16="http://schemas.microsoft.com/office/drawing/2014/main" id="{3B52F657-1C2C-529E-1C11-65075A327A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2536" y="1949773"/>
            <a:ext cx="2142208" cy="16041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1837716546"/>
      </p:ext>
    </p:extLst>
  </p:cSld>
  <p:clrMapOvr>
    <a:masterClrMapping/>
  </p:clrMapOvr>
  <mc:AlternateContent xmlns:mc="http://schemas.openxmlformats.org/markup-compatibility/2006" xmlns:p14="http://schemas.microsoft.com/office/powerpoint/2010/main">
    <mc:Choice Requires="p14">
      <p:transition p14:dur="10" advTm="109944"/>
    </mc:Choice>
    <mc:Fallback xmlns="">
      <p:transition advTm="109944"/>
    </mc:Fallback>
  </mc:AlternateContent>
  <p:extLst>
    <p:ext uri="{3A86A75C-4F4B-4683-9AE1-C65F6400EC91}">
      <p14:laserTraceLst xmlns:p14="http://schemas.microsoft.com/office/powerpoint/2010/main">
        <p14:tracePtLst>
          <p14:tracePt t="1074" x="7385050" y="4216400"/>
          <p14:tracePt t="1370" x="7440613" y="4216400"/>
          <p14:tracePt t="1378" x="7524750" y="4198938"/>
          <p14:tracePt t="1385" x="7618413" y="4181475"/>
          <p14:tracePt t="1395" x="7742238" y="4140200"/>
          <p14:tracePt t="1410" x="8150225" y="4003675"/>
          <p14:tracePt t="1427" x="8478838" y="3914775"/>
          <p14:tracePt t="1445" x="8643938" y="3875088"/>
          <p14:tracePt t="1461" x="8656638" y="3862388"/>
          <p14:tracePt t="1498" x="8562975" y="3794125"/>
          <p14:tracePt t="1505" x="8461375" y="3735388"/>
          <p14:tracePt t="1514" x="8334375" y="3649663"/>
          <p14:tracePt t="1528" x="8274050" y="3590925"/>
          <p14:tracePt t="1546" x="8248650" y="3590925"/>
          <p14:tracePt t="1561" x="8223250" y="3565525"/>
          <p14:tracePt t="1578" x="8134350" y="3502025"/>
          <p14:tracePt t="1594" x="8074025" y="3471863"/>
          <p14:tracePt t="1612" x="7954963" y="3368675"/>
          <p14:tracePt t="1627" x="7843838" y="3241675"/>
          <p14:tracePt t="1645" x="7721600" y="3117850"/>
          <p14:tracePt t="1661" x="7567613" y="2960688"/>
          <p14:tracePt t="1664" x="7491413" y="2884488"/>
          <p14:tracePt t="1677" x="7410450" y="2808288"/>
          <p14:tracePt t="1680" x="7312025" y="2747963"/>
          <p14:tracePt t="1694" x="7180263" y="2641600"/>
          <p14:tracePt t="1697" x="7116763" y="2624138"/>
          <p14:tracePt t="1711" x="7065963" y="2573338"/>
          <p14:tracePt t="1714" x="7035800" y="2544763"/>
          <p14:tracePt t="1727" x="6967538" y="2509838"/>
          <p14:tracePt t="1731" x="6938963" y="2479675"/>
          <p14:tracePt t="1743" x="6870700" y="2446338"/>
          <p14:tracePt t="1747" x="6840538" y="2416175"/>
          <p14:tracePt t="1762" x="6772275" y="2382838"/>
          <p14:tracePt t="1778" x="6657975" y="2332038"/>
          <p14:tracePt t="1794" x="6619875" y="2292350"/>
          <p14:tracePt t="1812" x="6589713" y="2292350"/>
          <p14:tracePt t="1827" x="6564313" y="2238375"/>
          <p14:tracePt t="1845" x="6534150" y="2208213"/>
          <p14:tracePt t="1862" x="6435725" y="2144713"/>
          <p14:tracePt t="1864" x="6419850" y="2097088"/>
          <p14:tracePt t="1878" x="6372225" y="2051050"/>
          <p14:tracePt t="1881" x="6321425" y="2016125"/>
          <p14:tracePt t="1899" x="6308725" y="1987550"/>
          <p14:tracePt t="1912" x="6240463" y="1952625"/>
          <p14:tracePt t="1915" x="6227763" y="1952625"/>
          <p14:tracePt t="1927" x="6202363" y="1939925"/>
          <p14:tracePt t="1945" x="6164263" y="1927225"/>
          <p14:tracePt t="1962" x="6138863" y="1927225"/>
          <p14:tracePt t="1977" x="6113463" y="1906588"/>
          <p14:tracePt t="2002" x="6057900" y="1906588"/>
          <p14:tracePt t="2010" x="6027738" y="1906588"/>
          <p14:tracePt t="2027" x="5934075" y="1871663"/>
          <p14:tracePt t="2045" x="5845175" y="1871663"/>
          <p14:tracePt t="2062" x="5789613" y="1871663"/>
          <p14:tracePt t="2065" x="5678488" y="1838325"/>
          <p14:tracePt t="2077" x="5564188" y="1838325"/>
          <p14:tracePt t="2095" x="5437188" y="1838325"/>
          <p14:tracePt t="2098" x="5326063" y="1838325"/>
          <p14:tracePt t="2111" x="5265738" y="1838325"/>
          <p14:tracePt t="2113" x="5108575" y="1838325"/>
          <p14:tracePt t="2127" x="5067300" y="1838325"/>
          <p14:tracePt t="2130" x="4981575" y="1838325"/>
          <p14:tracePt t="2145" x="4921250" y="1893888"/>
          <p14:tracePt t="2162" x="4840288" y="1939925"/>
          <p14:tracePt t="2178" x="4799013" y="2016125"/>
          <p14:tracePt t="2194" x="4781550" y="2089150"/>
          <p14:tracePt t="2211" x="4748213" y="2220913"/>
          <p14:tracePt t="2228" x="4748213" y="2347913"/>
          <p14:tracePt t="2245" x="4748213" y="2438400"/>
          <p14:tracePt t="2261" x="4773613" y="2532063"/>
          <p14:tracePt t="2277" x="4845050" y="2651125"/>
          <p14:tracePt t="2294" x="4908550" y="2765425"/>
          <p14:tracePt t="2297" x="4989513" y="2841625"/>
          <p14:tracePt t="2311" x="5027613" y="2965450"/>
          <p14:tracePt t="2314" x="5087938" y="3063875"/>
          <p14:tracePt t="2327" x="5105400" y="3109913"/>
          <p14:tracePt t="2330" x="5159375" y="3203575"/>
          <p14:tracePt t="2344" x="5237163" y="3284538"/>
          <p14:tracePt t="2361" x="5318125" y="3360738"/>
          <p14:tracePt t="2378" x="5414963" y="3424238"/>
          <p14:tracePt t="2395" x="5530850" y="3492500"/>
          <p14:tracePt t="2411" x="5662613" y="3509963"/>
          <p14:tracePt t="2428" x="5772150" y="3527425"/>
          <p14:tracePt t="2444" x="5943600" y="3527425"/>
          <p14:tracePt t="2461" x="6283325" y="3527425"/>
          <p14:tracePt t="2478" x="6691313" y="3436938"/>
          <p14:tracePt t="2481" x="6899275" y="3348038"/>
          <p14:tracePt t="2494" x="7159625" y="3249613"/>
          <p14:tracePt t="2497" x="7286625" y="3165475"/>
          <p14:tracePt t="2511" x="7443788" y="3054350"/>
          <p14:tracePt t="2514" x="7577138" y="2943225"/>
          <p14:tracePt t="2528" x="7734300" y="2765425"/>
          <p14:tracePt t="2545" x="7772400" y="2557463"/>
          <p14:tracePt t="2561" x="7805738" y="2479675"/>
          <p14:tracePt t="2578" x="7780338" y="2386013"/>
          <p14:tracePt t="2594" x="7704138" y="2279650"/>
          <p14:tracePt t="2611" x="7597775" y="2203450"/>
          <p14:tracePt t="2628" x="7427913" y="2109788"/>
          <p14:tracePt t="2645" x="7040563" y="1947863"/>
          <p14:tracePt t="2662" x="6623050" y="1765300"/>
          <p14:tracePt t="2665" x="6354763" y="1616075"/>
          <p14:tracePt t="2677" x="6070600" y="1544638"/>
          <p14:tracePt t="2694" x="5581650" y="1476375"/>
          <p14:tracePt t="2697" x="5295900" y="1428750"/>
          <p14:tracePt t="2711" x="5070475" y="1428750"/>
          <p14:tracePt t="2714" x="4786313" y="1382713"/>
          <p14:tracePt t="2727" x="4614863" y="1382713"/>
          <p14:tracePt t="2731" x="4445000" y="1382713"/>
          <p14:tracePt t="2745" x="4211638" y="1382713"/>
          <p14:tracePt t="2761" x="4054475" y="1428750"/>
          <p14:tracePt t="2778" x="3917950" y="1608138"/>
          <p14:tracePt t="2794" x="3768725" y="1833563"/>
          <p14:tracePt t="2811" x="3730625" y="2097088"/>
          <p14:tracePt t="2827" x="3684588" y="2471738"/>
          <p14:tracePt t="2844" x="3684588" y="2841625"/>
          <p14:tracePt t="2860" x="3684588" y="3211513"/>
          <p14:tracePt t="2878" x="3760788" y="3509963"/>
          <p14:tracePt t="2881" x="3760788" y="3573463"/>
          <p14:tracePt t="2894" x="3816350" y="3667125"/>
          <p14:tracePt t="2897" x="3867150" y="3714750"/>
          <p14:tracePt t="2912" x="3879850" y="3760788"/>
          <p14:tracePt t="2914" x="3925888" y="3778250"/>
          <p14:tracePt t="2927" x="3978275" y="3829050"/>
          <p14:tracePt t="2930" x="4006850" y="3859213"/>
          <p14:tracePt t="2945" x="4135438" y="3859213"/>
          <p14:tracePt t="2961" x="4356100" y="3859213"/>
          <p14:tracePt t="2978" x="4811713" y="3859213"/>
          <p14:tracePt t="2994" x="5318125" y="3859213"/>
          <p14:tracePt t="3011" x="5822950" y="3859213"/>
          <p14:tracePt t="3028" x="6338888" y="3768725"/>
          <p14:tracePt t="3045" x="6746875" y="3679825"/>
          <p14:tracePt t="3061" x="6899275" y="3608388"/>
          <p14:tracePt t="3078" x="6977063" y="3560763"/>
          <p14:tracePt t="3095" x="6992938" y="3514725"/>
          <p14:tracePt t="3098" x="7005638" y="3502025"/>
          <p14:tracePt t="3111" x="7005638" y="3475038"/>
          <p14:tracePt t="3114" x="7005638" y="3449638"/>
          <p14:tracePt t="3127" x="7005638" y="3421063"/>
          <p14:tracePt t="3130" x="7005638" y="3355975"/>
          <p14:tracePt t="3145" x="6959600" y="3241675"/>
          <p14:tracePt t="3161" x="6913563" y="3127375"/>
          <p14:tracePt t="3177" x="6848475" y="3028950"/>
          <p14:tracePt t="3195" x="6764338" y="2909888"/>
          <p14:tracePt t="3211" x="6700838" y="2846388"/>
          <p14:tracePt t="3228" x="6653213" y="2833688"/>
          <p14:tracePt t="3594" x="6640513" y="2820988"/>
          <p14:tracePt t="3602" x="6546850" y="2820988"/>
          <p14:tracePt t="3611" x="6483350" y="2820988"/>
          <p14:tracePt t="3627" x="6394450" y="2820988"/>
          <p14:tracePt t="3644" x="6354763" y="2820988"/>
          <p14:tracePt t="3661" x="6316663" y="2820988"/>
          <p14:tracePt t="3677" x="6262688" y="2820988"/>
          <p14:tracePt t="3694" x="6207125" y="2820988"/>
          <p14:tracePt t="3711" x="6181725" y="2820988"/>
          <p14:tracePt t="3714" x="6151563" y="2846388"/>
          <p14:tracePt t="3728" x="6121400" y="2846388"/>
          <p14:tracePt t="3730" x="6113463" y="2859088"/>
          <p14:tracePt t="3744" x="6083300" y="2884488"/>
          <p14:tracePt t="3763" x="6022975" y="2914650"/>
          <p14:tracePt t="3850" x="6062663" y="2927350"/>
          <p14:tracePt t="3857" x="6088063" y="2927350"/>
          <p14:tracePt t="3866" x="6151563" y="2927350"/>
          <p14:tracePt t="3878" x="6215063" y="2927350"/>
          <p14:tracePt t="3881" x="6278563" y="2927350"/>
          <p14:tracePt t="3893" x="6308725" y="2927350"/>
          <p14:tracePt t="3896" x="6372225" y="2927350"/>
          <p14:tracePt t="3911" x="6457950" y="2914650"/>
          <p14:tracePt t="3914" x="6503988" y="2897188"/>
          <p14:tracePt t="3927" x="6534150" y="2867025"/>
          <p14:tracePt t="3930" x="6602413" y="2833688"/>
          <p14:tracePt t="3945" x="6802438" y="2714625"/>
          <p14:tracePt t="3962" x="6926263" y="2608263"/>
          <p14:tracePt t="3977" x="7035800" y="2484438"/>
          <p14:tracePt t="3994" x="7065963" y="2390775"/>
          <p14:tracePt t="4010" x="7099300" y="2259013"/>
          <p14:tracePt t="4027" x="7099300" y="2132013"/>
          <p14:tracePt t="4044" x="7099300" y="2003425"/>
          <p14:tracePt t="4061" x="6954838" y="1735138"/>
          <p14:tracePt t="4064" x="6819900" y="1577975"/>
          <p14:tracePt t="4077" x="6683375" y="1416050"/>
          <p14:tracePt t="4095" x="6369050" y="1195388"/>
          <p14:tracePt t="4098" x="6184900" y="1055688"/>
          <p14:tracePt t="4111" x="6010275" y="1012825"/>
          <p14:tracePt t="4113" x="5832475" y="969963"/>
          <p14:tracePt t="4128" x="5437188" y="969963"/>
          <p14:tracePt t="4144" x="5067300" y="969963"/>
          <p14:tracePt t="4163" x="4598988" y="1174750"/>
          <p14:tracePt t="4178" x="4181475" y="1362075"/>
          <p14:tracePt t="4194" x="3841750" y="1612900"/>
          <p14:tracePt t="4211" x="3530600" y="1787525"/>
          <p14:tracePt t="4228" x="3271838" y="2003425"/>
          <p14:tracePt t="4245" x="3181350" y="2132013"/>
          <p14:tracePt t="4261" x="3122613" y="2195513"/>
          <p14:tracePt t="4278" x="3122613" y="2220913"/>
          <p14:tracePt t="4294" x="3122613" y="2246313"/>
          <p14:tracePt t="4314" x="3122613" y="2276475"/>
          <p14:tracePt t="4327" x="3122613" y="2301875"/>
          <p14:tracePt t="4330" x="3122613" y="2332038"/>
          <p14:tracePt t="4344" x="3122613" y="2357438"/>
          <p14:tracePt t="4361" x="3122613" y="2382838"/>
          <p14:tracePt t="4378" x="3122613" y="2438400"/>
          <p14:tracePt t="4395" x="3122613" y="2466975"/>
          <p14:tracePt t="4411" x="3122613" y="2519363"/>
          <p14:tracePt t="4428" x="3122613" y="2573338"/>
          <p14:tracePt t="4444" x="3122613" y="2628900"/>
          <p14:tracePt t="4461" x="3122613" y="2692400"/>
          <p14:tracePt t="4465" x="3122613" y="2717800"/>
          <p14:tracePt t="4478" x="3122613" y="2747963"/>
          <p14:tracePt t="4480" x="3122613" y="2773363"/>
          <p14:tracePt t="4495" x="3122613" y="2798763"/>
          <p14:tracePt t="4498" x="3122613" y="2828925"/>
          <p14:tracePt t="4511" x="3122613" y="2892425"/>
          <p14:tracePt t="4514" x="3122613" y="2957513"/>
          <p14:tracePt t="4528" x="3122613" y="3127375"/>
          <p14:tracePt t="4545" x="3079750" y="3365500"/>
          <p14:tracePt t="4561" x="3041650" y="3540125"/>
          <p14:tracePt t="4577" x="3041650" y="3687763"/>
          <p14:tracePt t="4594" x="3041650" y="3841750"/>
          <p14:tracePt t="4610" x="3041650" y="4011613"/>
          <p14:tracePt t="4628" x="3041650" y="4165600"/>
          <p14:tracePt t="4645" x="3041650" y="4275138"/>
          <p14:tracePt t="4661" x="3067050" y="4330700"/>
          <p14:tracePt t="4678" x="3109913" y="4373563"/>
          <p14:tracePt t="4681" x="3122613" y="4386263"/>
          <p14:tracePt t="4694" x="3135313" y="4398963"/>
          <p14:tracePt t="4921" x="3160713" y="4398963"/>
          <p14:tracePt t="4929" x="3186113" y="4398963"/>
          <p14:tracePt t="4938" x="3216275" y="4398963"/>
          <p14:tracePt t="4946" x="3262313" y="4386263"/>
          <p14:tracePt t="4960" x="3419475" y="4335463"/>
          <p14:tracePt t="4977" x="3768725" y="4287838"/>
          <p14:tracePt t="4994" x="4219575" y="4287838"/>
          <p14:tracePt t="5010" x="4573588" y="4198938"/>
          <p14:tracePt t="5027" x="4892675" y="4181475"/>
          <p14:tracePt t="5043" x="5189538" y="4092575"/>
          <p14:tracePt t="5060" x="5343525" y="3940175"/>
          <p14:tracePt t="5078" x="5407025" y="3841750"/>
          <p14:tracePt t="5080" x="5407025" y="3778250"/>
          <p14:tracePt t="5095" x="5440363" y="3709988"/>
          <p14:tracePt t="5098" x="5440363" y="3646488"/>
          <p14:tracePt t="5111" x="5440363" y="3621088"/>
          <p14:tracePt t="5113" x="5440363" y="3556000"/>
          <p14:tracePt t="5127" x="5440363" y="3492500"/>
          <p14:tracePt t="5131" x="5440363" y="3467100"/>
          <p14:tracePt t="5146" x="5475288" y="3335338"/>
          <p14:tracePt t="5162" x="5526088" y="3221038"/>
          <p14:tracePt t="5180" x="5589588" y="3122613"/>
          <p14:tracePt t="5195" x="5614988" y="3122613"/>
          <p14:tracePt t="5210" x="5653088" y="3084513"/>
          <p14:tracePt t="5228" x="5653088" y="3059113"/>
          <p14:tracePt t="5244" x="5653088" y="3028950"/>
          <p14:tracePt t="5260" x="5683250" y="2998788"/>
          <p14:tracePt t="5277" x="5683250" y="2943225"/>
          <p14:tracePt t="5293" x="5657850" y="2889250"/>
          <p14:tracePt t="5311" x="5627688" y="2828925"/>
          <p14:tracePt t="5330" x="5627688" y="2803525"/>
          <p14:tracePt t="5345" x="5597525" y="2709863"/>
          <p14:tracePt t="5361" x="5551488" y="2633663"/>
          <p14:tracePt t="5378" x="5521325" y="2540000"/>
          <p14:tracePt t="5393" x="5478463" y="2466975"/>
          <p14:tracePt t="5411" x="5465763" y="2428875"/>
          <p14:tracePt t="5428" x="5453063" y="2390775"/>
          <p14:tracePt t="5445" x="5432425" y="2365375"/>
          <p14:tracePt t="5482" x="5432425" y="2339975"/>
          <p14:tracePt t="5682" x="5432425" y="2327275"/>
          <p14:tracePt t="5690" x="5432425" y="2314575"/>
          <p14:tracePt t="5697" x="5432425" y="2289175"/>
          <p14:tracePt t="5711" x="5419725" y="2279650"/>
          <p14:tracePt t="5727" x="5407025" y="2266950"/>
          <p14:tracePt t="5744" x="5394325" y="2254250"/>
          <p14:tracePt t="5890" x="5381625" y="2241550"/>
          <p14:tracePt t="5946" x="5381625" y="2216150"/>
          <p14:tracePt t="5954" x="5381625" y="2190750"/>
          <p14:tracePt t="5960" x="5381625" y="2178050"/>
          <p14:tracePt t="5978" x="5381625" y="2071688"/>
          <p14:tracePt t="5994" x="5381625" y="1982788"/>
          <p14:tracePt t="6010" x="5381625" y="1927225"/>
          <p14:tracePt t="6028" x="5381625" y="1871663"/>
          <p14:tracePt t="6044" x="5381625" y="1846263"/>
          <p14:tracePt t="6082" x="5407025" y="1816100"/>
          <p14:tracePt t="6089" x="5419725" y="1803400"/>
          <p14:tracePt t="6105" x="5432425" y="1790700"/>
          <p14:tracePt t="6114" x="5445125" y="1778000"/>
          <p14:tracePt t="6137" x="5470525" y="1778000"/>
          <p14:tracePt t="6186" x="5495925" y="1778000"/>
          <p14:tracePt t="6202" x="5526088" y="1778000"/>
          <p14:tracePt t="6209" x="5551488" y="1778000"/>
          <p14:tracePt t="6217" x="5581650" y="1778000"/>
          <p14:tracePt t="6227" x="5640388" y="1778000"/>
          <p14:tracePt t="6244" x="5738813" y="1744663"/>
          <p14:tracePt t="6261" x="5827713" y="1744663"/>
          <p14:tracePt t="6278" x="5921375" y="1714500"/>
          <p14:tracePt t="6281" x="5984875" y="1714500"/>
          <p14:tracePt t="6294" x="6049963" y="1714500"/>
          <p14:tracePt t="6297" x="6096000" y="1697038"/>
          <p14:tracePt t="6311" x="6142038" y="1684338"/>
          <p14:tracePt t="6314" x="6169025" y="1684338"/>
          <p14:tracePt t="6328" x="6278563" y="1668463"/>
          <p14:tracePt t="6345" x="6316663" y="1654175"/>
          <p14:tracePt t="6362" x="6372225" y="1654175"/>
          <p14:tracePt t="6380" x="6500813" y="1654175"/>
          <p14:tracePt t="6396" x="6589713" y="1654175"/>
          <p14:tracePt t="6411" x="6645275" y="1654175"/>
          <p14:tracePt t="6428" x="6704013" y="1654175"/>
          <p14:tracePt t="6445" x="6754813" y="1654175"/>
          <p14:tracePt t="6461" x="6815138" y="1681163"/>
          <p14:tracePt t="6464" x="6873875" y="1706563"/>
          <p14:tracePt t="6482" x="6942138" y="1744663"/>
          <p14:tracePt t="6494" x="7015163" y="1778000"/>
          <p14:tracePt t="6498" x="7027863" y="1790700"/>
          <p14:tracePt t="6510" x="7086600" y="1820863"/>
          <p14:tracePt t="6513" x="7096125" y="1833563"/>
          <p14:tracePt t="6528" x="7124700" y="1858963"/>
          <p14:tracePt t="6531" x="7154863" y="1889125"/>
          <p14:tracePt t="6544" x="7231063" y="1935163"/>
          <p14:tracePt t="6562" x="7273925" y="1978025"/>
          <p14:tracePt t="6580" x="7334250" y="2033588"/>
          <p14:tracePt t="6595" x="7364413" y="2066925"/>
          <p14:tracePt t="6611" x="7410450" y="2079625"/>
          <p14:tracePt t="6627" x="7458075" y="2132013"/>
          <p14:tracePt t="6645" x="7486650" y="2160588"/>
          <p14:tracePt t="6661" x="7516813" y="2190750"/>
          <p14:tracePt t="6678" x="7529513" y="2203450"/>
          <p14:tracePt t="6681" x="7529513" y="2228850"/>
          <p14:tracePt t="6694" x="7529513" y="2254250"/>
          <p14:tracePt t="6697" x="7529513" y="2284413"/>
          <p14:tracePt t="6711" x="7529513" y="2309813"/>
          <p14:tracePt t="6715" x="7559675" y="2339975"/>
          <p14:tracePt t="6727" x="7559675" y="2370138"/>
          <p14:tracePt t="6730" x="7559675" y="2395538"/>
          <p14:tracePt t="6746" x="7559675" y="2451100"/>
          <p14:tracePt t="6761" x="7534275" y="2544763"/>
          <p14:tracePt t="6780" x="7534275" y="2633663"/>
          <p14:tracePt t="6793" x="7504113" y="2727325"/>
          <p14:tracePt t="6810" x="7504113" y="2816225"/>
          <p14:tracePt t="6828" x="7473950" y="2909888"/>
          <p14:tracePt t="6844" x="7473950" y="3003550"/>
          <p14:tracePt t="6861" x="7458075" y="3114675"/>
          <p14:tracePt t="6864" x="7443788" y="3127375"/>
          <p14:tracePt t="6877" x="7431088" y="3165475"/>
          <p14:tracePt t="6881" x="7418388" y="3178175"/>
          <p14:tracePt t="6894" x="7389813" y="3221038"/>
          <p14:tracePt t="6897" x="7380288" y="3221038"/>
          <p14:tracePt t="6911" x="7351713" y="3279775"/>
          <p14:tracePt t="6914" x="7337425" y="3292475"/>
          <p14:tracePt t="6928" x="7324725" y="3305175"/>
          <p14:tracePt t="6931" x="7299325" y="3330575"/>
          <p14:tracePt t="6945" x="7258050" y="3368675"/>
          <p14:tracePt t="6961" x="7227888" y="3429000"/>
          <p14:tracePt t="6978" x="7197725" y="3459163"/>
          <p14:tracePt t="6994" x="7185025" y="3497263"/>
          <p14:tracePt t="7011" x="7146925" y="3540125"/>
          <p14:tracePt t="7027" x="7116763" y="3568700"/>
          <p14:tracePt t="7044" x="7083425" y="3616325"/>
          <p14:tracePt t="7062" x="7023100" y="3659188"/>
          <p14:tracePt t="7064" x="6992938" y="3692525"/>
          <p14:tracePt t="7077" x="6980238" y="3702050"/>
          <p14:tracePt t="7080" x="6942138" y="3730625"/>
          <p14:tracePt t="7094" x="6891338" y="3760788"/>
          <p14:tracePt t="7097" x="6845300" y="3778250"/>
          <p14:tracePt t="7111" x="6797675" y="3794125"/>
          <p14:tracePt t="7114" x="6772275" y="3794125"/>
          <p14:tracePt t="7127" x="6742113" y="3824288"/>
          <p14:tracePt t="7130" x="6713538" y="3854450"/>
          <p14:tracePt t="7145" x="6615113" y="3887788"/>
          <p14:tracePt t="7162" x="6521450" y="3922713"/>
          <p14:tracePt t="7180" x="6389688" y="3956050"/>
          <p14:tracePt t="7195" x="6207125" y="3990975"/>
          <p14:tracePt t="7211" x="6078538" y="3990975"/>
          <p14:tracePt t="7228" x="5900738" y="4029075"/>
          <p14:tracePt t="7244" x="5730875" y="4029075"/>
          <p14:tracePt t="7260" x="5559425" y="4029075"/>
          <p14:tracePt t="7277" x="5330825" y="4029075"/>
          <p14:tracePt t="7294" x="5095875" y="4029075"/>
          <p14:tracePt t="7297" x="4981575" y="4029075"/>
          <p14:tracePt t="7311" x="4867275" y="4029075"/>
          <p14:tracePt t="7314" x="4751388" y="4029075"/>
          <p14:tracePt t="7327" x="4581525" y="4029075"/>
          <p14:tracePt t="7330" x="4411663" y="4029075"/>
          <p14:tracePt t="7345" x="4122738" y="4029075"/>
          <p14:tracePt t="7362" x="3781425" y="4029075"/>
          <p14:tracePt t="7378" x="3552825" y="4029075"/>
          <p14:tracePt t="7395" x="3340100" y="3994150"/>
          <p14:tracePt t="7410" x="3181350" y="3960813"/>
          <p14:tracePt t="7427" x="3127375" y="3930650"/>
          <p14:tracePt t="7444" x="3114675" y="3917950"/>
          <p14:tracePt t="7460" x="3049588" y="3824288"/>
          <p14:tracePt t="7477" x="3011488" y="3649663"/>
          <p14:tracePt t="7493" x="2935288" y="3459163"/>
          <p14:tracePt t="7497" x="2897188" y="3335338"/>
          <p14:tracePt t="7510" x="2854325" y="3211513"/>
          <p14:tracePt t="7513" x="2816225" y="3089275"/>
          <p14:tracePt t="7528" x="2795588" y="2892425"/>
          <p14:tracePt t="7545" x="2778125" y="2782888"/>
          <p14:tracePt t="7563" x="2778125" y="2611438"/>
          <p14:tracePt t="7579" x="2778125" y="2441575"/>
          <p14:tracePt t="7595" x="2778125" y="2266950"/>
          <p14:tracePt t="7610" x="2778125" y="2144713"/>
          <p14:tracePt t="7628" x="2846388" y="2003425"/>
          <p14:tracePt t="7645" x="2897188" y="1841500"/>
          <p14:tracePt t="7661" x="2943225" y="1782763"/>
          <p14:tracePt t="7678" x="2986088" y="1722438"/>
          <p14:tracePt t="7680" x="3003550" y="1676400"/>
          <p14:tracePt t="7695" x="3016250" y="1663700"/>
          <p14:tracePt t="7697" x="3059113" y="1651000"/>
          <p14:tracePt t="7711" x="3067050" y="1638300"/>
          <p14:tracePt t="7714" x="3109913" y="1608138"/>
          <p14:tracePt t="7729" x="3148013" y="1608138"/>
          <p14:tracePt t="7745" x="3287713" y="1539875"/>
          <p14:tracePt t="7761" x="3441700" y="1506538"/>
          <p14:tracePt t="7777" x="3624263" y="1468438"/>
          <p14:tracePt t="7793" x="3832225" y="1425575"/>
          <p14:tracePt t="7811" x="4011613" y="1349375"/>
          <p14:tracePt t="7828" x="4105275" y="1319213"/>
          <p14:tracePt t="7844" x="4198938" y="1319213"/>
          <p14:tracePt t="7861" x="4254500" y="1289050"/>
          <p14:tracePt t="7878" x="4283075" y="1289050"/>
          <p14:tracePt t="7881" x="4295775" y="1276350"/>
          <p14:tracePt t="7894" x="4305300" y="1263650"/>
          <p14:tracePt t="7911" x="4364038" y="1263650"/>
          <p14:tracePt t="7914" x="4429125" y="1263650"/>
          <p14:tracePt t="7927" x="4457700" y="1233488"/>
          <p14:tracePt t="7929" x="4500563" y="1233488"/>
          <p14:tracePt t="7945" x="4649788" y="1233488"/>
          <p14:tracePt t="7962" x="4760913" y="1216025"/>
          <p14:tracePt t="7977" x="4913313" y="1200150"/>
          <p14:tracePt t="7994" x="5138738" y="1162050"/>
          <p14:tracePt t="8010" x="5368925" y="1162050"/>
          <p14:tracePt t="8027" x="5538788" y="1162050"/>
          <p14:tracePt t="8044" x="5665788" y="1162050"/>
          <p14:tracePt t="8060" x="5756275" y="1162050"/>
          <p14:tracePt t="8077" x="5849938" y="1162050"/>
          <p14:tracePt t="8094" x="5938838" y="1162050"/>
          <p14:tracePt t="8097" x="5964238" y="1162050"/>
          <p14:tracePt t="8111" x="5997575" y="1190625"/>
          <p14:tracePt t="8114" x="6022975" y="1190625"/>
          <p14:tracePt t="8128" x="6151563" y="1190625"/>
          <p14:tracePt t="8145" x="6245225" y="1225550"/>
          <p14:tracePt t="8162" x="6372225" y="1225550"/>
          <p14:tracePt t="8180" x="6432550" y="1255713"/>
          <p14:tracePt t="8194" x="6483350" y="1255713"/>
          <p14:tracePt t="8210" x="6542088" y="1284288"/>
          <p14:tracePt t="8227" x="6635750" y="1319213"/>
          <p14:tracePt t="8244" x="6700838" y="1319213"/>
          <p14:tracePt t="8260" x="6819900" y="1365250"/>
          <p14:tracePt t="8278" x="6913563" y="1412875"/>
          <p14:tracePt t="8281" x="7002463" y="1450975"/>
          <p14:tracePt t="8293" x="7099300" y="1489075"/>
          <p14:tracePt t="8297" x="7197725" y="1527175"/>
          <p14:tracePt t="8310" x="7265988" y="1562100"/>
          <p14:tracePt t="8313" x="7337425" y="1595438"/>
          <p14:tracePt t="8327" x="7405688" y="1628775"/>
          <p14:tracePt t="8330" x="7478713" y="1668463"/>
          <p14:tracePt t="8345" x="7605713" y="1757363"/>
          <p14:tracePt t="8361" x="7699375" y="1820863"/>
          <p14:tracePt t="8378" x="7747000" y="1897063"/>
          <p14:tracePt t="8394" x="7805738" y="1957388"/>
          <p14:tracePt t="8410" x="7848600" y="2012950"/>
          <p14:tracePt t="8428" x="7861300" y="2066925"/>
          <p14:tracePt t="8444" x="7924800" y="2160588"/>
          <p14:tracePt t="8461" x="7975600" y="2220913"/>
          <p14:tracePt t="8477" x="7975600" y="2263775"/>
          <p14:tracePt t="8481" x="7975600" y="2289175"/>
          <p14:tracePt t="8494" x="7975600" y="2319338"/>
          <p14:tracePt t="8497" x="7975600" y="2344738"/>
          <p14:tracePt t="8510" x="7975600" y="2373313"/>
          <p14:tracePt t="8512" x="7975600" y="2398713"/>
          <p14:tracePt t="8527" x="7975600" y="2425700"/>
          <p14:tracePt t="8530" x="7975600" y="2454275"/>
          <p14:tracePt t="8543" x="7975600" y="2519363"/>
          <p14:tracePt t="8545" x="7975600" y="2544763"/>
          <p14:tracePt t="8561" x="7975600" y="2598738"/>
          <p14:tracePt t="8578" x="7975600" y="2727325"/>
          <p14:tracePt t="8594" x="7975600" y="2816225"/>
          <p14:tracePt t="8610" x="7975600" y="2909888"/>
          <p14:tracePt t="8627" x="7912100" y="3046413"/>
          <p14:tracePt t="8644" x="7912100" y="3173413"/>
          <p14:tracePt t="8661" x="7861300" y="3289300"/>
          <p14:tracePt t="8678" x="7815263" y="3408363"/>
          <p14:tracePt t="8681" x="7815263" y="3471863"/>
          <p14:tracePt t="8695" x="7785100" y="3502025"/>
          <p14:tracePt t="8698" x="7762875" y="3586163"/>
          <p14:tracePt t="8711" x="7750175" y="3633788"/>
          <p14:tracePt t="8714" x="7721600" y="3662363"/>
          <p14:tracePt t="8727" x="7721600" y="3692525"/>
          <p14:tracePt t="8730" x="7686675" y="3740150"/>
          <p14:tracePt t="8745" x="7661275" y="3816350"/>
          <p14:tracePt t="8761" x="7602538" y="3905250"/>
          <p14:tracePt t="8779" x="7504113" y="4003675"/>
          <p14:tracePt t="8794" x="7385050" y="4087813"/>
          <p14:tracePt t="8810" x="7235825" y="4198938"/>
          <p14:tracePt t="8827" x="7096125" y="4267200"/>
          <p14:tracePt t="8844" x="6946900" y="4378325"/>
          <p14:tracePt t="8862" x="6777038" y="4471988"/>
          <p14:tracePt t="8865" x="6678613" y="4530725"/>
          <p14:tracePt t="8877" x="6607175" y="4565650"/>
          <p14:tracePt t="8894" x="6359525" y="4649788"/>
          <p14:tracePt t="8897" x="6245225" y="4649788"/>
          <p14:tracePt t="8910" x="6129338" y="4649788"/>
          <p14:tracePt t="8913" x="6062663" y="4684713"/>
          <p14:tracePt t="8928" x="5888038" y="4684713"/>
          <p14:tracePt t="8945" x="5713413" y="4684713"/>
          <p14:tracePt t="8962" x="5581650" y="4684713"/>
          <p14:tracePt t="8979" x="5453063" y="4684713"/>
          <p14:tracePt t="8994" x="5338763" y="4637088"/>
          <p14:tracePt t="9010" x="5224463" y="4591050"/>
          <p14:tracePt t="9028" x="5083175" y="4518025"/>
          <p14:tracePt t="9044" x="4892675" y="4441825"/>
          <p14:tracePt t="9061" x="4743450" y="4330700"/>
          <p14:tracePt t="9078" x="4667250" y="4284663"/>
          <p14:tracePt t="9094" x="4611688" y="4194175"/>
          <p14:tracePt t="9097" x="4598988" y="4181475"/>
          <p14:tracePt t="9111" x="4598988" y="4140200"/>
          <p14:tracePt t="9114" x="4598988" y="4092575"/>
          <p14:tracePt t="9128" x="4586288" y="4046538"/>
          <p14:tracePt t="9131" x="4568825" y="3998913"/>
          <p14:tracePt t="9145" x="4568825" y="3875088"/>
          <p14:tracePt t="9161" x="4535488" y="3743325"/>
          <p14:tracePt t="9178" x="4535488" y="3616325"/>
          <p14:tracePt t="9194" x="4535488" y="3489325"/>
          <p14:tracePt t="9210" x="4535488" y="3395663"/>
          <p14:tracePt t="9227" x="4564063" y="3262313"/>
          <p14:tracePt t="9244" x="4598988" y="3170238"/>
          <p14:tracePt t="9261" x="4649788" y="3049588"/>
          <p14:tracePt t="9264" x="4662488" y="3003550"/>
          <p14:tracePt t="9277" x="4692650" y="2973388"/>
          <p14:tracePt t="9280" x="4725988" y="2905125"/>
          <p14:tracePt t="9294" x="4725988" y="2879725"/>
          <p14:tracePt t="9297" x="4760913" y="2846388"/>
          <p14:tracePt t="9310" x="4789488" y="2816225"/>
          <p14:tracePt t="9313" x="4819650" y="2786063"/>
          <p14:tracePt t="9327" x="4832350" y="2773363"/>
          <p14:tracePt t="9330" x="4857750" y="2747963"/>
          <p14:tracePt t="9344" x="4926013" y="2714625"/>
          <p14:tracePt t="9347" x="4956175" y="2684463"/>
          <p14:tracePt t="9361" x="5032375" y="2638425"/>
          <p14:tracePt t="9378" x="5113338" y="2557463"/>
          <p14:tracePt t="9394" x="5211763" y="2492375"/>
          <p14:tracePt t="9410" x="5308600" y="2428875"/>
          <p14:tracePt t="9427" x="5411788" y="2327275"/>
          <p14:tracePt t="9444" x="5551488" y="2259013"/>
          <p14:tracePt t="9461" x="5645150" y="2225675"/>
          <p14:tracePt t="9465" x="5691188" y="2190750"/>
          <p14:tracePt t="9478" x="5703888" y="2190750"/>
          <p14:tracePt t="9481" x="5746750" y="2178050"/>
          <p14:tracePt t="9494" x="5759450" y="2165350"/>
          <p14:tracePt t="9497" x="5815013" y="2165350"/>
          <p14:tracePt t="9510" x="5862638" y="2152650"/>
          <p14:tracePt t="9513" x="5875338" y="2139950"/>
          <p14:tracePt t="9527" x="5900738" y="2139950"/>
          <p14:tracePt t="9531" x="5946775" y="2122488"/>
          <p14:tracePt t="9544" x="6015038" y="2109788"/>
          <p14:tracePt t="9562" x="6129338" y="2063750"/>
          <p14:tracePt t="9579" x="6265863" y="1990725"/>
          <p14:tracePt t="9594" x="6432550" y="1935163"/>
          <p14:tracePt t="9610" x="6615113" y="1901825"/>
          <p14:tracePt t="9627" x="6789738" y="1901825"/>
          <p14:tracePt t="9644" x="6840538" y="1901825"/>
          <p14:tracePt t="9661" x="6896100" y="1901825"/>
          <p14:tracePt t="9677" x="6926263" y="1901825"/>
          <p14:tracePt t="9681" x="6951663" y="1901825"/>
          <p14:tracePt t="9706" x="6977063" y="1901825"/>
          <p14:tracePt t="9730" x="7005638" y="1901825"/>
          <p14:tracePt t="9746" x="7032625" y="1901825"/>
          <p14:tracePt t="9753" x="7099300" y="1931988"/>
          <p14:tracePt t="9760" x="7151688" y="1982788"/>
          <p14:tracePt t="9778" x="7253288" y="2084388"/>
          <p14:tracePt t="9794" x="7351713" y="2182813"/>
          <p14:tracePt t="9810" x="7431088" y="2263775"/>
          <p14:tracePt t="9828" x="7512050" y="2382838"/>
          <p14:tracePt t="9844" x="7577138" y="2479675"/>
          <p14:tracePt t="9861" x="7605713" y="2535238"/>
          <p14:tracePt t="9878" x="7623175" y="2611438"/>
          <p14:tracePt t="9880" x="7635875" y="2620963"/>
          <p14:tracePt t="9894" x="7635875" y="2646363"/>
          <p14:tracePt t="9897" x="7635875" y="2676525"/>
          <p14:tracePt t="9911" x="7635875" y="2740025"/>
          <p14:tracePt t="9913" x="7635875" y="2765425"/>
          <p14:tracePt t="9927" x="7635875" y="2795588"/>
          <p14:tracePt t="9929" x="7635875" y="2820988"/>
          <p14:tracePt t="9946" x="7635875" y="2846388"/>
          <p14:tracePt t="9961" x="7635875" y="2901950"/>
          <p14:tracePt t="9977" x="7593013" y="2978150"/>
          <p14:tracePt t="9994" x="7529513" y="3076575"/>
          <p14:tracePt t="10010" x="7466013" y="3170238"/>
          <p14:tracePt t="10028" x="7385050" y="3249613"/>
          <p14:tracePt t="10045" x="7286625" y="3348038"/>
          <p14:tracePt t="10061" x="7138988" y="3459163"/>
          <p14:tracePt t="10077" x="6967538" y="3552825"/>
          <p14:tracePt t="10081" x="6899275" y="3586163"/>
          <p14:tracePt t="10093" x="6827838" y="3621088"/>
          <p14:tracePt t="10097" x="6704013" y="3662363"/>
          <p14:tracePt t="10111" x="6635750" y="3697288"/>
          <p14:tracePt t="10114" x="6483350" y="3765550"/>
          <p14:tracePt t="10127" x="6394450" y="3781425"/>
          <p14:tracePt t="10131" x="6270625" y="3824288"/>
          <p14:tracePt t="10145" x="6032500" y="3862388"/>
          <p14:tracePt t="10161" x="5743575" y="3862388"/>
          <p14:tracePt t="10178" x="5513388" y="3862388"/>
          <p14:tracePt t="10194" x="5283200" y="3862388"/>
          <p14:tracePt t="10210" x="5053013" y="3862388"/>
          <p14:tracePt t="10227" x="4875213" y="3862388"/>
          <p14:tracePt t="10244" x="4781550" y="3862388"/>
          <p14:tracePt t="10261" x="4725988" y="3862388"/>
          <p14:tracePt t="10290" x="4700588" y="3862388"/>
          <p14:tracePt t="10314" x="4675188" y="3862388"/>
          <p14:tracePt t="10321" x="4645025" y="3862388"/>
          <p14:tracePt t="10330" x="4619625" y="3862388"/>
          <p14:tracePt t="10344" x="4525963" y="3862388"/>
          <p14:tracePt t="10362" x="4402138" y="3862388"/>
          <p14:tracePt t="10378" x="4275138" y="3862388"/>
          <p14:tracePt t="10394" x="4211638" y="3862388"/>
          <p14:tracePt t="10498" x="4198938" y="3854450"/>
          <p14:tracePt t="10506" x="4168775" y="3829050"/>
          <p14:tracePt t="10521" x="4168775" y="3798888"/>
          <p14:tracePt t="10530" x="4168775" y="3773488"/>
          <p14:tracePt t="10544" x="4148138" y="3748088"/>
          <p14:tracePt t="10560" x="4148138" y="3697288"/>
          <p14:tracePt t="10577" x="4148138" y="3641725"/>
          <p14:tracePt t="10593" x="4148138" y="3603625"/>
          <p14:tracePt t="10611" x="4148138" y="3565525"/>
          <p14:tracePt t="10634" x="4148138" y="3535363"/>
          <p14:tracePt t="11186" x="4173538" y="3505200"/>
          <p14:tracePt t="11202" x="4186238" y="3492500"/>
          <p14:tracePt t="11218" x="4198938" y="3479800"/>
          <p14:tracePt t="11866" x="4189413" y="3471863"/>
          <p14:tracePt t="11874" x="4164013" y="3471863"/>
          <p14:tracePt t="11889" x="4135438" y="3471863"/>
          <p14:tracePt t="11898" x="4110038" y="3471863"/>
          <p14:tracePt t="11922" x="4079875" y="3471863"/>
          <p14:tracePt t="12026" x="4016375" y="3471863"/>
          <p14:tracePt t="12033" x="3990975" y="3471863"/>
          <p14:tracePt t="12044" x="3943350" y="3479800"/>
          <p14:tracePt t="12162" x="3943350" y="3459163"/>
          <p14:tracePt t="12178" x="3943350" y="3429000"/>
          <p14:tracePt t="12195" x="3943350" y="3403600"/>
          <p14:tracePt t="12210" x="3943350" y="3378200"/>
          <p14:tracePt t="21050" x="3956050" y="3330575"/>
          <p14:tracePt t="21410" x="3930650" y="3330575"/>
          <p14:tracePt t="21417" x="3884613" y="3340100"/>
          <p14:tracePt t="21426" x="3819525" y="3355975"/>
          <p14:tracePt t="21444" x="3790950" y="3398838"/>
          <p14:tracePt t="21460" x="3768725" y="3424238"/>
          <p14:tracePt t="21477" x="3743325" y="3446463"/>
          <p14:tracePt t="21498" x="3730625" y="3459163"/>
          <p14:tracePt t="21897" x="3705225" y="3459163"/>
          <p14:tracePt t="21914" x="3679825" y="3459163"/>
          <p14:tracePt t="21930" x="3649663" y="3459163"/>
          <p14:tracePt t="21946" x="3624263" y="3459163"/>
          <p14:tracePt t="21962" x="3594100" y="3459163"/>
          <p14:tracePt t="21978" x="3530600" y="3459163"/>
          <p14:tracePt t="21986" x="3467100" y="3459163"/>
          <p14:tracePt t="21994" x="3403600" y="3459163"/>
          <p14:tracePt t="22010" x="3279775" y="3459163"/>
          <p14:tracePt t="22026" x="3152775" y="3459163"/>
          <p14:tracePt t="22043" x="2978150" y="3459163"/>
          <p14:tracePt t="22060" x="2889250" y="3459163"/>
          <p14:tracePt t="22076" x="2755900" y="3459163"/>
          <p14:tracePt t="22094" x="2628900" y="3459163"/>
          <p14:tracePt t="22097" x="2570163" y="3459163"/>
          <p14:tracePt t="22110" x="2540000" y="3459163"/>
          <p14:tracePt t="22113" x="2514600" y="3459163"/>
          <p14:tracePt t="22127" x="2484438" y="3459163"/>
          <p14:tracePt t="22130" x="2459038" y="3459163"/>
          <p14:tracePt t="22177" x="2433638" y="3459163"/>
          <p14:tracePt t="22194" x="2403475" y="3459163"/>
          <p14:tracePt t="22202" x="2378075" y="3459163"/>
          <p14:tracePt t="22210" x="2347913" y="3459163"/>
          <p14:tracePt t="22226" x="2309813" y="3449638"/>
          <p14:tracePt t="22243" x="2297113" y="3441700"/>
          <p14:tracePt t="22260" x="2271713" y="3441700"/>
          <p14:tracePt t="22314" x="2259013" y="3429000"/>
          <p14:tracePt t="22330" x="2259013" y="3403600"/>
          <p14:tracePt t="22337" x="2246313" y="3390900"/>
          <p14:tracePt t="22346" x="2220913" y="3360738"/>
          <p14:tracePt t="22362" x="2195513" y="3360738"/>
          <p14:tracePt t="22450" x="2182813" y="3352800"/>
          <p14:tracePt t="22634" x="2190750" y="3340100"/>
          <p14:tracePt t="22666" x="2216150" y="3309938"/>
          <p14:tracePt t="22946" x="2241550" y="3309938"/>
          <p14:tracePt t="22954" x="2271713" y="3309938"/>
          <p14:tracePt t="22962" x="2284413" y="3297238"/>
          <p14:tracePt t="22977" x="2322513" y="3259138"/>
          <p14:tracePt t="22995" x="2360613" y="3246438"/>
          <p14:tracePt t="23010" x="2398713" y="3208338"/>
          <p14:tracePt t="23026" x="2501900" y="3143250"/>
          <p14:tracePt t="23050" x="2570163" y="3109913"/>
          <p14:tracePt t="23060" x="2595563" y="3109913"/>
          <p14:tracePt t="23076" x="2697163" y="3046413"/>
          <p14:tracePt t="23093" x="2790825" y="3011488"/>
          <p14:tracePt t="23097" x="2836863" y="2995613"/>
          <p14:tracePt t="23110" x="2905125" y="2960688"/>
          <p14:tracePt t="23113" x="2952750" y="2943225"/>
          <p14:tracePt t="23126" x="2965450" y="2935288"/>
          <p14:tracePt t="23129" x="2990850" y="2905125"/>
          <p14:tracePt t="23143" x="3021013" y="2876550"/>
          <p14:tracePt t="23146" x="3049588" y="2846388"/>
          <p14:tracePt t="23159" x="3062288" y="2833688"/>
          <p14:tracePt t="23162" x="3087688" y="2833688"/>
          <p14:tracePt t="23177" x="3114675" y="2808288"/>
          <p14:tracePt t="23210" x="3140075" y="2808288"/>
          <p14:tracePt t="23266" x="3152775" y="2798763"/>
          <p14:tracePt t="23570" x="3228975" y="2808288"/>
          <p14:tracePt t="23576" x="3343275" y="2808288"/>
          <p14:tracePt t="23585" x="3513138" y="2808288"/>
          <p14:tracePt t="23594" x="3606800" y="2795588"/>
          <p14:tracePt t="23609" x="3887788" y="2595563"/>
          <p14:tracePt t="23626" x="4100513" y="2386013"/>
          <p14:tracePt t="23643" x="4325938" y="2241550"/>
          <p14:tracePt t="23660" x="4470400" y="2139950"/>
          <p14:tracePt t="23677" x="4589463" y="2054225"/>
          <p14:tracePt t="23693" x="4730750" y="2020888"/>
          <p14:tracePt t="23697" x="4819650" y="2003425"/>
          <p14:tracePt t="23709" x="4867275" y="1987550"/>
          <p14:tracePt t="23727" x="4918075" y="1987550"/>
          <p14:tracePt t="23729" x="4946650" y="1987550"/>
          <p14:tracePt t="23743" x="4973638" y="1987550"/>
          <p14:tracePt t="23746" x="5002213" y="1987550"/>
          <p14:tracePt t="23760" x="5027613" y="1987550"/>
          <p14:tracePt t="23763" x="5053013" y="1987550"/>
          <p14:tracePt t="23777" x="5083175" y="1987550"/>
          <p14:tracePt t="23794" x="5108575" y="1987550"/>
          <p14:tracePt t="23811" x="5138738" y="1987550"/>
          <p14:tracePt t="23826" x="5189538" y="1987550"/>
          <p14:tracePt t="23843" x="5249863" y="2012950"/>
          <p14:tracePt t="23860" x="5305425" y="2012950"/>
          <p14:tracePt t="23876" x="5359400" y="2012950"/>
          <p14:tracePt t="23892" x="5381625" y="2012950"/>
          <p14:tracePt t="23911" x="5437188" y="2012950"/>
          <p14:tracePt t="23938" x="5462588" y="2012950"/>
          <p14:tracePt t="23946" x="5475288" y="2025650"/>
          <p14:tracePt t="23962" x="5487988" y="2038350"/>
          <p14:tracePt t="23985" x="5513388" y="2063750"/>
          <p14:tracePt t="24017" x="5543550" y="2093913"/>
          <p14:tracePt t="24034" x="5572125" y="2093913"/>
          <p14:tracePt t="24050" x="5597525" y="2093913"/>
          <p14:tracePt t="24057" x="5611813" y="2106613"/>
          <p14:tracePt t="24066" x="5624513" y="2119313"/>
          <p14:tracePt t="24077" x="5662613" y="2119313"/>
          <p14:tracePt t="24093" x="5743575" y="2147888"/>
          <p14:tracePt t="24097" x="5768975" y="2147888"/>
          <p14:tracePt t="24109" x="5797550" y="2178050"/>
          <p14:tracePt t="24126" x="5891213" y="2241550"/>
          <p14:tracePt t="24130" x="5964238" y="2276475"/>
          <p14:tracePt t="24143" x="6032500" y="2314575"/>
          <p14:tracePt t="24146" x="6103938" y="2347913"/>
          <p14:tracePt t="24159" x="6169025" y="2347913"/>
          <p14:tracePt t="24160" x="6232525" y="2347913"/>
          <p14:tracePt t="24177" x="6402388" y="2347913"/>
          <p14:tracePt t="24194" x="6529388" y="2347913"/>
          <p14:tracePt t="24210" x="6577013" y="2335213"/>
          <p14:tracePt t="24226" x="6619875" y="2292350"/>
          <p14:tracePt t="24243" x="6632575" y="2254250"/>
          <p14:tracePt t="24330" x="6623050" y="2241550"/>
          <p14:tracePt t="24337" x="6610350" y="2241550"/>
          <p14:tracePt t="24346" x="6597650" y="2241550"/>
          <p14:tracePt t="24359" x="6542088" y="2241550"/>
          <p14:tracePt t="24363" x="6513513" y="2241550"/>
          <p14:tracePt t="24378" x="6389688" y="2241550"/>
          <p14:tracePt t="24393" x="6215063" y="2241550"/>
          <p14:tracePt t="24410" x="5984875" y="2241550"/>
          <p14:tracePt t="24426" x="5756275" y="2241550"/>
          <p14:tracePt t="24443" x="5572125" y="2241550"/>
          <p14:tracePt t="24460" x="5483225" y="2241550"/>
          <p14:tracePt t="24477" x="5394325" y="2241550"/>
          <p14:tracePt t="24493" x="5381625" y="2251075"/>
          <p14:tracePt t="24554" x="5419725" y="2266950"/>
          <p14:tracePt t="24561" x="5483225" y="2266950"/>
          <p14:tracePt t="24576" x="5807075" y="2266950"/>
          <p14:tracePt t="24595" x="6176963" y="2251075"/>
          <p14:tracePt t="24610" x="6559550" y="2135188"/>
          <p14:tracePt t="24626" x="6751638" y="2058988"/>
          <p14:tracePt t="24643" x="6797675" y="2046288"/>
          <p14:tracePt t="24666" x="6754813" y="1995488"/>
          <p14:tracePt t="24676" x="6729413" y="1995488"/>
          <p14:tracePt t="24693" x="6554788" y="1995488"/>
          <p14:tracePt t="24697" x="6513513" y="1995488"/>
          <p14:tracePt t="24710" x="6427788" y="1995488"/>
          <p14:tracePt t="24713" x="6313488" y="1995488"/>
          <p14:tracePt t="24726" x="6194425" y="1995488"/>
          <p14:tracePt t="24729" x="6078538" y="1995488"/>
          <p14:tracePt t="24743" x="5994400" y="1995488"/>
          <p14:tracePt t="24747" x="5946775" y="1995488"/>
          <p14:tracePt t="24759" x="5900738" y="2008188"/>
          <p14:tracePt t="24763" x="5888038" y="2020888"/>
          <p14:tracePt t="24802" x="5938838" y="2020888"/>
          <p14:tracePt t="24810" x="6049963" y="2020888"/>
          <p14:tracePt t="24817" x="6164263" y="2020888"/>
          <p14:tracePt t="24826" x="6278563" y="2020888"/>
          <p14:tracePt t="24843" x="6334125" y="1995488"/>
          <p14:tracePt t="24866" x="6369050" y="1960563"/>
          <p14:tracePt t="24882" x="6359525" y="1952625"/>
          <p14:tracePt t="24893" x="6346825" y="1939925"/>
          <p14:tracePt t="24910" x="6321425" y="1939925"/>
          <p14:tracePt t="25146" x="6291263" y="1939925"/>
          <p14:tracePt t="25153" x="6223000" y="1970088"/>
          <p14:tracePt t="25162" x="6134100" y="1987550"/>
          <p14:tracePt t="25176" x="5913438" y="2089150"/>
          <p14:tracePt t="25195" x="5440363" y="2276475"/>
          <p14:tracePt t="25210" x="4402138" y="2327275"/>
          <p14:tracePt t="25227" x="2995613" y="2403475"/>
          <p14:tracePt t="25244" x="1509713" y="2547938"/>
          <p14:tracePt t="25259" x="98425" y="2616200"/>
          <p14:tracePt t="25688" x="98425" y="4198938"/>
          <p14:tracePt t="25698" x="187325" y="4198938"/>
          <p14:tracePt t="25709" x="301625" y="4198938"/>
          <p14:tracePt t="25727" x="481013" y="4198938"/>
          <p14:tracePt t="25730" x="587375" y="4198938"/>
          <p14:tracePt t="25743" x="650875" y="4198938"/>
          <p14:tracePt t="25746" x="681038" y="4198938"/>
          <p14:tracePt t="25760" x="706438" y="4198938"/>
          <p14:tracePt t="25776" x="731838" y="4198938"/>
          <p14:tracePt t="25802" x="762000" y="4198938"/>
          <p14:tracePt t="25817" x="787400" y="4198938"/>
          <p14:tracePt t="25826" x="817563" y="4198938"/>
          <p14:tracePt t="25843" x="842963" y="4198938"/>
          <p14:tracePt t="25860" x="868363" y="4198938"/>
          <p14:tracePt t="25876" x="896938" y="4198938"/>
          <p14:tracePt t="25906" x="922338" y="4198938"/>
          <p14:tracePt t="25922" x="952500" y="4198938"/>
          <p14:tracePt t="25938" x="977900" y="4198938"/>
          <p14:tracePt t="25946" x="1003300" y="4198938"/>
          <p14:tracePt t="25962" x="1033463" y="4198938"/>
          <p14:tracePt t="25976" x="1106488" y="4181475"/>
          <p14:tracePt t="25995" x="1152525" y="4168775"/>
          <p14:tracePt t="26009" x="1208088" y="4168775"/>
          <p14:tracePt t="26026" x="1263650" y="4168775"/>
          <p14:tracePt t="26042" x="1314450" y="4140200"/>
          <p14:tracePt t="26060" x="1408113" y="4140200"/>
          <p14:tracePt t="26075" x="1458913" y="4140200"/>
          <p14:tracePt t="26093" x="1633538" y="4140200"/>
          <p14:tracePt t="26110" x="1722438" y="4140200"/>
          <p14:tracePt t="26112" x="1828800" y="4140200"/>
          <p14:tracePt t="26126" x="1947863" y="4140200"/>
          <p14:tracePt t="26129" x="2011363" y="4140200"/>
          <p14:tracePt t="26143" x="2117725" y="4140200"/>
          <p14:tracePt t="26146" x="2233613" y="4140200"/>
          <p14:tracePt t="26161" x="2411413" y="4140200"/>
          <p14:tracePt t="26177" x="2582863" y="4140200"/>
          <p14:tracePt t="26194" x="2692400" y="4127500"/>
          <p14:tracePt t="26210" x="2803525" y="4110038"/>
          <p14:tracePt t="26227" x="2955925" y="4092575"/>
          <p14:tracePt t="26242" x="3109913" y="4075113"/>
          <p14:tracePt t="26260" x="3340100" y="4037013"/>
          <p14:tracePt t="26275" x="3603625" y="3994150"/>
          <p14:tracePt t="26294" x="3875088" y="3914775"/>
          <p14:tracePt t="26297" x="3948113" y="3879850"/>
          <p14:tracePt t="26310" x="4016375" y="3841750"/>
          <p14:tracePt t="26312" x="4044950" y="3841750"/>
          <p14:tracePt t="26327" x="4110038" y="3841750"/>
          <p14:tracePt t="26330" x="4138613" y="3811588"/>
          <p14:tracePt t="26346" x="4168775" y="3781425"/>
          <p14:tracePt t="26360" x="4224338" y="3781425"/>
          <p14:tracePt t="26377" x="4244975" y="3756025"/>
          <p14:tracePt t="26393" x="4300538" y="3756025"/>
          <p14:tracePt t="26409" x="4360863" y="3727450"/>
          <p14:tracePt t="26426" x="4411663" y="3727450"/>
          <p14:tracePt t="26443" x="4538663" y="3727450"/>
          <p14:tracePt t="26459" x="4670425" y="3692525"/>
          <p14:tracePt t="26476" x="4802188" y="3659188"/>
          <p14:tracePt t="26493" x="4981575" y="3659188"/>
          <p14:tracePt t="26496" x="5045075" y="3659188"/>
          <p14:tracePt t="26509" x="5108575" y="3659188"/>
          <p14:tracePt t="26527" x="5164138" y="3659188"/>
          <p14:tracePt t="26690" x="5176838" y="3667125"/>
          <p14:tracePt t="26737" x="5168900" y="3679825"/>
          <p14:tracePt t="26745" x="5143500" y="3705225"/>
          <p14:tracePt t="26769" x="5113338" y="3705225"/>
          <p14:tracePt t="26785" x="5087938" y="3705225"/>
          <p14:tracePt t="27290" x="5108575" y="3705225"/>
          <p14:tracePt t="27306" x="5138738" y="3705225"/>
          <p14:tracePt t="27322" x="5164138" y="3705225"/>
          <p14:tracePt t="27346" x="5189538" y="3705225"/>
          <p14:tracePt t="27353" x="5219700" y="3705225"/>
          <p14:tracePt t="27370" x="5245100" y="3705225"/>
          <p14:tracePt t="27378" x="5275263" y="3705225"/>
          <p14:tracePt t="27394" x="5300663" y="3705225"/>
          <p14:tracePt t="27409" x="5356225" y="3679825"/>
          <p14:tracePt t="27428" x="5384800" y="3679825"/>
          <p14:tracePt t="27442" x="5411788" y="3679825"/>
          <p14:tracePt t="27459" x="5424488" y="3667125"/>
          <p14:tracePt t="27476" x="5449888" y="3641725"/>
          <p14:tracePt t="27585" x="5440363" y="3633788"/>
          <p14:tracePt t="27602" x="5414963" y="3633788"/>
          <p14:tracePt t="27657" x="5384800" y="3633788"/>
          <p14:tracePt t="27697" x="5411788" y="3633788"/>
          <p14:tracePt t="27705" x="5437188" y="3633788"/>
          <p14:tracePt t="27713" x="5465763" y="3633788"/>
          <p14:tracePt t="27727" x="5491163" y="3633788"/>
          <p14:tracePt t="27730" x="5559425" y="3598863"/>
          <p14:tracePt t="27743" x="5675313" y="3598863"/>
          <p14:tracePt t="27746" x="5703888" y="3565525"/>
          <p14:tracePt t="27759" x="5794375" y="3548063"/>
          <p14:tracePt t="27762" x="5840413" y="3535363"/>
          <p14:tracePt t="27776" x="5853113" y="3522663"/>
          <p14:tracePt t="27850" x="5845175" y="3509963"/>
          <p14:tracePt t="27857" x="5819775" y="3509963"/>
          <p14:tracePt t="27882" x="5807075" y="3517900"/>
          <p14:tracePt t="27977" x="5815013" y="3530600"/>
          <p14:tracePt t="28002" x="5840413" y="3530600"/>
          <p14:tracePt t="28105" x="5853113" y="3543300"/>
          <p14:tracePt t="28122" x="5853113" y="3568700"/>
          <p14:tracePt t="28130" x="5853113" y="3595688"/>
          <p14:tracePt t="28146" x="5853113" y="3621088"/>
          <p14:tracePt t="28160" x="5853113" y="3649663"/>
          <p14:tracePt t="28178" x="5862638" y="3662363"/>
          <p14:tracePt t="28195" x="5916613" y="3662363"/>
          <p14:tracePt t="28209" x="5989638" y="3649663"/>
          <p14:tracePt t="28226" x="6019800" y="3590925"/>
          <p14:tracePt t="28242" x="6019800" y="3509963"/>
          <p14:tracePt t="28260" x="6019800" y="3479800"/>
          <p14:tracePt t="28276" x="6019800" y="3454400"/>
          <p14:tracePt t="28298" x="6010275" y="3441700"/>
          <p14:tracePt t="28330" x="5997575" y="3449638"/>
          <p14:tracePt t="28337" x="5997575" y="3475038"/>
          <p14:tracePt t="28354" x="5997575" y="3502025"/>
          <p14:tracePt t="28362" x="6062663" y="3535363"/>
          <p14:tracePt t="28377" x="6129338" y="3548063"/>
          <p14:tracePt t="28393" x="6219825" y="3548063"/>
          <p14:tracePt t="28411" x="6248400" y="3548063"/>
          <p14:tracePt t="28434" x="6262688" y="3540125"/>
          <p14:tracePt t="28466" x="6253163" y="3527425"/>
          <p14:tracePt t="28482" x="6227763" y="3527425"/>
          <p14:tracePt t="28530" x="6215063" y="3535363"/>
          <p14:tracePt t="28537" x="6240463" y="3595688"/>
          <p14:tracePt t="28546" x="6253163" y="3608388"/>
          <p14:tracePt t="28562" x="6278563" y="3608388"/>
          <p14:tracePt t="28617" x="6303963" y="3608388"/>
          <p14:tracePt t="28650" x="6334125" y="3608388"/>
          <p14:tracePt t="28657" x="6381750" y="3595688"/>
          <p14:tracePt t="28674" x="6389688" y="3581400"/>
          <p14:tracePt t="28682" x="6415088" y="3581400"/>
          <p14:tracePt t="28693" x="6445250" y="3581400"/>
          <p14:tracePt t="28709" x="6572250" y="3581400"/>
          <p14:tracePt t="28726" x="6704013" y="3611563"/>
          <p14:tracePt t="28742" x="6853238" y="3629025"/>
          <p14:tracePt t="28745" x="6899275" y="3646488"/>
          <p14:tracePt t="28760" x="6926263" y="3646488"/>
          <p14:tracePt t="28826" x="6870700" y="3646488"/>
          <p14:tracePt t="28834" x="6807200" y="3646488"/>
          <p14:tracePt t="28843" x="6696075" y="3646488"/>
          <p14:tracePt t="28859" x="6457950" y="3608388"/>
          <p14:tracePt t="28876" x="6227763" y="3608388"/>
          <p14:tracePt t="28894" x="6053138" y="3608388"/>
          <p14:tracePt t="28897" x="5989638" y="3608388"/>
          <p14:tracePt t="28910" x="5926138" y="3608388"/>
          <p14:tracePt t="28926" x="5895975" y="3608388"/>
          <p14:tracePt t="28929" x="5849938" y="3621088"/>
          <p14:tracePt t="28942" x="5840413" y="3633788"/>
          <p14:tracePt t="28960" x="5797550" y="3646488"/>
          <p14:tracePt t="28963" x="5784850" y="3659188"/>
          <p14:tracePt t="28976" x="5695950" y="3659188"/>
          <p14:tracePt t="28992" x="5670550" y="3659188"/>
          <p14:tracePt t="29010" x="5576888" y="3659188"/>
          <p14:tracePt t="29028" x="5521325" y="3659188"/>
          <p14:tracePt t="29042" x="5470525" y="3659188"/>
          <p14:tracePt t="29059" x="5440363" y="3659188"/>
          <p14:tracePt t="29082" x="5414963" y="3659188"/>
          <p14:tracePt t="29121" x="5384800" y="3659188"/>
          <p14:tracePt t="29129" x="5359400" y="3659188"/>
          <p14:tracePt t="29146" x="5334000" y="3659188"/>
          <p14:tracePt t="29159" x="5305425" y="3659188"/>
          <p14:tracePt t="29177" x="5249863" y="3659188"/>
          <p14:tracePt t="29194" x="5224463" y="3659188"/>
          <p14:tracePt t="29211" x="5199063" y="3659188"/>
          <p14:tracePt t="29227" x="5151438" y="3675063"/>
          <p14:tracePt t="29242" x="5113338" y="3684588"/>
          <p14:tracePt t="29260" x="5014913" y="3717925"/>
          <p14:tracePt t="29275" x="4921250" y="3752850"/>
          <p14:tracePt t="29292" x="4854575" y="3786188"/>
          <p14:tracePt t="29310" x="4756150" y="3824288"/>
          <p14:tracePt t="29313" x="4725988" y="3854450"/>
          <p14:tracePt t="29337" x="4700588" y="3854450"/>
          <p14:tracePt t="29362" x="4670425" y="3854450"/>
          <p14:tracePt t="29393" x="4662488" y="3867150"/>
          <p14:tracePt t="29411" x="4649788" y="3875088"/>
          <p14:tracePt t="29450" x="4624388" y="3875088"/>
          <p14:tracePt t="29506" x="4594225" y="3875088"/>
          <p14:tracePt t="29522" x="4581525" y="3875088"/>
          <p14:tracePt t="29530" x="4573588" y="3875088"/>
          <p14:tracePt t="29546" x="4530725" y="3892550"/>
          <p14:tracePt t="29560" x="4518025" y="3905250"/>
          <p14:tracePt t="29576" x="4492625" y="3905250"/>
          <p14:tracePt t="29602" x="4462463" y="3935413"/>
          <p14:tracePt t="29627" x="4432300" y="3935413"/>
          <p14:tracePt t="29706" x="4402138" y="3965575"/>
          <p14:tracePt t="29721" x="4356100" y="3978275"/>
          <p14:tracePt t="29747" x="4343400" y="3990975"/>
          <p14:tracePt t="30497" x="4318000" y="3990975"/>
          <p14:tracePt t="30505" x="4292600" y="3990975"/>
          <p14:tracePt t="30514" x="4267200" y="3990975"/>
          <p14:tracePt t="30530" x="4254500" y="4003675"/>
          <p14:tracePt t="31090" x="4224338" y="3981450"/>
          <p14:tracePt t="31106" x="4224338" y="3952875"/>
          <p14:tracePt t="31122" x="4224338" y="3927475"/>
          <p14:tracePt t="31402" x="4211638" y="3914775"/>
          <p14:tracePt t="31442" x="4173538" y="3922713"/>
          <p14:tracePt t="31682" x="4160838" y="3935413"/>
          <p14:tracePt t="32002" x="4181475" y="3935413"/>
          <p14:tracePt t="32010" x="4244975" y="3935413"/>
          <p14:tracePt t="32025" x="4338638" y="3910013"/>
          <p14:tracePt t="32043" x="4394200" y="3910013"/>
          <p14:tracePt t="32059" x="4449763" y="3910013"/>
          <p14:tracePt t="32075" x="4475163" y="3910013"/>
          <p14:tracePt t="32093" x="4500563" y="3910013"/>
          <p14:tracePt t="32109" x="4560888" y="3879850"/>
          <p14:tracePt t="32126" x="4586288" y="3879850"/>
          <p14:tracePt t="32143" x="4614863" y="3879850"/>
          <p14:tracePt t="32159" x="4641850" y="3879850"/>
          <p14:tracePt t="32175" x="4667250" y="3879850"/>
          <p14:tracePt t="32178" x="4700588" y="3849688"/>
          <p14:tracePt t="32194" x="4725988" y="3849688"/>
          <p14:tracePt t="32209" x="4751388" y="3849688"/>
          <p14:tracePt t="32226" x="4781550" y="3849688"/>
          <p14:tracePt t="32243" x="4806950" y="3849688"/>
          <p14:tracePt t="32259" x="4837113" y="3849688"/>
          <p14:tracePt t="32276" x="4883150" y="3833813"/>
          <p14:tracePt t="32293" x="4930775" y="3786188"/>
          <p14:tracePt t="32314" x="4976813" y="3752850"/>
          <p14:tracePt t="32326" x="4989513" y="3752850"/>
          <p14:tracePt t="32343" x="5049838" y="3722688"/>
          <p14:tracePt t="32359" x="5080000" y="3692525"/>
          <p14:tracePt t="32362" x="5108575" y="3692525"/>
          <p14:tracePt t="32378" x="5133975" y="3692525"/>
          <p14:tracePt t="32402" x="5164138" y="3662363"/>
          <p14:tracePt t="32417" x="5194300" y="3662363"/>
          <p14:tracePt t="32434" x="5219700" y="3662363"/>
          <p14:tracePt t="32442" x="5245100" y="3662363"/>
          <p14:tracePt t="32459" x="5305425" y="3633788"/>
          <p14:tracePt t="32476" x="5330825" y="3633788"/>
          <p14:tracePt t="32493" x="5359400" y="3633788"/>
          <p14:tracePt t="32509" x="5399088" y="3633788"/>
          <p14:tracePt t="32512" x="5437188" y="3633788"/>
          <p14:tracePt t="32526" x="5465763" y="3633788"/>
          <p14:tracePt t="32529" x="5491163" y="3633788"/>
          <p14:tracePt t="32542" x="5521325" y="3633788"/>
          <p14:tracePt t="32559" x="5546725" y="3633788"/>
          <p14:tracePt t="32563" x="5572125" y="3633788"/>
          <p14:tracePt t="32576" x="5602288" y="3633788"/>
          <p14:tracePt t="32593" x="5657850" y="3633788"/>
          <p14:tracePt t="32610" x="5683250" y="3633788"/>
          <p14:tracePt t="32627" x="5708650" y="3633788"/>
          <p14:tracePt t="32642" x="5764213" y="3633788"/>
          <p14:tracePt t="32660" x="5819775" y="3633788"/>
          <p14:tracePt t="32676" x="5845175" y="3633788"/>
          <p14:tracePt t="32706" x="5857875" y="3621088"/>
          <p14:tracePt t="32738" x="5870575" y="3608388"/>
          <p14:tracePt t="32914" x="5849938" y="3608388"/>
          <p14:tracePt t="32921" x="5784850" y="3608388"/>
          <p14:tracePt t="32930" x="5759450" y="3608388"/>
          <p14:tracePt t="32942" x="5695950" y="3608388"/>
          <p14:tracePt t="32945" x="5632450" y="3608388"/>
          <p14:tracePt t="32959" x="5546725" y="3608388"/>
          <p14:tracePt t="32962" x="5500688" y="3608388"/>
          <p14:tracePt t="32975" x="5437188" y="3608388"/>
          <p14:tracePt t="32979" x="5411788" y="3608388"/>
          <p14:tracePt t="33170" x="5432425" y="3608388"/>
          <p14:tracePt t="33177" x="5462588" y="3608388"/>
          <p14:tracePt t="33193" x="5589588" y="3608388"/>
          <p14:tracePt t="33209" x="5678488" y="3608388"/>
          <p14:tracePt t="33225" x="5734050" y="3608388"/>
          <p14:tracePt t="33244" x="5759450" y="3608388"/>
          <p14:tracePt t="33259" x="5807075" y="3595688"/>
          <p14:tracePt t="33346" x="5819775" y="3581400"/>
          <p14:tracePt t="33490" x="5845175" y="3581400"/>
          <p14:tracePt t="33506" x="5857875" y="3590925"/>
          <p14:tracePt t="33514" x="5870575" y="3598863"/>
          <p14:tracePt t="33546" x="5895975" y="3598863"/>
          <p14:tracePt t="33553" x="5908675" y="3611563"/>
          <p14:tracePt t="33562" x="5916613" y="3624263"/>
          <p14:tracePt t="33578" x="5943600" y="3624263"/>
          <p14:tracePt t="33593" x="5969000" y="3624263"/>
          <p14:tracePt t="33642" x="5994400" y="3624263"/>
          <p14:tracePt t="33657" x="6022975" y="3624263"/>
          <p14:tracePt t="33682" x="6049963" y="3624263"/>
          <p14:tracePt t="33801" x="6027738" y="3624263"/>
          <p14:tracePt t="33817" x="5981700" y="3624263"/>
          <p14:tracePt t="33827" x="5934075" y="3624263"/>
          <p14:tracePt t="33833" x="5827713" y="3624263"/>
          <p14:tracePt t="33842" x="5764213" y="3624263"/>
          <p14:tracePt t="33859" x="5584825" y="3659188"/>
          <p14:tracePt t="33876" x="5414963" y="3659188"/>
          <p14:tracePt t="33893" x="5224463" y="3735388"/>
          <p14:tracePt t="33908" x="4989513" y="3735388"/>
          <p14:tracePt t="33927" x="4645025" y="3781425"/>
          <p14:tracePt t="33930" x="4416425" y="3829050"/>
          <p14:tracePt t="33943" x="4237038" y="3871913"/>
          <p14:tracePt t="33945" x="3951288" y="3917950"/>
          <p14:tracePt t="33959" x="3606800" y="3917950"/>
          <p14:tracePt t="33962" x="3259138" y="3917950"/>
          <p14:tracePt t="33977" x="2211388" y="3917950"/>
          <p14:tracePt t="33993" x="1225550" y="3917950"/>
          <p14:tracePt t="34010" x="633413" y="3917950"/>
          <p14:tracePt t="34028" x="293688" y="3917950"/>
          <p14:tracePt t="34042" x="204788" y="3917950"/>
          <p14:tracePt t="34060" x="174625" y="3917950"/>
          <p14:tracePt t="34098" x="166688" y="3930650"/>
          <p14:tracePt t="34105" x="136525" y="3960813"/>
          <p14:tracePt t="34122" x="136525" y="3986213"/>
          <p14:tracePt t="34146" x="136525" y="4011613"/>
          <p14:tracePt t="34194" x="136525" y="4041775"/>
          <p14:tracePt t="34210" x="144463" y="4054475"/>
          <p14:tracePt t="34217" x="157163" y="4067175"/>
          <p14:tracePt t="34227" x="169863" y="4075113"/>
          <p14:tracePt t="34243" x="220663" y="4100513"/>
          <p14:tracePt t="34259" x="314325" y="4135438"/>
          <p14:tracePt t="34276" x="446088" y="4168775"/>
          <p14:tracePt t="34293" x="676275" y="4168775"/>
          <p14:tracePt t="34310" x="863600" y="4203700"/>
          <p14:tracePt t="34312" x="977900" y="4203700"/>
          <p14:tracePt t="34325" x="1093788" y="4203700"/>
          <p14:tracePt t="34343" x="1238250" y="4203700"/>
          <p14:tracePt t="34346" x="1301750" y="4203700"/>
          <p14:tracePt t="34359" x="1362075" y="4203700"/>
          <p14:tracePt t="34361" x="1390650" y="4203700"/>
          <p14:tracePt t="34377" x="1446213" y="4203700"/>
          <p14:tracePt t="34392" x="1471613" y="4203700"/>
          <p14:tracePt t="34410" x="1497013" y="4203700"/>
          <p14:tracePt t="34425" x="1527175" y="4203700"/>
          <p14:tracePt t="34442" x="1552575" y="4203700"/>
          <p14:tracePt t="34682" x="1531938" y="4203700"/>
          <p14:tracePt t="35306" x="1519238" y="4198938"/>
          <p14:tracePt t="35346" x="1519238" y="4173538"/>
          <p14:tracePt t="35362" x="1519238" y="4160838"/>
          <p14:tracePt t="35369" x="1519238" y="4148138"/>
          <p14:tracePt t="35402" x="1519238" y="4122738"/>
          <p14:tracePt t="35417" x="1527175" y="4110038"/>
          <p14:tracePt t="35426" x="1587500" y="4079875"/>
          <p14:tracePt t="35433" x="1612900" y="4079875"/>
          <p14:tracePt t="35442" x="1641475" y="4049713"/>
          <p14:tracePt t="35460" x="1701800" y="4021138"/>
          <p14:tracePt t="35476" x="1803400" y="3981450"/>
          <p14:tracePt t="35493" x="1863725" y="3952875"/>
          <p14:tracePt t="35509" x="1889125" y="3952875"/>
          <p14:tracePt t="35525" x="1944688" y="3952875"/>
          <p14:tracePt t="35546" x="1970088" y="3952875"/>
          <p14:tracePt t="35634" x="1998663" y="3952875"/>
          <p14:tracePt t="35641" x="2025650" y="3952875"/>
          <p14:tracePt t="35657" x="2092325" y="3981450"/>
          <p14:tracePt t="35665" x="2117725" y="3981450"/>
          <p14:tracePt t="35676" x="2165350" y="3998913"/>
          <p14:tracePt t="35693" x="2276475" y="4016375"/>
          <p14:tracePt t="35709" x="2335213" y="4046538"/>
          <p14:tracePt t="35726" x="2390775" y="4046538"/>
          <p14:tracePt t="35729" x="2454275" y="4046538"/>
          <p14:tracePt t="35742" x="2479675" y="4046538"/>
          <p14:tracePt t="35745" x="2505075" y="4046538"/>
          <p14:tracePt t="35759" x="2573338" y="4079875"/>
          <p14:tracePt t="35775" x="2636838" y="4079875"/>
          <p14:tracePt t="35779" x="2701925" y="4079875"/>
          <p14:tracePt t="35792" x="2874963" y="4079875"/>
          <p14:tracePt t="35810" x="3046413" y="4079875"/>
          <p14:tracePt t="35825" x="3135313" y="4079875"/>
          <p14:tracePt t="35842" x="3211513" y="4067175"/>
          <p14:tracePt t="35859" x="3221038" y="4054475"/>
          <p14:tracePt t="35876" x="3249613" y="4054475"/>
          <p14:tracePt t="35893" x="3275013" y="4054475"/>
          <p14:tracePt t="35908" x="3330575" y="4054475"/>
          <p14:tracePt t="35925" x="3386138" y="4054475"/>
          <p14:tracePt t="35941" x="3436938" y="4054475"/>
          <p14:tracePt t="36274" x="3467100" y="4054475"/>
          <p14:tracePt t="36313" x="3492500" y="4054475"/>
          <p14:tracePt t="36321" x="3522663" y="4054475"/>
          <p14:tracePt t="36337" x="3548063" y="4054475"/>
          <p14:tracePt t="36346" x="3560763" y="4062413"/>
          <p14:tracePt t="36358" x="3573463" y="4075113"/>
          <p14:tracePt t="36362" x="3598863" y="4075113"/>
          <p14:tracePt t="36377" x="3619500" y="4075113"/>
          <p14:tracePt t="36392" x="3644900" y="4075113"/>
          <p14:tracePt t="36409" x="3675063" y="4075113"/>
          <p14:tracePt t="36425" x="3735388" y="4049713"/>
          <p14:tracePt t="36443" x="3760788" y="4049713"/>
          <p14:tracePt t="36459" x="3811588" y="4049713"/>
          <p14:tracePt t="36476" x="3841750" y="4049713"/>
          <p14:tracePt t="36493" x="3867150" y="4049713"/>
          <p14:tracePt t="36509" x="3897313" y="4049713"/>
          <p14:tracePt t="36570" x="3922713" y="4049713"/>
          <p14:tracePt t="36601" x="3948113" y="4049713"/>
          <p14:tracePt t="36610" x="3978275" y="4049713"/>
          <p14:tracePt t="36634" x="4003675" y="4049713"/>
          <p14:tracePt t="36682" x="4032250" y="4049713"/>
          <p14:tracePt t="36722" x="4057650" y="4049713"/>
          <p14:tracePt t="36746" x="4084638" y="4049713"/>
          <p14:tracePt t="37177" x="4097338" y="4049713"/>
          <p14:tracePt t="37185" x="4110038" y="4049713"/>
          <p14:tracePt t="37202" x="4135438" y="4049713"/>
          <p14:tracePt t="37210" x="4148138" y="4049713"/>
          <p14:tracePt t="37226" x="4160838" y="4049713"/>
          <p14:tracePt t="37250" x="4186238" y="4049713"/>
          <p14:tracePt t="37297" x="4211638" y="4049713"/>
          <p14:tracePt t="37337" x="4241800" y="4049713"/>
          <p14:tracePt t="37434" x="4267200" y="4049713"/>
          <p14:tracePt t="37450" x="4279900" y="4059238"/>
          <p14:tracePt t="37474" x="4279900" y="4084638"/>
          <p14:tracePt t="37490" x="4279900" y="4097338"/>
          <p14:tracePt t="37498" x="4279900" y="4110038"/>
          <p14:tracePt t="37842" x="4279900" y="4122738"/>
          <p14:tracePt t="37850" x="4279900" y="4135438"/>
          <p14:tracePt t="37860" x="4292600" y="4148138"/>
          <p14:tracePt t="37876" x="4335463" y="4160838"/>
          <p14:tracePt t="37892" x="4343400" y="4173538"/>
          <p14:tracePt t="37909" x="4368800" y="4173538"/>
          <p14:tracePt t="37925" x="4398963" y="4173538"/>
          <p14:tracePt t="38106" x="4416425" y="4219575"/>
          <p14:tracePt t="38113" x="4416425" y="4246563"/>
          <p14:tracePt t="38126" x="4416425" y="4310063"/>
          <p14:tracePt t="38129" x="4416425" y="4373563"/>
          <p14:tracePt t="38143" x="4416425" y="4437063"/>
          <p14:tracePt t="38146" x="4449763" y="4548188"/>
          <p14:tracePt t="38159" x="4492625" y="4672013"/>
          <p14:tracePt t="38162" x="4525963" y="4743450"/>
          <p14:tracePt t="38176" x="4560888" y="4926013"/>
          <p14:tracePt t="38193" x="4560888" y="4964113"/>
          <p14:tracePt t="38442" x="4538663" y="4964113"/>
          <p14:tracePt t="38458" x="4538663" y="4960938"/>
          <p14:tracePt t="38474" x="4551363" y="4918075"/>
          <p14:tracePt t="38482" x="4598988" y="4900613"/>
          <p14:tracePt t="38493" x="4629150" y="4870450"/>
          <p14:tracePt t="38509" x="4662488" y="4803775"/>
          <p14:tracePt t="38526" x="4733925" y="4684713"/>
          <p14:tracePt t="38529" x="4733925" y="4672013"/>
          <p14:tracePt t="38542" x="4748213" y="4629150"/>
          <p14:tracePt t="38545" x="4799013" y="4581525"/>
          <p14:tracePt t="38559" x="4799013" y="4551363"/>
          <p14:tracePt t="38562" x="4827588" y="4522788"/>
          <p14:tracePt t="38576" x="4857750" y="4492625"/>
          <p14:tracePt t="38593" x="4870450" y="4479925"/>
          <p14:tracePt t="38634" x="4930775" y="4449763"/>
          <p14:tracePt t="38650" x="4956175" y="4449763"/>
          <p14:tracePt t="38657" x="4986338" y="4449763"/>
          <p14:tracePt t="38666" x="5027613" y="4449763"/>
          <p14:tracePt t="38676" x="5075238" y="4449763"/>
          <p14:tracePt t="38693" x="5168900" y="4449763"/>
          <p14:tracePt t="38709" x="5262563" y="4419600"/>
          <p14:tracePt t="38726" x="5487988" y="4381500"/>
          <p14:tracePt t="38730" x="5559425" y="4348163"/>
          <p14:tracePt t="38743" x="5624513" y="4348163"/>
          <p14:tracePt t="38745" x="5665788" y="4330700"/>
          <p14:tracePt t="38759" x="5713413" y="4318000"/>
          <p14:tracePt t="38762" x="5746750" y="4287838"/>
          <p14:tracePt t="38774" x="5772150" y="4287838"/>
          <p14:tracePt t="38777" x="5784850" y="4275138"/>
          <p14:tracePt t="38792" x="5797550" y="4262438"/>
          <p14:tracePt t="38810" x="5870575" y="4203700"/>
          <p14:tracePt t="38828" x="5883275" y="4178300"/>
          <p14:tracePt t="38842" x="5938838" y="4122738"/>
          <p14:tracePt t="38859" x="5981700" y="4054475"/>
          <p14:tracePt t="38876" x="6010275" y="3994150"/>
          <p14:tracePt t="38892" x="6040438" y="3940175"/>
          <p14:tracePt t="38909" x="6070600" y="3879850"/>
          <p14:tracePt t="38926" x="6070600" y="3854450"/>
          <p14:tracePt t="38929" x="6083300" y="3841750"/>
          <p14:tracePt t="39050" x="6049963" y="3849688"/>
          <p14:tracePt t="39090" x="6015038" y="3884613"/>
          <p14:tracePt t="39114" x="6015038" y="3910013"/>
          <p14:tracePt t="39121" x="5984875" y="3940175"/>
          <p14:tracePt t="39137" x="5984875" y="3965575"/>
          <p14:tracePt t="39162" x="5984875" y="3994150"/>
          <p14:tracePt t="39186" x="5984875" y="4021138"/>
          <p14:tracePt t="39202" x="5984875" y="4049713"/>
          <p14:tracePt t="39210" x="5984875" y="4075113"/>
          <p14:tracePt t="39288" x="5994400" y="4087813"/>
          <p14:tracePt t="39313" x="6019800" y="4087813"/>
          <p14:tracePt t="39321" x="6049963" y="4087813"/>
          <p14:tracePt t="39337" x="6075363" y="4087813"/>
          <p14:tracePt t="39353" x="6100763" y="4087813"/>
          <p14:tracePt t="39362" x="6129338" y="4087813"/>
          <p14:tracePt t="39376" x="6189663" y="4062413"/>
          <p14:tracePt t="39392" x="6240463" y="4062413"/>
          <p14:tracePt t="39411" x="6329363" y="4062413"/>
          <p14:tracePt t="39425" x="6359525" y="4062413"/>
          <p14:tracePt t="39442" x="6415088" y="4062413"/>
          <p14:tracePt t="39459" x="6503988" y="4062413"/>
          <p14:tracePt t="39475" x="6632575" y="4062413"/>
          <p14:tracePt t="39493" x="6721475" y="4062413"/>
          <p14:tracePt t="39509" x="6777038" y="4062413"/>
          <p14:tracePt t="39526" x="6815138" y="4062413"/>
          <p14:tracePt t="39528" x="6827838" y="4062413"/>
          <p14:tracePt t="39542" x="6853238" y="4062413"/>
          <p14:tracePt t="39559" x="6883400" y="4062413"/>
          <p14:tracePt t="39576" x="6908800" y="4062413"/>
          <p14:tracePt t="39578" x="6934200" y="4062413"/>
          <p14:tracePt t="39610" x="6964363" y="4062413"/>
          <p14:tracePt t="39627" x="6989763" y="4062413"/>
          <p14:tracePt t="39634" x="7018338" y="4062413"/>
          <p14:tracePt t="39650" x="7045325" y="4062413"/>
          <p14:tracePt t="39673" x="7070725" y="4062413"/>
          <p14:tracePt t="39682" x="7099300" y="4062413"/>
          <p14:tracePt t="39706" x="7124700" y="4062413"/>
          <p14:tracePt t="39714" x="7154863" y="4062413"/>
          <p14:tracePt t="39730" x="7180263" y="4062413"/>
          <p14:tracePt t="39742" x="7205663" y="4062413"/>
          <p14:tracePt t="39745" x="7235825" y="4062413"/>
          <p14:tracePt t="39757" x="7261225" y="4062413"/>
          <p14:tracePt t="39775" x="7316788" y="4062413"/>
          <p14:tracePt t="39778" x="7329488" y="4054475"/>
          <p14:tracePt t="39793" x="7342188" y="4041775"/>
          <p14:tracePt t="39809" x="7367588" y="4041775"/>
          <p14:tracePt t="39826" x="7423150" y="4041775"/>
          <p14:tracePt t="39843" x="7483475" y="4041775"/>
          <p14:tracePt t="39859" x="7529513" y="4041775"/>
          <p14:tracePt t="39876" x="7567613" y="4041775"/>
          <p14:tracePt t="39893" x="7593013" y="4041775"/>
          <p14:tracePt t="39909" x="7618413" y="4041775"/>
          <p14:tracePt t="39926" x="7673975" y="4041775"/>
          <p14:tracePt t="39941" x="7699375" y="4041775"/>
          <p14:tracePt t="39962" x="7724775" y="4041775"/>
          <p14:tracePt t="39978" x="7754938" y="4041775"/>
          <p14:tracePt t="39993" x="7793038" y="4041775"/>
          <p14:tracePt t="40009" x="7831138" y="4041775"/>
          <p14:tracePt t="40026" x="7856538" y="4041775"/>
          <p14:tracePt t="40042" x="7908925" y="4041775"/>
          <p14:tracePt t="40059" x="7954963" y="4049713"/>
          <p14:tracePt t="40076" x="7967663" y="4062413"/>
          <p14:tracePt t="40092" x="7993063" y="4062413"/>
          <p14:tracePt t="40122" x="8018463" y="4062413"/>
          <p14:tracePt t="40146" x="8048625" y="4062413"/>
          <p14:tracePt t="40170" x="8074025" y="4062413"/>
          <p14:tracePt t="40178" x="8086725" y="4075113"/>
          <p14:tracePt t="40185" x="8099425" y="4087813"/>
          <p14:tracePt t="40609" x="8124825" y="4087813"/>
          <p14:tracePt t="40617" x="8150225" y="4087813"/>
          <p14:tracePt t="40634" x="8180388" y="4087813"/>
          <p14:tracePt t="40650" x="8205788" y="4087813"/>
          <p14:tracePt t="40659" x="8231188" y="4087813"/>
          <p14:tracePt t="40682" x="8261350" y="4087813"/>
          <p14:tracePt t="40692" x="8274050" y="4100513"/>
          <p14:tracePt t="40709" x="8286750" y="4113213"/>
          <p14:tracePt t="40778" x="8294688" y="4122738"/>
          <p14:tracePt t="40825" x="8286750" y="4165600"/>
          <p14:tracePt t="40857" x="8240713" y="4181475"/>
          <p14:tracePt t="41130" x="8240713" y="4122738"/>
          <p14:tracePt t="41137" x="8253413" y="4075113"/>
          <p14:tracePt t="41146" x="8299450" y="4024313"/>
          <p14:tracePt t="41159" x="8405813" y="3922713"/>
          <p14:tracePt t="41162" x="8453438" y="3871913"/>
          <p14:tracePt t="41175" x="8504238" y="3824288"/>
          <p14:tracePt t="41178" x="8626475" y="3781425"/>
          <p14:tracePt t="41193" x="8980488" y="3697288"/>
          <p14:tracePt t="41209" x="9320213" y="3697288"/>
          <p14:tracePt t="41225" x="9661525" y="3697288"/>
          <p14:tracePt t="41241" x="9788525" y="3697288"/>
          <p14:tracePt t="41260" x="9847263" y="3722688"/>
          <p14:tracePt t="41276" x="9894888" y="3735388"/>
          <p14:tracePt t="41292" x="9894888" y="3790950"/>
          <p14:tracePt t="41309" x="9925050" y="3884613"/>
          <p14:tracePt t="41326" x="9925050" y="4011613"/>
          <p14:tracePt t="41329" x="9925050" y="4075113"/>
          <p14:tracePt t="41342" x="9925050" y="4181475"/>
          <p14:tracePt t="41345" x="9925050" y="4246563"/>
          <p14:tracePt t="41359" x="9925050" y="4310063"/>
          <p14:tracePt t="41362" x="9925050" y="4373563"/>
          <p14:tracePt t="41376" x="9925050" y="4403725"/>
          <p14:tracePt t="41392" x="9925050" y="4429125"/>
          <p14:tracePt t="41408" x="9937750" y="4441825"/>
          <p14:tracePt t="41497" x="9963150" y="4419600"/>
          <p14:tracePt t="41514" x="9975850" y="4406900"/>
          <p14:tracePt t="41537" x="9988550" y="4394200"/>
          <p14:tracePt t="41634" x="9988550" y="4368800"/>
          <p14:tracePt t="41650" x="9963150" y="4368800"/>
          <p14:tracePt t="41666" x="9899650" y="4335463"/>
          <p14:tracePt t="41673" x="9869488" y="4335463"/>
          <p14:tracePt t="41682" x="9856788" y="4335463"/>
          <p14:tracePt t="41691" x="9813925" y="4305300"/>
          <p14:tracePt t="41709" x="9763125" y="4305300"/>
          <p14:tracePt t="41726" x="9732963" y="4305300"/>
          <p14:tracePt t="41742" x="9707563" y="4305300"/>
          <p14:tracePt t="41745" x="9677400" y="4305300"/>
          <p14:tracePt t="41770" x="9631363" y="4318000"/>
          <p14:tracePt t="41778" x="9621838" y="4330700"/>
          <p14:tracePt t="41794" x="9580563" y="4343400"/>
          <p14:tracePt t="41913" x="9550400" y="4318000"/>
          <p14:tracePt t="41929" x="9532938" y="4271963"/>
          <p14:tracePt t="41938" x="9520238" y="4259263"/>
          <p14:tracePt t="41946" x="9507538" y="4216400"/>
          <p14:tracePt t="41959" x="9477375" y="4186238"/>
          <p14:tracePt t="41962" x="9464675" y="4173538"/>
          <p14:tracePt t="41975" x="9451975" y="4135438"/>
          <p14:tracePt t="41978" x="9423400" y="4135438"/>
          <p14:tracePt t="41992" x="9409113" y="4122738"/>
          <p14:tracePt t="42008" x="9401175" y="4110038"/>
          <p14:tracePt t="42043" x="9375775" y="4110038"/>
          <p14:tracePt t="42106" x="9363075" y="4117975"/>
          <p14:tracePt t="42130" x="9363075" y="4143375"/>
          <p14:tracePt t="42193" x="9371013" y="4156075"/>
          <p14:tracePt t="42201" x="9396413" y="4156075"/>
          <p14:tracePt t="42257" x="9423400" y="4156075"/>
          <p14:tracePt t="42290" x="9448800" y="4156075"/>
          <p14:tracePt t="42353" x="9461500" y="4156075"/>
          <p14:tracePt t="42361" x="9502775" y="4156075"/>
          <p14:tracePt t="42375" x="9529763" y="4156075"/>
          <p14:tracePt t="42378" x="9558338" y="4156075"/>
          <p14:tracePt t="42393" x="9631363" y="4156075"/>
          <p14:tracePt t="42409" x="9737725" y="4156075"/>
          <p14:tracePt t="42425" x="9809163" y="4156075"/>
          <p14:tracePt t="42443" x="9847263" y="4156075"/>
          <p14:tracePt t="42459" x="9894888" y="4117975"/>
          <p14:tracePt t="42482" x="9894888" y="4087813"/>
          <p14:tracePt t="42570" x="9894888" y="4148138"/>
          <p14:tracePt t="42577" x="9912350" y="4194175"/>
          <p14:tracePt t="42593" x="9983788" y="4335463"/>
          <p14:tracePt t="42609" x="10099675" y="4352925"/>
          <p14:tracePt t="42625" x="10166350" y="4365625"/>
          <p14:tracePt t="42643" x="10256838" y="4365625"/>
          <p14:tracePt t="42659" x="10345738" y="4365625"/>
          <p14:tracePt t="42676" x="10426700" y="4284663"/>
          <p14:tracePt t="42692" x="10426700" y="4194175"/>
          <p14:tracePt t="42709" x="10426700" y="4100513"/>
          <p14:tracePt t="42725" x="10426700" y="4049713"/>
          <p14:tracePt t="42729" x="10426700" y="4021138"/>
          <p14:tracePt t="42743" x="10418763" y="4006850"/>
          <p14:tracePt t="42865" x="10472738" y="4006850"/>
          <p14:tracePt t="42873" x="10498138" y="4006850"/>
          <p14:tracePt t="42882" x="10566400" y="3973513"/>
          <p14:tracePt t="42892" x="10614025" y="3960813"/>
          <p14:tracePt t="42909" x="10644188" y="3900488"/>
          <p14:tracePt t="42926" x="10644188" y="3846513"/>
          <p14:tracePt t="42929" x="10644188" y="3781425"/>
          <p14:tracePt t="42941" x="10644188" y="3756025"/>
          <p14:tracePt t="42959" x="10644188" y="3730625"/>
          <p14:tracePt t="42975" x="10634663" y="3717925"/>
          <p14:tracePt t="42979" x="10621963" y="3705225"/>
          <p14:tracePt t="42992" x="10583863" y="3692525"/>
          <p14:tracePt t="43008" x="10558463" y="3692525"/>
          <p14:tracePt t="43025" x="10502900" y="3692525"/>
          <p14:tracePt t="43043" x="10447338" y="3692525"/>
          <p14:tracePt t="43059" x="10421938" y="3692525"/>
          <p14:tracePt t="43076" x="10375900" y="3705225"/>
          <p14:tracePt t="43154" x="10383838" y="3717925"/>
          <p14:tracePt t="43162" x="10409238" y="3692525"/>
          <p14:tracePt t="43176" x="10460038" y="3581400"/>
          <p14:tracePt t="43193" x="10460038" y="3489325"/>
          <p14:tracePt t="43210" x="10460038" y="3398838"/>
          <p14:tracePt t="43227" x="10452100" y="3386138"/>
          <p14:tracePt t="43474" x="10409238" y="3395663"/>
          <p14:tracePt t="43481" x="10396538" y="3408363"/>
          <p14:tracePt t="43493" x="10371138" y="3408363"/>
          <p14:tracePt t="43496" x="10302875" y="3441700"/>
          <p14:tracePt t="43508" x="10239375" y="3441700"/>
          <p14:tracePt t="43526" x="10018713" y="3475038"/>
          <p14:tracePt t="43529" x="9847263" y="3475038"/>
          <p14:tracePt t="43542" x="9725025" y="3517900"/>
          <p14:tracePt t="43546" x="9555163" y="3517900"/>
          <p14:tracePt t="43559" x="9375775" y="3560763"/>
          <p14:tracePt t="43561" x="9236075" y="3560763"/>
          <p14:tracePt t="43575" x="9086850" y="3603625"/>
          <p14:tracePt t="43577" x="8967788" y="3603625"/>
          <p14:tracePt t="43592" x="8916988" y="3603625"/>
          <p14:tracePt t="43834" x="8920163" y="3598863"/>
          <p14:tracePt t="43842" x="8920163" y="3573463"/>
          <p14:tracePt t="43849" x="8920163" y="3543300"/>
          <p14:tracePt t="43858" x="8920163" y="3517900"/>
          <p14:tracePt t="43875" x="8797925" y="3395663"/>
          <p14:tracePt t="43892" x="8550275" y="3314700"/>
          <p14:tracePt t="43908" x="8197850" y="3224213"/>
          <p14:tracePt t="43925" x="7967663" y="3224213"/>
          <p14:tracePt t="43929" x="7878763" y="3224213"/>
          <p14:tracePt t="43942" x="7737475" y="3224213"/>
          <p14:tracePt t="43944" x="7673975" y="3224213"/>
          <p14:tracePt t="43959" x="7521575" y="3224213"/>
          <p14:tracePt t="43961" x="7405688" y="3224213"/>
          <p14:tracePt t="43975" x="7258050" y="3241675"/>
          <p14:tracePt t="43978" x="7159625" y="3302000"/>
          <p14:tracePt t="43993" x="6797675" y="3479800"/>
          <p14:tracePt t="44009" x="6597650" y="3598863"/>
          <p14:tracePt t="44025" x="6415088" y="3781425"/>
          <p14:tracePt t="44043" x="6346825" y="3922713"/>
          <p14:tracePt t="44059" x="6346825" y="4011613"/>
          <p14:tracePt t="44075" x="6346825" y="4075113"/>
          <p14:tracePt t="44091" x="6538913" y="4211638"/>
          <p14:tracePt t="44108" x="6780213" y="4300538"/>
          <p14:tracePt t="44126" x="7099300" y="4343400"/>
          <p14:tracePt t="44129" x="7278688" y="4391025"/>
          <p14:tracePt t="44142" x="7453313" y="4432300"/>
          <p14:tracePt t="44145" x="7734300" y="4432300"/>
          <p14:tracePt t="44159" x="8053388" y="4479925"/>
          <p14:tracePt t="44162" x="8362950" y="4479925"/>
          <p14:tracePt t="44175" x="8707438" y="4479925"/>
          <p14:tracePt t="44178" x="9056688" y="4479925"/>
          <p14:tracePt t="44193" x="9621838" y="4479925"/>
          <p14:tracePt t="44209" x="9899650" y="4356100"/>
          <p14:tracePt t="44225" x="9958388" y="4275138"/>
          <p14:tracePt t="44242" x="9958388" y="4100513"/>
          <p14:tracePt t="44258" x="9877425" y="3859213"/>
          <p14:tracePt t="44275" x="9621838" y="3467100"/>
          <p14:tracePt t="44292" x="9269413" y="3067050"/>
          <p14:tracePt t="44309" x="8737600" y="2689225"/>
          <p14:tracePt t="44326" x="7980363" y="2339975"/>
          <p14:tracePt t="44329" x="7615238" y="2200275"/>
          <p14:tracePt t="44342" x="7205663" y="2079625"/>
          <p14:tracePt t="44345" x="6896100" y="2058988"/>
          <p14:tracePt t="44358" x="6584950" y="2058988"/>
          <p14:tracePt t="44361" x="6389688" y="2058988"/>
          <p14:tracePt t="44375" x="6219825" y="2058988"/>
          <p14:tracePt t="44378" x="6040438" y="2097088"/>
          <p14:tracePt t="44391" x="5943600" y="2157413"/>
          <p14:tracePt t="44394" x="5865813" y="2233613"/>
          <p14:tracePt t="44409" x="5700713" y="2466975"/>
          <p14:tracePt t="44425" x="5657850" y="2786063"/>
          <p14:tracePt t="44442" x="5657850" y="3127375"/>
          <p14:tracePt t="44459" x="5657850" y="3355975"/>
          <p14:tracePt t="44476" x="5797550" y="3586163"/>
          <p14:tracePt t="44492" x="6053138" y="3756025"/>
          <p14:tracePt t="44509" x="6410325" y="3887788"/>
          <p14:tracePt t="44526" x="6865938" y="3935413"/>
          <p14:tracePt t="44529" x="7189788" y="3986213"/>
          <p14:tracePt t="44541" x="7496175" y="3986213"/>
          <p14:tracePt t="44558" x="8121650" y="3986213"/>
          <p14:tracePt t="44561" x="8401050" y="3986213"/>
          <p14:tracePt t="44576" x="8686800" y="3943350"/>
          <p14:tracePt t="44579" x="8985250" y="3846513"/>
          <p14:tracePt t="44593" x="9345613" y="3662363"/>
          <p14:tracePt t="44609" x="9469438" y="3540125"/>
          <p14:tracePt t="44625" x="9507538" y="3403600"/>
          <p14:tracePt t="44642" x="9507538" y="3314700"/>
          <p14:tracePt t="44657" x="9507538" y="3259138"/>
          <p14:tracePt t="44675" x="9499600" y="3246438"/>
          <p14:tracePt t="44691" x="9474200" y="3246438"/>
          <p14:tracePt t="44708" x="9444038" y="3246438"/>
          <p14:tracePt t="44726" x="9332913" y="3259138"/>
          <p14:tracePt t="44729" x="9256713" y="3373438"/>
          <p14:tracePt t="44742" x="9180513" y="3449638"/>
          <p14:tracePt t="44745" x="9091613" y="3629025"/>
          <p14:tracePt t="44759" x="9005888" y="3760788"/>
          <p14:tracePt t="44761" x="8894763" y="3914775"/>
          <p14:tracePt t="44777" x="8469313" y="4246563"/>
          <p14:tracePt t="44793" x="8043863" y="4525963"/>
          <p14:tracePt t="44808" x="7397750" y="4905375"/>
          <p14:tracePt t="44825" x="6959600" y="5041900"/>
          <p14:tracePt t="44842" x="6635750" y="5130800"/>
          <p14:tracePt t="44859" x="6572250" y="5130800"/>
          <p14:tracePt t="45666" x="6542088" y="5130800"/>
          <p14:tracePt t="51146" x="6529388" y="5122863"/>
          <p14:tracePt t="51153" x="6610350" y="5037138"/>
          <p14:tracePt t="51162" x="6767513" y="4900613"/>
          <p14:tracePt t="51175" x="6832600" y="4887913"/>
          <p14:tracePt t="51178" x="6883400" y="4837113"/>
          <p14:tracePt t="51322" x="6908800" y="4837113"/>
          <p14:tracePt t="51330" x="7091363" y="4778375"/>
          <p14:tracePt t="51342" x="7296150" y="4710113"/>
          <p14:tracePt t="51345" x="7473950" y="4662488"/>
          <p14:tracePt t="51357" x="7648575" y="4619625"/>
          <p14:tracePt t="51375" x="7772400" y="4578350"/>
          <p14:tracePt t="51402" x="7802563" y="4548188"/>
          <p14:tracePt t="51410" x="7831138" y="4518025"/>
          <p14:tracePt t="51426" x="7934325" y="4416425"/>
          <p14:tracePt t="51442" x="8035925" y="4313238"/>
          <p14:tracePt t="51458" x="8235950" y="4194175"/>
          <p14:tracePt t="51475" x="8405813" y="4079875"/>
          <p14:tracePt t="51492" x="8626475" y="3998913"/>
          <p14:tracePt t="51508" x="8869363" y="3910013"/>
          <p14:tracePt t="51526" x="9026525" y="3875088"/>
          <p14:tracePt t="51529" x="9039225" y="3875088"/>
          <p14:tracePt t="51541" x="9064625" y="3875088"/>
          <p14:tracePt t="51558" x="9120188" y="3875088"/>
          <p14:tracePt t="51561" x="9145588" y="3875088"/>
          <p14:tracePt t="51575" x="9210675" y="3875088"/>
          <p14:tracePt t="51578" x="9236075" y="3875088"/>
          <p14:tracePt t="51593" x="9409113" y="3875088"/>
          <p14:tracePt t="51609" x="9639300" y="3875088"/>
          <p14:tracePt t="51626" x="9874250" y="3875088"/>
          <p14:tracePt t="51644" x="10044113" y="3875088"/>
          <p14:tracePt t="51658" x="10137775" y="3875088"/>
          <p14:tracePt t="51675" x="10196513" y="3875088"/>
          <p14:tracePt t="51692" x="10260013" y="3875088"/>
          <p14:tracePt t="51708" x="10353675" y="3875088"/>
          <p14:tracePt t="51725" x="10366375" y="3884613"/>
          <p14:tracePt t="51741" x="10375900" y="3897313"/>
          <p14:tracePt t="51744" x="10388600" y="3905250"/>
          <p14:tracePt t="51770" x="10379075" y="3948113"/>
          <p14:tracePt t="51778" x="10366375" y="3960813"/>
          <p14:tracePt t="51791" x="10366375" y="3986213"/>
          <p14:tracePt t="51794" x="10337800" y="4016375"/>
          <p14:tracePt t="51810" x="10337800" y="4046538"/>
          <p14:tracePt t="51825" x="10307638" y="4140200"/>
          <p14:tracePt t="51842" x="10247313" y="4198938"/>
          <p14:tracePt t="51858" x="10180638" y="4297363"/>
          <p14:tracePt t="51875" x="10115550" y="4394200"/>
          <p14:tracePt t="51892" x="10018713" y="4492625"/>
          <p14:tracePt t="51908" x="9915525" y="4594225"/>
          <p14:tracePt t="51925" x="9809163" y="4700588"/>
          <p14:tracePt t="51928" x="9763125" y="4751388"/>
          <p14:tracePt t="51942" x="9712325" y="4799013"/>
          <p14:tracePt t="51957" x="9636125" y="4845050"/>
          <p14:tracePt t="51960" x="9588500" y="4862513"/>
          <p14:tracePt t="51975" x="9575800" y="4875213"/>
          <p14:tracePt t="51992" x="9515475" y="4905375"/>
          <p14:tracePt t="52007" x="9490075" y="4905375"/>
          <p14:tracePt t="52026" x="9461500" y="4905375"/>
          <p14:tracePt t="52041" x="9436100" y="4905375"/>
          <p14:tracePt t="52060" x="9345613" y="4905375"/>
          <p14:tracePt t="52076" x="9317038" y="4905375"/>
          <p14:tracePt t="52092" x="9261475" y="4905375"/>
          <p14:tracePt t="52108" x="9183688" y="4862513"/>
          <p14:tracePt t="52124" x="9142413" y="4819650"/>
          <p14:tracePt t="52142" x="9104313" y="4781550"/>
          <p14:tracePt t="52144" x="9061450" y="4738688"/>
          <p14:tracePt t="52158" x="9048750" y="4725988"/>
          <p14:tracePt t="52161" x="9023350" y="4697413"/>
          <p14:tracePt t="52176" x="8993188" y="4667250"/>
          <p14:tracePt t="52178" x="8958263" y="4637088"/>
          <p14:tracePt t="52193" x="8932863" y="4578350"/>
          <p14:tracePt t="52208" x="8907463" y="4551363"/>
          <p14:tracePt t="52224" x="8907463" y="4522788"/>
          <p14:tracePt t="52259" x="8894763" y="4513263"/>
          <p14:tracePt t="52266" x="8882063" y="4500563"/>
          <p14:tracePt t="52275" x="8882063" y="4475163"/>
          <p14:tracePt t="52292" x="8856663" y="4449763"/>
          <p14:tracePt t="52370" x="8856663" y="4424363"/>
          <p14:tracePt t="52386" x="8856663" y="4360863"/>
          <p14:tracePt t="52394" x="8856663" y="4348163"/>
          <p14:tracePt t="52409" x="8886825" y="4259263"/>
          <p14:tracePt t="52427" x="8945563" y="4181475"/>
          <p14:tracePt t="52442" x="9043988" y="4084638"/>
          <p14:tracePt t="52457" x="9170988" y="3956050"/>
          <p14:tracePt t="52475" x="9396413" y="3811588"/>
          <p14:tracePt t="52492" x="9494838" y="3748088"/>
          <p14:tracePt t="52508" x="9532938" y="3705225"/>
          <p14:tracePt t="52525" x="9601200" y="3671888"/>
          <p14:tracePt t="52541" x="9669463" y="3636963"/>
          <p14:tracePt t="52770" x="9648825" y="3636963"/>
          <p14:tracePt t="52785" x="9621838" y="3636963"/>
          <p14:tracePt t="52794" x="9571038" y="3667125"/>
          <p14:tracePt t="52810" x="9563100" y="3667125"/>
          <p14:tracePt t="52825" x="9507538" y="3667125"/>
          <p14:tracePt t="52843" x="9451975" y="3697288"/>
          <p14:tracePt t="52858" x="9355138" y="3730625"/>
          <p14:tracePt t="52874" x="9226550" y="3730625"/>
          <p14:tracePt t="52891" x="9137650" y="3730625"/>
          <p14:tracePt t="52908" x="9082088" y="3730625"/>
          <p14:tracePt t="52925" x="9018588" y="3730625"/>
          <p14:tracePt t="53058" x="9005888" y="3722688"/>
          <p14:tracePt t="53065" x="9005888" y="3709988"/>
          <p14:tracePt t="53074" x="9005888" y="3697288"/>
          <p14:tracePt t="53106" x="9005888" y="3671888"/>
          <p14:tracePt t="53498" x="8980488" y="3659188"/>
          <p14:tracePt t="53505" x="8932863" y="3659188"/>
          <p14:tracePt t="53514" x="8826500" y="3659188"/>
          <p14:tracePt t="53525" x="8648700" y="3697288"/>
          <p14:tracePt t="53542" x="8294688" y="3786188"/>
          <p14:tracePt t="53545" x="8061325" y="3879850"/>
          <p14:tracePt t="53557" x="7947025" y="3879850"/>
          <p14:tracePt t="53575" x="7699375" y="3960813"/>
          <p14:tracePt t="53578" x="7631113" y="3994150"/>
          <p14:tracePt t="53591" x="7483475" y="4037013"/>
          <p14:tracePt t="53594" x="7337425" y="4037013"/>
          <p14:tracePt t="53608" x="7053263" y="4037013"/>
          <p14:tracePt t="53626" x="6908800" y="4037013"/>
          <p14:tracePt t="53643" x="6819900" y="4037013"/>
          <p14:tracePt t="53658" x="6648450" y="4037013"/>
          <p14:tracePt t="53675" x="6461125" y="4003675"/>
          <p14:tracePt t="53691" x="6369050" y="3973513"/>
          <p14:tracePt t="53707" x="6275388" y="3940175"/>
          <p14:tracePt t="53724" x="6181725" y="3940175"/>
          <p14:tracePt t="53741" x="6022975" y="3887788"/>
          <p14:tracePt t="53757" x="5984875" y="3875088"/>
          <p14:tracePt t="53774" x="5956300" y="3875088"/>
          <p14:tracePt t="53777" x="5929313" y="3875088"/>
          <p14:tracePt t="53792" x="5862638" y="3841750"/>
          <p14:tracePt t="53809" x="5768975" y="3808413"/>
          <p14:tracePt t="53825" x="5414963" y="3717925"/>
          <p14:tracePt t="53842" x="5199063" y="3641725"/>
          <p14:tracePt t="53860" x="5032375" y="3565525"/>
          <p14:tracePt t="53874" x="4670425" y="3386138"/>
          <p14:tracePt t="53891" x="4470400" y="3267075"/>
          <p14:tracePt t="53908" x="4389438" y="3186113"/>
          <p14:tracePt t="53925" x="4176713" y="2973388"/>
          <p14:tracePt t="53941" x="4062413" y="2828925"/>
          <p14:tracePt t="53958" x="4029075" y="2730500"/>
          <p14:tracePt t="53961" x="4029075" y="2705100"/>
          <p14:tracePt t="53974" x="4029075" y="2641600"/>
          <p14:tracePt t="53977" x="3998913" y="2611438"/>
          <p14:tracePt t="53992" x="3998913" y="2547938"/>
          <p14:tracePt t="53994" x="3963988" y="2479675"/>
          <p14:tracePt t="54007" x="3905250" y="2382838"/>
          <p14:tracePt t="54010" x="3887788" y="2335213"/>
          <p14:tracePt t="54025" x="3887788" y="2241550"/>
          <p14:tracePt t="54042" x="3887788" y="2152650"/>
          <p14:tracePt t="54057" x="3917950" y="1970088"/>
          <p14:tracePt t="54074" x="3951288" y="1838325"/>
          <p14:tracePt t="54092" x="3990975" y="1739900"/>
          <p14:tracePt t="54108" x="4037013" y="1620838"/>
          <p14:tracePt t="54125" x="4084638" y="1506538"/>
          <p14:tracePt t="54142" x="4181475" y="1408113"/>
          <p14:tracePt t="54145" x="4229100" y="1390650"/>
          <p14:tracePt t="54158" x="4295775" y="1357313"/>
          <p14:tracePt t="54161" x="4368800" y="1322388"/>
          <p14:tracePt t="54175" x="4437063" y="1289050"/>
          <p14:tracePt t="54178" x="4530725" y="1268413"/>
          <p14:tracePt t="54191" x="4624388" y="1250950"/>
          <p14:tracePt t="54194" x="4743450" y="1208088"/>
          <p14:tracePt t="54208" x="4908550" y="1157288"/>
          <p14:tracePt t="54225" x="4994275" y="1127125"/>
          <p14:tracePt t="54242" x="5130800" y="1093788"/>
          <p14:tracePt t="54258" x="5240338" y="1081088"/>
          <p14:tracePt t="54275" x="5372100" y="1046163"/>
          <p14:tracePt t="54291" x="5594350" y="1046163"/>
          <p14:tracePt t="54307" x="5772150" y="1046163"/>
          <p14:tracePt t="54325" x="5946775" y="1046163"/>
          <p14:tracePt t="54341" x="6070600" y="1046163"/>
          <p14:tracePt t="54344" x="6134100" y="1046163"/>
          <p14:tracePt t="54358" x="6223000" y="1058863"/>
          <p14:tracePt t="54361" x="6270625" y="1076325"/>
          <p14:tracePt t="54375" x="6381750" y="1109663"/>
          <p14:tracePt t="54378" x="6503988" y="1152525"/>
          <p14:tracePt t="54391" x="6627813" y="1195388"/>
          <p14:tracePt t="54394" x="6777038" y="1238250"/>
          <p14:tracePt t="54408" x="6823075" y="1238250"/>
          <p14:tracePt t="54410" x="6934200" y="1271588"/>
          <p14:tracePt t="54425" x="7070725" y="1309688"/>
          <p14:tracePt t="54442" x="7231063" y="1382713"/>
          <p14:tracePt t="54458" x="7389813" y="1416050"/>
          <p14:tracePt t="54474" x="7524750" y="1450975"/>
          <p14:tracePt t="54491" x="7656513" y="1484313"/>
          <p14:tracePt t="54507" x="7712075" y="1514475"/>
          <p14:tracePt t="54525" x="7767638" y="1539875"/>
          <p14:tracePt t="54542" x="7805738" y="1577975"/>
          <p14:tracePt t="54557" x="7805738" y="1603375"/>
          <p14:tracePt t="54575" x="7853363" y="1681163"/>
          <p14:tracePt t="54578" x="7866063" y="1693863"/>
          <p14:tracePt t="54592" x="7866063" y="1747838"/>
          <p14:tracePt t="54594" x="7866063" y="1812925"/>
          <p14:tracePt t="54609" x="7866063" y="1939925"/>
          <p14:tracePt t="54625" x="7866063" y="2066925"/>
          <p14:tracePt t="54642" x="7866063" y="2241550"/>
          <p14:tracePt t="54658" x="7835900" y="2425700"/>
          <p14:tracePt t="54674" x="7666038" y="2679700"/>
          <p14:tracePt t="54691" x="7491413" y="2940050"/>
          <p14:tracePt t="54707" x="7415213" y="3130550"/>
          <p14:tracePt t="54725" x="7286625" y="3382963"/>
          <p14:tracePt t="54728" x="7248525" y="3502025"/>
          <p14:tracePt t="54741" x="7210425" y="3573463"/>
          <p14:tracePt t="54758" x="7142163" y="3714750"/>
          <p14:tracePt t="54761" x="7108825" y="3781425"/>
          <p14:tracePt t="54775" x="7070725" y="3854450"/>
          <p14:tracePt t="54778" x="7040563" y="3884613"/>
          <p14:tracePt t="54791" x="7005638" y="3952875"/>
          <p14:tracePt t="54794" x="6977063" y="3981450"/>
          <p14:tracePt t="54809" x="6873875" y="4084638"/>
          <p14:tracePt t="54826" x="6797675" y="4165600"/>
          <p14:tracePt t="54842" x="6657975" y="4233863"/>
          <p14:tracePt t="54858" x="6465888" y="4310063"/>
          <p14:tracePt t="54874" x="6291263" y="4348163"/>
          <p14:tracePt t="54891" x="5943600" y="4391025"/>
          <p14:tracePt t="54907" x="5543550" y="4437063"/>
          <p14:tracePt t="54924" x="5087938" y="4437063"/>
          <p14:tracePt t="54941" x="4637088" y="4437063"/>
          <p14:tracePt t="54945" x="4356100" y="4437063"/>
          <p14:tracePt t="54957" x="4186238" y="4437063"/>
          <p14:tracePt t="54975" x="3871913" y="4437063"/>
          <p14:tracePt t="54978" x="3778250" y="4403725"/>
          <p14:tracePt t="54991" x="3705225" y="4368800"/>
          <p14:tracePt t="54995" x="3679825" y="4368800"/>
          <p14:tracePt t="55008" x="3603625" y="4322763"/>
          <p14:tracePt t="55024" x="3568700" y="4262438"/>
          <p14:tracePt t="55041" x="3535363" y="4168775"/>
          <p14:tracePt t="55058" x="3467100" y="4029075"/>
          <p14:tracePt t="55075" x="3386138" y="3836988"/>
          <p14:tracePt t="55091" x="3317875" y="3697288"/>
          <p14:tracePt t="55108" x="3279775" y="3509963"/>
          <p14:tracePt t="55126" x="3206750" y="3317875"/>
          <p14:tracePt t="55128" x="3206750" y="3254375"/>
          <p14:tracePt t="55141" x="3206750" y="3190875"/>
          <p14:tracePt t="55145" x="3206750" y="3127375"/>
          <p14:tracePt t="55157" x="3206750" y="3063875"/>
          <p14:tracePt t="55175" x="3206750" y="2867025"/>
          <p14:tracePt t="55179" x="3206750" y="2820988"/>
          <p14:tracePt t="55191" x="3206750" y="2760663"/>
          <p14:tracePt t="55194" x="3236913" y="2692400"/>
          <p14:tracePt t="55209" x="3327400" y="2570163"/>
          <p14:tracePt t="55226" x="3406775" y="2489200"/>
          <p14:tracePt t="55242" x="3509963" y="2386013"/>
          <p14:tracePt t="55258" x="3581400" y="2344738"/>
          <p14:tracePt t="55274" x="3641725" y="2279650"/>
          <p14:tracePt t="55292" x="3717925" y="2251075"/>
          <p14:tracePt t="55307" x="3832225" y="2185988"/>
          <p14:tracePt t="55325" x="3973513" y="2114550"/>
          <p14:tracePt t="55342" x="4105275" y="2079625"/>
          <p14:tracePt t="55345" x="4198938" y="2063750"/>
          <p14:tracePt t="55358" x="4292600" y="2046288"/>
          <p14:tracePt t="55361" x="4360863" y="2012950"/>
          <p14:tracePt t="55375" x="4508500" y="1965325"/>
          <p14:tracePt t="55378" x="4556125" y="1965325"/>
          <p14:tracePt t="55391" x="4645025" y="1931988"/>
          <p14:tracePt t="55395" x="4733925" y="1931988"/>
          <p14:tracePt t="55407" x="4799013" y="1931988"/>
          <p14:tracePt t="55410" x="4883150" y="1914525"/>
          <p14:tracePt t="55425" x="5040313" y="1897063"/>
          <p14:tracePt t="55441" x="5211763" y="1897063"/>
          <p14:tracePt t="55457" x="5440363" y="1897063"/>
          <p14:tracePt t="55475" x="5726113" y="1897063"/>
          <p14:tracePt t="55492" x="5929313" y="1897063"/>
          <p14:tracePt t="55508" x="6142038" y="1931988"/>
          <p14:tracePt t="55525" x="6432550" y="1978025"/>
          <p14:tracePt t="55542" x="6670675" y="2016125"/>
          <p14:tracePt t="55545" x="6840538" y="2016125"/>
          <p14:tracePt t="55557" x="6964363" y="2058988"/>
          <p14:tracePt t="55575" x="7258050" y="2097088"/>
          <p14:tracePt t="55578" x="7329488" y="2135188"/>
          <p14:tracePt t="55590" x="7397750" y="2170113"/>
          <p14:tracePt t="55594" x="7427913" y="2170113"/>
          <p14:tracePt t="55608" x="7521575" y="2203450"/>
          <p14:tracePt t="55626" x="7550150" y="2233613"/>
          <p14:tracePt t="55642" x="7610475" y="2263775"/>
          <p14:tracePt t="55658" x="7635875" y="2284413"/>
          <p14:tracePt t="55677" x="7661275" y="2314575"/>
          <p14:tracePt t="55691" x="7673975" y="2322513"/>
          <p14:tracePt t="55708" x="7699375" y="2347913"/>
          <p14:tracePt t="55724" x="7712075" y="2390775"/>
          <p14:tracePt t="55741" x="7759700" y="2466975"/>
          <p14:tracePt t="55744" x="7759700" y="2492375"/>
          <p14:tracePt t="55757" x="7759700" y="2522538"/>
          <p14:tracePt t="55775" x="7785100" y="2582863"/>
          <p14:tracePt t="55778" x="7785100" y="2638425"/>
          <p14:tracePt t="55791" x="7785100" y="2663825"/>
          <p14:tracePt t="55794" x="7818438" y="2730500"/>
          <p14:tracePt t="55807" x="7818438" y="2760663"/>
          <p14:tracePt t="55811" x="7818438" y="2786063"/>
          <p14:tracePt t="55826" x="7853363" y="2917825"/>
          <p14:tracePt t="55842" x="7853363" y="3008313"/>
          <p14:tracePt t="55859" x="7853363" y="3101975"/>
          <p14:tracePt t="55875" x="7853363" y="3190875"/>
          <p14:tracePt t="55891" x="7853363" y="3246438"/>
          <p14:tracePt t="55908" x="7793038" y="3343275"/>
          <p14:tracePt t="55925" x="7729538" y="3441700"/>
          <p14:tracePt t="55941" x="7669213" y="3502025"/>
          <p14:tracePt t="55957" x="7589838" y="3581400"/>
          <p14:tracePt t="55975" x="7512050" y="3629025"/>
          <p14:tracePt t="55978" x="7443788" y="3659188"/>
          <p14:tracePt t="55991" x="7392988" y="3709988"/>
          <p14:tracePt t="55994" x="7324725" y="3743325"/>
          <p14:tracePt t="56007" x="7248525" y="3821113"/>
          <p14:tracePt t="56010" x="7177088" y="3859213"/>
          <p14:tracePt t="56025" x="6926263" y="3981450"/>
          <p14:tracePt t="56042" x="6700838" y="4100513"/>
          <p14:tracePt t="56058" x="6448425" y="4229100"/>
          <p14:tracePt t="56074" x="6169025" y="4403725"/>
          <p14:tracePt t="56091" x="5807075" y="4560888"/>
          <p14:tracePt t="56108" x="5505450" y="4667250"/>
          <p14:tracePt t="56115" x="5351463" y="4751388"/>
          <p14:tracePt t="56125" x="5146675" y="4799013"/>
          <p14:tracePt t="56142" x="4824413" y="4884738"/>
          <p14:tracePt t="56145" x="4675188" y="4926013"/>
          <p14:tracePt t="56157" x="4594225" y="5003800"/>
          <p14:tracePt t="56161" x="4479925" y="5003800"/>
          <p14:tracePt t="56175" x="4275138" y="5097463"/>
          <p14:tracePt t="56178" x="4122738" y="5138738"/>
          <p14:tracePt t="56191" x="4003675" y="5181600"/>
          <p14:tracePt t="56194" x="3824288" y="5224463"/>
          <p14:tracePt t="56208" x="3679825" y="5245100"/>
          <p14:tracePt t="56211" x="3479800" y="5267325"/>
          <p14:tracePt t="56225" x="3130550" y="5313363"/>
          <p14:tracePt t="56242" x="2722563" y="5402263"/>
          <p14:tracePt t="56258" x="2370138" y="5492750"/>
          <p14:tracePt t="56275" x="1995488" y="5535613"/>
          <p14:tracePt t="56291" x="1735138" y="5535613"/>
          <p14:tracePt t="56307" x="1646238" y="5535613"/>
          <p14:tracePt t="56370" x="1582738" y="5535613"/>
          <p14:tracePt t="56377" x="1557338" y="5535613"/>
          <p14:tracePt t="56392" x="1416050" y="5432425"/>
          <p14:tracePt t="56408" x="1289050" y="5305425"/>
          <p14:tracePt t="56425" x="1162050" y="5181600"/>
          <p14:tracePt t="56442" x="1008063" y="5029200"/>
          <p14:tracePt t="56458" x="927100" y="4948238"/>
          <p14:tracePt t="56474" x="863600" y="4811713"/>
          <p14:tracePt t="56491" x="846138" y="4700588"/>
          <p14:tracePt t="56507" x="833438" y="4632325"/>
          <p14:tracePt t="56525" x="800100" y="4535488"/>
          <p14:tracePt t="56542" x="769938" y="4479925"/>
          <p14:tracePt t="56545" x="769938" y="4454525"/>
          <p14:tracePt t="56558" x="739775" y="4419600"/>
          <p14:tracePt t="56561" x="739775" y="4394200"/>
          <p14:tracePt t="56575" x="727075" y="4381500"/>
          <p14:tracePt t="56578" x="714375" y="4368800"/>
          <p14:tracePt t="56674" x="752475" y="4356100"/>
          <p14:tracePt t="56681" x="777875" y="4356100"/>
          <p14:tracePt t="56691" x="790575" y="4343400"/>
          <p14:tracePt t="56708" x="858838" y="4330700"/>
          <p14:tracePt t="56724" x="914400" y="4330700"/>
          <p14:tracePt t="56741" x="969963" y="4330700"/>
          <p14:tracePt t="56757" x="1058863" y="4330700"/>
          <p14:tracePt t="56761" x="1127125" y="4297363"/>
          <p14:tracePt t="56775" x="1174750" y="4297363"/>
          <p14:tracePt t="56778" x="1258888" y="4297363"/>
          <p14:tracePt t="56792" x="1322388" y="4297363"/>
          <p14:tracePt t="56795" x="1387475" y="4297363"/>
          <p14:tracePt t="56807" x="1450975" y="4297363"/>
          <p14:tracePt t="56811" x="1557338" y="4297363"/>
          <p14:tracePt t="56825" x="1684338" y="4297363"/>
          <p14:tracePt t="56841" x="1812925" y="4297363"/>
          <p14:tracePt t="56858" x="1939925" y="4297363"/>
          <p14:tracePt t="56874" x="2092325" y="4262438"/>
          <p14:tracePt t="56892" x="2276475" y="4224338"/>
          <p14:tracePt t="56908" x="2479675" y="4224338"/>
          <p14:tracePt t="56925" x="2667000" y="4181475"/>
          <p14:tracePt t="56929" x="2730500" y="4181475"/>
          <p14:tracePt t="56941" x="2836863" y="4181475"/>
          <p14:tracePt t="56957" x="3011488" y="4181475"/>
          <p14:tracePt t="56974" x="3143250" y="4181475"/>
          <p14:tracePt t="56977" x="3206750" y="4181475"/>
          <p14:tracePt t="56991" x="3271838" y="4181475"/>
          <p14:tracePt t="56994" x="3297238" y="4181475"/>
          <p14:tracePt t="57007" x="3360738" y="4181475"/>
          <p14:tracePt t="57009" x="3424238" y="4181475"/>
          <p14:tracePt t="57025" x="3513138" y="4181475"/>
          <p14:tracePt t="57041" x="3641725" y="4181475"/>
          <p14:tracePt t="57058" x="3735388" y="4181475"/>
          <p14:tracePt t="57075" x="3862388" y="4181475"/>
          <p14:tracePt t="57091" x="3913188" y="4181475"/>
          <p14:tracePt t="57108" x="3986213" y="4181475"/>
          <p14:tracePt t="57125" x="4024313" y="4181475"/>
          <p14:tracePt t="57141" x="4054475" y="4181475"/>
          <p14:tracePt t="57145" x="4079875" y="4181475"/>
          <p14:tracePt t="57162" x="4110038" y="4181475"/>
          <p14:tracePt t="57186" x="4156075" y="4165600"/>
          <p14:tracePt t="57217" x="4164013" y="4152900"/>
          <p14:tracePt t="57466" x="4160838" y="4160838"/>
          <p14:tracePt t="57476" x="4143375" y="4203700"/>
          <p14:tracePt t="57481" x="4130675" y="4216400"/>
          <p14:tracePt t="57491" x="4016375" y="4267200"/>
          <p14:tracePt t="57508" x="3887788" y="4267200"/>
          <p14:tracePt t="57525" x="3841750" y="4292600"/>
          <p14:tracePt t="57866" x="3829050" y="4292600"/>
          <p14:tracePt t="57875" x="3803650" y="4292600"/>
          <p14:tracePt t="57890" x="3738563" y="4292600"/>
          <p14:tracePt t="57914" x="3675063" y="4292600"/>
          <p14:tracePt t="57921" x="3629025" y="4292600"/>
          <p14:tracePt t="57930" x="3581400" y="4267200"/>
          <p14:tracePt t="57941" x="3556000" y="4267200"/>
          <p14:tracePt t="57957" x="3424238" y="4233863"/>
          <p14:tracePt t="57974" x="3365500" y="4203700"/>
          <p14:tracePt t="57977" x="3309938" y="4203700"/>
          <p14:tracePt t="57990" x="3279775" y="4203700"/>
          <p14:tracePt t="57993" x="3216275" y="4203700"/>
          <p14:tracePt t="58007" x="3190875" y="4203700"/>
          <p14:tracePt t="58011" x="3165475" y="4203700"/>
          <p14:tracePt t="58025" x="3071813" y="4203700"/>
          <p14:tracePt t="58042" x="2981325" y="4203700"/>
          <p14:tracePt t="58058" x="2892425" y="4203700"/>
          <p14:tracePt t="58074" x="2798763" y="4203700"/>
          <p14:tracePt t="58092" x="2743200" y="4203700"/>
          <p14:tracePt t="58108" x="2654300" y="4203700"/>
          <p14:tracePt t="58125" x="2598738" y="4203700"/>
          <p14:tracePt t="58141" x="2552700" y="4216400"/>
          <p14:tracePt t="59314" x="2540000" y="4229100"/>
          <p14:tracePt t="59337" x="2514600" y="422910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7941"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records those events in order to provide a history of its financial activities. Recording consists of keeping a systematic, chronological diary of events, measured in dollars and cents. </a:t>
            </a: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736432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Definition and Importance of Accounting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Picture 13">
            <a:extLst>
              <a:ext uri="{FF2B5EF4-FFF2-40B4-BE49-F238E27FC236}">
                <a16:creationId xmlns:a16="http://schemas.microsoft.com/office/drawing/2014/main" id="{2936B5ED-B266-5295-A491-7FA3D096BA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3470" y="1885374"/>
            <a:ext cx="1988840" cy="15436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2713536777"/>
      </p:ext>
    </p:extLst>
  </p:cSld>
  <p:clrMapOvr>
    <a:masterClrMapping/>
  </p:clrMapOvr>
  <mc:AlternateContent xmlns:mc="http://schemas.openxmlformats.org/markup-compatibility/2006" xmlns:p14="http://schemas.microsoft.com/office/powerpoint/2010/main">
    <mc:Choice Requires="p14">
      <p:transition p14:dur="10" advTm="60773"/>
    </mc:Choice>
    <mc:Fallback xmlns="">
      <p:transition advTm="6077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communicates the collected information to interested users by means of accounting reports. The most common of these reports are called financial statements. </a:t>
            </a: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736432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Definition and Importance of Accounting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4">
            <a:extLst>
              <a:ext uri="{FF2B5EF4-FFF2-40B4-BE49-F238E27FC236}">
                <a16:creationId xmlns:a16="http://schemas.microsoft.com/office/drawing/2014/main" id="{B5F80695-2FF1-5206-448F-480AF115ED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4753" y="1894327"/>
            <a:ext cx="2195870" cy="1534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24758016"/>
      </p:ext>
    </p:extLst>
  </p:cSld>
  <p:clrMapOvr>
    <a:masterClrMapping/>
  </p:clrMapOvr>
  <mc:AlternateContent xmlns:mc="http://schemas.openxmlformats.org/markup-compatibility/2006" xmlns:p14="http://schemas.microsoft.com/office/powerpoint/2010/main">
    <mc:Choice Requires="p14">
      <p:transition p14:dur="10" advTm="32702"/>
    </mc:Choice>
    <mc:Fallback xmlns="">
      <p:transition advTm="32702"/>
    </mc:Fallback>
  </mc:AlternateContent>
  <p:extLst>
    <p:ext uri="{3A86A75C-4F4B-4683-9AE1-C65F6400EC91}">
      <p14:laserTraceLst xmlns:p14="http://schemas.microsoft.com/office/powerpoint/2010/main">
        <p14:tracePtLst>
          <p14:tracePt t="25743" x="2573338" y="4229100"/>
          <p14:tracePt t="25751" x="2820988" y="4271963"/>
          <p14:tracePt t="25767" x="3390900" y="4318000"/>
          <p14:tracePt t="25784" x="3649663" y="4335463"/>
          <p14:tracePt t="25801" x="3692525" y="4348163"/>
          <p14:tracePt t="25818" x="3778250" y="4348163"/>
          <p14:tracePt t="25835" x="3905250" y="4348163"/>
          <p14:tracePt t="25851" x="4135438" y="4275138"/>
          <p14:tracePt t="25854" x="4257675" y="4233863"/>
          <p14:tracePt t="25867" x="4411663" y="4148138"/>
          <p14:tracePt t="25870" x="4457700" y="4148138"/>
          <p14:tracePt t="25883" x="4522788" y="4148138"/>
          <p14:tracePt t="25886" x="4606925" y="4130675"/>
          <p14:tracePt t="25904" x="4619625" y="4117975"/>
          <p14:tracePt t="25918" x="4675188" y="4117975"/>
          <p14:tracePt t="25935" x="4802188" y="4117975"/>
          <p14:tracePt t="25951" x="4892675" y="4117975"/>
          <p14:tracePt t="25968" x="4968875" y="4117975"/>
          <p14:tracePt t="25984" x="5006975" y="4117975"/>
          <p14:tracePt t="26001" x="5032375" y="4117975"/>
          <p14:tracePt t="26018" x="5062538" y="4117975"/>
          <p14:tracePt t="26034" x="5151438" y="4117975"/>
          <p14:tracePt t="26052" x="5321300" y="4117975"/>
          <p14:tracePt t="26055" x="5437188" y="4117975"/>
          <p14:tracePt t="26068" x="5500688" y="4117975"/>
          <p14:tracePt t="26070" x="5530850" y="4117975"/>
          <p14:tracePt t="26167" x="5487988" y="4117975"/>
          <p14:tracePt t="26175" x="5440363" y="4117975"/>
          <p14:tracePt t="26185" x="5372100" y="4148138"/>
          <p14:tracePt t="26200" x="5240338" y="4181475"/>
          <p14:tracePt t="26218" x="5100638" y="4249738"/>
          <p14:tracePt t="26234" x="5006975" y="4284663"/>
          <p14:tracePt t="26251" x="4946650" y="4313238"/>
          <p14:tracePt t="26304" x="4968875" y="4313238"/>
          <p14:tracePt t="26312" x="4999038" y="4313238"/>
          <p14:tracePt t="26320" x="5105400" y="4313238"/>
          <p14:tracePt t="26334" x="5399088" y="4356100"/>
          <p14:tracePt t="26352" x="5772150" y="4403725"/>
          <p14:tracePt t="26370" x="6083300" y="4403725"/>
          <p14:tracePt t="26384" x="6316663" y="4403725"/>
          <p14:tracePt t="26400" x="6448425" y="4403725"/>
          <p14:tracePt t="26417" x="6503988" y="4403725"/>
          <p14:tracePt t="26543" x="6513513" y="4411663"/>
          <p14:tracePt t="26550" x="6526213" y="4424363"/>
          <p14:tracePt t="26569" x="6551613" y="4424363"/>
          <p14:tracePt t="26575" x="6580188" y="4454525"/>
          <p14:tracePt t="26585" x="6610350" y="4454525"/>
          <p14:tracePt t="26601" x="6802438" y="4530725"/>
          <p14:tracePt t="26617" x="7185025" y="4667250"/>
          <p14:tracePt t="26635" x="7615238" y="4710113"/>
          <p14:tracePt t="26651" x="7954963" y="4710113"/>
          <p14:tracePt t="26667" x="8188325" y="4710113"/>
          <p14:tracePt t="26670" x="8213725" y="4710113"/>
          <p14:tracePt t="26808" x="8193088" y="4710113"/>
          <p14:tracePt t="26815" x="8129588" y="4710113"/>
          <p14:tracePt t="26823" x="8066088" y="4710113"/>
          <p14:tracePt t="26834" x="8002588" y="4710113"/>
          <p14:tracePt t="26852" x="7908925" y="4710113"/>
          <p14:tracePt t="26855" x="7802563" y="4710113"/>
          <p14:tracePt t="26867" x="7754938" y="4710113"/>
          <p14:tracePt t="26885" x="7648575" y="4710113"/>
          <p14:tracePt t="26888" x="7537450" y="4710113"/>
          <p14:tracePt t="26900" x="7473950" y="4710113"/>
          <p14:tracePt t="26903" x="7367588" y="4710113"/>
          <p14:tracePt t="26917" x="7278688" y="4710113"/>
          <p14:tracePt t="26920" x="7192963" y="4710113"/>
          <p14:tracePt t="26935" x="6964363" y="4710113"/>
          <p14:tracePt t="26951" x="6742113" y="4710113"/>
          <p14:tracePt t="26967" x="6567488" y="4710113"/>
          <p14:tracePt t="26984" x="6313488" y="4710113"/>
          <p14:tracePt t="27000" x="6159500" y="4710113"/>
          <p14:tracePt t="27018" x="5989638" y="4710113"/>
          <p14:tracePt t="27033" x="5891213" y="4743450"/>
          <p14:tracePt t="27051" x="5837238" y="4743450"/>
          <p14:tracePt t="27054" x="5810250" y="4743450"/>
          <p14:tracePt t="27104" x="5781675" y="4773613"/>
          <p14:tracePt t="27208" x="5768975" y="4764088"/>
          <p14:tracePt t="27224" x="5768975" y="4738688"/>
          <p14:tracePt t="27231" x="5794375" y="4710113"/>
          <p14:tracePt t="27256" x="5794375" y="4684713"/>
          <p14:tracePt t="27280" x="5730875" y="4649788"/>
          <p14:tracePt t="27304" x="5718175" y="4637088"/>
          <p14:tracePt t="27311" x="5691188" y="4637088"/>
          <p14:tracePt t="27320" x="5662613" y="4606925"/>
          <p14:tracePt t="27335" x="5487988" y="4568825"/>
          <p14:tracePt t="27351" x="5300663" y="4535488"/>
          <p14:tracePt t="27369" x="5202238" y="4497388"/>
          <p14:tracePt t="27384" x="5075238" y="4497388"/>
          <p14:tracePt t="27401" x="5019675" y="4467225"/>
          <p14:tracePt t="27418" x="4943475" y="4454525"/>
          <p14:tracePt t="27434" x="4930775" y="4441825"/>
          <p14:tracePt t="27452" x="4789488" y="4338638"/>
          <p14:tracePt t="27455" x="4713288" y="4262438"/>
          <p14:tracePt t="27467" x="4700588" y="4249738"/>
          <p14:tracePt t="27485" x="4662488" y="4211638"/>
          <p14:tracePt t="27488" x="4629150" y="4181475"/>
          <p14:tracePt t="27500" x="4598988" y="4152900"/>
          <p14:tracePt t="27503" x="4551363" y="4100513"/>
          <p14:tracePt t="27517" x="4492625" y="4003675"/>
          <p14:tracePt t="27533" x="4462463" y="3973513"/>
          <p14:tracePt t="27550" x="4449763" y="3960813"/>
          <p14:tracePt t="27575" x="4449763" y="3905250"/>
          <p14:tracePt t="27585" x="4462463" y="3859213"/>
          <p14:tracePt t="27601" x="4522788" y="3794125"/>
          <p14:tracePt t="27618" x="4576763" y="3765550"/>
          <p14:tracePt t="27634" x="4649788" y="3692525"/>
          <p14:tracePt t="27652" x="4708525" y="3662363"/>
          <p14:tracePt t="27655" x="4733925" y="3662363"/>
          <p14:tracePt t="27668" x="4781550" y="3649663"/>
          <p14:tracePt t="27671" x="4794250" y="3636963"/>
          <p14:tracePt t="27684" x="4870450" y="3621088"/>
          <p14:tracePt t="27687" x="4918075" y="3608388"/>
          <p14:tracePt t="27701" x="4981575" y="3608388"/>
          <p14:tracePt t="27705" x="5045075" y="3608388"/>
          <p14:tracePt t="27717" x="5108575" y="3608388"/>
          <p14:tracePt t="27720" x="5173663" y="3608388"/>
          <p14:tracePt t="27735" x="5343525" y="3608388"/>
          <p14:tracePt t="27752" x="5432425" y="3608388"/>
          <p14:tracePt t="27768" x="5559425" y="3608388"/>
          <p14:tracePt t="27784" x="5688013" y="3608388"/>
          <p14:tracePt t="27801" x="5857875" y="3608388"/>
          <p14:tracePt t="27817" x="6032500" y="3608388"/>
          <p14:tracePt t="27834" x="6159500" y="3608388"/>
          <p14:tracePt t="27852" x="6329363" y="3608388"/>
          <p14:tracePt t="27855" x="6394450" y="3608388"/>
          <p14:tracePt t="27868" x="6457950" y="3608388"/>
          <p14:tracePt t="27871" x="6483350" y="3608388"/>
          <p14:tracePt t="27884" x="6546850" y="3608388"/>
          <p14:tracePt t="27887" x="6577013" y="3608388"/>
          <p14:tracePt t="27900" x="6602413" y="3608388"/>
          <p14:tracePt t="27903" x="6632575" y="3633788"/>
          <p14:tracePt t="27917" x="6678613" y="3646488"/>
          <p14:tracePt t="27920" x="6691313" y="3659188"/>
          <p14:tracePt t="27934" x="6729413" y="3697288"/>
          <p14:tracePt t="27952" x="6767513" y="3740150"/>
          <p14:tracePt t="27969" x="6832600" y="3798888"/>
          <p14:tracePt t="27984" x="6870700" y="3811588"/>
          <p14:tracePt t="28001" x="6913563" y="3854450"/>
          <p14:tracePt t="28017" x="6959600" y="3867150"/>
          <p14:tracePt t="28034" x="6972300" y="3879850"/>
          <p14:tracePt t="28051" x="6997700" y="3879850"/>
          <p14:tracePt t="28067" x="7035800" y="3892550"/>
          <p14:tracePt t="28070" x="7048500" y="3905250"/>
          <p14:tracePt t="28084" x="7073900" y="3905250"/>
          <p14:tracePt t="28102" x="7099300" y="3905250"/>
          <p14:tracePt t="28104" x="7129463" y="3905250"/>
          <p14:tracePt t="28117" x="7197725" y="3940175"/>
          <p14:tracePt t="28121" x="7223125" y="3940175"/>
          <p14:tracePt t="28133" x="7253288" y="3968750"/>
          <p14:tracePt t="28137" x="7299325" y="3986213"/>
          <p14:tracePt t="28151" x="7392988" y="4016375"/>
          <p14:tracePt t="28168" x="7453313" y="4079875"/>
          <p14:tracePt t="28184" x="7516813" y="4140200"/>
          <p14:tracePt t="28200" x="7580313" y="4233863"/>
          <p14:tracePt t="28217" x="7610475" y="4262438"/>
          <p14:tracePt t="28256" x="7610475" y="4292600"/>
          <p14:tracePt t="28263" x="7623175" y="4305300"/>
          <p14:tracePt t="28280" x="7635875" y="4318000"/>
          <p14:tracePt t="28312" x="7610475" y="4356100"/>
          <p14:tracePt t="28328" x="7580313" y="4373563"/>
          <p14:tracePt t="28344" x="7562850" y="4419600"/>
          <p14:tracePt t="28359" x="7516813" y="4432300"/>
          <p14:tracePt t="28368" x="7470775" y="4484688"/>
          <p14:tracePt t="28375" x="7405688" y="4500563"/>
          <p14:tracePt t="28385" x="7377113" y="4513263"/>
          <p14:tracePt t="28400" x="7231063" y="4581525"/>
          <p14:tracePt t="28417" x="7134225" y="4645025"/>
          <p14:tracePt t="28434" x="6835775" y="4730750"/>
          <p14:tracePt t="28451" x="6542088" y="4778375"/>
          <p14:tracePt t="28467" x="6253163" y="4819650"/>
          <p14:tracePt t="28470" x="6138863" y="4819650"/>
          <p14:tracePt t="28483" x="5934075" y="4841875"/>
          <p14:tracePt t="28486" x="5845175" y="4857750"/>
          <p14:tracePt t="28501" x="5730875" y="4857750"/>
          <p14:tracePt t="28504" x="5665788" y="4857750"/>
          <p14:tracePt t="28517" x="5556250" y="4857750"/>
          <p14:tracePt t="28520" x="5491163" y="4857750"/>
          <p14:tracePt t="28535" x="5295900" y="4857750"/>
          <p14:tracePt t="28552" x="5095875" y="4857750"/>
          <p14:tracePt t="28569" x="4862513" y="4857750"/>
          <p14:tracePt t="28584" x="4679950" y="4900613"/>
          <p14:tracePt t="28600" x="4586288" y="4900613"/>
          <p14:tracePt t="28617" x="4530725" y="4900613"/>
          <p14:tracePt t="28634" x="4505325" y="4900613"/>
          <p14:tracePt t="28656" x="4492625" y="4892675"/>
          <p14:tracePt t="28672" x="4492625" y="4867275"/>
          <p14:tracePt t="28684" x="4492625" y="4803775"/>
          <p14:tracePt t="28687" x="4492625" y="4791075"/>
          <p14:tracePt t="28699" x="4492625" y="4751388"/>
          <p14:tracePt t="28717" x="4492625" y="4657725"/>
          <p14:tracePt t="28721" x="4505325" y="4611688"/>
          <p14:tracePt t="28735" x="4568825" y="4513263"/>
          <p14:tracePt t="28751" x="4619625" y="4398963"/>
          <p14:tracePt t="28768" x="4679950" y="4338638"/>
          <p14:tracePt t="28784" x="4738688" y="4246563"/>
          <p14:tracePt t="28800" x="4814888" y="4140200"/>
          <p14:tracePt t="28817" x="4879975" y="4079875"/>
          <p14:tracePt t="28834" x="4956175" y="3998913"/>
          <p14:tracePt t="28852" x="5019675" y="3940175"/>
          <p14:tracePt t="28855" x="5067300" y="3887788"/>
          <p14:tracePt t="28867" x="5113338" y="3875088"/>
          <p14:tracePt t="28870" x="5143500" y="3841750"/>
          <p14:tracePt t="28883" x="5237163" y="3786188"/>
          <p14:tracePt t="28887" x="5283200" y="3756025"/>
          <p14:tracePt t="28900" x="5372100" y="3722688"/>
          <p14:tracePt t="28903" x="5465763" y="3702050"/>
          <p14:tracePt t="28917" x="5589588" y="3662363"/>
          <p14:tracePt t="28920" x="5678488" y="3641725"/>
          <p14:tracePt t="28936" x="5926138" y="3560763"/>
          <p14:tracePt t="28950" x="6164263" y="3517900"/>
          <p14:tracePt t="28967" x="6291263" y="3517900"/>
          <p14:tracePt t="28984" x="6346825" y="3517900"/>
          <p14:tracePt t="29000" x="6470650" y="3517900"/>
          <p14:tracePt t="29017" x="6564313" y="3517900"/>
          <p14:tracePt t="29033" x="6716713" y="3568700"/>
          <p14:tracePt t="29051" x="6942138" y="3671888"/>
          <p14:tracePt t="29067" x="7134225" y="3748088"/>
          <p14:tracePt t="29084" x="7380288" y="3829050"/>
          <p14:tracePt t="29087" x="7470775" y="3846513"/>
          <p14:tracePt t="29101" x="7562850" y="3867150"/>
          <p14:tracePt t="29104" x="7656513" y="3884613"/>
          <p14:tracePt t="29117" x="7683500" y="3897313"/>
          <p14:tracePt t="29120" x="7729538" y="3897313"/>
          <p14:tracePt t="29134" x="7759700" y="3930650"/>
          <p14:tracePt t="29152" x="7815263" y="3930650"/>
          <p14:tracePt t="29168" x="7827963" y="3940175"/>
          <p14:tracePt t="29184" x="7840663" y="3952875"/>
          <p14:tracePt t="29248" x="7853363" y="3965575"/>
          <p14:tracePt t="29288" x="7853363" y="3990975"/>
          <p14:tracePt t="29312" x="7853363" y="4021138"/>
          <p14:tracePt t="29328" x="7805738" y="4067175"/>
          <p14:tracePt t="29335" x="7737475" y="4100513"/>
          <p14:tracePt t="29343" x="7666038" y="4140200"/>
          <p14:tracePt t="29350" x="7602538" y="4140200"/>
          <p14:tracePt t="29367" x="7367588" y="4216400"/>
          <p14:tracePt t="29385" x="7048500" y="4259263"/>
          <p14:tracePt t="29400" x="6673850" y="4300538"/>
          <p14:tracePt t="29417" x="6326188" y="4348163"/>
          <p14:tracePt t="29434" x="5926138" y="4391025"/>
          <p14:tracePt t="29451" x="5576888" y="4437063"/>
          <p14:tracePt t="29454" x="5402263" y="4479925"/>
          <p14:tracePt t="29467" x="5287963" y="4479925"/>
          <p14:tracePt t="29470" x="5118100" y="4479925"/>
          <p14:tracePt t="29484" x="4999038" y="4479925"/>
          <p14:tracePt t="29487" x="4883150" y="4479925"/>
          <p14:tracePt t="29501" x="4768850" y="4479925"/>
          <p14:tracePt t="29504" x="4654550" y="4479925"/>
          <p14:tracePt t="29518" x="4589463" y="4479925"/>
          <p14:tracePt t="29520" x="4564063" y="4479925"/>
          <p14:tracePt t="29534" x="4535488" y="4479925"/>
          <p14:tracePt t="29575" x="4487863" y="4471988"/>
          <p14:tracePt t="29584" x="4457700" y="4437063"/>
          <p14:tracePt t="29591" x="4457700" y="4411663"/>
          <p14:tracePt t="29600" x="4429125" y="4381500"/>
          <p14:tracePt t="29617" x="4398963" y="4322763"/>
          <p14:tracePt t="29634" x="4368800" y="4229100"/>
          <p14:tracePt t="29651" x="4368800" y="4140200"/>
          <p14:tracePt t="29654" x="4368800" y="4113213"/>
          <p14:tracePt t="29672" x="4419600" y="4021138"/>
          <p14:tracePt t="29684" x="4449763" y="3990975"/>
          <p14:tracePt t="29687" x="4518025" y="3956050"/>
          <p14:tracePt t="29701" x="4548188" y="3927475"/>
          <p14:tracePt t="29704" x="4657725" y="3887788"/>
          <p14:tracePt t="29718" x="4756150" y="3824288"/>
          <p14:tracePt t="29735" x="4895850" y="3752850"/>
          <p14:tracePt t="29752" x="4994275" y="3717925"/>
          <p14:tracePt t="29767" x="5083175" y="3717925"/>
          <p14:tracePt t="29784" x="5143500" y="3692525"/>
          <p14:tracePt t="29800" x="5194300" y="3692525"/>
          <p14:tracePt t="29816" x="5330825" y="3692525"/>
          <p14:tracePt t="29833" x="5551488" y="3692525"/>
          <p14:tracePt t="29851" x="5746750" y="3765550"/>
          <p14:tracePt t="29867" x="5964238" y="3846513"/>
          <p14:tracePt t="29884" x="6176963" y="3884613"/>
          <p14:tracePt t="29887" x="6245225" y="3917950"/>
          <p14:tracePt t="29900" x="6316663" y="3952875"/>
          <p14:tracePt t="29903" x="6440488" y="3994150"/>
          <p14:tracePt t="29919" x="6580188" y="4062413"/>
          <p14:tracePt t="29933" x="6648450" y="4100513"/>
          <p14:tracePt t="29937" x="6721475" y="4135438"/>
          <p14:tracePt t="29952" x="6777038" y="4160838"/>
          <p14:tracePt t="29968" x="6835775" y="4191000"/>
          <p14:tracePt t="29985" x="6865938" y="4191000"/>
          <p14:tracePt t="30000" x="6904038" y="4203700"/>
          <p14:tracePt t="30018" x="6959600" y="4233863"/>
          <p14:tracePt t="30034" x="6997700" y="4246563"/>
          <p14:tracePt t="30051" x="7023100" y="4267200"/>
          <p14:tracePt t="30067" x="7073900" y="4267200"/>
          <p14:tracePt t="30083" x="7104063" y="4297363"/>
          <p14:tracePt t="30100" x="7134225" y="4297363"/>
          <p14:tracePt t="30151" x="7146925" y="4310063"/>
          <p14:tracePt t="30184" x="7146925" y="4335463"/>
          <p14:tracePt t="30208" x="7146925" y="4365625"/>
          <p14:tracePt t="30232" x="7146925" y="4391025"/>
          <p14:tracePt t="30271" x="7154863" y="4403725"/>
          <p14:tracePt t="30279" x="7167563" y="4416425"/>
          <p14:tracePt t="30287" x="7180263" y="4429125"/>
          <p14:tracePt t="30304" x="7192963" y="4437063"/>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6619"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The information that a user of financial information needs depends upon the kinds of decisions the user makes. </a:t>
            </a: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There are two broad groups of users of financial information:</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internal users.</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external users.</a:t>
            </a:r>
          </a:p>
        </p:txBody>
      </p:sp>
      <p:sp>
        <p:nvSpPr>
          <p:cNvPr id="3" name="TextBox 2">
            <a:extLst>
              <a:ext uri="{FF2B5EF4-FFF2-40B4-BE49-F238E27FC236}">
                <a16:creationId xmlns:a16="http://schemas.microsoft.com/office/drawing/2014/main" id="{F9A80F9F-74DB-1D57-04E8-E20E92A09B0A}"/>
              </a:ext>
            </a:extLst>
          </p:cNvPr>
          <p:cNvSpPr txBox="1"/>
          <p:nvPr/>
        </p:nvSpPr>
        <p:spPr>
          <a:xfrm>
            <a:off x="1041308" y="989846"/>
            <a:ext cx="7990226" cy="646331"/>
          </a:xfrm>
          <a:prstGeom prst="rect">
            <a:avLst/>
          </a:prstGeom>
          <a:noFill/>
        </p:spPr>
        <p:txBody>
          <a:bodyPr wrap="square" rtlCol="0">
            <a:spAutoFit/>
          </a:bodyPr>
          <a:lstStyle/>
          <a:p>
            <a:pPr marL="117475" algn="l"/>
            <a:r>
              <a:rPr lang="en-US" sz="2800" b="1" dirty="0">
                <a:solidFill>
                  <a:srgbClr val="FFFFFF"/>
                </a:solidFill>
                <a:effectLst/>
                <a:latin typeface="Tahoma" panose="020B0604030504040204" pitchFamily="34" charset="0"/>
              </a:rPr>
              <a:t>Identify the users and uses of accounting</a:t>
            </a:r>
            <a:r>
              <a:rPr lang="en-US" sz="3600" b="1" dirty="0">
                <a:solidFill>
                  <a:schemeClr val="bg1"/>
                </a:solidFill>
                <a:effectLst>
                  <a:outerShdw blurRad="38100" dist="38100" dir="2700000" algn="tl">
                    <a:srgbClr val="000000">
                      <a:alpha val="43137"/>
                    </a:srgbClr>
                  </a:outerShdw>
                </a:effectLst>
                <a:latin typeface="Liberation Sans" panose="020B0604020202020204" pitchFamily="34"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DDA347E6-2060-E9FB-03F6-11281BEE33CC}"/>
              </a:ext>
            </a:extLst>
          </p:cNvPr>
          <p:cNvSpPr txBox="1"/>
          <p:nvPr/>
        </p:nvSpPr>
        <p:spPr>
          <a:xfrm>
            <a:off x="646619" y="2298522"/>
            <a:ext cx="4572000" cy="461665"/>
          </a:xfrm>
          <a:prstGeom prst="rect">
            <a:avLst/>
          </a:prstGeom>
          <a:noFill/>
        </p:spPr>
        <p:txBody>
          <a:bodyPr wrap="square">
            <a:spAutoFit/>
          </a:bodyPr>
          <a:lstStyle/>
          <a:p>
            <a:pPr algn="l"/>
            <a:r>
              <a:rPr lang="en-US" altLang="en-US" sz="2400" b="1" dirty="0">
                <a:solidFill>
                  <a:schemeClr val="tx2">
                    <a:lumMod val="75000"/>
                  </a:schemeClr>
                </a:solidFill>
                <a:latin typeface="Liberation Sans" panose="020B0604020202020204" pitchFamily="34" charset="0"/>
              </a:rPr>
              <a:t>Who Uses Accounting Data?</a:t>
            </a:r>
          </a:p>
        </p:txBody>
      </p:sp>
    </p:spTree>
    <p:extLst>
      <p:ext uri="{BB962C8B-B14F-4D97-AF65-F5344CB8AC3E}">
        <p14:creationId xmlns:p14="http://schemas.microsoft.com/office/powerpoint/2010/main" val="804443219"/>
      </p:ext>
    </p:extLst>
  </p:cSld>
  <p:clrMapOvr>
    <a:masterClrMapping/>
  </p:clrMapOvr>
  <mc:AlternateContent xmlns:mc="http://schemas.openxmlformats.org/markup-compatibility/2006" xmlns:p14="http://schemas.microsoft.com/office/powerpoint/2010/main">
    <mc:Choice Requires="p14">
      <p:transition p14:dur="10" advTm="110324"/>
    </mc:Choice>
    <mc:Fallback xmlns="">
      <p:transition advTm="110324"/>
    </mc:Fallback>
  </mc:AlternateContent>
  <p:extLst>
    <p:ext uri="{3A86A75C-4F4B-4683-9AE1-C65F6400EC91}">
      <p14:laserTraceLst xmlns:p14="http://schemas.microsoft.com/office/powerpoint/2010/main">
        <p14:tracePtLst>
          <p14:tracePt t="102769" x="7154863" y="4454525"/>
          <p14:tracePt t="102776" x="7023100" y="4492625"/>
          <p14:tracePt t="102785" x="6848475" y="4513263"/>
          <p14:tracePt t="102800" x="6308725" y="4581525"/>
          <p14:tracePt t="102816" x="5849938" y="4632325"/>
          <p14:tracePt t="102832" x="5822950" y="4632325"/>
          <p14:tracePt t="102888" x="5810250" y="4624388"/>
          <p14:tracePt t="102896" x="5810250" y="4598988"/>
          <p14:tracePt t="102904" x="5819775" y="4586288"/>
          <p14:tracePt t="102976" x="5810250" y="4573588"/>
          <p14:tracePt t="102984" x="5784850" y="4560888"/>
          <p14:tracePt t="102998" x="5738813" y="4560888"/>
          <p14:tracePt t="103001" x="5726113" y="4548188"/>
          <p14:tracePt t="103016" x="5657850" y="4535488"/>
          <p14:tracePt t="103032" x="5508625" y="4518025"/>
          <p14:tracePt t="103048" x="5356225" y="4500563"/>
          <p14:tracePt t="103064" x="5214938" y="4467225"/>
          <p14:tracePt t="103081" x="5019675" y="4467225"/>
          <p14:tracePt t="103098" x="4857750" y="4429125"/>
          <p14:tracePt t="103115" x="4683125" y="4394200"/>
          <p14:tracePt t="103132" x="4589463" y="4394200"/>
          <p14:tracePt t="103135" x="4564063" y="4394200"/>
          <p14:tracePt t="103153" x="4535488" y="4394200"/>
          <p14:tracePt t="103168" x="4508500" y="4394200"/>
          <p14:tracePt t="103182" x="4402138" y="4394200"/>
          <p14:tracePt t="103185" x="4176713" y="4394200"/>
          <p14:tracePt t="103198" x="3892550" y="4394200"/>
          <p14:tracePt t="103201" x="3662363" y="4437063"/>
          <p14:tracePt t="103215" x="3152775" y="4484688"/>
          <p14:tracePt t="103232" x="2798763" y="4573588"/>
          <p14:tracePt t="103249" x="2628900" y="4573588"/>
          <p14:tracePt t="103265" x="2535238" y="4603750"/>
          <p14:tracePt t="103282" x="2505075" y="4603750"/>
          <p14:tracePt t="103298" x="2497138" y="4616450"/>
          <p14:tracePt t="103384" x="2497138" y="4641850"/>
          <p14:tracePt t="103392" x="2497138" y="4667250"/>
          <p14:tracePt t="103408" x="2527300" y="4735513"/>
          <p14:tracePt t="103414" x="2679700" y="4845050"/>
          <p14:tracePt t="103432" x="3041650" y="5029200"/>
          <p14:tracePt t="103448" x="3221038" y="5029200"/>
          <p14:tracePt t="103464" x="3403600" y="4960938"/>
          <p14:tracePt t="103482" x="3522663" y="4905375"/>
          <p14:tracePt t="103498" x="3603625" y="4824413"/>
          <p14:tracePt t="103515" x="3743325" y="4722813"/>
          <p14:tracePt t="103532" x="3922713" y="4586288"/>
          <p14:tracePt t="103535" x="3968750" y="4538663"/>
          <p14:tracePt t="103548" x="3998913" y="4510088"/>
          <p14:tracePt t="103551" x="4029075" y="4475163"/>
          <p14:tracePt t="103585" x="4041775" y="4467225"/>
          <p14:tracePt t="103592" x="4041775" y="4441825"/>
          <p14:tracePt t="103600" x="3998913" y="4391025"/>
          <p14:tracePt t="103615" x="3857625" y="4356100"/>
          <p14:tracePt t="103632" x="3725863" y="4322763"/>
          <p14:tracePt t="103648" x="3671888" y="4292600"/>
          <p14:tracePt t="103665" x="3616325" y="4262438"/>
          <p14:tracePt t="103682" x="3560763" y="4262438"/>
          <p14:tracePt t="103698" x="3530600" y="4233863"/>
          <p14:tracePt t="103716" x="3454400" y="4219575"/>
          <p14:tracePt t="103731" x="3416300" y="4211638"/>
          <p14:tracePt t="103748" x="3390900" y="4211638"/>
          <p14:tracePt t="103751" x="3360738" y="4211638"/>
          <p14:tracePt t="103765" x="3330575" y="4178300"/>
          <p14:tracePt t="103768" x="3287713" y="4178300"/>
          <p14:tracePt t="103782" x="3275013" y="4178300"/>
          <p14:tracePt t="103785" x="3249613" y="4178300"/>
          <p14:tracePt t="103797" x="3221038" y="4178300"/>
          <p14:tracePt t="103800" x="3194050" y="4178300"/>
          <p14:tracePt t="103816" x="3105150" y="4178300"/>
          <p14:tracePt t="103833" x="2978150" y="4178300"/>
          <p14:tracePt t="103848" x="2849563" y="4178300"/>
          <p14:tracePt t="103865" x="2679700" y="4178300"/>
          <p14:tracePt t="103882" x="2505075" y="4178300"/>
          <p14:tracePt t="103899" x="2378075" y="4178300"/>
          <p14:tracePt t="103915" x="2241550" y="4178300"/>
          <p14:tracePt t="103931" x="2089150" y="4160838"/>
          <p14:tracePt t="103949" x="1995488" y="4130675"/>
          <p14:tracePt t="104016" x="1985963" y="4117975"/>
          <p14:tracePt t="104088" x="1973263" y="4105275"/>
          <p14:tracePt t="104096" x="1960563" y="4097338"/>
          <p14:tracePt t="104113" x="1935163" y="4097338"/>
          <p14:tracePt t="104129" x="1906588" y="4097338"/>
          <p14:tracePt t="104136" x="1897063" y="4084638"/>
          <p14:tracePt t="104148" x="1884363" y="4071938"/>
          <p14:tracePt t="104151" x="1858963" y="4071938"/>
          <p14:tracePt t="104165" x="1808163" y="4037013"/>
          <p14:tracePt t="104168" x="1727200" y="4037013"/>
          <p14:tracePt t="104181" x="1603375" y="3998913"/>
          <p14:tracePt t="104184" x="1539875" y="3998913"/>
          <p14:tracePt t="104198" x="1403350" y="3960813"/>
          <p14:tracePt t="104200" x="1319213" y="3960813"/>
          <p14:tracePt t="104215" x="1144588" y="3960813"/>
          <p14:tracePt t="104232" x="1016000" y="3960813"/>
          <p14:tracePt t="104248" x="965200" y="3960813"/>
          <p14:tracePt t="104265" x="909638" y="3960813"/>
          <p14:tracePt t="104289" x="896938" y="3968750"/>
          <p14:tracePt t="104298" x="884238" y="3994150"/>
          <p14:tracePt t="104315" x="871538" y="4021138"/>
          <p14:tracePt t="104332" x="871538" y="4046538"/>
          <p14:tracePt t="104335" x="871538" y="4071938"/>
          <p14:tracePt t="104353" x="871538" y="4097338"/>
          <p14:tracePt t="104369" x="871538" y="4127500"/>
          <p14:tracePt t="104384" x="884238" y="4173538"/>
          <p14:tracePt t="104408" x="893763" y="4186238"/>
          <p14:tracePt t="104416" x="922338" y="4211638"/>
          <p14:tracePt t="104431" x="949325" y="4237038"/>
          <p14:tracePt t="104448" x="974725" y="4262438"/>
          <p14:tracePt t="104465" x="1068388" y="4325938"/>
          <p14:tracePt t="104481" x="1081088" y="4338638"/>
          <p14:tracePt t="104498" x="1135063" y="4368800"/>
          <p14:tracePt t="104515" x="1228725" y="4368800"/>
          <p14:tracePt t="104531" x="1357313" y="4368800"/>
          <p14:tracePt t="104548" x="1552575" y="4368800"/>
          <p14:tracePt t="104551" x="1693863" y="4368800"/>
          <p14:tracePt t="104564" x="1863725" y="4368800"/>
          <p14:tracePt t="104568" x="2063750" y="4368800"/>
          <p14:tracePt t="104582" x="2263775" y="4368800"/>
          <p14:tracePt t="104585" x="2489200" y="4368800"/>
          <p14:tracePt t="104598" x="2740025" y="4368800"/>
          <p14:tracePt t="104601" x="2968625" y="4368800"/>
          <p14:tracePt t="104616" x="3309938" y="4368800"/>
          <p14:tracePt t="104634" x="3424238" y="4368800"/>
          <p14:tracePt t="104705" x="3436938" y="4360863"/>
          <p14:tracePt t="104752" x="3429000" y="4352925"/>
          <p14:tracePt t="104769" x="3403600" y="4352925"/>
          <p14:tracePt t="104776" x="3373438" y="4352925"/>
          <p14:tracePt t="104793" x="3327400" y="4360863"/>
          <p14:tracePt t="104800" x="3327400" y="4391025"/>
          <p14:tracePt t="104815" x="3305175" y="4411663"/>
          <p14:tracePt t="104832" x="3305175" y="4467225"/>
          <p14:tracePt t="104849" x="3305175" y="4492625"/>
          <p14:tracePt t="104865" x="3305175" y="4548188"/>
          <p14:tracePt t="104882" x="3305175" y="4573588"/>
          <p14:tracePt t="104913" x="3313113" y="4619625"/>
          <p14:tracePt t="104921" x="3343275" y="4649788"/>
          <p14:tracePt t="104937" x="3373438" y="4649788"/>
          <p14:tracePt t="104948" x="3403600" y="4684713"/>
          <p14:tracePt t="104965" x="3416300" y="4692650"/>
          <p14:tracePt t="104968" x="3441700" y="4722813"/>
          <p14:tracePt t="104985" x="3479800" y="4811713"/>
          <p14:tracePt t="104999" x="3530600" y="4910138"/>
          <p14:tracePt t="105016" x="3548063" y="5019675"/>
          <p14:tracePt t="105032" x="3578225" y="5113338"/>
          <p14:tracePt t="105048" x="3578225" y="5164138"/>
          <p14:tracePt t="105065" x="3565525" y="5280025"/>
          <p14:tracePt t="105081" x="3449638" y="5330825"/>
          <p14:tracePt t="105098" x="3309938" y="5399088"/>
          <p14:tracePt t="105114" x="3194050" y="5449888"/>
          <p14:tracePt t="105131" x="2998788" y="5522913"/>
          <p14:tracePt t="105135" x="2773363" y="5522913"/>
          <p14:tracePt t="105148" x="2633663" y="5522913"/>
          <p14:tracePt t="105166" x="2208213" y="5522913"/>
          <p14:tracePt t="105169" x="2038350" y="5522913"/>
          <p14:tracePt t="105182" x="1866900" y="5522913"/>
          <p14:tracePt t="105185" x="1697038" y="5522913"/>
          <p14:tracePt t="105198" x="1608138" y="5522913"/>
          <p14:tracePt t="105201" x="1428750" y="5462588"/>
          <p14:tracePt t="105215" x="1152525" y="5356225"/>
          <p14:tracePt t="105232" x="909638" y="5275263"/>
          <p14:tracePt t="105249" x="838200" y="5241925"/>
          <p14:tracePt t="105265" x="795338" y="5199063"/>
          <p14:tracePt t="105282" x="795338" y="5173663"/>
          <p14:tracePt t="105299" x="795338" y="5118100"/>
          <p14:tracePt t="105315" x="795338" y="5062538"/>
          <p14:tracePt t="105333" x="838200" y="4986338"/>
          <p14:tracePt t="105336" x="884238" y="4951413"/>
          <p14:tracePt t="105348" x="931863" y="4922838"/>
          <p14:tracePt t="105351" x="1000125" y="4887913"/>
          <p14:tracePt t="105365" x="1071563" y="4854575"/>
          <p14:tracePt t="105368" x="1119188" y="4837113"/>
          <p14:tracePt t="105382" x="1149350" y="4806950"/>
          <p14:tracePt t="105385" x="1177925" y="4794250"/>
          <p14:tracePt t="105398" x="1263650" y="4794250"/>
          <p14:tracePt t="105401" x="1327150" y="4794250"/>
          <p14:tracePt t="105415" x="1454150" y="4794250"/>
          <p14:tracePt t="105432" x="1625600" y="4794250"/>
          <p14:tracePt t="105449" x="1846263" y="4794250"/>
          <p14:tracePt t="105464" x="2025650" y="4794250"/>
          <p14:tracePt t="105482" x="2165350" y="4857750"/>
          <p14:tracePt t="105498" x="2195513" y="4887913"/>
          <p14:tracePt t="105515" x="2208213" y="4900613"/>
          <p14:tracePt t="105536" x="2208213" y="4926013"/>
          <p14:tracePt t="105548" x="2208213" y="4951413"/>
          <p14:tracePt t="105565" x="2182813" y="4981575"/>
          <p14:tracePt t="105568" x="2135188" y="4999038"/>
          <p14:tracePt t="105581" x="2105025" y="5029200"/>
          <p14:tracePt t="105585" x="2058988" y="5029200"/>
          <p14:tracePt t="105599" x="1985963" y="5029200"/>
          <p14:tracePt t="105615" x="1892300" y="5029200"/>
          <p14:tracePt t="105632" x="1866900" y="5029200"/>
          <p14:tracePt t="105672" x="1854200" y="5019675"/>
          <p14:tracePt t="105688" x="1854200" y="4994275"/>
          <p14:tracePt t="105705" x="1854200" y="4968875"/>
          <p14:tracePt t="105712" x="1854200" y="4938713"/>
          <p14:tracePt t="105721" x="1854200" y="4875213"/>
          <p14:tracePt t="105731" x="1854200" y="4849813"/>
          <p14:tracePt t="105748" x="1854200" y="4794250"/>
          <p14:tracePt t="105766" x="1854200" y="4738688"/>
          <p14:tracePt t="105768" x="1901825" y="4692650"/>
          <p14:tracePt t="105782" x="1927225" y="4692650"/>
          <p14:tracePt t="105786" x="1952625" y="4692650"/>
          <p14:tracePt t="105798" x="1985963" y="4662488"/>
          <p14:tracePt t="105801" x="2011363" y="4662488"/>
          <p14:tracePt t="105824" x="2038350" y="4662488"/>
          <p14:tracePt t="106056" x="2016125" y="4662488"/>
          <p14:tracePt t="106072" x="1990725" y="4662488"/>
          <p14:tracePt t="106089" x="1957388" y="4687888"/>
          <p14:tracePt t="106201" x="1892300" y="4657725"/>
          <p14:tracePt t="106208" x="1846263" y="4641850"/>
          <p14:tracePt t="106216" x="1833563" y="4629150"/>
          <p14:tracePt t="106232" x="1757363" y="4586288"/>
          <p14:tracePt t="106250" x="1744663" y="4578350"/>
          <p14:tracePt t="106266" x="1719263" y="4578350"/>
          <p14:tracePt t="106281" x="1709738" y="4565650"/>
          <p14:tracePt t="106298" x="1709738" y="4538663"/>
          <p14:tracePt t="106315" x="1709738" y="4510088"/>
          <p14:tracePt t="106332" x="1676400" y="4479925"/>
          <p14:tracePt t="106376" x="1666875" y="4467225"/>
          <p14:tracePt t="106392" x="1641475" y="4467225"/>
          <p14:tracePt t="106432" x="1628775" y="4475163"/>
          <p14:tracePt t="106450" x="1616075" y="4487863"/>
          <p14:tracePt t="106488" x="1573213" y="4500563"/>
          <p14:tracePt t="106504" x="1560513" y="4513263"/>
          <p14:tracePt t="106521" x="1522413" y="4525963"/>
          <p14:tracePt t="106545" x="1489075" y="4556125"/>
          <p14:tracePt t="106576" x="1481138" y="4568825"/>
          <p14:tracePt t="107008" x="1501775" y="4568825"/>
          <p14:tracePt t="107016" x="1527175" y="4568825"/>
          <p14:tracePt t="107023" x="1552575" y="4568825"/>
          <p14:tracePt t="107032" x="1582738" y="4568825"/>
          <p14:tracePt t="107048" x="1709738" y="4568825"/>
          <p14:tracePt t="107064" x="1838325" y="4568825"/>
          <p14:tracePt t="107081" x="1931988" y="4603750"/>
          <p14:tracePt t="107098" x="2058988" y="4603750"/>
          <p14:tracePt t="107115" x="2147888" y="4603750"/>
          <p14:tracePt t="107132" x="2185988" y="4603750"/>
          <p14:tracePt t="107135" x="2198688" y="4603750"/>
          <p14:tracePt t="107152" x="2224088" y="4603750"/>
          <p14:tracePt t="107165" x="2251075" y="4603750"/>
          <p14:tracePt t="107168" x="2279650" y="4603750"/>
          <p14:tracePt t="107181" x="2305050" y="4603750"/>
          <p14:tracePt t="107184" x="2335213" y="4603750"/>
          <p14:tracePt t="107198" x="2360613" y="4603750"/>
          <p14:tracePt t="107201" x="2386013" y="4603750"/>
          <p14:tracePt t="107215" x="2416175" y="4603750"/>
          <p14:tracePt t="107232" x="2471738" y="4603750"/>
          <p14:tracePt t="107250" x="2543175" y="4594225"/>
          <p14:tracePt t="107264" x="2582863" y="4581525"/>
          <p14:tracePt t="107281" x="2608263" y="4581525"/>
          <p14:tracePt t="107298" x="2659063" y="4581525"/>
          <p14:tracePt t="107315" x="2747963" y="4581525"/>
          <p14:tracePt t="107332" x="2803525" y="4581525"/>
          <p14:tracePt t="107349" x="2859088" y="4581525"/>
          <p14:tracePt t="107352" x="2884488" y="4581525"/>
          <p14:tracePt t="107368" x="2914650" y="4581525"/>
          <p14:tracePt t="107382" x="2940050" y="4581525"/>
          <p14:tracePt t="107385" x="2952750" y="4568825"/>
          <p14:tracePt t="107408" x="2952750" y="4543425"/>
          <p14:tracePt t="107424" x="2952750" y="4513263"/>
          <p14:tracePt t="107431" x="2968625" y="4467225"/>
          <p14:tracePt t="107449" x="2981325" y="4432300"/>
          <p14:tracePt t="107465" x="2981325" y="4403725"/>
          <p14:tracePt t="107481" x="2981325" y="4313238"/>
          <p14:tracePt t="107498" x="2922588" y="4254500"/>
          <p14:tracePt t="107515" x="2874963" y="4173538"/>
          <p14:tracePt t="107532" x="2836863" y="4135438"/>
          <p14:tracePt t="107535" x="2808288" y="4105275"/>
          <p14:tracePt t="107549" x="2795588" y="4092575"/>
          <p14:tracePt t="107551" x="2768600" y="4067175"/>
          <p14:tracePt t="107565" x="2722563" y="4049713"/>
          <p14:tracePt t="107567" x="2709863" y="4037013"/>
          <p14:tracePt t="107582" x="2684463" y="4037013"/>
          <p14:tracePt t="107585" x="2659063" y="4037013"/>
          <p14:tracePt t="107598" x="2595563" y="4037013"/>
          <p14:tracePt t="107601" x="2565400" y="4006850"/>
          <p14:tracePt t="107615" x="2509838" y="4006850"/>
          <p14:tracePt t="107631" x="2454275" y="4006850"/>
          <p14:tracePt t="107648" x="2398713" y="4006850"/>
          <p14:tracePt t="107664" x="2309813" y="4006850"/>
          <p14:tracePt t="107689" x="2279650" y="4006850"/>
          <p14:tracePt t="107713" x="2254250" y="4006850"/>
          <p14:tracePt t="107721" x="2224088" y="4033838"/>
          <p14:tracePt t="107745" x="2195513" y="4033838"/>
          <p14:tracePt t="107753" x="2185988" y="4046538"/>
          <p14:tracePt t="107765" x="2173288" y="4059238"/>
          <p14:tracePt t="107768" x="2160588" y="4071938"/>
          <p14:tracePt t="107782" x="2132013" y="4113213"/>
          <p14:tracePt t="107798" x="2117725" y="4143375"/>
          <p14:tracePt t="107801" x="2105025" y="4152900"/>
          <p14:tracePt t="107815" x="2079625" y="4181475"/>
          <p14:tracePt t="107831" x="2051050" y="4211638"/>
          <p14:tracePt t="107849" x="2038350" y="4224338"/>
          <p14:tracePt t="107864" x="2011363" y="4249738"/>
          <p14:tracePt t="107882" x="1998663" y="4259263"/>
          <p14:tracePt t="107960" x="1998663" y="4284663"/>
          <p14:tracePt t="108008" x="2041525" y="4300538"/>
          <p14:tracePt t="108015" x="2105025" y="4300538"/>
          <p14:tracePt t="108032" x="2289175" y="4335463"/>
          <p14:tracePt t="108048" x="2466975" y="4335463"/>
          <p14:tracePt t="108065" x="2603500" y="4335463"/>
          <p14:tracePt t="108082" x="2730500" y="4335463"/>
          <p14:tracePt t="108099" x="2824163" y="4310063"/>
          <p14:tracePt t="108114" x="2914650" y="4310063"/>
          <p14:tracePt t="108131" x="2968625" y="4310063"/>
          <p14:tracePt t="108148" x="3059113" y="4310063"/>
          <p14:tracePt t="108151" x="3168650" y="4310063"/>
          <p14:tracePt t="108164" x="3284538" y="4310063"/>
          <p14:tracePt t="108167" x="3398838" y="4310063"/>
          <p14:tracePt t="108181" x="3513138" y="4310063"/>
          <p14:tracePt t="108184" x="3629025" y="4310063"/>
          <p14:tracePt t="108198" x="3751263" y="4343400"/>
          <p14:tracePt t="108201" x="3875088" y="4386263"/>
          <p14:tracePt t="108215" x="4016375" y="4454525"/>
          <p14:tracePt t="108233" x="4070350" y="4454525"/>
          <p14:tracePt t="108249" x="4125913" y="4484688"/>
          <p14:tracePt t="108336" x="4138613" y="4497388"/>
          <p14:tracePt t="108360" x="4130675" y="4510088"/>
          <p14:tracePt t="108368" x="4122738" y="4518025"/>
          <p14:tracePt t="108576" x="4110038" y="4530725"/>
          <p14:tracePt t="108584" x="4084638" y="45307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6619"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rtl="0">
              <a:lnSpc>
                <a:spcPct val="107000"/>
              </a:lnSpc>
              <a:spcBef>
                <a:spcPts val="0"/>
              </a:spcBef>
              <a:spcAft>
                <a:spcPts val="800"/>
              </a:spcAft>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41308" y="989846"/>
            <a:ext cx="7990226" cy="646331"/>
          </a:xfrm>
          <a:prstGeom prst="rect">
            <a:avLst/>
          </a:prstGeom>
          <a:noFill/>
        </p:spPr>
        <p:txBody>
          <a:bodyPr wrap="square" rtlCol="0">
            <a:spAutoFit/>
          </a:bodyPr>
          <a:lstStyle/>
          <a:p>
            <a:pPr marL="117475" algn="l"/>
            <a:r>
              <a:rPr lang="en-US" sz="2800" b="1" dirty="0">
                <a:solidFill>
                  <a:srgbClr val="FFFFFF"/>
                </a:solidFill>
                <a:effectLst/>
                <a:latin typeface="Tahoma" panose="020B0604030504040204" pitchFamily="34" charset="0"/>
              </a:rPr>
              <a:t>Identify the users and uses of accounting</a:t>
            </a:r>
            <a:r>
              <a:rPr lang="en-US" sz="3600" b="1" dirty="0">
                <a:solidFill>
                  <a:schemeClr val="bg1"/>
                </a:solidFill>
                <a:effectLst>
                  <a:outerShdw blurRad="38100" dist="38100" dir="2700000" algn="tl">
                    <a:srgbClr val="000000">
                      <a:alpha val="43137"/>
                    </a:srgbClr>
                  </a:outerShdw>
                </a:effectLst>
                <a:latin typeface="Liberation Sans" panose="020B0604020202020204" pitchFamily="34"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 Box 26">
            <a:extLst>
              <a:ext uri="{FF2B5EF4-FFF2-40B4-BE49-F238E27FC236}">
                <a16:creationId xmlns:a16="http://schemas.microsoft.com/office/drawing/2014/main" id="{D0CA0B4D-362C-B186-2051-EE3C1151916B}"/>
              </a:ext>
            </a:extLst>
          </p:cNvPr>
          <p:cNvSpPr txBox="1">
            <a:spLocks noChangeArrowheads="1"/>
          </p:cNvSpPr>
          <p:nvPr/>
        </p:nvSpPr>
        <p:spPr bwMode="auto">
          <a:xfrm>
            <a:off x="982494" y="1903860"/>
            <a:ext cx="2003424"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600" dirty="0">
                <a:solidFill>
                  <a:srgbClr val="FF0000"/>
                </a:solidFill>
                <a:latin typeface="Liberation Sans" panose="020B0604020202020204" pitchFamily="34" charset="0"/>
              </a:rPr>
              <a:t>INTERNAL USERS</a:t>
            </a:r>
          </a:p>
        </p:txBody>
      </p:sp>
      <p:pic>
        <p:nvPicPr>
          <p:cNvPr id="6" name="Picture 7">
            <a:extLst>
              <a:ext uri="{FF2B5EF4-FFF2-40B4-BE49-F238E27FC236}">
                <a16:creationId xmlns:a16="http://schemas.microsoft.com/office/drawing/2014/main" id="{6162D2C5-5E98-4D46-9561-727E6564C420}"/>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472426" y="2048269"/>
            <a:ext cx="1623573" cy="16935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sp>
        <p:nvSpPr>
          <p:cNvPr id="7" name="Rectangle 13">
            <a:extLst>
              <a:ext uri="{FF2B5EF4-FFF2-40B4-BE49-F238E27FC236}">
                <a16:creationId xmlns:a16="http://schemas.microsoft.com/office/drawing/2014/main" id="{BC4D44AF-7E78-EF9F-55C7-7FAE1E949BC6}"/>
              </a:ext>
            </a:extLst>
          </p:cNvPr>
          <p:cNvSpPr>
            <a:spLocks noChangeArrowheads="1"/>
          </p:cNvSpPr>
          <p:nvPr/>
        </p:nvSpPr>
        <p:spPr bwMode="auto">
          <a:xfrm>
            <a:off x="1338438" y="5140359"/>
            <a:ext cx="9713915" cy="3693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sz="1800" b="1" i="0" u="none" strike="noStrike" baseline="0" dirty="0">
                <a:solidFill>
                  <a:srgbClr val="2D3956"/>
                </a:solidFill>
                <a:latin typeface="Times New Roman" panose="02020603050405020304" pitchFamily="18" charset="0"/>
              </a:rPr>
              <a:t>Managerial accounting </a:t>
            </a:r>
            <a:r>
              <a:rPr lang="en-US" sz="1800" b="0" i="0" u="none" strike="noStrike" baseline="0" dirty="0">
                <a:solidFill>
                  <a:srgbClr val="0070C0"/>
                </a:solidFill>
                <a:latin typeface="Times New Roman" panose="02020603050405020304" pitchFamily="18" charset="0"/>
              </a:rPr>
              <a:t>provides internal reports to help users make decisions about their companies. </a:t>
            </a:r>
            <a:endParaRPr lang="en-US" altLang="en-US" sz="1200" dirty="0">
              <a:solidFill>
                <a:srgbClr val="0070C0"/>
              </a:solidFill>
              <a:latin typeface="Liberation Sans" panose="020B0604020202020204" pitchFamily="34" charset="0"/>
            </a:endParaRPr>
          </a:p>
        </p:txBody>
      </p:sp>
      <p:pic>
        <p:nvPicPr>
          <p:cNvPr id="9" name="Picture 8">
            <a:extLst>
              <a:ext uri="{FF2B5EF4-FFF2-40B4-BE49-F238E27FC236}">
                <a16:creationId xmlns:a16="http://schemas.microsoft.com/office/drawing/2014/main" id="{14AF2C9E-D38D-F745-C499-5916A6E91C9A}"/>
              </a:ext>
            </a:extLst>
          </p:cNvPr>
          <p:cNvPicPr>
            <a:picLocks noChangeAspect="1"/>
          </p:cNvPicPr>
          <p:nvPr/>
        </p:nvPicPr>
        <p:blipFill>
          <a:blip r:embed="rId5"/>
          <a:stretch>
            <a:fillRect/>
          </a:stretch>
        </p:blipFill>
        <p:spPr>
          <a:xfrm>
            <a:off x="9127695" y="2657912"/>
            <a:ext cx="1989795" cy="1694696"/>
          </a:xfrm>
          <a:prstGeom prst="rect">
            <a:avLst/>
          </a:prstGeom>
        </p:spPr>
      </p:pic>
      <p:pic>
        <p:nvPicPr>
          <p:cNvPr id="10" name="Picture 9">
            <a:extLst>
              <a:ext uri="{FF2B5EF4-FFF2-40B4-BE49-F238E27FC236}">
                <a16:creationId xmlns:a16="http://schemas.microsoft.com/office/drawing/2014/main" id="{F39C09B6-098C-5831-09C9-6A0AC0ADC0E0}"/>
              </a:ext>
            </a:extLst>
          </p:cNvPr>
          <p:cNvPicPr>
            <a:picLocks noChangeAspect="1"/>
          </p:cNvPicPr>
          <p:nvPr/>
        </p:nvPicPr>
        <p:blipFill>
          <a:blip r:embed="rId6"/>
          <a:stretch>
            <a:fillRect/>
          </a:stretch>
        </p:blipFill>
        <p:spPr>
          <a:xfrm>
            <a:off x="6195396" y="2620271"/>
            <a:ext cx="2417408" cy="2214817"/>
          </a:xfrm>
          <a:prstGeom prst="rect">
            <a:avLst/>
          </a:prstGeom>
        </p:spPr>
      </p:pic>
      <p:pic>
        <p:nvPicPr>
          <p:cNvPr id="11" name="Picture 10">
            <a:extLst>
              <a:ext uri="{FF2B5EF4-FFF2-40B4-BE49-F238E27FC236}">
                <a16:creationId xmlns:a16="http://schemas.microsoft.com/office/drawing/2014/main" id="{2E45DBA6-5C35-D6FD-592A-8C7297830C18}"/>
              </a:ext>
            </a:extLst>
          </p:cNvPr>
          <p:cNvPicPr>
            <a:picLocks noChangeAspect="1"/>
          </p:cNvPicPr>
          <p:nvPr/>
        </p:nvPicPr>
        <p:blipFill>
          <a:blip r:embed="rId7"/>
          <a:stretch>
            <a:fillRect/>
          </a:stretch>
        </p:blipFill>
        <p:spPr>
          <a:xfrm>
            <a:off x="2071762" y="3269063"/>
            <a:ext cx="1805684" cy="1526072"/>
          </a:xfrm>
          <a:prstGeom prst="rect">
            <a:avLst/>
          </a:prstGeom>
        </p:spPr>
      </p:pic>
    </p:spTree>
    <p:extLst>
      <p:ext uri="{BB962C8B-B14F-4D97-AF65-F5344CB8AC3E}">
        <p14:creationId xmlns:p14="http://schemas.microsoft.com/office/powerpoint/2010/main" val="2330864844"/>
      </p:ext>
    </p:extLst>
  </p:cSld>
  <p:clrMapOvr>
    <a:masterClrMapping/>
  </p:clrMapOvr>
  <mc:AlternateContent xmlns:mc="http://schemas.openxmlformats.org/markup-compatibility/2006" xmlns:p14="http://schemas.microsoft.com/office/powerpoint/2010/main">
    <mc:Choice Requires="p14">
      <p:transition p14:dur="10" advTm="250163"/>
    </mc:Choice>
    <mc:Fallback xmlns="">
      <p:transition advTm="250163"/>
    </mc:Fallback>
  </mc:AlternateContent>
  <p:extLst>
    <p:ext uri="{3A86A75C-4F4B-4683-9AE1-C65F6400EC91}">
      <p14:laserTraceLst xmlns:p14="http://schemas.microsoft.com/office/powerpoint/2010/main">
        <p14:tracePtLst>
          <p14:tracePt t="1231" x="4054475" y="4530725"/>
          <p14:tracePt t="1239" x="3990975" y="4530725"/>
          <p14:tracePt t="1248" x="3925888" y="4530725"/>
          <p14:tracePt t="1260" x="3862388" y="4530725"/>
          <p14:tracePt t="1263" x="3756025" y="4530725"/>
          <p14:tracePt t="1277" x="3641725" y="4530725"/>
          <p14:tracePt t="1280" x="3471863" y="4530725"/>
          <p14:tracePt t="1293" x="3246438" y="4530725"/>
          <p14:tracePt t="1296" x="3130550" y="4530725"/>
          <p14:tracePt t="1335" x="3117850" y="4522788"/>
          <p14:tracePt t="1344" x="3117850" y="4497388"/>
          <p14:tracePt t="1351" x="3117850" y="4471988"/>
          <p14:tracePt t="1361" x="3127375" y="4424363"/>
          <p14:tracePt t="1376" x="3178175" y="4378325"/>
          <p14:tracePt t="1393" x="3097213" y="4254500"/>
          <p14:tracePt t="1409" x="2998788" y="4156075"/>
          <p14:tracePt t="1426" x="2943225" y="4156075"/>
          <p14:tracePt t="1443" x="2930525" y="4143375"/>
          <p14:tracePt t="1446" x="2917825" y="4135438"/>
          <p14:tracePt t="1464" x="2892425" y="4135438"/>
          <p14:tracePt t="1476" x="2867025" y="4135438"/>
          <p14:tracePt t="1479" x="2841625" y="4135438"/>
          <p14:tracePt t="1493" x="2811463" y="4100513"/>
          <p14:tracePt t="1496" x="2782888" y="4100513"/>
          <p14:tracePt t="1510" x="2709863" y="4087813"/>
          <p14:tracePt t="1526" x="2633663" y="4041775"/>
          <p14:tracePt t="1543" x="2454275" y="4003675"/>
          <p14:tracePt t="1562" x="2178050" y="3875088"/>
          <p14:tracePt t="1576" x="1879600" y="3790950"/>
          <p14:tracePt t="1593" x="1765300" y="3756025"/>
          <p14:tracePt t="1609" x="1693863" y="3740150"/>
          <p14:tracePt t="1626" x="1679575" y="3730625"/>
          <p14:tracePt t="1643" x="1654175" y="3730625"/>
          <p14:tracePt t="1671" x="1628775" y="3730625"/>
          <p14:tracePt t="1719" x="1616075" y="3717925"/>
          <p14:tracePt t="1735" x="1658938" y="3636963"/>
          <p14:tracePt t="1743" x="1709738" y="3586163"/>
          <p14:tracePt t="1759" x="1952625" y="3302000"/>
          <p14:tracePt t="1776" x="2122488" y="3041650"/>
          <p14:tracePt t="1793" x="2292350" y="2786063"/>
          <p14:tracePt t="1810" x="2373313" y="2709863"/>
          <p14:tracePt t="1888" x="2386013" y="2697163"/>
          <p14:tracePt t="1991" x="2411413" y="2697163"/>
          <p14:tracePt t="1999" x="2436813" y="2697163"/>
          <p14:tracePt t="2009" x="2466975" y="2697163"/>
          <p14:tracePt t="2027" x="2573338" y="2697163"/>
          <p14:tracePt t="2043" x="2722563" y="2697163"/>
          <p14:tracePt t="2046" x="2752725" y="2697163"/>
          <p14:tracePt t="2059" x="2816225" y="2697163"/>
          <p14:tracePt t="2062" x="2862263" y="2679700"/>
          <p14:tracePt t="2076" x="2909888" y="2663825"/>
          <p14:tracePt t="2079" x="2973388" y="2663825"/>
          <p14:tracePt t="2093" x="2998788" y="2663825"/>
          <p14:tracePt t="2096" x="3011488" y="2654300"/>
          <p14:tracePt t="2109" x="3024188" y="2641600"/>
          <p14:tracePt t="2112" x="3049588" y="2641600"/>
          <p14:tracePt t="2247" x="3024188" y="2667000"/>
          <p14:tracePt t="2255" x="2995613" y="2697163"/>
          <p14:tracePt t="2264" x="2960688" y="2727325"/>
          <p14:tracePt t="2276" x="2871788" y="2782888"/>
          <p14:tracePt t="2280" x="2798763" y="2836863"/>
          <p14:tracePt t="2293" x="2747963" y="2871788"/>
          <p14:tracePt t="2296" x="2636838" y="2905125"/>
          <p14:tracePt t="2311" x="2454275" y="2943225"/>
          <p14:tracePt t="2326" x="2182813" y="3008313"/>
          <p14:tracePt t="2343" x="1978025" y="3024188"/>
          <p14:tracePt t="2359" x="1866900" y="3041650"/>
          <p14:tracePt t="2377" x="1800225" y="3049588"/>
          <p14:tracePt t="2392" x="1744663" y="3049588"/>
          <p14:tracePt t="2409" x="1679575" y="3049588"/>
          <p14:tracePt t="2426" x="1428750" y="3049588"/>
          <p14:tracePt t="2443" x="1169988" y="3049588"/>
          <p14:tracePt t="2446" x="1101725" y="3021013"/>
          <p14:tracePt t="2460" x="922338" y="2978150"/>
          <p14:tracePt t="2463" x="800100" y="2935288"/>
          <p14:tracePt t="2476" x="731838" y="2901950"/>
          <p14:tracePt t="2479" x="658813" y="2867025"/>
          <p14:tracePt t="2492" x="630238" y="2836863"/>
          <p14:tracePt t="2510" x="587375" y="2795588"/>
          <p14:tracePt t="2526" x="587375" y="2770188"/>
          <p14:tracePt t="2543" x="587375" y="2676525"/>
          <p14:tracePt t="2561" x="587375" y="2620963"/>
          <p14:tracePt t="2576" x="587375" y="2570163"/>
          <p14:tracePt t="2593" x="587375" y="2476500"/>
          <p14:tracePt t="2609" x="587375" y="2386013"/>
          <p14:tracePt t="2626" x="587375" y="2297113"/>
          <p14:tracePt t="2642" x="587375" y="2241550"/>
          <p14:tracePt t="2660" x="587375" y="2185988"/>
          <p14:tracePt t="2663" x="600075" y="2139950"/>
          <p14:tracePt t="2676" x="630238" y="2109788"/>
          <p14:tracePt t="2678" x="642938" y="2097088"/>
          <p14:tracePt t="2693" x="655638" y="2084388"/>
          <p14:tracePt t="2696" x="681038" y="2058988"/>
          <p14:tracePt t="2710" x="736600" y="2033588"/>
          <p14:tracePt t="2726" x="790575" y="2000250"/>
          <p14:tracePt t="2744" x="889000" y="1935163"/>
          <p14:tracePt t="2759" x="982663" y="1906588"/>
          <p14:tracePt t="2776" x="1042988" y="1876425"/>
          <p14:tracePt t="2793" x="1135063" y="1846263"/>
          <p14:tracePt t="2809" x="1190625" y="1816100"/>
          <p14:tracePt t="2826" x="1225550" y="1787525"/>
          <p14:tracePt t="2842" x="1281113" y="1757363"/>
          <p14:tracePt t="2859" x="1319213" y="1744663"/>
          <p14:tracePt t="2862" x="1347788" y="1719263"/>
          <p14:tracePt t="2876" x="1357313" y="1706563"/>
          <p14:tracePt t="2893" x="1387475" y="1681163"/>
          <p14:tracePt t="2910" x="1454150" y="1646238"/>
          <p14:tracePt t="2927" x="1509713" y="1646238"/>
          <p14:tracePt t="2943" x="1603375" y="1616075"/>
          <p14:tracePt t="2959" x="1676400" y="1600200"/>
          <p14:tracePt t="2977" x="1714500" y="1587500"/>
          <p14:tracePt t="2993" x="1841500" y="1587500"/>
          <p14:tracePt t="3009" x="1897063" y="1587500"/>
          <p14:tracePt t="3027" x="1952625" y="1557338"/>
          <p14:tracePt t="3030" x="2016125" y="1557338"/>
          <p14:tracePt t="3043" x="2046288" y="1557338"/>
          <p14:tracePt t="3059" x="2135188" y="1519238"/>
          <p14:tracePt t="3062" x="2178050" y="1519238"/>
          <p14:tracePt t="3076" x="2289175" y="1519238"/>
          <p14:tracePt t="3079" x="2352675" y="1519238"/>
          <p14:tracePt t="3092" x="2416175" y="1519238"/>
          <p14:tracePt t="3095" x="2479675" y="1519238"/>
          <p14:tracePt t="3110" x="2603500" y="1519238"/>
          <p14:tracePt t="3127" x="2659063" y="1519238"/>
          <p14:tracePt t="3151" x="2689225" y="1519238"/>
          <p14:tracePt t="3231" x="2701925" y="1527175"/>
          <p14:tracePt t="3248" x="2701925" y="1552575"/>
          <p14:tracePt t="3263" x="2701925" y="1582738"/>
          <p14:tracePt t="3279" x="2701925" y="1608138"/>
          <p14:tracePt t="3296" x="2714625" y="1654175"/>
          <p14:tracePt t="3303" x="2727325" y="1668463"/>
          <p14:tracePt t="3311" x="2727325" y="1693863"/>
          <p14:tracePt t="3326" x="2743200" y="1765300"/>
          <p14:tracePt t="3342" x="2755900" y="1803400"/>
          <p14:tracePt t="3359" x="2755900" y="1858963"/>
          <p14:tracePt t="3375" x="2786063" y="1990725"/>
          <p14:tracePt t="3392" x="2820988" y="2046288"/>
          <p14:tracePt t="3410" x="2820988" y="2139950"/>
          <p14:tracePt t="3426" x="2849563" y="2195513"/>
          <p14:tracePt t="3443" x="2849563" y="2251075"/>
          <p14:tracePt t="3446" x="2849563" y="2279650"/>
          <p14:tracePt t="3459" x="2862263" y="2327275"/>
          <p14:tracePt t="3462" x="2874963" y="2335213"/>
          <p14:tracePt t="3476" x="2874963" y="2360613"/>
          <p14:tracePt t="3479" x="2874963" y="2390775"/>
          <p14:tracePt t="3496" x="2874963" y="2416175"/>
          <p14:tracePt t="3510" x="2874963" y="2471738"/>
          <p14:tracePt t="3525" x="2874963" y="2497138"/>
          <p14:tracePt t="3543" x="2874963" y="2552700"/>
          <p14:tracePt t="3561" x="2874963" y="2582863"/>
          <p14:tracePt t="3576" x="2874963" y="2633663"/>
          <p14:tracePt t="3607" x="2867025" y="2679700"/>
          <p14:tracePt t="3616" x="2833688" y="2714625"/>
          <p14:tracePt t="3631" x="2808288" y="2714625"/>
          <p14:tracePt t="3642" x="2795588" y="2722563"/>
          <p14:tracePt t="3658" x="2782888" y="2735263"/>
          <p14:tracePt t="3676" x="2730500" y="2765425"/>
          <p14:tracePt t="3680" x="2701925" y="2790825"/>
          <p14:tracePt t="3692" x="2676525" y="2790825"/>
          <p14:tracePt t="3696" x="2646363" y="2820988"/>
          <p14:tracePt t="3710" x="2552700" y="2820988"/>
          <p14:tracePt t="3726" x="2395538" y="2876550"/>
          <p14:tracePt t="3743" x="2322513" y="2889250"/>
          <p14:tracePt t="3761" x="2224088" y="2922588"/>
          <p14:tracePt t="3776" x="2092325" y="2957513"/>
          <p14:tracePt t="3793" x="1965325" y="2990850"/>
          <p14:tracePt t="3809" x="1833563" y="3024188"/>
          <p14:tracePt t="3826" x="1706563" y="3024188"/>
          <p14:tracePt t="3842" x="1612900" y="3024188"/>
          <p14:tracePt t="3860" x="1522413" y="3024188"/>
          <p14:tracePt t="3862" x="1476375" y="3024188"/>
          <p14:tracePt t="3875" x="1463675" y="3024188"/>
          <p14:tracePt t="3878" x="1438275" y="3024188"/>
          <p14:tracePt t="3894" x="1365250" y="3016250"/>
          <p14:tracePt t="3910" x="1309688" y="2990850"/>
          <p14:tracePt t="3927" x="1258888" y="2947988"/>
          <p14:tracePt t="3945" x="1228725" y="2909888"/>
          <p14:tracePt t="3960" x="1131888" y="2811463"/>
          <p14:tracePt t="3976" x="1119188" y="2735263"/>
          <p14:tracePt t="3993" x="1101725" y="2663825"/>
          <p14:tracePt t="4009" x="1068388" y="2547938"/>
          <p14:tracePt t="4026" x="1068388" y="2441575"/>
          <p14:tracePt t="4043" x="1068388" y="2347913"/>
          <p14:tracePt t="4046" x="1068388" y="2322513"/>
          <p14:tracePt t="4060" x="1068388" y="2297113"/>
          <p14:tracePt t="4063" x="1096963" y="2228850"/>
          <p14:tracePt t="4076" x="1127125" y="2200275"/>
          <p14:tracePt t="4079" x="1127125" y="2135188"/>
          <p14:tracePt t="4093" x="1139825" y="2122488"/>
          <p14:tracePt t="4096" x="1220788" y="2071688"/>
          <p14:tracePt t="4110" x="1301750" y="1995488"/>
          <p14:tracePt t="4127" x="1374775" y="1957388"/>
          <p14:tracePt t="4143" x="1450975" y="1927225"/>
          <p14:tracePt t="4160" x="1497013" y="1897063"/>
          <p14:tracePt t="4176" x="1570038" y="1881188"/>
          <p14:tracePt t="4200" x="1582738" y="1866900"/>
          <p14:tracePt t="4343" x="1582738" y="1889125"/>
          <p14:tracePt t="4351" x="1514475" y="1960563"/>
          <p14:tracePt t="4359" x="1466850" y="1978025"/>
          <p14:tracePt t="4376" x="1187450" y="2054225"/>
          <p14:tracePt t="4393" x="965200" y="2160588"/>
          <p14:tracePt t="4409" x="830263" y="2200275"/>
          <p14:tracePt t="4711" x="830263" y="2225675"/>
          <p14:tracePt t="4719" x="855663" y="2259013"/>
          <p14:tracePt t="4727" x="927100" y="2309813"/>
          <p14:tracePt t="4743" x="1068388" y="2416175"/>
          <p14:tracePt t="4762" x="1106488" y="2428875"/>
          <p14:tracePt t="4776" x="1131888" y="2441575"/>
          <p14:tracePt t="4793" x="1187450" y="2433638"/>
          <p14:tracePt t="4809" x="1225550" y="2395538"/>
          <p14:tracePt t="4827" x="1268413" y="2352675"/>
          <p14:tracePt t="4843" x="1293813" y="2297113"/>
          <p14:tracePt t="4846" x="1344613" y="2246313"/>
          <p14:tracePt t="4859" x="1352550" y="2233613"/>
          <p14:tracePt t="4862" x="1352550" y="2208213"/>
          <p14:tracePt t="4875" x="1387475" y="2178050"/>
          <p14:tracePt t="4878" x="1387475" y="2152650"/>
          <p14:tracePt t="4893" x="1387475" y="2127250"/>
          <p14:tracePt t="4927" x="1387475" y="2097088"/>
          <p14:tracePt t="14671" x="1377950" y="2084388"/>
          <p14:tracePt t="17784" x="1428750" y="2084388"/>
          <p14:tracePt t="17791" x="1628775" y="2046288"/>
          <p14:tracePt t="17809" x="2038350" y="1957388"/>
          <p14:tracePt t="17825" x="2322513" y="1957388"/>
          <p14:tracePt t="17841" x="2420938" y="1919288"/>
          <p14:tracePt t="17859" x="2484438" y="1919288"/>
          <p14:tracePt t="17951" x="2463800" y="1919288"/>
          <p14:tracePt t="17958" x="2433638" y="1919288"/>
          <p14:tracePt t="17967" x="2386013" y="1889125"/>
          <p14:tracePt t="17975" x="2373313" y="1889125"/>
          <p14:tracePt t="17991" x="2322513" y="1889125"/>
          <p14:tracePt t="18009" x="2292350" y="1889125"/>
          <p14:tracePt t="18048" x="2266950" y="1889125"/>
          <p14:tracePt t="18536" x="2289175" y="1889125"/>
          <p14:tracePt t="18559" x="2317750" y="1889125"/>
          <p14:tracePt t="18615" x="2344738" y="1889125"/>
          <p14:tracePt t="18631" x="2373313" y="1889125"/>
          <p14:tracePt t="18775" x="2420938" y="1871663"/>
          <p14:tracePt t="18824" x="2433638" y="1858963"/>
          <p14:tracePt t="18840" x="2459038" y="1858963"/>
          <p14:tracePt t="18856" x="2484438" y="1858963"/>
          <p14:tracePt t="18903" x="2459038" y="1884363"/>
          <p14:tracePt t="18911" x="2203450" y="1970088"/>
          <p14:tracePt t="18926" x="1714500" y="2071688"/>
          <p14:tracePt t="18941" x="1633538" y="2106613"/>
          <p14:tracePt t="19120" x="1641475" y="2106613"/>
          <p14:tracePt t="19126" x="1666875" y="2106613"/>
          <p14:tracePt t="19141" x="1731963" y="2106613"/>
          <p14:tracePt t="19160" x="1785938" y="2106613"/>
          <p14:tracePt t="19175" x="1838325" y="2106613"/>
          <p14:tracePt t="19255" x="1863725" y="2106613"/>
          <p14:tracePt t="19303" x="1876425" y="2097088"/>
          <p14:tracePt t="19368" x="1906588" y="2084388"/>
          <p14:tracePt t="19376" x="1947863" y="2084388"/>
          <p14:tracePt t="19392" x="1978025" y="2084388"/>
          <p14:tracePt t="19408" x="2051050" y="2066925"/>
          <p14:tracePt t="19425" x="2089150" y="2058988"/>
          <p14:tracePt t="19442" x="2114550" y="2058988"/>
          <p14:tracePt t="19458" x="2144713" y="2058988"/>
          <p14:tracePt t="19475" x="2195513" y="2033588"/>
          <p14:tracePt t="19479" x="2224088" y="2033588"/>
          <p14:tracePt t="19492" x="2289175" y="2033588"/>
          <p14:tracePt t="19495" x="2395538" y="2033588"/>
          <p14:tracePt t="19509" x="2509838" y="2033588"/>
          <p14:tracePt t="19512" x="2624138" y="2033588"/>
          <p14:tracePt t="19526" x="2914650" y="2033588"/>
          <p14:tracePt t="19542" x="3198813" y="2033588"/>
          <p14:tracePt t="19559" x="3429000" y="2033588"/>
          <p14:tracePt t="19577" x="3556000" y="2033588"/>
          <p14:tracePt t="19591" x="3611563" y="2033588"/>
          <p14:tracePt t="19609" x="3636963" y="2033588"/>
          <p14:tracePt t="19625" x="3692525" y="2033588"/>
          <p14:tracePt t="19642" x="3748088" y="2058988"/>
          <p14:tracePt t="19659" x="3790950" y="2071688"/>
          <p14:tracePt t="19676" x="3841750" y="2097088"/>
          <p14:tracePt t="19679" x="3854450" y="2106613"/>
          <p14:tracePt t="19692" x="3910013" y="2106613"/>
          <p14:tracePt t="19695" x="3938588" y="2139950"/>
          <p14:tracePt t="19708" x="3968750" y="2139950"/>
          <p14:tracePt t="19711" x="3998913" y="2170113"/>
          <p14:tracePt t="19726" x="4100513" y="2203450"/>
          <p14:tracePt t="19742" x="4186238" y="2233613"/>
          <p14:tracePt t="19759" x="4244975" y="2263775"/>
          <p14:tracePt t="19776" x="4300538" y="2263775"/>
          <p14:tracePt t="19791" x="4356100" y="2292350"/>
          <p14:tracePt t="19808" x="4411663" y="2292350"/>
          <p14:tracePt t="19825" x="4505325" y="2327275"/>
          <p14:tracePt t="19842" x="4598988" y="2357438"/>
          <p14:tracePt t="19859" x="4687888" y="2357438"/>
          <p14:tracePt t="19863" x="4718050" y="2357438"/>
          <p14:tracePt t="19875" x="4743450" y="2357438"/>
          <p14:tracePt t="19892" x="4768850" y="2357438"/>
          <p14:tracePt t="19927" x="4799013" y="2357438"/>
          <p14:tracePt t="19959" x="4824413" y="2357438"/>
          <p14:tracePt t="19983" x="4854575" y="2357438"/>
          <p14:tracePt t="20000" x="4879975" y="2357438"/>
          <p14:tracePt t="20006" x="4905375" y="2357438"/>
          <p14:tracePt t="20015" x="4933950" y="2357438"/>
          <p14:tracePt t="20025" x="4946650" y="2357438"/>
          <p14:tracePt t="20042" x="5014913" y="2357438"/>
          <p14:tracePt t="20058" x="5105400" y="2357438"/>
          <p14:tracePt t="20075" x="5194300" y="2357438"/>
          <p14:tracePt t="20078" x="5262563" y="2390775"/>
          <p14:tracePt t="20091" x="5292725" y="2390775"/>
          <p14:tracePt t="20094" x="5359400" y="2425700"/>
          <p14:tracePt t="20108" x="5384800" y="2425700"/>
          <p14:tracePt t="20111" x="5411788" y="2425700"/>
          <p14:tracePt t="20125" x="5445125" y="2454275"/>
          <p14:tracePt t="20535" x="5470525" y="2454275"/>
          <p14:tracePt t="20551" x="5495925" y="2454275"/>
          <p14:tracePt t="20576" x="5526088" y="2454275"/>
          <p14:tracePt t="20591" x="5556250" y="2484438"/>
          <p14:tracePt t="20615" x="5581650" y="2484438"/>
          <p14:tracePt t="20783" x="5572125" y="2497138"/>
          <p14:tracePt t="20791" x="5564188" y="2509838"/>
          <p14:tracePt t="20806" x="5538788" y="2509838"/>
          <p14:tracePt t="20816" x="5491163" y="2522538"/>
          <p14:tracePt t="20831" x="5475288" y="2570163"/>
          <p14:tracePt t="20848" x="5427663" y="2586038"/>
          <p14:tracePt t="20858" x="5414963" y="2598738"/>
          <p14:tracePt t="20876" x="5389563" y="2598738"/>
          <p14:tracePt t="20891" x="5364163" y="2598738"/>
          <p14:tracePt t="20912" x="5334000" y="2598738"/>
          <p14:tracePt t="20943" x="5308600" y="2598738"/>
          <p14:tracePt t="20959" x="5278438" y="2628900"/>
          <p14:tracePt t="20983" x="5249863" y="2659063"/>
          <p14:tracePt t="20991" x="5219700" y="2659063"/>
          <p14:tracePt t="20999" x="5207000" y="2671763"/>
          <p14:tracePt t="21008" x="5199063" y="2684463"/>
          <p14:tracePt t="21096" x="5186363" y="2697163"/>
          <p14:tracePt t="21191" x="5156200" y="2722563"/>
          <p14:tracePt t="21296" x="5156200" y="2747963"/>
          <p14:tracePt t="21319" x="5156200" y="2778125"/>
          <p14:tracePt t="21335" x="5156200" y="2803525"/>
          <p14:tracePt t="21343" x="5156200" y="2833688"/>
          <p14:tracePt t="21351" x="5156200" y="2859088"/>
          <p14:tracePt t="21359" x="5156200" y="2884488"/>
          <p14:tracePt t="21376" x="5092700" y="2982913"/>
          <p14:tracePt t="21392" x="5006975" y="3105150"/>
          <p14:tracePt t="21408" x="4883150" y="3190875"/>
          <p14:tracePt t="21425" x="4832350" y="3216275"/>
          <p14:tracePt t="21441" x="4776788" y="3241675"/>
          <p14:tracePt t="21458" x="4764088" y="3254375"/>
          <p14:tracePt t="21480" x="4738688" y="3254375"/>
          <p14:tracePt t="21535" x="4713288" y="3254375"/>
          <p14:tracePt t="21543" x="4695825" y="3211513"/>
          <p14:tracePt t="21550" x="4649788" y="3165475"/>
          <p14:tracePt t="21575" x="4556125" y="2927350"/>
          <p14:tracePt t="21594" x="4522788" y="2740025"/>
          <p14:tracePt t="21608" x="4487863" y="2608263"/>
          <p14:tracePt t="21625" x="4487863" y="2519363"/>
          <p14:tracePt t="21642" x="4487863" y="2425700"/>
          <p14:tracePt t="21659" x="4513263" y="2370138"/>
          <p14:tracePt t="21662" x="4543425" y="2339975"/>
          <p14:tracePt t="21675" x="4556125" y="2327275"/>
          <p14:tracePt t="21692" x="4568825" y="2314575"/>
          <p14:tracePt t="21694" x="4581525" y="2271713"/>
          <p14:tracePt t="21719" x="4606925" y="2271713"/>
          <p14:tracePt t="21791" x="4637088" y="2271713"/>
          <p14:tracePt t="21808" x="4700588" y="2271713"/>
          <p14:tracePt t="21815" x="4725988" y="2271713"/>
          <p14:tracePt t="21825" x="4789488" y="2271713"/>
          <p14:tracePt t="21842" x="4926013" y="2271713"/>
          <p14:tracePt t="21859" x="4951413" y="2271713"/>
          <p14:tracePt t="21876" x="4981575" y="2271713"/>
          <p14:tracePt t="21879" x="5006975" y="2271713"/>
          <p14:tracePt t="21898" x="5032375" y="2271713"/>
          <p14:tracePt t="21908" x="5062538" y="2271713"/>
          <p14:tracePt t="21927" x="5108575" y="2284413"/>
          <p14:tracePt t="21943" x="5108575" y="2309813"/>
          <p14:tracePt t="21957" x="5108575" y="2339975"/>
          <p14:tracePt t="21977" x="5133975" y="2395538"/>
          <p14:tracePt t="21991" x="5133975" y="2484438"/>
          <p14:tracePt t="22008" x="5164138" y="2582863"/>
          <p14:tracePt t="22025" x="5164138" y="2705100"/>
          <p14:tracePt t="22041" x="5164138" y="2798763"/>
          <p14:tracePt t="22058" x="5164138" y="2889250"/>
          <p14:tracePt t="22075" x="5164138" y="2943225"/>
          <p14:tracePt t="22112" x="5164138" y="2970213"/>
          <p14:tracePt t="22183" x="5176838" y="2982913"/>
          <p14:tracePt t="22199" x="5219700" y="2995613"/>
          <p14:tracePt t="22206" x="5232400" y="3008313"/>
          <p14:tracePt t="22215" x="5257800" y="3008313"/>
          <p14:tracePt t="22224" x="5287963" y="3036888"/>
          <p14:tracePt t="22241" x="5318125" y="3036888"/>
          <p14:tracePt t="22258" x="5338763" y="3036888"/>
          <p14:tracePt t="22275" x="5364163" y="3036888"/>
          <p14:tracePt t="22292" x="5394325" y="3036888"/>
          <p14:tracePt t="22294" x="5419725" y="3036888"/>
          <p14:tracePt t="22312" x="5445125" y="3036888"/>
          <p14:tracePt t="22324" x="5475288" y="3036888"/>
          <p14:tracePt t="22343" x="5521325" y="3028950"/>
          <p14:tracePt t="22367" x="5534025" y="3016250"/>
          <p14:tracePt t="22399" x="5559425" y="3016250"/>
          <p14:tracePt t="22406" x="5572125" y="3003550"/>
          <p14:tracePt t="22440" x="5597525" y="2978150"/>
          <p14:tracePt t="22464" x="5614988" y="2930525"/>
          <p14:tracePt t="22488" x="5662613" y="2914650"/>
          <p14:tracePt t="22512" x="5691188" y="2884488"/>
          <p14:tracePt t="22519" x="5703888" y="2836863"/>
          <p14:tracePt t="22527" x="5718175" y="2824163"/>
          <p14:tracePt t="22543" x="5746750" y="2798763"/>
          <p14:tracePt t="22559" x="5776913" y="2747963"/>
          <p14:tracePt t="22576" x="5776913" y="2740025"/>
          <p14:tracePt t="22592" x="5776913" y="2714625"/>
          <p14:tracePt t="22609" x="5807075" y="2679700"/>
          <p14:tracePt t="22625" x="5807075" y="2654300"/>
          <p14:tracePt t="22641" x="5807075" y="2641600"/>
          <p14:tracePt t="22658" x="5807075" y="2628900"/>
          <p14:tracePt t="22703" x="5807075" y="2603500"/>
          <p14:tracePt t="22720" x="5807075" y="2578100"/>
          <p14:tracePt t="22744" x="5797550" y="2532063"/>
          <p14:tracePt t="22760" x="5751513" y="2514600"/>
          <p14:tracePt t="22767" x="5738813" y="2501900"/>
          <p14:tracePt t="22775" x="5708650" y="2476500"/>
          <p14:tracePt t="22792" x="5662613" y="2459038"/>
          <p14:tracePt t="22808" x="5653088" y="2451100"/>
          <p14:tracePt t="22825" x="5624513" y="2451100"/>
          <p14:tracePt t="22841" x="5597525" y="2451100"/>
          <p14:tracePt t="22858" x="5572125" y="2451100"/>
          <p14:tracePt t="22875" x="5500688" y="2451100"/>
          <p14:tracePt t="22891" x="5424488" y="2416175"/>
          <p14:tracePt t="22895" x="5376863" y="2416175"/>
          <p14:tracePt t="22908" x="5334000" y="2416175"/>
          <p14:tracePt t="22911" x="5305425" y="2416175"/>
          <p14:tracePt t="22924" x="5278438" y="2416175"/>
          <p14:tracePt t="22975" x="5249863" y="2416175"/>
          <p14:tracePt t="22983" x="5240338" y="2425700"/>
          <p14:tracePt t="22999" x="5227638" y="2438400"/>
          <p14:tracePt t="23009" x="5214938" y="2451100"/>
          <p14:tracePt t="23031" x="5214938" y="2476500"/>
          <p14:tracePt t="23041" x="5202238" y="2484438"/>
          <p14:tracePt t="23064" x="5189538" y="2497138"/>
          <p14:tracePt t="23087" x="5189538" y="2522538"/>
          <p14:tracePt t="23448" x="5189538" y="2552700"/>
          <p14:tracePt t="23631" x="5232400" y="2565400"/>
          <p14:tracePt t="23663" x="5245100" y="2560638"/>
          <p14:tracePt t="23680" x="5245100" y="2535238"/>
          <p14:tracePt t="23687" x="5219700" y="2519363"/>
          <p14:tracePt t="23695" x="5176838" y="2519363"/>
          <p14:tracePt t="23708" x="5130800" y="2519363"/>
          <p14:tracePt t="23711" x="5067300" y="2519363"/>
          <p14:tracePt t="23724" x="5019675" y="2519363"/>
          <p14:tracePt t="23727" x="4994275" y="2519363"/>
          <p14:tracePt t="23751" x="4981575" y="2519363"/>
          <p14:tracePt t="23959" x="4981575" y="2492375"/>
          <p14:tracePt t="23976" x="5006975" y="2446338"/>
          <p14:tracePt t="23983" x="5006975" y="2416175"/>
          <p14:tracePt t="23992" x="5006975" y="2390775"/>
          <p14:tracePt t="24087" x="5006975" y="2365375"/>
          <p14:tracePt t="25358" x="5006975" y="2335213"/>
          <p14:tracePt t="25376" x="5006975" y="2309813"/>
          <p14:tracePt t="25399" x="5040313" y="2279650"/>
          <p14:tracePt t="25416" x="5049838" y="2266950"/>
          <p14:tracePt t="25423" x="5075238" y="2266950"/>
          <p14:tracePt t="25438" x="5108575" y="2238375"/>
          <p14:tracePt t="25464" x="5133975" y="2238375"/>
          <p14:tracePt t="25471" x="5146675" y="2238375"/>
          <p14:tracePt t="25480" x="5159375" y="2238375"/>
          <p14:tracePt t="25491" x="5186363" y="2238375"/>
          <p14:tracePt t="25494" x="5211763" y="2238375"/>
          <p14:tracePt t="25512" x="5240338" y="2208213"/>
          <p14:tracePt t="25525" x="5305425" y="2208213"/>
          <p14:tracePt t="25528" x="5334000" y="2208213"/>
          <p14:tracePt t="25542" x="5384800" y="2208213"/>
          <p14:tracePt t="25559" x="5440363" y="2208213"/>
          <p14:tracePt t="25575" x="5470525" y="2208213"/>
          <p14:tracePt t="25607" x="5518150" y="2216150"/>
          <p14:tracePt t="25615" x="5526088" y="2228850"/>
          <p14:tracePt t="25624" x="5556250" y="2259013"/>
          <p14:tracePt t="25642" x="5653088" y="2360613"/>
          <p14:tracePt t="25659" x="5810250" y="2514600"/>
          <p14:tracePt t="25675" x="5981700" y="2770188"/>
          <p14:tracePt t="25691" x="6151563" y="3024188"/>
          <p14:tracePt t="25694" x="6197600" y="3076575"/>
          <p14:tracePt t="25708" x="6240463" y="3198813"/>
          <p14:tracePt t="25711" x="6275388" y="3267075"/>
          <p14:tracePt t="25724" x="6303963" y="3297238"/>
          <p14:tracePt t="25727" x="6303963" y="3327400"/>
          <p14:tracePt t="25751" x="6303963" y="3335338"/>
          <p14:tracePt t="25758" x="6303963" y="3348038"/>
          <p14:tracePt t="25816" x="6296025" y="3390900"/>
          <p14:tracePt t="25831" x="6283325" y="3403600"/>
          <p14:tracePt t="25839" x="6270625" y="3416300"/>
          <p14:tracePt t="25871" x="6227763" y="3429000"/>
          <p14:tracePt t="25920" x="6219825" y="3441700"/>
          <p14:tracePt t="25944" x="6194425" y="3441700"/>
          <p14:tracePt t="25958" x="6159500" y="3471863"/>
          <p14:tracePt t="26063" x="6134100" y="3471863"/>
          <p14:tracePt t="26320" x="6103938" y="3502025"/>
          <p14:tracePt t="26326" x="6091238" y="3514725"/>
          <p14:tracePt t="26343" x="6091238" y="3540125"/>
          <p14:tracePt t="26358" x="6091238" y="3565525"/>
          <p14:tracePt t="26375" x="6091238" y="3595688"/>
          <p14:tracePt t="26656" x="6078538" y="3608388"/>
          <p14:tracePt t="26671" x="6065838" y="3616325"/>
          <p14:tracePt t="26688" x="6053138" y="3629025"/>
          <p14:tracePt t="26704" x="6015038" y="3646488"/>
          <p14:tracePt t="26711" x="6002338" y="3654425"/>
          <p14:tracePt t="26725" x="5989638" y="3667125"/>
          <p14:tracePt t="26728" x="5964238" y="3697288"/>
          <p14:tracePt t="26741" x="5888038" y="3790950"/>
          <p14:tracePt t="26744" x="5888038" y="3798888"/>
          <p14:tracePt t="26757" x="5789613" y="3930650"/>
          <p14:tracePt t="26775" x="5703888" y="4046538"/>
          <p14:tracePt t="26793" x="5627688" y="4127500"/>
          <p14:tracePt t="26808" x="5581650" y="4203700"/>
          <p14:tracePt t="26825" x="5551488" y="4233863"/>
          <p14:tracePt t="26841" x="5505450" y="4249738"/>
          <p14:tracePt t="26858" x="5465763" y="4262438"/>
          <p14:tracePt t="26875" x="5440363" y="4262438"/>
          <p14:tracePt t="26891" x="5411788" y="4262438"/>
          <p14:tracePt t="26894" x="5364163" y="4279900"/>
          <p14:tracePt t="26908" x="5351463" y="4287838"/>
          <p14:tracePt t="26911" x="5326063" y="4287838"/>
          <p14:tracePt t="26925" x="5283200" y="4287838"/>
          <p14:tracePt t="26928" x="5237163" y="4287838"/>
          <p14:tracePt t="26940" x="5151438" y="4287838"/>
          <p14:tracePt t="26943" x="5062538" y="4287838"/>
          <p14:tracePt t="26959" x="4921250" y="4224338"/>
          <p14:tracePt t="26974" x="4725988" y="4105275"/>
          <p14:tracePt t="26991" x="4576763" y="3994150"/>
          <p14:tracePt t="27008" x="4398963" y="3875088"/>
          <p14:tracePt t="27025" x="4249738" y="3748088"/>
          <p14:tracePt t="27041" x="4168775" y="3667125"/>
          <p14:tracePt t="27058" x="4092575" y="3590925"/>
          <p14:tracePt t="27074" x="4029075" y="3530600"/>
          <p14:tracePt t="27091" x="3994150" y="3433763"/>
          <p14:tracePt t="27094" x="3981450" y="3386138"/>
          <p14:tracePt t="27108" x="3963988" y="3340100"/>
          <p14:tracePt t="27111" x="3963988" y="3314700"/>
          <p14:tracePt t="27125" x="3930650" y="3246438"/>
          <p14:tracePt t="27127" x="3930650" y="3182938"/>
          <p14:tracePt t="27141" x="3930650" y="3152775"/>
          <p14:tracePt t="27144" x="3930650" y="3092450"/>
          <p14:tracePt t="27159" x="3897313" y="2957513"/>
          <p14:tracePt t="27175" x="3897313" y="2828925"/>
          <p14:tracePt t="27191" x="3897313" y="2697163"/>
          <p14:tracePt t="27208" x="3897313" y="2573338"/>
          <p14:tracePt t="27225" x="3925888" y="2441575"/>
          <p14:tracePt t="27241" x="3998913" y="2301875"/>
          <p14:tracePt t="27258" x="4130675" y="2106613"/>
          <p14:tracePt t="27274" x="4241800" y="1909763"/>
          <p14:tracePt t="27291" x="4394200" y="1757363"/>
          <p14:tracePt t="27294" x="4479925" y="1654175"/>
          <p14:tracePt t="27308" x="4508500" y="1603375"/>
          <p14:tracePt t="27312" x="4581525" y="1535113"/>
          <p14:tracePt t="27325" x="4611688" y="1501775"/>
          <p14:tracePt t="27328" x="4667250" y="1412875"/>
          <p14:tracePt t="27341" x="4695825" y="1382713"/>
          <p14:tracePt t="27344" x="4743450" y="1365250"/>
          <p14:tracePt t="27359" x="4781550" y="1327150"/>
          <p14:tracePt t="27376" x="4879975" y="1293813"/>
          <p14:tracePt t="27391" x="4973638" y="1258888"/>
          <p14:tracePt t="27408" x="5105400" y="1225550"/>
          <p14:tracePt t="27425" x="5164138" y="1195388"/>
          <p14:tracePt t="27441" x="5253038" y="1195388"/>
          <p14:tracePt t="27458" x="5343525" y="1195388"/>
          <p14:tracePt t="27475" x="5399088" y="1195388"/>
          <p14:tracePt t="27490" x="5427663" y="1165225"/>
          <p14:tracePt t="27508" x="5521325" y="1165225"/>
          <p14:tracePt t="27511" x="5546725" y="1165225"/>
          <p14:tracePt t="27524" x="5572125" y="1165225"/>
          <p14:tracePt t="27542" x="5665788" y="1165225"/>
          <p14:tracePt t="27559" x="5743575" y="1190625"/>
          <p14:tracePt t="27576" x="5900738" y="1263650"/>
          <p14:tracePt t="27591" x="5997575" y="1327150"/>
          <p14:tracePt t="27608" x="6057900" y="1352550"/>
          <p14:tracePt t="27625" x="6083300" y="1377950"/>
          <p14:tracePt t="27641" x="6156325" y="1420813"/>
          <p14:tracePt t="27659" x="6184900" y="1450975"/>
          <p14:tracePt t="27675" x="6215063" y="1481138"/>
          <p14:tracePt t="27678" x="6245225" y="1514475"/>
          <p14:tracePt t="27691" x="6262688" y="1562100"/>
          <p14:tracePt t="27694" x="6296025" y="1625600"/>
          <p14:tracePt t="27708" x="6342063" y="1676400"/>
          <p14:tracePt t="27711" x="6402388" y="1774825"/>
          <p14:tracePt t="27724" x="6432550" y="1808163"/>
          <p14:tracePt t="27728" x="6503988" y="1876425"/>
          <p14:tracePt t="27741" x="6554788" y="1927225"/>
          <p14:tracePt t="27744" x="6584950" y="1957388"/>
          <p14:tracePt t="27759" x="6670675" y="2076450"/>
          <p14:tracePt t="27776" x="6759575" y="2195513"/>
          <p14:tracePt t="27791" x="6792913" y="2289175"/>
          <p14:tracePt t="27808" x="6827838" y="2386013"/>
          <p14:tracePt t="27825" x="6861175" y="2519363"/>
          <p14:tracePt t="27841" x="6891338" y="2578100"/>
          <p14:tracePt t="27858" x="6891338" y="2646363"/>
          <p14:tracePt t="27875" x="6891338" y="2684463"/>
          <p14:tracePt t="27891" x="6891338" y="2757488"/>
          <p14:tracePt t="27894" x="6891338" y="2798763"/>
          <p14:tracePt t="27909" x="6891338" y="2828925"/>
          <p14:tracePt t="27912" x="6891338" y="2892425"/>
          <p14:tracePt t="27925" x="6891338" y="2917825"/>
          <p14:tracePt t="27928" x="6891338" y="2982913"/>
          <p14:tracePt t="27941" x="6891338" y="3011488"/>
          <p14:tracePt t="27943" x="6891338" y="3076575"/>
          <p14:tracePt t="27958" x="6861175" y="3203575"/>
          <p14:tracePt t="27975" x="6832600" y="3302000"/>
          <p14:tracePt t="27991" x="6764338" y="3436938"/>
          <p14:tracePt t="28008" x="6700838" y="3530600"/>
          <p14:tracePt t="28025" x="6683375" y="3608388"/>
          <p14:tracePt t="28041" x="6623050" y="3667125"/>
          <p14:tracePt t="28058" x="6597650" y="3692525"/>
          <p14:tracePt t="28074" x="6572250" y="3717925"/>
          <p14:tracePt t="28091" x="6478588" y="3748088"/>
          <p14:tracePt t="28094" x="6465888" y="3760788"/>
          <p14:tracePt t="28108" x="6423025" y="3773488"/>
          <p14:tracePt t="28111" x="6415088" y="3786188"/>
          <p14:tracePt t="28125" x="6372225" y="3803650"/>
          <p14:tracePt t="28127" x="6342063" y="3833813"/>
          <p14:tracePt t="28141" x="6313488" y="3833813"/>
          <p14:tracePt t="28143" x="6245225" y="3867150"/>
          <p14:tracePt t="28159" x="6189663" y="3892550"/>
          <p14:tracePt t="28175" x="6049963" y="3930650"/>
          <p14:tracePt t="28191" x="5994400" y="3960813"/>
          <p14:tracePt t="28209" x="5853113" y="4029075"/>
          <p14:tracePt t="28225" x="5751513" y="4059238"/>
          <p14:tracePt t="28241" x="5584825" y="4092575"/>
          <p14:tracePt t="28257" x="5445125" y="4127500"/>
          <p14:tracePt t="28275" x="5275263" y="4127500"/>
          <p14:tracePt t="28278" x="5211763" y="4127500"/>
          <p14:tracePt t="28291" x="5146675" y="4127500"/>
          <p14:tracePt t="28294" x="5083175" y="4127500"/>
          <p14:tracePt t="28308" x="5040313" y="4127500"/>
          <p14:tracePt t="28311" x="4994275" y="4127500"/>
          <p14:tracePt t="28325" x="4968875" y="4127500"/>
          <p14:tracePt t="28328" x="4938713" y="4127500"/>
          <p14:tracePt t="28341" x="4892675" y="4127500"/>
          <p14:tracePt t="28344" x="4849813" y="4127500"/>
          <p14:tracePt t="28367" x="4802188" y="4117975"/>
          <p14:tracePt t="28376" x="4786313" y="4071938"/>
          <p14:tracePt t="28391" x="4748213" y="4029075"/>
          <p14:tracePt t="28408" x="4632325" y="3841750"/>
          <p14:tracePt t="28425" x="4518025" y="3667125"/>
          <p14:tracePt t="28441" x="4437063" y="3449638"/>
          <p14:tracePt t="28458" x="4305300" y="3143250"/>
          <p14:tracePt t="28475" x="4262438" y="2905125"/>
          <p14:tracePt t="28492" x="4262438" y="2735263"/>
          <p14:tracePt t="28495" x="4262438" y="2709863"/>
          <p14:tracePt t="28508" x="4262438" y="2646363"/>
          <p14:tracePt t="28511" x="4262438" y="2582863"/>
          <p14:tracePt t="28524" x="4262438" y="2519363"/>
          <p14:tracePt t="28527" x="4262438" y="2489200"/>
          <p14:tracePt t="28541" x="4292600" y="2420938"/>
          <p14:tracePt t="28544" x="4310063" y="2373313"/>
          <p14:tracePt t="28559" x="4356100" y="2297113"/>
          <p14:tracePt t="28576" x="4419600" y="2200275"/>
          <p14:tracePt t="28593" x="4479925" y="2139950"/>
          <p14:tracePt t="28607" x="4518025" y="2101850"/>
          <p14:tracePt t="28625" x="4551363" y="2071688"/>
          <p14:tracePt t="28641" x="4654550" y="2003425"/>
          <p14:tracePt t="28658" x="4708525" y="1978025"/>
          <p14:tracePt t="28676" x="4794250" y="1947863"/>
          <p14:tracePt t="28679" x="4883150" y="1931988"/>
          <p14:tracePt t="28691" x="4930775" y="1914525"/>
          <p14:tracePt t="28694" x="5062538" y="1914525"/>
          <p14:tracePt t="28708" x="5146675" y="1914525"/>
          <p14:tracePt t="28711" x="5211763" y="1914525"/>
          <p14:tracePt t="28724" x="5295900" y="1914525"/>
          <p14:tracePt t="28726" x="5343525" y="1914525"/>
          <p14:tracePt t="28741" x="5384800" y="1914525"/>
          <p14:tracePt t="28744" x="5399088" y="1914525"/>
          <p14:tracePt t="28759" x="5453063" y="1914525"/>
          <p14:tracePt t="28775" x="5478463" y="1914525"/>
          <p14:tracePt t="28809" x="5505450" y="1914525"/>
          <p14:tracePt t="28823" x="5534025" y="1914525"/>
          <p14:tracePt t="28871" x="5559425" y="1914525"/>
          <p14:tracePt t="28879" x="5572125" y="1922463"/>
          <p14:tracePt t="28891" x="5584825" y="1935163"/>
          <p14:tracePt t="28959" x="5597525" y="1947863"/>
          <p14:tracePt t="28976" x="5597525" y="1973263"/>
          <p14:tracePt t="28983" x="5627688" y="2003425"/>
          <p14:tracePt t="28992" x="5627688" y="2028825"/>
          <p14:tracePt t="29007" x="5627688" y="2122488"/>
          <p14:tracePt t="29024" x="5627688" y="2195513"/>
          <p14:tracePt t="29041" x="5627688" y="2284413"/>
          <p14:tracePt t="29058" x="5627688" y="2395538"/>
          <p14:tracePt t="29075" x="5627688" y="2489200"/>
          <p14:tracePt t="29091" x="5627688" y="2514600"/>
          <p14:tracePt t="29094" x="5619750" y="2527300"/>
          <p14:tracePt t="29107" x="5607050" y="2540000"/>
          <p14:tracePt t="30239" x="5594350" y="2552700"/>
          <p14:tracePt t="33648" x="5568950" y="2552700"/>
          <p14:tracePt t="34048" x="5559425" y="2544763"/>
          <p14:tracePt t="50575" x="5546725" y="2532063"/>
          <p14:tracePt t="50583" x="5521325" y="2532063"/>
          <p14:tracePt t="50590" x="5491163" y="2532063"/>
          <p14:tracePt t="50608" x="5437188" y="2532063"/>
          <p14:tracePt t="50623" x="5384800" y="2532063"/>
          <p14:tracePt t="50639" x="5292725" y="2532063"/>
          <p14:tracePt t="50727" x="5465763" y="2492375"/>
          <p14:tracePt t="50735" x="5815013" y="2332038"/>
          <p14:tracePt t="50743" x="6091238" y="2178050"/>
          <p14:tracePt t="50756" x="6369050" y="2028825"/>
          <p14:tracePt t="50760" x="6696075" y="1866900"/>
          <p14:tracePt t="50774" x="6784975" y="1778000"/>
          <p14:tracePt t="50831" x="6777038" y="1765300"/>
          <p14:tracePt t="50838" x="6683375" y="1765300"/>
          <p14:tracePt t="50847" x="6580188" y="1820863"/>
          <p14:tracePt t="50856" x="6534150" y="1871663"/>
          <p14:tracePt t="50874" x="6448425" y="1990725"/>
          <p14:tracePt t="50890" x="6419850" y="2084388"/>
          <p14:tracePt t="50895" x="6369050" y="2132013"/>
          <p14:tracePt t="50907" x="6321425" y="2182813"/>
          <p14:tracePt t="50910" x="6270625" y="2228850"/>
          <p14:tracePt t="50924" x="6202363" y="2266950"/>
          <p14:tracePt t="50926" x="6172200" y="2297113"/>
          <p14:tracePt t="50940" x="6126163" y="2309813"/>
          <p14:tracePt t="50942" x="6057900" y="2344738"/>
          <p14:tracePt t="50957" x="6045200" y="2357438"/>
          <p14:tracePt t="50960" x="6019800" y="2357438"/>
          <p14:tracePt t="50974" x="5976938" y="2370138"/>
          <p14:tracePt t="50990" x="5908675" y="2382838"/>
          <p14:tracePt t="51007" x="5853113" y="2408238"/>
          <p14:tracePt t="51024" x="5730875" y="2441575"/>
          <p14:tracePt t="51040" x="5543550" y="2479675"/>
          <p14:tracePt t="51057" x="5424488" y="2560638"/>
          <p14:tracePt t="51074" x="5305425" y="2646363"/>
          <p14:tracePt t="51091" x="5227638" y="2727325"/>
          <p14:tracePt t="51094" x="5207000" y="2820988"/>
          <p14:tracePt t="51107" x="5105400" y="2922588"/>
          <p14:tracePt t="51110" x="5019675" y="3024188"/>
          <p14:tracePt t="51123" x="4913313" y="3155950"/>
          <p14:tracePt t="51139" x="4654550" y="3373438"/>
          <p14:tracePt t="51143" x="4576763" y="3449638"/>
          <p14:tracePt t="51156" x="4470400" y="3556000"/>
          <p14:tracePt t="51159" x="4429125" y="3675063"/>
          <p14:tracePt t="51173" x="4343400" y="3808413"/>
          <p14:tracePt t="51176" x="4305300" y="3927475"/>
          <p14:tracePt t="51190" x="4160838" y="4156075"/>
          <p14:tracePt t="51208" x="4037013" y="4352925"/>
          <p14:tracePt t="51223" x="3951288" y="4471988"/>
          <p14:tracePt t="51240" x="3887788" y="4551363"/>
          <p14:tracePt t="51257" x="3832225" y="4594225"/>
          <p14:tracePt t="51273" x="3765550" y="4606925"/>
          <p14:tracePt t="51291" x="3705225" y="4637088"/>
          <p14:tracePt t="51294" x="3679825" y="4637088"/>
          <p14:tracePt t="51308" x="3649663" y="4637088"/>
          <p14:tracePt t="51311" x="3581400" y="4672013"/>
          <p14:tracePt t="51324" x="3517900" y="4672013"/>
          <p14:tracePt t="51327" x="3454400" y="4672013"/>
          <p14:tracePt t="51340" x="3386138" y="4705350"/>
          <p14:tracePt t="51343" x="3322638" y="4705350"/>
          <p14:tracePt t="51356" x="3297238" y="4705350"/>
          <p14:tracePt t="51359" x="3228975" y="4738688"/>
          <p14:tracePt t="51373" x="3203575" y="4738688"/>
          <p14:tracePt t="51390" x="3178175" y="4738688"/>
          <p14:tracePt t="51408" x="3152775" y="4738688"/>
          <p14:tracePt t="51425" x="3127375" y="4738688"/>
          <p14:tracePt t="51528" x="3130550" y="4730750"/>
          <p14:tracePt t="51535" x="3143250" y="4718050"/>
          <p14:tracePt t="51544" x="3155950" y="4705350"/>
          <p14:tracePt t="51557" x="3168650" y="4697413"/>
          <p14:tracePt t="51560" x="3181350" y="4684713"/>
          <p14:tracePt t="51575" x="3203575" y="4657725"/>
          <p14:tracePt t="51590" x="3233738" y="4632325"/>
          <p14:tracePt t="51607" x="3275013" y="4591050"/>
          <p14:tracePt t="51623" x="3327400" y="4565650"/>
          <p14:tracePt t="51641" x="3355975" y="4535488"/>
          <p14:tracePt t="51657" x="3386138" y="4505325"/>
          <p14:tracePt t="51674" x="3462338" y="4459288"/>
          <p14:tracePt t="51690" x="3475038" y="4445000"/>
          <p14:tracePt t="51848" x="3500438" y="4445000"/>
          <p14:tracePt t="51871" x="3568700" y="4411663"/>
          <p14:tracePt t="51888" x="3594100" y="4411663"/>
          <p14:tracePt t="51903" x="3624263" y="4411663"/>
          <p14:tracePt t="51911" x="3636963" y="4411663"/>
          <p14:tracePt t="51924" x="3644900" y="4411663"/>
          <p14:tracePt t="51927" x="3675063" y="4386263"/>
          <p14:tracePt t="51940" x="3700463" y="4386263"/>
          <p14:tracePt t="51957" x="3730625" y="4386263"/>
          <p14:tracePt t="51973" x="3760788" y="4356100"/>
          <p14:tracePt t="52159" x="3773488" y="4365625"/>
          <p14:tracePt t="52167" x="3773488" y="4391025"/>
          <p14:tracePt t="52175" x="3765550" y="4403725"/>
          <p14:tracePt t="52190" x="3687763" y="4445000"/>
          <p14:tracePt t="52207" x="3573463" y="4462463"/>
          <p14:tracePt t="52224" x="3441700" y="4497388"/>
          <p14:tracePt t="52240" x="3352800" y="4497388"/>
          <p14:tracePt t="52257" x="3241675" y="4513263"/>
          <p14:tracePt t="52273" x="3173413" y="4522788"/>
          <p14:tracePt t="52291" x="3084513" y="4522788"/>
          <p14:tracePt t="52307" x="2955925" y="4522788"/>
          <p14:tracePt t="52311" x="2849563" y="4522788"/>
          <p14:tracePt t="52323" x="2786063" y="4522788"/>
          <p14:tracePt t="52341" x="2560638" y="4522788"/>
          <p14:tracePt t="52344" x="2497138" y="4522788"/>
          <p14:tracePt t="52357" x="2365375" y="4510088"/>
          <p14:tracePt t="52360" x="2271713" y="4492625"/>
          <p14:tracePt t="52374" x="2079625" y="4403725"/>
          <p14:tracePt t="52390" x="1884363" y="4284663"/>
          <p14:tracePt t="52406" x="1790700" y="4254500"/>
          <p14:tracePt t="52425" x="1770063" y="4229100"/>
          <p14:tracePt t="52440" x="1701800" y="4219575"/>
          <p14:tracePt t="52457" x="1676400" y="4194175"/>
          <p14:tracePt t="52474" x="1663700" y="4181475"/>
          <p14:tracePt t="52490" x="1651000" y="4168775"/>
          <p14:tracePt t="52507" x="1651000" y="4143375"/>
          <p14:tracePt t="52524" x="1620838" y="4113213"/>
          <p14:tracePt t="52527" x="1620838" y="4087813"/>
          <p14:tracePt t="52541" x="1620838" y="4059238"/>
          <p14:tracePt t="52543" x="1620838" y="4033838"/>
          <p14:tracePt t="52557" x="1620838" y="3968750"/>
          <p14:tracePt t="52560" x="1620838" y="3943350"/>
          <p14:tracePt t="52574" x="1620838" y="3887788"/>
          <p14:tracePt t="52591" x="1620838" y="3794125"/>
          <p14:tracePt t="52608" x="1651000" y="3727450"/>
          <p14:tracePt t="52624" x="1706563" y="3675063"/>
          <p14:tracePt t="52640" x="1752600" y="3595688"/>
          <p14:tracePt t="52657" x="1828800" y="3517900"/>
          <p14:tracePt t="52673" x="1919288" y="3398838"/>
          <p14:tracePt t="52690" x="1960563" y="3355975"/>
          <p14:tracePt t="52706" x="2071688" y="3246438"/>
          <p14:tracePt t="52722" x="2170113" y="3208338"/>
          <p14:tracePt t="52740" x="2263775" y="3173413"/>
          <p14:tracePt t="52743" x="2292350" y="3173413"/>
          <p14:tracePt t="52756" x="2357438" y="3173413"/>
          <p14:tracePt t="52759" x="2420938" y="3173413"/>
          <p14:tracePt t="52774" x="2509838" y="3173413"/>
          <p14:tracePt t="52790" x="2603500" y="3140075"/>
          <p14:tracePt t="52807" x="2697163" y="3140075"/>
          <p14:tracePt t="52823" x="2828925" y="3109913"/>
          <p14:tracePt t="52839" x="2960688" y="3076575"/>
          <p14:tracePt t="52857" x="3092450" y="3076575"/>
          <p14:tracePt t="52873" x="3148013" y="3076575"/>
          <p14:tracePt t="52890" x="3236913" y="3076575"/>
          <p14:tracePt t="52908" x="3327400" y="3076575"/>
          <p14:tracePt t="52911" x="3355975" y="3076575"/>
          <p14:tracePt t="52923" x="3381375" y="3076575"/>
          <p14:tracePt t="52926" x="3429000" y="3076575"/>
          <p14:tracePt t="52939" x="3492500" y="3089275"/>
          <p14:tracePt t="52957" x="3505200" y="3097213"/>
          <p14:tracePt t="52959" x="3517900" y="3109913"/>
          <p14:tracePt t="52973" x="3530600" y="3122613"/>
          <p14:tracePt t="52976" x="3556000" y="3122613"/>
          <p14:tracePt t="52990" x="3578225" y="3148013"/>
          <p14:tracePt t="53007" x="3636963" y="3203575"/>
          <p14:tracePt t="53023" x="3697288" y="3233738"/>
          <p14:tracePt t="53040" x="3751263" y="3289300"/>
          <p14:tracePt t="53057" x="3778250" y="3314700"/>
          <p14:tracePt t="53073" x="3849688" y="3355975"/>
          <p14:tracePt t="53090" x="3879850" y="3386138"/>
          <p14:tracePt t="53107" x="3925888" y="3462338"/>
          <p14:tracePt t="53110" x="3938588" y="3475038"/>
          <p14:tracePt t="53124" x="3963988" y="3505200"/>
          <p14:tracePt t="53127" x="3963988" y="3565525"/>
          <p14:tracePt t="53140" x="3978275" y="3578225"/>
          <p14:tracePt t="53143" x="3990975" y="3590925"/>
          <p14:tracePt t="53157" x="3990975" y="3616325"/>
          <p14:tracePt t="53160" x="3990975" y="3646488"/>
          <p14:tracePt t="53173" x="3990975" y="3671888"/>
          <p14:tracePt t="53176" x="3990975" y="3697288"/>
          <p14:tracePt t="53191" x="3990975" y="3727450"/>
          <p14:tracePt t="53206" x="3968750" y="3786188"/>
          <p14:tracePt t="53225" x="3938588" y="3846513"/>
          <p14:tracePt t="53240" x="3938588" y="3910013"/>
          <p14:tracePt t="53256" x="3910013" y="3965575"/>
          <p14:tracePt t="53273" x="3862388" y="4041775"/>
          <p14:tracePt t="53290" x="3824288" y="4079875"/>
          <p14:tracePt t="53307" x="3760788" y="4143375"/>
          <p14:tracePt t="53323" x="3748088" y="4191000"/>
          <p14:tracePt t="53326" x="3700463" y="4203700"/>
          <p14:tracePt t="53340" x="3687763" y="4216400"/>
          <p14:tracePt t="53343" x="3659188" y="4246563"/>
          <p14:tracePt t="53356" x="3632200" y="4259263"/>
          <p14:tracePt t="53360" x="3603625" y="4271963"/>
          <p14:tracePt t="53374" x="3543300" y="4305300"/>
          <p14:tracePt t="53390" x="3487738" y="4330700"/>
          <p14:tracePt t="53408" x="3419475" y="4365625"/>
          <p14:tracePt t="53431" x="3373438" y="4365625"/>
          <p14:tracePt t="53440" x="3360738" y="4365625"/>
          <p14:tracePt t="53457" x="3309938" y="4365625"/>
          <p14:tracePt t="53473" x="3254375" y="4365625"/>
          <p14:tracePt t="53490" x="3165475" y="4365625"/>
          <p14:tracePt t="53507" x="3109913" y="4365625"/>
          <p14:tracePt t="53523" x="3054350" y="4365625"/>
          <p14:tracePt t="53526" x="3028950" y="4365625"/>
          <p14:tracePt t="53539" x="2998788" y="4365625"/>
          <p14:tracePt t="53542" x="2973388" y="4365625"/>
          <p14:tracePt t="53556" x="2947988" y="4365625"/>
          <p14:tracePt t="53559" x="2917825" y="4365625"/>
          <p14:tracePt t="53574" x="2854325" y="4365625"/>
          <p14:tracePt t="53576" x="2828925" y="4365625"/>
          <p14:tracePt t="53590" x="2717800" y="4365625"/>
          <p14:tracePt t="53608" x="2646363" y="4365625"/>
          <p14:tracePt t="53623" x="2555875" y="4365625"/>
          <p14:tracePt t="53639" x="2463800" y="4365625"/>
          <p14:tracePt t="53656" x="2436813" y="4365625"/>
          <p14:tracePt t="53673" x="2411413" y="4365625"/>
          <p14:tracePt t="53690" x="2335213" y="4356100"/>
          <p14:tracePt t="53707" x="2297113" y="4348163"/>
          <p14:tracePt t="53710" x="2284413" y="4335463"/>
          <p14:tracePt t="53723" x="2271713" y="4322763"/>
          <p14:tracePt t="53726" x="2246313" y="4322763"/>
          <p14:tracePt t="53739" x="2198688" y="4305300"/>
          <p14:tracePt t="53742" x="2185988" y="4292600"/>
          <p14:tracePt t="53757" x="2160588" y="4292600"/>
          <p14:tracePt t="53761" x="2132013" y="4262438"/>
          <p14:tracePt t="53775" x="2101850" y="4233863"/>
          <p14:tracePt t="53789" x="2003425" y="4168775"/>
          <p14:tracePt t="53808" x="1957388" y="4152900"/>
          <p14:tracePt t="53824" x="1927225" y="4122738"/>
          <p14:tracePt t="53841" x="1897063" y="4092575"/>
          <p14:tracePt t="53856" x="1897063" y="4037013"/>
          <p14:tracePt t="53873" x="1871663" y="4016375"/>
          <p14:tracePt t="53890" x="1871663" y="3960813"/>
          <p14:tracePt t="53895" x="1871663" y="3935413"/>
          <p14:tracePt t="53906" x="1871663" y="3905250"/>
          <p14:tracePt t="53923" x="1871663" y="3884613"/>
          <p14:tracePt t="53940" x="1879600" y="3871913"/>
          <p14:tracePt t="53942" x="1892300" y="3859213"/>
          <p14:tracePt t="53956" x="1906588" y="3846513"/>
          <p14:tracePt t="53959" x="1944688" y="3833813"/>
          <p14:tracePt t="53983" x="1957388" y="3821113"/>
          <p14:tracePt t="53991" x="1982788" y="3821113"/>
          <p14:tracePt t="54008" x="2011363" y="3821113"/>
          <p14:tracePt t="54023" x="2122488" y="3803650"/>
          <p14:tracePt t="54039" x="2238375" y="3786188"/>
          <p14:tracePt t="54057" x="2411413" y="3752850"/>
          <p14:tracePt t="54073" x="2552700" y="3717925"/>
          <p14:tracePt t="54090" x="2646363" y="3684588"/>
          <p14:tracePt t="54107" x="2709863" y="3654425"/>
          <p14:tracePt t="54123" x="2765425" y="3654425"/>
          <p14:tracePt t="54127" x="2790825" y="3654425"/>
          <p14:tracePt t="54139" x="2820988" y="3621088"/>
          <p14:tracePt t="54159" x="2849563" y="3621088"/>
          <p14:tracePt t="54191" x="2874963" y="3621088"/>
          <p14:tracePt t="54207" x="2889250" y="3611563"/>
          <p14:tracePt t="54287" x="2879725" y="3598863"/>
          <p14:tracePt t="54295" x="2854325" y="3598863"/>
          <p14:tracePt t="54319" x="2828925" y="3598863"/>
          <p14:tracePt t="54560" x="2849563" y="3598863"/>
          <p14:tracePt t="54567" x="2874963" y="3598863"/>
          <p14:tracePt t="54575" x="2940050" y="3598863"/>
          <p14:tracePt t="54589" x="3033713" y="3598863"/>
          <p14:tracePt t="54608" x="3084513" y="3598863"/>
          <p14:tracePt t="54625" x="3178175" y="3598863"/>
          <p14:tracePt t="54639" x="3267075" y="3598863"/>
          <p14:tracePt t="54657" x="3360738" y="3598863"/>
          <p14:tracePt t="54674" x="3449638" y="3598863"/>
          <p14:tracePt t="54689" x="3522663" y="3608388"/>
          <p14:tracePt t="54707" x="3535363" y="3621088"/>
          <p14:tracePt t="54710" x="3560763" y="3621088"/>
          <p14:tracePt t="54724" x="3573463" y="3633788"/>
          <p14:tracePt t="54739" x="3586163" y="3646488"/>
          <p14:tracePt t="54756" x="3611563" y="3646488"/>
          <p14:tracePt t="54760" x="3636963" y="3646488"/>
          <p14:tracePt t="54775" x="3667125" y="3675063"/>
          <p14:tracePt t="54791" x="3679825" y="3687763"/>
          <p14:tracePt t="54805" x="3705225" y="3714750"/>
          <p14:tracePt t="54823" x="3730625" y="3740150"/>
          <p14:tracePt t="54839" x="3765550" y="3798888"/>
          <p14:tracePt t="54855" x="3794125" y="3854450"/>
          <p14:tracePt t="54872" x="3794125" y="3879850"/>
          <p14:tracePt t="54889" x="3819525" y="3940175"/>
          <p14:tracePt t="54906" x="3819525" y="3994150"/>
          <p14:tracePt t="54912" x="3819525" y="4059238"/>
          <p14:tracePt t="54923" x="3819525" y="4084638"/>
          <p14:tracePt t="54939" x="3854450" y="4178300"/>
          <p14:tracePt t="54942" x="3854450" y="4241800"/>
          <p14:tracePt t="54956" x="3854450" y="4271963"/>
          <p14:tracePt t="54958" x="3854450" y="4297363"/>
          <p14:tracePt t="54973" x="3854450" y="4325938"/>
          <p14:tracePt t="54976" x="3854450" y="4352925"/>
          <p14:tracePt t="54998" x="3854450" y="4378325"/>
          <p14:tracePt t="55071" x="3841750" y="4424363"/>
          <p14:tracePt t="55079" x="3816350" y="4424363"/>
          <p14:tracePt t="55096" x="3786188" y="4459288"/>
          <p14:tracePt t="55106" x="3760788" y="4459288"/>
          <p14:tracePt t="55123" x="3684588" y="4487863"/>
          <p14:tracePt t="55140" x="3606800" y="4518025"/>
          <p14:tracePt t="55157" x="3578225" y="4548188"/>
          <p14:tracePt t="55160" x="3552825" y="4548188"/>
          <p14:tracePt t="55173" x="3492500" y="4578350"/>
          <p14:tracePt t="55191" x="3436938" y="4578350"/>
          <p14:tracePt t="55207" x="3381375" y="4578350"/>
          <p14:tracePt t="55222" x="3335338" y="4594225"/>
          <p14:tracePt t="55239" x="3267075" y="4606925"/>
          <p14:tracePt t="55256" x="3216275" y="4606925"/>
          <p14:tracePt t="55272" x="3186113" y="4606925"/>
          <p14:tracePt t="55289" x="3130550" y="4606925"/>
          <p14:tracePt t="55306" x="3105150" y="4606925"/>
          <p14:tracePt t="55322" x="3049588" y="4606925"/>
          <p14:tracePt t="55339" x="3024188" y="4606925"/>
          <p14:tracePt t="55342" x="2995613" y="4606925"/>
          <p14:tracePt t="55356" x="2968625" y="4606925"/>
          <p14:tracePt t="55358" x="2943225" y="4606925"/>
          <p14:tracePt t="55383" x="2897188" y="4594225"/>
          <p14:tracePt t="55391" x="2884488" y="4581525"/>
          <p14:tracePt t="55406" x="2828925" y="4581525"/>
          <p14:tracePt t="55422" x="2773363" y="4551363"/>
          <p14:tracePt t="55439" x="2701925" y="4538663"/>
          <p14:tracePt t="55457" x="2662238" y="4525963"/>
          <p14:tracePt t="55472" x="2570163" y="4492625"/>
          <p14:tracePt t="55490" x="2492375" y="4484688"/>
          <p14:tracePt t="55506" x="2420938" y="4437063"/>
          <p14:tracePt t="55522" x="2395538" y="4437063"/>
          <p14:tracePt t="55539" x="2365375" y="4437063"/>
          <p14:tracePt t="55567" x="2317750" y="4406900"/>
          <p14:tracePt t="55583" x="2305050" y="4406900"/>
          <p14:tracePt t="55606" x="2279650" y="4378325"/>
          <p14:tracePt t="55631" x="2266950" y="4365625"/>
          <p14:tracePt t="55639" x="2238375" y="4325938"/>
          <p14:tracePt t="55647" x="2238375" y="4313238"/>
          <p14:tracePt t="55663" x="2238375" y="4287838"/>
          <p14:tracePt t="55672" x="2238375" y="4224338"/>
          <p14:tracePt t="55689" x="2238375" y="4168775"/>
          <p14:tracePt t="55706" x="2238375" y="4079875"/>
          <p14:tracePt t="55722" x="2263775" y="4021138"/>
          <p14:tracePt t="55739" x="2276475" y="3981450"/>
          <p14:tracePt t="55742" x="2289175" y="3968750"/>
          <p14:tracePt t="55757" x="2314575" y="3943350"/>
          <p14:tracePt t="55773" x="2327275" y="3930650"/>
          <p14:tracePt t="55775" x="2357438" y="3900488"/>
          <p14:tracePt t="55788" x="2403475" y="3871913"/>
          <p14:tracePt t="55806" x="2479675" y="3836988"/>
          <p14:tracePt t="55822" x="2555875" y="3794125"/>
          <p14:tracePt t="55839" x="2624138" y="3781425"/>
          <p14:tracePt t="55856" x="2679700" y="3752850"/>
          <p14:tracePt t="55873" x="2740025" y="3717925"/>
          <p14:tracePt t="55889" x="2765425" y="3717925"/>
          <p14:tracePt t="55905" x="2824163" y="3687763"/>
          <p14:tracePt t="55922" x="2854325" y="3659188"/>
          <p14:tracePt t="55939" x="2909888" y="3659188"/>
          <p14:tracePt t="55956" x="2935288" y="3659188"/>
          <p14:tracePt t="55959" x="2960688" y="3659188"/>
          <p14:tracePt t="55973" x="3024188" y="3659188"/>
          <p14:tracePt t="55975" x="3054350" y="3659188"/>
          <p14:tracePt t="55989" x="3079750" y="3659188"/>
          <p14:tracePt t="55992" x="3109913" y="3659188"/>
          <p14:tracePt t="56006" x="3160713" y="3659188"/>
          <p14:tracePt t="56022" x="3254375" y="3659188"/>
          <p14:tracePt t="56039" x="3305175" y="3659188"/>
          <p14:tracePt t="56057" x="3360738" y="3659188"/>
          <p14:tracePt t="56072" x="3390900" y="3659188"/>
          <p14:tracePt t="56089" x="3416300" y="3659188"/>
          <p14:tracePt t="56111" x="3441700" y="3659188"/>
          <p14:tracePt t="56175" x="3475038" y="3684588"/>
          <p14:tracePt t="56207" x="3500438" y="3684588"/>
          <p14:tracePt t="56215" x="3530600" y="3714750"/>
          <p14:tracePt t="56279" x="3578225" y="3730625"/>
          <p14:tracePt t="56319" x="3590925" y="3743325"/>
          <p14:tracePt t="56351" x="3616325" y="3768725"/>
          <p14:tracePt t="56423" x="3644900" y="3768725"/>
          <p14:tracePt t="56583" x="3619500" y="3768725"/>
          <p14:tracePt t="56599" x="3594100" y="3768725"/>
          <p14:tracePt t="56615" x="3568700" y="3768725"/>
          <p14:tracePt t="56624" x="3540125" y="3768725"/>
          <p14:tracePt t="56640" x="3513138" y="3768725"/>
          <p14:tracePt t="56663" x="3484563" y="3768725"/>
          <p14:tracePt t="56679" x="3471863" y="3765550"/>
          <p14:tracePt t="56695" x="3462338" y="3752850"/>
          <p14:tracePt t="56791" x="3484563" y="3752850"/>
          <p14:tracePt t="56799" x="3509963" y="3752850"/>
          <p14:tracePt t="56815" x="3535363" y="3752850"/>
          <p14:tracePt t="56823" x="3568700" y="3722688"/>
          <p14:tracePt t="57223" x="3543300" y="3722688"/>
          <p14:tracePt t="57231" x="3436938" y="3722688"/>
          <p14:tracePt t="57240" x="3267075" y="3722688"/>
          <p14:tracePt t="57257" x="3173413" y="3722688"/>
          <p14:tracePt t="57287" x="3148013" y="3722688"/>
          <p14:tracePt t="57295" x="3122613" y="3722688"/>
          <p14:tracePt t="57306" x="3059113" y="3722688"/>
          <p14:tracePt t="57322" x="2930525" y="3722688"/>
          <p14:tracePt t="57340" x="2874963" y="3722688"/>
          <p14:tracePt t="57343" x="2849563" y="3722688"/>
          <p14:tracePt t="57357" x="2820988" y="3722688"/>
          <p14:tracePt t="57360" x="2795588" y="3722688"/>
          <p14:tracePt t="57383" x="2765425" y="3722688"/>
          <p14:tracePt t="57399" x="2740025" y="3722688"/>
          <p14:tracePt t="57439" x="2714625" y="3722688"/>
          <p14:tracePt t="57447" x="2701925" y="3722688"/>
          <p14:tracePt t="57457" x="2689225" y="3722688"/>
          <p14:tracePt t="57473" x="2662238" y="3722688"/>
          <p14:tracePt t="57489" x="2633663" y="3722688"/>
          <p14:tracePt t="57505" x="2603500" y="3687763"/>
          <p14:tracePt t="57522" x="2565400" y="3679825"/>
          <p14:tracePt t="57544" x="2552700" y="3667125"/>
          <p14:tracePt t="116632" x="2578100" y="3608388"/>
          <p14:tracePt t="116639" x="2889250" y="3454400"/>
          <p14:tracePt t="116653" x="3662363" y="3101975"/>
          <p14:tracePt t="116656" x="4479925" y="2833688"/>
          <p14:tracePt t="116671" x="6369050" y="2347913"/>
          <p14:tracePt t="116687" x="7473950" y="2016125"/>
          <p14:tracePt t="116703" x="7653338" y="1970088"/>
          <p14:tracePt t="116736" x="7458075" y="1970088"/>
          <p14:tracePt t="116743" x="7202488" y="1990725"/>
          <p14:tracePt t="116753" x="6873875" y="2066925"/>
          <p14:tracePt t="116770" x="6113463" y="2173288"/>
          <p14:tracePt t="116787" x="5543550" y="2220913"/>
          <p14:tracePt t="116790" x="5313363" y="2266950"/>
          <p14:tracePt t="116803" x="5083175" y="2314575"/>
          <p14:tracePt t="116820" x="4518025" y="2360613"/>
          <p14:tracePt t="116823" x="4156075" y="2413000"/>
          <p14:tracePt t="116836" x="3632200" y="2413000"/>
          <p14:tracePt t="116840" x="2998788" y="2413000"/>
          <p14:tracePt t="116852" x="2416175" y="2413000"/>
          <p14:tracePt t="116855" x="1838325" y="2413000"/>
          <p14:tracePt t="116870" x="893763" y="2413000"/>
          <p14:tracePt t="116887" x="331788" y="2413000"/>
          <p14:tracePt t="116903" x="93663" y="2413000"/>
          <p14:tracePt t="116983" x="123825" y="2386013"/>
          <p14:tracePt t="116999" x="192088" y="2352675"/>
          <p14:tracePt t="117008" x="217488" y="2352675"/>
          <p14:tracePt t="117019" x="246063" y="2322513"/>
          <p14:tracePt t="117023" x="336550" y="2306638"/>
          <p14:tracePt t="117037" x="382588" y="2289175"/>
          <p14:tracePt t="117040" x="450850" y="2254250"/>
          <p14:tracePt t="117053" x="519113" y="2220913"/>
          <p14:tracePt t="117056" x="565150" y="2208213"/>
          <p14:tracePt t="117071" x="681038" y="2157413"/>
          <p14:tracePt t="117088" x="817563" y="2157413"/>
          <p14:tracePt t="117104" x="922338" y="2157413"/>
          <p14:tracePt t="117120" x="1038225" y="2127250"/>
          <p14:tracePt t="117135" x="1093788" y="2127250"/>
          <p14:tracePt t="117153" x="1225550" y="2157413"/>
          <p14:tracePt t="117170" x="1416050" y="2233613"/>
          <p14:tracePt t="117186" x="1603375" y="2266950"/>
          <p14:tracePt t="117203" x="1760538" y="2301875"/>
          <p14:tracePt t="117220" x="1846263" y="2301875"/>
          <p14:tracePt t="117222" x="1871663" y="2301875"/>
          <p14:tracePt t="117236" x="1884363" y="2301875"/>
          <p14:tracePt t="117239" x="1897063" y="2301875"/>
          <p14:tracePt t="117256" x="1922463" y="2301875"/>
          <p14:tracePt t="117271" x="1947863" y="2301875"/>
          <p14:tracePt t="117285" x="1978025" y="2301875"/>
          <p14:tracePt t="117303" x="2051050" y="2289175"/>
          <p14:tracePt t="117320" x="2089150" y="2251075"/>
          <p14:tracePt t="117336" x="2144713" y="2251075"/>
          <p14:tracePt t="117353" x="2254250" y="2233613"/>
          <p14:tracePt t="117369" x="2330450" y="2216150"/>
          <p14:tracePt t="117387" x="2420938" y="2216150"/>
          <p14:tracePt t="117390" x="2446338" y="2216150"/>
          <p14:tracePt t="117408" x="2492375" y="2203450"/>
          <p14:tracePt t="117431" x="2505075" y="2190750"/>
          <p14:tracePt t="117456" x="2547938" y="2178050"/>
          <p14:tracePt t="117471" x="2565400" y="2132013"/>
          <p14:tracePt t="117488" x="2590800" y="2132013"/>
          <p14:tracePt t="117495" x="2636838" y="2114550"/>
          <p14:tracePt t="117503" x="2649538" y="2101850"/>
          <p14:tracePt t="117521" x="2662238" y="2089150"/>
          <p14:tracePt t="117537" x="2689225" y="2063750"/>
          <p14:tracePt t="117553" x="2705100" y="2016125"/>
          <p14:tracePt t="117570" x="2717800" y="2003425"/>
          <p14:tracePt t="117586" x="2717800" y="1931988"/>
          <p14:tracePt t="117602" x="2717800" y="1893888"/>
          <p14:tracePt t="117620" x="2717800" y="1866900"/>
          <p14:tracePt t="117623" x="2717800" y="1841500"/>
          <p14:tracePt t="117636" x="2717800" y="1812925"/>
          <p14:tracePt t="117639" x="2717800" y="1787525"/>
          <p14:tracePt t="117653" x="2705100" y="1739900"/>
          <p14:tracePt t="117655" x="2692400" y="1727200"/>
          <p14:tracePt t="117669" x="2667000" y="1701800"/>
          <p14:tracePt t="117685" x="2636838" y="1668463"/>
          <p14:tracePt t="117702" x="2620963" y="1625600"/>
          <p14:tracePt t="117721" x="2590800" y="1625600"/>
          <p14:tracePt t="117736" x="2565400" y="1625600"/>
          <p14:tracePt t="117753" x="2540000" y="1625600"/>
          <p14:tracePt t="117770" x="2446338" y="1625600"/>
          <p14:tracePt t="117786" x="2317750" y="1625600"/>
          <p14:tracePt t="117803" x="2190750" y="1625600"/>
          <p14:tracePt t="117806" x="2132013" y="1625600"/>
          <p14:tracePt t="117820" x="2066925" y="1625600"/>
          <p14:tracePt t="117823" x="2003425" y="1625600"/>
          <p14:tracePt t="117836" x="1892300" y="1625600"/>
          <p14:tracePt t="117839" x="1828800" y="1625600"/>
          <p14:tracePt t="117853" x="1765300" y="1625600"/>
          <p14:tracePt t="117856" x="1701800" y="1625600"/>
          <p14:tracePt t="117871" x="1628775" y="1633538"/>
          <p14:tracePt t="117887" x="1590675" y="1646238"/>
          <p14:tracePt t="117903" x="1535113" y="1676400"/>
          <p14:tracePt t="117919" x="1471613" y="1676400"/>
          <p14:tracePt t="117936" x="1412875" y="1706563"/>
          <p14:tracePt t="117953" x="1382713" y="1731963"/>
          <p14:tracePt t="117969" x="1357313" y="1731963"/>
          <p14:tracePt t="117991" x="1327150" y="1760538"/>
          <p14:tracePt t="118003" x="1296988" y="1760538"/>
          <p14:tracePt t="118019" x="1289050" y="1774825"/>
          <p14:tracePt t="118037" x="1289050" y="1800225"/>
          <p14:tracePt t="118056" x="1258888" y="1828800"/>
          <p14:tracePt t="118095" x="1258888" y="1858963"/>
          <p14:tracePt t="118111" x="1225550" y="1889125"/>
          <p14:tracePt t="118126" x="1225550" y="1914525"/>
          <p14:tracePt t="118135" x="1195388" y="1944688"/>
          <p14:tracePt t="118143" x="1195388" y="1973263"/>
          <p14:tracePt t="118152" x="1195388" y="2000250"/>
          <p14:tracePt t="118170" x="1165225" y="2093913"/>
          <p14:tracePt t="118186" x="1165225" y="2147888"/>
          <p14:tracePt t="118203" x="1177925" y="2220913"/>
          <p14:tracePt t="118220" x="1216025" y="2263775"/>
          <p14:tracePt t="118223" x="1216025" y="2289175"/>
          <p14:tracePt t="118235" x="1216025" y="2314575"/>
          <p14:tracePt t="118238" x="1228725" y="2327275"/>
          <p14:tracePt t="118253" x="1241425" y="2339975"/>
          <p14:tracePt t="118256" x="1255713" y="2382838"/>
          <p14:tracePt t="118268" x="1268413" y="2395538"/>
          <p14:tracePt t="118271" x="1293813" y="2420938"/>
          <p14:tracePt t="118285" x="1322388" y="2451100"/>
          <p14:tracePt t="118304" x="1357313" y="2509838"/>
          <p14:tracePt t="118321" x="1377950" y="2532063"/>
          <p14:tracePt t="118336" x="1408113" y="2560638"/>
          <p14:tracePt t="118353" x="1450975" y="2603500"/>
          <p14:tracePt t="118370" x="1489075" y="2616200"/>
          <p14:tracePt t="118387" x="1570038" y="2663825"/>
          <p14:tracePt t="118403" x="1658938" y="2692400"/>
          <p14:tracePt t="118420" x="1747838" y="2722563"/>
          <p14:tracePt t="118423" x="1812925" y="2722563"/>
          <p14:tracePt t="118436" x="1838325" y="2722563"/>
          <p14:tracePt t="118439" x="1906588" y="2757488"/>
          <p14:tracePt t="118452" x="1931988" y="2757488"/>
          <p14:tracePt t="118455" x="1960563" y="2757488"/>
          <p14:tracePt t="118469" x="2025650" y="2757488"/>
          <p14:tracePt t="118473" x="2092325" y="2790825"/>
          <p14:tracePt t="118486" x="2147888" y="2790825"/>
          <p14:tracePt t="118503" x="2198688" y="2790825"/>
          <p14:tracePt t="118520" x="2228850" y="2790825"/>
          <p14:tracePt t="118536" x="2254250" y="2790825"/>
          <p14:tracePt t="118553" x="2309813" y="2790825"/>
          <p14:tracePt t="118570" x="2335213" y="2790825"/>
          <p14:tracePt t="118586" x="2428875" y="2790825"/>
          <p14:tracePt t="118603" x="2479675" y="2790825"/>
          <p14:tracePt t="118619" x="2535238" y="2790825"/>
          <p14:tracePt t="118639" x="2582863" y="2778125"/>
          <p14:tracePt t="118653" x="2628900" y="2765425"/>
          <p14:tracePt t="118656" x="2782888" y="2765425"/>
          <p14:tracePt t="118669" x="2952750" y="2765425"/>
          <p14:tracePt t="118672" x="3127375" y="2765425"/>
          <p14:tracePt t="118686" x="3411538" y="2765425"/>
          <p14:tracePt t="118704" x="3730625" y="2722563"/>
          <p14:tracePt t="118719" x="3943350" y="2684463"/>
          <p14:tracePt t="118736" x="3998913" y="2654300"/>
          <p14:tracePt t="118753" x="4011613" y="2616200"/>
          <p14:tracePt t="118769" x="4011613" y="2573338"/>
          <p14:tracePt t="118785" x="4011613" y="2540000"/>
          <p14:tracePt t="118803" x="3981450" y="2441575"/>
          <p14:tracePt t="118820" x="3951288" y="2347913"/>
          <p14:tracePt t="118823" x="3917950" y="2279650"/>
          <p14:tracePt t="118836" x="3841750" y="2203450"/>
          <p14:tracePt t="118838" x="3824288" y="2157413"/>
          <p14:tracePt t="118852" x="3778250" y="2109788"/>
          <p14:tracePt t="118855" x="3748088" y="2076450"/>
          <p14:tracePt t="118870" x="3624263" y="1957388"/>
          <p14:tracePt t="118886" x="3471863" y="1803400"/>
          <p14:tracePt t="118904" x="3300413" y="1684338"/>
          <p14:tracePt t="118921" x="3165475" y="1638300"/>
          <p14:tracePt t="118936" x="3046413" y="1587500"/>
          <p14:tracePt t="118953" x="2930525" y="1539875"/>
          <p14:tracePt t="118969" x="2816225" y="1489075"/>
          <p14:tracePt t="118987" x="2679700" y="1455738"/>
          <p14:tracePt t="119002" x="2547938" y="1420813"/>
          <p14:tracePt t="119019" x="2411413" y="1352550"/>
          <p14:tracePt t="119022" x="2382838" y="1352550"/>
          <p14:tracePt t="119037" x="2357438" y="1352550"/>
          <p14:tracePt t="119052" x="2330450" y="1352550"/>
          <p14:tracePt t="119055" x="2317750" y="1352550"/>
          <p14:tracePt t="119069" x="2305050" y="1352550"/>
          <p14:tracePt t="119072" x="2263775" y="1362075"/>
          <p14:tracePt t="119086" x="2190750" y="1374775"/>
          <p14:tracePt t="119104" x="2132013" y="1403350"/>
          <p14:tracePt t="119119" x="2033588" y="1468438"/>
          <p14:tracePt t="119136" x="1978025" y="1501775"/>
          <p14:tracePt t="119153" x="1858963" y="1547813"/>
          <p14:tracePt t="119169" x="1760538" y="1595438"/>
          <p14:tracePt t="119186" x="1684338" y="1628775"/>
          <p14:tracePt t="119203" x="1625600" y="1654175"/>
          <p14:tracePt t="119224" x="1600200" y="1684338"/>
          <p14:tracePt t="119240" x="1552575" y="1701800"/>
          <p14:tracePt t="119252" x="1539875" y="1709738"/>
          <p14:tracePt t="119255" x="1514475" y="1739900"/>
          <p14:tracePt t="119270" x="1416050" y="1770063"/>
          <p14:tracePt t="119288" x="1408113" y="1782763"/>
          <p14:tracePt t="119303" x="1395413" y="1795463"/>
          <p14:tracePt t="119321" x="1352550" y="1808163"/>
          <p14:tracePt t="119336" x="1339850" y="1846263"/>
          <p14:tracePt t="119353" x="1296988" y="1889125"/>
          <p14:tracePt t="119369" x="1296988" y="1944688"/>
          <p14:tracePt t="119386" x="1296988" y="2000250"/>
          <p14:tracePt t="119403" x="1296988" y="2089150"/>
          <p14:tracePt t="119419" x="1322388" y="2147888"/>
          <p14:tracePt t="119423" x="1352550" y="2208213"/>
          <p14:tracePt t="119435" x="1365250" y="2254250"/>
          <p14:tracePt t="119439" x="1382713" y="2301875"/>
          <p14:tracePt t="119453" x="1412875" y="2332038"/>
          <p14:tracePt t="119456" x="1428750" y="2378075"/>
          <p14:tracePt t="119470" x="1466850" y="2416175"/>
          <p14:tracePt t="119487" x="1497013" y="2476500"/>
          <p14:tracePt t="119504" x="1514475" y="2522538"/>
          <p14:tracePt t="119520" x="1552575" y="2560638"/>
          <p14:tracePt t="119536" x="1612900" y="2590800"/>
          <p14:tracePt t="119553" x="1689100" y="2638425"/>
          <p14:tracePt t="119570" x="1747838" y="2667000"/>
          <p14:tracePt t="119586" x="1778000" y="2697163"/>
          <p14:tracePt t="119603" x="1851025" y="2714625"/>
          <p14:tracePt t="119606" x="1863725" y="2722563"/>
          <p14:tracePt t="119619" x="1889125" y="2722563"/>
          <p14:tracePt t="119636" x="1944688" y="2722563"/>
          <p14:tracePt t="119639" x="1970088" y="2722563"/>
          <p14:tracePt t="119652" x="1998663" y="2722563"/>
          <p14:tracePt t="119655" x="2105025" y="2722563"/>
          <p14:tracePt t="119671" x="2195513" y="2722563"/>
          <p14:tracePt t="119687" x="2322513" y="2722563"/>
          <p14:tracePt t="119703" x="2436813" y="2679700"/>
          <p14:tracePt t="119720" x="2497138" y="2620963"/>
          <p14:tracePt t="119736" x="2527300" y="2560638"/>
          <p14:tracePt t="119753" x="2527300" y="2509838"/>
          <p14:tracePt t="119769" x="2527300" y="2382838"/>
          <p14:tracePt t="119785" x="2527300" y="2271713"/>
          <p14:tracePt t="119803" x="2466975" y="2157413"/>
          <p14:tracePt t="119820" x="2327275" y="1982788"/>
          <p14:tracePt t="119823" x="2251075" y="1906588"/>
          <p14:tracePt t="119836" x="2147888" y="1825625"/>
          <p14:tracePt t="119839" x="1995488" y="1735138"/>
          <p14:tracePt t="119852" x="1863725" y="1651000"/>
          <p14:tracePt t="119855" x="1714500" y="1587500"/>
          <p14:tracePt t="119869" x="1590675" y="1544638"/>
          <p14:tracePt t="119872" x="1522413" y="1527175"/>
          <p14:tracePt t="119887" x="1339850" y="1493838"/>
          <p14:tracePt t="119903" x="1228725" y="1493838"/>
          <p14:tracePt t="119919" x="1139825" y="1493838"/>
          <p14:tracePt t="119936" x="1109663" y="1519238"/>
          <p14:tracePt t="119953" x="1058863" y="1595438"/>
          <p14:tracePt t="119969" x="1012825" y="1709738"/>
          <p14:tracePt t="119986" x="995363" y="1820863"/>
          <p14:tracePt t="120002" x="995363" y="1909763"/>
          <p14:tracePt t="120019" x="995363" y="2038350"/>
          <p14:tracePt t="120023" x="1008063" y="2127250"/>
          <p14:tracePt t="120036" x="1058863" y="2173288"/>
          <p14:tracePt t="120039" x="1089025" y="2220913"/>
          <p14:tracePt t="120052" x="1144588" y="2292350"/>
          <p14:tracePt t="120055" x="1190625" y="2339975"/>
          <p14:tracePt t="120069" x="1250950" y="2403475"/>
          <p14:tracePt t="120087" x="1327150" y="2451100"/>
          <p14:tracePt t="120103" x="1484313" y="2484438"/>
          <p14:tracePt t="120119" x="1693863" y="2522538"/>
          <p14:tracePt t="120136" x="1871663" y="2522538"/>
          <p14:tracePt t="120153" x="1998663" y="2522538"/>
          <p14:tracePt t="120169" x="2089150" y="2497138"/>
          <p14:tracePt t="120187" x="2101850" y="2459038"/>
          <p14:tracePt t="120190" x="2101850" y="2395538"/>
          <p14:tracePt t="120203" x="2101850" y="2332038"/>
          <p14:tracePt t="120206" x="2101850" y="2284413"/>
          <p14:tracePt t="120220" x="2101850" y="2241550"/>
          <p14:tracePt t="120223" x="2101850" y="2212975"/>
          <p14:tracePt t="120235" x="2051050" y="2122488"/>
          <p14:tracePt t="120238" x="1973263" y="2046288"/>
          <p14:tracePt t="120253" x="1927225" y="1995488"/>
          <p14:tracePt t="120255" x="1773238" y="1931988"/>
          <p14:tracePt t="120270" x="1527175" y="1851025"/>
          <p14:tracePt t="120287" x="1344613" y="1808163"/>
          <p14:tracePt t="120303" x="1212850" y="1808163"/>
          <p14:tracePt t="120320" x="1119188" y="1833563"/>
          <p14:tracePt t="120336" x="1038225" y="1914525"/>
          <p14:tracePt t="120353" x="974725" y="2033588"/>
          <p14:tracePt t="120370" x="939800" y="2144713"/>
          <p14:tracePt t="120386" x="939800" y="2200275"/>
          <p14:tracePt t="120403" x="939800" y="2292350"/>
          <p14:tracePt t="120420" x="939800" y="2319338"/>
          <p14:tracePt t="120423" x="939800" y="2344738"/>
          <p14:tracePt t="120437" x="952500" y="2390775"/>
          <p14:tracePt t="120439" x="1016000" y="2390775"/>
          <p14:tracePt t="120453" x="1063625" y="2408238"/>
          <p14:tracePt t="120456" x="1152525" y="2463800"/>
          <p14:tracePt t="120470" x="1390650" y="2501900"/>
          <p14:tracePt t="120486" x="1679575" y="2501900"/>
          <p14:tracePt t="120502" x="1909763" y="2501900"/>
          <p14:tracePt t="120519" x="1982788" y="2492375"/>
          <p14:tracePt t="120536" x="2011363" y="2395538"/>
          <p14:tracePt t="120553" x="2003425" y="2284413"/>
          <p14:tracePt t="120570" x="1919288" y="2170113"/>
          <p14:tracePt t="120586" x="1816100" y="2051050"/>
          <p14:tracePt t="120603" x="1757363" y="2003425"/>
          <p14:tracePt t="120606" x="1744663" y="1990725"/>
          <p14:tracePt t="120619" x="1719263" y="1990725"/>
          <p14:tracePt t="120637" x="1663700" y="1990725"/>
          <p14:tracePt t="120640" x="1616075" y="1990725"/>
          <p14:tracePt t="120653" x="1603375" y="1990725"/>
          <p14:tracePt t="120655" x="1547813" y="1990725"/>
          <p14:tracePt t="120669" x="1466850" y="2071688"/>
          <p14:tracePt t="120687" x="1433513" y="2170113"/>
          <p14:tracePt t="120705" x="1400175" y="2263775"/>
          <p14:tracePt t="120719" x="1400175" y="2319338"/>
          <p14:tracePt t="120737" x="1400175" y="2344738"/>
          <p14:tracePt t="120754" x="1489075" y="2395538"/>
          <p14:tracePt t="120769" x="1706563" y="2476500"/>
          <p14:tracePt t="120786" x="1995488" y="2476500"/>
          <p14:tracePt t="120803" x="2284413" y="2519363"/>
          <p14:tracePt t="120806" x="2454275" y="2519363"/>
          <p14:tracePt t="120819" x="2624138" y="2519363"/>
          <p14:tracePt t="120822" x="2740025" y="2519363"/>
          <p14:tracePt t="120837" x="2786063" y="2509838"/>
          <p14:tracePt t="120840" x="2786063" y="2446338"/>
          <p14:tracePt t="120853" x="2824163" y="2332038"/>
          <p14:tracePt t="120856" x="2824163" y="2216150"/>
          <p14:tracePt t="120870" x="2676525" y="1884363"/>
          <p14:tracePt t="120886" x="2403475" y="1570038"/>
          <p14:tracePt t="120904" x="2147888" y="1400175"/>
          <p14:tracePt t="120920" x="2054225" y="1365250"/>
          <p14:tracePt t="120936" x="1965325" y="1365250"/>
          <p14:tracePt t="120953" x="1851025" y="1412875"/>
          <p14:tracePt t="120969" x="1676400" y="1719263"/>
          <p14:tracePt t="120986" x="1535113" y="2132013"/>
          <p14:tracePt t="121003" x="1450975" y="2428875"/>
          <p14:tracePt t="121020" x="1450975" y="2560638"/>
          <p14:tracePt t="121023" x="1450975" y="2590800"/>
          <p14:tracePt t="121047" x="1493838" y="2603500"/>
          <p14:tracePt t="121056" x="1522413" y="2603500"/>
          <p14:tracePt t="121069" x="1565275" y="2603500"/>
          <p14:tracePt t="121072" x="1658938" y="2641600"/>
          <p14:tracePt t="121086" x="1889125" y="2641600"/>
          <p14:tracePt t="121103" x="2185988" y="2560638"/>
          <p14:tracePt t="121119" x="2271713" y="2441575"/>
          <p14:tracePt t="121136" x="2309813" y="2254250"/>
          <p14:tracePt t="121153" x="2195513" y="2016125"/>
          <p14:tracePt t="121169" x="1973263" y="1752600"/>
          <p14:tracePt t="121186" x="1744663" y="1608138"/>
          <p14:tracePt t="121203" x="1390650" y="1519238"/>
          <p14:tracePt t="121219" x="990600" y="1471613"/>
          <p14:tracePt t="121236" x="595313" y="1471613"/>
          <p14:tracePt t="121239" x="382588" y="1608138"/>
          <p14:tracePt t="121253" x="276225" y="1739900"/>
          <p14:tracePt t="121255" x="161925" y="1893888"/>
          <p14:tracePt t="121270" x="68263" y="2301875"/>
          <p14:tracePt t="121287" x="68263" y="2641600"/>
          <p14:tracePt t="121304" x="68263" y="2747963"/>
          <p14:tracePt t="121319" x="111125" y="2782888"/>
          <p14:tracePt t="121323" x="157163" y="2798763"/>
          <p14:tracePt t="121336" x="268288" y="2811463"/>
          <p14:tracePt t="121352" x="442913" y="2811463"/>
          <p14:tracePt t="121368" x="701675" y="2811463"/>
          <p14:tracePt t="121386" x="952500" y="2671763"/>
          <p14:tracePt t="121402" x="1216025" y="2454275"/>
          <p14:tracePt t="121419" x="1296988" y="2208213"/>
          <p14:tracePt t="121436" x="1296988" y="2038350"/>
          <p14:tracePt t="121439" x="1296988" y="1973263"/>
          <p14:tracePt t="121452" x="1228725" y="1901825"/>
          <p14:tracePt t="121455" x="1216025" y="1889125"/>
          <p14:tracePt t="121469" x="1157288" y="1858963"/>
          <p14:tracePt t="121473" x="1131888" y="1858963"/>
          <p14:tracePt t="121487" x="1003300" y="1858963"/>
          <p14:tracePt t="121504" x="800100" y="1952625"/>
          <p14:tracePt t="121519" x="612775" y="2395538"/>
          <p14:tracePt t="121536" x="565150" y="2935288"/>
          <p14:tracePt t="121553" x="565150" y="3221038"/>
          <p14:tracePt t="121570" x="646113" y="3302000"/>
          <p14:tracePt t="121587" x="765175" y="3368675"/>
          <p14:tracePt t="121590" x="808038" y="3368675"/>
          <p14:tracePt t="121603" x="838200" y="3368675"/>
          <p14:tracePt t="121606" x="863600" y="3368675"/>
          <p14:tracePt t="121619" x="927100" y="3368675"/>
          <p14:tracePt t="121622" x="957263" y="3368675"/>
          <p14:tracePt t="121635" x="1020763" y="3368675"/>
          <p14:tracePt t="121639" x="1084263" y="3368675"/>
          <p14:tracePt t="121652" x="1109663" y="3368675"/>
          <p14:tracePt t="121656" x="1135063" y="3368675"/>
          <p14:tracePt t="121670" x="1258888" y="3284538"/>
          <p14:tracePt t="121687" x="1258888" y="3155950"/>
          <p14:tracePt t="121702" x="1258888" y="3105150"/>
          <p14:tracePt t="121719" x="1182688" y="3024188"/>
          <p14:tracePt t="121735" x="1127125" y="3024188"/>
          <p14:tracePt t="121753" x="1033463" y="3024188"/>
          <p14:tracePt t="121769" x="982663" y="3024188"/>
          <p14:tracePt t="121786" x="931863" y="3135313"/>
          <p14:tracePt t="121803" x="931863" y="3368675"/>
          <p14:tracePt t="121806" x="931863" y="3395663"/>
          <p14:tracePt t="121820" x="931863" y="3421063"/>
          <p14:tracePt t="121823" x="977900" y="3471863"/>
          <p14:tracePt t="121836" x="1046163" y="3505200"/>
          <p14:tracePt t="121839" x="1169988" y="3548063"/>
          <p14:tracePt t="121853" x="1293813" y="3586163"/>
          <p14:tracePt t="121856" x="1408113" y="3586163"/>
          <p14:tracePt t="121869" x="1522413" y="3586163"/>
          <p14:tracePt t="121873" x="1638300" y="3586163"/>
          <p14:tracePt t="121886" x="1816100" y="3586163"/>
          <p14:tracePt t="121905" x="1960563" y="3522663"/>
          <p14:tracePt t="121919" x="2020888" y="3249613"/>
          <p14:tracePt t="121937" x="2020888" y="2909888"/>
          <p14:tracePt t="121953" x="1982788" y="2560638"/>
          <p14:tracePt t="121969" x="1871663" y="2416175"/>
          <p14:tracePt t="121986" x="1795463" y="2370138"/>
          <p14:tracePt t="122003" x="1701800" y="2335213"/>
          <p14:tracePt t="122019" x="1573213" y="2335213"/>
          <p14:tracePt t="122023" x="1547813" y="2335213"/>
          <p14:tracePt t="122036" x="1450975" y="2428875"/>
          <p14:tracePt t="122039" x="1365250" y="2557463"/>
          <p14:tracePt t="122053" x="1327150" y="2676525"/>
          <p14:tracePt t="122056" x="1327150" y="2795588"/>
          <p14:tracePt t="122069" x="1327150" y="2909888"/>
          <p14:tracePt t="122072" x="1327150" y="2973388"/>
          <p14:tracePt t="122085" x="1370013" y="3049588"/>
          <p14:tracePt t="122105" x="1608138" y="3089275"/>
          <p14:tracePt t="122119" x="1812925" y="3089275"/>
          <p14:tracePt t="122136" x="2020888" y="3089275"/>
          <p14:tracePt t="122152" x="2147888" y="2960688"/>
          <p14:tracePt t="122169" x="2190750" y="2611438"/>
          <p14:tracePt t="122186" x="2190750" y="2216150"/>
          <p14:tracePt t="122203" x="1914525" y="1795463"/>
          <p14:tracePt t="122206" x="1808163" y="1689100"/>
          <p14:tracePt t="122220" x="1706563" y="1587500"/>
          <p14:tracePt t="122223" x="1633538" y="1547813"/>
          <p14:tracePt t="122236" x="1620838" y="1539875"/>
          <p14:tracePt t="122240" x="1565275" y="1539875"/>
          <p14:tracePt t="122252" x="1539875" y="1539875"/>
          <p14:tracePt t="122255" x="1446213" y="1608138"/>
          <p14:tracePt t="122270" x="1362075" y="1881188"/>
          <p14:tracePt t="122287" x="1319213" y="2228850"/>
          <p14:tracePt t="122304" x="1319213" y="2514600"/>
          <p14:tracePt t="122319" x="1387475" y="2651125"/>
          <p14:tracePt t="122336" x="1463675" y="2701925"/>
          <p14:tracePt t="122353" x="1590675" y="2701925"/>
          <p14:tracePt t="122369" x="1646238" y="2701925"/>
          <p14:tracePt t="122386" x="1722438" y="2654300"/>
          <p14:tracePt t="122402" x="1722438" y="2565400"/>
          <p14:tracePt t="122419" x="1709738" y="2489200"/>
          <p14:tracePt t="122436" x="1616075" y="2459038"/>
          <p14:tracePt t="122439" x="1552575" y="2459038"/>
          <p14:tracePt t="122452" x="1527175" y="2459038"/>
          <p14:tracePt t="122455" x="1463675" y="2459038"/>
          <p14:tracePt t="122471" x="1339850" y="2586038"/>
          <p14:tracePt t="122487" x="1339850" y="2871788"/>
          <p14:tracePt t="122503" x="1339850" y="2998788"/>
          <p14:tracePt t="122521" x="1339850" y="3024188"/>
          <p14:tracePt t="122536" x="1412875" y="3071813"/>
          <p14:tracePt t="122553" x="1582738" y="3071813"/>
          <p14:tracePt t="122569" x="1752600" y="3071813"/>
          <p14:tracePt t="122586" x="1863725" y="3071813"/>
          <p14:tracePt t="122603" x="1906588" y="3049588"/>
          <p14:tracePt t="122606" x="1919288" y="3036888"/>
          <p14:tracePt t="122619" x="1919288" y="3011488"/>
          <p14:tracePt t="122635" x="1919288" y="2986088"/>
          <p14:tracePt t="122653" x="1876425" y="2970213"/>
          <p14:tracePt t="122656" x="1846263" y="2970213"/>
          <p14:tracePt t="122669" x="1833563" y="2970213"/>
          <p14:tracePt t="122672" x="1825625" y="2970213"/>
          <p14:tracePt t="122687" x="1800225" y="2970213"/>
          <p14:tracePt t="122703" x="1770063" y="2970213"/>
          <p14:tracePt t="122760" x="1757363" y="2978150"/>
          <p14:tracePt t="122775" x="1795463" y="2990850"/>
          <p14:tracePt t="122783" x="1825625" y="3021013"/>
          <p14:tracePt t="122791" x="1889125" y="3021013"/>
          <p14:tracePt t="122803" x="1952625" y="3021013"/>
          <p14:tracePt t="122806" x="2016125" y="3021013"/>
          <p14:tracePt t="122820" x="2079625" y="3021013"/>
          <p14:tracePt t="122822" x="2144713" y="3021013"/>
          <p14:tracePt t="122836" x="2228850" y="3008313"/>
          <p14:tracePt t="122839" x="2263775" y="2978150"/>
          <p14:tracePt t="122852" x="2330450" y="2905125"/>
          <p14:tracePt t="122855" x="2370138" y="2836863"/>
          <p14:tracePt t="122871" x="2408238" y="2598738"/>
          <p14:tracePt t="122887" x="2408238" y="2309813"/>
          <p14:tracePt t="122904" x="2408238" y="2079625"/>
          <p14:tracePt t="122921" x="2382838" y="1987550"/>
          <p14:tracePt t="122936" x="2339975" y="1944688"/>
          <p14:tracePt t="122953" x="2289175" y="1944688"/>
          <p14:tracePt t="122969" x="2195513" y="1944688"/>
          <p14:tracePt t="122986" x="2084388" y="1990725"/>
          <p14:tracePt t="123003" x="1965325" y="2185988"/>
          <p14:tracePt t="123019" x="1889125" y="2382838"/>
          <p14:tracePt t="123022" x="1871663" y="2428875"/>
          <p14:tracePt t="123036" x="1858963" y="2438400"/>
          <p14:tracePt t="123056" x="1858963" y="2463800"/>
          <p14:tracePt t="123079" x="1901825" y="2479675"/>
          <p14:tracePt t="123087" x="1931988" y="2479675"/>
          <p14:tracePt t="123104" x="1985963" y="2479675"/>
          <p14:tracePt t="123120" x="2011363" y="2479675"/>
          <p14:tracePt t="123136" x="2058988" y="2441575"/>
          <p14:tracePt t="123152" x="2058988" y="2352675"/>
          <p14:tracePt t="123169" x="1935163" y="2225675"/>
          <p14:tracePt t="123185" x="1663700" y="2119313"/>
          <p14:tracePt t="123203" x="1425575" y="2079625"/>
          <p14:tracePt t="123219" x="1268413" y="2063750"/>
          <p14:tracePt t="123222" x="1203325" y="2063750"/>
          <p14:tracePt t="123236" x="1139825" y="2063750"/>
          <p14:tracePt t="123239" x="1076325" y="2063750"/>
          <p14:tracePt t="123252" x="936625" y="2178050"/>
          <p14:tracePt t="123255" x="906463" y="2225675"/>
          <p14:tracePt t="123269" x="782638" y="2505075"/>
          <p14:tracePt t="123287" x="782638" y="2638425"/>
          <p14:tracePt t="123303" x="782638" y="2663825"/>
          <p14:tracePt t="123319" x="858838" y="2709863"/>
          <p14:tracePt t="123336" x="1038225" y="2747963"/>
          <p14:tracePt t="123352" x="1225550" y="2786063"/>
          <p14:tracePt t="123369" x="1509713" y="2786063"/>
          <p14:tracePt t="123386" x="1689100" y="2786063"/>
          <p14:tracePt t="123402" x="1825625" y="2722563"/>
          <p14:tracePt t="123418" x="1841500" y="2570163"/>
          <p14:tracePt t="123436" x="1841500" y="2386013"/>
          <p14:tracePt t="123439" x="1808163" y="2276475"/>
          <p14:tracePt t="123452" x="1747838" y="2178050"/>
          <p14:tracePt t="123455" x="1671638" y="2101850"/>
          <p14:tracePt t="123469" x="1654175" y="2054225"/>
          <p14:tracePt t="123472" x="1608138" y="2038350"/>
          <p14:tracePt t="123487" x="1587500" y="2012950"/>
          <p14:tracePt t="123503" x="1493838" y="2041525"/>
          <p14:tracePt t="123519" x="1433513" y="2314575"/>
          <p14:tracePt t="123536" x="1387475" y="2714625"/>
          <p14:tracePt t="123553" x="1387475" y="3109913"/>
          <p14:tracePt t="123569" x="1428750" y="3224213"/>
          <p14:tracePt t="123586" x="1489075" y="3254375"/>
          <p14:tracePt t="123603" x="1544638" y="3254375"/>
          <p14:tracePt t="123619" x="1595438" y="3254375"/>
          <p14:tracePt t="123636" x="1651000" y="3165475"/>
          <p14:tracePt t="123640" x="1651000" y="2940050"/>
          <p14:tracePt t="123652" x="1651000" y="2714625"/>
          <p14:tracePt t="123655" x="1651000" y="2433638"/>
          <p14:tracePt t="123668" x="1651000" y="2208213"/>
          <p14:tracePt t="123671" x="1651000" y="1982788"/>
          <p14:tracePt t="123686" x="1522413" y="1625600"/>
          <p14:tracePt t="123702" x="1454150" y="1522413"/>
          <p14:tracePt t="123744" x="1446213" y="1509713"/>
          <p14:tracePt t="123767" x="1428750" y="1547813"/>
          <p14:tracePt t="123775" x="1428750" y="1612900"/>
          <p14:tracePt t="123786" x="1395413" y="1722438"/>
          <p14:tracePt t="123803" x="1352550" y="1960563"/>
          <p14:tracePt t="123820" x="1352550" y="2097088"/>
          <p14:tracePt t="123823" x="1352550" y="2160588"/>
          <p14:tracePt t="123840" x="1352550" y="2185988"/>
          <p14:tracePt t="123943" x="1352550" y="2144713"/>
          <p14:tracePt t="123950" x="1301750" y="2076450"/>
          <p14:tracePt t="123967" x="1268413" y="2046288"/>
          <p14:tracePt t="123983" x="1241425" y="2046288"/>
          <p14:tracePt t="124040" x="1289050" y="2089150"/>
          <p14:tracePt t="124047" x="1365250" y="2165350"/>
          <p14:tracePt t="124056" x="1441450" y="2241550"/>
          <p14:tracePt t="124070" x="1671638" y="2438400"/>
          <p14:tracePt t="124086" x="1841500" y="2492375"/>
          <p14:tracePt t="124103" x="1854200" y="2505075"/>
          <p14:tracePt t="124120" x="1879600" y="2505075"/>
          <p14:tracePt t="124144" x="1897063" y="2463800"/>
          <p14:tracePt t="124152" x="1897063" y="2398713"/>
          <p14:tracePt t="124169" x="1833563" y="2292350"/>
          <p14:tracePt t="124186" x="1803400" y="2251075"/>
          <p14:tracePt t="126487" x="1812925" y="2251075"/>
          <p14:tracePt t="126495" x="1838325" y="2225675"/>
          <p14:tracePt t="126502" x="1871663" y="2195513"/>
          <p14:tracePt t="126520" x="1901825" y="2165350"/>
          <p14:tracePt t="126543" x="1914525" y="2152650"/>
          <p14:tracePt t="126608" x="1922463" y="2139950"/>
          <p14:tracePt t="126615" x="1952625" y="2114550"/>
          <p14:tracePt t="126640" x="1978025" y="2114550"/>
          <p14:tracePt t="126656" x="2008188" y="2114550"/>
          <p14:tracePt t="126671" x="2033588" y="2114550"/>
          <p14:tracePt t="126679" x="2058988" y="2114550"/>
          <p14:tracePt t="126687" x="2089150" y="2114550"/>
          <p14:tracePt t="126703" x="2178050" y="2114550"/>
          <p14:tracePt t="126719" x="2254250" y="2170113"/>
          <p14:tracePt t="126735" x="2297113" y="2200275"/>
          <p14:tracePt t="126753" x="2357438" y="2254250"/>
          <p14:tracePt t="126769" x="2416175" y="2314575"/>
          <p14:tracePt t="126786" x="2463800" y="2365375"/>
          <p14:tracePt t="126804" x="2479675" y="2413000"/>
          <p14:tracePt t="126806" x="2505075" y="2413000"/>
          <p14:tracePt t="126824" x="2517775" y="2425700"/>
          <p14:tracePt t="126871" x="2530475" y="2438400"/>
          <p14:tracePt t="126879" x="2555875" y="2438400"/>
          <p14:tracePt t="126887" x="2586038" y="2438400"/>
          <p14:tracePt t="126903" x="2608263" y="2459038"/>
          <p14:tracePt t="126937" x="2633663" y="2459038"/>
          <p14:tracePt t="126967" x="2662238" y="2459038"/>
          <p14:tracePt t="126975" x="2689225" y="2459038"/>
          <p14:tracePt t="126991" x="2717800" y="2459038"/>
          <p14:tracePt t="127038" x="2743200" y="2459038"/>
          <p14:tracePt t="127080" x="2768600" y="2459038"/>
          <p14:tracePt t="128423" x="2782888" y="2471738"/>
          <p14:tracePt t="128447" x="2782888" y="2497138"/>
          <p14:tracePt t="128711" x="2782888" y="2522538"/>
          <p14:tracePt t="128727" x="2782888" y="2552700"/>
          <p14:tracePt t="134423" x="2795588" y="2565400"/>
          <p14:tracePt t="134431" x="2820988" y="2565400"/>
          <p14:tracePt t="134440" x="2846388" y="2565400"/>
          <p14:tracePt t="134487" x="2874963" y="2565400"/>
          <p14:tracePt t="134520" x="2901950" y="2565400"/>
          <p14:tracePt t="134624" x="2914650" y="2557463"/>
          <p14:tracePt t="134631" x="2927350" y="2544763"/>
          <p14:tracePt t="134640" x="2952750" y="2544763"/>
          <p14:tracePt t="134663" x="2965450" y="2532063"/>
          <p14:tracePt t="134672" x="2978150" y="2519363"/>
          <p14:tracePt t="134686" x="3003550" y="2519363"/>
          <p14:tracePt t="134703" x="3028950" y="2519363"/>
          <p14:tracePt t="134727" x="3021013" y="2527300"/>
          <p14:tracePt t="134736" x="2940050" y="2611438"/>
          <p14:tracePt t="134752" x="2689225" y="2735263"/>
          <p14:tracePt t="134768" x="2246313" y="2943225"/>
          <p14:tracePt t="134785" x="1739900" y="3160713"/>
          <p14:tracePt t="134802" x="1127125" y="3509963"/>
          <p14:tracePt t="135479" x="38100" y="4416425"/>
          <p14:tracePt t="135487" x="101600" y="4416425"/>
          <p14:tracePt t="135502" x="127000" y="4394200"/>
          <p14:tracePt t="135519" x="212725" y="4394200"/>
          <p14:tracePt t="135537" x="285750" y="4378325"/>
          <p14:tracePt t="135551" x="357188" y="4360863"/>
          <p14:tracePt t="135568" x="450850" y="4330700"/>
          <p14:tracePt t="135585" x="587375" y="4297363"/>
          <p14:tracePt t="135602" x="777875" y="4224338"/>
          <p14:tracePt t="135619" x="1076325" y="4140200"/>
          <p14:tracePt t="135635" x="1370013" y="4071938"/>
          <p14:tracePt t="135652" x="1497013" y="4054475"/>
          <p14:tracePt t="135655" x="1608138" y="4054475"/>
          <p14:tracePt t="135669" x="1676400" y="4021138"/>
          <p14:tracePt t="135672" x="1706563" y="4021138"/>
          <p14:tracePt t="135685" x="1731963" y="4021138"/>
          <p14:tracePt t="135688" x="1795463" y="4021138"/>
          <p14:tracePt t="135703" x="1866900" y="4003675"/>
          <p14:tracePt t="135719" x="1906588" y="3990975"/>
          <p14:tracePt t="135737" x="1965325" y="3965575"/>
          <p14:tracePt t="135751" x="2020888" y="3940175"/>
          <p14:tracePt t="135768" x="2114550" y="3905250"/>
          <p14:tracePt t="135785" x="2208213" y="3875088"/>
          <p14:tracePt t="135801" x="2301875" y="3811588"/>
          <p14:tracePt t="135818" x="2471738" y="3717925"/>
          <p14:tracePt t="135835" x="2552700" y="3671888"/>
          <p14:tracePt t="135852" x="2641600" y="3608388"/>
          <p14:tracePt t="135869" x="2667000" y="3608388"/>
          <p14:tracePt t="135872" x="2679700" y="3598863"/>
          <p14:tracePt t="135885" x="2692400" y="3586163"/>
          <p14:tracePt t="135888" x="2705100" y="3573463"/>
          <p14:tracePt t="135901" x="2717800" y="3560763"/>
          <p14:tracePt t="135920" x="2790825" y="3517900"/>
          <p14:tracePt t="135935" x="2892425" y="3416300"/>
          <p14:tracePt t="135953" x="2905125" y="3368675"/>
          <p14:tracePt t="135968" x="2935288" y="3340100"/>
          <p14:tracePt t="135985" x="2965450" y="3305175"/>
          <p14:tracePt t="136001" x="2995613" y="3305175"/>
          <p14:tracePt t="136018" x="3008313" y="3297238"/>
          <p14:tracePt t="136035" x="3021013" y="3284538"/>
          <p14:tracePt t="136063" x="3046413" y="3254375"/>
          <p14:tracePt t="136072" x="3071813" y="3254375"/>
          <p14:tracePt t="136086" x="3100388" y="3254375"/>
          <p14:tracePt t="136103" x="3194050" y="3221038"/>
          <p14:tracePt t="136120" x="3287713" y="3186113"/>
          <p14:tracePt t="136135" x="3368675" y="3143250"/>
          <p14:tracePt t="136152" x="3441700" y="3127375"/>
          <p14:tracePt t="136167" x="3500438" y="3097213"/>
          <p14:tracePt t="136185" x="3509963" y="3084513"/>
          <p14:tracePt t="136263" x="3522663" y="3071813"/>
          <p14:tracePt t="136328" x="3500438" y="3071813"/>
          <p14:tracePt t="136343" x="3487738" y="3063875"/>
          <p14:tracePt t="136352" x="3479800" y="3049588"/>
          <p14:tracePt t="146327" x="3606800" y="3049588"/>
          <p14:tracePt t="146335" x="3841750" y="2957513"/>
          <p14:tracePt t="146351" x="4568825" y="2671763"/>
          <p14:tracePt t="146368" x="5168900" y="2438400"/>
          <p14:tracePt t="146384" x="5214938" y="2420938"/>
          <p14:tracePt t="147280" x="5227638" y="2413000"/>
          <p14:tracePt t="147304" x="5227638" y="2386013"/>
          <p14:tracePt t="147311" x="5257800" y="2335213"/>
          <p14:tracePt t="147319" x="5270500" y="2335213"/>
          <p14:tracePt t="147334" x="5295900" y="2335213"/>
          <p14:tracePt t="147352" x="5321300" y="2335213"/>
          <p14:tracePt t="147368" x="5351463" y="2335213"/>
          <p14:tracePt t="147385" x="5376863" y="2335213"/>
          <p14:tracePt t="147401" x="5407025" y="2335213"/>
          <p14:tracePt t="147418" x="5457825" y="2335213"/>
          <p14:tracePt t="147435" x="5513388" y="2335213"/>
          <p14:tracePt t="147438" x="5543550" y="2335213"/>
          <p14:tracePt t="147451" x="5568950" y="2335213"/>
          <p14:tracePt t="147454" x="5594350" y="2335213"/>
          <p14:tracePt t="147467" x="5624513" y="2335213"/>
          <p14:tracePt t="147471" x="5649913" y="2335213"/>
          <p14:tracePt t="147484" x="5678488" y="2335213"/>
          <p14:tracePt t="147501" x="5703888" y="2335213"/>
          <p14:tracePt t="147504" x="5730875" y="2335213"/>
          <p14:tracePt t="147520" x="5776913" y="2322513"/>
          <p14:tracePt t="147536" x="5815013" y="2309813"/>
          <p14:tracePt t="147551" x="5853113" y="2309813"/>
          <p14:tracePt t="147567" x="5891213" y="2309813"/>
          <p14:tracePt t="147584" x="5916613" y="2284413"/>
          <p14:tracePt t="147624" x="5943600" y="2284413"/>
          <p14:tracePt t="147640" x="5972175" y="2254250"/>
          <p14:tracePt t="147647" x="6002338" y="2254250"/>
          <p14:tracePt t="147663" x="6027738" y="2254250"/>
          <p14:tracePt t="147679" x="6053138" y="2254250"/>
          <p14:tracePt t="147704" x="6083300" y="2254250"/>
          <p14:tracePt t="147720" x="6108700" y="2254250"/>
          <p14:tracePt t="147734" x="6172200" y="2254250"/>
          <p14:tracePt t="147751" x="6202363" y="2254250"/>
          <p14:tracePt t="147759" x="6210300" y="2254250"/>
          <p14:tracePt t="147768" x="6223000" y="2254250"/>
          <p14:tracePt t="147785" x="6248400" y="2254250"/>
          <p14:tracePt t="147808" x="6262688" y="2241550"/>
          <p14:tracePt t="147824" x="6262688" y="2216150"/>
          <p14:tracePt t="147834" x="6151563" y="2119313"/>
          <p14:tracePt t="147851" x="6040438" y="2079625"/>
          <p14:tracePt t="148143" x="6129338" y="2079625"/>
          <p14:tracePt t="148152" x="6278563" y="2038350"/>
          <p14:tracePt t="148168" x="6457950" y="2000250"/>
          <p14:tracePt t="148183" x="6754813" y="1914525"/>
          <p14:tracePt t="148201" x="6934200" y="1914525"/>
          <p14:tracePt t="148218" x="7065963" y="1881188"/>
          <p14:tracePt t="148235" x="7154863" y="1881188"/>
          <p14:tracePt t="148252" x="7248525" y="1881188"/>
          <p14:tracePt t="148255" x="7273925" y="1881188"/>
          <p14:tracePt t="148272" x="7337425" y="1881188"/>
          <p14:tracePt t="148287" x="7364413" y="1881188"/>
          <p14:tracePt t="148301" x="7392988" y="1881188"/>
          <p14:tracePt t="148318" x="7512050" y="1927225"/>
          <p14:tracePt t="148334" x="7559675" y="1973263"/>
          <p14:tracePt t="148336" x="7631113" y="2008188"/>
          <p14:tracePt t="148350" x="7686675" y="2041525"/>
          <p14:tracePt t="148448" x="7666038" y="2041525"/>
          <p14:tracePt t="148455" x="7635875" y="2041525"/>
          <p14:tracePt t="148472" x="7589838" y="2054225"/>
          <p14:tracePt t="148485" x="7577138" y="2066925"/>
          <p14:tracePt t="148488" x="7521575" y="2066925"/>
          <p14:tracePt t="148501" x="7496175" y="2066925"/>
          <p14:tracePt t="148504" x="7448550" y="2084388"/>
          <p14:tracePt t="148519" x="7367588" y="2132013"/>
          <p14:tracePt t="148536" x="7270750" y="2228850"/>
          <p14:tracePt t="148551" x="7210425" y="2289175"/>
          <p14:tracePt t="148568" x="7129463" y="2370138"/>
          <p14:tracePt t="148584" x="7065963" y="2466975"/>
          <p14:tracePt t="148601" x="7032625" y="2565400"/>
          <p14:tracePt t="148617" x="6980238" y="2679700"/>
          <p14:tracePt t="148634" x="6967538" y="2757488"/>
          <p14:tracePt t="148651" x="6967538" y="2846388"/>
          <p14:tracePt t="148668" x="6967538" y="2935288"/>
          <p14:tracePt t="148671" x="6967538" y="2965450"/>
          <p14:tracePt t="148684" x="6967538" y="2990850"/>
          <p14:tracePt t="148687" x="6967538" y="3021013"/>
          <p14:tracePt t="148701" x="6967538" y="3046413"/>
          <p14:tracePt t="148703" x="6967538" y="3071813"/>
          <p14:tracePt t="148718" x="6992938" y="3105150"/>
          <p14:tracePt t="148735" x="7035800" y="3148013"/>
          <p14:tracePt t="148752" x="7146925" y="3165475"/>
          <p14:tracePt t="148770" x="7223125" y="3178175"/>
          <p14:tracePt t="148784" x="7351713" y="3178175"/>
          <p14:tracePt t="148801" x="7440613" y="3178175"/>
          <p14:tracePt t="148817" x="7529513" y="3178175"/>
          <p14:tracePt t="148834" x="7661275" y="3148013"/>
          <p14:tracePt t="148850" x="7724775" y="3089275"/>
          <p14:tracePt t="148868" x="7805738" y="3003550"/>
          <p14:tracePt t="148871" x="7823200" y="2927350"/>
          <p14:tracePt t="148884" x="7840663" y="2879725"/>
          <p14:tracePt t="148887" x="7840663" y="2854325"/>
          <p14:tracePt t="148901" x="7840663" y="2790825"/>
          <p14:tracePt t="148904" x="7810500" y="2760663"/>
          <p14:tracePt t="148918" x="7802563" y="2722563"/>
          <p14:tracePt t="148936" x="7775575" y="2697163"/>
          <p14:tracePt t="148951" x="7737475" y="2684463"/>
          <p14:tracePt t="148968" x="7653338" y="2671763"/>
          <p14:tracePt t="148984" x="7542213" y="2671763"/>
          <p14:tracePt t="149001" x="7372350" y="2671763"/>
          <p14:tracePt t="149018" x="7245350" y="2671763"/>
          <p14:tracePt t="149035" x="7104063" y="2773363"/>
          <p14:tracePt t="149051" x="6977063" y="2897188"/>
          <p14:tracePt t="149054" x="6942138" y="2970213"/>
          <p14:tracePt t="149067" x="6921500" y="3063875"/>
          <p14:tracePt t="149071" x="6904038" y="3152775"/>
          <p14:tracePt t="149084" x="6904038" y="3182938"/>
          <p14:tracePt t="149086" x="6870700" y="3249613"/>
          <p14:tracePt t="149101" x="6870700" y="3314700"/>
          <p14:tracePt t="149104" x="6883400" y="3398838"/>
          <p14:tracePt t="149119" x="6896100" y="3436938"/>
          <p14:tracePt t="149135" x="6938963" y="3479800"/>
          <p14:tracePt t="149151" x="6977063" y="3492500"/>
          <p14:tracePt t="149168" x="7078663" y="3505200"/>
          <p14:tracePt t="149183" x="7172325" y="3505200"/>
          <p14:tracePt t="149201" x="7227888" y="3505200"/>
          <p14:tracePt t="149218" x="7278688" y="3505200"/>
          <p14:tracePt t="149235" x="7334250" y="3505200"/>
          <p14:tracePt t="149252" x="7410450" y="3462338"/>
          <p14:tracePt t="149268" x="7443788" y="3398838"/>
          <p14:tracePt t="149271" x="7473950" y="3365500"/>
          <p14:tracePt t="149284" x="7473950" y="3340100"/>
          <p14:tracePt t="149301" x="7473950" y="3276600"/>
          <p14:tracePt t="149304" x="7473950" y="3249613"/>
          <p14:tracePt t="149318" x="7473950" y="3195638"/>
          <p14:tracePt t="149334" x="7473950" y="3101975"/>
          <p14:tracePt t="149351" x="7377113" y="2998788"/>
          <p14:tracePt t="149367" x="7316788" y="2940050"/>
          <p14:tracePt t="149385" x="7202488" y="2892425"/>
          <p14:tracePt t="149401" x="7146925" y="2892425"/>
          <p14:tracePt t="149418" x="7091363" y="2859088"/>
          <p14:tracePt t="149434" x="7065963" y="2859088"/>
          <p14:tracePt t="149451" x="7035800" y="2859088"/>
          <p14:tracePt t="149468" x="6972300" y="2859088"/>
          <p14:tracePt t="149472" x="6946900" y="2859088"/>
          <p14:tracePt t="149485" x="6934200" y="2859088"/>
          <p14:tracePt t="149488" x="6878638" y="2871788"/>
          <p14:tracePt t="149502" x="6729413" y="2982913"/>
          <p14:tracePt t="149519" x="6580188" y="3092450"/>
          <p14:tracePt t="149535" x="6516688" y="3190875"/>
          <p14:tracePt t="149552" x="6483350" y="3322638"/>
          <p14:tracePt t="149571" x="6483350" y="3416300"/>
          <p14:tracePt t="149584" x="6513513" y="3509963"/>
          <p14:tracePt t="149601" x="6542088" y="3586163"/>
          <p14:tracePt t="149617" x="6602413" y="3662363"/>
          <p14:tracePt t="149634" x="6683375" y="3743325"/>
          <p14:tracePt t="149651" x="6823075" y="3811588"/>
          <p14:tracePt t="149667" x="6954838" y="3849688"/>
          <p14:tracePt t="149670" x="7065963" y="3849688"/>
          <p14:tracePt t="149684" x="7096125" y="3879850"/>
          <p14:tracePt t="149687" x="7202488" y="3879850"/>
          <p14:tracePt t="149701" x="7316788" y="3879850"/>
          <p14:tracePt t="149704" x="7380288" y="3879850"/>
          <p14:tracePt t="149718" x="7704138" y="3879850"/>
          <p14:tracePt t="149735" x="8048625" y="3879850"/>
          <p14:tracePt t="149752" x="8342313" y="3841750"/>
          <p14:tracePt t="149767" x="8572500" y="3671888"/>
          <p14:tracePt t="149784" x="8601075" y="3598863"/>
          <p14:tracePt t="149801" x="8601075" y="3424238"/>
          <p14:tracePt t="149817" x="8601075" y="3254375"/>
          <p14:tracePt t="149834" x="8550275" y="3101975"/>
          <p14:tracePt t="149852" x="8423275" y="2973388"/>
          <p14:tracePt t="149855" x="8375650" y="2922588"/>
          <p14:tracePt t="149868" x="8304213" y="2889250"/>
          <p14:tracePt t="149871" x="8235950" y="2854325"/>
          <p14:tracePt t="149883" x="8116888" y="2854325"/>
          <p14:tracePt t="149886" x="8086725" y="2824163"/>
          <p14:tracePt t="149902" x="7959725" y="2824163"/>
          <p14:tracePt t="149918" x="7789863" y="2824163"/>
          <p14:tracePt t="149935" x="7504113" y="2824163"/>
          <p14:tracePt t="149952" x="7134225" y="2824163"/>
          <p14:tracePt t="149968" x="6708775" y="2824163"/>
          <p14:tracePt t="149984" x="6308725" y="2863850"/>
          <p14:tracePt t="150001" x="6002338" y="2995613"/>
          <p14:tracePt t="150018" x="5802313" y="3109913"/>
          <p14:tracePt t="150035" x="5768975" y="3241675"/>
          <p14:tracePt t="150051" x="5756275" y="3352800"/>
          <p14:tracePt t="150054" x="5756275" y="3382963"/>
          <p14:tracePt t="150067" x="5756275" y="3446463"/>
          <p14:tracePt t="150070" x="5784850" y="3514725"/>
          <p14:tracePt t="150084" x="5819775" y="3581400"/>
          <p14:tracePt t="150087" x="5837238" y="3675063"/>
          <p14:tracePt t="150100" x="5895975" y="3773488"/>
          <p14:tracePt t="150103" x="5895975" y="3803650"/>
          <p14:tracePt t="150118" x="5969000" y="3940175"/>
          <p14:tracePt t="150135" x="6032500" y="4037013"/>
          <p14:tracePt t="150150" x="6078538" y="4113213"/>
          <p14:tracePt t="150168" x="6181725" y="4216400"/>
          <p14:tracePt t="150184" x="6210300" y="4246563"/>
          <p14:tracePt t="150201" x="6270625" y="4310063"/>
          <p14:tracePt t="150218" x="6308725" y="4348163"/>
          <p14:tracePt t="150235" x="6364288" y="4403725"/>
          <p14:tracePt t="150238" x="6376988" y="4416425"/>
          <p14:tracePt t="150251" x="6407150" y="4441825"/>
          <p14:tracePt t="150254" x="6453188" y="4459288"/>
          <p14:tracePt t="150269" x="6461125" y="4471988"/>
          <p14:tracePt t="150272" x="6488113" y="4471988"/>
          <p14:tracePt t="150285" x="6534150" y="4471988"/>
          <p14:tracePt t="150288" x="6564313" y="4484688"/>
          <p14:tracePt t="150301" x="6577013" y="4497388"/>
          <p14:tracePt t="150304" x="6632575" y="4497388"/>
          <p14:tracePt t="150318" x="6686550" y="4497388"/>
          <p14:tracePt t="150334" x="6742113" y="4497388"/>
          <p14:tracePt t="150351" x="6832600" y="4497388"/>
          <p14:tracePt t="150367" x="6921500" y="4497388"/>
          <p14:tracePt t="150383" x="7015163" y="4497388"/>
          <p14:tracePt t="150401" x="7086600" y="4487863"/>
          <p14:tracePt t="150417" x="7134225" y="4416425"/>
          <p14:tracePt t="150434" x="7164388" y="4386263"/>
          <p14:tracePt t="150452" x="7177088" y="4373563"/>
          <p14:tracePt t="150455" x="7189788" y="4330700"/>
          <p14:tracePt t="150467" x="7202488" y="4322763"/>
          <p14:tracePt t="150485" x="7227888" y="4292600"/>
          <p14:tracePt t="150502" x="7227888" y="4237038"/>
          <p14:tracePt t="150519" x="7240588" y="4198938"/>
          <p14:tracePt t="150535" x="7253288" y="4160838"/>
          <p14:tracePt t="150551" x="7253288" y="4140200"/>
          <p14:tracePt t="150568" x="7253288" y="4049713"/>
          <p14:tracePt t="150585" x="7253288" y="3986213"/>
          <p14:tracePt t="150601" x="7253288" y="3930650"/>
          <p14:tracePt t="150617" x="7192963" y="3833813"/>
          <p14:tracePt t="150635" x="7159625" y="3740150"/>
          <p14:tracePt t="150638" x="7129463" y="3705225"/>
          <p14:tracePt t="150651" x="7099300" y="3675063"/>
          <p14:tracePt t="150654" x="7099300" y="3649663"/>
          <p14:tracePt t="150667" x="7099300" y="3624263"/>
          <p14:tracePt t="150670" x="7086600" y="3611563"/>
          <p14:tracePt t="150684" x="7061200" y="3581400"/>
          <p14:tracePt t="150701" x="7015163" y="3568700"/>
          <p14:tracePt t="150704" x="6985000" y="3540125"/>
          <p14:tracePt t="150720" x="6972300" y="3527425"/>
          <p14:tracePt t="150734" x="6929438" y="3509963"/>
          <p14:tracePt t="150753" x="6916738" y="3502025"/>
          <p14:tracePt t="150768" x="6845300" y="3484563"/>
          <p14:tracePt t="150785" x="6832600" y="3471863"/>
          <p14:tracePt t="150801" x="6819900" y="3471863"/>
          <p14:tracePt t="150819" x="6784975" y="3471863"/>
          <p14:tracePt t="150835" x="6729413" y="3471863"/>
          <p14:tracePt t="150838" x="6700838" y="3471863"/>
          <p14:tracePt t="150850" x="6673850" y="3471863"/>
          <p14:tracePt t="150867" x="6584950" y="3471863"/>
          <p14:tracePt t="150884" x="6554788" y="3471863"/>
          <p14:tracePt t="150887" x="6508750" y="3484563"/>
          <p14:tracePt t="150901" x="6478588" y="3514725"/>
          <p14:tracePt t="150904" x="6465888" y="3527425"/>
          <p14:tracePt t="150916" x="6440488" y="3552825"/>
          <p14:tracePt t="150919" x="6389688" y="3603625"/>
          <p14:tracePt t="150934" x="6389688" y="3692525"/>
          <p14:tracePt t="150951" x="6354763" y="3786188"/>
          <p14:tracePt t="150968" x="6321425" y="3917950"/>
          <p14:tracePt t="150984" x="6321425" y="4011613"/>
          <p14:tracePt t="151001" x="6321425" y="4062413"/>
          <p14:tracePt t="151018" x="6321425" y="4156075"/>
          <p14:tracePt t="151035" x="6321425" y="4211638"/>
          <p14:tracePt t="151038" x="6334125" y="4259263"/>
          <p14:tracePt t="151056" x="6364288" y="4287838"/>
          <p14:tracePt t="151072" x="6394450" y="4318000"/>
          <p14:tracePt t="151085" x="6423025" y="4348163"/>
          <p14:tracePt t="151089" x="6453188" y="4348163"/>
          <p14:tracePt t="151101" x="6478588" y="4348163"/>
          <p14:tracePt t="151104" x="6546850" y="4381500"/>
          <p14:tracePt t="151118" x="6645275" y="4416425"/>
          <p14:tracePt t="151135" x="6738938" y="4449763"/>
          <p14:tracePt t="151151" x="6832600" y="4449763"/>
          <p14:tracePt t="151168" x="6959600" y="4449763"/>
          <p14:tracePt t="151184" x="7086600" y="4449763"/>
          <p14:tracePt t="151201" x="7197725" y="4437063"/>
          <p14:tracePt t="151217" x="7261225" y="4343400"/>
          <p14:tracePt t="151235" x="7329488" y="4206875"/>
          <p14:tracePt t="151251" x="7329488" y="4024313"/>
          <p14:tracePt t="151255" x="7405688" y="3910013"/>
          <p14:tracePt t="151268" x="7405688" y="3824288"/>
          <p14:tracePt t="151271" x="7405688" y="3709988"/>
          <p14:tracePt t="151285" x="7405688" y="3621088"/>
          <p14:tracePt t="151287" x="7405688" y="3556000"/>
          <p14:tracePt t="151300" x="7405688" y="3492500"/>
          <p14:tracePt t="151303" x="7405688" y="3429000"/>
          <p14:tracePt t="151318" x="7312025" y="3330575"/>
          <p14:tracePt t="151334" x="7210425" y="3249613"/>
          <p14:tracePt t="151351" x="7134225" y="3216275"/>
          <p14:tracePt t="151367" x="7045325" y="3216275"/>
          <p14:tracePt t="151384" x="6873875" y="3216275"/>
          <p14:tracePt t="151401" x="6700838" y="3216275"/>
          <p14:tracePt t="151417" x="6478588" y="3398838"/>
          <p14:tracePt t="151434" x="6248400" y="3765550"/>
          <p14:tracePt t="151452" x="6116638" y="4071938"/>
          <p14:tracePt t="151455" x="6116638" y="4186238"/>
          <p14:tracePt t="151467" x="6083300" y="4254500"/>
          <p14:tracePt t="151470" x="6083300" y="4284663"/>
          <p14:tracePt t="151484" x="6083300" y="4348163"/>
          <p14:tracePt t="151487" x="6083300" y="4411663"/>
          <p14:tracePt t="151504" x="6083300" y="4437063"/>
          <p14:tracePt t="151519" x="6197600" y="4522788"/>
          <p14:tracePt t="151535" x="6334125" y="4522788"/>
          <p14:tracePt t="151553" x="6597650" y="4565650"/>
          <p14:tracePt t="151569" x="6802438" y="4565650"/>
          <p14:tracePt t="151584" x="6980238" y="4565650"/>
          <p14:tracePt t="151603" x="7083425" y="4467225"/>
          <p14:tracePt t="151618" x="7146925" y="4368800"/>
          <p14:tracePt t="151634" x="7159625" y="4292600"/>
          <p14:tracePt t="151650" x="7159625" y="4241800"/>
          <p14:tracePt t="151667" x="7159625" y="4211638"/>
          <p14:tracePt t="151684" x="7159625" y="4186238"/>
          <p14:tracePt t="151701" x="7159625" y="4156075"/>
          <p14:tracePt t="151704" x="7154863" y="4143375"/>
          <p14:tracePt t="151718" x="7129463" y="4143375"/>
          <p14:tracePt t="151734" x="7099300" y="4143375"/>
          <p14:tracePt t="152160" x="7073900" y="4143375"/>
          <p14:tracePt t="152199" x="7045325" y="4143375"/>
          <p14:tracePt t="152439" x="7035800" y="4135438"/>
          <p14:tracePt t="152640" x="7035800" y="4110038"/>
          <p14:tracePt t="152679" x="7023100" y="4097338"/>
          <p14:tracePt t="152759" x="6997700" y="4097338"/>
          <p14:tracePt t="152816" x="6967538" y="4122738"/>
          <p14:tracePt t="152848" x="6954838" y="4135438"/>
          <p14:tracePt t="152863" x="6942138" y="4148138"/>
          <p14:tracePt t="152888" x="6929438" y="4156075"/>
          <p14:tracePt t="153279" x="6938963" y="4168775"/>
          <p14:tracePt t="153664" x="6951663" y="4160838"/>
          <p14:tracePt t="153671" x="6951663" y="4135438"/>
          <p14:tracePt t="153684" x="6951663" y="4110038"/>
          <p14:tracePt t="153687" x="6951663" y="4084638"/>
          <p14:tracePt t="153700" x="6951663" y="4054475"/>
          <p14:tracePt t="153703" x="6951663" y="4029075"/>
          <p14:tracePt t="153717" x="6926263" y="3998913"/>
          <p14:tracePt t="153721" x="6926263" y="3968750"/>
          <p14:tracePt t="153734" x="6926263" y="3879850"/>
          <p14:tracePt t="153751" x="6926263" y="3790950"/>
          <p14:tracePt t="153768" x="6926263" y="3697288"/>
          <p14:tracePt t="153786" x="6926263" y="3641725"/>
          <p14:tracePt t="153801" x="6934200" y="3568700"/>
          <p14:tracePt t="153817" x="6946900" y="3530600"/>
          <p14:tracePt t="153834" x="6977063" y="3502025"/>
          <p14:tracePt t="153851" x="6977063" y="3446463"/>
          <p14:tracePt t="153868" x="6992938" y="3398838"/>
          <p14:tracePt t="154023" x="7018338" y="3398838"/>
          <p14:tracePt t="154056" x="7048500" y="3368675"/>
          <p14:tracePt t="154072" x="7078663" y="3368675"/>
          <p14:tracePt t="154144" x="7104063" y="3368675"/>
          <p14:tracePt t="154183" x="7134225" y="3368675"/>
          <p14:tracePt t="154207" x="7159625" y="3368675"/>
          <p14:tracePt t="154224" x="7185025" y="3368675"/>
          <p14:tracePt t="154239" x="7215188" y="3368675"/>
          <p14:tracePt t="154256" x="7240588" y="3368675"/>
          <p14:tracePt t="154272" x="7270750" y="3368675"/>
          <p14:tracePt t="154279" x="7278688" y="3355975"/>
          <p14:tracePt t="154295" x="7291388" y="3343275"/>
          <p14:tracePt t="154304" x="7316788" y="3343275"/>
          <p14:tracePt t="154327" x="7346950" y="3343275"/>
          <p14:tracePt t="154333" x="7410450" y="3343275"/>
          <p14:tracePt t="154351" x="7499350" y="3343275"/>
          <p14:tracePt t="154368" x="7554913" y="3343275"/>
          <p14:tracePt t="154385" x="7580313" y="3343275"/>
          <p14:tracePt t="154400" x="7610475" y="3343275"/>
          <p14:tracePt t="154417" x="7635875" y="3343275"/>
          <p14:tracePt t="154434" x="7673975" y="3352800"/>
          <p14:tracePt t="154451" x="7686675" y="3365500"/>
          <p14:tracePt t="154469" x="7742238" y="3365500"/>
          <p14:tracePt t="154488" x="7750175" y="3378200"/>
          <p14:tracePt t="154501" x="7762875" y="3390900"/>
          <p14:tracePt t="154518" x="7789863" y="3390900"/>
          <p14:tracePt t="154534" x="7818438" y="3421063"/>
          <p14:tracePt t="154550" x="7866063" y="3436938"/>
          <p14:tracePt t="154567" x="7878763" y="3475038"/>
          <p14:tracePt t="154584" x="7916863" y="3489325"/>
          <p14:tracePt t="154601" x="7929563" y="3497263"/>
          <p14:tracePt t="154623" x="7954963" y="3497263"/>
          <p14:tracePt t="154695" x="7967663" y="3509963"/>
          <p14:tracePt t="154711" x="7980363" y="3522663"/>
          <p14:tracePt t="154736" x="8005763" y="3522663"/>
          <p14:tracePt t="154752" x="8018463" y="3535363"/>
          <p14:tracePt t="154769" x="8018463" y="3560763"/>
          <p14:tracePt t="154784" x="8048625" y="3590925"/>
          <p14:tracePt t="154808" x="8048625" y="3621088"/>
          <p14:tracePt t="154840" x="8048625" y="3646488"/>
          <p14:tracePt t="154935" x="8048625" y="3671888"/>
          <p14:tracePt t="155103" x="8078788" y="3702050"/>
          <p14:tracePt t="155119" x="8107363" y="3735388"/>
          <p14:tracePt t="155134" x="8107363" y="3760788"/>
          <p14:tracePt t="155151" x="8107363" y="3786188"/>
          <p14:tracePt t="155160" x="8107363" y="3816350"/>
          <p14:tracePt t="155175" x="8137525" y="3862388"/>
          <p14:tracePt t="155191" x="8137525" y="3875088"/>
          <p14:tracePt t="155200" x="8137525" y="3900488"/>
          <p14:tracePt t="155217" x="8137525" y="3927475"/>
          <p14:tracePt t="155234" x="8137525" y="3956050"/>
          <p14:tracePt t="155252" x="8137525" y="4006850"/>
          <p14:tracePt t="155268" x="8137525" y="4037013"/>
          <p14:tracePt t="155271" x="8137525" y="4062413"/>
          <p14:tracePt t="155284" x="8137525" y="4092575"/>
          <p14:tracePt t="155302" x="8137525" y="4117975"/>
          <p14:tracePt t="155319" x="8172450" y="4148138"/>
          <p14:tracePt t="155335" x="8172450" y="4178300"/>
          <p14:tracePt t="155352" x="8172450" y="4203700"/>
          <p14:tracePt t="155415" x="8172450" y="4229100"/>
          <p14:tracePt t="155471" x="8172450" y="4259263"/>
          <p14:tracePt t="155479" x="8172450" y="4284663"/>
          <p14:tracePt t="155488" x="8180388" y="4297363"/>
          <p14:tracePt t="155504" x="8193088" y="4310063"/>
          <p14:tracePt t="155520" x="8193088" y="4335463"/>
          <p14:tracePt t="155559" x="8193088" y="4360863"/>
          <p14:tracePt t="155584" x="8205788" y="4373563"/>
          <p14:tracePt t="155591" x="8218488" y="4386263"/>
          <p14:tracePt t="155607" x="8218488" y="4411663"/>
          <p14:tracePt t="155623" x="8218488" y="4437063"/>
          <p14:tracePt t="155635" x="8218488" y="4467225"/>
          <p14:tracePt t="155650" x="8243888" y="4492625"/>
          <p14:tracePt t="155672" x="8256588" y="4530725"/>
          <p14:tracePt t="155711" x="8269288" y="4543425"/>
          <p14:tracePt t="155855" x="8269288" y="4568825"/>
          <p14:tracePt t="155888" x="8269288" y="4598988"/>
          <p14:tracePt t="155895" x="8269288" y="4624388"/>
          <p14:tracePt t="155912" x="8269288" y="4649788"/>
          <p14:tracePt t="155935" x="8269288" y="4679950"/>
          <p14:tracePt t="155959" x="8281988" y="4692650"/>
          <p14:tracePt t="155991" x="8291513" y="4700588"/>
          <p14:tracePt t="156103" x="8291513" y="4730750"/>
          <p14:tracePt t="156120" x="8291513" y="4756150"/>
          <p14:tracePt t="156127" x="8291513" y="4781550"/>
          <p14:tracePt t="156143" x="8291513" y="4845050"/>
          <p14:tracePt t="156151" x="8291513" y="4875213"/>
          <p14:tracePt t="156169" x="8291513" y="4926013"/>
          <p14:tracePt t="156185" x="8261350" y="4994275"/>
          <p14:tracePt t="156199" x="8231188" y="5054600"/>
          <p14:tracePt t="156217" x="8201025" y="5110163"/>
          <p14:tracePt t="156233" x="8172450" y="5168900"/>
          <p14:tracePt t="156249" x="8142288" y="5199063"/>
          <p14:tracePt t="156266" x="8112125" y="5257800"/>
          <p14:tracePt t="156283" x="8040688" y="5300663"/>
          <p14:tracePt t="156286" x="7967663" y="5373688"/>
          <p14:tracePt t="156302" x="7908925" y="5399088"/>
          <p14:tracePt t="156317" x="7848600" y="5429250"/>
          <p14:tracePt t="156320" x="7802563" y="5480050"/>
          <p14:tracePt t="156334" x="7683500" y="5564188"/>
          <p14:tracePt t="156351" x="7585075" y="5599113"/>
          <p14:tracePt t="156368" x="7486650" y="5662613"/>
          <p14:tracePt t="156383" x="7431088" y="5662613"/>
          <p14:tracePt t="156400" x="7372350" y="5692775"/>
          <p14:tracePt t="156417" x="7283450" y="5692775"/>
          <p14:tracePt t="156434" x="7258050" y="5692775"/>
          <p14:tracePt t="156451" x="7189788" y="5726113"/>
          <p14:tracePt t="156466" x="7159625" y="5726113"/>
          <p14:tracePt t="156484" x="7108825" y="5726113"/>
          <p14:tracePt t="156487" x="7078663" y="5726113"/>
          <p14:tracePt t="156504" x="7053263" y="5726113"/>
          <p14:tracePt t="156518" x="7023100" y="5726113"/>
          <p14:tracePt t="156535" x="6967538" y="5700713"/>
          <p14:tracePt t="156551" x="6938963" y="5700713"/>
          <p14:tracePt t="156567" x="6916738" y="5675313"/>
          <p14:tracePt t="156585" x="6891338" y="5675313"/>
          <p14:tracePt t="156607" x="6861175" y="5675313"/>
          <p14:tracePt t="156623" x="6832600" y="5645150"/>
          <p14:tracePt t="156634" x="6807200" y="5645150"/>
          <p14:tracePt t="156651" x="6780213" y="5624513"/>
          <p14:tracePt t="156654" x="6738938" y="5607050"/>
          <p14:tracePt t="156667" x="6691313" y="5594350"/>
          <p14:tracePt t="156670" x="6661150" y="5564188"/>
          <p14:tracePt t="156685" x="6572250" y="5526088"/>
          <p14:tracePt t="156687" x="6526213" y="5495925"/>
          <p14:tracePt t="156701" x="6457950" y="5462588"/>
          <p14:tracePt t="156704" x="6410325" y="5429250"/>
          <p14:tracePt t="156717" x="6342063" y="5394325"/>
          <p14:tracePt t="156720" x="6296025" y="5364163"/>
          <p14:tracePt t="156735" x="6219825" y="5318125"/>
          <p14:tracePt t="156751" x="6138863" y="5270500"/>
          <p14:tracePt t="156767" x="6116638" y="5245100"/>
          <p14:tracePt t="156784" x="6091238" y="5224463"/>
          <p14:tracePt t="156800" x="6065838" y="5199063"/>
          <p14:tracePt t="156817" x="6027738" y="5160963"/>
          <p14:tracePt t="156834" x="5989638" y="5122863"/>
          <p14:tracePt t="156851" x="5946775" y="5080000"/>
          <p14:tracePt t="156868" x="5916613" y="5049838"/>
          <p14:tracePt t="156871" x="5916613" y="5024438"/>
          <p14:tracePt t="156884" x="5888038" y="4994275"/>
          <p14:tracePt t="156901" x="5888038" y="4964113"/>
          <p14:tracePt t="156904" x="5888038" y="4938713"/>
          <p14:tracePt t="156917" x="5853113" y="4870450"/>
          <p14:tracePt t="156921" x="5853113" y="4841875"/>
          <p14:tracePt t="156935" x="5840413" y="4768850"/>
          <p14:tracePt t="156951" x="5822950" y="4657725"/>
          <p14:tracePt t="156969" x="5822950" y="4603750"/>
          <p14:tracePt t="156984" x="5794375" y="4510088"/>
          <p14:tracePt t="157000" x="5794375" y="4403725"/>
          <p14:tracePt t="157018" x="5794375" y="4292600"/>
          <p14:tracePt t="157034" x="5794375" y="4165600"/>
          <p14:tracePt t="157051" x="5794375" y="4075113"/>
          <p14:tracePt t="157068" x="5794375" y="3948113"/>
          <p14:tracePt t="157071" x="5794375" y="3917950"/>
          <p14:tracePt t="157084" x="5822950" y="3849688"/>
          <p14:tracePt t="157086" x="5857875" y="3781425"/>
          <p14:tracePt t="157101" x="5857875" y="3756025"/>
          <p14:tracePt t="157104" x="5857875" y="3692525"/>
          <p14:tracePt t="157119" x="5891213" y="3595688"/>
          <p14:tracePt t="157135" x="5964238" y="3459163"/>
          <p14:tracePt t="157151" x="6010275" y="3382963"/>
          <p14:tracePt t="157167" x="6057900" y="3305175"/>
          <p14:tracePt t="157184" x="6088063" y="3208338"/>
          <p14:tracePt t="157201" x="6113463" y="3152775"/>
          <p14:tracePt t="157217" x="6126163" y="3109913"/>
          <p14:tracePt t="157234" x="6202363" y="3033713"/>
          <p14:tracePt t="157250" x="6245225" y="2995613"/>
          <p14:tracePt t="157267" x="6275388" y="2960688"/>
          <p14:tracePt t="157270" x="6303963" y="2930525"/>
          <p14:tracePt t="157288" x="6334125" y="2901950"/>
          <p14:tracePt t="157301" x="6381750" y="2889250"/>
          <p14:tracePt t="157304" x="6394450" y="2876550"/>
          <p14:tracePt t="157317" x="6419850" y="2846388"/>
          <p14:tracePt t="157320" x="6448425" y="2846388"/>
          <p14:tracePt t="157334" x="6478588" y="2816225"/>
          <p14:tracePt t="157351" x="6546850" y="2782888"/>
          <p14:tracePt t="157367" x="6602413" y="2752725"/>
          <p14:tracePt t="157383" x="6661150" y="2727325"/>
          <p14:tracePt t="157400" x="6716713" y="2697163"/>
          <p14:tracePt t="157418" x="6759575" y="2684463"/>
          <p14:tracePt t="157434" x="6792913" y="2671763"/>
          <p14:tracePt t="157451" x="6853238" y="2641600"/>
          <p14:tracePt t="157471" x="6908800" y="2641600"/>
          <p14:tracePt t="157484" x="6938963" y="2611438"/>
          <p14:tracePt t="157500" x="6964363" y="2611438"/>
          <p14:tracePt t="157503" x="6992938" y="2611438"/>
          <p14:tracePt t="157518" x="7045325" y="2611438"/>
          <p14:tracePt t="157535" x="7073900" y="2611438"/>
          <p14:tracePt t="157551" x="7129463" y="2611438"/>
          <p14:tracePt t="157569" x="7167563" y="2598738"/>
          <p14:tracePt t="157586" x="7235825" y="2586038"/>
          <p14:tracePt t="157600" x="7308850" y="2570163"/>
          <p14:tracePt t="157617" x="7364413" y="2560638"/>
          <p14:tracePt t="157634" x="7410450" y="2560638"/>
          <p14:tracePt t="157651" x="7435850" y="2560638"/>
          <p14:tracePt t="157654" x="7448550" y="2547938"/>
          <p14:tracePt t="157667" x="7461250" y="2535238"/>
          <p14:tracePt t="157670" x="7486650" y="2535238"/>
          <p14:tracePt t="157684" x="7516813" y="2505075"/>
          <p14:tracePt t="157701" x="7542213" y="2505075"/>
          <p14:tracePt t="157704" x="7572375" y="2505075"/>
          <p14:tracePt t="157719" x="7597775" y="2505075"/>
          <p14:tracePt t="157734" x="7653338" y="2505075"/>
          <p14:tracePt t="157751" x="7708900" y="2505075"/>
          <p14:tracePt t="157768" x="7759700" y="2505075"/>
          <p14:tracePt t="157783" x="7785100" y="2505075"/>
          <p14:tracePt t="157800" x="7869238" y="2505075"/>
          <p14:tracePt t="157817" x="7878763" y="2505075"/>
          <p14:tracePt t="157834" x="7921625" y="2505075"/>
          <p14:tracePt t="157851" x="7967663" y="2514600"/>
          <p14:tracePt t="157867" x="7980363" y="2527300"/>
          <p14:tracePt t="157870" x="8023225" y="2557463"/>
          <p14:tracePt t="157905" x="8035925" y="2557463"/>
          <p14:tracePt t="157910" x="8043863" y="2570163"/>
          <p14:tracePt t="157927" x="8056563" y="2582863"/>
          <p14:tracePt t="157943" x="8069263" y="2582863"/>
          <p14:tracePt t="157950" x="8081963" y="2582863"/>
          <p14:tracePt t="157968" x="8121650" y="2590800"/>
          <p14:tracePt t="157984" x="8134350" y="2603500"/>
          <p14:tracePt t="158008" x="8159750" y="2603500"/>
          <p14:tracePt t="158031" x="8185150" y="2603500"/>
          <p14:tracePt t="158040" x="8197850" y="2616200"/>
          <p14:tracePt t="158056" x="8210550" y="2628900"/>
          <p14:tracePt t="158071" x="8253413" y="2641600"/>
          <p14:tracePt t="158095" x="8253413" y="2671763"/>
          <p14:tracePt t="158103" x="8266113" y="2679700"/>
          <p14:tracePt t="158117" x="8304213" y="2697163"/>
          <p14:tracePt t="158120" x="8304213" y="2722563"/>
          <p14:tracePt t="158134" x="8329613" y="2747963"/>
          <p14:tracePt t="158152" x="8355013" y="2770188"/>
          <p14:tracePt t="158167" x="8380413" y="2798763"/>
          <p14:tracePt t="158184" x="8405813" y="2824163"/>
          <p14:tracePt t="158201" x="8418513" y="2833688"/>
          <p14:tracePt t="158217" x="8456613" y="2876550"/>
          <p14:tracePt t="158240" x="8456613" y="2901950"/>
          <p14:tracePt t="158256" x="8469313" y="2947988"/>
          <p14:tracePt t="158271" x="8482013" y="2960688"/>
          <p14:tracePt t="158288" x="8512175" y="3003550"/>
          <p14:tracePt t="158304" x="8512175" y="3016250"/>
          <p14:tracePt t="158317" x="8537575" y="3041650"/>
          <p14:tracePt t="158335" x="8567738" y="3101975"/>
          <p14:tracePt t="158352" x="8593138" y="3127375"/>
          <p14:tracePt t="158368" x="8593138" y="3155950"/>
          <p14:tracePt t="158384" x="8593138" y="3195638"/>
          <p14:tracePt t="158400" x="8623300" y="3233738"/>
          <p14:tracePt t="158417" x="8636000" y="3305175"/>
          <p14:tracePt t="158433" x="8648700" y="3343275"/>
          <p14:tracePt t="158450" x="8666163" y="3421063"/>
          <p14:tracePt t="158467" x="8678863" y="3433763"/>
          <p14:tracePt t="158471" x="8678863" y="3459163"/>
          <p14:tracePt t="158484" x="8678863" y="3484563"/>
          <p14:tracePt t="158486" x="8686800" y="3497263"/>
          <p14:tracePt t="158559" x="8699500" y="3509963"/>
          <p14:tracePt t="158584" x="8699500" y="3535363"/>
          <p14:tracePt t="158601" x="8699500" y="3560763"/>
          <p14:tracePt t="158631" x="8699500" y="3590925"/>
          <p14:tracePt t="158648" x="8699500" y="3616325"/>
          <p14:tracePt t="158656" x="8699500" y="3641725"/>
          <p14:tracePt t="158672" x="8699500" y="3671888"/>
          <p14:tracePt t="158685" x="8699500" y="3684588"/>
          <p14:tracePt t="158688" x="8699500" y="3692525"/>
          <p14:tracePt t="158700" x="8699500" y="3722688"/>
          <p14:tracePt t="158703" x="8699500" y="3748088"/>
          <p14:tracePt t="158719" x="8699500" y="3773488"/>
          <p14:tracePt t="158735" x="8699500" y="3803650"/>
          <p14:tracePt t="158752" x="8699500" y="3829050"/>
          <p14:tracePt t="158767" x="8699500" y="3859213"/>
          <p14:tracePt t="158784" x="8699500" y="3884613"/>
          <p14:tracePt t="158800" x="8699500" y="3940175"/>
          <p14:tracePt t="158817" x="8699500" y="3965575"/>
          <p14:tracePt t="158840" x="8712200" y="3978275"/>
          <p14:tracePt t="158851" x="8724900" y="3990975"/>
          <p14:tracePt t="158880" x="8724900" y="4016375"/>
          <p14:tracePt t="158888" x="8724900" y="4041775"/>
          <p14:tracePt t="158904" x="8724900" y="4071938"/>
          <p14:tracePt t="158918" x="8724900" y="4143375"/>
          <p14:tracePt t="158934" x="8724900" y="4181475"/>
          <p14:tracePt t="158951" x="8750300" y="4237038"/>
          <p14:tracePt t="158967" x="8750300" y="4287838"/>
          <p14:tracePt t="158984" x="8750300" y="4343400"/>
          <p14:tracePt t="159000" x="8750300" y="4373563"/>
          <p14:tracePt t="159018" x="8750300" y="4398963"/>
          <p14:tracePt t="159034" x="8750300" y="4424363"/>
          <p14:tracePt t="159049" x="8750300" y="4454525"/>
          <p14:tracePt t="159068" x="8737600" y="4500563"/>
          <p14:tracePt t="159084" x="8707438" y="4530725"/>
          <p14:tracePt t="159087" x="8694738" y="4543425"/>
          <p14:tracePt t="159100" x="8686800" y="4556125"/>
          <p14:tracePt t="159103" x="8643938" y="4568825"/>
          <p14:tracePt t="159117" x="8631238" y="4581525"/>
          <p14:tracePt t="159121" x="8605838" y="4606925"/>
          <p14:tracePt t="159135" x="8575675" y="4606925"/>
          <p14:tracePt t="159151" x="8499475" y="4654550"/>
          <p14:tracePt t="159167" x="8385175" y="4700588"/>
          <p14:tracePt t="159184" x="8291513" y="4735513"/>
          <p14:tracePt t="159200" x="8197850" y="4768850"/>
          <p14:tracePt t="159217" x="8167688" y="4768850"/>
          <p14:tracePt t="159234" x="8048625" y="4781550"/>
          <p14:tracePt t="159250" x="7975600" y="4829175"/>
          <p14:tracePt t="159267" x="7921625" y="4829175"/>
          <p14:tracePt t="159270" x="7896225" y="4829175"/>
          <p14:tracePt t="159283" x="7881938" y="4837113"/>
          <p14:tracePt t="159286" x="7869238" y="4849813"/>
          <p14:tracePt t="159301" x="7843838" y="4849813"/>
          <p14:tracePt t="159304" x="7818438" y="4849813"/>
          <p14:tracePt t="159317" x="7789863" y="4849813"/>
          <p14:tracePt t="159321" x="7724775" y="4849813"/>
          <p14:tracePt t="159333" x="7699375" y="4849813"/>
          <p14:tracePt t="159335" x="7610475" y="4887913"/>
          <p14:tracePt t="159352" x="7499350" y="4887913"/>
          <p14:tracePt t="159369" x="7385050" y="4905375"/>
          <p14:tracePt t="159384" x="7316788" y="4918075"/>
          <p14:tracePt t="159400" x="7245350" y="4918075"/>
          <p14:tracePt t="159416" x="7172325" y="4948238"/>
          <p14:tracePt t="159434" x="7078663" y="4948238"/>
          <p14:tracePt t="159451" x="7023100" y="4948238"/>
          <p14:tracePt t="159454" x="6959600" y="4948238"/>
          <p14:tracePt t="159467" x="6934200" y="4948238"/>
          <p14:tracePt t="159470" x="6870700" y="4948238"/>
          <p14:tracePt t="159483" x="6845300" y="4948238"/>
          <p14:tracePt t="159486" x="6780213" y="4948238"/>
          <p14:tracePt t="159499" x="6716713" y="4948238"/>
          <p14:tracePt t="159517" x="6546850" y="4948238"/>
          <p14:tracePt t="159520" x="6457950" y="4935538"/>
          <p14:tracePt t="159534" x="6381750" y="4887913"/>
          <p14:tracePt t="159551" x="6283325" y="4854575"/>
          <p14:tracePt t="159569" x="6227763" y="4824413"/>
          <p14:tracePt t="159584" x="6169025" y="4799013"/>
          <p14:tracePt t="159600" x="6126163" y="4781550"/>
          <p14:tracePt t="159617" x="6116638" y="4773613"/>
          <p14:tracePt t="159634" x="6057900" y="4713288"/>
          <p14:tracePt t="159651" x="6019800" y="4675188"/>
          <p14:tracePt t="159668" x="5989638" y="4616450"/>
          <p14:tracePt t="159671" x="5989638" y="4591050"/>
          <p14:tracePt t="159684" x="5989638" y="4565650"/>
          <p14:tracePt t="159687" x="5989638" y="4535488"/>
          <p14:tracePt t="159701" x="5989638" y="4510088"/>
          <p14:tracePt t="159704" x="5989638" y="4479925"/>
          <p14:tracePt t="159717" x="5989638" y="4454525"/>
          <p14:tracePt t="159721" x="5989638" y="4429125"/>
          <p14:tracePt t="159734" x="5989638" y="4335463"/>
          <p14:tracePt t="159750" x="5989638" y="4246563"/>
          <p14:tracePt t="159767" x="5997575" y="4135438"/>
          <p14:tracePt t="159783" x="6083300" y="4016375"/>
          <p14:tracePt t="159800" x="6138863" y="3862388"/>
          <p14:tracePt t="159817" x="6202363" y="3765550"/>
          <p14:tracePt t="159834" x="6248400" y="3687763"/>
          <p14:tracePt t="159851" x="6296025" y="3611563"/>
          <p14:tracePt t="159855" x="6303963" y="3598863"/>
          <p14:tracePt t="159867" x="6334125" y="3573463"/>
          <p14:tracePt t="159872" x="6364288" y="3543300"/>
          <p14:tracePt t="159883" x="6381750" y="3497263"/>
          <p14:tracePt t="159886" x="6410325" y="3467100"/>
          <p14:tracePt t="159904" x="6440488" y="3433763"/>
          <p14:tracePt t="159920" x="6465888" y="3433763"/>
          <p14:tracePt t="159935" x="6529388" y="3373438"/>
          <p14:tracePt t="159951" x="6567488" y="3335338"/>
          <p14:tracePt t="159967" x="6607175" y="3297238"/>
          <p14:tracePt t="159984" x="6704013" y="3233738"/>
          <p14:tracePt t="160000" x="6759575" y="3178175"/>
          <p14:tracePt t="160017" x="6835775" y="3130550"/>
          <p14:tracePt t="160033" x="6896100" y="3071813"/>
          <p14:tracePt t="160050" x="6921500" y="3046413"/>
          <p14:tracePt t="160067" x="6934200" y="3033713"/>
          <p14:tracePt t="160070" x="6959600" y="3008313"/>
          <p14:tracePt t="160120" x="6989763" y="3008313"/>
          <p14:tracePt t="160167" x="7002463" y="2995613"/>
          <p14:tracePt t="160184" x="7010400" y="2982913"/>
          <p14:tracePt t="160208" x="7040563" y="2957513"/>
          <p14:tracePt t="160224" x="7070725" y="2927350"/>
          <p14:tracePt t="160239" x="7099300" y="2892425"/>
          <p14:tracePt t="160271" x="7129463" y="2863850"/>
          <p14:tracePt t="160279" x="7159625" y="2833688"/>
          <p14:tracePt t="160295" x="7189788" y="2833688"/>
          <p14:tracePt t="160303" x="7197725" y="2820988"/>
          <p14:tracePt t="160320" x="7227888" y="2795588"/>
          <p14:tracePt t="160335" x="7240588" y="2782888"/>
          <p14:tracePt t="160350" x="7253288" y="2770188"/>
          <p14:tracePt t="160375" x="7261225" y="2757488"/>
          <p14:tracePt t="160391" x="7273925" y="2747963"/>
          <p14:tracePt t="160424" x="7286625" y="2735263"/>
          <p14:tracePt t="160488" x="7312025" y="2735263"/>
          <p14:tracePt t="160511" x="7342188" y="2735263"/>
          <p14:tracePt t="160727" x="7316788" y="2735263"/>
          <p14:tracePt t="160735" x="7291388" y="2735263"/>
          <p14:tracePt t="160742" x="7261225" y="2735263"/>
          <p14:tracePt t="160750" x="7197725" y="2735263"/>
          <p14:tracePt t="160767" x="7108825" y="2735263"/>
          <p14:tracePt t="160784" x="6980238" y="2735263"/>
          <p14:tracePt t="160800" x="6891338" y="2735263"/>
          <p14:tracePt t="160817" x="6704013" y="2841625"/>
          <p14:tracePt t="160834" x="6513513" y="2917825"/>
          <p14:tracePt t="160851" x="6381750" y="2957513"/>
          <p14:tracePt t="160867" x="6316663" y="3016250"/>
          <p14:tracePt t="160871" x="6288088" y="3046413"/>
          <p14:tracePt t="160884" x="6240463" y="3063875"/>
          <p14:tracePt t="160900" x="6240463" y="3089275"/>
          <p14:tracePt t="160903" x="6227763" y="3101975"/>
          <p14:tracePt t="160917" x="6219825" y="3114675"/>
          <p14:tracePt t="160920" x="6219825" y="3140075"/>
          <p14:tracePt t="160934" x="6189663" y="3195638"/>
          <p14:tracePt t="160951" x="6156325" y="3254375"/>
          <p14:tracePt t="160969" x="6156325" y="3309938"/>
          <p14:tracePt t="160983" x="6126163" y="3403600"/>
          <p14:tracePt t="161000" x="6126163" y="3459163"/>
          <p14:tracePt t="161018" x="6126163" y="3581400"/>
          <p14:tracePt t="161034" x="6126163" y="3675063"/>
          <p14:tracePt t="161051" x="6091238" y="3808413"/>
          <p14:tracePt t="161068" x="6091238" y="3897313"/>
          <p14:tracePt t="161071" x="6091238" y="3922713"/>
          <p14:tracePt t="161083" x="6062663" y="3956050"/>
          <p14:tracePt t="161101" x="6062663" y="3981450"/>
          <p14:tracePt t="161106" x="6062663" y="4006850"/>
          <p14:tracePt t="161120" x="6062663" y="4037013"/>
          <p14:tracePt t="161143" x="6062663" y="4062413"/>
          <p14:tracePt t="161167" x="6062663" y="4092575"/>
          <p14:tracePt t="161185" x="6062663" y="4117975"/>
          <p14:tracePt t="161201" x="6062663" y="4143375"/>
          <p14:tracePt t="161215" x="6062663" y="4173538"/>
          <p14:tracePt t="161223" x="6062663" y="4198938"/>
          <p14:tracePt t="161234" x="6062663" y="4229100"/>
          <p14:tracePt t="161251" x="6062663" y="4254500"/>
          <p14:tracePt t="161267" x="6062663" y="4279900"/>
          <p14:tracePt t="161271" x="6070600" y="4292600"/>
          <p14:tracePt t="161283" x="6083300" y="4305300"/>
          <p14:tracePt t="161286" x="6083300" y="4330700"/>
          <p14:tracePt t="161304" x="6083300" y="4356100"/>
          <p14:tracePt t="161316" x="6113463" y="4391025"/>
          <p14:tracePt t="161319" x="6113463" y="4416425"/>
          <p14:tracePt t="161334" x="6113463" y="4471988"/>
          <p14:tracePt t="161353" x="6156325" y="4513263"/>
          <p14:tracePt t="161369" x="6194425" y="4551363"/>
          <p14:tracePt t="161391" x="6223000" y="4581525"/>
          <p14:tracePt t="161400" x="6253163" y="4611688"/>
          <p14:tracePt t="161416" x="6288088" y="4641850"/>
          <p14:tracePt t="161434" x="6329363" y="4684713"/>
          <p14:tracePt t="161450" x="6338888" y="4697413"/>
          <p14:tracePt t="161467" x="6376988" y="4710113"/>
          <p14:tracePt t="161470" x="6407150" y="4738688"/>
          <p14:tracePt t="161483" x="6435725" y="4738688"/>
          <p14:tracePt t="161486" x="6461125" y="4738688"/>
          <p14:tracePt t="161500" x="6491288" y="4768850"/>
          <p14:tracePt t="161503" x="6521450" y="4768850"/>
          <p14:tracePt t="161519" x="6577013" y="4799013"/>
          <p14:tracePt t="161534" x="6635750" y="4829175"/>
          <p14:tracePt t="161559" x="6696075" y="4857750"/>
          <p14:tracePt t="161567" x="6721475" y="4857750"/>
          <p14:tracePt t="161584" x="6751638" y="4887913"/>
          <p14:tracePt t="161601" x="6810375" y="4918075"/>
          <p14:tracePt t="161617" x="6883400" y="4935538"/>
          <p14:tracePt t="161634" x="6921500" y="4948238"/>
          <p14:tracePt t="161651" x="6977063" y="4948238"/>
          <p14:tracePt t="161668" x="7065963" y="4948238"/>
          <p14:tracePt t="161671" x="7096125" y="4948238"/>
          <p14:tracePt t="161684" x="7121525" y="4948238"/>
          <p14:tracePt t="161701" x="7167563" y="4948238"/>
          <p14:tracePt t="161704" x="7180263" y="4948238"/>
          <p14:tracePt t="161717" x="7205663" y="4948238"/>
          <p14:tracePt t="161720" x="7270750" y="4948238"/>
          <p14:tracePt t="161736" x="7312025" y="4948238"/>
          <p14:tracePt t="161751" x="7351713" y="4948238"/>
          <p14:tracePt t="161767" x="7405688" y="4948238"/>
          <p14:tracePt t="161785" x="7483475" y="4935538"/>
          <p14:tracePt t="161799" x="7491413" y="4922838"/>
          <p14:tracePt t="161817" x="7546975" y="4922838"/>
          <p14:tracePt t="161834" x="7602538" y="4922838"/>
          <p14:tracePt t="161851" x="7656513" y="4892675"/>
          <p14:tracePt t="161854" x="7686675" y="4892675"/>
          <p14:tracePt t="161867" x="7712075" y="4892675"/>
          <p14:tracePt t="161870" x="7737475" y="4892675"/>
          <p14:tracePt t="161884" x="7767638" y="4892675"/>
          <p14:tracePt t="161887" x="7793038" y="4892675"/>
          <p14:tracePt t="161901" x="7823200" y="4892675"/>
          <p14:tracePt t="161918" x="7878763" y="4862513"/>
          <p14:tracePt t="161934" x="7934325" y="4862513"/>
          <p14:tracePt t="161951" x="8023225" y="4862513"/>
          <p14:tracePt t="161967" x="8116888" y="4862513"/>
          <p14:tracePt t="161983" x="8142288" y="4862513"/>
          <p14:tracePt t="162000" x="8197850" y="4862513"/>
          <p14:tracePt t="162017" x="8223250" y="4862513"/>
          <p14:tracePt t="162034" x="8278813" y="4862513"/>
          <p14:tracePt t="162051" x="8334375" y="4837113"/>
          <p14:tracePt t="162067" x="8385175" y="4837113"/>
          <p14:tracePt t="162084" x="8443913" y="4806950"/>
          <p14:tracePt t="162087" x="8524875" y="4778375"/>
          <p14:tracePt t="162111" x="8524875" y="4764088"/>
          <p14:tracePt t="162120" x="8532813" y="4751388"/>
          <p14:tracePt t="162134" x="8559800" y="4730750"/>
          <p14:tracePt t="162152" x="8588375" y="4700588"/>
          <p14:tracePt t="162166" x="8597900" y="4687888"/>
          <p14:tracePt t="162183" x="8613775" y="4649788"/>
          <p14:tracePt t="162351" x="8588375" y="4649788"/>
          <p14:tracePt t="162368" x="8575675" y="4654550"/>
          <p14:tracePt t="162375" x="8562975" y="4697413"/>
          <p14:tracePt t="162384" x="8550275" y="4710113"/>
          <p14:tracePt t="162400" x="8524875" y="4764088"/>
          <p14:tracePt t="162417" x="8524875" y="4854575"/>
          <p14:tracePt t="162434" x="8499475" y="4879975"/>
          <p14:tracePt t="162451" x="8486775" y="4922838"/>
          <p14:tracePt t="162468" x="8474075" y="4930775"/>
          <p14:tracePt t="162470" x="8461375" y="4943475"/>
          <p14:tracePt t="162488" x="8418513" y="4960938"/>
          <p14:tracePt t="162504" x="8410575" y="4968875"/>
          <p14:tracePt t="162517" x="8380413" y="4999038"/>
          <p14:tracePt t="162520" x="8355013" y="4999038"/>
          <p14:tracePt t="162534" x="8240713" y="5045075"/>
          <p14:tracePt t="162550" x="8185150" y="5070475"/>
          <p14:tracePt t="162568" x="8172450" y="5083175"/>
          <p14:tracePt t="162583" x="8147050" y="5083175"/>
          <p14:tracePt t="162601" x="8121650" y="5083175"/>
          <p14:tracePt t="162617" x="8066088" y="5083175"/>
          <p14:tracePt t="162633" x="8010525" y="5083175"/>
          <p14:tracePt t="162650" x="7921625" y="5083175"/>
          <p14:tracePt t="162667" x="7793038" y="5083175"/>
          <p14:tracePt t="162671" x="7767638" y="5083175"/>
          <p14:tracePt t="162683" x="7737475" y="5083175"/>
          <p14:tracePt t="162686" x="7673975" y="5083175"/>
          <p14:tracePt t="162701" x="7648575" y="5083175"/>
          <p14:tracePt t="162705" x="7585075" y="5083175"/>
          <p14:tracePt t="162717" x="7559675" y="5083175"/>
          <p14:tracePt t="162720" x="7529513" y="5083175"/>
          <p14:tracePt t="162733" x="7483475" y="5075238"/>
          <p14:tracePt t="162736" x="7470775" y="5062538"/>
          <p14:tracePt t="162751" x="7389813" y="5062538"/>
          <p14:tracePt t="162767" x="7334250" y="5062538"/>
          <p14:tracePt t="162784" x="7278688" y="5032375"/>
          <p14:tracePt t="162800" x="7223125" y="5032375"/>
          <p14:tracePt t="162817" x="7146925" y="5003800"/>
          <p14:tracePt t="162835" x="7104063" y="4973638"/>
          <p14:tracePt t="162850" x="7053263" y="4948238"/>
          <p14:tracePt t="162867" x="6985000" y="4935538"/>
          <p14:tracePt t="162870" x="6972300" y="4926013"/>
          <p14:tracePt t="162883" x="6929438" y="4910138"/>
          <p14:tracePt t="162886" x="6916738" y="4897438"/>
          <p14:tracePt t="162900" x="6891338" y="4870450"/>
          <p14:tracePt t="162903" x="6861175" y="4841875"/>
          <p14:tracePt t="162918" x="6784975" y="4794250"/>
          <p14:tracePt t="162933" x="6734175" y="4748213"/>
          <p14:tracePt t="162936" x="6704013" y="4718050"/>
          <p14:tracePt t="162951" x="6635750" y="4616450"/>
          <p14:tracePt t="162967" x="6594475" y="4543425"/>
          <p14:tracePt t="162984" x="6564313" y="4513263"/>
          <p14:tracePt t="163000" x="6534150" y="4459288"/>
          <p14:tracePt t="163017" x="6516688" y="4411663"/>
          <p14:tracePt t="163033" x="6508750" y="4373563"/>
          <p14:tracePt t="163050" x="6508750" y="4318000"/>
          <p14:tracePt t="163067" x="6508750" y="4292600"/>
          <p14:tracePt t="163070" x="6473825" y="4262438"/>
          <p14:tracePt t="163088" x="6473825" y="4233863"/>
          <p14:tracePt t="163101" x="6473825" y="4206875"/>
          <p14:tracePt t="163117" x="6473825" y="4143375"/>
          <p14:tracePt t="163135" x="6473825" y="4087813"/>
          <p14:tracePt t="163150" x="6473825" y="4062413"/>
          <p14:tracePt t="163167" x="6473825" y="4006850"/>
          <p14:tracePt t="163183" x="6473825" y="3917950"/>
          <p14:tracePt t="163201" x="6473825" y="3887788"/>
          <p14:tracePt t="163217" x="6473825" y="3833813"/>
          <p14:tracePt t="163234" x="6473825" y="3714750"/>
          <p14:tracePt t="163250" x="6503988" y="3621088"/>
          <p14:tracePt t="163267" x="6534150" y="3527425"/>
          <p14:tracePt t="163284" x="6567488" y="3429000"/>
          <p14:tracePt t="163287" x="6602413" y="3360738"/>
          <p14:tracePt t="163300" x="6632575" y="3330575"/>
          <p14:tracePt t="163303" x="6632575" y="3305175"/>
          <p14:tracePt t="163317" x="6665913" y="3259138"/>
          <p14:tracePt t="163320" x="6665913" y="3246438"/>
          <p14:tracePt t="163334" x="6696075" y="3190875"/>
          <p14:tracePt t="163351" x="6726238" y="3130550"/>
          <p14:tracePt t="163369" x="6754813" y="3089275"/>
          <p14:tracePt t="163384" x="6784975" y="3049588"/>
          <p14:tracePt t="163408" x="6792913" y="3036888"/>
          <p14:tracePt t="163423" x="6807200" y="3024188"/>
          <p14:tracePt t="163639" x="6797675" y="3011488"/>
          <p14:tracePt t="163680" x="6772275" y="3011488"/>
          <p14:tracePt t="163696" x="6746875" y="3011488"/>
          <p14:tracePt t="163936" x="6721475" y="3011488"/>
          <p14:tracePt t="163943" x="6691313" y="3011488"/>
          <p14:tracePt t="163950" x="6665913" y="3011488"/>
          <p14:tracePt t="163976" x="6635750" y="3011488"/>
          <p14:tracePt t="164016" x="6627813" y="3011488"/>
          <p14:tracePt t="164023" x="6584950" y="3011488"/>
          <p14:tracePt t="164034" x="6538913" y="3024188"/>
          <p14:tracePt t="164050" x="6427788" y="3041650"/>
          <p14:tracePt t="164067" x="6300788" y="3041650"/>
          <p14:tracePt t="164070" x="6235700" y="3041650"/>
          <p14:tracePt t="164083" x="6129338" y="3041650"/>
          <p14:tracePt t="164086" x="6065838" y="3041650"/>
          <p14:tracePt t="164099" x="5959475" y="3041650"/>
          <p14:tracePt t="164102" x="5784850" y="3041650"/>
          <p14:tracePt t="164117" x="5670550" y="3041650"/>
          <p14:tracePt t="164120" x="5445125" y="3041650"/>
          <p14:tracePt t="164134" x="5194300" y="3041650"/>
          <p14:tracePt t="164136" x="4938713" y="3041650"/>
          <p14:tracePt t="164151" x="4432300" y="3041650"/>
          <p14:tracePt t="164167" x="3922713" y="3041650"/>
          <p14:tracePt t="164184" x="3581400" y="3041650"/>
          <p14:tracePt t="164199" x="3449638" y="3076575"/>
          <p14:tracePt t="164217" x="3317875" y="3109913"/>
          <p14:tracePt t="164234" x="3241675" y="3155950"/>
          <p14:tracePt t="164251" x="3186113" y="3182938"/>
          <p14:tracePt t="164266" x="3114675" y="3224213"/>
          <p14:tracePt t="164283" x="3059113" y="3254375"/>
          <p14:tracePt t="164300" x="2998788" y="3284538"/>
          <p14:tracePt t="164317" x="2935288" y="3284538"/>
          <p14:tracePt t="164319" x="2867025" y="3317875"/>
          <p14:tracePt t="164333" x="2803525" y="3317875"/>
          <p14:tracePt t="164336" x="2778125" y="3317875"/>
          <p14:tracePt t="164351" x="2689225" y="3317875"/>
          <p14:tracePt t="164367" x="2659063" y="3317875"/>
          <p14:tracePt t="164543" x="2616200" y="3317875"/>
          <p14:tracePt t="164550" x="2565400" y="3348038"/>
          <p14:tracePt t="164566" x="2476500" y="3348038"/>
          <p14:tracePt t="164583" x="2420938" y="3378200"/>
          <p14:tracePt t="164600" x="2365375" y="3378200"/>
          <p14:tracePt t="164617" x="2335213" y="3378200"/>
          <p14:tracePt t="164633" x="2309813" y="3378200"/>
          <p14:tracePt t="164663" x="2297113" y="3373438"/>
          <p14:tracePt t="164679" x="2297113" y="3348038"/>
          <p14:tracePt t="164688" x="2297113" y="3317875"/>
          <p14:tracePt t="164700" x="2251075" y="3271838"/>
          <p14:tracePt t="164703" x="2147888" y="3211513"/>
          <p14:tracePt t="164717" x="2051050" y="3152775"/>
          <p14:tracePt t="164721" x="1927225" y="3109913"/>
          <p14:tracePt t="164733" x="1676400" y="2982913"/>
          <p14:tracePt t="164751" x="1535113" y="2914650"/>
          <p14:tracePt t="164768" x="1433513" y="2884488"/>
          <p14:tracePt t="164784" x="1408113" y="2859088"/>
          <p14:tracePt t="164801" x="1331913" y="2816225"/>
          <p14:tracePt t="164817" x="1331913" y="2786063"/>
          <p14:tracePt t="164834" x="1293813" y="2747963"/>
          <p14:tracePt t="164851" x="1271588" y="2727325"/>
          <p14:tracePt t="164854" x="1241425" y="2697163"/>
          <p14:tracePt t="164872" x="1212850" y="2667000"/>
          <p14:tracePt t="164884" x="1200150" y="2654300"/>
          <p14:tracePt t="164887" x="1174750" y="2628900"/>
          <p14:tracePt t="164904" x="1174750" y="2598738"/>
          <p14:tracePt t="164916" x="1174750" y="2535238"/>
          <p14:tracePt t="164935" x="1144588" y="2479675"/>
          <p14:tracePt t="164951" x="1144588" y="2425700"/>
          <p14:tracePt t="164967" x="1114425" y="2370138"/>
          <p14:tracePt t="164983" x="1084263" y="2266950"/>
          <p14:tracePt t="165000" x="1055688" y="2182813"/>
          <p14:tracePt t="165017" x="990600" y="2084388"/>
          <p14:tracePt t="165034" x="957263" y="1990725"/>
          <p14:tracePt t="165050" x="906463" y="1876425"/>
          <p14:tracePt t="165067" x="889000" y="1803400"/>
          <p14:tracePt t="165071" x="889000" y="1774825"/>
          <p14:tracePt t="165084" x="889000" y="1747838"/>
          <p14:tracePt t="165087" x="889000" y="1722438"/>
          <p14:tracePt t="165101" x="889000" y="1658938"/>
          <p14:tracePt t="165104" x="914400" y="1625600"/>
          <p14:tracePt t="165117" x="949325" y="1595438"/>
          <p14:tracePt t="165120" x="957263" y="1582738"/>
          <p14:tracePt t="165132" x="1016000" y="1552575"/>
          <p14:tracePt t="165135" x="1050925" y="1522413"/>
          <p14:tracePt t="165149" x="1135063" y="1506538"/>
          <p14:tracePt t="165153" x="1182688" y="1493838"/>
          <p14:tracePt t="165167" x="1412875" y="1455738"/>
          <p14:tracePt t="165186" x="1765300" y="1365250"/>
          <p14:tracePt t="165200" x="2279650" y="1271588"/>
          <p14:tracePt t="165216" x="2760663" y="1271588"/>
          <p14:tracePt t="165233" x="3127375" y="1271588"/>
          <p14:tracePt t="165250" x="3416300" y="1271588"/>
          <p14:tracePt t="165267" x="3700463" y="1271588"/>
          <p14:tracePt t="165271" x="3790950" y="1289050"/>
          <p14:tracePt t="165283" x="3943350" y="1352550"/>
          <p14:tracePt t="165286" x="4122738" y="1395413"/>
          <p14:tracePt t="165300" x="4351338" y="1441450"/>
          <p14:tracePt t="165303" x="4586288" y="1535113"/>
          <p14:tracePt t="165318" x="4789488" y="1582738"/>
          <p14:tracePt t="165320" x="4994275" y="1628775"/>
          <p14:tracePt t="165335" x="5402263" y="1765300"/>
          <p14:tracePt t="165351" x="5700713" y="1800225"/>
          <p14:tracePt t="165366" x="6040438" y="1800225"/>
          <p14:tracePt t="165383" x="6227763" y="1833563"/>
          <p14:tracePt t="165399" x="6402388" y="1871663"/>
          <p14:tracePt t="165416" x="6491288" y="1871663"/>
          <p14:tracePt t="165434" x="6584950" y="1871663"/>
          <p14:tracePt t="165450" x="6734175" y="1871663"/>
          <p14:tracePt t="165467" x="6840538" y="1871663"/>
          <p14:tracePt t="165470" x="6904038" y="1871663"/>
          <p14:tracePt t="165484" x="6934200" y="1871663"/>
          <p14:tracePt t="165487" x="6992938" y="1871663"/>
          <p14:tracePt t="165500" x="7023100" y="1871663"/>
          <p14:tracePt t="165503" x="7086600" y="1871663"/>
          <p14:tracePt t="165517" x="7151688" y="1871663"/>
          <p14:tracePt t="165519" x="7215188" y="1871663"/>
          <p14:tracePt t="165534" x="7435850" y="1871663"/>
          <p14:tracePt t="165550" x="7666038" y="1871663"/>
          <p14:tracePt t="165567" x="7954963" y="1871663"/>
          <p14:tracePt t="165584" x="8294688" y="1871663"/>
          <p14:tracePt t="165599" x="8524875" y="1871663"/>
          <p14:tracePt t="165616" x="8785225" y="1871663"/>
          <p14:tracePt t="165633" x="8988425" y="1871663"/>
          <p14:tracePt t="165650" x="9094788" y="1871663"/>
          <p14:tracePt t="165667" x="9167813" y="1871663"/>
          <p14:tracePt t="165670" x="9196388" y="1871663"/>
          <p14:tracePt t="165684" x="9223375" y="1871663"/>
          <p14:tracePt t="165687" x="9251950" y="1871663"/>
          <p14:tracePt t="165699" x="9282113" y="1901825"/>
          <p14:tracePt t="165703" x="9307513" y="1901825"/>
          <p14:tracePt t="165717" x="9371013" y="1901825"/>
          <p14:tracePt t="165720" x="9461500" y="1919288"/>
          <p14:tracePt t="165735" x="9575800" y="1970088"/>
          <p14:tracePt t="165750" x="9758363" y="2012950"/>
          <p14:tracePt t="165767" x="9975850" y="2063750"/>
          <p14:tracePt t="165784" x="10090150" y="2114550"/>
          <p14:tracePt t="165800" x="10272713" y="2152650"/>
          <p14:tracePt t="165818" x="10366375" y="2182813"/>
          <p14:tracePt t="165834" x="10460038" y="2216150"/>
          <p14:tracePt t="165850" x="10502900" y="2228850"/>
          <p14:tracePt t="165866" x="10541000" y="2241550"/>
          <p14:tracePt t="165883" x="10563225" y="2263775"/>
          <p14:tracePt t="165900" x="10604500" y="2276475"/>
          <p14:tracePt t="165917" x="10634663" y="2309813"/>
          <p14:tracePt t="165920" x="10647363" y="2319338"/>
          <p14:tracePt t="165932" x="10660063" y="2332038"/>
          <p14:tracePt t="165935" x="10672763" y="2373313"/>
          <p14:tracePt t="165950" x="10733088" y="2433638"/>
          <p14:tracePt t="165968" x="10763250" y="2463800"/>
          <p14:tracePt t="165984" x="10796588" y="2497138"/>
          <p14:tracePt t="166000" x="10826750" y="2527300"/>
          <p14:tracePt t="166017" x="10902950" y="2570163"/>
          <p14:tracePt t="166034" x="10920413" y="2616200"/>
          <p14:tracePt t="166051" x="10958513" y="2659063"/>
          <p14:tracePt t="166067" x="10983913" y="2717800"/>
          <p14:tracePt t="166070" x="10983913" y="2744788"/>
          <p14:tracePt t="166088" x="10983913" y="2770188"/>
          <p14:tracePt t="166100" x="10983913" y="2795588"/>
          <p14:tracePt t="166104" x="10983913" y="2859088"/>
          <p14:tracePt t="166117" x="10983913" y="2889250"/>
          <p14:tracePt t="166119" x="11017250" y="2957513"/>
          <p14:tracePt t="166134" x="11017250" y="3046413"/>
          <p14:tracePt t="166151" x="11017250" y="3173413"/>
          <p14:tracePt t="166167" x="11052175" y="3267075"/>
          <p14:tracePt t="166183" x="11052175" y="3322638"/>
          <p14:tracePt t="166199" x="11082338" y="3416300"/>
          <p14:tracePt t="166217" x="11082338" y="3471863"/>
          <p14:tracePt t="166233" x="11082338" y="3560763"/>
          <p14:tracePt t="166251" x="11082338" y="3608388"/>
          <p14:tracePt t="166267" x="11082338" y="3641725"/>
          <p14:tracePt t="166270" x="11082338" y="3705225"/>
          <p14:tracePt t="166283" x="11082338" y="3735388"/>
          <p14:tracePt t="166300" x="11082338" y="3760788"/>
          <p14:tracePt t="166303" x="11082338" y="3773488"/>
          <p14:tracePt t="166316" x="11082338" y="3786188"/>
          <p14:tracePt t="166319" x="11082338" y="3811588"/>
          <p14:tracePt t="166336" x="11082338" y="3836988"/>
          <p14:tracePt t="166349" x="11082338" y="3867150"/>
          <p14:tracePt t="166351" x="11082338" y="3892550"/>
          <p14:tracePt t="166367" x="11082338" y="3948113"/>
          <p14:tracePt t="166384" x="11082338" y="3973513"/>
          <p14:tracePt t="166399" x="11082338" y="4024313"/>
          <p14:tracePt t="166417" x="11056938" y="4084638"/>
          <p14:tracePt t="166433" x="11022013" y="4140200"/>
          <p14:tracePt t="166450" x="10958513" y="4237038"/>
          <p14:tracePt t="166467" x="10898188" y="4297363"/>
          <p14:tracePt t="166470" x="10869613" y="4325938"/>
          <p14:tracePt t="166483" x="10852150" y="4373563"/>
          <p14:tracePt t="166486" x="10804525" y="4391025"/>
          <p14:tracePt t="166499" x="10758488" y="4437063"/>
          <p14:tracePt t="166502" x="10728325" y="4467225"/>
          <p14:tracePt t="166518" x="10588625" y="4573588"/>
          <p14:tracePt t="166533" x="10515600" y="4606925"/>
          <p14:tracePt t="166536" x="10447338" y="4641850"/>
          <p14:tracePt t="166551" x="10277475" y="4718050"/>
          <p14:tracePt t="166568" x="10175875" y="4816475"/>
          <p14:tracePt t="166583" x="9899650" y="4943475"/>
          <p14:tracePt t="166600" x="9575800" y="5006975"/>
          <p14:tracePt t="166617" x="9302750" y="5113338"/>
          <p14:tracePt t="166633" x="9010650" y="5160963"/>
          <p14:tracePt t="166650" x="8772525" y="5194300"/>
          <p14:tracePt t="166667" x="8532813" y="5232400"/>
          <p14:tracePt t="166670" x="8385175" y="5254625"/>
          <p14:tracePt t="166683" x="8294688" y="5275263"/>
          <p14:tracePt t="166686" x="8175625" y="5275263"/>
          <p14:tracePt t="166700" x="8002588" y="5318125"/>
          <p14:tracePt t="166703" x="7878763" y="5360988"/>
          <p14:tracePt t="166717" x="7708900" y="5360988"/>
          <p14:tracePt t="166720" x="7534275" y="5402263"/>
          <p14:tracePt t="166733" x="7359650" y="5402263"/>
          <p14:tracePt t="166736" x="7240588" y="5445125"/>
          <p14:tracePt t="166751" x="6997700" y="5480050"/>
          <p14:tracePt t="166767" x="6767513" y="5480050"/>
          <p14:tracePt t="166785" x="6483350" y="5480050"/>
          <p14:tracePt t="166800" x="6262688" y="5480050"/>
          <p14:tracePt t="166818" x="6088063" y="5480050"/>
          <p14:tracePt t="166833" x="5959475" y="5480050"/>
          <p14:tracePt t="166850" x="5789613" y="5480050"/>
          <p14:tracePt t="166866" x="5662613" y="5480050"/>
          <p14:tracePt t="166883" x="5491163" y="5480050"/>
          <p14:tracePt t="166900" x="5265738" y="5480050"/>
          <p14:tracePt t="166903" x="5151438" y="5480050"/>
          <p14:tracePt t="166917" x="5037138" y="5480050"/>
          <p14:tracePt t="166920" x="4921250" y="5480050"/>
          <p14:tracePt t="166935" x="4692650" y="5480050"/>
          <p14:tracePt t="166950" x="4513263" y="5480050"/>
          <p14:tracePt t="166968" x="4318000" y="5480050"/>
          <p14:tracePt t="166985" x="4164013" y="5480050"/>
          <p14:tracePt t="167000" x="3897313" y="5480050"/>
          <p14:tracePt t="167016" x="3556000" y="5480050"/>
          <p14:tracePt t="167033" x="3206750" y="5441950"/>
          <p14:tracePt t="167050" x="2808288" y="5394325"/>
          <p14:tracePt t="167067" x="2459038" y="5348288"/>
          <p14:tracePt t="167070" x="2284413" y="5305425"/>
          <p14:tracePt t="167083" x="2105025" y="5262563"/>
          <p14:tracePt t="167086" x="1957388" y="5219700"/>
          <p14:tracePt t="167100" x="1816100" y="5219700"/>
          <p14:tracePt t="167103" x="1693863" y="5176838"/>
          <p14:tracePt t="167117" x="1544638" y="5135563"/>
          <p14:tracePt t="167121" x="1446213" y="5097463"/>
          <p14:tracePt t="167133" x="1382713" y="5097463"/>
          <p14:tracePt t="167136" x="1352550" y="5067300"/>
          <p14:tracePt t="167150" x="1289050" y="5067300"/>
          <p14:tracePt t="167167" x="1246188" y="5024438"/>
          <p14:tracePt t="167183" x="1139825" y="4943475"/>
          <p14:tracePt t="167199" x="990600" y="4837113"/>
          <p14:tracePt t="167217" x="881063" y="4725988"/>
          <p14:tracePt t="167233" x="777875" y="4606925"/>
          <p14:tracePt t="167249" x="762000" y="4548188"/>
          <p14:tracePt t="167266" x="762000" y="4459288"/>
          <p14:tracePt t="167283" x="762000" y="4368800"/>
          <p14:tracePt t="167286" x="762000" y="4305300"/>
          <p14:tracePt t="167300" x="762000" y="4241800"/>
          <p14:tracePt t="167303" x="762000" y="4211638"/>
          <p14:tracePt t="167318" x="762000" y="4122738"/>
          <p14:tracePt t="167333" x="762000" y="4037013"/>
          <p14:tracePt t="167335" x="762000" y="3948113"/>
          <p14:tracePt t="167351" x="825500" y="3849688"/>
          <p14:tracePt t="167367" x="919163" y="3684588"/>
          <p14:tracePt t="167384" x="995363" y="3603625"/>
          <p14:tracePt t="167399" x="1096963" y="3502025"/>
          <p14:tracePt t="167417" x="1200150" y="3398838"/>
          <p14:tracePt t="167434" x="1489075" y="3155950"/>
          <p14:tracePt t="167450" x="1747838" y="2986088"/>
          <p14:tracePt t="167467" x="1944688" y="2863850"/>
          <p14:tracePt t="167470" x="2016125" y="2828925"/>
          <p14:tracePt t="167482" x="2084388" y="2795588"/>
          <p14:tracePt t="167501" x="2160588" y="2747963"/>
          <p14:tracePt t="167504" x="2173288" y="2735263"/>
          <p14:tracePt t="167516" x="2198688" y="2735263"/>
          <p14:tracePt t="167519" x="2211388" y="2722563"/>
          <p14:tracePt t="167624" x="2203450" y="2714625"/>
          <p14:tracePt t="167631" x="2178050" y="2714625"/>
          <p14:tracePt t="167640" x="2132013" y="2722563"/>
          <p14:tracePt t="167649" x="2084388" y="2740025"/>
          <p14:tracePt t="167667" x="2011363" y="2740025"/>
          <p14:tracePt t="167671" x="1965325" y="2740025"/>
          <p14:tracePt t="167684" x="1939925" y="2740025"/>
          <p14:tracePt t="167686" x="1914525" y="2740025"/>
          <p14:tracePt t="167700" x="1884363" y="2740025"/>
          <p14:tracePt t="167703" x="1800225" y="2740025"/>
          <p14:tracePt t="167717" x="1757363" y="2740025"/>
          <p14:tracePt t="167720" x="1693863" y="2740025"/>
          <p14:tracePt t="167732" x="1628775" y="2740025"/>
          <p14:tracePt t="167736" x="1565275" y="2740025"/>
          <p14:tracePt t="167750" x="1433513" y="2740025"/>
          <p14:tracePt t="167767" x="1296988" y="2676525"/>
          <p14:tracePt t="167783" x="1174750" y="2608263"/>
          <p14:tracePt t="167800" x="1081088" y="2544763"/>
          <p14:tracePt t="167817" x="1020763" y="2501900"/>
          <p14:tracePt t="167833" x="1008063" y="2463800"/>
          <p14:tracePt t="167849" x="965200" y="2420938"/>
          <p14:tracePt t="167867" x="965200" y="2365375"/>
          <p14:tracePt t="167870" x="936625" y="2335213"/>
          <p14:tracePt t="167883" x="922338" y="2322513"/>
          <p14:tracePt t="167886" x="909638" y="2309813"/>
          <p14:tracePt t="167904" x="909638" y="2284413"/>
          <p14:tracePt t="167916" x="909638" y="2259013"/>
          <p14:tracePt t="167919" x="909638" y="2228850"/>
          <p14:tracePt t="167934" x="909638" y="2208213"/>
          <p14:tracePt t="167950" x="909638" y="2152650"/>
          <p14:tracePt t="167968" x="936625" y="2058988"/>
          <p14:tracePt t="167983" x="982663" y="1982788"/>
          <p14:tracePt t="168000" x="1025525" y="1909763"/>
          <p14:tracePt t="168017" x="1055688" y="1881188"/>
          <p14:tracePt t="168034" x="1139825" y="1782763"/>
          <p14:tracePt t="168050" x="1216025" y="1722438"/>
          <p14:tracePt t="168067" x="1293813" y="1681163"/>
          <p14:tracePt t="168070" x="1322388" y="1646238"/>
          <p14:tracePt t="168083" x="1365250" y="1646238"/>
          <p14:tracePt t="168099" x="1481138" y="1616075"/>
          <p14:tracePt t="168103" x="1509713" y="1587500"/>
          <p14:tracePt t="168117" x="1573213" y="1587500"/>
          <p14:tracePt t="168120" x="1638300" y="1587500"/>
          <p14:tracePt t="168134" x="1820863" y="1552575"/>
          <p14:tracePt t="168151" x="1952625" y="1519238"/>
          <p14:tracePt t="168167" x="2122488" y="1519238"/>
          <p14:tracePt t="168183" x="2251075" y="1519238"/>
          <p14:tracePt t="168199" x="2339975" y="1519238"/>
          <p14:tracePt t="168216" x="2395538" y="1519238"/>
          <p14:tracePt t="168233" x="2484438" y="1519238"/>
          <p14:tracePt t="168250" x="2578100" y="1519238"/>
          <p14:tracePt t="168268" x="2603500" y="1519238"/>
          <p14:tracePt t="168270" x="2667000" y="1519238"/>
          <p14:tracePt t="168283" x="2697163" y="1519238"/>
          <p14:tracePt t="168287" x="2727325" y="1544638"/>
          <p14:tracePt t="168301" x="2752725" y="1544638"/>
          <p14:tracePt t="168304" x="2782888" y="1574800"/>
          <p14:tracePt t="168316" x="2811463" y="1574800"/>
          <p14:tracePt t="168320" x="2841625" y="1603375"/>
          <p14:tracePt t="168332" x="2927350" y="1620838"/>
          <p14:tracePt t="168335" x="2940050" y="1633538"/>
          <p14:tracePt t="168349" x="3021013" y="1668463"/>
          <p14:tracePt t="168352" x="3028950" y="1668463"/>
          <p14:tracePt t="168367" x="3114675" y="1668463"/>
          <p14:tracePt t="168383" x="3168650" y="1697038"/>
          <p14:tracePt t="168400" x="3203575" y="1727200"/>
          <p14:tracePt t="168417" x="3271838" y="1760538"/>
          <p14:tracePt t="168440" x="3300413" y="1790700"/>
          <p14:tracePt t="168456" x="3313113" y="1803400"/>
          <p14:tracePt t="168471" x="3313113" y="1828800"/>
          <p14:tracePt t="168483" x="3313113" y="1854200"/>
          <p14:tracePt t="168486" x="3313113" y="1884363"/>
          <p14:tracePt t="168499" x="3313113" y="1893888"/>
          <p14:tracePt t="168503" x="3313113" y="1906588"/>
          <p14:tracePt t="168516" x="3313113" y="1931988"/>
          <p14:tracePt t="168533" x="3313113" y="1978025"/>
          <p14:tracePt t="168536" x="3313113" y="2025650"/>
          <p14:tracePt t="168549" x="3262313" y="2114550"/>
          <p14:tracePt t="168553" x="3249613" y="2127250"/>
          <p14:tracePt t="168567" x="3143250" y="2263775"/>
          <p14:tracePt t="168583" x="3114675" y="2322513"/>
          <p14:tracePt t="168599" x="3046413" y="2420938"/>
          <p14:tracePt t="168617" x="2998788" y="2535238"/>
          <p14:tracePt t="168633" x="2940050" y="2598738"/>
          <p14:tracePt t="168650" x="2879725" y="2659063"/>
          <p14:tracePt t="168667" x="2849563" y="2689225"/>
          <p14:tracePt t="168683" x="2820988" y="2717800"/>
          <p14:tracePt t="168700" x="2773363" y="2735263"/>
          <p14:tracePt t="168717" x="2740025" y="2765425"/>
          <p14:tracePt t="168720" x="2709863" y="2795588"/>
          <p14:tracePt t="168736" x="2679700" y="2824163"/>
          <p14:tracePt t="168759" x="2649538" y="2854325"/>
          <p14:tracePt t="168767" x="2620963" y="2884488"/>
          <p14:tracePt t="168784" x="2608263" y="2897188"/>
          <p14:tracePt t="168800" x="2552700" y="2922588"/>
          <p14:tracePt t="168817" x="2497138" y="2952750"/>
          <p14:tracePt t="168832" x="2446338" y="2982913"/>
          <p14:tracePt t="168850" x="2352675" y="2982913"/>
          <p14:tracePt t="168867" x="2276475" y="3011488"/>
          <p14:tracePt t="168870" x="2233613" y="3011488"/>
          <p14:tracePt t="168883" x="2170113" y="3011488"/>
          <p14:tracePt t="168886" x="2139950" y="3011488"/>
          <p14:tracePt t="168900" x="2076450" y="3011488"/>
          <p14:tracePt t="168903" x="2011363" y="3011488"/>
          <p14:tracePt t="168917" x="1906588" y="3011488"/>
          <p14:tracePt t="168919" x="1820863" y="3011488"/>
          <p14:tracePt t="168933" x="1676400" y="3011488"/>
          <p14:tracePt t="168936" x="1560513" y="3011488"/>
          <p14:tracePt t="168951" x="1331913" y="3011488"/>
          <p14:tracePt t="168967" x="1149350" y="3011488"/>
          <p14:tracePt t="168982" x="1055688" y="2986088"/>
          <p14:tracePt t="168999" x="965200" y="2952750"/>
          <p14:tracePt t="169017" x="936625" y="2952750"/>
          <p14:tracePt t="169033" x="922338" y="2943225"/>
          <p14:tracePt t="169051" x="909638" y="2930525"/>
          <p14:tracePt t="169067" x="884238" y="2901950"/>
          <p14:tracePt t="169082" x="830263" y="2871788"/>
          <p14:tracePt t="169100" x="736600" y="2824163"/>
          <p14:tracePt t="169103" x="711200" y="2798763"/>
          <p14:tracePt t="169116" x="663575" y="2747963"/>
          <p14:tracePt t="169133" x="612775" y="2633663"/>
          <p14:tracePt t="169136" x="577850" y="2586038"/>
          <p14:tracePt t="169150" x="549275" y="2476500"/>
          <p14:tracePt t="169166" x="549275" y="2382838"/>
          <p14:tracePt t="169184" x="549275" y="2292350"/>
          <p14:tracePt t="169200" x="549275" y="2203450"/>
          <p14:tracePt t="169216" x="608013" y="2106613"/>
          <p14:tracePt t="169233" x="655638" y="2025650"/>
          <p14:tracePt t="169250" x="795338" y="1919288"/>
          <p14:tracePt t="169267" x="855663" y="1858963"/>
          <p14:tracePt t="169283" x="884238" y="1858963"/>
          <p14:tracePt t="169300" x="927100" y="1828800"/>
          <p14:tracePt t="169303" x="939800" y="1828800"/>
          <p14:tracePt t="169316" x="965200" y="1803400"/>
          <p14:tracePt t="169319" x="990600" y="1803400"/>
          <p14:tracePt t="169334" x="1025525" y="1770063"/>
          <p14:tracePt t="169349" x="1050925" y="1770063"/>
          <p14:tracePt t="169353" x="1076325" y="1770063"/>
          <p14:tracePt t="169367" x="1119188" y="1770063"/>
          <p14:tracePt t="169384" x="1187450" y="1770063"/>
          <p14:tracePt t="169399" x="1238250" y="1770063"/>
          <p14:tracePt t="169416" x="1293813" y="1770063"/>
          <p14:tracePt t="169433" x="1387475" y="1770063"/>
          <p14:tracePt t="169450" x="1476375" y="1770063"/>
          <p14:tracePt t="169466" x="1603375" y="1770063"/>
          <p14:tracePt t="169484" x="1693863" y="1770063"/>
          <p14:tracePt t="169486" x="1722438" y="1770063"/>
          <p14:tracePt t="169499" x="1747838" y="1770063"/>
          <p14:tracePt t="169502" x="1812925" y="1770063"/>
          <p14:tracePt t="169517" x="1838325" y="1770063"/>
          <p14:tracePt t="169521" x="1866900" y="1770063"/>
          <p14:tracePt t="169533" x="1892300" y="1770063"/>
          <p14:tracePt t="169551" x="1922463" y="1770063"/>
          <p14:tracePt t="169568" x="1952625" y="1800225"/>
          <p14:tracePt t="169585" x="1978025" y="1800225"/>
          <p14:tracePt t="169607" x="1990725" y="1800225"/>
          <p14:tracePt t="169616" x="2003425" y="1800225"/>
          <p14:tracePt t="169634" x="2016125" y="1808163"/>
          <p14:tracePt t="169656" x="2025650" y="1820863"/>
          <p14:tracePt t="169856" x="2051050" y="1820863"/>
          <p14:tracePt t="169863" x="2063750" y="1833563"/>
          <p14:tracePt t="169879" x="2076450" y="1846263"/>
          <p14:tracePt t="169991" x="2089150" y="1846263"/>
          <p14:tracePt t="170000" x="2101850" y="1846263"/>
          <p14:tracePt t="170023" x="2127250" y="1846263"/>
          <p14:tracePt t="170047" x="2152650" y="1846263"/>
          <p14:tracePt t="170056" x="2165350" y="1846263"/>
          <p14:tracePt t="170066" x="2178050" y="1846263"/>
          <p14:tracePt t="170083" x="2203450" y="1871663"/>
          <p14:tracePt t="170101" x="2228850" y="1871663"/>
          <p14:tracePt t="170117" x="2276475" y="1884363"/>
          <p14:tracePt t="170121" x="2289175" y="1897063"/>
          <p14:tracePt t="170136" x="2327275" y="1909763"/>
          <p14:tracePt t="170149" x="2382838" y="1935163"/>
          <p14:tracePt t="170167" x="2451100" y="1947863"/>
          <p14:tracePt t="170183" x="2505075" y="1978025"/>
          <p14:tracePt t="170200" x="2565400" y="2012950"/>
          <p14:tracePt t="170217" x="2611438" y="2025650"/>
          <p14:tracePt t="170233" x="2624138" y="2038350"/>
          <p14:tracePt t="170250" x="2684463" y="2066925"/>
          <p14:tracePt t="170303" x="2709863" y="2066925"/>
          <p14:tracePt t="170328" x="2722563" y="2079625"/>
          <p14:tracePt t="170391" x="2722563" y="2106613"/>
          <p14:tracePt t="170408" x="2722563" y="2132013"/>
          <p14:tracePt t="170423" x="2722563" y="2160588"/>
          <p14:tracePt t="170439" x="2722563" y="2185988"/>
          <p14:tracePt t="170456" x="2709863" y="2233613"/>
          <p14:tracePt t="170463" x="2684463" y="2233613"/>
          <p14:tracePt t="170471" x="2654300" y="2263775"/>
          <p14:tracePt t="170483" x="2624138" y="2263775"/>
          <p14:tracePt t="170486" x="2555875" y="2297113"/>
          <p14:tracePt t="170500" x="2492375" y="2297113"/>
          <p14:tracePt t="170503" x="2463800" y="2327275"/>
          <p14:tracePt t="170517" x="2395538" y="2360613"/>
          <p14:tracePt t="170520" x="2347913" y="2378075"/>
          <p14:tracePt t="170533" x="2259013" y="2433638"/>
          <p14:tracePt t="170536" x="2157413" y="2514600"/>
          <p14:tracePt t="170550" x="1985963" y="2557463"/>
          <p14:tracePt t="170567" x="1790700" y="2557463"/>
          <p14:tracePt t="170584" x="1676400" y="2557463"/>
          <p14:tracePt t="170847" x="1701800" y="2532063"/>
          <p14:tracePt t="170855" x="1701800" y="2519363"/>
          <p14:tracePt t="170866" x="1714500" y="2505075"/>
          <p14:tracePt t="170883" x="1773238" y="2446338"/>
          <p14:tracePt t="170887" x="1785938" y="2433638"/>
          <p14:tracePt t="170904" x="1800225" y="2395538"/>
          <p14:tracePt t="170920" x="1846263" y="2378075"/>
          <p14:tracePt t="170960" x="1892300" y="2360613"/>
          <p14:tracePt t="170966" x="2046288" y="2360613"/>
          <p14:tracePt t="170975" x="2301875" y="2616200"/>
          <p14:tracePt t="170984" x="2874963" y="2973388"/>
          <p14:tracePt t="171000" x="3756025" y="3590925"/>
          <p14:tracePt t="171017" x="4249738" y="4033838"/>
          <p14:tracePt t="171033" x="4487863" y="4271963"/>
          <p14:tracePt t="171050" x="4560888" y="4411663"/>
          <p14:tracePt t="171067" x="4598988" y="4598988"/>
          <p14:tracePt t="171070" x="4598988" y="4657725"/>
          <p14:tracePt t="171084" x="4598988" y="4768850"/>
          <p14:tracePt t="171086" x="4598988" y="4832350"/>
          <p14:tracePt t="171100" x="4598988" y="4897438"/>
          <p14:tracePt t="171102" x="4598988" y="4981575"/>
          <p14:tracePt t="171117" x="4598988" y="5045075"/>
          <p14:tracePt t="171120" x="4598988" y="5087938"/>
          <p14:tracePt t="171133" x="4564063" y="5203825"/>
          <p14:tracePt t="171136" x="4564063" y="5229225"/>
          <p14:tracePt t="171150" x="4500563" y="5330825"/>
          <p14:tracePt t="171169" x="4483100" y="5402263"/>
          <p14:tracePt t="171183" x="4457700" y="5457825"/>
          <p14:tracePt t="171199" x="4429125" y="5487988"/>
          <p14:tracePt t="171216" x="4416425" y="5500688"/>
          <p14:tracePt t="171232" x="4402138" y="5513388"/>
          <p14:tracePt t="171263" x="4376738" y="5513388"/>
          <p14:tracePt t="171272" x="4351338" y="5513388"/>
          <p14:tracePt t="171288" x="4287838" y="5513388"/>
          <p14:tracePt t="171304" x="4219575" y="5548313"/>
          <p14:tracePt t="171316" x="4189413" y="5548313"/>
          <p14:tracePt t="171319" x="4122738" y="5581650"/>
          <p14:tracePt t="171336" x="4057650" y="5581650"/>
          <p14:tracePt t="171349" x="3994150" y="5614988"/>
          <p14:tracePt t="171351" x="3930650" y="5614988"/>
          <p14:tracePt t="171366" x="3832225" y="5649913"/>
          <p14:tracePt t="171383" x="3778250" y="5680075"/>
          <p14:tracePt t="171471" x="3748088" y="5680075"/>
          <p14:tracePt t="171478" x="3735388" y="5692775"/>
          <p14:tracePt t="171495" x="3725863" y="5705475"/>
          <p14:tracePt t="171511" x="3697288" y="5730875"/>
          <p14:tracePt t="171544" x="3671888" y="5730875"/>
          <p14:tracePt t="171591" x="3641725" y="5730875"/>
          <p14:tracePt t="171623" x="3632200" y="5743575"/>
          <p14:tracePt t="171655" x="3619500" y="5756275"/>
          <p14:tracePt t="171711" x="3594100" y="5756275"/>
          <p14:tracePt t="171743" x="3565525" y="5786438"/>
          <p14:tracePt t="171751" x="3552825" y="5799138"/>
          <p14:tracePt t="171759" x="3552825" y="5824538"/>
          <p14:tracePt t="171767" x="3552825" y="5849938"/>
          <p14:tracePt t="171783" x="3581400" y="5943600"/>
          <p14:tracePt t="171800" x="3581400" y="5999163"/>
          <p14:tracePt t="172088" x="3594100" y="6011863"/>
          <p14:tracePt t="172120" x="3603625" y="6002338"/>
          <p14:tracePt t="172127" x="3632200" y="5976938"/>
          <p14:tracePt t="172135" x="3632200" y="5948363"/>
          <p14:tracePt t="172151" x="3644900" y="5900738"/>
          <p14:tracePt t="172166" x="3659188" y="5892800"/>
          <p14:tracePt t="172343" x="3649663" y="5880100"/>
          <p14:tracePt t="172375" x="3624263" y="5880100"/>
          <p14:tracePt t="172400" x="3598863" y="5880100"/>
          <p14:tracePt t="172448" x="3586163" y="5867400"/>
          <p14:tracePt t="172519" x="3586163" y="5842000"/>
          <p14:tracePt t="172904" x="3586163" y="5811838"/>
          <p14:tracePt t="172943" x="3586163" y="5786438"/>
          <p14:tracePt t="172951" x="3594100" y="5773738"/>
          <p14:tracePt t="172968" x="3619500" y="5773738"/>
          <p14:tracePt t="172975" x="3649663" y="5743575"/>
          <p14:tracePt t="172991" x="3679825" y="5743575"/>
          <p14:tracePt t="173001" x="3705225" y="5743575"/>
          <p14:tracePt t="173017" x="3735388" y="5713413"/>
          <p14:tracePt t="173033" x="3748088" y="5645150"/>
          <p14:tracePt t="173050" x="3748088" y="5589588"/>
          <p14:tracePt t="183615" x="3748088" y="5564188"/>
          <p14:tracePt t="183647" x="3738563" y="5551488"/>
          <p14:tracePt t="183655" x="3713163" y="5551488"/>
          <p14:tracePt t="183704" x="3700463" y="5538788"/>
          <p14:tracePt t="183735" x="3709988" y="5495925"/>
          <p14:tracePt t="183743" x="3743325" y="5467350"/>
          <p14:tracePt t="183760" x="3773488" y="5437188"/>
          <p14:tracePt t="183920" x="3713163" y="5437188"/>
          <p14:tracePt t="183927" x="3684588" y="5437188"/>
          <p14:tracePt t="183935" x="3659188" y="5437188"/>
          <p14:tracePt t="183950" x="3530600" y="5437188"/>
          <p14:tracePt t="183966" x="3492500" y="5437188"/>
          <p14:tracePt t="183982" x="3424238" y="5437188"/>
          <p14:tracePt t="183999" x="3352800" y="5437188"/>
          <p14:tracePt t="184015" x="3279775" y="5437188"/>
          <p14:tracePt t="184033" x="3224213" y="5437188"/>
          <p14:tracePt t="184049" x="3168650" y="5437188"/>
          <p14:tracePt t="184066" x="3041650" y="5437188"/>
          <p14:tracePt t="184083" x="2914650" y="5437188"/>
          <p14:tracePt t="184099" x="2786063" y="5437188"/>
          <p14:tracePt t="184102" x="2722563" y="5437188"/>
          <p14:tracePt t="184116" x="2697163" y="5437188"/>
          <p14:tracePt t="184448" x="2667000" y="5437188"/>
          <p14:tracePt t="184455" x="2624138" y="5437188"/>
          <p14:tracePt t="184465" x="2578100" y="5437188"/>
          <p14:tracePt t="184482" x="2489200" y="5437188"/>
          <p14:tracePt t="184499" x="2459038" y="5437188"/>
          <p14:tracePt t="184516" x="2433638" y="5437188"/>
          <p14:tracePt t="187736" x="2420938" y="5424488"/>
          <p14:tracePt t="187743" x="2420938" y="5399088"/>
          <p14:tracePt t="187752" x="2420938" y="5373688"/>
          <p14:tracePt t="187767" x="2479675" y="5275263"/>
          <p14:tracePt t="187782" x="2555875" y="5229225"/>
          <p14:tracePt t="187799" x="2598738" y="5189538"/>
          <p14:tracePt t="187815" x="2676525" y="5143500"/>
          <p14:tracePt t="187832" x="2701925" y="5118100"/>
          <p14:tracePt t="187848" x="2743200" y="5105400"/>
          <p14:tracePt t="187880" x="2743200" y="5080000"/>
          <p14:tracePt t="187887" x="2743200" y="5067300"/>
          <p14:tracePt t="187899" x="2743200" y="5054600"/>
          <p14:tracePt t="187951" x="2768600" y="5024438"/>
          <p14:tracePt t="187999" x="2782888" y="5016500"/>
          <p14:tracePt t="188007" x="2808288" y="4986338"/>
          <p14:tracePt t="188017" x="2836863" y="4986338"/>
          <p14:tracePt t="188032" x="2935288" y="4922838"/>
          <p14:tracePt t="188049" x="3127375" y="4845050"/>
          <p14:tracePt t="188065" x="3433763" y="4672013"/>
          <p14:tracePt t="188082" x="3790950" y="4538663"/>
          <p14:tracePt t="188099" x="4084638" y="4497388"/>
          <p14:tracePt t="188102" x="4313238" y="4449763"/>
          <p14:tracePt t="188116" x="4568825" y="4449763"/>
          <p14:tracePt t="188118" x="4794250" y="4449763"/>
          <p14:tracePt t="188132" x="4938713" y="4449763"/>
          <p14:tracePt t="188135" x="5133975" y="4449763"/>
          <p14:tracePt t="188148" x="5278438" y="4449763"/>
          <p14:tracePt t="188151" x="5343525" y="4449763"/>
          <p14:tracePt t="188165" x="5449888" y="4449763"/>
          <p14:tracePt t="188168" x="5513388" y="4449763"/>
          <p14:tracePt t="188183" x="5568950" y="4449763"/>
          <p14:tracePt t="188200" x="5594350" y="4424363"/>
          <p14:tracePt t="188223" x="5619750" y="4424363"/>
          <p14:tracePt t="188232" x="5645150" y="4424363"/>
          <p14:tracePt t="188249" x="5759450" y="4406900"/>
          <p14:tracePt t="188266" x="5969000" y="4391025"/>
          <p14:tracePt t="188282" x="6253163" y="4391025"/>
          <p14:tracePt t="188299" x="6648450" y="4391025"/>
          <p14:tracePt t="188302" x="6767513" y="4391025"/>
          <p14:tracePt t="188315" x="6938963" y="4391025"/>
          <p14:tracePt t="188318" x="7108825" y="4391025"/>
          <p14:tracePt t="188332" x="7304088" y="4391025"/>
          <p14:tracePt t="188334" x="7448550" y="4391025"/>
          <p14:tracePt t="188349" x="7593013" y="4391025"/>
          <p14:tracePt t="188351" x="7789863" y="4391025"/>
          <p14:tracePt t="188366" x="7959725" y="4391025"/>
          <p14:tracePt t="188368" x="8078788" y="4391025"/>
          <p14:tracePt t="188383" x="8205788" y="4391025"/>
          <p14:tracePt t="188400" x="8243888" y="4378325"/>
          <p14:tracePt t="188417" x="8256588" y="4365625"/>
          <p14:tracePt t="188432" x="8294688" y="4352925"/>
          <p14:tracePt t="188449" x="8337550" y="4313238"/>
          <p14:tracePt t="188465" x="8431213" y="4279900"/>
          <p14:tracePt t="188481" x="8567738" y="4241800"/>
          <p14:tracePt t="188498" x="8967788" y="4198938"/>
          <p14:tracePt t="188515" x="9363075" y="4198938"/>
          <p14:tracePt t="188532" x="9967913" y="4100513"/>
          <p14:tracePt t="188535" x="10277475" y="4100513"/>
          <p14:tracePt t="188549" x="10507663" y="4054475"/>
          <p14:tracePt t="188553" x="10766425" y="4006850"/>
          <p14:tracePt t="188566" x="11029950" y="3965575"/>
          <p14:tracePt t="188583" x="11298238" y="3905250"/>
          <p14:tracePt t="188599" x="11374438" y="3887788"/>
          <p14:tracePt t="188616" x="11480800" y="3811588"/>
          <p14:tracePt t="188633" x="11520488" y="3798888"/>
          <p14:tracePt t="188649" x="11549063" y="3768725"/>
          <p14:tracePt t="188665" x="11561763" y="3756025"/>
          <p14:tracePt t="188682" x="11587163" y="3756025"/>
          <p14:tracePt t="188699" x="11617325" y="3727450"/>
          <p14:tracePt t="188784" x="11630025" y="3714750"/>
          <p14:tracePt t="188800" x="11596688" y="3702050"/>
          <p14:tracePt t="188807" x="11480800" y="3662363"/>
          <p14:tracePt t="188816" x="11414125" y="3629025"/>
          <p14:tracePt t="188832" x="11082338" y="3497263"/>
          <p14:tracePt t="188849" x="10864850" y="3416300"/>
          <p14:tracePt t="188866" x="10725150" y="3348038"/>
          <p14:tracePt t="188882" x="10694988" y="3348038"/>
          <p14:tracePt t="188899" x="10563225" y="3348038"/>
          <p14:tracePt t="188902" x="10515600" y="3330575"/>
          <p14:tracePt t="188914" x="10426700" y="3314700"/>
          <p14:tracePt t="188932" x="10026650" y="3267075"/>
          <p14:tracePt t="188936" x="9826625" y="3267075"/>
          <p14:tracePt t="188949" x="9571038" y="3267075"/>
          <p14:tracePt t="188952" x="9345613" y="3267075"/>
          <p14:tracePt t="188967" x="8785225" y="3267075"/>
          <p14:tracePt t="188982" x="8278813" y="3267075"/>
          <p14:tracePt t="188999" x="7878763" y="3267075"/>
          <p14:tracePt t="189017" x="7458075" y="3267075"/>
          <p14:tracePt t="189031" x="7086600" y="3267075"/>
          <p14:tracePt t="189049" x="6858000" y="3267075"/>
          <p14:tracePt t="189065" x="6597650" y="3267075"/>
          <p14:tracePt t="189083" x="6394450" y="3267075"/>
          <p14:tracePt t="189099" x="6245225" y="3267075"/>
          <p14:tracePt t="189116" x="6088063" y="3267075"/>
          <p14:tracePt t="189118" x="5976938" y="3267075"/>
          <p14:tracePt t="189132" x="5951538" y="3267075"/>
          <p14:tracePt t="189135" x="5845175" y="3267075"/>
          <p14:tracePt t="189149" x="5726113" y="3267075"/>
          <p14:tracePt t="189152" x="5662613" y="3267075"/>
          <p14:tracePt t="189166" x="5538788" y="3267075"/>
          <p14:tracePt t="189182" x="5445125" y="3297238"/>
          <p14:tracePt t="189199" x="5305425" y="3365500"/>
          <p14:tracePt t="189215" x="5164138" y="3433763"/>
          <p14:tracePt t="189231" x="4968875" y="3454400"/>
          <p14:tracePt t="189248" x="4645025" y="3517900"/>
          <p14:tracePt t="189265" x="4219575" y="3517900"/>
          <p14:tracePt t="189282" x="3743325" y="3517900"/>
          <p14:tracePt t="189299" x="3317875" y="3517900"/>
          <p14:tracePt t="189302" x="3117850" y="3517900"/>
          <p14:tracePt t="189315" x="2943225" y="3479800"/>
          <p14:tracePt t="189318" x="2743200" y="3454400"/>
          <p14:tracePt t="189332" x="2595563" y="3436938"/>
          <p14:tracePt t="189335" x="2530475" y="3436938"/>
          <p14:tracePt t="189349" x="2420938" y="3398838"/>
          <p14:tracePt t="189352" x="2347913" y="3365500"/>
          <p14:tracePt t="189366" x="2195513" y="3327400"/>
          <p14:tracePt t="189381" x="2025650" y="3305175"/>
          <p14:tracePt t="189384" x="1952625" y="3271838"/>
          <p14:tracePt t="189399" x="1701800" y="3143250"/>
          <p14:tracePt t="189415" x="1416050" y="2947988"/>
          <p14:tracePt t="189432" x="1084263" y="2795588"/>
          <p14:tracePt t="189449" x="901700" y="2611438"/>
          <p14:tracePt t="189465" x="744538" y="2497138"/>
          <p14:tracePt t="189482" x="620713" y="2378075"/>
          <p14:tracePt t="189498" x="557213" y="2279650"/>
          <p14:tracePt t="189515" x="557213" y="2152650"/>
          <p14:tracePt t="189532" x="557213" y="2079625"/>
          <p14:tracePt t="189535" x="557213" y="2033588"/>
          <p14:tracePt t="189549" x="557213" y="1970088"/>
          <p14:tracePt t="189552" x="557213" y="1906588"/>
          <p14:tracePt t="189567" x="557213" y="1816100"/>
          <p14:tracePt t="189583" x="638175" y="1697038"/>
          <p14:tracePt t="189599" x="765175" y="1570038"/>
          <p14:tracePt t="189616" x="889000" y="1446213"/>
          <p14:tracePt t="189632" x="1028700" y="1374775"/>
          <p14:tracePt t="189649" x="1301750" y="1268413"/>
          <p14:tracePt t="189666" x="1527175" y="1165225"/>
          <p14:tracePt t="189682" x="1739900" y="1109663"/>
          <p14:tracePt t="189699" x="1957388" y="1050925"/>
          <p14:tracePt t="189715" x="2279650" y="962025"/>
          <p14:tracePt t="189718" x="2479675" y="962025"/>
          <p14:tracePt t="189732" x="2684463" y="919163"/>
          <p14:tracePt t="189735" x="2914650" y="871538"/>
          <p14:tracePt t="189749" x="3168650" y="871538"/>
          <p14:tracePt t="189751" x="3368675" y="825500"/>
          <p14:tracePt t="189766" x="3713163" y="825500"/>
          <p14:tracePt t="189783" x="3943350" y="825500"/>
          <p14:tracePt t="189799" x="4097338" y="825500"/>
          <p14:tracePt t="189816" x="4186238" y="825500"/>
          <p14:tracePt t="189832" x="4241800" y="825500"/>
          <p14:tracePt t="189849" x="4368800" y="825500"/>
          <p14:tracePt t="189866" x="4538663" y="825500"/>
          <p14:tracePt t="189881" x="4730750" y="896938"/>
          <p14:tracePt t="189899" x="4905375" y="1000125"/>
          <p14:tracePt t="189902" x="4956175" y="1046163"/>
          <p14:tracePt t="189915" x="4968875" y="1058863"/>
          <p14:tracePt t="189932" x="5040313" y="1136650"/>
          <p14:tracePt t="189935" x="5070475" y="1165225"/>
          <p14:tracePt t="189948" x="5121275" y="1212850"/>
          <p14:tracePt t="189950" x="5121275" y="1243013"/>
          <p14:tracePt t="189965" x="5151438" y="1289050"/>
          <p14:tracePt t="189968" x="5151438" y="1335088"/>
          <p14:tracePt t="189983" x="5151438" y="1425575"/>
          <p14:tracePt t="189999" x="5151438" y="1514475"/>
          <p14:tracePt t="190014" x="5092700" y="1651000"/>
          <p14:tracePt t="190032" x="4895850" y="1909763"/>
          <p14:tracePt t="190048" x="4581525" y="2157413"/>
          <p14:tracePt t="190065" x="4216400" y="2386013"/>
          <p14:tracePt t="190082" x="3884613" y="2544763"/>
          <p14:tracePt t="190099" x="3735388" y="2651125"/>
          <p14:tracePt t="190102" x="3578225" y="2760663"/>
          <p14:tracePt t="190116" x="3560763" y="2808288"/>
          <p14:tracePt t="190118" x="3424238" y="2909888"/>
          <p14:tracePt t="190132" x="3300413" y="2947988"/>
          <p14:tracePt t="190135" x="3178175" y="2990850"/>
          <p14:tracePt t="190148" x="3109913" y="3024188"/>
          <p14:tracePt t="190151" x="2955925" y="3089275"/>
          <p14:tracePt t="190166" x="2874963" y="3135313"/>
          <p14:tracePt t="190183" x="2752725" y="3165475"/>
          <p14:tracePt t="190199" x="2620963" y="3198813"/>
          <p14:tracePt t="190217" x="2411413" y="3276600"/>
          <p14:tracePt t="190233" x="2173288" y="3343275"/>
          <p14:tracePt t="190248" x="1965325" y="3360738"/>
          <p14:tracePt t="190265" x="1727200" y="3403600"/>
          <p14:tracePt t="190281" x="1547813" y="3403600"/>
          <p14:tracePt t="190299" x="1420813" y="3403600"/>
          <p14:tracePt t="190302" x="1395413" y="3403600"/>
          <p14:tracePt t="190315" x="1331913" y="3403600"/>
          <p14:tracePt t="190331" x="1200150" y="3373438"/>
          <p14:tracePt t="190334" x="1101725" y="3335338"/>
          <p14:tracePt t="190349" x="1089025" y="3335338"/>
          <p14:tracePt t="190351" x="1063625" y="3335338"/>
          <p14:tracePt t="190366" x="1003300" y="3302000"/>
          <p14:tracePt t="190382" x="931863" y="3246438"/>
          <p14:tracePt t="190399" x="884238" y="3186113"/>
          <p14:tracePt t="190416" x="744538" y="3079750"/>
          <p14:tracePt t="190433" x="693738" y="2965450"/>
          <p14:tracePt t="190449" x="658813" y="2851150"/>
          <p14:tracePt t="190465" x="630238" y="2740025"/>
          <p14:tracePt t="190481" x="630238" y="2611438"/>
          <p14:tracePt t="190499" x="630238" y="2463800"/>
          <p14:tracePt t="190502" x="630238" y="2416175"/>
          <p14:tracePt t="190516" x="642938" y="2332038"/>
          <p14:tracePt t="190519" x="688975" y="2279650"/>
          <p14:tracePt t="190531" x="765175" y="2203450"/>
          <p14:tracePt t="190534" x="765175" y="2139950"/>
          <p14:tracePt t="190549" x="838200" y="2066925"/>
          <p14:tracePt t="190553" x="889000" y="2020888"/>
          <p14:tracePt t="190565" x="936625" y="1987550"/>
          <p14:tracePt t="190567" x="982663" y="1957388"/>
          <p14:tracePt t="190583" x="1081088" y="1893888"/>
          <p14:tracePt t="190599" x="1174750" y="1858963"/>
          <p14:tracePt t="190616" x="1357313" y="1820863"/>
          <p14:tracePt t="190632" x="1600200" y="1744663"/>
          <p14:tracePt t="190649" x="1820863" y="1663700"/>
          <p14:tracePt t="190665" x="2041525" y="1625600"/>
          <p14:tracePt t="190682" x="2228850" y="1587500"/>
          <p14:tracePt t="190698" x="2436813" y="1547813"/>
          <p14:tracePt t="190715" x="2586038" y="1547813"/>
          <p14:tracePt t="190732" x="2717800" y="1514475"/>
          <p14:tracePt t="190735" x="2782888" y="1514475"/>
          <p14:tracePt t="190749" x="2846388" y="1514475"/>
          <p14:tracePt t="190753" x="2909888" y="1514475"/>
          <p14:tracePt t="190766" x="2998788" y="1514475"/>
          <p14:tracePt t="190781" x="3028950" y="1514475"/>
          <p14:tracePt t="190784" x="3054350" y="1514475"/>
          <p14:tracePt t="190799" x="3109913" y="1514475"/>
          <p14:tracePt t="190817" x="3165475" y="1514475"/>
          <p14:tracePt t="190832" x="3221038" y="1514475"/>
          <p14:tracePt t="190848" x="3275013" y="1539875"/>
          <p14:tracePt t="190866" x="3305175" y="1570038"/>
          <p14:tracePt t="190882" x="3373438" y="1603375"/>
          <p14:tracePt t="190899" x="3454400" y="1654175"/>
          <p14:tracePt t="190902" x="3467100" y="1663700"/>
          <p14:tracePt t="190916" x="3497263" y="1693863"/>
          <p14:tracePt t="190918" x="3525838" y="1722438"/>
          <p14:tracePt t="190936" x="3556000" y="1752600"/>
          <p14:tracePt t="190948" x="3586163" y="1782763"/>
          <p14:tracePt t="190950" x="3598863" y="1795463"/>
          <p14:tracePt t="190965" x="3611563" y="1808163"/>
          <p14:tracePt t="190969" x="3654425" y="1851025"/>
          <p14:tracePt t="190982" x="3717925" y="1947863"/>
          <p14:tracePt t="190999" x="3751263" y="2101850"/>
          <p14:tracePt t="191015" x="3790950" y="2216150"/>
          <p14:tracePt t="191032" x="3790950" y="2309813"/>
          <p14:tracePt t="191050" x="3819525" y="2365375"/>
          <p14:tracePt t="191066" x="3819525" y="2438400"/>
          <p14:tracePt t="191082" x="3819525" y="2509838"/>
          <p14:tracePt t="191098" x="3819525" y="2540000"/>
          <p14:tracePt t="191116" x="3811588" y="2611438"/>
          <p14:tracePt t="191119" x="3781425" y="2641600"/>
          <p14:tracePt t="191132" x="3751263" y="2671763"/>
          <p14:tracePt t="191134" x="3705225" y="2717800"/>
          <p14:tracePt t="191149" x="3654425" y="2770188"/>
          <p14:tracePt t="191152" x="3586163" y="2803525"/>
          <p14:tracePt t="191165" x="3513138" y="2841625"/>
          <p14:tracePt t="191168" x="3446463" y="2876550"/>
          <p14:tracePt t="191182" x="3343275" y="2978150"/>
          <p14:tracePt t="191199" x="3249613" y="3008313"/>
          <p14:tracePt t="191216" x="3190875" y="3067050"/>
          <p14:tracePt t="191231" x="3054350" y="3101975"/>
          <p14:tracePt t="191248" x="2897188" y="3135313"/>
          <p14:tracePt t="191266" x="2747963" y="3135313"/>
          <p14:tracePt t="191281" x="2530475" y="3135313"/>
          <p14:tracePt t="191299" x="2403475" y="3135313"/>
          <p14:tracePt t="191302" x="2339975" y="3135313"/>
          <p14:tracePt t="191315" x="2309813" y="3135313"/>
          <p14:tracePt t="191318" x="2284413" y="3135313"/>
          <p14:tracePt t="191332" x="2271713" y="3127375"/>
          <p14:tracePt t="191335" x="2259013" y="3114675"/>
          <p14:tracePt t="191349" x="2233613" y="3114675"/>
          <p14:tracePt t="191367" x="2220913" y="3105150"/>
          <p14:tracePt t="191391" x="2208213" y="3092450"/>
          <p14:tracePt t="191398" x="2198688" y="3079750"/>
          <p14:tracePt t="191416" x="2198688" y="3054350"/>
          <p14:tracePt t="191432" x="2198688" y="3024188"/>
          <p14:tracePt t="191448" x="2165350" y="2970213"/>
          <p14:tracePt t="191465" x="2165350" y="2914650"/>
          <p14:tracePt t="191482" x="2165350" y="2859088"/>
          <p14:tracePt t="191499" x="2165350" y="2808288"/>
          <p14:tracePt t="191516" x="2165350" y="2744788"/>
          <p14:tracePt t="191519" x="2165350" y="2714625"/>
          <p14:tracePt t="191543" x="2178050" y="2667000"/>
          <p14:tracePt t="191568" x="2190750" y="2667000"/>
          <p14:tracePt t="191575" x="2203450" y="2667000"/>
          <p14:tracePt t="191983" x="2259013" y="2667000"/>
          <p14:tracePt t="192000" x="2284413" y="2667000"/>
          <p14:tracePt t="192007" x="2330450" y="2654300"/>
          <p14:tracePt t="192016" x="2347913" y="2608263"/>
          <p14:tracePt t="192032" x="2408238" y="2544763"/>
          <p14:tracePt t="192048" x="2540000" y="2509838"/>
          <p14:tracePt t="192066" x="2595563" y="2509838"/>
          <p14:tracePt t="192081" x="2620963" y="2509838"/>
          <p14:tracePt t="192099" x="2667000" y="2497138"/>
          <p14:tracePt t="195040" x="2667000" y="2519363"/>
          <p14:tracePt t="195047" x="2641600" y="2565400"/>
          <p14:tracePt t="195055" x="2641600" y="2578100"/>
          <p14:tracePt t="195065" x="2641600" y="2603500"/>
          <p14:tracePt t="195082" x="2573338" y="2744788"/>
          <p14:tracePt t="195099" x="2522538" y="2859088"/>
          <p14:tracePt t="195115" x="2466975" y="3016250"/>
          <p14:tracePt t="195118" x="2433638" y="3089275"/>
          <p14:tracePt t="195131" x="2403475" y="3117850"/>
          <p14:tracePt t="195149" x="2373313" y="3216275"/>
          <p14:tracePt t="195152" x="2344738" y="3276600"/>
          <p14:tracePt t="195167" x="2344738" y="3305175"/>
          <p14:tracePt t="195200" x="2330450" y="3314700"/>
          <p14:tracePt t="195217" x="2317750" y="3327400"/>
          <p14:tracePt t="195239" x="2309813" y="3340100"/>
          <p14:tracePt t="195256" x="2284413" y="3340100"/>
          <p14:tracePt t="195271" x="2254250" y="3340100"/>
          <p14:tracePt t="195288" x="2190750" y="3340100"/>
          <p14:tracePt t="195295" x="2165350" y="3340100"/>
          <p14:tracePt t="195304" x="2101850" y="3340100"/>
          <p14:tracePt t="195315" x="2054225" y="3355975"/>
          <p14:tracePt t="195331" x="2016125" y="3368675"/>
          <p14:tracePt t="195335" x="1990725" y="3368675"/>
          <p14:tracePt t="195349" x="1944688" y="3382963"/>
          <p14:tracePt t="195352" x="1931988" y="3395663"/>
          <p14:tracePt t="195365" x="1906588" y="3395663"/>
          <p14:tracePt t="195383" x="1876425" y="3395663"/>
          <p14:tracePt t="195751" x="1863725" y="3386138"/>
          <p14:tracePt t="195768" x="1863725" y="3360738"/>
          <p14:tracePt t="196416" x="1871663" y="3348038"/>
          <p14:tracePt t="196423" x="1897063" y="3348038"/>
          <p14:tracePt t="196439" x="1927225" y="3348038"/>
          <p14:tracePt t="196455" x="1973263" y="3335338"/>
          <p14:tracePt t="196466" x="1985963" y="3322638"/>
          <p14:tracePt t="196481" x="2011363" y="3322638"/>
          <p14:tracePt t="196499" x="2066925" y="3322638"/>
          <p14:tracePt t="196515" x="2109788" y="3309938"/>
          <p14:tracePt t="196518" x="2122488" y="3297238"/>
          <p14:tracePt t="196531" x="2147888" y="3297238"/>
          <p14:tracePt t="196549" x="2173288" y="3297238"/>
          <p14:tracePt t="196551" x="2203450" y="3267075"/>
          <p14:tracePt t="196575" x="2233613" y="3267075"/>
          <p14:tracePt t="196591" x="2259013" y="3267075"/>
          <p14:tracePt t="196607" x="2284413" y="3267075"/>
          <p14:tracePt t="196616" x="2317750" y="3233738"/>
          <p14:tracePt t="196639" x="2344738" y="3233738"/>
          <p14:tracePt t="196663" x="2370138" y="3233738"/>
          <p14:tracePt t="196671" x="2382838" y="3224213"/>
          <p14:tracePt t="196744" x="2395538" y="3211513"/>
          <p14:tracePt t="196782" x="2420938" y="3211513"/>
          <p14:tracePt t="196798" x="2451100" y="3211513"/>
          <p14:tracePt t="196816" x="2476500" y="3211513"/>
          <p14:tracePt t="196823" x="2540000" y="3211513"/>
          <p14:tracePt t="196831" x="2565400" y="3211513"/>
          <p14:tracePt t="196848" x="2659063" y="3211513"/>
          <p14:tracePt t="196866" x="2786063" y="3211513"/>
          <p14:tracePt t="196881" x="2930525" y="3211513"/>
          <p14:tracePt t="196899" x="3190875" y="3211513"/>
          <p14:tracePt t="196902" x="3305175" y="3211513"/>
          <p14:tracePt t="196915" x="3419475" y="3211513"/>
          <p14:tracePt t="196932" x="3548063" y="3211513"/>
          <p14:tracePt t="196935" x="3611563" y="3211513"/>
          <p14:tracePt t="196948" x="3641725" y="3211513"/>
          <p14:tracePt t="196950" x="3667125" y="3211513"/>
          <p14:tracePt t="196965" x="3692525" y="3211513"/>
          <p14:tracePt t="197136" x="3705225" y="3198813"/>
          <p14:tracePt t="197256" x="3671888" y="3186113"/>
          <p14:tracePt t="197263" x="3641725" y="3186113"/>
          <p14:tracePt t="197631" x="3629025" y="3173413"/>
          <p14:tracePt t="197639" x="3629025" y="3148013"/>
          <p14:tracePt t="197655" x="3641725" y="3101975"/>
          <p14:tracePt t="197671" x="3654425" y="3089275"/>
          <p14:tracePt t="197681" x="3679825" y="3063875"/>
          <p14:tracePt t="197698" x="3679825" y="3033713"/>
          <p14:tracePt t="197715" x="3709988" y="2978150"/>
          <p14:tracePt t="197718" x="3709988" y="2965450"/>
          <p14:tracePt t="197731" x="3709988" y="2922588"/>
          <p14:tracePt t="197748" x="3738563" y="2867025"/>
          <p14:tracePt t="197751" x="3773488" y="2836863"/>
          <p14:tracePt t="197765" x="3773488" y="2808288"/>
          <p14:tracePt t="197768" x="3786188" y="2760663"/>
          <p14:tracePt t="197782" x="3867150" y="2692400"/>
          <p14:tracePt t="197799" x="3943350" y="2628900"/>
          <p14:tracePt t="197815" x="4130675" y="2557463"/>
          <p14:tracePt t="197832" x="4368800" y="2514600"/>
          <p14:tracePt t="197850" x="4500563" y="2479675"/>
          <p14:tracePt t="197865" x="4764088" y="2398713"/>
          <p14:tracePt t="197881" x="4999038" y="2378075"/>
          <p14:tracePt t="197899" x="5151438" y="2360613"/>
          <p14:tracePt t="197915" x="5330825" y="2360613"/>
          <p14:tracePt t="197918" x="5399088" y="2327275"/>
          <p14:tracePt t="197932" x="5513388" y="2327275"/>
          <p14:tracePt t="197935" x="5576888" y="2327275"/>
          <p14:tracePt t="197948" x="5683250" y="2327275"/>
          <p14:tracePt t="197950" x="5746750" y="2327275"/>
          <p14:tracePt t="197965" x="5857875" y="2327275"/>
          <p14:tracePt t="197967" x="5943600" y="2327275"/>
          <p14:tracePt t="197982" x="6032500" y="2327275"/>
          <p14:tracePt t="197984" x="6202363" y="2327275"/>
          <p14:tracePt t="197999" x="6372225" y="2327275"/>
          <p14:tracePt t="198015" x="6577013" y="2327275"/>
          <p14:tracePt t="198031" x="6691313" y="2357438"/>
          <p14:tracePt t="198048" x="6784975" y="2386013"/>
          <p14:tracePt t="198065" x="6840538" y="2386013"/>
          <p14:tracePt t="198081" x="6883400" y="2428875"/>
          <p14:tracePt t="198099" x="6908800" y="2484438"/>
          <p14:tracePt t="198115" x="6938963" y="2573338"/>
          <p14:tracePt t="198131" x="6938963" y="2663825"/>
          <p14:tracePt t="198135" x="6938963" y="2689225"/>
          <p14:tracePt t="198148" x="6938963" y="2735263"/>
          <p14:tracePt t="198151" x="6938963" y="2782888"/>
          <p14:tracePt t="198165" x="6938963" y="2808288"/>
          <p14:tracePt t="198168" x="6938963" y="2854325"/>
          <p14:tracePt t="198182" x="6938963" y="2927350"/>
          <p14:tracePt t="198199" x="6938963" y="3016250"/>
          <p14:tracePt t="198216" x="6908800" y="3114675"/>
          <p14:tracePt t="198232" x="6873875" y="3208338"/>
          <p14:tracePt t="198248" x="6845300" y="3262313"/>
          <p14:tracePt t="198265" x="6810375" y="3297238"/>
          <p14:tracePt t="198328" x="6802438" y="3305175"/>
          <p14:tracePt t="198335" x="6772275" y="3335338"/>
          <p14:tracePt t="198348" x="6746875" y="3335338"/>
          <p14:tracePt t="198351" x="6716713" y="3335338"/>
          <p14:tracePt t="198365" x="6670675" y="3365500"/>
          <p14:tracePt t="198368" x="6623050" y="3365500"/>
          <p14:tracePt t="198381" x="6577013" y="3382963"/>
          <p14:tracePt t="198384" x="6567488" y="3395663"/>
          <p14:tracePt t="198399" x="6461125" y="3424238"/>
          <p14:tracePt t="198416" x="6351588" y="3459163"/>
          <p14:tracePt t="198431" x="6219825" y="3492500"/>
          <p14:tracePt t="198448" x="6108700" y="3509963"/>
          <p14:tracePt t="198465" x="6032500" y="3527425"/>
          <p14:tracePt t="198481" x="5956300" y="3568700"/>
          <p14:tracePt t="198498" x="5943600" y="3581400"/>
          <p14:tracePt t="199151" x="5929313" y="3573463"/>
          <p14:tracePt t="199159" x="5929313" y="3548063"/>
          <p14:tracePt t="199184" x="5929313" y="3522663"/>
          <p14:tracePt t="200328" x="5929313" y="3543300"/>
          <p14:tracePt t="200335" x="5929313" y="3608388"/>
          <p14:tracePt t="200348" x="5878513" y="3659188"/>
          <p14:tracePt t="200351" x="5845175" y="3727450"/>
          <p14:tracePt t="200365" x="5815013" y="3756025"/>
          <p14:tracePt t="200368" x="5721350" y="3811588"/>
          <p14:tracePt t="200383" x="5607050" y="3986213"/>
          <p14:tracePt t="200398" x="5513388" y="4130675"/>
          <p14:tracePt t="200416" x="5491163" y="4152900"/>
          <p14:tracePt t="200430" x="5478463" y="4152900"/>
          <p14:tracePt t="200704" x="5478463" y="4143375"/>
          <p14:tracePt t="200711" x="5478463" y="4117975"/>
          <p14:tracePt t="200728" x="5478463" y="4110038"/>
          <p14:tracePt t="200744" x="5478463" y="4079875"/>
          <p14:tracePt t="200959" x="5478463" y="4071938"/>
          <p14:tracePt t="201032" x="5465763" y="4059238"/>
          <p14:tracePt t="201039" x="5453063" y="4046538"/>
          <p14:tracePt t="201055" x="5440363" y="4033838"/>
          <p14:tracePt t="201071" x="5432425" y="4021138"/>
          <p14:tracePt t="201088" x="5432425" y="3994150"/>
          <p14:tracePt t="201127" x="5419725" y="3981450"/>
          <p14:tracePt t="201568" x="5394325" y="3981450"/>
          <p14:tracePt t="202399" x="5381625" y="3973513"/>
          <p14:tracePt t="202416" x="5389563" y="3960813"/>
          <p14:tracePt t="202433" x="5414963" y="3960813"/>
          <p14:tracePt t="202455" x="5440363" y="3960813"/>
          <p14:tracePt t="202471" x="5465763" y="3960813"/>
          <p14:tracePt t="202488" x="5495925" y="3960813"/>
          <p14:tracePt t="202551" x="5487988" y="3968750"/>
          <p14:tracePt t="202559" x="5487988" y="3994150"/>
          <p14:tracePt t="202567" x="5457825" y="4024313"/>
          <p14:tracePt t="202583" x="5427663" y="4117975"/>
          <p14:tracePt t="202598" x="5343525" y="4237038"/>
          <p14:tracePt t="202614" x="5245100" y="4335463"/>
          <p14:tracePt t="202631" x="5105400" y="4403725"/>
          <p14:tracePt t="202648" x="4964113" y="4475163"/>
          <p14:tracePt t="202664" x="4721225" y="4518025"/>
          <p14:tracePt t="202682" x="4500563" y="4518025"/>
          <p14:tracePt t="202698" x="4216400" y="4518025"/>
          <p14:tracePt t="202715" x="3900488" y="4518025"/>
          <p14:tracePt t="202731" x="3548063" y="4432300"/>
          <p14:tracePt t="202735" x="3398838" y="4391025"/>
          <p14:tracePt t="202748" x="3284538" y="4391025"/>
          <p14:tracePt t="202751" x="3211513" y="4356100"/>
          <p14:tracePt t="202764" x="3148013" y="4356100"/>
          <p14:tracePt t="202767" x="3117850" y="4325938"/>
          <p14:tracePt t="202783" x="3062288" y="4297363"/>
          <p14:tracePt t="202799" x="3003550" y="4267200"/>
          <p14:tracePt t="202817" x="2905125" y="4206875"/>
          <p14:tracePt t="202831" x="2659063" y="4079875"/>
          <p14:tracePt t="202847" x="2352675" y="3952875"/>
          <p14:tracePt t="202864" x="1998663" y="3862388"/>
          <p14:tracePt t="202881" x="1666875" y="3730625"/>
          <p14:tracePt t="202898" x="1446213" y="3608388"/>
          <p14:tracePt t="202915" x="1347788" y="3543300"/>
          <p14:tracePt t="202932" x="1276350" y="3509963"/>
          <p14:tracePt t="202947" x="1246188" y="3479800"/>
          <p14:tracePt t="202968" x="1216025" y="3449638"/>
          <p14:tracePt t="202981" x="1169988" y="3416300"/>
          <p14:tracePt t="202984" x="1119188" y="3386138"/>
          <p14:tracePt t="202999" x="952500" y="3276600"/>
          <p14:tracePt t="203015" x="812800" y="3182938"/>
          <p14:tracePt t="203031" x="693738" y="3101975"/>
          <p14:tracePt t="203048" x="569913" y="2995613"/>
          <p14:tracePt t="203065" x="506413" y="2947988"/>
          <p14:tracePt t="203081" x="481013" y="2892425"/>
          <p14:tracePt t="203097" x="481013" y="2867025"/>
          <p14:tracePt t="203120" x="481013" y="2836863"/>
          <p14:tracePt t="203131" x="481013" y="2824163"/>
          <p14:tracePt t="203148" x="481013" y="2786063"/>
          <p14:tracePt t="203151" x="481013" y="2760663"/>
          <p14:tracePt t="203164" x="481013" y="2735263"/>
          <p14:tracePt t="203167" x="506413" y="2705100"/>
          <p14:tracePt t="203181" x="506413" y="2676525"/>
          <p14:tracePt t="203184" x="506413" y="2651125"/>
          <p14:tracePt t="203199" x="552450" y="2573338"/>
          <p14:tracePt t="203216" x="642938" y="2428875"/>
          <p14:tracePt t="203230" x="668338" y="2390775"/>
          <p14:tracePt t="203248" x="711200" y="2284413"/>
          <p14:tracePt t="203264" x="762000" y="2208213"/>
          <p14:tracePt t="203281" x="820738" y="2147888"/>
          <p14:tracePt t="203299" x="881063" y="2084388"/>
          <p14:tracePt t="203302" x="914400" y="2054225"/>
          <p14:tracePt t="203315" x="927100" y="2008188"/>
          <p14:tracePt t="203332" x="987425" y="1947863"/>
          <p14:tracePt t="203334" x="1000125" y="1935163"/>
          <p14:tracePt t="203347" x="1042988" y="1922463"/>
          <p14:tracePt t="203351" x="1089025" y="1906588"/>
          <p14:tracePt t="203365" x="1139825" y="1858963"/>
          <p14:tracePt t="203368" x="1187450" y="1841500"/>
          <p14:tracePt t="203382" x="1263650" y="1795463"/>
          <p14:tracePt t="203399" x="1319213" y="1765300"/>
          <p14:tracePt t="203415" x="1362075" y="1722438"/>
          <p14:tracePt t="203431" x="1390650" y="1697038"/>
          <p14:tracePt t="203448" x="1425575" y="1684338"/>
          <p14:tracePt t="203464" x="1493838" y="1651000"/>
          <p14:tracePt t="203481" x="1587500" y="1651000"/>
          <p14:tracePt t="203498" x="1641475" y="1651000"/>
          <p14:tracePt t="203515" x="1731963" y="1651000"/>
          <p14:tracePt t="203531" x="1820863" y="1651000"/>
          <p14:tracePt t="203535" x="1884363" y="1651000"/>
          <p14:tracePt t="203547" x="1914525" y="1651000"/>
          <p14:tracePt t="203551" x="1978025" y="1651000"/>
          <p14:tracePt t="203565" x="2003425" y="1651000"/>
          <p14:tracePt t="203567" x="2066925" y="1651000"/>
          <p14:tracePt t="203582" x="2157413" y="1651000"/>
          <p14:tracePt t="203597" x="2220913" y="1651000"/>
          <p14:tracePt t="203601" x="2251075" y="1651000"/>
          <p14:tracePt t="203614" x="2314575" y="1651000"/>
          <p14:tracePt t="203631" x="2365375" y="1651000"/>
          <p14:tracePt t="203648" x="2424113" y="1671638"/>
          <p14:tracePt t="203664" x="2540000" y="1719263"/>
          <p14:tracePt t="203681" x="2590800" y="1770063"/>
          <p14:tracePt t="203698" x="2689225" y="1833563"/>
          <p14:tracePt t="203715" x="2747963" y="1858963"/>
          <p14:tracePt t="203718" x="2778125" y="1889125"/>
          <p14:tracePt t="203731" x="2862263" y="1906588"/>
          <p14:tracePt t="203734" x="2874963" y="1919288"/>
          <p14:tracePt t="203748" x="2935288" y="1947863"/>
          <p14:tracePt t="203764" x="2960688" y="1947863"/>
          <p14:tracePt t="203767" x="3008313" y="1960563"/>
          <p14:tracePt t="203782" x="3021013" y="1973263"/>
          <p14:tracePt t="203798" x="3046413" y="1973263"/>
          <p14:tracePt t="203815" x="3059113" y="1987550"/>
          <p14:tracePt t="203831" x="3059113" y="2012950"/>
          <p14:tracePt t="203848" x="3087688" y="2041525"/>
          <p14:tracePt t="203864" x="3087688" y="2097088"/>
          <p14:tracePt t="203881" x="3087688" y="2185988"/>
          <p14:tracePt t="203898" x="3087688" y="2241550"/>
          <p14:tracePt t="203914" x="3087688" y="2335213"/>
          <p14:tracePt t="203931" x="3127375" y="2471738"/>
          <p14:tracePt t="203935" x="3127375" y="2501900"/>
          <p14:tracePt t="203948" x="3127375" y="2527300"/>
          <p14:tracePt t="203950" x="3114675" y="2573338"/>
          <p14:tracePt t="203965" x="3067050" y="2624138"/>
          <p14:tracePt t="203969" x="3067050" y="2651125"/>
          <p14:tracePt t="203981" x="3049588" y="2697163"/>
          <p14:tracePt t="203985" x="3016250" y="2765425"/>
          <p14:tracePt t="203998" x="2978150" y="2803525"/>
          <p14:tracePt t="204015" x="2930525" y="2884488"/>
          <p14:tracePt t="204031" x="2892425" y="2922588"/>
          <p14:tracePt t="204048" x="2862263" y="2970213"/>
          <p14:tracePt t="204064" x="2824163" y="2995613"/>
          <p14:tracePt t="204080" x="2752725" y="3011488"/>
          <p14:tracePt t="204098" x="2684463" y="3024188"/>
          <p14:tracePt t="204114" x="2590800" y="3059113"/>
          <p14:tracePt t="204131" x="2420938" y="3059113"/>
          <p14:tracePt t="204134" x="2347913" y="3092450"/>
          <p14:tracePt t="204148" x="2284413" y="3092450"/>
          <p14:tracePt t="204151" x="2178050" y="3092450"/>
          <p14:tracePt t="204164" x="2063750" y="3092450"/>
          <p14:tracePt t="204167" x="1884363" y="3135313"/>
          <p14:tracePt t="204181" x="1770063" y="3135313"/>
          <p14:tracePt t="204185" x="1600200" y="3135313"/>
          <p14:tracePt t="204198" x="1314450" y="3135313"/>
          <p14:tracePt t="204215" x="1000125" y="3135313"/>
          <p14:tracePt t="204231" x="790575" y="3135313"/>
          <p14:tracePt t="204248" x="727075" y="3135313"/>
          <p14:tracePt t="204296" x="696913" y="3109913"/>
          <p14:tracePt t="204303" x="671513" y="3109913"/>
          <p14:tracePt t="204315" x="642938" y="3079750"/>
          <p14:tracePt t="204331" x="630238" y="3011488"/>
          <p14:tracePt t="204334" x="600075" y="2982913"/>
          <p14:tracePt t="204348" x="600075" y="2917825"/>
          <p14:tracePt t="204351" x="569913" y="2889250"/>
          <p14:tracePt t="204365" x="569913" y="2824163"/>
          <p14:tracePt t="204367" x="569913" y="2760663"/>
          <p14:tracePt t="204381" x="569913" y="2697163"/>
          <p14:tracePt t="204384" x="569913" y="2671763"/>
          <p14:tracePt t="204399" x="569913" y="2544763"/>
          <p14:tracePt t="204414" x="569913" y="2451100"/>
          <p14:tracePt t="204432" x="569913" y="2360613"/>
          <p14:tracePt t="204448" x="569913" y="2306638"/>
          <p14:tracePt t="204464" x="612775" y="2228850"/>
          <p14:tracePt t="204481" x="658813" y="2200275"/>
          <p14:tracePt t="204498" x="684213" y="2157413"/>
          <p14:tracePt t="204515" x="711200" y="2127250"/>
          <p14:tracePt t="204518" x="744538" y="2097088"/>
          <p14:tracePt t="204536" x="774700" y="2066925"/>
          <p14:tracePt t="204552" x="820738" y="2020888"/>
          <p14:tracePt t="204565" x="833438" y="2008188"/>
          <p14:tracePt t="204568" x="876300" y="1965325"/>
          <p14:tracePt t="204580" x="906463" y="1935163"/>
          <p14:tracePt t="204583" x="936625" y="1906588"/>
          <p14:tracePt t="204599" x="1033463" y="1841500"/>
          <p14:tracePt t="204615" x="1135063" y="1739900"/>
          <p14:tracePt t="204631" x="1195388" y="1709738"/>
          <p14:tracePt t="204648" x="1268413" y="1668463"/>
          <p14:tracePt t="204664" x="1306513" y="1628775"/>
          <p14:tracePt t="204681" x="1365250" y="1600200"/>
          <p14:tracePt t="204697" x="1408113" y="1587500"/>
          <p14:tracePt t="204715" x="1420813" y="1574800"/>
          <p14:tracePt t="204718" x="1481138" y="1544638"/>
          <p14:tracePt t="204732" x="1506538" y="1544638"/>
          <p14:tracePt t="204735" x="1531938" y="1544638"/>
          <p14:tracePt t="204748" x="1560513" y="1544638"/>
          <p14:tracePt t="204751" x="1587500" y="1544638"/>
          <p14:tracePt t="204765" x="1616075" y="1544638"/>
          <p14:tracePt t="204768" x="1676400" y="1544638"/>
          <p14:tracePt t="204781" x="1706563" y="1544638"/>
          <p14:tracePt t="204798" x="1760538" y="1544638"/>
          <p14:tracePt t="204814" x="1851025" y="1544638"/>
          <p14:tracePt t="204832" x="1978025" y="1544638"/>
          <p14:tracePt t="204848" x="2147888" y="1544638"/>
          <p14:tracePt t="204865" x="2241550" y="1544638"/>
          <p14:tracePt t="204881" x="2314575" y="1552575"/>
          <p14:tracePt t="204898" x="2357438" y="1565275"/>
          <p14:tracePt t="204914" x="2403475" y="1582738"/>
          <p14:tracePt t="204933" x="2403475" y="1608138"/>
          <p14:tracePt t="204935" x="2403475" y="1638300"/>
          <p14:tracePt t="204948" x="2403475" y="1663700"/>
          <p14:tracePt t="204950" x="2420938" y="1709738"/>
          <p14:tracePt t="204965" x="2433638" y="1757363"/>
          <p14:tracePt t="204968" x="2433638" y="1820863"/>
          <p14:tracePt t="204982" x="2433638" y="1990725"/>
          <p14:tracePt t="204999" x="2403475" y="2170113"/>
          <p14:tracePt t="205017" x="2266950" y="2344738"/>
          <p14:tracePt t="205031" x="2109788" y="2497138"/>
          <p14:tracePt t="205049" x="1914525" y="2620963"/>
          <p14:tracePt t="205065" x="1820863" y="2651125"/>
          <p14:tracePt t="205081" x="1790700" y="2651125"/>
          <p14:tracePt t="205098" x="1697038" y="2620963"/>
          <p14:tracePt t="205115" x="1573213" y="2497138"/>
          <p14:tracePt t="205118" x="1446213" y="2413000"/>
          <p14:tracePt t="205131" x="1314450" y="2279650"/>
          <p14:tracePt t="205135" x="1182688" y="2170113"/>
          <p14:tracePt t="205147" x="1101725" y="2066925"/>
          <p14:tracePt t="205150" x="957263" y="1828800"/>
          <p14:tracePt t="205164" x="893763" y="1681163"/>
          <p14:tracePt t="205167" x="830263" y="1527175"/>
          <p14:tracePt t="205182" x="830263" y="1349375"/>
          <p14:tracePt t="205198" x="803275" y="1187450"/>
          <p14:tracePt t="205215" x="982663" y="1114425"/>
          <p14:tracePt t="205231" x="1157288" y="1114425"/>
          <p14:tracePt t="205248" x="1268413" y="1114425"/>
          <p14:tracePt t="205265" x="1339850" y="1114425"/>
          <p14:tracePt t="205281" x="1428750" y="1284288"/>
          <p14:tracePt t="205297" x="1471613" y="1574800"/>
          <p14:tracePt t="205314" x="1471613" y="1863725"/>
          <p14:tracePt t="205331" x="1433513" y="2208213"/>
          <p14:tracePt t="205348" x="1233488" y="2492375"/>
          <p14:tracePt t="205351" x="1081088" y="2603500"/>
          <p14:tracePt t="205365" x="927100" y="2671763"/>
          <p14:tracePt t="205368" x="863600" y="2671763"/>
          <p14:tracePt t="205381" x="800100" y="2671763"/>
          <p14:tracePt t="205384" x="736600" y="2671763"/>
          <p14:tracePt t="205400" x="706438" y="2646363"/>
          <p14:tracePt t="205414" x="688975" y="2489200"/>
          <p14:tracePt t="205432" x="688975" y="2259013"/>
          <p14:tracePt t="205449" x="727075" y="2020888"/>
          <p14:tracePt t="205464" x="965200" y="1782763"/>
          <p14:tracePt t="205481" x="1241425" y="1654175"/>
          <p14:tracePt t="205498" x="1454150" y="1616075"/>
          <p14:tracePt t="205515" x="1544638" y="1616075"/>
          <p14:tracePt t="205531" x="1663700" y="1727200"/>
          <p14:tracePt t="205534" x="1757363" y="1935163"/>
          <p14:tracePt t="205548" x="1828800" y="2195513"/>
          <p14:tracePt t="205551" x="1897063" y="2454275"/>
          <p14:tracePt t="205563" x="1947863" y="2773363"/>
          <p14:tracePt t="205566" x="1995488" y="3028950"/>
          <p14:tracePt t="205581" x="2041525" y="3262313"/>
          <p14:tracePt t="205584" x="2079625" y="3386138"/>
          <p14:tracePt t="205599" x="2079625" y="3475038"/>
          <p14:tracePt t="205638" x="2092325" y="3489325"/>
          <p14:tracePt t="205655" x="2105025" y="3479800"/>
          <p14:tracePt t="205662" x="2105025" y="3424238"/>
          <p14:tracePt t="205671" x="2139950" y="3355975"/>
          <p14:tracePt t="205681" x="2139950" y="3327400"/>
          <p14:tracePt t="205698" x="2139950" y="3276600"/>
          <p14:tracePt t="205888" x="2152650" y="3262313"/>
          <p14:tracePt t="205904" x="2178050" y="3262313"/>
          <p14:tracePt t="205927" x="2190750" y="3249613"/>
          <p14:tracePt t="206071" x="2190750" y="3224213"/>
          <p14:tracePt t="206087" x="2198688" y="3211513"/>
          <p14:tracePt t="206095" x="2211388" y="3198813"/>
          <p14:tracePt t="206368" x="2224088" y="3186113"/>
          <p14:tracePt t="206384" x="2251075" y="3186113"/>
          <p14:tracePt t="206400" x="2263775" y="3195638"/>
          <p14:tracePt t="206511" x="2263775" y="3221038"/>
          <p14:tracePt t="206519" x="2263775" y="3249613"/>
          <p14:tracePt t="206532" x="2263775" y="3276600"/>
          <p14:tracePt t="206534" x="2263775" y="3302000"/>
          <p14:tracePt t="206548" x="2263775" y="3411538"/>
          <p14:tracePt t="206551" x="2263775" y="3436938"/>
          <p14:tracePt t="206564" x="2263775" y="3543300"/>
          <p14:tracePt t="206567" x="2263775" y="3662363"/>
          <p14:tracePt t="206582" x="2182813" y="3905250"/>
          <p14:tracePt t="206599" x="2117725" y="4173538"/>
          <p14:tracePt t="206615" x="1947863" y="4429125"/>
          <p14:tracePt t="206630" x="1854200" y="4556125"/>
          <p14:tracePt t="206648" x="1820863" y="4687888"/>
          <p14:tracePt t="206664" x="1808163" y="4725988"/>
          <p14:tracePt t="206683" x="1795463" y="4794250"/>
          <p14:tracePt t="206699" x="1795463" y="4887913"/>
          <p14:tracePt t="206714" x="1795463" y="4976813"/>
          <p14:tracePt t="206731" x="1795463" y="5041900"/>
          <p14:tracePt t="206735" x="1795463" y="5067300"/>
          <p14:tracePt t="206776" x="1825625" y="5097463"/>
          <p14:tracePt t="206783" x="1833563" y="5110163"/>
          <p14:tracePt t="206799" x="1858963" y="5110163"/>
          <p14:tracePt t="206807" x="1889125" y="5110163"/>
          <p14:tracePt t="206815" x="1957388" y="5143500"/>
          <p14:tracePt t="206832" x="2132013" y="5181600"/>
          <p14:tracePt t="206847" x="2322513" y="5257800"/>
          <p14:tracePt t="206864" x="2527300" y="5257800"/>
          <p14:tracePt t="206882" x="2740025" y="5295900"/>
          <p14:tracePt t="206897" x="2978150" y="5335588"/>
          <p14:tracePt t="206915" x="3271838" y="5373688"/>
          <p14:tracePt t="206931" x="3556000" y="5373688"/>
          <p14:tracePt t="206935" x="3679825" y="5416550"/>
          <p14:tracePt t="206948" x="3849688" y="5416550"/>
          <p14:tracePt t="206951" x="4029075" y="5457825"/>
          <p14:tracePt t="206964" x="4254500" y="5457825"/>
          <p14:tracePt t="206966" x="4479925" y="5457825"/>
          <p14:tracePt t="206980" x="4760913" y="5457825"/>
          <p14:tracePt t="206983" x="5014913" y="5457825"/>
          <p14:tracePt t="206999" x="5551488" y="5457825"/>
          <p14:tracePt t="207015" x="6002338" y="5457825"/>
          <p14:tracePt t="207031" x="6397625" y="5457825"/>
          <p14:tracePt t="207048" x="6567488" y="5407025"/>
          <p14:tracePt t="207064" x="6632575" y="5310188"/>
          <p14:tracePt t="207082" x="6632575" y="5176838"/>
          <p14:tracePt t="207098" x="6632575" y="5049838"/>
          <p14:tracePt t="207115" x="6632575" y="4832350"/>
          <p14:tracePt t="207118" x="6551613" y="4705350"/>
          <p14:tracePt t="207132" x="6508750" y="4581525"/>
          <p14:tracePt t="207135" x="6423025" y="4454525"/>
          <p14:tracePt t="207148" x="6288088" y="4271963"/>
          <p14:tracePt t="207151" x="6176963" y="4113213"/>
          <p14:tracePt t="207165" x="6015038" y="3952875"/>
          <p14:tracePt t="207168" x="5764213" y="3727450"/>
          <p14:tracePt t="207181" x="5576888" y="3540125"/>
          <p14:tracePt t="207184" x="5364163" y="3398838"/>
          <p14:tracePt t="207199" x="4913313" y="3092450"/>
          <p14:tracePt t="207214" x="4573588" y="2841625"/>
          <p14:tracePt t="207231" x="4318000" y="2671763"/>
          <p14:tracePt t="207248" x="4148138" y="2573338"/>
          <p14:tracePt t="207264" x="4032250" y="2527300"/>
          <p14:tracePt t="207281" x="3849688" y="2492375"/>
          <p14:tracePt t="207299" x="3671888" y="2454275"/>
          <p14:tracePt t="207314" x="3433763" y="2416175"/>
          <p14:tracePt t="207331" x="3117850" y="2416175"/>
          <p14:tracePt t="207335" x="2943225" y="2395538"/>
          <p14:tracePt t="207348" x="2798763" y="2373313"/>
          <p14:tracePt t="207351" x="2684463" y="2373313"/>
          <p14:tracePt t="207364" x="2570163" y="2373313"/>
          <p14:tracePt t="207367" x="2398713" y="2373313"/>
          <p14:tracePt t="207381" x="2335213" y="2373313"/>
          <p14:tracePt t="207385" x="2224088" y="2373313"/>
          <p14:tracePt t="207399" x="2046288" y="2373313"/>
          <p14:tracePt t="207416" x="1825625" y="2373313"/>
          <p14:tracePt t="207433" x="1539875" y="2373313"/>
          <p14:tracePt t="207448" x="1250950" y="2373313"/>
          <p14:tracePt t="207464" x="952500" y="2454275"/>
          <p14:tracePt t="207481" x="701675" y="2578100"/>
          <p14:tracePt t="207497" x="481013" y="2679700"/>
          <p14:tracePt t="207515" x="352425" y="2808288"/>
          <p14:tracePt t="207530" x="255588" y="2892425"/>
          <p14:tracePt t="207548" x="182563" y="3076575"/>
          <p14:tracePt t="207551" x="144463" y="3148013"/>
          <p14:tracePt t="207565" x="111125" y="3216275"/>
          <p14:tracePt t="207568" x="111125" y="3279775"/>
          <p14:tracePt t="207581" x="111125" y="3365500"/>
          <p14:tracePt t="207584" x="111125" y="3454400"/>
          <p14:tracePt t="207599" x="111125" y="3740150"/>
          <p14:tracePt t="207615" x="111125" y="3998913"/>
          <p14:tracePt t="207631" x="230188" y="4224338"/>
          <p14:tracePt t="207648" x="481013" y="4565650"/>
          <p14:tracePt t="207664" x="906463" y="4892675"/>
          <p14:tracePt t="207682" x="1319213" y="5029200"/>
          <p14:tracePt t="207698" x="1722438" y="5122863"/>
          <p14:tracePt t="207715" x="2289175" y="5122863"/>
          <p14:tracePt t="207731" x="2998788" y="5122863"/>
          <p14:tracePt t="207748" x="3811588" y="5122863"/>
          <p14:tracePt t="207751" x="4249738" y="5067300"/>
          <p14:tracePt t="207763" x="4687888" y="5006975"/>
          <p14:tracePt t="207767" x="5176838" y="4948238"/>
          <p14:tracePt t="207780" x="5691188" y="4816475"/>
          <p14:tracePt t="207784" x="6164263" y="4657725"/>
          <p14:tracePt t="207799" x="6886575" y="4411663"/>
          <p14:tracePt t="207814" x="7334250" y="4178300"/>
          <p14:tracePt t="207831" x="7673975" y="3930650"/>
          <p14:tracePt t="207848" x="7881938" y="3717925"/>
          <p14:tracePt t="207864" x="8005763" y="3467100"/>
          <p14:tracePt t="207881" x="8043863" y="3284538"/>
          <p14:tracePt t="207898" x="8043863" y="3054350"/>
          <p14:tracePt t="207915" x="7942263" y="2833688"/>
          <p14:tracePt t="207918" x="7856538" y="2705100"/>
          <p14:tracePt t="207931" x="7673975" y="2565400"/>
          <p14:tracePt t="207933" x="7546975" y="2479675"/>
          <p14:tracePt t="207948" x="7364413" y="2390775"/>
          <p14:tracePt t="207951" x="7210425" y="2301875"/>
          <p14:tracePt t="207965" x="6946900" y="2208213"/>
          <p14:tracePt t="207968" x="6746875" y="2185988"/>
          <p14:tracePt t="207981" x="6572250" y="2139950"/>
          <p14:tracePt t="207984" x="6364288" y="2071688"/>
          <p14:tracePt t="207997" x="6138863" y="2071688"/>
          <p14:tracePt t="208000" x="5964238" y="2028825"/>
          <p14:tracePt t="208014" x="5624513" y="2028825"/>
          <p14:tracePt t="208031" x="5389563" y="2028825"/>
          <p14:tracePt t="208048" x="5262563" y="2028825"/>
          <p14:tracePt t="208064" x="5138738" y="2028825"/>
          <p14:tracePt t="208081" x="5057775" y="2071688"/>
          <p14:tracePt t="208098" x="5019675" y="2109788"/>
          <p14:tracePt t="208115" x="4976813" y="2152650"/>
          <p14:tracePt t="208131" x="4933950" y="2195513"/>
          <p14:tracePt t="208147" x="4921250" y="2208213"/>
          <p14:tracePt t="208151" x="4908550" y="2220913"/>
          <p14:tracePt t="208191" x="4900613" y="2228850"/>
          <p14:tracePt t="208199" x="4905375" y="2241550"/>
          <p14:tracePt t="208207" x="4918075" y="2254250"/>
          <p14:tracePt t="208223" x="4946650" y="2279650"/>
          <p14:tracePt t="208239" x="4946650" y="2309813"/>
          <p14:tracePt t="208248" x="4976813" y="2339975"/>
          <p14:tracePt t="208263" x="5014913" y="2378075"/>
          <p14:tracePt t="208281" x="5045075" y="2408238"/>
          <p14:tracePt t="208297" x="5057775" y="2420938"/>
          <p14:tracePt t="208314" x="5083175" y="2451100"/>
          <p14:tracePt t="208331" x="5083175" y="2476500"/>
          <p14:tracePt t="208335" x="5083175" y="2501900"/>
          <p14:tracePt t="208352" x="5083175" y="2532063"/>
          <p14:tracePt t="208364" x="5083175" y="2557463"/>
          <p14:tracePt t="208367" x="5083175" y="2586038"/>
          <p14:tracePt t="208381" x="5040313" y="2633663"/>
          <p14:tracePt t="208385" x="5011738" y="2663825"/>
          <p14:tracePt t="208399" x="4956175" y="2717800"/>
          <p14:tracePt t="208415" x="4776788" y="2854325"/>
          <p14:tracePt t="208433" x="4683125" y="2917825"/>
          <p14:tracePt t="208447" x="4500563" y="3097213"/>
          <p14:tracePt t="208464" x="4275138" y="3246438"/>
          <p14:tracePt t="208482" x="3994150" y="3395663"/>
          <p14:tracePt t="208498" x="3738563" y="3565525"/>
          <p14:tracePt t="208514" x="3475038" y="3781425"/>
          <p14:tracePt t="208530" x="3352800" y="3910013"/>
          <p14:tracePt t="208548" x="3313113" y="4092575"/>
          <p14:tracePt t="208551" x="3279775" y="4165600"/>
          <p14:tracePt t="208565" x="3279775" y="4191000"/>
          <p14:tracePt t="208568" x="3292475" y="4279900"/>
          <p14:tracePt t="208581" x="3322638" y="4310063"/>
          <p14:tracePt t="208584" x="3373438" y="4356100"/>
          <p14:tracePt t="208599" x="3471863" y="4459288"/>
          <p14:tracePt t="208614" x="3517900" y="4471988"/>
          <p14:tracePt t="208632" x="3556000" y="4471988"/>
          <p14:tracePt t="208647" x="3594100" y="4471988"/>
          <p14:tracePt t="208704" x="3606800" y="4462463"/>
          <p14:tracePt t="209000" x="3632200" y="4437063"/>
          <p14:tracePt t="209007" x="3644900" y="4424363"/>
          <p14:tracePt t="209013" x="3659188" y="4411663"/>
          <p14:tracePt t="209031" x="3684588" y="4391025"/>
          <p14:tracePt t="209048" x="3709988" y="4365625"/>
          <p14:tracePt t="209064" x="3730625" y="4338638"/>
          <p14:tracePt t="209081" x="3756025" y="4318000"/>
          <p14:tracePt t="209097" x="3781425" y="4275138"/>
          <p14:tracePt t="209115" x="3794125" y="4254500"/>
          <p14:tracePt t="209131" x="3806825" y="4241800"/>
          <p14:tracePt t="209147" x="3819525" y="4229100"/>
          <p14:tracePt t="209150" x="3832225" y="4216400"/>
          <p14:tracePt t="209207" x="3832225" y="4191000"/>
          <p14:tracePt t="209215" x="3844925" y="4178300"/>
          <p14:tracePt t="209232" x="3871913" y="4152900"/>
          <p14:tracePt t="209255" x="3900488" y="4122738"/>
          <p14:tracePt t="209631" x="3913188" y="4110038"/>
          <p14:tracePt t="209696" x="3913188" y="4084638"/>
          <p14:tracePt t="209735" x="3913188" y="4071938"/>
          <p14:tracePt t="209743" x="3913188" y="4059238"/>
          <p14:tracePt t="209864" x="3905250" y="4067175"/>
          <p14:tracePt t="209871" x="3879850" y="4067175"/>
          <p14:tracePt t="209887" x="3854450" y="4067175"/>
          <p14:tracePt t="209897" x="3824288" y="4067175"/>
          <p14:tracePt t="209915" x="3786188" y="4079875"/>
          <p14:tracePt t="209931" x="3773488" y="4092575"/>
          <p14:tracePt t="209947" x="3722688" y="4092575"/>
          <p14:tracePt t="209950" x="3709988" y="4105275"/>
          <p14:tracePt t="209968" x="3697288" y="4113213"/>
          <p14:tracePt t="209984" x="3671888" y="4113213"/>
          <p14:tracePt t="209998" x="3644900" y="4140200"/>
          <p14:tracePt t="210015" x="3624263" y="4165600"/>
          <p14:tracePt t="210056" x="3611563" y="4178300"/>
          <p14:tracePt t="210087" x="3611563" y="4203700"/>
          <p14:tracePt t="210143" x="3619500" y="4211638"/>
          <p14:tracePt t="210150" x="3644900" y="4211638"/>
          <p14:tracePt t="210164" x="3671888" y="4211638"/>
          <p14:tracePt t="210167" x="3735388" y="4211638"/>
          <p14:tracePt t="210181" x="3760788" y="4211638"/>
          <p14:tracePt t="210183" x="3806825" y="4203700"/>
          <p14:tracePt t="210255" x="3819525" y="4191000"/>
          <p14:tracePt t="210271" x="3844925" y="4191000"/>
          <p14:tracePt t="210359" x="3875088" y="4191000"/>
          <p14:tracePt t="210384" x="3922713" y="4203700"/>
          <p14:tracePt t="210408" x="3935413" y="4211638"/>
          <p14:tracePt t="210415" x="3960813" y="4241800"/>
          <p14:tracePt t="210422" x="3986213" y="4241800"/>
          <p14:tracePt t="210432" x="4054475" y="4275138"/>
          <p14:tracePt t="210448" x="4148138" y="4305300"/>
          <p14:tracePt t="210464" x="4244975" y="4338638"/>
          <p14:tracePt t="210481" x="4295775" y="4338638"/>
          <p14:tracePt t="210498" x="4351338" y="4338638"/>
          <p14:tracePt t="210514" x="4406900" y="4338638"/>
          <p14:tracePt t="210530" x="4495800" y="4338638"/>
          <p14:tracePt t="210548" x="4589463" y="4338638"/>
          <p14:tracePt t="210551" x="4614863" y="4338638"/>
          <p14:tracePt t="210564" x="4679950" y="4338638"/>
          <p14:tracePt t="210567" x="4708525" y="4338638"/>
          <p14:tracePt t="210580" x="4773613" y="4373563"/>
          <p14:tracePt t="210582" x="4802188" y="4373563"/>
          <p14:tracePt t="210599" x="4930775" y="4373563"/>
          <p14:tracePt t="210614" x="5062538" y="4406900"/>
          <p14:tracePt t="210631" x="5214938" y="4406900"/>
          <p14:tracePt t="210648" x="5326063" y="4406900"/>
          <p14:tracePt t="210664" x="5546725" y="4406900"/>
          <p14:tracePt t="210682" x="5688013" y="4437063"/>
          <p14:tracePt t="210698" x="5819775" y="4471988"/>
          <p14:tracePt t="210714" x="6002338" y="4505325"/>
          <p14:tracePt t="210731" x="6142038" y="4538663"/>
          <p14:tracePt t="210734" x="6210300" y="4573588"/>
          <p14:tracePt t="210747" x="6283325" y="4606925"/>
          <p14:tracePt t="210750" x="6351588" y="4645025"/>
          <p14:tracePt t="210764" x="6423025" y="4679950"/>
          <p14:tracePt t="210767" x="6491288" y="4713288"/>
          <p14:tracePt t="210781" x="6564313" y="4748213"/>
          <p14:tracePt t="210784" x="6661150" y="4806950"/>
          <p14:tracePt t="210799" x="6938963" y="4913313"/>
          <p14:tracePt t="210815" x="7466013" y="5105400"/>
          <p14:tracePt t="210832" x="8388350" y="5348288"/>
          <p14:tracePt t="210847" x="9596438" y="5483225"/>
          <p14:tracePt t="210864" x="10779125" y="5551488"/>
          <p14:tracePt t="210881" x="11822113" y="5551488"/>
          <p14:tracePt t="211024" x="11115675" y="2344738"/>
          <p14:tracePt t="211030" x="10401300" y="2046288"/>
          <p14:tracePt t="211048" x="8699500" y="1412875"/>
          <p14:tracePt t="211064" x="6977063" y="939800"/>
          <p14:tracePt t="211081" x="5432425" y="795338"/>
          <p14:tracePt t="211097" x="4024313" y="723900"/>
          <p14:tracePt t="211115" x="2930525" y="850900"/>
          <p14:tracePt t="211131" x="1909763" y="1468438"/>
          <p14:tracePt t="211134" x="1489075" y="1790700"/>
          <p14:tracePt t="211147" x="1144588" y="2165350"/>
          <p14:tracePt t="211150" x="782638" y="2595563"/>
          <p14:tracePt t="211165" x="569913" y="2982913"/>
          <p14:tracePt t="211167" x="430213" y="3348038"/>
          <p14:tracePt t="211181" x="280988" y="3768725"/>
          <p14:tracePt t="211184" x="161925" y="4003675"/>
          <p14:tracePt t="211199" x="161925" y="4403725"/>
          <p14:tracePt t="211214" x="212725" y="4556125"/>
          <p14:tracePt t="211230" x="339725" y="4641850"/>
          <p14:tracePt t="211233" x="519113" y="4687888"/>
          <p14:tracePt t="211247" x="969963" y="4687888"/>
          <p14:tracePt t="211264" x="1587500" y="4687888"/>
          <p14:tracePt t="211280" x="2595563" y="4629150"/>
          <p14:tracePt t="211298" x="3935413" y="4419600"/>
          <p14:tracePt t="211314" x="5156200" y="4033838"/>
          <p14:tracePt t="211331" x="5743575" y="3702050"/>
          <p14:tracePt t="211334" x="5900738" y="3540125"/>
          <p14:tracePt t="211347" x="5989638" y="3360738"/>
          <p14:tracePt t="211350" x="5989638" y="3186113"/>
          <p14:tracePt t="211365" x="5989638" y="3016250"/>
          <p14:tracePt t="211367" x="5989638" y="2846388"/>
          <p14:tracePt t="211381" x="5878513" y="2638425"/>
          <p14:tracePt t="211384" x="5738813" y="2398713"/>
          <p14:tracePt t="211397" x="5551488" y="2263775"/>
          <p14:tracePt t="211400" x="5313363" y="2119313"/>
          <p14:tracePt t="211415" x="4854575" y="2025650"/>
          <p14:tracePt t="211432" x="4581525" y="2025650"/>
          <p14:tracePt t="211447" x="4189413" y="2292350"/>
          <p14:tracePt t="211464" x="3798888" y="3003550"/>
          <p14:tracePt t="211481" x="3675063" y="3875088"/>
          <p14:tracePt t="211497" x="3994150" y="4645025"/>
          <p14:tracePt t="211514" x="4814888" y="5203825"/>
          <p14:tracePt t="211531" x="5832475" y="5262563"/>
          <p14:tracePt t="211534" x="6184900" y="5262563"/>
          <p14:tracePt t="211547" x="6673850" y="5203825"/>
          <p14:tracePt t="211550" x="7337425" y="4910138"/>
          <p14:tracePt t="211564" x="7908925" y="4551363"/>
          <p14:tracePt t="211567" x="8286750" y="4206875"/>
          <p14:tracePt t="211581" x="8585200" y="3748088"/>
          <p14:tracePt t="211584" x="8699500" y="3340100"/>
          <p14:tracePt t="211599" x="8636000" y="2327275"/>
          <p14:tracePt t="211615" x="7793038" y="1162050"/>
          <p14:tracePt t="211631" x="6807200" y="476250"/>
          <p14:tracePt t="211648" x="6194425" y="207963"/>
          <p14:tracePt t="211665" x="6057900" y="207963"/>
          <p14:tracePt t="211680" x="6015038" y="250825"/>
          <p14:tracePt t="211697" x="6015038" y="582613"/>
          <p14:tracePt t="211714" x="6100763" y="881063"/>
          <p14:tracePt t="211731" x="6164263" y="1149350"/>
          <p14:tracePt t="211748" x="6207125" y="1190625"/>
          <p14:tracePt t="211799" x="6232525" y="1169988"/>
          <p14:tracePt t="211808" x="6232525" y="1122363"/>
          <p14:tracePt t="211815" x="6232525" y="1109663"/>
          <p14:tracePt t="211831" x="6232525" y="1084263"/>
          <p14:tracePt t="212183" x="6151563" y="1068388"/>
          <p14:tracePt t="212191" x="5926138" y="1068388"/>
          <p14:tracePt t="212199" x="5700713" y="1068388"/>
          <p14:tracePt t="212215" x="5245100" y="1109663"/>
          <p14:tracePt t="212230" x="5146675" y="1139825"/>
          <p14:tracePt t="212303" x="5138738" y="1152525"/>
          <p14:tracePt t="212311" x="5138738" y="1177925"/>
          <p14:tracePt t="212344" x="5143500" y="1190625"/>
          <p14:tracePt t="212351" x="5156200" y="1203325"/>
          <p14:tracePt t="212365" x="5168900" y="1216025"/>
          <p14:tracePt t="212381" x="5194300" y="1216025"/>
          <p14:tracePt t="212398" x="5240338" y="1246188"/>
          <p14:tracePt t="212471" x="5253038" y="1246188"/>
          <p14:tracePt t="212487" x="5278438" y="1246188"/>
          <p14:tracePt t="212519" x="5308600" y="1246188"/>
          <p14:tracePt t="212560" x="5334000" y="1246188"/>
          <p14:tracePt t="212616" x="5359400" y="1246188"/>
          <p14:tracePt t="212639" x="5389563" y="1246188"/>
          <p14:tracePt t="212655" x="5414963" y="1246188"/>
          <p14:tracePt t="212664" x="5445125" y="1246188"/>
          <p14:tracePt t="212671" x="5470525" y="1246188"/>
          <p14:tracePt t="212687" x="5518150" y="1263650"/>
          <p14:tracePt t="212704" x="5534025" y="1309688"/>
          <p14:tracePt t="212720" x="5546725" y="1322388"/>
          <p14:tracePt t="212730" x="5546725" y="1349375"/>
          <p14:tracePt t="212748" x="5546725" y="1420813"/>
          <p14:tracePt t="212751" x="5546725" y="1506538"/>
          <p14:tracePt t="212763" x="5546725" y="1570038"/>
          <p14:tracePt t="212767" x="5508625" y="1727200"/>
          <p14:tracePt t="212781" x="5334000" y="2003425"/>
          <p14:tracePt t="212784" x="5138738" y="2339975"/>
          <p14:tracePt t="212798" x="4568825" y="3556000"/>
          <p14:tracePt t="212815" x="3849688" y="5275263"/>
          <p14:tracePt t="213271" x="2114550" y="6726238"/>
          <p14:tracePt t="213281" x="2114550" y="6662738"/>
          <p14:tracePt t="213297" x="2114550" y="6513513"/>
          <p14:tracePt t="213314" x="2114550" y="6386513"/>
          <p14:tracePt t="213330" x="2114550" y="6257925"/>
          <p14:tracePt t="213348" x="2101850" y="6186488"/>
          <p14:tracePt t="213350" x="2089150" y="6173788"/>
          <p14:tracePt t="213365" x="2089150" y="6146800"/>
          <p14:tracePt t="213367" x="2076450" y="6134100"/>
          <p14:tracePt t="213381" x="2046288" y="6105525"/>
          <p14:tracePt t="213398" x="1990725" y="6075363"/>
          <p14:tracePt t="213414" x="1935163" y="6075363"/>
          <p14:tracePt t="213431" x="1879600" y="6045200"/>
          <p14:tracePt t="213447" x="1820863" y="6015038"/>
          <p14:tracePt t="213464" x="1765300" y="5986463"/>
          <p14:tracePt t="213480" x="1739900" y="5961063"/>
          <p14:tracePt t="213496" x="1684338" y="5934075"/>
          <p14:tracePt t="213514" x="1633538" y="5908675"/>
          <p14:tracePt t="213531" x="1573213" y="5880100"/>
          <p14:tracePt t="213548" x="1463675" y="5849938"/>
          <p14:tracePt t="213551" x="1450975" y="5849938"/>
          <p14:tracePt t="213655" x="1476375" y="5849938"/>
          <p14:tracePt t="213665" x="1535113" y="5849938"/>
          <p14:tracePt t="213671" x="1646238" y="5849938"/>
          <p14:tracePt t="213680" x="1816100" y="5849938"/>
          <p14:tracePt t="213697" x="2101850" y="5849938"/>
          <p14:tracePt t="213713" x="2497138" y="5849938"/>
          <p14:tracePt t="213731" x="2841625" y="5849938"/>
          <p14:tracePt t="213734" x="2927350" y="5849938"/>
          <p14:tracePt t="213748" x="2940050" y="5849938"/>
          <p14:tracePt t="213784" x="2952750" y="5837238"/>
          <p14:tracePt t="213815" x="2943225" y="5824538"/>
          <p14:tracePt t="213823" x="2917825" y="5824538"/>
          <p14:tracePt t="213832" x="2854325" y="5824538"/>
          <p14:tracePt t="213847" x="2717800" y="5824538"/>
          <p14:tracePt t="213864" x="2547938" y="5824538"/>
          <p14:tracePt t="213880" x="2378075" y="5824538"/>
          <p14:tracePt t="213897" x="2147888" y="5824538"/>
          <p14:tracePt t="213914" x="1970088" y="5824538"/>
          <p14:tracePt t="213931" x="1919288" y="5824538"/>
          <p14:tracePt t="214015" x="2020888" y="5824538"/>
          <p14:tracePt t="214023" x="2084388" y="5824538"/>
          <p14:tracePt t="214031" x="2190750" y="5824538"/>
          <p14:tracePt t="214048" x="2365375" y="5824538"/>
          <p14:tracePt t="214064" x="2603500" y="5781675"/>
          <p14:tracePt t="214080" x="2790825" y="5748338"/>
          <p14:tracePt t="214097" x="2884488" y="5718175"/>
          <p14:tracePt t="214144" x="2897188" y="5705475"/>
          <p14:tracePt t="214168" x="2859088" y="5692775"/>
          <p14:tracePt t="214175" x="2811463" y="5692775"/>
          <p14:tracePt t="214184" x="2768600" y="5692775"/>
          <p14:tracePt t="214198" x="2595563" y="5692775"/>
          <p14:tracePt t="214215" x="2424113" y="5692775"/>
          <p14:tracePt t="214231" x="2254250" y="5692775"/>
          <p14:tracePt t="214250" x="2165350" y="5692775"/>
          <p14:tracePt t="214264" x="2071688" y="5692775"/>
          <p14:tracePt t="214281" x="2016125" y="5692775"/>
          <p14:tracePt t="214298" x="1965325" y="5692775"/>
          <p14:tracePt t="214314" x="1906588" y="5662613"/>
          <p14:tracePt t="214331" x="1879600" y="5662613"/>
          <p14:tracePt t="214347" x="1838325" y="5649913"/>
          <p14:tracePt t="214350" x="1828800" y="5637213"/>
          <p14:tracePt t="214471" x="1816100" y="5624513"/>
          <p14:tracePt t="214495" x="1816100" y="5599113"/>
          <p14:tracePt t="214503" x="1825625" y="5551488"/>
          <p14:tracePt t="214514" x="1854200" y="5551488"/>
          <p14:tracePt t="214530" x="1927225" y="5551488"/>
          <p14:tracePt t="214548" x="2038350" y="5551488"/>
          <p14:tracePt t="214551" x="2101850" y="5551488"/>
          <p14:tracePt t="214564" x="2127250" y="5551488"/>
          <p14:tracePt t="214567" x="2190750" y="5551488"/>
          <p14:tracePt t="214581" x="2254250" y="5551488"/>
          <p14:tracePt t="214584" x="2317750" y="5551488"/>
          <p14:tracePt t="214598" x="2408238" y="5551488"/>
          <p14:tracePt t="214615" x="2535238" y="5551488"/>
          <p14:tracePt t="214631" x="2705100" y="5551488"/>
          <p14:tracePt t="214647" x="2995613" y="5551488"/>
          <p14:tracePt t="214664" x="3224213" y="5551488"/>
          <p14:tracePt t="214681" x="3406775" y="5518150"/>
          <p14:tracePt t="214697" x="3505200" y="5483225"/>
          <p14:tracePt t="214714" x="3525838" y="5457825"/>
          <p14:tracePt t="214736" x="3525838" y="5432425"/>
          <p14:tracePt t="214747" x="3484563" y="5416550"/>
          <p14:tracePt t="214764" x="3406775" y="5373688"/>
          <p14:tracePt t="214767" x="3365500" y="5373688"/>
          <p14:tracePt t="214781" x="3279775" y="5373688"/>
          <p14:tracePt t="214784" x="3249613" y="5343525"/>
          <p14:tracePt t="214797" x="3140075" y="5343525"/>
          <p14:tracePt t="214800" x="3024188" y="5343525"/>
          <p14:tracePt t="214815" x="2795588" y="5343525"/>
          <p14:tracePt t="214831" x="2590800" y="5343525"/>
          <p14:tracePt t="214847" x="2441575" y="5343525"/>
          <p14:tracePt t="214865" x="2314575" y="5343525"/>
          <p14:tracePt t="214881" x="2284413" y="5343525"/>
          <p14:tracePt t="214928" x="2271713" y="5348288"/>
          <p14:tracePt t="214944" x="2279650" y="5360988"/>
          <p14:tracePt t="214951" x="2335213" y="5360988"/>
          <p14:tracePt t="214963" x="2398713" y="5360988"/>
          <p14:tracePt t="214966" x="2463800" y="5360988"/>
          <p14:tracePt t="214980" x="2573338" y="5360988"/>
          <p14:tracePt t="214983" x="2689225" y="5360988"/>
          <p14:tracePt t="214998" x="2917825" y="5360988"/>
          <p14:tracePt t="215015" x="3008313" y="5360988"/>
          <p14:tracePt t="215030" x="3071813" y="5360988"/>
          <p14:tracePt t="215056" x="3084513" y="5351463"/>
          <p14:tracePt t="215065" x="3084513" y="5326063"/>
          <p14:tracePt t="215081" x="3084513" y="5300663"/>
          <p14:tracePt t="215098" x="3011488" y="5254625"/>
          <p14:tracePt t="215115" x="2884488" y="5254625"/>
          <p14:tracePt t="215131" x="2714625" y="5254625"/>
          <p14:tracePt t="215147" x="2484438" y="5254625"/>
          <p14:tracePt t="215151" x="2370138" y="5254625"/>
          <p14:tracePt t="215164" x="2251075" y="5254625"/>
          <p14:tracePt t="215167" x="2185988" y="5254625"/>
          <p14:tracePt t="215184" x="2160588" y="5254625"/>
          <p14:tracePt t="215256" x="2182813" y="5254625"/>
          <p14:tracePt t="215265" x="2246313" y="5254625"/>
          <p14:tracePt t="215271" x="2276475" y="5254625"/>
          <p14:tracePt t="215280" x="2339975" y="5254625"/>
          <p14:tracePt t="215297" x="2378075" y="5216525"/>
          <p14:tracePt t="215314" x="2403475" y="5189538"/>
          <p14:tracePt t="215331" x="2403475" y="5164138"/>
          <p14:tracePt t="215347" x="2403475" y="5138738"/>
          <p14:tracePt t="215391" x="2395538" y="5126038"/>
          <p14:tracePt t="215400" x="2382838" y="5126038"/>
          <p14:tracePt t="215407" x="2339975" y="5126038"/>
          <p14:tracePt t="215423" x="2292350" y="5138738"/>
          <p14:tracePt t="215430" x="2284413" y="5148263"/>
          <p14:tracePt t="215446" x="2271713" y="5160963"/>
          <p14:tracePt t="215808" x="2279650" y="5173663"/>
          <p14:tracePt t="215815" x="2305050" y="5173663"/>
          <p14:tracePt t="215830" x="2390775" y="5160963"/>
          <p14:tracePt t="215847" x="2463800" y="5118100"/>
          <p14:tracePt t="215864" x="2552700" y="5118100"/>
          <p14:tracePt t="215880" x="2646363" y="5118100"/>
          <p14:tracePt t="215897" x="2816225" y="5118100"/>
          <p14:tracePt t="215914" x="2986088" y="5118100"/>
          <p14:tracePt t="215930" x="3165475" y="5118100"/>
          <p14:tracePt t="215947" x="3292475" y="5118100"/>
          <p14:tracePt t="215950" x="3322638" y="5118100"/>
          <p14:tracePt t="215963" x="3368675" y="5130800"/>
          <p14:tracePt t="215981" x="3406775" y="5143500"/>
          <p14:tracePt t="216144" x="3416300" y="5156200"/>
          <p14:tracePt t="216160" x="3416300" y="5181600"/>
          <p14:tracePt t="216168" x="3411538" y="5189538"/>
          <p14:tracePt t="216181" x="3381375" y="5219700"/>
          <p14:tracePt t="216184" x="3368675" y="5232400"/>
          <p14:tracePt t="216197" x="3355975" y="5270500"/>
          <p14:tracePt t="216200" x="3327400" y="5305425"/>
          <p14:tracePt t="216214" x="3313113" y="5313363"/>
          <p14:tracePt t="216231" x="3313113" y="5368925"/>
          <p14:tracePt t="216249" x="3287713" y="5394325"/>
          <p14:tracePt t="216265" x="3287713" y="5424488"/>
          <p14:tracePt t="216281" x="3287713" y="5449888"/>
          <p14:tracePt t="216297" x="3287713" y="5505450"/>
          <p14:tracePt t="216314" x="3262313" y="5530850"/>
          <p14:tracePt t="216330" x="3236913" y="5581650"/>
          <p14:tracePt t="216348" x="3181350" y="5607050"/>
          <p14:tracePt t="216351" x="3168650" y="5619750"/>
          <p14:tracePt t="216363" x="3130550" y="5632450"/>
          <p14:tracePt t="216366" x="3117850" y="5645150"/>
          <p14:tracePt t="216381" x="3092450" y="5645150"/>
          <p14:tracePt t="216383" x="3046413" y="5662613"/>
          <p14:tracePt t="216398" x="3008313" y="5675313"/>
          <p14:tracePt t="216414" x="2952750" y="5675313"/>
          <p14:tracePt t="216432" x="2889250" y="5675313"/>
          <p14:tracePt t="216447" x="2760663" y="5675313"/>
          <p14:tracePt t="216463" x="2590800" y="5675313"/>
          <p14:tracePt t="216480" x="2305050" y="5675313"/>
          <p14:tracePt t="216497" x="2071688" y="5675313"/>
          <p14:tracePt t="216514" x="1947863" y="5675313"/>
          <p14:tracePt t="216531" x="1854200" y="5675313"/>
          <p14:tracePt t="216547" x="1765300" y="5675313"/>
          <p14:tracePt t="216551" x="1735138" y="5675313"/>
          <p14:tracePt t="216564" x="1709738" y="5675313"/>
          <p14:tracePt t="216566" x="1663700" y="5675313"/>
          <p14:tracePt t="216581" x="1616075" y="5645150"/>
          <p14:tracePt t="216584" x="1552575" y="5645150"/>
          <p14:tracePt t="216597" x="1527175" y="5645150"/>
          <p14:tracePt t="216600" x="1458913" y="5611813"/>
          <p14:tracePt t="216615" x="1365250" y="5576888"/>
          <p14:tracePt t="216631" x="1271588" y="5548313"/>
          <p14:tracePt t="216648" x="1208088" y="5487988"/>
          <p14:tracePt t="216664" x="1131888" y="5407025"/>
          <p14:tracePt t="216681" x="1101725" y="5351463"/>
          <p14:tracePt t="216697" x="1084263" y="5275263"/>
          <p14:tracePt t="216714" x="1071563" y="5237163"/>
          <p14:tracePt t="216730" x="1071563" y="5211763"/>
          <p14:tracePt t="216747" x="1071563" y="5156200"/>
          <p14:tracePt t="216750" x="1084263" y="5110163"/>
          <p14:tracePt t="216764" x="1131888" y="5092700"/>
          <p14:tracePt t="216766" x="1162050" y="5062538"/>
          <p14:tracePt t="216780" x="1174750" y="5054600"/>
          <p14:tracePt t="216783" x="1233488" y="5024438"/>
          <p14:tracePt t="216797" x="1352550" y="4981575"/>
          <p14:tracePt t="216800" x="1425575" y="4948238"/>
          <p14:tracePt t="216814" x="1671638" y="4862513"/>
          <p14:tracePt t="216833" x="1909763" y="4829175"/>
          <p14:tracePt t="216848" x="2157413" y="4751388"/>
          <p14:tracePt t="216863" x="2344738" y="4713288"/>
          <p14:tracePt t="216880" x="2492375" y="4697413"/>
          <p14:tracePt t="216897" x="2560638" y="4684713"/>
          <p14:tracePt t="216914" x="2649538" y="4684713"/>
          <p14:tracePt t="216931" x="2709863" y="4710113"/>
          <p14:tracePt t="216947" x="2798763" y="4710113"/>
          <p14:tracePt t="216964" x="2909888" y="4725988"/>
          <p14:tracePt t="216965" x="2955925" y="4738688"/>
          <p14:tracePt t="216981" x="3021013" y="4738688"/>
          <p14:tracePt t="216984" x="3084513" y="4738688"/>
          <p14:tracePt t="216997" x="3114675" y="4773613"/>
          <p14:tracePt t="217000" x="3143250" y="4773613"/>
          <p14:tracePt t="217013" x="3206750" y="4773613"/>
          <p14:tracePt t="217039" x="3233738" y="4773613"/>
          <p14:tracePt t="217055" x="3246438" y="4781550"/>
          <p14:tracePt t="217199" x="3259138" y="4794250"/>
          <p14:tracePt t="217215" x="3284538" y="4794250"/>
          <p14:tracePt t="217223" x="3297238" y="4806950"/>
          <p14:tracePt t="217239" x="3305175" y="4819650"/>
          <p14:tracePt t="217264" x="3348038" y="4811713"/>
          <p14:tracePt t="217271" x="3348038" y="4781550"/>
          <p14:tracePt t="217281" x="3381375" y="4713288"/>
          <p14:tracePt t="217297" x="3416300" y="4645025"/>
          <p14:tracePt t="217314" x="3416300" y="4616450"/>
          <p14:tracePt t="217331" x="3433763" y="4568825"/>
          <p14:tracePt t="220399" x="3446463" y="4560888"/>
          <p14:tracePt t="220408" x="3487738" y="4543425"/>
          <p14:tracePt t="220416" x="3735388" y="4505325"/>
          <p14:tracePt t="220431" x="4079875" y="4459288"/>
          <p14:tracePt t="220447" x="4219575" y="4424363"/>
          <p14:tracePt t="220463" x="4249738" y="4424363"/>
          <p14:tracePt t="220584" x="4224338" y="4424363"/>
          <p14:tracePt t="220591" x="4198938" y="4424363"/>
          <p14:tracePt t="220600" x="4135438" y="4424363"/>
          <p14:tracePt t="220614" x="4079875" y="4424363"/>
          <p14:tracePt t="220630" x="4054475" y="4424363"/>
          <p14:tracePt t="220680" x="4024313" y="4424363"/>
          <p14:tracePt t="220696" x="3994150" y="4449763"/>
          <p14:tracePt t="220720" x="3968750" y="4449763"/>
          <p14:tracePt t="220968" x="3990975" y="4449763"/>
          <p14:tracePt t="221007" x="4019550" y="4449763"/>
          <p14:tracePt t="221039" x="4044950" y="4449763"/>
          <p14:tracePt t="221063" x="4057650" y="4462463"/>
          <p14:tracePt t="221071" x="4057650" y="4487863"/>
          <p14:tracePt t="221087" x="4057650" y="4551363"/>
          <p14:tracePt t="221097" x="4057650" y="4581525"/>
          <p14:tracePt t="221113" x="4057650" y="4672013"/>
          <p14:tracePt t="221130" x="4057650" y="4760913"/>
          <p14:tracePt t="221147" x="4057650" y="4870450"/>
          <p14:tracePt t="221150" x="4057650" y="4918075"/>
          <p14:tracePt t="221163" x="4070350" y="4964113"/>
          <p14:tracePt t="221166" x="4084638" y="4976813"/>
          <p14:tracePt t="221179" x="4084638" y="5003800"/>
          <p14:tracePt t="221207" x="4084638" y="5029200"/>
          <p14:tracePt t="221215" x="4084638" y="5054600"/>
          <p14:tracePt t="221230" x="4084638" y="5083175"/>
          <p14:tracePt t="221248" x="4084638" y="5110163"/>
          <p14:tracePt t="221264" x="4084638" y="5138738"/>
          <p14:tracePt t="221280" x="4097338" y="5176838"/>
          <p14:tracePt t="221297" x="4110038" y="5186363"/>
          <p14:tracePt t="221314" x="4151313" y="5262563"/>
          <p14:tracePt t="221331" x="4164013" y="5275263"/>
          <p14:tracePt t="221347" x="4164013" y="5300663"/>
          <p14:tracePt t="221350" x="4176713" y="5313363"/>
          <p14:tracePt t="221368" x="4189413" y="5322888"/>
          <p14:tracePt t="221370" x="4189413" y="5335588"/>
          <p14:tracePt t="221380" x="4189413" y="5348288"/>
          <p14:tracePt t="221382" x="4203700" y="5389563"/>
          <p14:tracePt t="221396" x="4216400" y="5402263"/>
          <p14:tracePt t="221399" x="4216400" y="5457825"/>
          <p14:tracePt t="221413" x="4216400" y="5483225"/>
          <p14:tracePt t="221416" x="4216400" y="5513388"/>
          <p14:tracePt t="221431" x="4244975" y="5568950"/>
          <p14:tracePt t="221447" x="4244975" y="5624513"/>
          <p14:tracePt t="221463" x="4244975" y="5680075"/>
          <p14:tracePt t="221481" x="4244975" y="5705475"/>
          <p14:tracePt t="221497" x="4244975" y="5735638"/>
          <p14:tracePt t="221576" x="4232275" y="5781675"/>
          <p14:tracePt t="221615" x="4206875" y="5781675"/>
          <p14:tracePt t="221816" x="4194175" y="5773738"/>
          <p14:tracePt t="221839" x="4203700" y="5761038"/>
          <p14:tracePt t="221855" x="4229100" y="5735638"/>
          <p14:tracePt t="222136" x="4262438" y="5700713"/>
          <p14:tracePt t="222176" x="4270375" y="5692775"/>
          <p14:tracePt t="222216" x="4283075" y="5680075"/>
          <p14:tracePt t="222327" x="4310063" y="5680075"/>
          <p14:tracePt t="222376" x="4338638" y="5680075"/>
          <p14:tracePt t="222391" x="4364038" y="5680075"/>
          <p14:tracePt t="222400" x="4411663" y="5662613"/>
          <p14:tracePt t="222414" x="4449763" y="5649913"/>
          <p14:tracePt t="222431" x="4505325" y="5619750"/>
          <p14:tracePt t="222447" x="4530725" y="5594350"/>
          <p14:tracePt t="222465" x="4568825" y="5556250"/>
          <p14:tracePt t="222480" x="4594225" y="5530850"/>
          <p14:tracePt t="222496" x="4632325" y="5492750"/>
          <p14:tracePt t="222513" x="4675188" y="5454650"/>
          <p14:tracePt t="222530" x="4683125" y="5441950"/>
          <p14:tracePt t="222546" x="4725988" y="5429250"/>
          <p14:tracePt t="222760" x="4713288" y="5381625"/>
          <p14:tracePt t="222808" x="4687888" y="5381625"/>
          <p14:tracePt t="222832" x="4662488" y="5381625"/>
          <p14:tracePt t="222849" x="4632325" y="5381625"/>
          <p14:tracePt t="222865" x="4606925" y="5381625"/>
          <p14:tracePt t="222871" x="4594225" y="5389563"/>
          <p14:tracePt t="222879" x="4581525" y="5402263"/>
          <p14:tracePt t="222896" x="4568825" y="5411788"/>
          <p14:tracePt t="223007" x="4576763" y="5424488"/>
          <p14:tracePt t="223015" x="4602163" y="5424488"/>
          <p14:tracePt t="223030" x="4632325" y="5424488"/>
          <p14:tracePt t="223047" x="4657725" y="5424488"/>
          <p14:tracePt t="223064" x="4683125" y="5424488"/>
          <p14:tracePt t="223080" x="4725988" y="5416550"/>
          <p14:tracePt t="223097" x="4738688" y="5407025"/>
          <p14:tracePt t="223114" x="4764088" y="5407025"/>
          <p14:tracePt t="223131" x="4837113" y="5416550"/>
          <p14:tracePt t="223147" x="4892675" y="5441950"/>
          <p14:tracePt t="223163" x="5002213" y="5457825"/>
          <p14:tracePt t="223166" x="5011738" y="5470525"/>
          <p14:tracePt t="223179" x="5053013" y="5483225"/>
          <p14:tracePt t="223183" x="5100638" y="5500688"/>
          <p14:tracePt t="223196" x="5113338" y="5513388"/>
          <p14:tracePt t="223213" x="5138738" y="5513388"/>
          <p14:tracePt t="223230" x="5164138" y="5513388"/>
          <p14:tracePt t="223248" x="5194300" y="5513388"/>
          <p14:tracePt t="223263" x="5219700" y="5513388"/>
          <p14:tracePt t="223280" x="5275263" y="5513388"/>
          <p14:tracePt t="223303" x="5300663" y="5513388"/>
          <p14:tracePt t="223344" x="5330825" y="5513388"/>
          <p14:tracePt t="223511" x="5359400" y="5543550"/>
          <p14:tracePt t="223528" x="5389563" y="5573713"/>
          <p14:tracePt t="223536" x="5437188" y="5589588"/>
          <p14:tracePt t="223547" x="5449888" y="5599113"/>
          <p14:tracePt t="223563" x="5534025" y="5629275"/>
          <p14:tracePt t="223567" x="5597525" y="5629275"/>
          <p14:tracePt t="223580" x="5627688" y="5629275"/>
          <p14:tracePt t="223583" x="5691188" y="5629275"/>
          <p14:tracePt t="223597" x="5718175" y="5629275"/>
          <p14:tracePt t="223600" x="5743575" y="5629275"/>
          <p14:tracePt t="223614" x="5797550" y="5629275"/>
          <p14:tracePt t="223630" x="5875338" y="5619750"/>
          <p14:tracePt t="223648" x="5903913" y="5522913"/>
          <p14:tracePt t="223664" x="5903913" y="5495925"/>
          <p14:tracePt t="223681" x="5903913" y="5470525"/>
          <p14:tracePt t="223704" x="5900738" y="5457825"/>
          <p14:tracePt t="223712" x="5875338" y="5457825"/>
          <p14:tracePt t="223730" x="5845175" y="5457825"/>
          <p14:tracePt t="223747" x="5819775" y="5457825"/>
          <p14:tracePt t="223750" x="5807075" y="5467350"/>
          <p14:tracePt t="223763" x="5781675" y="5492750"/>
          <p14:tracePt t="223767" x="5781675" y="5518150"/>
          <p14:tracePt t="223780" x="5781675" y="5548313"/>
          <p14:tracePt t="223782" x="5784850" y="5561013"/>
          <p14:tracePt t="223797" x="5797550" y="5568950"/>
          <p14:tracePt t="223855" x="5822950" y="5568950"/>
          <p14:tracePt t="223871" x="5822950" y="5548313"/>
          <p14:tracePt t="223896" x="5822950" y="5522913"/>
          <p14:tracePt t="223903" x="5837238" y="5508625"/>
          <p14:tracePt t="224263" x="5815013" y="5508625"/>
          <p14:tracePt t="224287" x="5802313" y="5508625"/>
          <p14:tracePt t="224295" x="5789613" y="5508625"/>
          <p14:tracePt t="224320" x="5764213" y="5508625"/>
          <p14:tracePt t="224327" x="5751513" y="5518150"/>
          <p14:tracePt t="224336" x="5743575" y="5526088"/>
          <p14:tracePt t="224360" x="5718175" y="5526088"/>
          <p14:tracePt t="224376" x="5703888" y="5538788"/>
          <p14:tracePt t="224383" x="5691188" y="5551488"/>
          <p14:tracePt t="224396" x="5665788" y="5551488"/>
          <p14:tracePt t="224414" x="5619750" y="5568950"/>
          <p14:tracePt t="224431" x="5581650" y="5581650"/>
          <p14:tracePt t="224448" x="5534025" y="5611813"/>
          <p14:tracePt t="224464" x="5521325" y="5611813"/>
          <p14:tracePt t="224504" x="5495925" y="5611813"/>
          <p14:tracePt t="225224" x="5465763" y="5611813"/>
          <p14:tracePt t="225663" x="5440363" y="5611813"/>
          <p14:tracePt t="225703" x="5414963" y="5611813"/>
          <p14:tracePt t="225720" x="5384800" y="5611813"/>
          <p14:tracePt t="225736" x="5359400" y="5611813"/>
          <p14:tracePt t="225743" x="5330825" y="5611813"/>
          <p14:tracePt t="225751" x="5305425" y="5611813"/>
          <p14:tracePt t="225768" x="5278438" y="5611813"/>
          <p14:tracePt t="225816" x="5249863" y="5586413"/>
          <p14:tracePt t="225830" x="5219700" y="5586413"/>
          <p14:tracePt t="225839" x="5156200" y="5586413"/>
          <p14:tracePt t="225847" x="5143500" y="5573713"/>
          <p14:tracePt t="225863" x="5105400" y="5561013"/>
          <p14:tracePt t="225880" x="5032375" y="5548313"/>
          <p14:tracePt t="225903" x="5019675" y="5535613"/>
          <p14:tracePt t="225913" x="4994275" y="5535613"/>
          <p14:tracePt t="225936" x="4981575" y="5522913"/>
          <p14:tracePt t="226032" x="4973638" y="5508625"/>
          <p14:tracePt t="226071" x="4960938" y="5495925"/>
          <p14:tracePt t="226096" x="4960938" y="5470525"/>
          <p14:tracePt t="226128" x="4960938" y="5445125"/>
          <p14:tracePt t="226144" x="4960938" y="5416550"/>
          <p14:tracePt t="226168" x="4968875" y="5368925"/>
          <p14:tracePt t="226184" x="4999038" y="5338763"/>
          <p14:tracePt t="226200" x="5011738" y="5326063"/>
          <p14:tracePt t="226207" x="5011738" y="5300663"/>
          <p14:tracePt t="226216" x="5024438" y="5292725"/>
          <p14:tracePt t="226231" x="5049838" y="5267325"/>
          <p14:tracePt t="226248" x="5075238" y="5241925"/>
          <p14:tracePt t="226264" x="5113338" y="5229225"/>
          <p14:tracePt t="226288" x="5130800" y="5181600"/>
          <p14:tracePt t="226297" x="5156200" y="5181600"/>
          <p14:tracePt t="226313" x="5186363" y="5151438"/>
          <p14:tracePt t="226330" x="5214938" y="5151438"/>
          <p14:tracePt t="226347" x="5240338" y="5126038"/>
          <p14:tracePt t="226364" x="5278438" y="5113338"/>
          <p14:tracePt t="226381" x="5292725" y="5100638"/>
          <p14:tracePt t="226415" x="5318125" y="5100638"/>
          <p14:tracePt t="226431" x="5346700" y="5100638"/>
          <p14:tracePt t="226439" x="5372100" y="5100638"/>
          <p14:tracePt t="226445" x="5399088" y="5100638"/>
          <p14:tracePt t="226463" x="5427663" y="5100638"/>
          <p14:tracePt t="226480" x="5465763" y="5110163"/>
          <p14:tracePt t="226497" x="5478463" y="5122863"/>
          <p14:tracePt t="226513" x="5505450" y="5122863"/>
          <p14:tracePt t="226536" x="5530850" y="5122863"/>
          <p14:tracePt t="226576" x="5559425" y="5122863"/>
          <p14:tracePt t="226583" x="5572125" y="5135563"/>
          <p14:tracePt t="226695" x="5581650" y="5143500"/>
          <p14:tracePt t="226720" x="5594350" y="5156200"/>
          <p14:tracePt t="226736" x="5607050" y="5168900"/>
          <p14:tracePt t="226760" x="5619750" y="5181600"/>
          <p14:tracePt t="226776" x="5619750" y="5207000"/>
          <p14:tracePt t="226800" x="5619750" y="5232400"/>
          <p14:tracePt t="226847" x="5619750" y="5262563"/>
          <p14:tracePt t="226880" x="5619750" y="5287963"/>
          <p14:tracePt t="226911" x="5619750" y="5318125"/>
          <p14:tracePt t="226935" x="5607050" y="5364163"/>
          <p14:tracePt t="226960" x="5594350" y="5373688"/>
          <p14:tracePt t="226967" x="5568950" y="5402263"/>
          <p14:tracePt t="226984" x="5568950" y="5429250"/>
          <p14:tracePt t="226997" x="5568950" y="5457825"/>
          <p14:tracePt t="226998" x="5556250" y="5470525"/>
          <p14:tracePt t="227012" x="5543550" y="5480050"/>
          <p14:tracePt t="227015" x="5518150" y="5508625"/>
          <p14:tracePt t="227032" x="5487988" y="5538788"/>
          <p14:tracePt t="227048" x="5462588" y="5564188"/>
          <p14:tracePt t="227065" x="5449888" y="5573713"/>
          <p14:tracePt t="227081" x="5424488" y="5573713"/>
          <p14:tracePt t="227096" x="5411788" y="5586413"/>
          <p14:tracePt t="227114" x="5402263" y="5599113"/>
          <p14:tracePt t="227144" x="5376863" y="5599113"/>
          <p14:tracePt t="227151" x="5346700" y="5599113"/>
          <p14:tracePt t="227167" x="5321300" y="5599113"/>
          <p14:tracePt t="227184" x="5292725" y="5599113"/>
          <p14:tracePt t="227198" x="5265738" y="5599113"/>
          <p14:tracePt t="227214" x="5240338" y="5599113"/>
          <p14:tracePt t="227230" x="5211763" y="5599113"/>
          <p14:tracePt t="227246" x="5186363" y="5599113"/>
          <p14:tracePt t="227264" x="5156200" y="5599113"/>
          <p14:tracePt t="227279" x="5130800" y="5599113"/>
          <p14:tracePt t="227296" x="5105400" y="5599113"/>
          <p14:tracePt t="227313" x="5049838" y="5599113"/>
          <p14:tracePt t="227329" x="5019675" y="5599113"/>
          <p14:tracePt t="227346" x="4994275" y="5599113"/>
          <p14:tracePt t="227364" x="4938713" y="5599113"/>
          <p14:tracePt t="227380" x="4913313" y="5599113"/>
          <p14:tracePt t="227416" x="4883150" y="5573713"/>
          <p14:tracePt t="227439" x="4854575" y="5573713"/>
          <p14:tracePt t="227447" x="4840288" y="5561013"/>
          <p14:tracePt t="227455" x="4832350" y="5548313"/>
          <p14:tracePt t="227496" x="4802188" y="5522913"/>
          <p14:tracePt t="227520" x="4776788" y="5522913"/>
          <p14:tracePt t="227536" x="4764088" y="5508625"/>
          <p14:tracePt t="227559" x="4764088" y="5483225"/>
          <p14:tracePt t="227584" x="4764088" y="5457825"/>
          <p14:tracePt t="227600" x="4764088" y="5445125"/>
          <p14:tracePt t="227607" x="4764088" y="5432425"/>
          <p14:tracePt t="227632" x="4764088" y="5407025"/>
          <p14:tracePt t="227648" x="4764088" y="5376863"/>
          <p14:tracePt t="227665" x="4764088" y="5351463"/>
          <p14:tracePt t="227681" x="4764088" y="5326063"/>
          <p14:tracePt t="227696" x="4764088" y="5295900"/>
          <p14:tracePt t="227720" x="4764088" y="5270500"/>
          <p14:tracePt t="227736" x="4764088" y="5241925"/>
          <p14:tracePt t="227743" x="4773613" y="5232400"/>
          <p14:tracePt t="227751" x="4786313" y="5219700"/>
          <p14:tracePt t="227768" x="4811713" y="5189538"/>
          <p14:tracePt t="227784" x="4811713" y="5164138"/>
          <p14:tracePt t="227796" x="4824413" y="5151438"/>
          <p14:tracePt t="227813" x="4837113" y="5138738"/>
          <p14:tracePt t="227816" x="4849813" y="5126038"/>
          <p14:tracePt t="227830" x="4857750" y="5118100"/>
          <p14:tracePt t="227847" x="4870450" y="5080000"/>
          <p14:tracePt t="227863" x="4883150" y="5067300"/>
          <p14:tracePt t="227887" x="4895850" y="5024438"/>
          <p14:tracePt t="227928" x="4908550" y="5011738"/>
          <p14:tracePt t="227944" x="4908550" y="4986338"/>
          <p14:tracePt t="227951" x="4921250" y="4973638"/>
          <p14:tracePt t="228008" x="4946650" y="4973638"/>
          <p14:tracePt t="228014" x="4960938" y="4964113"/>
          <p14:tracePt t="228039" x="4973638" y="4951413"/>
          <p14:tracePt t="228071" x="5011738" y="4935538"/>
          <p14:tracePt t="228087" x="5024438" y="4926013"/>
          <p14:tracePt t="228111" x="5053013" y="4897438"/>
          <p14:tracePt t="228119" x="5080000" y="4897438"/>
          <p14:tracePt t="228129" x="5108575" y="4897438"/>
          <p14:tracePt t="228147" x="5130800" y="4870450"/>
          <p14:tracePt t="228176" x="5156200" y="4870450"/>
          <p14:tracePt t="228183" x="5168900" y="4862513"/>
          <p14:tracePt t="228200" x="5181600" y="4849813"/>
          <p14:tracePt t="228223" x="5194300" y="4849813"/>
          <p14:tracePt t="228231" x="5207000" y="4849813"/>
          <p14:tracePt t="228247" x="5232400" y="4849813"/>
          <p14:tracePt t="228280" x="5257800" y="4849813"/>
          <p14:tracePt t="228295" x="5283200" y="4849813"/>
          <p14:tracePt t="228328" x="5313363" y="4849813"/>
          <p14:tracePt t="228344" x="5338763" y="4849813"/>
          <p14:tracePt t="228351" x="5351463" y="4857750"/>
          <p14:tracePt t="228368" x="5364163" y="4867275"/>
          <p14:tracePt t="228384" x="5376863" y="4879975"/>
          <p14:tracePt t="228400" x="5389563" y="4892675"/>
          <p14:tracePt t="228416" x="5414963" y="4892675"/>
          <p14:tracePt t="228430" x="5427663" y="4905375"/>
          <p14:tracePt t="228447" x="5437188" y="4918075"/>
          <p14:tracePt t="228471" x="5462588" y="4918075"/>
          <p14:tracePt t="228520" x="5475288" y="4930775"/>
          <p14:tracePt t="228536" x="5487988" y="4943475"/>
          <p14:tracePt t="228551" x="5518150" y="4968875"/>
          <p14:tracePt t="228559" x="5526088" y="4981575"/>
          <p14:tracePt t="228568" x="5526088" y="5006975"/>
          <p14:tracePt t="228584" x="5526088" y="5070475"/>
          <p14:tracePt t="228597" x="5475288" y="5160963"/>
          <p14:tracePt t="228600" x="5389563" y="5287963"/>
          <p14:tracePt t="228613" x="5330825" y="5389563"/>
          <p14:tracePt t="228616" x="5330825" y="5416550"/>
          <p14:tracePt t="228630" x="5295900" y="5530850"/>
          <p14:tracePt t="228646" x="5295900" y="5538788"/>
          <p14:tracePt t="228928" x="5318125" y="5538788"/>
          <p14:tracePt t="229016" x="5330825" y="5518150"/>
          <p14:tracePt t="229399" x="5356225" y="5518150"/>
          <p14:tracePt t="229407" x="5384800" y="5518150"/>
          <p14:tracePt t="229424" x="5411788" y="5518150"/>
          <p14:tracePt t="229439" x="5440363" y="5518150"/>
          <p14:tracePt t="229455" x="5470525" y="5483225"/>
          <p14:tracePt t="229487" x="5495925" y="5483225"/>
          <p14:tracePt t="229495" x="5526088" y="5483225"/>
          <p14:tracePt t="229519" x="5551488" y="5483225"/>
          <p14:tracePt t="229535" x="5576888" y="5483225"/>
          <p14:tracePt t="229552" x="5607050" y="5483225"/>
          <p14:tracePt t="229568" x="5632450" y="5483225"/>
          <p14:tracePt t="229591" x="5645150" y="5483225"/>
          <p14:tracePt t="229599" x="5657850" y="5483225"/>
          <p14:tracePt t="229616" x="5683250" y="5483225"/>
          <p14:tracePt t="229623" x="5708650" y="5483225"/>
          <p14:tracePt t="229640" x="5738813" y="5483225"/>
          <p14:tracePt t="229800" x="5764213" y="5483225"/>
          <p14:tracePt t="229824" x="5789613" y="5483225"/>
          <p14:tracePt t="229856" x="5819775" y="5483225"/>
          <p14:tracePt t="229936" x="5845175" y="5483225"/>
          <p14:tracePt t="229959" x="5875338" y="5483225"/>
          <p14:tracePt t="229984" x="5900738" y="5483225"/>
          <p14:tracePt t="230015" x="5913438" y="5475288"/>
          <p14:tracePt t="230120" x="5903913" y="5480050"/>
          <p14:tracePt t="230127" x="5768975" y="5513388"/>
          <p14:tracePt t="230136" x="5487988" y="5513388"/>
          <p14:tracePt t="230146" x="5308600" y="5475288"/>
          <p14:tracePt t="230163" x="5126038" y="5475288"/>
          <p14:tracePt t="230376" x="5138738" y="5449888"/>
          <p14:tracePt t="230383" x="5168900" y="5419725"/>
          <p14:tracePt t="230396" x="5194300" y="5419725"/>
          <p14:tracePt t="230399" x="5224463" y="5389563"/>
          <p14:tracePt t="230415" x="5283200" y="5356225"/>
          <p14:tracePt t="230430" x="5321300" y="5348288"/>
          <p14:tracePt t="230447" x="5376863" y="5322888"/>
          <p14:tracePt t="230462" x="5445125" y="5310188"/>
          <p14:tracePt t="230480" x="5495925" y="5310188"/>
          <p14:tracePt t="230496" x="5594350" y="5275263"/>
          <p14:tracePt t="230513" x="5683250" y="5275263"/>
          <p14:tracePt t="230530" x="5743575" y="5245100"/>
          <p14:tracePt t="230547" x="5768975" y="5245100"/>
          <p14:tracePt t="230563" x="5794375" y="5245100"/>
          <p14:tracePt t="230579" x="5807075" y="5245100"/>
          <p14:tracePt t="230582" x="5819775" y="5245100"/>
          <p14:tracePt t="230608" x="5845175" y="5245100"/>
          <p14:tracePt t="230647" x="5875338" y="5245100"/>
          <p14:tracePt t="230696" x="5900738" y="5245100"/>
          <p14:tracePt t="230736" x="5926138" y="5245100"/>
          <p14:tracePt t="230752" x="5972175" y="5229225"/>
          <p14:tracePt t="230783" x="5984875" y="5216525"/>
          <p14:tracePt t="230815" x="6010275" y="5216525"/>
          <p14:tracePt t="230823" x="6040438" y="5216525"/>
          <p14:tracePt t="230831" x="6070600" y="5186363"/>
          <p14:tracePt t="230855" x="6096000" y="5186363"/>
          <p14:tracePt t="230881" x="6126163" y="5186363"/>
          <p14:tracePt t="230887" x="6134100" y="5173663"/>
          <p14:tracePt t="230896" x="6146800" y="5160963"/>
          <p14:tracePt t="230914" x="6202363" y="5160963"/>
          <p14:tracePt t="230929" x="6240463" y="5148263"/>
          <p14:tracePt t="230947" x="6278563" y="5138738"/>
          <p14:tracePt t="230963" x="6303963" y="5138738"/>
          <p14:tracePt t="230979" x="6342063" y="5126038"/>
          <p14:tracePt t="231000" x="6354763" y="5113338"/>
          <p14:tracePt t="231160" x="6369050" y="5100638"/>
          <p14:tracePt t="231176" x="6397625" y="5057775"/>
          <p14:tracePt t="231191" x="6397625" y="5045075"/>
          <p14:tracePt t="231207" x="6423025" y="5019675"/>
          <p14:tracePt t="231222" x="6435725" y="5006975"/>
          <p14:tracePt t="231231" x="6448425" y="4994275"/>
          <p14:tracePt t="231246" x="6473825" y="4968875"/>
          <p14:tracePt t="231262" x="6488113" y="4956175"/>
          <p14:tracePt t="231280" x="6513513" y="4956175"/>
          <p14:tracePt t="231295" x="6526213" y="4943475"/>
          <p14:tracePt t="231312" x="6538913" y="4930775"/>
          <p14:tracePt t="231335" x="6564313" y="4930775"/>
          <p14:tracePt t="231358" x="6589713" y="4930775"/>
          <p14:tracePt t="231368" x="6619875" y="4930775"/>
          <p14:tracePt t="231379" x="6645275" y="4930775"/>
          <p14:tracePt t="231396" x="6704013" y="4956175"/>
          <p14:tracePt t="231412" x="6729413" y="4956175"/>
          <p14:tracePt t="231415" x="6759575" y="4986338"/>
          <p14:tracePt t="231431" x="6784975" y="4986338"/>
          <p14:tracePt t="231446" x="6815138" y="4986338"/>
          <p14:tracePt t="231463" x="6870700" y="4986338"/>
          <p14:tracePt t="231481" x="6921500" y="4986338"/>
          <p14:tracePt t="231496" x="6977063" y="4986338"/>
          <p14:tracePt t="231512" x="7070725" y="4986338"/>
          <p14:tracePt t="231530" x="7134225" y="4986338"/>
          <p14:tracePt t="231546" x="7185025" y="4986338"/>
          <p14:tracePt t="231562" x="7197725" y="4976813"/>
          <p14:tracePt t="231580" x="7223125" y="4951413"/>
          <p14:tracePt t="231582" x="7223125" y="4926013"/>
          <p14:tracePt t="231597" x="7223125" y="4900613"/>
          <p14:tracePt t="231599" x="7223125" y="4875213"/>
          <p14:tracePt t="231616" x="7210425" y="4829175"/>
          <p14:tracePt t="231632" x="7180263" y="4794250"/>
          <p14:tracePt t="231645" x="7154863" y="4794250"/>
          <p14:tracePt t="231663" x="7124700" y="4794250"/>
          <p14:tracePt t="231680" x="7035800" y="4794250"/>
          <p14:tracePt t="231696" x="6916738" y="4845050"/>
          <p14:tracePt t="231713" x="6832600" y="5092700"/>
          <p14:tracePt t="231731" x="6746875" y="5389563"/>
          <p14:tracePt t="231747" x="6746875" y="5619750"/>
          <p14:tracePt t="231763" x="6746875" y="5708650"/>
          <p14:tracePt t="231780" x="6819900" y="5756275"/>
          <p14:tracePt t="231783" x="6845300" y="5756275"/>
          <p14:tracePt t="231796" x="6908800" y="5756275"/>
          <p14:tracePt t="231799" x="7018338" y="5756275"/>
          <p14:tracePt t="231813" x="7134225" y="5756275"/>
          <p14:tracePt t="231817" x="7261225" y="5675313"/>
          <p14:tracePt t="231830" x="7678738" y="5441950"/>
          <p14:tracePt t="231847" x="7967663" y="5249863"/>
          <p14:tracePt t="231865" x="8040688" y="5105400"/>
          <p14:tracePt t="231879" x="8040688" y="5011738"/>
          <p14:tracePt t="231896" x="8031163" y="4973638"/>
          <p14:tracePt t="231913" x="8005763" y="4948238"/>
          <p14:tracePt t="231929" x="7950200" y="4948238"/>
          <p14:tracePt t="231946" x="7823200" y="5067300"/>
          <p14:tracePt t="231963" x="7708900" y="5267325"/>
          <p14:tracePt t="231966" x="7666038" y="5389563"/>
          <p14:tracePt t="231980" x="7666038" y="5454650"/>
          <p14:tracePt t="231983" x="7666038" y="5518150"/>
          <p14:tracePt t="231996" x="7666038" y="5581650"/>
          <p14:tracePt t="231999" x="7666038" y="5607050"/>
          <p14:tracePt t="232048" x="7673975" y="5619750"/>
          <p14:tracePt t="232064" x="7699375" y="5619750"/>
          <p14:tracePt t="232071" x="7716838" y="5576888"/>
          <p14:tracePt t="232080" x="7716838" y="5513388"/>
          <p14:tracePt t="232096" x="7716838" y="5441950"/>
          <p14:tracePt t="232113" x="7716838" y="5368925"/>
          <p14:tracePt t="232130" x="7627938" y="5335588"/>
          <p14:tracePt t="232147" x="7550150" y="5322888"/>
          <p14:tracePt t="232150" x="7443788" y="5322888"/>
          <p14:tracePt t="232163" x="7380288" y="5322888"/>
          <p14:tracePt t="232166" x="7227888" y="5322888"/>
          <p14:tracePt t="232180" x="7058025" y="5322888"/>
          <p14:tracePt t="232183" x="6832600" y="5322888"/>
          <p14:tracePt t="232196" x="6546850" y="5364163"/>
          <p14:tracePt t="232199" x="6265863" y="5364163"/>
          <p14:tracePt t="232212" x="5921375" y="5364163"/>
          <p14:tracePt t="232215" x="5453063" y="5364163"/>
          <p14:tracePt t="232229" x="4751388" y="5364163"/>
          <p14:tracePt t="232246" x="4087813" y="5322888"/>
          <p14:tracePt t="232263" x="3556000" y="5130800"/>
          <p14:tracePt t="232279" x="3194050" y="4948238"/>
          <p14:tracePt t="232296" x="3021013" y="4811713"/>
          <p14:tracePt t="232313" x="2867025" y="4657725"/>
          <p14:tracePt t="232330" x="2790825" y="4467225"/>
          <p14:tracePt t="232346" x="2697163" y="4297363"/>
          <p14:tracePt t="232363" x="2598738" y="4127500"/>
          <p14:tracePt t="232379" x="2598738" y="4037013"/>
          <p14:tracePt t="232382" x="2598738" y="4006850"/>
          <p14:tracePt t="232397" x="2598738" y="3965575"/>
          <p14:tracePt t="232400" x="2598738" y="3917950"/>
          <p14:tracePt t="232412" x="2598738" y="3892550"/>
          <p14:tracePt t="232415" x="2598738" y="3862388"/>
          <p14:tracePt t="232431" x="2598738" y="3808413"/>
          <p14:tracePt t="232447" x="2570163" y="3752850"/>
          <p14:tracePt t="232464" x="2535238" y="3621088"/>
          <p14:tracePt t="232479" x="2501900" y="3489325"/>
          <p14:tracePt t="232495" x="2382838" y="3289300"/>
          <p14:tracePt t="232513" x="2305050" y="3097213"/>
          <p14:tracePt t="232529" x="2203450" y="2876550"/>
          <p14:tracePt t="232546" x="2066925" y="2701925"/>
          <p14:tracePt t="232563" x="1998663" y="2557463"/>
          <p14:tracePt t="232580" x="1931988" y="2416175"/>
          <p14:tracePt t="232583" x="1884363" y="2365375"/>
          <p14:tracePt t="232596" x="1854200" y="2335213"/>
          <p14:tracePt t="232599" x="1803400" y="2306638"/>
          <p14:tracePt t="232613" x="1778000" y="2306638"/>
          <p14:tracePt t="232616" x="1731963" y="2306638"/>
          <p14:tracePt t="232630" x="1641475" y="2306638"/>
          <p14:tracePt t="232647" x="1552575" y="2306638"/>
          <p14:tracePt t="232663" x="1506538" y="2413000"/>
          <p14:tracePt t="232680" x="1463675" y="2651125"/>
          <p14:tracePt t="232696" x="1501775" y="2889250"/>
          <p14:tracePt t="232713" x="1620838" y="3084513"/>
          <p14:tracePt t="232729" x="1744663" y="3173413"/>
          <p14:tracePt t="232747" x="1927225" y="3208338"/>
          <p14:tracePt t="232762" x="2266950" y="3208338"/>
          <p14:tracePt t="232779" x="2667000" y="3208338"/>
          <p14:tracePt t="232782" x="2782888" y="3208338"/>
          <p14:tracePt t="232796" x="2871788" y="3190875"/>
          <p14:tracePt t="232799" x="2947988" y="3114675"/>
          <p14:tracePt t="232813" x="2998788" y="3067050"/>
          <p14:tracePt t="232816" x="3033713" y="2995613"/>
          <p14:tracePt t="232831" x="3049588" y="2879725"/>
          <p14:tracePt t="232846" x="3049588" y="2828925"/>
          <p14:tracePt t="232863" x="2990850" y="2765425"/>
          <p14:tracePt t="232881" x="2978150" y="2752725"/>
          <p14:tracePt t="232897" x="2922588" y="2752725"/>
          <p14:tracePt t="232914" x="2768600" y="2765425"/>
          <p14:tracePt t="232930" x="2730500" y="2940050"/>
          <p14:tracePt t="232947" x="2689225" y="3127375"/>
          <p14:tracePt t="232964" x="2689225" y="3254375"/>
          <p14:tracePt t="232966" x="2689225" y="3279775"/>
          <p14:tracePt t="232984" x="2730500" y="3297238"/>
          <p14:tracePt t="232996" x="2795588" y="3297238"/>
          <p14:tracePt t="232999" x="2889250" y="3246438"/>
          <p14:tracePt t="233012" x="2978150" y="3063875"/>
          <p14:tracePt t="233015" x="3021013" y="2889250"/>
          <p14:tracePt t="233030" x="3160713" y="2425700"/>
          <p14:tracePt t="233047" x="3160713" y="1970088"/>
          <p14:tracePt t="233063" x="2986088" y="1608138"/>
          <p14:tracePt t="233080" x="2859088" y="1484313"/>
          <p14:tracePt t="233096" x="2727325" y="1446213"/>
          <p14:tracePt t="233113" x="2598738" y="1446213"/>
          <p14:tracePt t="233130" x="2424113" y="1590675"/>
          <p14:tracePt t="233147" x="2339975" y="1889125"/>
          <p14:tracePt t="233162" x="2339975" y="2173288"/>
          <p14:tracePt t="233180" x="2378075" y="2466975"/>
          <p14:tracePt t="233183" x="2428875" y="2514600"/>
          <p14:tracePt t="233196" x="2497138" y="2552700"/>
          <p14:tracePt t="233199" x="2560638" y="2552700"/>
          <p14:tracePt t="233213" x="2646363" y="2552700"/>
          <p14:tracePt t="233216" x="2735263" y="2552700"/>
          <p14:tracePt t="233230" x="2879725" y="2319338"/>
          <p14:tracePt t="233247" x="2917825" y="2025650"/>
          <p14:tracePt t="233264" x="2790825" y="1697038"/>
          <p14:tracePt t="233280" x="2570163" y="1433513"/>
          <p14:tracePt t="233295" x="2527300" y="1408113"/>
          <p14:tracePt t="233320" x="2514600" y="1408113"/>
          <p14:tracePt t="233329" x="2505075" y="1408113"/>
          <p14:tracePt t="233346" x="2459038" y="1463675"/>
          <p14:tracePt t="233362" x="2459038" y="1668463"/>
          <p14:tracePt t="233380" x="2459038" y="1846263"/>
          <p14:tracePt t="233383" x="2459038" y="1931988"/>
          <p14:tracePt t="233396" x="2459038" y="1978025"/>
          <p14:tracePt t="233399" x="2459038" y="2003425"/>
          <p14:tracePt t="233412" x="2459038" y="2033588"/>
          <p14:tracePt t="233504" x="2466975" y="2046288"/>
          <p14:tracePt t="233520" x="2492375" y="2046288"/>
          <p14:tracePt t="233527" x="2517775" y="2046288"/>
          <p14:tracePt t="233535" x="2582863" y="2046288"/>
          <p14:tracePt t="233546" x="2689225" y="2046288"/>
          <p14:tracePt t="233563" x="2909888" y="2147888"/>
          <p14:tracePt t="233580" x="3241675" y="2301875"/>
          <p14:tracePt t="233583" x="3454400" y="2420938"/>
          <p14:tracePt t="233596" x="3687763" y="2514600"/>
          <p14:tracePt t="233599" x="3897313" y="2628900"/>
          <p14:tracePt t="233613" x="4135438" y="2773363"/>
          <p14:tracePt t="233617" x="4368800" y="2867025"/>
          <p14:tracePt t="233630" x="4986338" y="3122613"/>
          <p14:tracePt t="233647" x="5564188" y="3368675"/>
          <p14:tracePt t="233665" x="6159500" y="3543300"/>
          <p14:tracePt t="233680" x="6597650" y="3705225"/>
          <p14:tracePt t="233696" x="6840538" y="3748088"/>
          <p14:tracePt t="233714" x="6908800" y="3781425"/>
          <p14:tracePt t="233760" x="6916738" y="3794125"/>
          <p14:tracePt t="233767" x="6929438" y="3808413"/>
          <p14:tracePt t="233784" x="6942138" y="3821113"/>
          <p14:tracePt t="233795" x="6942138" y="3846513"/>
          <p14:tracePt t="233798" x="6954838" y="3859213"/>
          <p14:tracePt t="233813" x="6967538" y="3871913"/>
          <p14:tracePt t="233816" x="6967538" y="3897313"/>
          <p14:tracePt t="233830" x="6997700" y="3952875"/>
          <p14:tracePt t="233847" x="6997700" y="4006850"/>
          <p14:tracePt t="233863" x="7010400" y="4021138"/>
          <p14:tracePt t="233991" x="7035800" y="4046538"/>
          <p14:tracePt t="234016" x="7065963" y="4046538"/>
          <p14:tracePt t="234023" x="7091363" y="4046538"/>
          <p14:tracePt t="234031" x="7116763" y="4046538"/>
          <p14:tracePt t="234046" x="7146925" y="4046538"/>
          <p14:tracePt t="234064" x="7202488" y="4046538"/>
          <p14:tracePt t="234142" x="7227888" y="4046538"/>
          <p14:tracePt t="234256" x="7240588" y="4059238"/>
          <p14:tracePt t="234263" x="7283450" y="4100513"/>
          <p14:tracePt t="234279" x="7324725" y="4143375"/>
          <p14:tracePt t="234296" x="7418388" y="4203700"/>
          <p14:tracePt t="234313" x="7470775" y="4322763"/>
          <p14:tracePt t="234329" x="7521575" y="4432300"/>
          <p14:tracePt t="234347" x="7623175" y="4573588"/>
          <p14:tracePt t="234363" x="7712075" y="4692650"/>
          <p14:tracePt t="234366" x="7815263" y="4799013"/>
          <p14:tracePt t="234379" x="8023225" y="4913313"/>
          <p14:tracePt t="234382" x="8205788" y="5006975"/>
          <p14:tracePt t="234397" x="8443913" y="5148263"/>
          <p14:tracePt t="234400" x="8567738" y="5189538"/>
          <p14:tracePt t="234412" x="8686800" y="5229225"/>
          <p14:tracePt t="234415" x="8758238" y="5262563"/>
          <p14:tracePt t="234429" x="8874125" y="5262563"/>
          <p14:tracePt t="234433" x="8904288" y="5295900"/>
          <p14:tracePt t="234496" x="8916988" y="5305425"/>
          <p14:tracePt t="234503" x="8894763" y="5335588"/>
          <p14:tracePt t="234520" x="8839200" y="5424488"/>
          <p14:tracePt t="234532" x="8826500" y="5437188"/>
          <p14:tracePt t="234535" x="8826500" y="5492750"/>
          <p14:tracePt t="234546" x="8810625" y="5538788"/>
          <p14:tracePt t="234562" x="8763000" y="5619750"/>
          <p14:tracePt t="234579" x="8732838" y="5708650"/>
          <p14:tracePt t="234582" x="8704263" y="5756275"/>
          <p14:tracePt t="234597" x="8704263" y="5768975"/>
          <p14:tracePt t="234600" x="8678863" y="5794375"/>
          <p14:tracePt t="234632" x="8643938" y="5824538"/>
          <p14:tracePt t="234654" x="8636000" y="5837238"/>
          <p14:tracePt t="234663" x="8593138" y="5849938"/>
          <p14:tracePt t="234671" x="8580438" y="5862638"/>
          <p14:tracePt t="234680" x="8555038" y="5862638"/>
          <p14:tracePt t="234696" x="8461375" y="5895975"/>
          <p14:tracePt t="234713" x="8362950" y="5930900"/>
          <p14:tracePt t="234729" x="8337550" y="5930900"/>
          <p14:tracePt t="234746" x="8307388" y="5930900"/>
          <p14:tracePt t="234776" x="8281988" y="5930900"/>
          <p14:tracePt t="234800" x="8256588" y="5930900"/>
          <p14:tracePt t="234807" x="8228013" y="5930900"/>
          <p14:tracePt t="234816" x="8201025" y="5930900"/>
          <p14:tracePt t="234831" x="8147050" y="5930900"/>
          <p14:tracePt t="234847" x="8074025" y="5918200"/>
          <p14:tracePt t="234864" x="8031163" y="5880100"/>
          <p14:tracePt t="234879" x="7993063" y="5867400"/>
          <p14:tracePt t="234896" x="7980363" y="5854700"/>
          <p14:tracePt t="234913" x="7959725" y="5832475"/>
          <p14:tracePt t="234929" x="7904163" y="5807075"/>
          <p14:tracePt t="234946" x="7878763" y="5751513"/>
          <p14:tracePt t="234963" x="7835900" y="5680075"/>
          <p14:tracePt t="234966" x="7835900" y="5654675"/>
          <p14:tracePt t="234980" x="7802563" y="5586413"/>
          <p14:tracePt t="234983" x="7802563" y="5556250"/>
          <p14:tracePt t="234996" x="7772400" y="5526088"/>
          <p14:tracePt t="235013" x="7772400" y="5500688"/>
          <p14:tracePt t="235029" x="7772400" y="5475288"/>
          <p14:tracePt t="235032" x="7772400" y="5445125"/>
          <p14:tracePt t="235046" x="7772400" y="5419725"/>
          <p14:tracePt t="235063" x="7772400" y="5364163"/>
          <p14:tracePt t="235080" x="7772400" y="5338763"/>
          <p14:tracePt t="235097" x="7772400" y="5283200"/>
          <p14:tracePt t="235114" x="7772400" y="5189538"/>
          <p14:tracePt t="235129" x="7772400" y="5138738"/>
          <p14:tracePt t="235147" x="7772400" y="5083175"/>
          <p14:tracePt t="235163" x="7772400" y="5029200"/>
          <p14:tracePt t="235179" x="7785100" y="4981575"/>
          <p14:tracePt t="235196" x="7831138" y="4964113"/>
          <p14:tracePt t="235199" x="7840663" y="4956175"/>
          <p14:tracePt t="235212" x="7869238" y="4956175"/>
          <p14:tracePt t="235215" x="7899400" y="4922838"/>
          <p14:tracePt t="235230" x="7924800" y="4922838"/>
          <p14:tracePt t="235247" x="8015288" y="4922838"/>
          <p14:tracePt t="235264" x="8040688" y="4922838"/>
          <p14:tracePt t="235279" x="8124825" y="4922838"/>
          <p14:tracePt t="235296" x="8213725" y="4922838"/>
          <p14:tracePt t="235312" x="8304213" y="4922838"/>
          <p14:tracePt t="235329" x="8359775" y="4922838"/>
          <p14:tracePt t="235346" x="8413750" y="4922838"/>
          <p14:tracePt t="235363" x="8440738" y="4922838"/>
          <p14:tracePt t="235380" x="8494713" y="4922838"/>
          <p14:tracePt t="235383" x="8524875" y="4922838"/>
          <p14:tracePt t="235396" x="8550275" y="4922838"/>
          <p14:tracePt t="235413" x="8575675" y="4922838"/>
          <p14:tracePt t="235416" x="8588375" y="4930775"/>
          <p14:tracePt t="235439" x="8601075" y="4943475"/>
          <p14:tracePt t="235527" x="8613775" y="4956175"/>
          <p14:tracePt t="235559" x="8613775" y="4981575"/>
          <p14:tracePt t="235567" x="8613775" y="5006975"/>
          <p14:tracePt t="235584" x="8613775" y="5037138"/>
          <p14:tracePt t="235600" x="8613775" y="5062538"/>
          <p14:tracePt t="235613" x="8613775" y="5092700"/>
          <p14:tracePt t="235631" x="8613775" y="5118100"/>
          <p14:tracePt t="235647" x="8613775" y="5143500"/>
          <p14:tracePt t="235662" x="8613775" y="5173663"/>
          <p14:tracePt t="235680" x="8631238" y="5219700"/>
          <p14:tracePt t="235703" x="8639175" y="5232400"/>
          <p14:tracePt t="235760" x="8639175" y="5257800"/>
          <p14:tracePt t="235776" x="8639175" y="5283200"/>
          <p14:tracePt t="235808" x="8631238" y="5330825"/>
          <p14:tracePt t="235823" x="8585200" y="5348288"/>
          <p14:tracePt t="235832" x="8572500" y="5360988"/>
          <p14:tracePt t="235863" x="8512175" y="5389563"/>
          <p14:tracePt t="235871" x="8482013" y="5419725"/>
          <p14:tracePt t="235880" x="8435975" y="5419725"/>
          <p14:tracePt t="235897" x="8274050" y="5492750"/>
          <p14:tracePt t="235913" x="8175625" y="5526088"/>
          <p14:tracePt t="235930" x="8086725" y="5526088"/>
          <p14:tracePt t="235946" x="7950200" y="5556250"/>
          <p14:tracePt t="235963" x="7861300" y="5556250"/>
          <p14:tracePt t="235979" x="7823200" y="5556250"/>
          <p14:tracePt t="235997" x="7785100" y="5556250"/>
          <p14:tracePt t="236016" x="7754938" y="5556250"/>
          <p14:tracePt t="236064" x="7696200" y="5556250"/>
          <p14:tracePt t="236071" x="7666038" y="5556250"/>
          <p14:tracePt t="236087" x="7640638" y="5556250"/>
          <p14:tracePt t="236104" x="7593013" y="5548313"/>
          <p14:tracePt t="236119" x="7580313" y="5535613"/>
          <p14:tracePt t="236191" x="7554913" y="5535613"/>
          <p14:tracePt t="236199" x="7542213" y="5522913"/>
          <p14:tracePt t="236224" x="7542213" y="5495925"/>
          <p14:tracePt t="236231" x="7550150" y="5483225"/>
          <p14:tracePt t="236246" x="7605713" y="5429250"/>
          <p14:tracePt t="236263" x="7673975" y="5394325"/>
          <p14:tracePt t="236279" x="7772400" y="5360988"/>
          <p14:tracePt t="236295" x="7904163" y="5322888"/>
          <p14:tracePt t="236313" x="8078788" y="5322888"/>
          <p14:tracePt t="236330" x="8248650" y="5322888"/>
          <p14:tracePt t="236346" x="8337550" y="5322888"/>
          <p14:tracePt t="236363" x="8367713" y="5322888"/>
          <p14:tracePt t="236380" x="8393113" y="5322888"/>
          <p14:tracePt t="236424" x="8423275" y="5322888"/>
          <p14:tracePt t="236431" x="8431213" y="5330825"/>
          <p14:tracePt t="236439" x="8443913" y="5343525"/>
          <p14:tracePt t="236448" x="8486775" y="5356225"/>
          <p14:tracePt t="236463" x="8524875" y="5399088"/>
          <p14:tracePt t="236481" x="8643938" y="5462588"/>
          <p14:tracePt t="236496" x="8707438" y="5538788"/>
          <p14:tracePt t="236512" x="8707438" y="5629275"/>
          <p14:tracePt t="236529" x="8755063" y="5705475"/>
          <p14:tracePt t="236546" x="8813800" y="5764213"/>
          <p14:tracePt t="236562" x="8839200" y="5789613"/>
          <p14:tracePt t="236580" x="8878888" y="5802313"/>
          <p14:tracePt t="236583" x="8886825" y="5815013"/>
          <p14:tracePt t="236596" x="8912225" y="5815013"/>
          <p14:tracePt t="236599" x="8942388" y="5815013"/>
          <p14:tracePt t="236613" x="8967788" y="5815013"/>
          <p14:tracePt t="236616" x="8997950" y="5815013"/>
          <p14:tracePt t="236629" x="9061450" y="5815013"/>
          <p14:tracePt t="236632" x="9124950" y="5815013"/>
          <p14:tracePt t="236647" x="9213850" y="5815013"/>
          <p14:tracePt t="236664" x="9302750" y="5815013"/>
          <p14:tracePt t="236680" x="9358313" y="5815013"/>
          <p14:tracePt t="236903" x="9405938" y="5802313"/>
          <p14:tracePt t="236920" x="9423400" y="5756275"/>
          <p14:tracePt t="236936" x="9436100" y="5743575"/>
          <p14:tracePt t="236943" x="9461500" y="5718175"/>
          <p14:tracePt t="236951" x="9461500" y="5688013"/>
          <p14:tracePt t="236962" x="9461500" y="5662613"/>
          <p14:tracePt t="236979" x="9461500" y="5607050"/>
          <p14:tracePt t="236982" x="9490075" y="5576888"/>
          <p14:tracePt t="237000" x="9520238" y="5548313"/>
          <p14:tracePt t="237031" x="9532938" y="5535613"/>
          <p14:tracePt t="237063" x="9558338" y="5535613"/>
          <p14:tracePt t="237071" x="9588500" y="5535613"/>
          <p14:tracePt t="237080" x="9613900" y="5535613"/>
          <p14:tracePt t="237096" x="9669463" y="5535613"/>
          <p14:tracePt t="237113" x="9725025" y="5535613"/>
          <p14:tracePt t="237130" x="9809163" y="5535613"/>
          <p14:tracePt t="237146" x="9821863" y="5535613"/>
          <p14:tracePt t="237163" x="9861550" y="5535613"/>
          <p14:tracePt t="237179" x="9886950" y="5535613"/>
          <p14:tracePt t="237255" x="9899650" y="5561013"/>
          <p14:tracePt t="237262" x="9899650" y="5586413"/>
          <p14:tracePt t="237280" x="9899650" y="5599113"/>
          <p14:tracePt t="237296" x="9890125" y="5641975"/>
          <p14:tracePt t="237313" x="9864725" y="5667375"/>
          <p14:tracePt t="237330" x="9844088" y="5688013"/>
          <p14:tracePt t="237346" x="9818688" y="5688013"/>
          <p14:tracePt t="237362" x="9771063" y="5705475"/>
          <p14:tracePt t="237380" x="9694863" y="5721350"/>
          <p14:tracePt t="237384" x="9631363" y="5721350"/>
          <p14:tracePt t="237395" x="9605963" y="5721350"/>
          <p14:tracePt t="237399" x="9580563" y="5721350"/>
          <p14:tracePt t="237413" x="9550400" y="5721350"/>
          <p14:tracePt t="237415" x="9444038" y="5721350"/>
          <p14:tracePt t="237430" x="9350375" y="5721350"/>
          <p14:tracePt t="237446" x="9256713" y="5662613"/>
          <p14:tracePt t="237463" x="9158288" y="5599113"/>
          <p14:tracePt t="237479" x="9010650" y="5483225"/>
          <p14:tracePt t="237496" x="8929688" y="5402263"/>
          <p14:tracePt t="237512" x="8891588" y="5267325"/>
          <p14:tracePt t="237529" x="8856663" y="5168900"/>
          <p14:tracePt t="237545" x="8856663" y="5041900"/>
          <p14:tracePt t="237563" x="8856663" y="4948238"/>
          <p14:tracePt t="237580" x="8899525" y="4870450"/>
          <p14:tracePt t="237596" x="8929688" y="4841875"/>
          <p14:tracePt t="237599" x="8997950" y="4806950"/>
          <p14:tracePt t="237616" x="9112250" y="4806950"/>
          <p14:tracePt t="237629" x="9158288" y="4791075"/>
          <p14:tracePt t="237633" x="9205913" y="4778375"/>
          <p14:tracePt t="237647" x="9332913" y="4778375"/>
          <p14:tracePt t="237663" x="9486900" y="4760913"/>
          <p14:tracePt t="237681" x="9639300" y="4738688"/>
          <p14:tracePt t="237696" x="9732963" y="4738688"/>
          <p14:tracePt t="237713" x="9869488" y="4738688"/>
          <p14:tracePt t="237729" x="9925050" y="4764088"/>
          <p14:tracePt t="237745" x="10021888" y="4829175"/>
          <p14:tracePt t="237762" x="10120313" y="4930775"/>
          <p14:tracePt t="237780" x="10196513" y="4973638"/>
          <p14:tracePt t="237783" x="10209213" y="4986338"/>
          <p14:tracePt t="237796" x="10221913" y="4999038"/>
          <p14:tracePt t="237798" x="10234613" y="5011738"/>
          <p14:tracePt t="237856" x="10226675" y="5024438"/>
          <p14:tracePt t="237871" x="10201275" y="5049838"/>
          <p14:tracePt t="237879" x="10171113" y="5080000"/>
          <p14:tracePt t="237897" x="10107613" y="5143500"/>
          <p14:tracePt t="237913" x="10009188" y="5224463"/>
          <p14:tracePt t="237929" x="9844088" y="5335588"/>
          <p14:tracePt t="237945" x="9601200" y="5416550"/>
          <p14:tracePt t="237962" x="9302750" y="5500688"/>
          <p14:tracePt t="237980" x="8950325" y="5589588"/>
          <p14:tracePt t="237983" x="8836025" y="5589588"/>
          <p14:tracePt t="237996" x="8712200" y="5629275"/>
          <p14:tracePt t="237999" x="8597900" y="5629275"/>
          <p14:tracePt t="238013" x="8474075" y="5670550"/>
          <p14:tracePt t="238016" x="8359775" y="5670550"/>
          <p14:tracePt t="238029" x="8243888" y="5670550"/>
          <p14:tracePt t="238032" x="8121650" y="5713413"/>
          <p14:tracePt t="238047" x="7874000" y="5748338"/>
          <p14:tracePt t="238063" x="7699375" y="5748338"/>
          <p14:tracePt t="238079" x="7529513" y="5748338"/>
          <p14:tracePt t="238096" x="7354888" y="5748338"/>
          <p14:tracePt t="238113" x="7151688" y="5748338"/>
          <p14:tracePt t="238129" x="6916738" y="5735638"/>
          <p14:tracePt t="238147" x="6797675" y="5649913"/>
          <p14:tracePt t="238162" x="6691313" y="5538788"/>
          <p14:tracePt t="238179" x="6610350" y="5462588"/>
          <p14:tracePt t="238195" x="6538913" y="5280025"/>
          <p14:tracePt t="238199" x="6538913" y="5254625"/>
          <p14:tracePt t="238212" x="6538913" y="5189538"/>
          <p14:tracePt t="238214" x="6503988" y="5122863"/>
          <p14:tracePt t="238230" x="6503988" y="5011738"/>
          <p14:tracePt t="238247" x="6503988" y="4938713"/>
          <p14:tracePt t="238263" x="6503988" y="4849813"/>
          <p14:tracePt t="238280" x="6503988" y="4794250"/>
          <p14:tracePt t="238297" x="6516688" y="4748213"/>
          <p14:tracePt t="238312" x="6615113" y="4684713"/>
          <p14:tracePt t="238330" x="6683375" y="4649788"/>
          <p14:tracePt t="238346" x="6815138" y="4616450"/>
          <p14:tracePt t="238363" x="7010400" y="4616450"/>
          <p14:tracePt t="238366" x="7104063" y="4578350"/>
          <p14:tracePt t="238379" x="7223125" y="4578350"/>
          <p14:tracePt t="238396" x="7461250" y="4535488"/>
          <p14:tracePt t="238398" x="7524750" y="4535488"/>
          <p14:tracePt t="238413" x="7585075" y="4535488"/>
          <p14:tracePt t="238415" x="7648575" y="4535488"/>
          <p14:tracePt t="238430" x="7775575" y="4535488"/>
          <p14:tracePt t="238447" x="7908925" y="4565650"/>
          <p14:tracePt t="238464" x="8129588" y="4645025"/>
          <p14:tracePt t="238480" x="8375650" y="4748213"/>
          <p14:tracePt t="238496" x="8597900" y="4845050"/>
          <p14:tracePt t="238513" x="8818563" y="4948238"/>
          <p14:tracePt t="238529" x="8899525" y="5029200"/>
          <p14:tracePt t="238546" x="8970963" y="5100638"/>
          <p14:tracePt t="238563" x="8985250" y="5138738"/>
          <p14:tracePt t="238580" x="8985250" y="5224463"/>
          <p14:tracePt t="238582" x="8985250" y="5270500"/>
          <p14:tracePt t="238596" x="8985250" y="5313363"/>
          <p14:tracePt t="238599" x="8985250" y="5343525"/>
          <p14:tracePt t="238613" x="8975725" y="5389563"/>
          <p14:tracePt t="238616" x="8924925" y="5437188"/>
          <p14:tracePt t="238629" x="8878888" y="5487988"/>
          <p14:tracePt t="238633" x="8805863" y="5522913"/>
          <p14:tracePt t="238645" x="8691563" y="5522913"/>
          <p14:tracePt t="238648" x="8623300" y="5556250"/>
          <p14:tracePt t="238663" x="8440738" y="5556250"/>
          <p14:tracePt t="238679" x="8413750" y="5556250"/>
          <p14:tracePt t="238735" x="8401050" y="5548313"/>
          <p14:tracePt t="238743" x="8375650" y="5522913"/>
          <p14:tracePt t="238760" x="8375650" y="5495925"/>
          <p14:tracePt t="238768" x="8375650" y="5467350"/>
          <p14:tracePt t="238779" x="8375650" y="5441950"/>
          <p14:tracePt t="238796" x="8423275" y="5368925"/>
          <p14:tracePt t="238799" x="8453438" y="5356225"/>
          <p14:tracePt t="238812" x="8482013" y="5326063"/>
          <p14:tracePt t="238815" x="8547100" y="5326063"/>
          <p14:tracePt t="238829" x="8613775" y="5292725"/>
          <p14:tracePt t="238833" x="8661400" y="5275263"/>
          <p14:tracePt t="238846" x="8772525" y="5257800"/>
          <p14:tracePt t="238863" x="8899525" y="5257800"/>
          <p14:tracePt t="238879" x="9069388" y="5257800"/>
          <p14:tracePt t="238895" x="9299575" y="5257800"/>
          <p14:tracePt t="238913" x="9644063" y="5257800"/>
          <p14:tracePt t="238930" x="9886950" y="5338763"/>
          <p14:tracePt t="238945" x="9988550" y="5402263"/>
          <p14:tracePt t="238962" x="10044113" y="5432425"/>
          <p14:tracePt t="238979" x="10107613" y="5492750"/>
          <p14:tracePt t="238983" x="10133013" y="5492750"/>
          <p14:tracePt t="239000" x="10158413" y="5492750"/>
          <p14:tracePt t="239016" x="10188575" y="5492750"/>
          <p14:tracePt t="239031" x="10213975" y="5492750"/>
          <p14:tracePt t="239046" x="10244138" y="5492750"/>
          <p14:tracePt t="239063" x="10320338" y="5449888"/>
          <p14:tracePt t="239079" x="10379075" y="5389563"/>
          <p14:tracePt t="239095" x="10414000" y="5292725"/>
          <p14:tracePt t="239112" x="10414000" y="5241925"/>
          <p14:tracePt t="239129" x="10414000" y="5148263"/>
          <p14:tracePt t="239146" x="10312400" y="5067300"/>
          <p14:tracePt t="239162" x="10006013" y="4913313"/>
          <p14:tracePt t="239180" x="9621838" y="4799013"/>
          <p14:tracePt t="239183" x="9329738" y="4700588"/>
          <p14:tracePt t="239195" x="8945563" y="4645025"/>
          <p14:tracePt t="239198" x="8639175" y="4645025"/>
          <p14:tracePt t="239213" x="8253413" y="4645025"/>
          <p14:tracePt t="239215" x="7942263" y="4645025"/>
          <p14:tracePt t="239229" x="7691438" y="4645025"/>
          <p14:tracePt t="239232" x="7461250" y="4687888"/>
          <p14:tracePt t="239246" x="7227888" y="4879975"/>
          <p14:tracePt t="239262" x="7159625" y="5016500"/>
          <p14:tracePt t="239280" x="7227888" y="5151438"/>
          <p14:tracePt t="239296" x="7273925" y="5229225"/>
          <p14:tracePt t="239312" x="7410450" y="5300663"/>
          <p14:tracePt t="239329" x="7589838" y="5300663"/>
          <p14:tracePt t="239346" x="7843838" y="5300663"/>
          <p14:tracePt t="239363" x="8213725" y="5300663"/>
          <p14:tracePt t="239366" x="8440738" y="5300663"/>
          <p14:tracePt t="239378" x="8669338" y="5257800"/>
          <p14:tracePt t="239395" x="8993188" y="5194300"/>
          <p14:tracePt t="239399" x="9145588" y="5126038"/>
          <p14:tracePt t="239412" x="9175750" y="5097463"/>
          <p14:tracePt t="239415" x="9205913" y="5067300"/>
          <p14:tracePt t="239429" x="9218613" y="5054600"/>
          <p14:tracePt t="239432" x="9218613" y="4999038"/>
          <p14:tracePt t="239445" x="9218613" y="4935538"/>
          <p14:tracePt t="239448" x="9218613" y="4910138"/>
          <p14:tracePt t="239463" x="9205913" y="4832350"/>
          <p14:tracePt t="239479" x="9086850" y="4751388"/>
          <p14:tracePt t="239496" x="8975725" y="4700588"/>
          <p14:tracePt t="239512" x="8843963" y="4667250"/>
          <p14:tracePt t="239529" x="8674100" y="4667250"/>
          <p14:tracePt t="239546" x="8516938" y="4679950"/>
          <p14:tracePt t="239563" x="8329613" y="4913313"/>
          <p14:tracePt t="239579" x="8180388" y="5138738"/>
          <p14:tracePt t="239583" x="8147050" y="5211763"/>
          <p14:tracePt t="239597" x="8129588" y="5275263"/>
          <p14:tracePt t="239599" x="8116888" y="5305425"/>
          <p14:tracePt t="239616" x="8116888" y="5335588"/>
          <p14:tracePt t="239630" x="8154988" y="5376863"/>
          <p14:tracePt t="239647" x="8228013" y="5376863"/>
          <p14:tracePt t="239663" x="8334375" y="5376863"/>
          <p14:tracePt t="239679" x="8461375" y="5376863"/>
          <p14:tracePt t="239696" x="8524875" y="5318125"/>
          <p14:tracePt t="239712" x="8562975" y="5280025"/>
          <p14:tracePt t="239729" x="8575675" y="5237163"/>
          <p14:tracePt t="239746" x="8588375" y="5224463"/>
          <p14:tracePt t="239768" x="8588375" y="5199063"/>
          <p14:tracePt t="239779" x="8580438" y="5189538"/>
          <p14:tracePt t="239782" x="8524875" y="5189538"/>
          <p14:tracePt t="239797" x="8478838" y="5156200"/>
          <p14:tracePt t="239813" x="8431213" y="5156200"/>
          <p14:tracePt t="239815" x="8367713" y="5156200"/>
          <p14:tracePt t="239829" x="8304213" y="5156200"/>
          <p14:tracePt t="239832" x="8274050" y="5126038"/>
          <p14:tracePt t="239847" x="8147050" y="5126038"/>
          <p14:tracePt t="239863" x="8053388" y="5097463"/>
          <p14:tracePt t="239879" x="7997825" y="5097463"/>
          <p14:tracePt t="239899" x="7972425" y="5097463"/>
          <p14:tracePt t="239912" x="7942263" y="5097463"/>
          <p14:tracePt t="239951" x="7916863" y="5097463"/>
          <p14:tracePt t="240063" x="7891463" y="5097463"/>
          <p14:tracePt t="240071" x="7861300" y="5097463"/>
          <p14:tracePt t="240080" x="7848600" y="5097463"/>
          <p14:tracePt t="240096" x="7742238" y="5062538"/>
          <p14:tracePt t="240113" x="7458075" y="5062538"/>
          <p14:tracePt t="240129" x="7053263" y="5016500"/>
          <p14:tracePt t="240146" x="6513513" y="4922838"/>
          <p14:tracePt t="240163" x="6100763" y="4781550"/>
          <p14:tracePt t="240179" x="5878513" y="4738688"/>
          <p14:tracePt t="240182" x="5810250" y="4705350"/>
          <p14:tracePt t="240196" x="5688013" y="4662488"/>
          <p14:tracePt t="240199" x="5594350" y="4645025"/>
          <p14:tracePt t="240211" x="5495925" y="4586288"/>
          <p14:tracePt t="240215" x="5372100" y="4543425"/>
          <p14:tracePt t="240229" x="5249863" y="4505325"/>
          <p14:tracePt t="240232" x="5181600" y="4471988"/>
          <p14:tracePt t="240247" x="5040313" y="4398963"/>
          <p14:tracePt t="240262" x="4946650" y="4368800"/>
          <p14:tracePt t="240279" x="4887913" y="4305300"/>
          <p14:tracePt t="240296" x="4806950" y="4246563"/>
          <p14:tracePt t="240313" x="4776788" y="4173538"/>
          <p14:tracePt t="240329" x="4705350" y="4075113"/>
          <p14:tracePt t="240346" x="4637088" y="3956050"/>
          <p14:tracePt t="240363" x="4548188" y="3811588"/>
          <p14:tracePt t="240379" x="4467225" y="3717925"/>
          <p14:tracePt t="240382" x="4449763" y="3687763"/>
          <p14:tracePt t="240397" x="4419600" y="3659188"/>
          <p14:tracePt t="240399" x="4406900" y="3646488"/>
          <p14:tracePt t="240412" x="4406900" y="3621088"/>
          <p14:tracePt t="240536" x="4406900" y="3590925"/>
          <p14:tracePt t="240560" x="4406900" y="3565525"/>
          <p14:tracePt t="240576" x="4419600" y="3517900"/>
          <p14:tracePt t="240584" x="4445000" y="3517900"/>
          <p14:tracePt t="240595" x="4457700" y="3505200"/>
          <p14:tracePt t="240598" x="4470400" y="3492500"/>
          <p14:tracePt t="240612" x="4495800" y="3492500"/>
          <p14:tracePt t="240615" x="4525963" y="3462338"/>
          <p14:tracePt t="240631" x="4538663" y="3449638"/>
          <p14:tracePt t="240646" x="4551363" y="3436938"/>
          <p14:tracePt t="240662" x="4576763" y="3436938"/>
          <p14:tracePt t="240680" x="4602163" y="3436938"/>
          <p14:tracePt t="240760" x="4614863" y="3429000"/>
          <p14:tracePt t="240967" x="4576763" y="3411538"/>
          <p14:tracePt t="240975" x="4513263" y="3411538"/>
          <p14:tracePt t="240984" x="4360863" y="3411538"/>
          <p14:tracePt t="240995" x="4295775" y="3411538"/>
          <p14:tracePt t="240999" x="4232275" y="3411538"/>
          <p14:tracePt t="241013" x="4206875" y="341153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1950" y="167082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rtl="0">
              <a:lnSpc>
                <a:spcPct val="107000"/>
              </a:lnSpc>
              <a:spcBef>
                <a:spcPts val="0"/>
              </a:spcBef>
              <a:spcAft>
                <a:spcPts val="800"/>
              </a:spcAft>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Internal users of accounting information are those individuals inside a company who plan, organize, and run the business. These include marketing managers, production supervisors, finance directors, and company officers. In running a business, internal users must answer many important questions. To answer these and other questions, internal users need detailed information on a timely basis.</a:t>
            </a: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Managers must have financial data for planning and controlling the operations of the business entity and hence need answers to such questions as follows.</a:t>
            </a:r>
          </a:p>
        </p:txBody>
      </p:sp>
      <p:sp>
        <p:nvSpPr>
          <p:cNvPr id="3" name="TextBox 2">
            <a:extLst>
              <a:ext uri="{FF2B5EF4-FFF2-40B4-BE49-F238E27FC236}">
                <a16:creationId xmlns:a16="http://schemas.microsoft.com/office/drawing/2014/main" id="{F9A80F9F-74DB-1D57-04E8-E20E92A09B0A}"/>
              </a:ext>
            </a:extLst>
          </p:cNvPr>
          <p:cNvSpPr txBox="1"/>
          <p:nvPr/>
        </p:nvSpPr>
        <p:spPr>
          <a:xfrm>
            <a:off x="1041308" y="989846"/>
            <a:ext cx="7990226" cy="646331"/>
          </a:xfrm>
          <a:prstGeom prst="rect">
            <a:avLst/>
          </a:prstGeom>
          <a:noFill/>
        </p:spPr>
        <p:txBody>
          <a:bodyPr wrap="square" rtlCol="0">
            <a:spAutoFit/>
          </a:bodyPr>
          <a:lstStyle/>
          <a:p>
            <a:pPr marL="117475" algn="l"/>
            <a:r>
              <a:rPr lang="en-US" sz="2800" b="1" dirty="0">
                <a:solidFill>
                  <a:srgbClr val="FFFFFF"/>
                </a:solidFill>
                <a:effectLst/>
                <a:latin typeface="Tahoma" panose="020B0604030504040204" pitchFamily="34" charset="0"/>
              </a:rPr>
              <a:t>Identify the users and uses of accounting</a:t>
            </a:r>
            <a:r>
              <a:rPr lang="en-US" sz="3600" b="1" dirty="0">
                <a:solidFill>
                  <a:schemeClr val="bg1"/>
                </a:solidFill>
                <a:effectLst>
                  <a:outerShdw blurRad="38100" dist="38100" dir="2700000" algn="tl">
                    <a:srgbClr val="000000">
                      <a:alpha val="43137"/>
                    </a:srgbClr>
                  </a:outerShdw>
                </a:effectLst>
                <a:latin typeface="Liberation Sans" panose="020B0604020202020204" pitchFamily="34"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 Box 26">
            <a:extLst>
              <a:ext uri="{FF2B5EF4-FFF2-40B4-BE49-F238E27FC236}">
                <a16:creationId xmlns:a16="http://schemas.microsoft.com/office/drawing/2014/main" id="{D0CA0B4D-362C-B186-2051-EE3C1151916B}"/>
              </a:ext>
            </a:extLst>
          </p:cNvPr>
          <p:cNvSpPr txBox="1">
            <a:spLocks noChangeArrowheads="1"/>
          </p:cNvSpPr>
          <p:nvPr/>
        </p:nvSpPr>
        <p:spPr bwMode="auto">
          <a:xfrm>
            <a:off x="273016" y="2153243"/>
            <a:ext cx="400070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600" dirty="0">
                <a:solidFill>
                  <a:srgbClr val="FF0000"/>
                </a:solidFill>
                <a:latin typeface="Liberation Sans" panose="020B0604020202020204" pitchFamily="34" charset="0"/>
              </a:rPr>
              <a:t>INTERNAL USERS</a:t>
            </a:r>
          </a:p>
        </p:txBody>
      </p:sp>
    </p:spTree>
    <p:extLst>
      <p:ext uri="{BB962C8B-B14F-4D97-AF65-F5344CB8AC3E}">
        <p14:creationId xmlns:p14="http://schemas.microsoft.com/office/powerpoint/2010/main" val="2085288335"/>
      </p:ext>
    </p:extLst>
  </p:cSld>
  <p:clrMapOvr>
    <a:masterClrMapping/>
  </p:clrMapOvr>
  <mc:AlternateContent xmlns:mc="http://schemas.openxmlformats.org/markup-compatibility/2006" xmlns:p14="http://schemas.microsoft.com/office/powerpoint/2010/main">
    <mc:Choice Requires="p14">
      <p:transition p14:dur="10" advTm="110912"/>
    </mc:Choice>
    <mc:Fallback xmlns="">
      <p:transition advTm="110912"/>
    </mc:Fallback>
  </mc:AlternateContent>
  <p:extLst>
    <p:ext uri="{3A86A75C-4F4B-4683-9AE1-C65F6400EC91}">
      <p14:laserTraceLst xmlns:p14="http://schemas.microsoft.com/office/powerpoint/2010/main">
        <p14:tracePtLst>
          <p14:tracePt t="1696" x="4194175" y="3398838"/>
          <p14:tracePt t="1712" x="4194175" y="3373438"/>
          <p14:tracePt t="2183" x="4194175" y="3348038"/>
          <p14:tracePt t="2191" x="4194175" y="3322638"/>
          <p14:tracePt t="2216" x="4206875" y="3276600"/>
          <p14:tracePt t="2223" x="4232275" y="3276600"/>
          <p14:tracePt t="2234" x="4279900" y="3259138"/>
          <p14:tracePt t="2664" x="4292600" y="3246438"/>
          <p14:tracePt t="2704" x="4305300" y="3254375"/>
          <p14:tracePt t="2711" x="4318000" y="3267075"/>
          <p14:tracePt t="2720" x="4330700" y="3279775"/>
          <p14:tracePt t="3007" x="4322763" y="3292475"/>
          <p14:tracePt t="3120" x="4279900" y="3305175"/>
          <p14:tracePt t="3127" x="4267200" y="3317875"/>
          <p14:tracePt t="3151" x="4241800" y="3343275"/>
          <p14:tracePt t="3168" x="4229100" y="3355975"/>
          <p14:tracePt t="3185" x="4198938" y="3382963"/>
          <p14:tracePt t="3198" x="4189413" y="3395663"/>
          <p14:tracePt t="3208" x="4176713" y="3408363"/>
          <p14:tracePt t="3217" x="4164013" y="3421063"/>
          <p14:tracePt t="3264" x="4138613" y="3421063"/>
          <p14:tracePt t="3279" x="4110038" y="3421063"/>
          <p14:tracePt t="3288" x="4084638" y="3421063"/>
          <p14:tracePt t="3304" x="4057650" y="3421063"/>
          <p14:tracePt t="3520" x="4029075" y="3421063"/>
          <p14:tracePt t="3567" x="4003675" y="3421063"/>
          <p14:tracePt t="3648" x="3990975" y="3411538"/>
          <p14:tracePt t="3872" x="3990975" y="3386138"/>
          <p14:tracePt t="3944" x="3998913" y="3373438"/>
          <p14:tracePt t="3967" x="4011613" y="3360738"/>
          <p14:tracePt t="4168" x="4037013" y="3335338"/>
          <p14:tracePt t="4191" x="4049713" y="3322638"/>
          <p14:tracePt t="4231" x="4075113" y="3322638"/>
          <p14:tracePt t="4287" x="4100513" y="3322638"/>
          <p14:tracePt t="4608" x="4135438" y="3292475"/>
          <p14:tracePt t="4632" x="4143375" y="3279775"/>
          <p14:tracePt t="4952" x="4143375" y="3254375"/>
          <p14:tracePt t="5048" x="4143375" y="3228975"/>
          <p14:tracePt t="5055" x="4117975" y="3195638"/>
          <p14:tracePt t="5067" x="4117975" y="3186113"/>
          <p14:tracePt t="5084" x="4117975" y="3173413"/>
          <p14:tracePt t="5087" x="4092575" y="3143250"/>
          <p14:tracePt t="5104" x="4092575" y="3117850"/>
          <p14:tracePt t="5160" x="4092575" y="3092450"/>
          <p14:tracePt t="5551" x="4092575" y="3063875"/>
          <p14:tracePt t="5568" x="4100513" y="3049588"/>
          <p14:tracePt t="5575" x="4113213" y="3036888"/>
          <p14:tracePt t="5584" x="4122738" y="3028950"/>
          <p14:tracePt t="5600" x="4176713" y="3028950"/>
          <p14:tracePt t="5616" x="4203700" y="3028950"/>
          <p14:tracePt t="5634" x="4232275" y="3028950"/>
          <p14:tracePt t="5650" x="4283075" y="3028950"/>
          <p14:tracePt t="5667" x="4338638" y="3028950"/>
          <p14:tracePt t="5671" x="4368800" y="3028950"/>
          <p14:tracePt t="5683" x="4394200" y="3028950"/>
          <p14:tracePt t="5700" x="4487863" y="2995613"/>
          <p14:tracePt t="5717" x="4518025" y="2995613"/>
          <p14:tracePt t="5734" x="4548188" y="2965450"/>
          <p14:tracePt t="5750" x="4573588" y="2965450"/>
          <p14:tracePt t="5769" x="4586288" y="2965450"/>
          <p14:tracePt t="5784" x="4598988" y="2965450"/>
          <p14:tracePt t="5800" x="4624388" y="2965450"/>
          <p14:tracePt t="5824" x="4649788" y="2965450"/>
          <p14:tracePt t="5863" x="4700588" y="2930525"/>
          <p14:tracePt t="6015" x="4692650" y="2930525"/>
          <p14:tracePt t="6040" x="4667250" y="2930525"/>
          <p14:tracePt t="6056" x="4602163" y="2930525"/>
          <p14:tracePt t="6063" x="4573588" y="2930525"/>
          <p14:tracePt t="6072" x="4548188" y="2930525"/>
          <p14:tracePt t="6083" x="4522788" y="2930525"/>
          <p14:tracePt t="6100" x="4487863" y="2957513"/>
          <p14:tracePt t="6103" x="4457700" y="2986088"/>
          <p14:tracePt t="6117" x="4449763" y="2998788"/>
          <p14:tracePt t="6134" x="4419600" y="3028950"/>
          <p14:tracePt t="6151" x="4381500" y="3067050"/>
          <p14:tracePt t="6168" x="4335463" y="3079750"/>
          <p14:tracePt t="6184" x="4322763" y="3092450"/>
          <p14:tracePt t="6200" x="4249738" y="3127375"/>
          <p14:tracePt t="6217" x="4219575" y="3155950"/>
          <p14:tracePt t="6233" x="4160838" y="3198813"/>
          <p14:tracePt t="6251" x="4135438" y="3224213"/>
          <p14:tracePt t="6267" x="4062413" y="3267075"/>
          <p14:tracePt t="6284" x="4049713" y="3267075"/>
          <p14:tracePt t="6287" x="4037013" y="3267075"/>
          <p14:tracePt t="6312" x="4011613" y="3267075"/>
          <p14:tracePt t="6336" x="3986213" y="3267075"/>
          <p14:tracePt t="6343" x="3960813" y="3267075"/>
          <p14:tracePt t="6352" x="3897313" y="3267075"/>
          <p14:tracePt t="6367" x="3841750" y="3267075"/>
          <p14:tracePt t="6384" x="3816350" y="3267075"/>
          <p14:tracePt t="6401" x="3768725" y="3284538"/>
          <p14:tracePt t="6417" x="3756025" y="3297238"/>
          <p14:tracePt t="6433" x="3743325" y="3309938"/>
          <p14:tracePt t="6520" x="3730625" y="3322638"/>
          <p14:tracePt t="6544" x="3687763" y="3348038"/>
          <p14:tracePt t="6559" x="3659188" y="3378200"/>
          <p14:tracePt t="6648" x="3629025" y="3411538"/>
          <p14:tracePt t="6672" x="3616325" y="3411538"/>
          <p14:tracePt t="6679" x="3578225" y="3424238"/>
          <p14:tracePt t="6695" x="3543300" y="3454400"/>
          <p14:tracePt t="6735" x="3530600" y="3502025"/>
          <p14:tracePt t="6776" x="3484563" y="3517900"/>
          <p14:tracePt t="6808" x="3471863" y="3527425"/>
          <p14:tracePt t="6815" x="3446463" y="3527425"/>
          <p14:tracePt t="6831" x="3416300" y="3556000"/>
          <p14:tracePt t="6848" x="3386138" y="3590925"/>
          <p14:tracePt t="6856" x="3355975" y="3590925"/>
          <p14:tracePt t="6867" x="3287713" y="3624263"/>
          <p14:tracePt t="6871" x="3241675" y="3636963"/>
          <p14:tracePt t="6883" x="3228975" y="3649663"/>
          <p14:tracePt t="6900" x="3178175" y="3675063"/>
          <p14:tracePt t="6904" x="3152775" y="3675063"/>
          <p14:tracePt t="6917" x="3087688" y="3675063"/>
          <p14:tracePt t="6920" x="3059113" y="3675063"/>
          <p14:tracePt t="6934" x="3008313" y="3675063"/>
          <p14:tracePt t="6949" x="2978150" y="3675063"/>
          <p14:tracePt t="6953" x="2914650" y="3675063"/>
          <p14:tracePt t="6968" x="2786063" y="3675063"/>
          <p14:tracePt t="6985" x="2616200" y="3675063"/>
          <p14:tracePt t="7003" x="2386013" y="3675063"/>
          <p14:tracePt t="7017" x="2208213" y="3675063"/>
          <p14:tracePt t="7033" x="2114550" y="3675063"/>
          <p14:tracePt t="7051" x="2063750" y="3675063"/>
          <p14:tracePt t="7067" x="2033588" y="3675063"/>
          <p14:tracePt t="7071" x="2008188" y="3675063"/>
          <p14:tracePt t="7088" x="1978025" y="3675063"/>
          <p14:tracePt t="7112" x="1952625" y="3675063"/>
          <p14:tracePt t="7151" x="1906588" y="3667125"/>
          <p14:tracePt t="7168" x="1906588" y="3636963"/>
          <p14:tracePt t="7176" x="1876425" y="3608388"/>
          <p14:tracePt t="7183" x="1846263" y="3578225"/>
          <p14:tracePt t="7200" x="1812925" y="3484563"/>
          <p14:tracePt t="7218" x="1744663" y="3343275"/>
          <p14:tracePt t="7234" x="1663700" y="3127375"/>
          <p14:tracePt t="7251" x="1625600" y="2970213"/>
          <p14:tracePt t="7268" x="1608138" y="2820988"/>
          <p14:tracePt t="7271" x="1595438" y="2773363"/>
          <p14:tracePt t="7283" x="1595438" y="2709863"/>
          <p14:tracePt t="7286" x="1595438" y="2679700"/>
          <p14:tracePt t="7301" x="1595438" y="2654300"/>
          <p14:tracePt t="7303" x="1595438" y="2628900"/>
          <p14:tracePt t="7318" x="1595438" y="2598738"/>
          <p14:tracePt t="7321" x="1595438" y="2573338"/>
          <p14:tracePt t="7335" x="1603375" y="2497138"/>
          <p14:tracePt t="7351" x="1701800" y="2433638"/>
          <p14:tracePt t="7367" x="1965325" y="2332038"/>
          <p14:tracePt t="7384" x="2195513" y="2190750"/>
          <p14:tracePt t="7401" x="2555875" y="2012950"/>
          <p14:tracePt t="7416" x="2867025" y="1838325"/>
          <p14:tracePt t="7433" x="3224213" y="1701800"/>
          <p14:tracePt t="7450" x="3578225" y="1612900"/>
          <p14:tracePt t="7466" x="3841750" y="1570038"/>
          <p14:tracePt t="7485" x="4054475" y="1531938"/>
          <p14:tracePt t="7487" x="4168775" y="1531938"/>
          <p14:tracePt t="7500" x="4232275" y="1531938"/>
          <p14:tracePt t="7503" x="4338638" y="1531938"/>
          <p14:tracePt t="7518" x="4454525" y="1531938"/>
          <p14:tracePt t="7520" x="4573588" y="1531938"/>
          <p14:tracePt t="7533" x="4687888" y="1531938"/>
          <p14:tracePt t="7536" x="4802188" y="1531938"/>
          <p14:tracePt t="7550" x="5032375" y="1531938"/>
          <p14:tracePt t="7569" x="5262563" y="1531938"/>
          <p14:tracePt t="7584" x="5495925" y="1531938"/>
          <p14:tracePt t="7602" x="5627688" y="1562100"/>
          <p14:tracePt t="7617" x="5756275" y="1562100"/>
          <p14:tracePt t="7634" x="5891213" y="1590675"/>
          <p14:tracePt t="7650" x="6032500" y="1620838"/>
          <p14:tracePt t="7666" x="6181725" y="1638300"/>
          <p14:tracePt t="7683" x="6397625" y="1697038"/>
          <p14:tracePt t="7686" x="6513513" y="1697038"/>
          <p14:tracePt t="7701" x="6635750" y="1739900"/>
          <p14:tracePt t="7704" x="6704013" y="1774825"/>
          <p14:tracePt t="7716" x="6767513" y="1774825"/>
          <p14:tracePt t="7719" x="6878638" y="1812925"/>
          <p14:tracePt t="7734" x="6908800" y="1841500"/>
          <p14:tracePt t="7736" x="6997700" y="1858963"/>
          <p14:tracePt t="7751" x="7134225" y="1909763"/>
          <p14:tracePt t="7767" x="7299325" y="1987550"/>
          <p14:tracePt t="7784" x="7546975" y="2066925"/>
          <p14:tracePt t="7801" x="7767638" y="2190750"/>
          <p14:tracePt t="7817" x="8027988" y="2360613"/>
          <p14:tracePt t="7834" x="8213725" y="2420938"/>
          <p14:tracePt t="7850" x="8266113" y="2446338"/>
          <p14:tracePt t="7868" x="8320088" y="2471738"/>
          <p14:tracePt t="7884" x="8334375" y="2484438"/>
          <p14:tracePt t="7901" x="8359775" y="2509838"/>
          <p14:tracePt t="7918" x="8448675" y="2527300"/>
          <p14:tracePt t="7933" x="8478838" y="2557463"/>
          <p14:tracePt t="7936" x="8494713" y="2603500"/>
          <p14:tracePt t="7949" x="8542338" y="2654300"/>
          <p14:tracePt t="7951" x="8542338" y="2679700"/>
          <p14:tracePt t="7967" x="8572500" y="2740025"/>
          <p14:tracePt t="7983" x="8597900" y="2795588"/>
          <p14:tracePt t="8001" x="8610600" y="2833688"/>
          <p14:tracePt t="8017" x="8623300" y="2846388"/>
          <p14:tracePt t="8034" x="8623300" y="2871788"/>
          <p14:tracePt t="8051" x="8623300" y="2927350"/>
          <p14:tracePt t="8067" x="8623300" y="2952750"/>
          <p14:tracePt t="8071" x="8623300" y="2982913"/>
          <p14:tracePt t="8088" x="8623300" y="3008313"/>
          <p14:tracePt t="8101" x="8610600" y="3054350"/>
          <p14:tracePt t="8104" x="8597900" y="3067050"/>
          <p14:tracePt t="8117" x="8597900" y="3092450"/>
          <p14:tracePt t="8121" x="8585200" y="3140075"/>
          <p14:tracePt t="8136" x="8512175" y="3211513"/>
          <p14:tracePt t="8152" x="8482013" y="3241675"/>
          <p14:tracePt t="8167" x="8448675" y="3271838"/>
          <p14:tracePt t="8183" x="8355013" y="3335338"/>
          <p14:tracePt t="8200" x="8281988" y="3378200"/>
          <p14:tracePt t="8217" x="8210550" y="3421063"/>
          <p14:tracePt t="8233" x="8043863" y="3514725"/>
          <p14:tracePt t="8251" x="7869238" y="3603625"/>
          <p14:tracePt t="8267" x="7696200" y="3717925"/>
          <p14:tracePt t="8283" x="7478713" y="3798888"/>
          <p14:tracePt t="8301" x="7296150" y="3900488"/>
          <p14:tracePt t="8304" x="7202488" y="3956050"/>
          <p14:tracePt t="8316" x="7134225" y="3990975"/>
          <p14:tracePt t="8320" x="7061200" y="4024313"/>
          <p14:tracePt t="8334" x="6929438" y="4059238"/>
          <p14:tracePt t="8351" x="6746875" y="4100513"/>
          <p14:tracePt t="8367" x="6546850" y="4140200"/>
          <p14:tracePt t="8384" x="6278563" y="4178300"/>
          <p14:tracePt t="8400" x="6103938" y="4178300"/>
          <p14:tracePt t="8416" x="5764213" y="4178300"/>
          <p14:tracePt t="8434" x="5389563" y="4203700"/>
          <p14:tracePt t="8450" x="5014913" y="4267200"/>
          <p14:tracePt t="8467" x="4675188" y="4267200"/>
          <p14:tracePt t="8484" x="4386263" y="4267200"/>
          <p14:tracePt t="8487" x="4216400" y="4267200"/>
          <p14:tracePt t="8499" x="4100513" y="4267200"/>
          <p14:tracePt t="8518" x="3871913" y="4267200"/>
          <p14:tracePt t="8520" x="3756025" y="4267200"/>
          <p14:tracePt t="8535" x="3594100" y="4259263"/>
          <p14:tracePt t="8551" x="3343275" y="4203700"/>
          <p14:tracePt t="8568" x="3173413" y="4203700"/>
          <p14:tracePt t="8586" x="3036888" y="4168775"/>
          <p14:tracePt t="8600" x="2978150" y="4135438"/>
          <p14:tracePt t="8617" x="2905125" y="4117975"/>
          <p14:tracePt t="8633" x="2897188" y="4110038"/>
          <p14:tracePt t="8650" x="2871788" y="4084638"/>
          <p14:tracePt t="8667" x="2846388" y="4029075"/>
          <p14:tracePt t="8683" x="2743200" y="3927475"/>
          <p14:tracePt t="8687" x="2697163" y="3897313"/>
          <p14:tracePt t="8701" x="2662238" y="3849688"/>
          <p14:tracePt t="8704" x="2662238" y="3821113"/>
          <p14:tracePt t="8717" x="2633663" y="3790950"/>
          <p14:tracePt t="8719" x="2598738" y="3722688"/>
          <p14:tracePt t="8735" x="2598738" y="3667125"/>
          <p14:tracePt t="8752" x="2598738" y="3616325"/>
          <p14:tracePt t="8768" x="2598738" y="3489325"/>
          <p14:tracePt t="8784" x="2598738" y="3395663"/>
          <p14:tracePt t="8800" x="2628900" y="3262313"/>
          <p14:tracePt t="8817" x="2662238" y="3170238"/>
          <p14:tracePt t="8834" x="2692400" y="3076575"/>
          <p14:tracePt t="8851" x="2722563" y="3016250"/>
          <p14:tracePt t="8868" x="2760663" y="2978150"/>
          <p14:tracePt t="8883" x="2828925" y="2943225"/>
          <p14:tracePt t="8904" x="2859088" y="2943225"/>
          <p14:tracePt t="8918" x="2952750" y="2909888"/>
          <p14:tracePt t="8933" x="3016250" y="2909888"/>
          <p14:tracePt t="8935" x="3100388" y="2909888"/>
          <p14:tracePt t="8952" x="3284538" y="2871788"/>
          <p14:tracePt t="8967" x="3548063" y="2828925"/>
          <p14:tracePt t="8985" x="3786188" y="2786063"/>
          <p14:tracePt t="9000" x="4105275" y="2765425"/>
          <p14:tracePt t="9017" x="4313238" y="2744788"/>
          <p14:tracePt t="9033" x="4594225" y="2744788"/>
          <p14:tracePt t="9050" x="4764088" y="2744788"/>
          <p14:tracePt t="9066" x="4960938" y="2744788"/>
          <p14:tracePt t="9084" x="5159375" y="2744788"/>
          <p14:tracePt t="9087" x="5275263" y="2744788"/>
          <p14:tracePt t="9100" x="5364163" y="2744788"/>
          <p14:tracePt t="9103" x="5453063" y="2744788"/>
          <p14:tracePt t="9116" x="5568950" y="2744788"/>
          <p14:tracePt t="9119" x="5653088" y="2744788"/>
          <p14:tracePt t="9133" x="5700713" y="2744788"/>
          <p14:tracePt t="9136" x="5784850" y="2744788"/>
          <p14:tracePt t="9151" x="5857875" y="2744788"/>
          <p14:tracePt t="9168" x="5969000" y="2744788"/>
          <p14:tracePt t="9185" x="6040438" y="2744788"/>
          <p14:tracePt t="9200" x="6210300" y="2744788"/>
          <p14:tracePt t="9217" x="6440488" y="2744788"/>
          <p14:tracePt t="9234" x="6819900" y="2808288"/>
          <p14:tracePt t="9250" x="7027863" y="2824163"/>
          <p14:tracePt t="9267" x="7215188" y="2867025"/>
          <p14:tracePt t="9270" x="7321550" y="2867025"/>
          <p14:tracePt t="9283" x="7392988" y="2901950"/>
          <p14:tracePt t="9286" x="7418388" y="2901950"/>
          <p14:tracePt t="9300" x="7443788" y="2901950"/>
          <p14:tracePt t="9303" x="7491413" y="2901950"/>
          <p14:tracePt t="9317" x="7537450" y="2901950"/>
          <p14:tracePt t="9320" x="7562850" y="2901950"/>
          <p14:tracePt t="9333" x="7610475" y="2901950"/>
          <p14:tracePt t="9337" x="7656513" y="2930525"/>
          <p14:tracePt t="9350" x="7785100" y="2930525"/>
          <p14:tracePt t="9367" x="7878763" y="2965450"/>
          <p14:tracePt t="9384" x="7967663" y="2965450"/>
          <p14:tracePt t="9400" x="8023225" y="2965450"/>
          <p14:tracePt t="9417" x="8053388" y="2965450"/>
          <p14:tracePt t="9433" x="8104188" y="2965450"/>
          <p14:tracePt t="9451" x="8134350" y="2965450"/>
          <p14:tracePt t="9467" x="8159750" y="2965450"/>
          <p14:tracePt t="9488" x="8188325" y="2965450"/>
          <p14:tracePt t="9501" x="8197850" y="2957513"/>
          <p14:tracePt t="9503" x="8210550" y="2943225"/>
          <p14:tracePt t="9520" x="8235950" y="2943225"/>
          <p14:tracePt t="9543" x="8266113" y="2943225"/>
          <p14:tracePt t="9601" x="8291513" y="2943225"/>
          <p14:tracePt t="9624" x="8316913" y="2943225"/>
          <p14:tracePt t="9648" x="8347075" y="2943225"/>
          <p14:tracePt t="9744" x="8372475" y="2943225"/>
          <p14:tracePt t="9760" x="8401050" y="2943225"/>
          <p14:tracePt t="9792" x="8431213" y="2914650"/>
          <p14:tracePt t="9807" x="8443913" y="2914650"/>
          <p14:tracePt t="9815" x="8453438" y="2914650"/>
          <p14:tracePt t="9831" x="8482013" y="2914650"/>
          <p14:tracePt t="9848" x="8507413" y="2914650"/>
          <p14:tracePt t="9856" x="8532813" y="2914650"/>
          <p14:tracePt t="9867" x="8562975" y="2914650"/>
          <p14:tracePt t="9884" x="8618538" y="2884488"/>
          <p14:tracePt t="9887" x="8631238" y="2871788"/>
          <p14:tracePt t="9900" x="8656638" y="2841625"/>
          <p14:tracePt t="9903" x="8669338" y="2833688"/>
          <p14:tracePt t="9917" x="8712200" y="2816225"/>
          <p14:tracePt t="9920" x="8724900" y="2803525"/>
          <p14:tracePt t="9933" x="8750300" y="2803525"/>
          <p14:tracePt t="9951" x="8775700" y="2782888"/>
          <p14:tracePt t="9976" x="8788400" y="2782888"/>
          <p14:tracePt t="9984" x="8797925" y="2782888"/>
          <p14:tracePt t="10001" x="8823325" y="2782888"/>
          <p14:tracePt t="10024" x="8836025" y="2770188"/>
          <p14:tracePt t="10048" x="8848725" y="2757488"/>
          <p14:tracePt t="10055" x="8861425" y="2744788"/>
          <p14:tracePt t="10066" x="8874125" y="2730500"/>
          <p14:tracePt t="10084" x="8886825" y="2722563"/>
          <p14:tracePt t="10086" x="8894763" y="2709863"/>
          <p14:tracePt t="10104" x="8907463" y="2697163"/>
          <p14:tracePt t="10336" x="8886825" y="2717800"/>
          <p14:tracePt t="10350" x="8856663" y="2747963"/>
          <p14:tracePt t="10368" x="8839200" y="2795588"/>
          <p14:tracePt t="10384" x="8810625" y="2824163"/>
          <p14:tracePt t="10392" x="8797925" y="2836863"/>
          <p14:tracePt t="10400" x="8772525" y="2867025"/>
          <p14:tracePt t="10416" x="8772525" y="2922588"/>
          <p14:tracePt t="10433" x="8772525" y="3011488"/>
          <p14:tracePt t="10450" x="8772525" y="3067050"/>
          <p14:tracePt t="10467" x="8801100" y="3135313"/>
          <p14:tracePt t="10484" x="8831263" y="3165475"/>
          <p14:tracePt t="10487" x="8831263" y="3190875"/>
          <p14:tracePt t="10500" x="8843963" y="3203575"/>
          <p14:tracePt t="10517" x="8856663" y="3216275"/>
          <p14:tracePt t="10533" x="8864600" y="3228975"/>
          <p14:tracePt t="10550" x="8891588" y="3228975"/>
          <p14:tracePt t="10568" x="8945563" y="3228975"/>
          <p14:tracePt t="10584" x="9023350" y="3241675"/>
          <p14:tracePt t="10600" x="9091613" y="3254375"/>
          <p14:tracePt t="10616" x="9183688" y="3289300"/>
          <p14:tracePt t="10634" x="9210675" y="3289300"/>
          <p14:tracePt t="10650" x="9239250" y="3289300"/>
          <p14:tracePt t="10667" x="9264650" y="3289300"/>
          <p14:tracePt t="10684" x="9294813" y="3289300"/>
          <p14:tracePt t="10686" x="9320213" y="3289300"/>
          <p14:tracePt t="10704" x="9345613" y="3289300"/>
          <p14:tracePt t="10736" x="9375775" y="3289300"/>
          <p14:tracePt t="10767" x="9401175" y="3289300"/>
          <p14:tracePt t="10785" x="9431338" y="3289300"/>
          <p14:tracePt t="10791" x="9477375" y="3322638"/>
          <p14:tracePt t="10816" x="9490075" y="3322638"/>
          <p14:tracePt t="10831" x="9529763" y="3335338"/>
          <p14:tracePt t="10840" x="9542463" y="3348038"/>
          <p14:tracePt t="10850" x="9567863" y="3348038"/>
          <p14:tracePt t="10867" x="9609138" y="3348038"/>
          <p14:tracePt t="10883" x="9644063" y="3348038"/>
          <p14:tracePt t="10900" x="9674225" y="3348038"/>
          <p14:tracePt t="10960" x="9699625" y="3348038"/>
          <p14:tracePt t="11000" x="9728200" y="3348038"/>
          <p14:tracePt t="11087" x="9755188" y="3348038"/>
          <p14:tracePt t="11784" x="9780588" y="3348038"/>
          <p14:tracePt t="11863" x="9793288" y="3340100"/>
          <p14:tracePt t="11888" x="9793288" y="3314700"/>
          <p14:tracePt t="11895" x="9783763" y="3302000"/>
          <p14:tracePt t="11904" x="9758363" y="3302000"/>
          <p14:tracePt t="11917" x="9732963" y="3302000"/>
          <p14:tracePt t="11920" x="9686925" y="3284538"/>
          <p14:tracePt t="11936" x="9639300" y="3271838"/>
          <p14:tracePt t="11950" x="9512300" y="3271838"/>
          <p14:tracePt t="11967" x="9418638" y="3241675"/>
          <p14:tracePt t="11986" x="9248775" y="3241675"/>
          <p14:tracePt t="12000" x="8988425" y="3241675"/>
          <p14:tracePt t="12017" x="8593138" y="3241675"/>
          <p14:tracePt t="12034" x="8112125" y="3241675"/>
          <p14:tracePt t="12050" x="7661275" y="3241675"/>
          <p14:tracePt t="12067" x="7205663" y="3241675"/>
          <p14:tracePt t="12070" x="7035800" y="3241675"/>
          <p14:tracePt t="12083" x="6865938" y="3241675"/>
          <p14:tracePt t="12100" x="6635750" y="3241675"/>
          <p14:tracePt t="12103" x="6572250" y="3241675"/>
          <p14:tracePt t="12117" x="6465888" y="3241675"/>
          <p14:tracePt t="12120" x="6351588" y="3241675"/>
          <p14:tracePt t="12132" x="6288088" y="3241675"/>
          <p14:tracePt t="12135" x="6176963" y="3241675"/>
          <p14:tracePt t="12151" x="5891213" y="3241675"/>
          <p14:tracePt t="12169" x="5551488" y="3241675"/>
          <p14:tracePt t="12184" x="5211763" y="3241675"/>
          <p14:tracePt t="12200" x="4951413" y="3241675"/>
          <p14:tracePt t="12216" x="4667250" y="3241675"/>
          <p14:tracePt t="12233" x="4406900" y="3241675"/>
          <p14:tracePt t="12251" x="4122738" y="3241675"/>
          <p14:tracePt t="12267" x="3778250" y="3241675"/>
          <p14:tracePt t="12284" x="3467100" y="3241675"/>
          <p14:tracePt t="12288" x="3292475" y="3241675"/>
          <p14:tracePt t="12300" x="3152775" y="3241675"/>
          <p14:tracePt t="12303" x="2981325" y="3241675"/>
          <p14:tracePt t="12317" x="2867025" y="3241675"/>
          <p14:tracePt t="12320" x="2747963" y="3241675"/>
          <p14:tracePt t="12333" x="2633663" y="3241675"/>
          <p14:tracePt t="12337" x="2570163" y="3241675"/>
          <p14:tracePt t="12349" x="2463800" y="3241675"/>
          <p14:tracePt t="12353" x="2436813" y="3241675"/>
          <p14:tracePt t="12366" x="2382838" y="3241675"/>
          <p14:tracePt t="12384" x="2352675" y="3241675"/>
          <p14:tracePt t="12400" x="2305050" y="3249613"/>
          <p14:tracePt t="12417" x="2297113" y="3262313"/>
          <p14:tracePt t="12434" x="2238375" y="3292475"/>
          <p14:tracePt t="12450" x="2173288" y="3292475"/>
          <p14:tracePt t="12467" x="2117725" y="3322638"/>
          <p14:tracePt t="12484" x="2028825" y="3322638"/>
          <p14:tracePt t="12487" x="1960563" y="3355975"/>
          <p14:tracePt t="12500" x="1914525" y="3373438"/>
          <p14:tracePt t="12503" x="1901825" y="3386138"/>
          <p14:tracePt t="12517" x="1841500" y="3416300"/>
          <p14:tracePt t="12520" x="1812925" y="3416300"/>
          <p14:tracePt t="12533" x="1782763" y="3446463"/>
          <p14:tracePt t="12551" x="1689100" y="3479800"/>
          <p14:tracePt t="12568" x="1641475" y="3509963"/>
          <p14:tracePt t="12583" x="1628775" y="3509963"/>
          <p14:tracePt t="12599" x="1603375" y="3509963"/>
          <p14:tracePt t="12616" x="1577975" y="3509963"/>
          <p14:tracePt t="12634" x="1565275" y="3522663"/>
          <p14:tracePt t="12650" x="1522413" y="3560763"/>
          <p14:tracePt t="12668" x="1497013" y="3590925"/>
          <p14:tracePt t="12684" x="1471613" y="3590925"/>
          <p14:tracePt t="13432" x="1493838" y="3590925"/>
          <p14:tracePt t="13463" x="1519238" y="3590925"/>
          <p14:tracePt t="13503" x="1547813" y="3590925"/>
          <p14:tracePt t="13535" x="1573213" y="3590925"/>
          <p14:tracePt t="13552" x="1603375" y="3590925"/>
          <p14:tracePt t="13559" x="1628775" y="3590925"/>
          <p14:tracePt t="13566" x="1654175" y="3590925"/>
          <p14:tracePt t="13584" x="1709738" y="3590925"/>
          <p14:tracePt t="13600" x="1739900" y="3590925"/>
          <p14:tracePt t="13616" x="1790700" y="3590925"/>
          <p14:tracePt t="13634" x="1820863" y="3590925"/>
          <p14:tracePt t="13650" x="1846263" y="3590925"/>
          <p14:tracePt t="13667" x="1901825" y="3590925"/>
          <p14:tracePt t="13688" x="1927225" y="3590925"/>
          <p14:tracePt t="13736" x="1957388" y="3590925"/>
          <p14:tracePt t="13760" x="1982788" y="3590925"/>
          <p14:tracePt t="13880" x="2011363" y="3590925"/>
          <p14:tracePt t="13928" x="2058988" y="3578225"/>
          <p14:tracePt t="13935" x="2066925" y="3565525"/>
          <p14:tracePt t="13951" x="2092325" y="3565525"/>
          <p14:tracePt t="13960" x="2127250" y="3535363"/>
          <p14:tracePt t="13992" x="2152650" y="3535363"/>
          <p14:tracePt t="14008" x="2182813" y="3505200"/>
          <p14:tracePt t="14031" x="2211388" y="3505200"/>
          <p14:tracePt t="14040" x="2238375" y="3505200"/>
          <p14:tracePt t="14056" x="2251075" y="3505200"/>
          <p14:tracePt t="14067" x="2263775" y="3505200"/>
          <p14:tracePt t="14083" x="2289175" y="3505200"/>
          <p14:tracePt t="14100" x="2314575" y="3505200"/>
          <p14:tracePt t="14143" x="2339975" y="3505200"/>
          <p14:tracePt t="14167" x="2370138" y="3505200"/>
          <p14:tracePt t="14192" x="2395538" y="3505200"/>
          <p14:tracePt t="14208" x="2424113" y="3505200"/>
          <p14:tracePt t="14223" x="2433638" y="3514725"/>
          <p14:tracePt t="14231" x="2446338" y="3527425"/>
          <p14:tracePt t="14296" x="2471738" y="3527425"/>
          <p14:tracePt t="14351" x="2501900" y="3527425"/>
          <p14:tracePt t="14366" x="2527300" y="3527425"/>
          <p14:tracePt t="14391" x="2573338" y="3540125"/>
          <p14:tracePt t="14408" x="2586038" y="3552825"/>
          <p14:tracePt t="14424" x="2611438" y="3552825"/>
          <p14:tracePt t="14431" x="2636838" y="3552825"/>
          <p14:tracePt t="14440" x="2667000" y="3552825"/>
          <p14:tracePt t="14450" x="2730500" y="3552825"/>
          <p14:tracePt t="14467" x="2820988" y="3552825"/>
          <p14:tracePt t="14484" x="2874963" y="3552825"/>
          <p14:tracePt t="14486" x="2940050" y="3552825"/>
          <p14:tracePt t="14500" x="2965450" y="3552825"/>
          <p14:tracePt t="14503" x="3028950" y="3552825"/>
          <p14:tracePt t="14517" x="3059113" y="3552825"/>
          <p14:tracePt t="14520" x="3122613" y="3552825"/>
          <p14:tracePt t="14534" x="3211513" y="3552825"/>
          <p14:tracePt t="14552" x="3267075" y="3552825"/>
          <p14:tracePt t="14567" x="3292475" y="3552825"/>
          <p14:tracePt t="14584" x="3322638" y="3552825"/>
          <p14:tracePt t="14602" x="3348038" y="3552825"/>
          <p14:tracePt t="14617" x="3373438" y="3552825"/>
          <p14:tracePt t="14633" x="3449638" y="3543300"/>
          <p14:tracePt t="14650" x="3462338" y="3535363"/>
          <p14:tracePt t="14667" x="3513138" y="3535363"/>
          <p14:tracePt t="14688" x="3543300" y="3535363"/>
          <p14:tracePt t="14700" x="3568700" y="3535363"/>
          <p14:tracePt t="14703" x="3598863" y="3535363"/>
          <p14:tracePt t="14717" x="3667125" y="3565525"/>
          <p14:tracePt t="14719" x="3713163" y="3611563"/>
          <p14:tracePt t="14734" x="3765550" y="3662363"/>
          <p14:tracePt t="14736" x="3811588" y="3709988"/>
          <p14:tracePt t="14751" x="3884613" y="3821113"/>
          <p14:tracePt t="14767" x="3913188" y="3875088"/>
          <p14:tracePt t="14848" x="3905250" y="3887788"/>
          <p14:tracePt t="14855" x="3879850" y="3887788"/>
          <p14:tracePt t="14866" x="3816350" y="3887788"/>
          <p14:tracePt t="14883" x="3722688" y="3887788"/>
          <p14:tracePt t="14887" x="3713163" y="3879850"/>
          <p14:tracePt t="14900" x="3700463" y="3867150"/>
          <p14:tracePt t="14921" x="3659188" y="3854450"/>
          <p14:tracePt t="14935" x="3659188" y="3829050"/>
          <p14:tracePt t="14951" x="3659188" y="3735388"/>
          <p14:tracePt t="14967" x="3624263" y="3641725"/>
          <p14:tracePt t="14984" x="3624263" y="3552825"/>
          <p14:tracePt t="15000" x="3624263" y="3424238"/>
          <p14:tracePt t="15017" x="3624263" y="3330575"/>
          <p14:tracePt t="15033" x="3659188" y="3292475"/>
          <p14:tracePt t="15050" x="3735388" y="3246438"/>
          <p14:tracePt t="15067" x="3811588" y="3203575"/>
          <p14:tracePt t="15070" x="3844925" y="3173413"/>
          <p14:tracePt t="15084" x="3871913" y="3173413"/>
          <p14:tracePt t="15086" x="3938588" y="3140075"/>
          <p14:tracePt t="15100" x="3963988" y="3140075"/>
          <p14:tracePt t="15103" x="4032250" y="3105150"/>
          <p14:tracePt t="15116" x="4097338" y="3105150"/>
          <p14:tracePt t="15119" x="4211638" y="3067050"/>
          <p14:tracePt t="15132" x="4325938" y="3067050"/>
          <p14:tracePt t="15135" x="4419600" y="3028950"/>
          <p14:tracePt t="15149" x="4508500" y="3028950"/>
          <p14:tracePt t="15153" x="4538663" y="2998788"/>
          <p14:tracePt t="15167" x="4667250" y="2998788"/>
          <p14:tracePt t="15191" x="4713288" y="3008313"/>
          <p14:tracePt t="15200" x="4760913" y="3059113"/>
          <p14:tracePt t="15215" x="4806950" y="3135313"/>
          <p14:tracePt t="15234" x="4879975" y="3233738"/>
          <p14:tracePt t="15250" x="4976813" y="3330575"/>
          <p14:tracePt t="15267" x="4989513" y="3403600"/>
          <p14:tracePt t="15283" x="5040313" y="3517900"/>
          <p14:tracePt t="15299" x="5075238" y="3616325"/>
          <p14:tracePt t="15302" x="5075238" y="3679825"/>
          <p14:tracePt t="15317" x="5075238" y="3705225"/>
          <p14:tracePt t="15320" x="5075238" y="3730625"/>
          <p14:tracePt t="15333" x="5075238" y="3760788"/>
          <p14:tracePt t="15335" x="5075238" y="3824288"/>
          <p14:tracePt t="15351" x="5075238" y="3930650"/>
          <p14:tracePt t="15367" x="5075238" y="4006850"/>
          <p14:tracePt t="15383" x="5075238" y="4097338"/>
          <p14:tracePt t="15400" x="5014913" y="4173538"/>
          <p14:tracePt t="15416" x="4973638" y="4233863"/>
          <p14:tracePt t="15433" x="4892675" y="4318000"/>
          <p14:tracePt t="15450" x="4857750" y="4348163"/>
          <p14:tracePt t="15472" x="4849813" y="4360863"/>
          <p14:tracePt t="15483" x="4837113" y="4373563"/>
          <p14:tracePt t="15512" x="4824413" y="4381500"/>
          <p14:tracePt t="15616" x="4799013" y="4381500"/>
          <p14:tracePt t="15632" x="4773613" y="4381500"/>
          <p14:tracePt t="15648" x="4743450" y="4381500"/>
          <p14:tracePt t="15656" x="4730750" y="4378325"/>
          <p14:tracePt t="15665" x="4718050" y="4365625"/>
          <p14:tracePt t="15683" x="4679950" y="4322763"/>
          <p14:tracePt t="15687" x="4679950" y="4297363"/>
          <p14:tracePt t="15700" x="4649788" y="4267200"/>
          <p14:tracePt t="15703" x="4614863" y="4198938"/>
          <p14:tracePt t="15715" x="4598988" y="4105275"/>
          <p14:tracePt t="15734" x="4556125" y="4006850"/>
          <p14:tracePt t="15751" x="4522788" y="3914775"/>
          <p14:tracePt t="15767" x="4522788" y="3859213"/>
          <p14:tracePt t="15783" x="4522788" y="3833813"/>
          <p14:tracePt t="15800" x="4522788" y="3803650"/>
          <p14:tracePt t="15840" x="4522788" y="3778250"/>
          <p14:tracePt t="15847" x="4530725" y="3765550"/>
          <p14:tracePt t="17152" x="4543425" y="3752850"/>
          <p14:tracePt t="17271" x="4543425" y="3727450"/>
          <p14:tracePt t="17303" x="4556125" y="3679825"/>
          <p14:tracePt t="17312" x="4586288" y="3649663"/>
          <p14:tracePt t="17320" x="4614863" y="3649663"/>
          <p14:tracePt t="17333" x="4683125" y="3616325"/>
          <p14:tracePt t="17336" x="4713288" y="3586163"/>
          <p14:tracePt t="17351" x="4811713" y="3522663"/>
          <p14:tracePt t="17366" x="4879975" y="3489325"/>
          <p14:tracePt t="17384" x="4908550" y="3454400"/>
          <p14:tracePt t="17401" x="4938713" y="3454400"/>
          <p14:tracePt t="17504" x="4964113" y="3454400"/>
          <p14:tracePt t="17511" x="4994275" y="3454400"/>
          <p14:tracePt t="17543" x="5002213" y="3462338"/>
          <p14:tracePt t="17551" x="5032375" y="3492500"/>
          <p14:tracePt t="17575" x="5032375" y="3517900"/>
          <p14:tracePt t="17607" x="5032375" y="3543300"/>
          <p14:tracePt t="17632" x="5032375" y="3573463"/>
          <p14:tracePt t="17648" x="5032375" y="3586163"/>
          <p14:tracePt t="17655" x="5032375" y="3598863"/>
          <p14:tracePt t="17666" x="5024438" y="3636963"/>
          <p14:tracePt t="17683" x="4981575" y="3709988"/>
          <p14:tracePt t="17686" x="4951413" y="3740150"/>
          <p14:tracePt t="17700" x="4933950" y="3786188"/>
          <p14:tracePt t="17703" x="4862513" y="3859213"/>
          <p14:tracePt t="17716" x="4849813" y="3871913"/>
          <p14:tracePt t="17719" x="4789488" y="3900488"/>
          <p14:tracePt t="17734" x="4695825" y="3981450"/>
          <p14:tracePt t="17751" x="4535488" y="4054475"/>
          <p14:tracePt t="17766" x="4237038" y="4140200"/>
          <p14:tracePt t="17783" x="3990975" y="4219575"/>
          <p14:tracePt t="17799" x="3760788" y="4219575"/>
          <p14:tracePt t="17816" x="3624263" y="4254500"/>
          <p14:tracePt t="17833" x="3429000" y="4254500"/>
          <p14:tracePt t="17849" x="3228975" y="4254500"/>
          <p14:tracePt t="17866" x="3079750" y="4254500"/>
          <p14:tracePt t="17883" x="2927350" y="4254500"/>
          <p14:tracePt t="17886" x="2820988" y="4254500"/>
          <p14:tracePt t="17900" x="2755900" y="4254500"/>
          <p14:tracePt t="17903" x="2692400" y="4254500"/>
          <p14:tracePt t="17917" x="2628900" y="4254500"/>
          <p14:tracePt t="17920" x="2560638" y="4224338"/>
          <p14:tracePt t="17933" x="2492375" y="4191000"/>
          <p14:tracePt t="17935" x="2446338" y="4173538"/>
          <p14:tracePt t="17950" x="2365375" y="4127500"/>
          <p14:tracePt t="17967" x="2305050" y="4071938"/>
          <p14:tracePt t="17984" x="2246313" y="4041775"/>
          <p14:tracePt t="18002" x="2224088" y="4021138"/>
          <p14:tracePt t="18017" x="2182813" y="3978275"/>
          <p14:tracePt t="18033" x="2157413" y="3952875"/>
          <p14:tracePt t="18050" x="2157413" y="3927475"/>
          <p14:tracePt t="18066" x="2135188" y="3905250"/>
          <p14:tracePt t="18083" x="2101850" y="3846513"/>
          <p14:tracePt t="18100" x="2076450" y="3790950"/>
          <p14:tracePt t="18103" x="2046288" y="3730625"/>
          <p14:tracePt t="18117" x="2046288" y="3702050"/>
          <p14:tracePt t="18120" x="2016125" y="3671888"/>
          <p14:tracePt t="18136" x="2016125" y="3646488"/>
          <p14:tracePt t="18150" x="2016125" y="3616325"/>
          <p14:tracePt t="18167" x="1990725" y="3595688"/>
          <p14:tracePt t="18201" x="1998663" y="3552825"/>
          <p14:tracePt t="18208" x="2011363" y="3540125"/>
          <p14:tracePt t="18217" x="2041525" y="3514725"/>
          <p14:tracePt t="18233" x="2101850" y="3449638"/>
          <p14:tracePt t="18250" x="2198688" y="3352800"/>
          <p14:tracePt t="18267" x="2279650" y="3276600"/>
          <p14:tracePt t="18284" x="2322513" y="3198813"/>
          <p14:tracePt t="18287" x="2373313" y="3148013"/>
          <p14:tracePt t="18300" x="2441575" y="3114675"/>
          <p14:tracePt t="18303" x="2471738" y="3114675"/>
          <p14:tracePt t="18316" x="2540000" y="3079750"/>
          <p14:tracePt t="18319" x="2586038" y="3046413"/>
          <p14:tracePt t="18333" x="2633663" y="3016250"/>
          <p14:tracePt t="18350" x="2727325" y="3016250"/>
          <p14:tracePt t="18367" x="2816225" y="2986088"/>
          <p14:tracePt t="18384" x="2909888" y="2986088"/>
          <p14:tracePt t="18400" x="2998788" y="2986088"/>
          <p14:tracePt t="18416" x="3130550" y="2952750"/>
          <p14:tracePt t="18433" x="3221038" y="2952750"/>
          <p14:tracePt t="18450" x="3275013" y="2952750"/>
          <p14:tracePt t="18467" x="3305175" y="2952750"/>
          <p14:tracePt t="18488" x="3330575" y="2952750"/>
          <p14:tracePt t="19176" x="3322638" y="2940050"/>
          <p14:tracePt t="19183" x="3297238" y="2909888"/>
          <p14:tracePt t="19201" x="3267075" y="2879725"/>
          <p14:tracePt t="19217" x="3249613" y="2833688"/>
          <p14:tracePt t="19233" x="3211513" y="2795588"/>
          <p14:tracePt t="19249" x="3181350" y="2765425"/>
          <p14:tracePt t="19267" x="3152775" y="2735263"/>
          <p14:tracePt t="19288" x="3117850" y="2705100"/>
          <p14:tracePt t="19312" x="3117850" y="2676525"/>
          <p14:tracePt t="19328" x="3105150" y="2628900"/>
          <p14:tracePt t="19336" x="3074988" y="2598738"/>
          <p14:tracePt t="19352" x="3059113" y="2552700"/>
          <p14:tracePt t="19367" x="3028950" y="2492375"/>
          <p14:tracePt t="19385" x="2998788" y="2438400"/>
          <p14:tracePt t="19401" x="2998788" y="2413000"/>
          <p14:tracePt t="19416" x="2998788" y="2319338"/>
          <p14:tracePt t="19432" x="2998788" y="2266950"/>
          <p14:tracePt t="19450" x="2998788" y="2212975"/>
          <p14:tracePt t="19467" x="2998788" y="2139950"/>
          <p14:tracePt t="19484" x="2998788" y="2066925"/>
          <p14:tracePt t="19486" x="2998788" y="2038350"/>
          <p14:tracePt t="19500" x="3024188" y="2008188"/>
          <p14:tracePt t="19503" x="3059113" y="1978025"/>
          <p14:tracePt t="19517" x="3067050" y="1965325"/>
          <p14:tracePt t="19520" x="3097213" y="1939925"/>
          <p14:tracePt t="19533" x="3127375" y="1909763"/>
          <p14:tracePt t="19536" x="3155950" y="1881188"/>
          <p14:tracePt t="19549" x="3221038" y="1881188"/>
          <p14:tracePt t="19567" x="3313113" y="1846263"/>
          <p14:tracePt t="19583" x="3368675" y="1846263"/>
          <p14:tracePt t="19599" x="3497263" y="1846263"/>
          <p14:tracePt t="19616" x="3586163" y="1846263"/>
          <p14:tracePt t="19633" x="3713163" y="1846263"/>
          <p14:tracePt t="19649" x="3811588" y="1812925"/>
          <p14:tracePt t="19666" x="3900488" y="1812925"/>
          <p14:tracePt t="19683" x="3990975" y="1812925"/>
          <p14:tracePt t="19686" x="4019550" y="1812925"/>
          <p14:tracePt t="19699" x="4084638" y="1812925"/>
          <p14:tracePt t="19702" x="4110038" y="1812925"/>
          <p14:tracePt t="19720" x="4173538" y="1812925"/>
          <p14:tracePt t="19734" x="4203700" y="1812925"/>
          <p14:tracePt t="19738" x="4229100" y="1812925"/>
          <p14:tracePt t="19752" x="4283075" y="1838325"/>
          <p14:tracePt t="19767" x="4376738" y="1838325"/>
          <p14:tracePt t="19783" x="4432300" y="1866900"/>
          <p14:tracePt t="19799" x="4475163" y="1881188"/>
          <p14:tracePt t="19816" x="4495800" y="1901825"/>
          <p14:tracePt t="19833" x="4538663" y="1944688"/>
          <p14:tracePt t="19849" x="4576763" y="1982788"/>
          <p14:tracePt t="19866" x="4606925" y="2038350"/>
          <p14:tracePt t="19883" x="4654550" y="2119313"/>
          <p14:tracePt t="19886" x="4667250" y="2165350"/>
          <p14:tracePt t="19900" x="4667250" y="2190750"/>
          <p14:tracePt t="19903" x="4695825" y="2220913"/>
          <p14:tracePt t="19916" x="4713288" y="2284413"/>
          <p14:tracePt t="19919" x="4730750" y="2314575"/>
          <p14:tracePt t="19932" x="4730750" y="2344738"/>
          <p14:tracePt t="19935" x="4748213" y="2408238"/>
          <p14:tracePt t="19950" x="4760913" y="2463800"/>
          <p14:tracePt t="19967" x="4760913" y="2552700"/>
          <p14:tracePt t="19983" x="4789488" y="2611438"/>
          <p14:tracePt t="20002" x="4806950" y="2760663"/>
          <p14:tracePt t="20018" x="4824413" y="2917825"/>
          <p14:tracePt t="20033" x="4862513" y="3092450"/>
          <p14:tracePt t="20050" x="4895850" y="3271838"/>
          <p14:tracePt t="20066" x="4895850" y="3441700"/>
          <p14:tracePt t="20083" x="4895850" y="3535363"/>
          <p14:tracePt t="20086" x="4895850" y="3560763"/>
          <p14:tracePt t="20099" x="4895850" y="3624263"/>
          <p14:tracePt t="20103" x="4895850" y="3687763"/>
          <p14:tracePt t="20116" x="4895850" y="3714750"/>
          <p14:tracePt t="20119" x="4895850" y="3778250"/>
          <p14:tracePt t="20133" x="4867275" y="3846513"/>
          <p14:tracePt t="20136" x="4837113" y="3879850"/>
          <p14:tracePt t="20151" x="4764088" y="4067175"/>
          <p14:tracePt t="20167" x="4730750" y="4198938"/>
          <p14:tracePt t="20183" x="4657725" y="4338638"/>
          <p14:tracePt t="20200" x="4594225" y="4437063"/>
          <p14:tracePt t="20216" x="4560888" y="4568825"/>
          <p14:tracePt t="20232" x="4530725" y="4629150"/>
          <p14:tracePt t="20249" x="4467225" y="4725988"/>
          <p14:tracePt t="20266" x="4432300" y="4819650"/>
          <p14:tracePt t="20283" x="4386263" y="4897438"/>
          <p14:tracePt t="20299" x="4310063" y="4943475"/>
          <p14:tracePt t="20316" x="4244975" y="5016500"/>
          <p14:tracePt t="20333" x="4216400" y="5045075"/>
          <p14:tracePt t="20352" x="4168775" y="5080000"/>
          <p14:tracePt t="20408" x="4138613" y="5080000"/>
          <p14:tracePt t="20417" x="4113213" y="5080000"/>
          <p14:tracePt t="20423" x="4087813" y="5080000"/>
          <p14:tracePt t="20440" x="3998913" y="5067300"/>
          <p14:tracePt t="20450" x="3968750" y="5049838"/>
          <p14:tracePt t="20467" x="3816350" y="5016500"/>
          <p14:tracePt t="20483" x="3659188" y="4964113"/>
          <p14:tracePt t="20499" x="3543300" y="4913313"/>
          <p14:tracePt t="20516" x="3403600" y="4841875"/>
          <p14:tracePt t="20519" x="3340100" y="4841875"/>
          <p14:tracePt t="20532" x="3309938" y="4811713"/>
          <p14:tracePt t="20535" x="3241675" y="4778375"/>
          <p14:tracePt t="20549" x="3168650" y="4743450"/>
          <p14:tracePt t="20552" x="3140075" y="4713288"/>
          <p14:tracePt t="20567" x="3062288" y="4667250"/>
          <p14:tracePt t="20583" x="2973388" y="4548188"/>
          <p14:tracePt t="20600" x="2874963" y="4484688"/>
          <p14:tracePt t="20616" x="2816225" y="4424363"/>
          <p14:tracePt t="20632" x="2765425" y="4343400"/>
          <p14:tracePt t="20650" x="2765425" y="4287838"/>
          <p14:tracePt t="20666" x="2765425" y="4233863"/>
          <p14:tracePt t="20683" x="2765425" y="4110038"/>
          <p14:tracePt t="20686" x="2765425" y="4079875"/>
          <p14:tracePt t="20699" x="2765425" y="4054475"/>
          <p14:tracePt t="20702" x="2765425" y="3990975"/>
          <p14:tracePt t="20716" x="2790825" y="3960813"/>
          <p14:tracePt t="20719" x="2808288" y="3871913"/>
          <p14:tracePt t="20732" x="2820988" y="3859213"/>
          <p14:tracePt t="20735" x="2846388" y="3833813"/>
          <p14:tracePt t="20751" x="2935288" y="3714750"/>
          <p14:tracePt t="20767" x="3011488" y="3667125"/>
          <p14:tracePt t="20783" x="3062288" y="3641725"/>
          <p14:tracePt t="20800" x="3155950" y="3611563"/>
          <p14:tracePt t="20816" x="3194050" y="3598863"/>
          <p14:tracePt t="20833" x="3254375" y="3568700"/>
          <p14:tracePt t="20849" x="3343275" y="3568700"/>
          <p14:tracePt t="20867" x="3373438" y="3540125"/>
          <p14:tracePt t="20882" x="3429000" y="3540125"/>
          <p14:tracePt t="20900" x="3517900" y="3540125"/>
          <p14:tracePt t="20903" x="3548063" y="3540125"/>
          <p14:tracePt t="20916" x="3573463" y="3540125"/>
          <p14:tracePt t="20919" x="3603625" y="3540125"/>
          <p14:tracePt t="20936" x="3629025" y="3540125"/>
          <p14:tracePt t="20949" x="3654425" y="3540125"/>
          <p14:tracePt t="20965" x="3684588" y="3540125"/>
          <p14:tracePt t="20984" x="3709988" y="3540125"/>
          <p14:tracePt t="21103" x="3687763" y="3540125"/>
          <p14:tracePt t="21128" x="3659188" y="3540125"/>
          <p14:tracePt t="21136" x="3649663" y="3527425"/>
          <p14:tracePt t="21176" x="3636963" y="3514725"/>
          <p14:tracePt t="21184" x="3624263" y="3502025"/>
          <p14:tracePt t="21201" x="3624263" y="3475038"/>
          <p14:tracePt t="21207" x="3624263" y="3449638"/>
          <p14:tracePt t="21217" x="3594100" y="3421063"/>
          <p14:tracePt t="21233" x="3594100" y="3390900"/>
          <p14:tracePt t="21250" x="3594100" y="3365500"/>
          <p14:tracePt t="21267" x="3594100" y="3335338"/>
          <p14:tracePt t="21282" x="3594100" y="3271838"/>
          <p14:tracePt t="21299" x="3649663" y="3211513"/>
          <p14:tracePt t="21303" x="3662363" y="3198813"/>
          <p14:tracePt t="21316" x="3687763" y="3173413"/>
          <p14:tracePt t="21319" x="3717925" y="3173413"/>
          <p14:tracePt t="21333" x="3748088" y="3140075"/>
          <p14:tracePt t="21336" x="3816350" y="3105150"/>
          <p14:tracePt t="21351" x="3875088" y="3079750"/>
          <p14:tracePt t="21367" x="3990975" y="3033713"/>
          <p14:tracePt t="21383" x="4057650" y="2973388"/>
          <p14:tracePt t="21399" x="4151313" y="2943225"/>
          <p14:tracePt t="21416" x="4224338" y="2927350"/>
          <p14:tracePt t="21432" x="4313238" y="2927350"/>
          <p14:tracePt t="21450" x="4445000" y="2892425"/>
          <p14:tracePt t="21466" x="4538663" y="2892425"/>
          <p14:tracePt t="21483" x="4629150" y="2892425"/>
          <p14:tracePt t="21500" x="4756150" y="2892425"/>
          <p14:tracePt t="21503" x="4819650" y="2892425"/>
          <p14:tracePt t="21515" x="4845050" y="2892425"/>
          <p14:tracePt t="21519" x="4875213" y="2892425"/>
          <p14:tracePt t="21533" x="4933950" y="2892425"/>
          <p14:tracePt t="21536" x="4964113" y="2892425"/>
          <p14:tracePt t="21550" x="5133975" y="2892425"/>
          <p14:tracePt t="21565" x="5181600" y="2892425"/>
          <p14:tracePt t="21567" x="5227638" y="2922588"/>
          <p14:tracePt t="21583" x="5326063" y="2986088"/>
          <p14:tracePt t="21600" x="5427663" y="3089275"/>
          <p14:tracePt t="21616" x="5505450" y="3130550"/>
          <p14:tracePt t="21632" x="5602288" y="3198813"/>
          <p14:tracePt t="21649" x="5691188" y="3224213"/>
          <p14:tracePt t="21666" x="5700713" y="3236913"/>
          <p14:tracePt t="21688" x="5726113" y="3236913"/>
          <p14:tracePt t="21704" x="5756275" y="3236913"/>
          <p14:tracePt t="21720" x="5781675" y="3236913"/>
          <p14:tracePt t="21736" x="5810250" y="3236913"/>
          <p14:tracePt t="21748" x="5837238" y="3236913"/>
          <p14:tracePt t="21766" x="5891213" y="3236913"/>
          <p14:tracePt t="21784" x="5903913" y="3236913"/>
          <p14:tracePt t="21799" x="5916613" y="3236913"/>
          <p14:tracePt t="21816" x="5943600" y="3262313"/>
          <p14:tracePt t="21832" x="5981700" y="3262313"/>
          <p14:tracePt t="21850" x="6019800" y="3262313"/>
          <p14:tracePt t="21867" x="6045200" y="3262313"/>
          <p14:tracePt t="21883" x="6075363" y="3262313"/>
          <p14:tracePt t="21899" x="6100763" y="3262313"/>
          <p14:tracePt t="21902" x="6129338" y="3262313"/>
          <p14:tracePt t="21917" x="6194425" y="3262313"/>
          <p14:tracePt t="21920" x="6219825" y="3262313"/>
          <p14:tracePt t="21933" x="6245225" y="3262313"/>
          <p14:tracePt t="21936" x="6275388" y="3262313"/>
          <p14:tracePt t="21949" x="6300788" y="3262313"/>
          <p14:tracePt t="21966" x="6329363" y="3262313"/>
          <p14:tracePt t="22015" x="6354763" y="3262313"/>
          <p14:tracePt t="22040" x="6381750" y="3262313"/>
          <p14:tracePt t="22207" x="6427788" y="3279775"/>
          <p14:tracePt t="22223" x="6445250" y="3327400"/>
          <p14:tracePt t="22231" x="6457950" y="3340100"/>
          <p14:tracePt t="22240" x="6470650" y="3352800"/>
          <p14:tracePt t="22249" x="6496050" y="3378200"/>
          <p14:tracePt t="22266" x="6526213" y="3408363"/>
          <p14:tracePt t="22283" x="6564313" y="3421063"/>
          <p14:tracePt t="22312" x="6577013" y="3433763"/>
          <p14:tracePt t="22392" x="6589713" y="3446463"/>
          <p14:tracePt t="22416" x="6589713" y="3471863"/>
          <p14:tracePt t="22463" x="6580188" y="3484563"/>
          <p14:tracePt t="22471" x="6554788" y="3509963"/>
          <p14:tracePt t="22504" x="6529388" y="3509963"/>
          <p14:tracePt t="22528" x="6500813" y="3509963"/>
          <p14:tracePt t="22543" x="6473825" y="3509963"/>
          <p14:tracePt t="22552" x="6427788" y="3527425"/>
          <p14:tracePt t="22568" x="6381750" y="3540125"/>
          <p14:tracePt t="22584" x="6303963" y="3556000"/>
          <p14:tracePt t="22599" x="6232525" y="3573463"/>
          <p14:tracePt t="22615" x="6142038" y="3573463"/>
          <p14:tracePt t="22632" x="6088063" y="3573463"/>
          <p14:tracePt t="22649" x="6057900" y="3573463"/>
          <p14:tracePt t="22666" x="5969000" y="3573463"/>
          <p14:tracePt t="22683" x="5913438" y="3573463"/>
          <p14:tracePt t="22686" x="5888038" y="3573463"/>
          <p14:tracePt t="22704" x="5857875" y="3573463"/>
          <p14:tracePt t="22720" x="5832475" y="3573463"/>
          <p14:tracePt t="22871" x="5853113" y="3573463"/>
          <p14:tracePt t="22879" x="5865813" y="3581400"/>
          <p14:tracePt t="22912" x="5878513" y="3595688"/>
          <p14:tracePt t="22928" x="5903913" y="3595688"/>
          <p14:tracePt t="22935" x="5934075" y="3595688"/>
          <p14:tracePt t="22952" x="5959475" y="3595688"/>
          <p14:tracePt t="22966" x="6049963" y="3595688"/>
          <p14:tracePt t="22983" x="6078538" y="3595688"/>
          <p14:tracePt t="23000" x="6103938" y="3595688"/>
          <p14:tracePt t="23017" x="6134100" y="3595688"/>
          <p14:tracePt t="23032" x="6159500" y="3595688"/>
          <p14:tracePt t="23049" x="6184900" y="3595688"/>
          <p14:tracePt t="23066" x="6240463" y="3595688"/>
          <p14:tracePt t="23082" x="6270625" y="3595688"/>
          <p14:tracePt t="23099" x="6321425" y="3595688"/>
          <p14:tracePt t="23116" x="6351588" y="3595688"/>
          <p14:tracePt t="23132" x="6407150" y="3595688"/>
          <p14:tracePt t="23149" x="6457950" y="3595688"/>
          <p14:tracePt t="23151" x="6488113" y="3595688"/>
          <p14:tracePt t="23166" x="6546850" y="3624263"/>
          <p14:tracePt t="23183" x="6597650" y="3624263"/>
          <p14:tracePt t="23200" x="6657975" y="3654425"/>
          <p14:tracePt t="23216" x="6678613" y="3679825"/>
          <p14:tracePt t="23328" x="6721475" y="3692525"/>
          <p14:tracePt t="23584" x="6734175" y="3705225"/>
          <p14:tracePt t="23591" x="6777038" y="3692525"/>
          <p14:tracePt t="23600" x="6784975" y="3684588"/>
          <p14:tracePt t="23617" x="6845300" y="3654425"/>
          <p14:tracePt t="23640" x="6873875" y="3654425"/>
          <p14:tracePt t="23680" x="6886575" y="3641725"/>
          <p14:tracePt t="23687" x="6896100" y="3629025"/>
          <p14:tracePt t="23699" x="6926263" y="3629025"/>
          <p14:tracePt t="23702" x="6934200" y="3616325"/>
          <p14:tracePt t="23717" x="6946900" y="3603625"/>
          <p14:tracePt t="23736" x="6972300" y="3603625"/>
          <p14:tracePt t="23750" x="6997700" y="3581400"/>
          <p14:tracePt t="23766" x="7023100" y="3581400"/>
          <p14:tracePt t="23783" x="7112000" y="3581400"/>
          <p14:tracePt t="23800" x="7167563" y="3581400"/>
          <p14:tracePt t="23817" x="7231063" y="3581400"/>
          <p14:tracePt t="23832" x="7321550" y="3581400"/>
          <p14:tracePt t="23850" x="7377113" y="3581400"/>
          <p14:tracePt t="23866" x="7470775" y="3608388"/>
          <p14:tracePt t="23883" x="7602538" y="3641725"/>
          <p14:tracePt t="23886" x="7631113" y="3641725"/>
          <p14:tracePt t="23900" x="7696200" y="3641725"/>
          <p14:tracePt t="23902" x="7704138" y="3654425"/>
          <p14:tracePt t="23915" x="7716838" y="3662363"/>
          <p14:tracePt t="23943" x="7742238" y="3662363"/>
          <p14:tracePt t="23976" x="7772400" y="3662363"/>
          <p14:tracePt t="23991" x="7785100" y="3662363"/>
          <p14:tracePt t="24000" x="7793038" y="3662363"/>
          <p14:tracePt t="24007" x="7818438" y="3662363"/>
          <p14:tracePt t="24033" x="7848600" y="3662363"/>
          <p14:tracePt t="24080" x="7874000" y="3662363"/>
          <p14:tracePt t="24104" x="7886700" y="3662363"/>
          <p14:tracePt t="24111" x="7899400" y="3662363"/>
          <p14:tracePt t="24121" x="7912100" y="3659188"/>
          <p14:tracePt t="24153" x="7924800" y="3646488"/>
          <p14:tracePt t="24168" x="7950200" y="3646488"/>
          <p14:tracePt t="24184" x="7962900" y="3646488"/>
          <p14:tracePt t="24191" x="7972425" y="3646488"/>
          <p14:tracePt t="24200" x="7985125" y="3654425"/>
          <p14:tracePt t="24216" x="8023225" y="3662363"/>
          <p14:tracePt t="24233" x="8048625" y="3662363"/>
          <p14:tracePt t="24256" x="8078788" y="3662363"/>
          <p14:tracePt t="24272" x="8104188" y="3662363"/>
          <p14:tracePt t="24288" x="8134350" y="3662363"/>
          <p14:tracePt t="24336" x="8159750" y="3662363"/>
          <p14:tracePt t="24376" x="8185150" y="3662363"/>
          <p14:tracePt t="24543" x="8162925" y="3662363"/>
          <p14:tracePt t="24551" x="8099425" y="3662363"/>
          <p14:tracePt t="24567" x="8005763" y="3697288"/>
          <p14:tracePt t="24582" x="7912100" y="3697288"/>
          <p14:tracePt t="24599" x="7886700" y="3697288"/>
          <p14:tracePt t="24615" x="7861300" y="3697288"/>
          <p14:tracePt t="24633" x="7831138" y="3697288"/>
          <p14:tracePt t="24650" x="7775575" y="3697288"/>
          <p14:tracePt t="24666" x="7721600" y="3641725"/>
          <p14:tracePt t="24683" x="7673975" y="3565525"/>
          <p14:tracePt t="24700" x="7643813" y="3471863"/>
          <p14:tracePt t="24703" x="7610475" y="3403600"/>
          <p14:tracePt t="24716" x="7610475" y="3340100"/>
          <p14:tracePt t="24719" x="7610475" y="3292475"/>
          <p14:tracePt t="24733" x="7610475" y="3249613"/>
          <p14:tracePt t="24736" x="7610475" y="3186113"/>
          <p14:tracePt t="24750" x="7754938" y="3076575"/>
          <p14:tracePt t="24767" x="7912100" y="3024188"/>
          <p14:tracePt t="24783" x="7985125" y="3008313"/>
          <p14:tracePt t="24800" x="8061325" y="2990850"/>
          <p14:tracePt t="24815" x="8193088" y="2957513"/>
          <p14:tracePt t="24832" x="8342313" y="2970213"/>
          <p14:tracePt t="24849" x="8613775" y="3033713"/>
          <p14:tracePt t="24866" x="8958263" y="3076575"/>
          <p14:tracePt t="24882" x="9423400" y="3170238"/>
          <p14:tracePt t="24900" x="9715500" y="3259138"/>
          <p14:tracePt t="24917" x="9882188" y="3271838"/>
          <p14:tracePt t="24919" x="9945688" y="3305175"/>
          <p14:tracePt t="24932" x="9958388" y="3317875"/>
          <p14:tracePt t="24934" x="9971088" y="3330575"/>
          <p14:tracePt t="24949" x="10001250" y="3355975"/>
          <p14:tracePt t="24953" x="10001250" y="3386138"/>
          <p14:tracePt t="24966" x="10001250" y="3441700"/>
          <p14:tracePt t="24983" x="10001250" y="3530600"/>
          <p14:tracePt t="25000" x="10001250" y="3659188"/>
          <p14:tracePt t="25016" x="10001250" y="3748088"/>
          <p14:tracePt t="25032" x="9856788" y="3897313"/>
          <p14:tracePt t="25049" x="9686925" y="3994150"/>
          <p14:tracePt t="25067" x="9588500" y="4059238"/>
          <p14:tracePt t="25082" x="9494838" y="4087813"/>
          <p14:tracePt t="25099" x="9436100" y="4113213"/>
          <p14:tracePt t="25116" x="9317038" y="4113213"/>
          <p14:tracePt t="25119" x="9205913" y="4113213"/>
          <p14:tracePt t="25132" x="9142413" y="4113213"/>
          <p14:tracePt t="25135" x="9013825" y="4113213"/>
          <p14:tracePt t="25149" x="8924925" y="4113213"/>
          <p14:tracePt t="25152" x="8856663" y="4084638"/>
          <p14:tracePt t="25166" x="8550275" y="3952875"/>
          <p14:tracePt t="25183" x="8294688" y="3781425"/>
          <p14:tracePt t="25199" x="8124825" y="3687763"/>
          <p14:tracePt t="25216" x="7975600" y="3581400"/>
          <p14:tracePt t="25232" x="7947025" y="3522663"/>
          <p14:tracePt t="25249" x="7916863" y="3467100"/>
          <p14:tracePt t="25266" x="7916863" y="3436938"/>
          <p14:tracePt t="25282" x="7916863" y="3411538"/>
          <p14:tracePt t="25299" x="7916863" y="3382963"/>
          <p14:tracePt t="25316" x="7916863" y="3355975"/>
          <p14:tracePt t="25332" x="7924800" y="3309938"/>
          <p14:tracePt t="25351" x="8005763" y="3262313"/>
          <p14:tracePt t="25367" x="8027988" y="3236913"/>
          <p14:tracePt t="25384" x="8066088" y="3198813"/>
          <p14:tracePt t="25408" x="8094663" y="3198813"/>
          <p14:tracePt t="25432" x="8121650" y="3198813"/>
          <p14:tracePt t="25463" x="8150225" y="3198813"/>
          <p14:tracePt t="25512" x="8180388" y="3170238"/>
          <p14:tracePt t="25519" x="8205788" y="3170238"/>
          <p14:tracePt t="25536" x="8235950" y="3170238"/>
          <p14:tracePt t="25552" x="8261350" y="3170238"/>
          <p14:tracePt t="25568" x="8286750" y="3170238"/>
          <p14:tracePt t="25583" x="8342313" y="3170238"/>
          <p14:tracePt t="25601" x="8388350" y="3170238"/>
          <p14:tracePt t="25616" x="8461375" y="3170238"/>
          <p14:tracePt t="25632" x="8520113" y="3195638"/>
          <p14:tracePt t="25649" x="8613775" y="3254375"/>
          <p14:tracePt t="25666" x="8686800" y="3271838"/>
          <p14:tracePt t="25683" x="8724900" y="3284538"/>
          <p14:tracePt t="25699" x="8767763" y="3292475"/>
          <p14:tracePt t="25720" x="8775700" y="3305175"/>
          <p14:tracePt t="25733" x="8788400" y="3317875"/>
          <p14:tracePt t="25752" x="8801100" y="3330575"/>
          <p14:tracePt t="25766" x="8813800" y="3343275"/>
          <p14:tracePt t="25783" x="8813800" y="3368675"/>
          <p14:tracePt t="25807" x="8801100" y="3416300"/>
          <p14:tracePt t="25856" x="8772525" y="3446463"/>
          <p14:tracePt t="25872" x="8745538" y="3446463"/>
          <p14:tracePt t="25879" x="8732838" y="3459163"/>
          <p14:tracePt t="25888" x="8720138" y="3471863"/>
          <p14:tracePt t="25900" x="8694738" y="3471863"/>
          <p14:tracePt t="25983" x="8682038" y="3471863"/>
          <p14:tracePt t="25991" x="8669338" y="3471863"/>
          <p14:tracePt t="26007" x="8643938" y="3471863"/>
          <p14:tracePt t="26039" x="8618538" y="3471863"/>
          <p14:tracePt t="26319" x="8601075" y="3429000"/>
          <p14:tracePt t="26552" x="8610600" y="3416300"/>
          <p14:tracePt t="30415" x="8588375" y="3416300"/>
          <p14:tracePt t="30512" x="8575675" y="3416300"/>
          <p14:tracePt t="30519" x="8562975" y="3416300"/>
          <p14:tracePt t="30536" x="8537575" y="3416300"/>
          <p14:tracePt t="30549" x="8512175" y="3416300"/>
          <p14:tracePt t="30565" x="8486775" y="3416300"/>
          <p14:tracePt t="30583" x="8393113" y="3416300"/>
          <p14:tracePt t="30599" x="8342313" y="3416300"/>
          <p14:tracePt t="30616" x="8286750" y="3416300"/>
          <p14:tracePt t="30632" x="8210550" y="3441700"/>
          <p14:tracePt t="30649" x="8137525" y="3475038"/>
          <p14:tracePt t="30665" x="8107363" y="3505200"/>
          <p14:tracePt t="30743" x="8078788" y="3505200"/>
          <p14:tracePt t="30751" x="8066088" y="3462338"/>
          <p14:tracePt t="30767" x="8031163" y="3403600"/>
          <p14:tracePt t="30783" x="7997825" y="3271838"/>
          <p14:tracePt t="30799" x="7997825" y="3143250"/>
          <p14:tracePt t="30815" x="7997825" y="2973388"/>
          <p14:tracePt t="30832" x="7997825" y="2867025"/>
          <p14:tracePt t="30848" x="7997825" y="2717800"/>
          <p14:tracePt t="30866" x="8056563" y="2620963"/>
          <p14:tracePt t="30883" x="8086725" y="2560638"/>
          <p14:tracePt t="30899" x="8124825" y="2522538"/>
          <p14:tracePt t="30916" x="8154988" y="2522538"/>
          <p14:tracePt t="30919" x="8180388" y="2522538"/>
          <p14:tracePt t="30936" x="8205788" y="2522538"/>
          <p14:tracePt t="30948" x="8235950" y="2522538"/>
          <p14:tracePt t="30951" x="8261350" y="2522538"/>
          <p14:tracePt t="30965" x="8291513" y="2522538"/>
          <p14:tracePt t="30983" x="8380413" y="2522538"/>
          <p14:tracePt t="30999" x="8491538" y="2535238"/>
          <p14:tracePt t="31018" x="8567738" y="2582863"/>
          <p14:tracePt t="31033" x="8626475" y="2641600"/>
          <p14:tracePt t="31049" x="8699500" y="2684463"/>
          <p14:tracePt t="31065" x="8716963" y="2730500"/>
          <p14:tracePt t="31083" x="8729663" y="2778125"/>
          <p14:tracePt t="31098" x="8729663" y="2867025"/>
          <p14:tracePt t="31116" x="8729663" y="2995613"/>
          <p14:tracePt t="31119" x="8729663" y="3101975"/>
          <p14:tracePt t="31132" x="8729663" y="3216275"/>
          <p14:tracePt t="31136" x="8729663" y="3330575"/>
          <p14:tracePt t="31149" x="8729663" y="3395663"/>
          <p14:tracePt t="31152" x="8678863" y="3530600"/>
          <p14:tracePt t="31165" x="8626475" y="3581400"/>
          <p14:tracePt t="31168" x="8626475" y="3697288"/>
          <p14:tracePt t="31182" x="8547100" y="3778250"/>
          <p14:tracePt t="31199" x="8516938" y="3808413"/>
          <p14:tracePt t="31216" x="8456613" y="3833813"/>
          <p14:tracePt t="31232" x="8448675" y="3833813"/>
          <p14:tracePt t="31249" x="8359775" y="3794125"/>
          <p14:tracePt t="31266" x="8261350" y="3730625"/>
          <p14:tracePt t="31283" x="8069263" y="3578225"/>
          <p14:tracePt t="31286" x="7962900" y="3471863"/>
          <p14:tracePt t="31298" x="7886700" y="3395663"/>
          <p14:tracePt t="31316" x="7699375" y="3211513"/>
          <p14:tracePt t="31319" x="7666038" y="3140075"/>
          <p14:tracePt t="31333" x="7631113" y="3071813"/>
          <p14:tracePt t="31335" x="7593013" y="2998788"/>
          <p14:tracePt t="31349" x="7577138" y="2905125"/>
          <p14:tracePt t="31352" x="7559675" y="2859088"/>
          <p14:tracePt t="31365" x="7559675" y="2752725"/>
          <p14:tracePt t="31368" x="7559675" y="2727325"/>
          <p14:tracePt t="31383" x="7618413" y="2628900"/>
          <p14:tracePt t="31400" x="7683500" y="2570163"/>
          <p14:tracePt t="31417" x="7724775" y="2527300"/>
          <p14:tracePt t="31433" x="7805738" y="2527300"/>
          <p14:tracePt t="31448" x="7866063" y="2497138"/>
          <p14:tracePt t="31465" x="7891463" y="2497138"/>
          <p14:tracePt t="31482" x="7950200" y="2519363"/>
          <p14:tracePt t="31499" x="7988300" y="2560638"/>
          <p14:tracePt t="31502" x="8002588" y="2573338"/>
          <p14:tracePt t="31516" x="8015288" y="2582863"/>
          <p14:tracePt t="31518" x="8027988" y="2595563"/>
          <p14:tracePt t="31533" x="8040688" y="2608263"/>
          <p14:tracePt t="31536" x="8040688" y="2633663"/>
          <p14:tracePt t="31560" x="8040688" y="2663825"/>
          <p14:tracePt t="31584" x="8048625" y="2671763"/>
          <p14:tracePt t="31602" x="8061325" y="2684463"/>
          <p14:tracePt t="31736" x="8023225" y="2697163"/>
          <p14:tracePt t="31752" x="7997825" y="2697163"/>
          <p14:tracePt t="32656" x="7985125" y="2709863"/>
          <p14:tracePt t="32768" x="7972425" y="2752725"/>
          <p14:tracePt t="32775" x="7810500" y="2833688"/>
          <p14:tracePt t="32784" x="7631113" y="2922588"/>
          <p14:tracePt t="32801" x="7040563" y="3152775"/>
          <p14:tracePt t="32817" x="6245225" y="3475038"/>
          <p14:tracePt t="32832" x="5665788" y="3624263"/>
          <p14:tracePt t="32848" x="5653088" y="3624263"/>
          <p14:tracePt t="33223" x="5784850" y="3595688"/>
          <p14:tracePt t="33233" x="5964238" y="3548063"/>
          <p14:tracePt t="33240" x="6113463" y="3505200"/>
          <p14:tracePt t="33249" x="6176963" y="3505200"/>
          <p14:tracePt t="33265" x="6270625" y="3530600"/>
          <p14:tracePt t="33282" x="6359525" y="3530600"/>
          <p14:tracePt t="33299" x="6384925" y="3556000"/>
          <p14:tracePt t="33303" x="6423025" y="3556000"/>
          <p14:tracePt t="33316" x="6435725" y="3556000"/>
          <p14:tracePt t="33319" x="6461125" y="3556000"/>
          <p14:tracePt t="33332" x="6526213" y="3556000"/>
          <p14:tracePt t="33349" x="6554788" y="3556000"/>
          <p14:tracePt t="33352" x="6619875" y="3556000"/>
          <p14:tracePt t="33368" x="6645275" y="3556000"/>
          <p14:tracePt t="33382" x="6670675" y="3556000"/>
          <p14:tracePt t="33520" x="6683375" y="3556000"/>
          <p14:tracePt t="33527" x="6696075" y="3556000"/>
          <p14:tracePt t="33536" x="6738938" y="3568700"/>
          <p14:tracePt t="33549" x="6751638" y="3581400"/>
          <p14:tracePt t="33566" x="6777038" y="3581400"/>
          <p14:tracePt t="33582" x="6802438" y="3581400"/>
          <p14:tracePt t="33598" x="6848475" y="3598863"/>
          <p14:tracePt t="33623" x="6848475" y="3624263"/>
          <p14:tracePt t="33640" x="6848475" y="3654425"/>
          <p14:tracePt t="33649" x="6848475" y="3679825"/>
          <p14:tracePt t="33665" x="6848475" y="3705225"/>
          <p14:tracePt t="33682" x="6840538" y="3752850"/>
          <p14:tracePt t="33768" x="6810375" y="3752850"/>
          <p14:tracePt t="33784" x="6784975" y="3752850"/>
          <p14:tracePt t="33800" x="6754813" y="3752850"/>
          <p14:tracePt t="33823" x="6726238" y="3781425"/>
          <p14:tracePt t="33912" x="6700838" y="3781425"/>
          <p14:tracePt t="33967" x="6670675" y="3781425"/>
          <p14:tracePt t="34271" x="6661150" y="3781425"/>
          <p14:tracePt t="34279" x="6619875" y="3811588"/>
          <p14:tracePt t="34296" x="6607175" y="3824288"/>
          <p14:tracePt t="34304" x="6594475" y="3836988"/>
          <p14:tracePt t="34315" x="6567488" y="3862388"/>
          <p14:tracePt t="34332" x="6538913" y="3862388"/>
          <p14:tracePt t="34335" x="6526213" y="3875088"/>
          <p14:tracePt t="34496" x="6516688" y="3887788"/>
          <p14:tracePt t="34512" x="6488113" y="3887788"/>
          <p14:tracePt t="34520" x="6461125" y="3887788"/>
          <p14:tracePt t="34536" x="6435725" y="3887788"/>
          <p14:tracePt t="34688" x="6457950" y="3887788"/>
          <p14:tracePt t="34695" x="6526213" y="3859213"/>
          <p14:tracePt t="34704" x="6572250" y="3859213"/>
          <p14:tracePt t="34716" x="6657975" y="3859213"/>
          <p14:tracePt t="34719" x="6704013" y="3824288"/>
          <p14:tracePt t="34732" x="6751638" y="3824288"/>
          <p14:tracePt t="34735" x="6777038" y="3824288"/>
          <p14:tracePt t="34749" x="6802438" y="3824288"/>
          <p14:tracePt t="34752" x="6832600" y="3794125"/>
          <p14:tracePt t="34791" x="6845300" y="3781425"/>
          <p14:tracePt t="34807" x="6873875" y="3756025"/>
          <p14:tracePt t="34823" x="6904038" y="3727450"/>
          <p14:tracePt t="34840" x="6904038" y="3702050"/>
          <p14:tracePt t="35432" x="6896100" y="3687763"/>
          <p14:tracePt t="35456" x="6870700" y="3687763"/>
          <p14:tracePt t="35472" x="6845300" y="3687763"/>
          <p14:tracePt t="35479" x="6815138" y="3687763"/>
          <p14:tracePt t="35488" x="6789738" y="3687763"/>
          <p14:tracePt t="35498" x="6759575" y="3687763"/>
          <p14:tracePt t="35516" x="6708775" y="3687763"/>
          <p14:tracePt t="35536" x="6678613" y="3687763"/>
          <p14:tracePt t="35568" x="6665913" y="3697288"/>
          <p14:tracePt t="35582" x="6665913" y="3722688"/>
          <p14:tracePt t="35598" x="6665913" y="3748088"/>
          <p14:tracePt t="35656" x="6665913" y="3773488"/>
          <p14:tracePt t="35679" x="6665913" y="3803650"/>
          <p14:tracePt t="35696" x="6635750" y="3833813"/>
          <p14:tracePt t="35720" x="6635750" y="3859213"/>
          <p14:tracePt t="35736" x="6635750" y="3887788"/>
          <p14:tracePt t="35743" x="6623050" y="3900488"/>
          <p14:tracePt t="35760" x="6584950" y="3914775"/>
          <p14:tracePt t="35776" x="6572250" y="3927475"/>
          <p14:tracePt t="35784" x="6559550" y="3935413"/>
          <p14:tracePt t="35799" x="6500813" y="3994150"/>
          <p14:tracePt t="35816" x="6448425" y="4021138"/>
          <p14:tracePt t="35832" x="6410325" y="4059238"/>
          <p14:tracePt t="35848" x="6351588" y="4087813"/>
          <p14:tracePt t="35864" x="6326188" y="4113213"/>
          <p14:tracePt t="35882" x="6270625" y="4143375"/>
          <p14:tracePt t="35898" x="6248400" y="4165600"/>
          <p14:tracePt t="35976" x="6223000" y="4165600"/>
          <p14:tracePt t="36008" x="6194425" y="4165600"/>
          <p14:tracePt t="36040" x="6146800" y="4156075"/>
          <p14:tracePt t="36056" x="6134100" y="4110038"/>
          <p14:tracePt t="36063" x="6103938" y="4110038"/>
          <p14:tracePt t="36072" x="6075363" y="4075113"/>
          <p14:tracePt t="36082" x="6045200" y="4046538"/>
          <p14:tracePt t="36099" x="5989638" y="4016375"/>
          <p14:tracePt t="36116" x="5895975" y="3986213"/>
          <p14:tracePt t="36118" x="5862638" y="3956050"/>
          <p14:tracePt t="36131" x="5837238" y="3956050"/>
          <p14:tracePt t="36135" x="5789613" y="3940175"/>
          <p14:tracePt t="36148" x="5743575" y="3922713"/>
          <p14:tracePt t="36165" x="5718175" y="3922713"/>
          <p14:tracePt t="36215" x="5688013" y="3922713"/>
          <p14:tracePt t="36240" x="5662613" y="3922713"/>
          <p14:tracePt t="36312" x="5594350" y="3952875"/>
          <p14:tracePt t="36328" x="5564188" y="3986213"/>
          <p14:tracePt t="36335" x="5500688" y="3986213"/>
          <p14:tracePt t="36349" x="5470525" y="3986213"/>
          <p14:tracePt t="36352" x="5411788" y="3986213"/>
          <p14:tracePt t="36367" x="5351463" y="4016375"/>
          <p14:tracePt t="36383" x="5295900" y="4016375"/>
          <p14:tracePt t="36398" x="5240338" y="4016375"/>
          <p14:tracePt t="36415" x="5214938" y="4016375"/>
          <p14:tracePt t="36432" x="5159375" y="4016375"/>
          <p14:tracePt t="36448" x="5105400" y="4016375"/>
          <p14:tracePt t="36465" x="5053013" y="4016375"/>
          <p14:tracePt t="36482" x="5024438" y="4016375"/>
          <p14:tracePt t="36499" x="4999038" y="4016375"/>
          <p14:tracePt t="36503" x="4933950" y="4016375"/>
          <p14:tracePt t="36516" x="4921250" y="4016375"/>
          <p14:tracePt t="36518" x="4849813" y="4016375"/>
          <p14:tracePt t="36533" x="4730750" y="4016375"/>
          <p14:tracePt t="36536" x="4670425" y="4016375"/>
          <p14:tracePt t="36549" x="4560888" y="4016375"/>
          <p14:tracePt t="36552" x="4495800" y="4016375"/>
          <p14:tracePt t="36566" x="4389438" y="4016375"/>
          <p14:tracePt t="36568" x="4364038" y="4016375"/>
          <p14:tracePt t="36583" x="4305300" y="3990975"/>
          <p14:tracePt t="36632" x="4364038" y="3990975"/>
          <p14:tracePt t="36639" x="4411663" y="4033838"/>
          <p14:tracePt t="36648" x="4411663" y="4059238"/>
          <p14:tracePt t="36665" x="4437063" y="4084638"/>
          <p14:tracePt t="36683" x="4449763" y="4097338"/>
          <p14:tracePt t="36712" x="4475163" y="4097338"/>
          <p14:tracePt t="36720" x="4487863" y="4087813"/>
          <p14:tracePt t="36731" x="4513263" y="4062413"/>
          <p14:tracePt t="36735" x="4513263" y="4033838"/>
          <p14:tracePt t="36752" x="4513263" y="4006850"/>
          <p14:tracePt t="36976" x="4505325" y="3994150"/>
          <p14:tracePt t="37000" x="4479925" y="3994150"/>
          <p14:tracePt t="37032" x="4454525" y="3994150"/>
          <p14:tracePt t="37056" x="4429125" y="3994150"/>
          <p14:tracePt t="37071" x="4398963" y="3994150"/>
          <p14:tracePt t="37088" x="4373563" y="3994150"/>
          <p14:tracePt t="37112" x="4343400" y="3994150"/>
          <p14:tracePt t="37143" x="4318000" y="3994150"/>
          <p14:tracePt t="37160" x="4292600" y="3994150"/>
          <p14:tracePt t="37169" x="4262438" y="3994150"/>
          <p14:tracePt t="37184" x="4216400" y="4006850"/>
          <p14:tracePt t="37199" x="4203700" y="4054475"/>
          <p14:tracePt t="37288" x="4189413" y="4067175"/>
          <p14:tracePt t="37296" x="4176713" y="4075113"/>
          <p14:tracePt t="37312" x="4151313" y="4075113"/>
          <p14:tracePt t="37320" x="4105275" y="4110038"/>
          <p14:tracePt t="37332" x="4092575" y="4110038"/>
          <p14:tracePt t="37335" x="4067175" y="4110038"/>
          <p14:tracePt t="37348" x="4037013" y="4110038"/>
          <p14:tracePt t="37351" x="4011613" y="4110038"/>
          <p14:tracePt t="37364" x="3981450" y="4110038"/>
          <p14:tracePt t="37382" x="3922713" y="4110038"/>
          <p14:tracePt t="37399" x="3867150" y="4110038"/>
          <p14:tracePt t="37448" x="3836988" y="4110038"/>
          <p14:tracePt t="38223" x="3824288" y="4100513"/>
          <p14:tracePt t="38256" x="3836988" y="4059238"/>
          <p14:tracePt t="38272" x="3849688" y="4046538"/>
          <p14:tracePt t="38288" x="3862388" y="4006850"/>
          <p14:tracePt t="38304" x="3875088" y="3994150"/>
          <p14:tracePt t="38312" x="3887788" y="3981450"/>
          <p14:tracePt t="38320" x="3897313" y="3968750"/>
          <p14:tracePt t="38331" x="3925888" y="3943350"/>
          <p14:tracePt t="38349" x="3956050" y="3914775"/>
          <p14:tracePt t="38368" x="3986213" y="3862388"/>
          <p14:tracePt t="38400" x="3998913" y="3854450"/>
          <p14:tracePt t="38407" x="4011613" y="3841750"/>
          <p14:tracePt t="38423" x="4024313" y="3841750"/>
          <p14:tracePt t="38449" x="4049713" y="3841750"/>
          <p14:tracePt t="38455" x="4113213" y="3841750"/>
          <p14:tracePt t="38465" x="4143375" y="3811588"/>
          <p14:tracePt t="38481" x="4279900" y="3740150"/>
          <p14:tracePt t="38499" x="4376738" y="3705225"/>
          <p14:tracePt t="38515" x="4475163" y="3671888"/>
          <p14:tracePt t="38532" x="4530725" y="3641725"/>
          <p14:tracePt t="38552" x="4560888" y="3641725"/>
          <p14:tracePt t="38608" x="4586288" y="3641725"/>
          <p14:tracePt t="38623" x="4614863" y="3611563"/>
          <p14:tracePt t="38687" x="4645025" y="3611563"/>
          <p14:tracePt t="38712" x="4670425" y="3611563"/>
          <p14:tracePt t="38719" x="4695825" y="3611563"/>
          <p14:tracePt t="38736" x="4725988" y="3611563"/>
          <p14:tracePt t="38749" x="4773613" y="3624263"/>
          <p14:tracePt t="38752" x="4802188" y="3654425"/>
          <p14:tracePt t="38765" x="4832350" y="3667125"/>
          <p14:tracePt t="38768" x="4845050" y="3667125"/>
          <p14:tracePt t="38782" x="4879975" y="3679825"/>
          <p14:tracePt t="38943" x="4892675" y="3671888"/>
          <p14:tracePt t="38952" x="4918075" y="3671888"/>
          <p14:tracePt t="38975" x="4930775" y="3659188"/>
          <p14:tracePt t="40408" x="4930775" y="3633788"/>
          <p14:tracePt t="40423" x="4943475" y="3621088"/>
          <p14:tracePt t="40433" x="4986338" y="3608388"/>
          <p14:tracePt t="40451" x="4999038" y="3595688"/>
          <p14:tracePt t="40465" x="5037138" y="3581400"/>
          <p14:tracePt t="40482" x="5049838" y="3568700"/>
          <p14:tracePt t="40499" x="5080000" y="3543300"/>
          <p14:tracePt t="40515" x="5108575" y="3514725"/>
          <p14:tracePt t="40532" x="5138738" y="3484563"/>
          <p14:tracePt t="40552" x="5168900" y="3449638"/>
          <p14:tracePt t="40565" x="5181600" y="3449638"/>
          <p14:tracePt t="40568" x="5207000" y="3436938"/>
          <p14:tracePt t="40582" x="5219700" y="3424238"/>
          <p14:tracePt t="40776" x="5245100" y="3424238"/>
          <p14:tracePt t="41312" x="5257800" y="3416300"/>
          <p14:tracePt t="41328" x="5257800" y="3390900"/>
          <p14:tracePt t="41343" x="5270500" y="3378200"/>
          <p14:tracePt t="41360" x="5278438" y="3365500"/>
          <p14:tracePt t="41368" x="5292725" y="3352800"/>
          <p14:tracePt t="44016" x="5292725" y="3373438"/>
          <p14:tracePt t="44033" x="5270500" y="3373438"/>
          <p14:tracePt t="44049" x="5245100" y="3373438"/>
          <p14:tracePt t="44065" x="5232400" y="3386138"/>
          <p14:tracePt t="44088" x="5219700" y="3398838"/>
          <p14:tracePt t="44098" x="5207000" y="3411538"/>
          <p14:tracePt t="44115" x="5194300" y="3421063"/>
          <p14:tracePt t="44136" x="5181600" y="3433763"/>
          <p14:tracePt t="44200" x="5168900" y="3446463"/>
          <p14:tracePt t="44808" x="5194300" y="3446463"/>
          <p14:tracePt t="44815" x="5224463" y="3421063"/>
          <p14:tracePt t="44831" x="5232400" y="3382963"/>
          <p14:tracePt t="47935" x="5227638" y="3368675"/>
          <p14:tracePt t="51536" x="5202238" y="3368675"/>
          <p14:tracePt t="51543" x="5173663" y="3368675"/>
          <p14:tracePt t="51552" x="5126038" y="3382963"/>
          <p14:tracePt t="51568" x="5080000" y="3429000"/>
          <p14:tracePt t="51581" x="5049838" y="3429000"/>
          <p14:tracePt t="51585" x="5024438" y="3429000"/>
          <p14:tracePt t="51598" x="4994275" y="3462338"/>
          <p14:tracePt t="51614" x="4964113" y="3492500"/>
          <p14:tracePt t="51630" x="4951413" y="3505200"/>
          <p14:tracePt t="51720" x="4938713" y="3514725"/>
          <p14:tracePt t="51736" x="4913313" y="3514725"/>
          <p14:tracePt t="51743" x="4867275" y="3530600"/>
          <p14:tracePt t="51752" x="4854575" y="3543300"/>
          <p14:tracePt t="51764" x="4738688" y="3560763"/>
          <p14:tracePt t="51767" x="4675188" y="3578225"/>
          <p14:tracePt t="51781" x="4586288" y="3578225"/>
          <p14:tracePt t="51785" x="4462463" y="3616325"/>
          <p14:tracePt t="51798" x="4398963" y="3616325"/>
          <p14:tracePt t="51801" x="4292600" y="3616325"/>
          <p14:tracePt t="51815" x="4148138" y="3684588"/>
          <p14:tracePt t="51831" x="3849688" y="3768725"/>
          <p14:tracePt t="51849" x="3603625" y="3849688"/>
          <p14:tracePt t="51865" x="3355975" y="3978275"/>
          <p14:tracePt t="51881" x="3054350" y="4062413"/>
          <p14:tracePt t="51898" x="2755900" y="4148138"/>
          <p14:tracePt t="51914" x="2454275" y="4275138"/>
          <p14:tracePt t="51931" x="2160588" y="4322763"/>
          <p14:tracePt t="51947" x="1995488" y="4394200"/>
          <p14:tracePt t="51964" x="1838325" y="4429125"/>
          <p14:tracePt t="51968" x="1744663" y="4449763"/>
          <p14:tracePt t="51981" x="1620838" y="4487863"/>
          <p14:tracePt t="51985" x="1573213" y="4505325"/>
          <p14:tracePt t="51999" x="1390650" y="4578350"/>
          <p14:tracePt t="52015" x="1149350" y="4657725"/>
          <p14:tracePt t="52032" x="952500" y="4735513"/>
          <p14:tracePt t="52048" x="762000" y="4773613"/>
          <p14:tracePt t="52064" x="587375" y="4806950"/>
          <p14:tracePt t="52081" x="471488" y="4841875"/>
          <p14:tracePt t="52098" x="404813" y="4841875"/>
          <p14:tracePt t="52176" x="377825" y="4841875"/>
          <p14:tracePt t="52208" x="361950" y="4799013"/>
          <p14:tracePt t="52215" x="361950" y="4735513"/>
          <p14:tracePt t="52223" x="361950" y="4710113"/>
          <p14:tracePt t="52231" x="361950" y="4645025"/>
          <p14:tracePt t="52248" x="361950" y="4518025"/>
          <p14:tracePt t="52264" x="387350" y="4424363"/>
          <p14:tracePt t="52281" x="450850" y="4325938"/>
          <p14:tracePt t="52298" x="514350" y="4233863"/>
          <p14:tracePt t="52315" x="549275" y="4198938"/>
          <p14:tracePt t="52331" x="608013" y="4122738"/>
          <p14:tracePt t="52335" x="620713" y="4122738"/>
          <p14:tracePt t="52348" x="650875" y="4097338"/>
          <p14:tracePt t="52351" x="681038" y="4062413"/>
          <p14:tracePt t="52364" x="727075" y="4049713"/>
          <p14:tracePt t="52367" x="774700" y="4033838"/>
          <p14:tracePt t="52381" x="800100" y="4033838"/>
          <p14:tracePt t="52384" x="830263" y="4003675"/>
          <p14:tracePt t="52398" x="858838" y="4003675"/>
          <p14:tracePt t="52439" x="884238" y="4003675"/>
          <p14:tracePt t="52448" x="896938" y="4011613"/>
          <p14:tracePt t="52456" x="909638" y="4024313"/>
          <p14:tracePt t="52463" x="936625" y="4049713"/>
          <p14:tracePt t="52481" x="990600" y="4049713"/>
          <p14:tracePt t="52498" x="1084263" y="4084638"/>
          <p14:tracePt t="52514" x="1139825" y="4113213"/>
          <p14:tracePt t="52532" x="1187450" y="4127500"/>
          <p14:tracePt t="52548" x="1216025" y="4156075"/>
          <p14:tracePt t="52551" x="1228725" y="4168775"/>
          <p14:tracePt t="52564" x="1309688" y="4219575"/>
          <p14:tracePt t="52567" x="1322388" y="4229100"/>
          <p14:tracePt t="52581" x="1347788" y="4259263"/>
          <p14:tracePt t="52599" x="1377950" y="4259263"/>
          <p14:tracePt t="52614" x="1425575" y="4271963"/>
          <p14:tracePt t="52631" x="1438275" y="4284663"/>
          <p14:tracePt t="52647" x="1463675" y="4313238"/>
          <p14:tracePt t="52664" x="1539875" y="4360863"/>
          <p14:tracePt t="52681" x="1565275" y="4381500"/>
          <p14:tracePt t="52698" x="1603375" y="4419600"/>
          <p14:tracePt t="52714" x="1628775" y="4475163"/>
          <p14:tracePt t="52730" x="1658938" y="4535488"/>
          <p14:tracePt t="52748" x="1684338" y="4586288"/>
          <p14:tracePt t="52751" x="1697038" y="4598988"/>
          <p14:tracePt t="52764" x="1722438" y="4629150"/>
          <p14:tracePt t="52768" x="1722438" y="4654550"/>
          <p14:tracePt t="52780" x="1722438" y="4718050"/>
          <p14:tracePt t="52783" x="1735138" y="4730750"/>
          <p14:tracePt t="52798" x="1747838" y="4768850"/>
          <p14:tracePt t="52814" x="1747838" y="4794250"/>
          <p14:tracePt t="52831" x="1747838" y="4819650"/>
          <p14:tracePt t="52872" x="1747838" y="4849813"/>
          <p14:tracePt t="52896" x="1735138" y="4897438"/>
          <p14:tracePt t="52903" x="1709738" y="4897438"/>
          <p14:tracePt t="52915" x="1679575" y="4926013"/>
          <p14:tracePt t="52918" x="1633538" y="4943475"/>
          <p14:tracePt t="52931" x="1603375" y="4973638"/>
          <p14:tracePt t="52948" x="1489075" y="5019675"/>
          <p14:tracePt t="52951" x="1458913" y="5049838"/>
          <p14:tracePt t="52964" x="1412875" y="5067300"/>
          <p14:tracePt t="52966" x="1344613" y="5100638"/>
          <p14:tracePt t="52981" x="1331913" y="5113338"/>
          <p14:tracePt t="52984" x="1306513" y="5113338"/>
          <p14:tracePt t="52998" x="1276350" y="5143500"/>
          <p14:tracePt t="53014" x="1220788" y="5143500"/>
          <p14:tracePt t="53032" x="1195388" y="5143500"/>
          <p14:tracePt t="53048" x="1139825" y="5143500"/>
          <p14:tracePt t="53064" x="1084263" y="5143500"/>
          <p14:tracePt t="53080" x="1028700" y="5143500"/>
          <p14:tracePt t="53097" x="982663" y="5143500"/>
          <p14:tracePt t="53113" x="974725" y="5143500"/>
          <p14:tracePt t="53131" x="931863" y="5110163"/>
          <p14:tracePt t="53148" x="906463" y="5037138"/>
          <p14:tracePt t="53151" x="871538" y="4968875"/>
          <p14:tracePt t="53164" x="871538" y="4922838"/>
          <p14:tracePt t="53167" x="838200" y="4854575"/>
          <p14:tracePt t="53181" x="803275" y="4786313"/>
          <p14:tracePt t="53184" x="803275" y="4672013"/>
          <p14:tracePt t="53199" x="727075" y="4475163"/>
          <p14:tracePt t="53214" x="693738" y="4292600"/>
          <p14:tracePt t="53232" x="693738" y="4117975"/>
          <p14:tracePt t="53248" x="693738" y="3990975"/>
          <p14:tracePt t="53264" x="693738" y="3862388"/>
          <p14:tracePt t="53281" x="736600" y="3748088"/>
          <p14:tracePt t="53298" x="790575" y="3692525"/>
          <p14:tracePt t="53314" x="871538" y="3611563"/>
          <p14:tracePt t="53332" x="949325" y="3535363"/>
          <p14:tracePt t="53335" x="995363" y="3517900"/>
          <p14:tracePt t="53348" x="1008063" y="3505200"/>
          <p14:tracePt t="53364" x="1139825" y="3436938"/>
          <p14:tracePt t="53367" x="1195388" y="3436938"/>
          <p14:tracePt t="53381" x="1263650" y="3403600"/>
          <p14:tracePt t="53384" x="1327150" y="3403600"/>
          <p14:tracePt t="53398" x="1374775" y="3386138"/>
          <p14:tracePt t="53401" x="1420813" y="3373438"/>
          <p14:tracePt t="53415" x="1552575" y="3373438"/>
          <p14:tracePt t="53431" x="1641475" y="3373438"/>
          <p14:tracePt t="53447" x="1816100" y="3373438"/>
          <p14:tracePt t="53464" x="1939925" y="3373438"/>
          <p14:tracePt t="53480" x="2089150" y="3373438"/>
          <p14:tracePt t="53498" x="2238375" y="3373438"/>
          <p14:tracePt t="53514" x="2454275" y="3373438"/>
          <p14:tracePt t="53531" x="2582863" y="3373438"/>
          <p14:tracePt t="53535" x="2646363" y="3373438"/>
          <p14:tracePt t="53547" x="2676525" y="3373438"/>
          <p14:tracePt t="53564" x="2722563" y="3382963"/>
          <p14:tracePt t="53815" x="2730500" y="3395663"/>
          <p14:tracePt t="53823" x="2755900" y="3395663"/>
          <p14:tracePt t="53830" x="2871788" y="3433763"/>
          <p14:tracePt t="53848" x="3165475" y="3475038"/>
          <p14:tracePt t="53864" x="3509963" y="3517900"/>
          <p14:tracePt t="53880" x="3917950" y="3608388"/>
          <p14:tracePt t="53898" x="4402138" y="3654425"/>
          <p14:tracePt t="53914" x="4857750" y="3702050"/>
          <p14:tracePt t="53932" x="5262563" y="3768725"/>
          <p14:tracePt t="53934" x="5518150" y="3790950"/>
          <p14:tracePt t="53947" x="5688013" y="3790950"/>
          <p14:tracePt t="53950" x="5810250" y="3833813"/>
          <p14:tracePt t="53964" x="5981700" y="3833813"/>
          <p14:tracePt t="53967" x="6096000" y="3833813"/>
          <p14:tracePt t="53981" x="6129338" y="3862388"/>
          <p14:tracePt t="53984" x="6194425" y="3862388"/>
          <p14:tracePt t="53997" x="6219825" y="3862388"/>
          <p14:tracePt t="54001" x="6245225" y="3862388"/>
          <p14:tracePt t="54016" x="6291263" y="3879850"/>
          <p14:tracePt t="54080" x="6291263" y="3905250"/>
          <p14:tracePt t="54095" x="6291263" y="3930650"/>
          <p14:tracePt t="54103" x="6291263" y="3960813"/>
          <p14:tracePt t="54114" x="6291263" y="3986213"/>
          <p14:tracePt t="54131" x="6291263" y="4016375"/>
          <p14:tracePt t="54134" x="6291263" y="4041775"/>
          <p14:tracePt t="54152" x="6288088" y="4054475"/>
          <p14:tracePt t="54164" x="6245225" y="4067175"/>
          <p14:tracePt t="54167" x="6197600" y="4100513"/>
          <p14:tracePt t="54181" x="6169025" y="4113213"/>
          <p14:tracePt t="54184" x="6121400" y="4130675"/>
          <p14:tracePt t="54198" x="5984875" y="4160838"/>
          <p14:tracePt t="54213" x="5900738" y="4181475"/>
          <p14:tracePt t="54216" x="5781675" y="4181475"/>
          <p14:tracePt t="54231" x="5495925" y="4181475"/>
          <p14:tracePt t="54248" x="5168900" y="4071938"/>
          <p14:tracePt t="54264" x="4725988" y="3862388"/>
          <p14:tracePt t="54280" x="4467225" y="3646488"/>
          <p14:tracePt t="54298" x="4283075" y="3462338"/>
          <p14:tracePt t="54314" x="4249738" y="3348038"/>
          <p14:tracePt t="54331" x="4262438" y="3216275"/>
          <p14:tracePt t="54334" x="4310063" y="3165475"/>
          <p14:tracePt t="54348" x="4348163" y="3097213"/>
          <p14:tracePt t="54351" x="4475163" y="3011488"/>
          <p14:tracePt t="54364" x="4551363" y="2930525"/>
          <p14:tracePt t="54367" x="4598988" y="2884488"/>
          <p14:tracePt t="54380" x="4721225" y="2841625"/>
          <p14:tracePt t="54383" x="4794250" y="2808288"/>
          <p14:tracePt t="54397" x="4862513" y="2773363"/>
          <p14:tracePt t="54401" x="4908550" y="2757488"/>
          <p14:tracePt t="54414" x="4981575" y="2740025"/>
          <p14:tracePt t="54431" x="5080000" y="2709863"/>
          <p14:tracePt t="54447" x="5168900" y="2709863"/>
          <p14:tracePt t="54464" x="5262563" y="2709863"/>
          <p14:tracePt t="54481" x="5351463" y="2709863"/>
          <p14:tracePt t="54498" x="5440363" y="2709863"/>
          <p14:tracePt t="54514" x="5495925" y="2709863"/>
          <p14:tracePt t="55480" x="5521325" y="2709863"/>
          <p14:tracePt t="55495" x="5551488" y="2709863"/>
          <p14:tracePt t="59072" x="5491163" y="2709863"/>
          <p14:tracePt t="59079" x="4837113" y="2816225"/>
          <p14:tracePt t="59088" x="4313238" y="2816225"/>
          <p14:tracePt t="59098" x="4087813" y="2816225"/>
          <p14:tracePt t="59114" x="3317875" y="2654300"/>
          <p14:tracePt t="59131" x="1922463" y="2216150"/>
          <p14:tracePt t="62103" x="658813" y="5011738"/>
          <p14:tracePt t="62113" x="1028700" y="5318125"/>
          <p14:tracePt t="62131" x="1909763" y="5761038"/>
          <p14:tracePt t="62147" x="2798763" y="6067425"/>
          <p14:tracePt t="62151" x="3292475" y="6130925"/>
          <p14:tracePt t="62163" x="3700463" y="6130925"/>
          <p14:tracePt t="62180" x="4632325" y="6130925"/>
          <p14:tracePt t="62184" x="5040313" y="6130925"/>
          <p14:tracePt t="62197" x="5584825" y="6067425"/>
          <p14:tracePt t="62200" x="6035675" y="5976938"/>
          <p14:tracePt t="62215" x="6865938" y="5837238"/>
          <p14:tracePt t="62231" x="7683500" y="5607050"/>
          <p14:tracePt t="62248" x="8388350" y="5389563"/>
          <p14:tracePt t="62264" x="9205913" y="5156200"/>
          <p14:tracePt t="62280" x="9925050" y="4938713"/>
          <p14:tracePt t="62297" x="10345738" y="4705350"/>
          <p14:tracePt t="62313" x="10566400" y="4606925"/>
          <p14:tracePt t="62330" x="10618788" y="4556125"/>
          <p14:tracePt t="62360" x="10507663" y="4556125"/>
          <p14:tracePt t="62368" x="10333038" y="4556125"/>
          <p14:tracePt t="62380" x="10099675" y="4645025"/>
          <p14:tracePt t="62383" x="9813925" y="4692650"/>
          <p14:tracePt t="62397" x="9529763" y="4738688"/>
          <p14:tracePt t="62400" x="9183688" y="4738688"/>
          <p14:tracePt t="62414" x="8197850" y="4738688"/>
          <p14:tracePt t="62431" x="7772400" y="4722813"/>
          <p14:tracePt t="62448" x="7359650" y="4560888"/>
          <p14:tracePt t="62463" x="7045325" y="4338638"/>
          <p14:tracePt t="62480" x="6807200" y="4100513"/>
          <p14:tracePt t="62498" x="6726238" y="3859213"/>
          <p14:tracePt t="62513" x="6602413" y="3608388"/>
          <p14:tracePt t="62530" x="6483350" y="3408363"/>
          <p14:tracePt t="62547" x="6394450" y="3276600"/>
          <p14:tracePt t="62550" x="6326188" y="3241675"/>
          <p14:tracePt t="62564" x="6202363" y="3203575"/>
          <p14:tracePt t="62567" x="6176963" y="3203575"/>
          <p14:tracePt t="62580" x="6108700" y="3170238"/>
          <p14:tracePt t="62583" x="5994400" y="3170238"/>
          <p14:tracePt t="62597" x="5929313" y="3170238"/>
          <p14:tracePt t="62600" x="5819775" y="3170238"/>
          <p14:tracePt t="62615" x="5508625" y="3170238"/>
          <p14:tracePt t="62631" x="5146675" y="3322638"/>
          <p14:tracePt t="62648" x="4921250" y="3467100"/>
          <p14:tracePt t="62664" x="4687888" y="3654425"/>
          <p14:tracePt t="62680" x="4525963" y="3859213"/>
          <p14:tracePt t="62698" x="4441825" y="4049713"/>
          <p14:tracePt t="62714" x="4368800" y="4233863"/>
          <p14:tracePt t="62730" x="4325938" y="4381500"/>
          <p14:tracePt t="62747" x="4295775" y="4441825"/>
          <p14:tracePt t="62763" x="4270375" y="4471988"/>
          <p14:tracePt t="62780" x="4257675" y="4479925"/>
          <p14:tracePt t="62783" x="4203700" y="4479925"/>
          <p14:tracePt t="62800" x="4176713" y="4479925"/>
          <p14:tracePt t="62814" x="4148138" y="4479925"/>
          <p14:tracePt t="62831" x="4092575" y="4479925"/>
          <p14:tracePt t="62847" x="4084638" y="4449763"/>
          <p14:tracePt t="62865" x="4049713" y="4416425"/>
          <p14:tracePt t="62943" x="4097338" y="4462463"/>
          <p14:tracePt t="62951" x="4125913" y="4492625"/>
          <p14:tracePt t="62964" x="4198938" y="4565650"/>
          <p14:tracePt t="62968" x="4330700" y="4697413"/>
          <p14:tracePt t="62980" x="4457700" y="4781550"/>
          <p14:tracePt t="62984" x="4641850" y="4922838"/>
          <p14:tracePt t="62996" x="4824413" y="5011738"/>
          <p14:tracePt t="63013" x="5321300" y="5224463"/>
          <p14:tracePt t="63015" x="5581650" y="5295900"/>
          <p14:tracePt t="63030" x="5908675" y="5368925"/>
          <p14:tracePt t="63032" x="6248400" y="5449888"/>
          <p14:tracePt t="63047" x="6951663" y="5449888"/>
          <p14:tracePt t="63063" x="7512050" y="5449888"/>
          <p14:tracePt t="63080" x="7924800" y="5318125"/>
          <p14:tracePt t="63096" x="8316913" y="5062538"/>
          <p14:tracePt t="63113" x="8661400" y="4760913"/>
          <p14:tracePt t="63130" x="8912225" y="4419600"/>
          <p14:tracePt t="63147" x="8958263" y="4021138"/>
          <p14:tracePt t="63163" x="8958263" y="3679825"/>
          <p14:tracePt t="63167" x="8874125" y="3497263"/>
          <p14:tracePt t="63180" x="8729663" y="3259138"/>
          <p14:tracePt t="63183" x="8643938" y="3130550"/>
          <p14:tracePt t="63197" x="8456613" y="2943225"/>
          <p14:tracePt t="63200" x="8274050" y="2808288"/>
          <p14:tracePt t="63213" x="8061325" y="2641600"/>
          <p14:tracePt t="63215" x="7789863" y="2492375"/>
          <p14:tracePt t="63231" x="7351713" y="2352675"/>
          <p14:tracePt t="63248" x="6870700" y="2352675"/>
          <p14:tracePt t="63264" x="6503988" y="2352675"/>
          <p14:tracePt t="63280" x="6169025" y="2505075"/>
          <p14:tracePt t="63297" x="5946775" y="2820988"/>
          <p14:tracePt t="63314" x="5810250" y="3228975"/>
          <p14:tracePt t="63330" x="5675313" y="3641725"/>
          <p14:tracePt t="63347" x="5675313" y="4037013"/>
          <p14:tracePt t="63364" x="5675313" y="4322763"/>
          <p14:tracePt t="63367" x="5675313" y="4441825"/>
          <p14:tracePt t="63380" x="5703888" y="4510088"/>
          <p14:tracePt t="63383" x="5751513" y="4560888"/>
          <p14:tracePt t="63396" x="5875338" y="4598988"/>
          <p14:tracePt t="63399" x="6057900" y="4687888"/>
          <p14:tracePt t="63413" x="6121400" y="4687888"/>
          <p14:tracePt t="63417" x="6275388" y="4687888"/>
          <p14:tracePt t="63431" x="6780213" y="4687888"/>
          <p14:tracePt t="63447" x="7351713" y="4687888"/>
          <p14:tracePt t="63464" x="8185150" y="4632325"/>
          <p14:tracePt t="63480" x="9132888" y="4318000"/>
          <p14:tracePt t="63498" x="9763125" y="4059238"/>
          <p14:tracePt t="63513" x="10166350" y="3702050"/>
          <p14:tracePt t="63530" x="10350500" y="3289300"/>
          <p14:tracePt t="63547" x="10350500" y="2863850"/>
          <p14:tracePt t="63550" x="10307638" y="2578100"/>
          <p14:tracePt t="63563" x="10094913" y="2386013"/>
          <p14:tracePt t="63580" x="9558338" y="1982788"/>
          <p14:tracePt t="63583" x="9307513" y="1782763"/>
          <p14:tracePt t="63598" x="8929688" y="1608138"/>
          <p14:tracePt t="63601" x="8575675" y="1501775"/>
          <p14:tracePt t="63613" x="8320088" y="1455738"/>
          <p14:tracePt t="63617" x="8035925" y="1455738"/>
          <p14:tracePt t="63631" x="7473950" y="1455738"/>
          <p14:tracePt t="63648" x="6815138" y="1714500"/>
          <p14:tracePt t="63666" x="6384925" y="2071688"/>
          <p14:tracePt t="63680" x="6022975" y="2598738"/>
          <p14:tracePt t="63697" x="5883275" y="3143250"/>
          <p14:tracePt t="63713" x="5837238" y="3603625"/>
          <p14:tracePt t="63731" x="5837238" y="3998913"/>
          <p14:tracePt t="63747" x="6096000" y="4262438"/>
          <p14:tracePt t="63751" x="6202363" y="4368800"/>
          <p14:tracePt t="63764" x="6376988" y="4411663"/>
          <p14:tracePt t="63767" x="6554788" y="4454525"/>
          <p14:tracePt t="63781" x="6726238" y="4454525"/>
          <p14:tracePt t="63784" x="6896100" y="4454525"/>
          <p14:tracePt t="63796" x="7010400" y="4454525"/>
          <p14:tracePt t="63799" x="7180263" y="4454525"/>
          <p14:tracePt t="63813" x="7283450" y="4398963"/>
          <p14:tracePt t="63817" x="7359650" y="4322763"/>
          <p14:tracePt t="63831" x="7483475" y="4198938"/>
          <p14:tracePt t="63847" x="7534275" y="4079875"/>
          <p14:tracePt t="63864" x="7534275" y="3952875"/>
          <p14:tracePt t="63880" x="7534275" y="3862388"/>
          <p14:tracePt t="63897" x="7534275" y="3735388"/>
          <p14:tracePt t="63913" x="7461250" y="3687763"/>
          <p14:tracePt t="63931" x="7372350" y="3687763"/>
          <p14:tracePt t="63947" x="7197725" y="3687763"/>
          <p14:tracePt t="63963" x="6929438" y="3687763"/>
          <p14:tracePt t="63966" x="6784975" y="3705225"/>
          <p14:tracePt t="63981" x="6661150" y="3748088"/>
          <p14:tracePt t="63984" x="6564313" y="3808413"/>
          <p14:tracePt t="63997" x="6410325" y="3871913"/>
          <p14:tracePt t="64000" x="6359525" y="3922713"/>
          <p14:tracePt t="64013" x="6291263" y="3956050"/>
          <p14:tracePt t="64016" x="6189663" y="4016375"/>
          <p14:tracePt t="64029" x="6091238" y="4075113"/>
          <p14:tracePt t="64033" x="6015038" y="4152900"/>
          <p14:tracePt t="64047" x="5815013" y="4271963"/>
          <p14:tracePt t="64064" x="5675313" y="4343400"/>
          <p14:tracePt t="64080" x="5619750" y="4373563"/>
          <p14:tracePt t="64097" x="5559425" y="4403725"/>
          <p14:tracePt t="64114" x="5508625" y="4403725"/>
          <p14:tracePt t="64131" x="5453063" y="4403725"/>
          <p14:tracePt t="64147" x="5359400" y="4403725"/>
          <p14:tracePt t="64150" x="5295900" y="4403725"/>
          <p14:tracePt t="64164" x="5211763" y="4391025"/>
          <p14:tracePt t="64167" x="5159375" y="4338638"/>
          <p14:tracePt t="64184" x="5092700" y="4305300"/>
          <p14:tracePt t="64201" x="5062538" y="4275138"/>
          <p14:tracePt t="65247" x="4930775" y="4275138"/>
          <p14:tracePt t="65255" x="4814888" y="4275138"/>
          <p14:tracePt t="65263" x="4614863" y="4275138"/>
          <p14:tracePt t="65280" x="4343400" y="4381500"/>
          <p14:tracePt t="65297" x="4186238" y="4522788"/>
          <p14:tracePt t="65600" x="4206875" y="4522788"/>
          <p14:tracePt t="65608" x="4232275" y="4522788"/>
          <p14:tracePt t="65615" x="4318000" y="4522788"/>
          <p14:tracePt t="65631" x="4505325" y="4487863"/>
          <p14:tracePt t="65647" x="4649788" y="4459288"/>
          <p14:tracePt t="65664" x="4738688" y="4459288"/>
          <p14:tracePt t="65680" x="4799013" y="4432300"/>
          <p14:tracePt t="65696" x="4811713" y="4419600"/>
          <p14:tracePt t="65720" x="4811713" y="4394200"/>
          <p14:tracePt t="65752" x="4811713" y="4365625"/>
          <p14:tracePt t="66224" x="4802188" y="4356100"/>
          <p14:tracePt t="66246" x="4789488" y="4356100"/>
          <p14:tracePt t="66256" x="4781550" y="4356100"/>
          <p14:tracePt t="66288" x="4756150" y="4356100"/>
          <p14:tracePt t="66295" x="4743450" y="4343400"/>
          <p14:tracePt t="66311" x="4730750" y="4330700"/>
          <p14:tracePt t="66440" x="4705350" y="4330700"/>
          <p14:tracePt t="66446" x="4692650" y="4318000"/>
          <p14:tracePt t="66463" x="4654550" y="4279900"/>
          <p14:tracePt t="66480" x="4594225" y="4216400"/>
          <p14:tracePt t="66496" x="4530725" y="4156075"/>
          <p14:tracePt t="66514" x="4500563" y="4127500"/>
          <p14:tracePt t="66531" x="4470400" y="4097338"/>
          <p14:tracePt t="66703" x="4483100" y="4049713"/>
          <p14:tracePt t="66720" x="4495800" y="4037013"/>
          <p14:tracePt t="66727" x="4505325" y="4024313"/>
          <p14:tracePt t="66743" x="4522788" y="3986213"/>
          <p14:tracePt t="66760" x="4530725" y="3973513"/>
          <p14:tracePt t="66776" x="4530725" y="3948113"/>
          <p14:tracePt t="66792" x="4564063" y="3917950"/>
          <p14:tracePt t="66807" x="4564063" y="3887788"/>
          <p14:tracePt t="66816" x="4573588" y="3875088"/>
          <p14:tracePt t="66863" x="4586288" y="3862388"/>
          <p14:tracePt t="67008" x="4598988" y="3854450"/>
          <p14:tracePt t="67752" x="4589463" y="3841750"/>
          <p14:tracePt t="67759" x="4589463" y="3816350"/>
          <p14:tracePt t="67776" x="4589463" y="3786188"/>
          <p14:tracePt t="67791" x="4589463" y="3760788"/>
          <p14:tracePt t="67800" x="4589463" y="3748088"/>
          <p14:tracePt t="67815" x="4589463" y="3709988"/>
          <p14:tracePt t="67831" x="4589463" y="3654425"/>
          <p14:tracePt t="67847" x="4589463" y="3603625"/>
          <p14:tracePt t="67864" x="4589463" y="3475038"/>
          <p14:tracePt t="67880" x="4589463" y="3382963"/>
          <p14:tracePt t="67896" x="4589463" y="3355975"/>
          <p14:tracePt t="69873" x="4560888" y="3382963"/>
          <p14:tracePt t="69880" x="4530725" y="3411538"/>
          <p14:tracePt t="69896" x="4470400" y="3471863"/>
          <p14:tracePt t="69913" x="4402138" y="3616325"/>
          <p14:tracePt t="69930" x="4198938" y="3752850"/>
          <p14:tracePt t="69947" x="4054475" y="3841750"/>
          <p14:tracePt t="69964" x="3930650" y="3892550"/>
          <p14:tracePt t="69967" x="3922713" y="3892550"/>
          <p14:tracePt t="70176" x="3943350" y="3892550"/>
          <p14:tracePt t="70183" x="3943350" y="3867150"/>
          <p14:tracePt t="70288" x="3943350" y="3859213"/>
          <p14:tracePt t="70408" x="3943350" y="3833813"/>
          <p14:tracePt t="70415" x="3935413" y="3821113"/>
          <p14:tracePt t="70432" x="3922713" y="3808413"/>
          <p14:tracePt t="70455" x="3930650" y="3765550"/>
          <p14:tracePt t="70464" x="3943350" y="3752850"/>
          <p14:tracePt t="70480" x="3998913" y="3727450"/>
          <p14:tracePt t="70496" x="4041775" y="3684588"/>
          <p14:tracePt t="70514" x="4067175" y="3659188"/>
          <p14:tracePt t="70530" x="4143375" y="3646488"/>
          <p14:tracePt t="70547" x="4156075" y="3633788"/>
          <p14:tracePt t="70768" x="4168775" y="3621088"/>
          <p14:tracePt t="70784" x="4156075" y="3578225"/>
          <p14:tracePt t="72760" x="4130675" y="3578225"/>
          <p14:tracePt t="72776" x="4105275" y="3578225"/>
          <p14:tracePt t="73056" x="4087813" y="3530600"/>
          <p14:tracePt t="73063" x="4087813" y="3505200"/>
          <p14:tracePt t="73081" x="4087813" y="3479800"/>
          <p14:tracePt t="73544" x="4151313" y="3446463"/>
          <p14:tracePt t="73551" x="4275138" y="3403600"/>
          <p14:tracePt t="73564" x="4338638" y="3386138"/>
          <p14:tracePt t="73567" x="4406900" y="3368675"/>
          <p14:tracePt t="73579" x="4449763" y="3355975"/>
          <p14:tracePt t="73597" x="4551363" y="3327400"/>
          <p14:tracePt t="73600" x="4576763" y="3327400"/>
          <p14:tracePt t="73613" x="4606925" y="3297238"/>
          <p14:tracePt t="73616" x="4619625" y="3297238"/>
          <p14:tracePt t="73631" x="4675188" y="3279775"/>
          <p14:tracePt t="73646" x="4683125" y="3271838"/>
          <p14:tracePt t="73663" x="4708525" y="3271838"/>
          <p14:tracePt t="73680" x="4743450" y="3236913"/>
          <p14:tracePt t="73697" x="4768850" y="3236913"/>
          <p14:tracePt t="73713" x="4799013" y="3208338"/>
          <p14:tracePt t="73783" x="4824413" y="3208338"/>
          <p14:tracePt t="74000" x="4802188" y="3208338"/>
          <p14:tracePt t="74031" x="4776788" y="3208338"/>
          <p14:tracePt t="81527" x="4748213" y="3208338"/>
          <p14:tracePt t="81536" x="4721225" y="3208338"/>
          <p14:tracePt t="81552" x="4692650" y="3208338"/>
          <p14:tracePt t="81568" x="4629150" y="3208338"/>
          <p14:tracePt t="81584" x="4602163" y="3208338"/>
          <p14:tracePt t="81656" x="4576763" y="3208338"/>
          <p14:tracePt t="81663" x="4548188" y="3208338"/>
          <p14:tracePt t="81681" x="4522788" y="3208338"/>
          <p14:tracePt t="81704" x="4492625" y="3208338"/>
          <p14:tracePt t="81720" x="4483100" y="3208338"/>
          <p14:tracePt t="81729" x="4470400" y="3208338"/>
          <p14:tracePt t="81746" x="4445000" y="3208338"/>
          <p14:tracePt t="81762" x="4389438" y="3208338"/>
          <p14:tracePt t="81780" x="4262438" y="3208338"/>
          <p14:tracePt t="81783" x="4110038" y="3208338"/>
          <p14:tracePt t="81796" x="3938588" y="3208338"/>
          <p14:tracePt t="81799" x="3619500" y="3254375"/>
          <p14:tracePt t="81813" x="3071813" y="3317875"/>
          <p14:tracePt t="81816" x="2357438" y="3390900"/>
          <p14:tracePt t="81828" x="1514475" y="3543300"/>
          <p14:tracePt t="81832" x="1162050" y="3543300"/>
          <p14:tracePt t="81846" x="808038" y="3654425"/>
          <p14:tracePt t="82064" x="974725" y="3654425"/>
          <p14:tracePt t="82071" x="1089025" y="3654425"/>
          <p14:tracePt t="82080" x="1238250" y="3697288"/>
          <p14:tracePt t="82096" x="1633538" y="3697288"/>
          <p14:tracePt t="82112" x="2033588" y="3697288"/>
          <p14:tracePt t="82129" x="2344738" y="3697288"/>
          <p14:tracePt t="82146" x="2633663" y="3697288"/>
          <p14:tracePt t="82163" x="2833688" y="3697288"/>
          <p14:tracePt t="82180" x="3016250" y="3697288"/>
          <p14:tracePt t="82183" x="3074988" y="3697288"/>
          <p14:tracePt t="82196" x="3105150" y="3697288"/>
          <p14:tracePt t="82199" x="3173413" y="3667125"/>
          <p14:tracePt t="82213" x="3198813" y="3667125"/>
          <p14:tracePt t="82216" x="3267075" y="3633788"/>
          <p14:tracePt t="82229" x="3330575" y="3633788"/>
          <p14:tracePt t="82233" x="3398838" y="3598863"/>
          <p14:tracePt t="82247" x="3497263" y="3560763"/>
          <p14:tracePt t="82263" x="3671888" y="3527425"/>
          <p14:tracePt t="82279" x="3803650" y="3492500"/>
          <p14:tracePt t="82296" x="3900488" y="3459163"/>
          <p14:tracePt t="82312" x="3956050" y="3429000"/>
          <p14:tracePt t="82329" x="3981450" y="3429000"/>
          <p14:tracePt t="82400" x="3994150" y="3429000"/>
          <p14:tracePt t="82407" x="4006850" y="3429000"/>
          <p14:tracePt t="82879" x="3986213" y="3429000"/>
          <p14:tracePt t="82904" x="3960813" y="3429000"/>
          <p14:tracePt t="87400" x="4019550" y="3429000"/>
          <p14:tracePt t="87407" x="4125913" y="3429000"/>
          <p14:tracePt t="87416" x="4189413" y="3429000"/>
          <p14:tracePt t="87429" x="4275138" y="3408363"/>
          <p14:tracePt t="87432" x="4287838" y="3398838"/>
          <p14:tracePt t="87446" x="4313238" y="3398838"/>
          <p14:tracePt t="87576" x="4310063" y="3403600"/>
          <p14:tracePt t="87592" x="4310063" y="3429000"/>
          <p14:tracePt t="87600" x="4310063" y="3459163"/>
          <p14:tracePt t="87613" x="4351338" y="3505200"/>
          <p14:tracePt t="87616" x="4381500" y="3535363"/>
          <p14:tracePt t="87630" x="4394200" y="3548063"/>
          <p14:tracePt t="87647" x="4360863" y="3560763"/>
          <p14:tracePt t="87695" x="4381500" y="3560763"/>
          <p14:tracePt t="87703" x="4411663" y="3560763"/>
          <p14:tracePt t="87712" x="4441825" y="3535363"/>
          <p14:tracePt t="87729" x="4518025" y="3535363"/>
          <p14:tracePt t="87976" x="4543425" y="3509963"/>
          <p14:tracePt t="88000" x="4556125" y="3509963"/>
          <p14:tracePt t="88007" x="4568825" y="3517900"/>
          <p14:tracePt t="88103" x="4581525" y="3527425"/>
          <p14:tracePt t="88143" x="4606925" y="3527425"/>
          <p14:tracePt t="88152" x="4619625" y="3522663"/>
          <p14:tracePt t="88448" x="4611688" y="3509963"/>
          <p14:tracePt t="88471" x="4586288" y="3509963"/>
          <p14:tracePt t="88504" x="4556125" y="3509963"/>
          <p14:tracePt t="88519" x="4530725" y="3509963"/>
          <p14:tracePt t="88543" x="4505325" y="35099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1950" y="167082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rtl="0">
              <a:lnSpc>
                <a:spcPct val="107000"/>
              </a:lnSpc>
              <a:spcBef>
                <a:spcPts val="0"/>
              </a:spcBef>
              <a:spcAft>
                <a:spcPts val="800"/>
              </a:spcAft>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How much profit is being earned?</a:t>
            </a: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What products should be produced?</a:t>
            </a: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What resources are available?</a:t>
            </a: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What is the most efficient production process?</a:t>
            </a: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How much does it cost to reduce carbon emissions from the production process?</a:t>
            </a: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What will be the effect of increasing or decreasing selling prices?</a:t>
            </a: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Will cash be available to pay debts as they fall due?</a:t>
            </a: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What are the benefits of purchasing an asset as opposed to leasing it?</a:t>
            </a:r>
          </a:p>
        </p:txBody>
      </p:sp>
      <p:sp>
        <p:nvSpPr>
          <p:cNvPr id="3" name="TextBox 2">
            <a:extLst>
              <a:ext uri="{FF2B5EF4-FFF2-40B4-BE49-F238E27FC236}">
                <a16:creationId xmlns:a16="http://schemas.microsoft.com/office/drawing/2014/main" id="{F9A80F9F-74DB-1D57-04E8-E20E92A09B0A}"/>
              </a:ext>
            </a:extLst>
          </p:cNvPr>
          <p:cNvSpPr txBox="1"/>
          <p:nvPr/>
        </p:nvSpPr>
        <p:spPr>
          <a:xfrm>
            <a:off x="1041308" y="989846"/>
            <a:ext cx="7990226" cy="646331"/>
          </a:xfrm>
          <a:prstGeom prst="rect">
            <a:avLst/>
          </a:prstGeom>
          <a:noFill/>
        </p:spPr>
        <p:txBody>
          <a:bodyPr wrap="square" rtlCol="0">
            <a:spAutoFit/>
          </a:bodyPr>
          <a:lstStyle/>
          <a:p>
            <a:pPr marL="117475" algn="l"/>
            <a:r>
              <a:rPr lang="en-US" sz="2800" b="1" dirty="0">
                <a:solidFill>
                  <a:srgbClr val="FFFFFF"/>
                </a:solidFill>
                <a:effectLst/>
                <a:latin typeface="Tahoma" panose="020B0604030504040204" pitchFamily="34" charset="0"/>
              </a:rPr>
              <a:t>Identify the users and uses of accounting</a:t>
            </a:r>
            <a:r>
              <a:rPr lang="en-US" sz="3600" b="1" dirty="0">
                <a:solidFill>
                  <a:schemeClr val="bg1"/>
                </a:solidFill>
                <a:effectLst>
                  <a:outerShdw blurRad="38100" dist="38100" dir="2700000" algn="tl">
                    <a:srgbClr val="000000">
                      <a:alpha val="43137"/>
                    </a:srgbClr>
                  </a:outerShdw>
                </a:effectLst>
                <a:latin typeface="Liberation Sans" panose="020B0604020202020204" pitchFamily="34"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 Box 26">
            <a:extLst>
              <a:ext uri="{FF2B5EF4-FFF2-40B4-BE49-F238E27FC236}">
                <a16:creationId xmlns:a16="http://schemas.microsoft.com/office/drawing/2014/main" id="{D0CA0B4D-362C-B186-2051-EE3C1151916B}"/>
              </a:ext>
            </a:extLst>
          </p:cNvPr>
          <p:cNvSpPr txBox="1">
            <a:spLocks noChangeArrowheads="1"/>
          </p:cNvSpPr>
          <p:nvPr/>
        </p:nvSpPr>
        <p:spPr bwMode="auto">
          <a:xfrm>
            <a:off x="317025" y="1806064"/>
            <a:ext cx="39958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600" dirty="0">
                <a:solidFill>
                  <a:srgbClr val="FF0000"/>
                </a:solidFill>
                <a:latin typeface="Liberation Sans" panose="020B0604020202020204" pitchFamily="34" charset="0"/>
              </a:rPr>
              <a:t>INTERNAL USERS</a:t>
            </a:r>
          </a:p>
        </p:txBody>
      </p:sp>
    </p:spTree>
    <p:extLst>
      <p:ext uri="{BB962C8B-B14F-4D97-AF65-F5344CB8AC3E}">
        <p14:creationId xmlns:p14="http://schemas.microsoft.com/office/powerpoint/2010/main" val="2128828322"/>
      </p:ext>
    </p:extLst>
  </p:cSld>
  <p:clrMapOvr>
    <a:masterClrMapping/>
  </p:clrMapOvr>
  <mc:AlternateContent xmlns:mc="http://schemas.openxmlformats.org/markup-compatibility/2006" xmlns:p14="http://schemas.microsoft.com/office/powerpoint/2010/main">
    <mc:Choice Requires="p14">
      <p:transition p14:dur="10" advTm="60955"/>
    </mc:Choice>
    <mc:Fallback xmlns="">
      <p:transition advTm="60955"/>
    </mc:Fallback>
  </mc:AlternateContent>
  <p:extLst>
    <p:ext uri="{3A86A75C-4F4B-4683-9AE1-C65F6400EC91}">
      <p14:laserTraceLst xmlns:p14="http://schemas.microsoft.com/office/powerpoint/2010/main">
        <p14:tracePtLst>
          <p14:tracePt t="1992" x="4492625" y="3497263"/>
          <p14:tracePt t="1999" x="4500563" y="3421063"/>
          <p14:tracePt t="2006" x="4573588" y="3386138"/>
          <p14:tracePt t="2023" x="4908550" y="3182938"/>
          <p14:tracePt t="2042" x="5146675" y="2947988"/>
          <p14:tracePt t="2057" x="5249863" y="2816225"/>
          <p14:tracePt t="2136" x="5240338" y="2803525"/>
          <p14:tracePt t="2152" x="5214938" y="2803525"/>
          <p14:tracePt t="2568" x="5189538" y="2803525"/>
          <p14:tracePt t="2576" x="5083175" y="2803525"/>
          <p14:tracePt t="2590" x="4768850" y="2803525"/>
          <p14:tracePt t="2608" x="4398963" y="2803525"/>
          <p14:tracePt t="2624" x="3913188" y="2846388"/>
          <p14:tracePt t="2640" x="3267075" y="3049588"/>
          <p14:tracePt t="2657" x="2573338" y="3216275"/>
          <p14:tracePt t="2674" x="2446338" y="3302000"/>
          <p14:tracePt t="2855" x="2420938" y="3302000"/>
          <p14:tracePt t="2864" x="2390775" y="3302000"/>
          <p14:tracePt t="2880" x="2382838" y="3292475"/>
          <p14:tracePt t="2928" x="2352675" y="3267075"/>
          <p14:tracePt t="2936" x="2339975" y="3254375"/>
          <p14:tracePt t="2944" x="2327275" y="3241675"/>
          <p14:tracePt t="2957" x="2301875" y="3216275"/>
          <p14:tracePt t="2960" x="2271713" y="3186113"/>
          <p14:tracePt t="2983" x="2271713" y="3155950"/>
          <p14:tracePt t="2992" x="2271713" y="3143250"/>
          <p14:tracePt t="3008" x="2271713" y="3105150"/>
          <p14:tracePt t="3024" x="2271713" y="3049588"/>
          <p14:tracePt t="3042" x="2271713" y="3021013"/>
          <p14:tracePt t="3056" x="2271713" y="2970213"/>
          <p14:tracePt t="3074" x="2271713" y="2914650"/>
          <p14:tracePt t="3096" x="2271713" y="2884488"/>
          <p14:tracePt t="3217" x="2182813" y="2867025"/>
          <p14:tracePt t="3224" x="1901825" y="2867025"/>
          <p14:tracePt t="3240" x="1658938" y="2947988"/>
          <p14:tracePt t="3257" x="1612900" y="2947988"/>
          <p14:tracePt t="3504" x="1638300" y="2947988"/>
          <p14:tracePt t="3512" x="1666875" y="2940050"/>
          <p14:tracePt t="3524" x="1676400" y="2927350"/>
          <p14:tracePt t="3527" x="1706563" y="2901950"/>
          <p14:tracePt t="3544" x="1719263" y="2889250"/>
          <p14:tracePt t="3557" x="1744663" y="2846388"/>
          <p14:tracePt t="3575" x="1785938" y="2820988"/>
          <p14:tracePt t="3590" x="1795463" y="2808288"/>
          <p14:tracePt t="3593" x="1795463" y="2782888"/>
          <p14:tracePt t="3607" x="1825625" y="2752725"/>
          <p14:tracePt t="3632" x="1825625" y="2722563"/>
          <p14:tracePt t="3648" x="1825625" y="2697163"/>
          <p14:tracePt t="3680" x="1841500" y="2651125"/>
          <p14:tracePt t="3696" x="1854200" y="2638425"/>
          <p14:tracePt t="3703" x="1866900" y="2624138"/>
          <p14:tracePt t="3712" x="1879600" y="2611438"/>
          <p14:tracePt t="3724" x="1906588" y="2586038"/>
          <p14:tracePt t="3740" x="1935163" y="2557463"/>
          <p14:tracePt t="3757" x="1947863" y="2544763"/>
          <p14:tracePt t="3760" x="1960563" y="2532063"/>
          <p14:tracePt t="3864" x="1973263" y="2519363"/>
          <p14:tracePt t="3872" x="1985963" y="2505075"/>
          <p14:tracePt t="3880" x="2011363" y="2479675"/>
          <p14:tracePt t="4080" x="2041525" y="2451100"/>
          <p14:tracePt t="4096" x="2054225" y="2438400"/>
          <p14:tracePt t="4103" x="2079625" y="2438400"/>
          <p14:tracePt t="4112" x="2105025" y="2438400"/>
          <p14:tracePt t="4124" x="2135188" y="2438400"/>
          <p14:tracePt t="4127" x="2160588" y="2438400"/>
          <p14:tracePt t="4139" x="2190750" y="2438400"/>
          <p14:tracePt t="4158" x="2241550" y="2438400"/>
          <p14:tracePt t="4161" x="2271713" y="2438400"/>
          <p14:tracePt t="4173" x="2317750" y="2420938"/>
          <p14:tracePt t="4176" x="2330450" y="2413000"/>
          <p14:tracePt t="4191" x="2492375" y="2413000"/>
          <p14:tracePt t="4208" x="2689225" y="2413000"/>
          <p14:tracePt t="4224" x="3059113" y="2413000"/>
          <p14:tracePt t="4239" x="3454400" y="2413000"/>
          <p14:tracePt t="4257" x="3910013" y="2451100"/>
          <p14:tracePt t="4273" x="4318000" y="2544763"/>
          <p14:tracePt t="4290" x="4556125" y="2582863"/>
          <p14:tracePt t="4307" x="4687888" y="2616200"/>
          <p14:tracePt t="4344" x="4718050" y="2646363"/>
          <p14:tracePt t="4352" x="4730750" y="2659063"/>
          <p14:tracePt t="4360" x="4730750" y="2684463"/>
          <p14:tracePt t="4377" x="4730750" y="2709863"/>
          <p14:tracePt t="4390" x="4730750" y="2735263"/>
          <p14:tracePt t="4393" x="4718050" y="2782888"/>
          <p14:tracePt t="4407" x="4705350" y="2859088"/>
          <p14:tracePt t="4424" x="4670425" y="2952750"/>
          <p14:tracePt t="4440" x="4629150" y="3028950"/>
          <p14:tracePt t="4457" x="4581525" y="3105150"/>
          <p14:tracePt t="4475" x="4432300" y="3254375"/>
          <p14:tracePt t="4490" x="4257675" y="3343275"/>
          <p14:tracePt t="4507" x="4062413" y="3467100"/>
          <p14:tracePt t="4524" x="3811588" y="3590925"/>
          <p14:tracePt t="4528" x="3636963" y="3636963"/>
          <p14:tracePt t="4540" x="3459163" y="3679825"/>
          <p14:tracePt t="4542" x="3254375" y="3748088"/>
          <p14:tracePt t="4557" x="3046413" y="3816350"/>
          <p14:tracePt t="4560" x="2816225" y="3862388"/>
          <p14:tracePt t="4574" x="2586038" y="3910013"/>
          <p14:tracePt t="4577" x="2301875" y="3956050"/>
          <p14:tracePt t="4591" x="1790700" y="4003675"/>
          <p14:tracePt t="4607" x="1281113" y="4003675"/>
          <p14:tracePt t="4624" x="939800" y="4003675"/>
          <p14:tracePt t="4640" x="595313" y="3960813"/>
          <p14:tracePt t="4657" x="430213" y="3887788"/>
          <p14:tracePt t="4674" x="331788" y="3808413"/>
          <p14:tracePt t="4690" x="212725" y="3611563"/>
          <p14:tracePt t="4708" x="225425" y="3403600"/>
          <p14:tracePt t="4711" x="311150" y="3276600"/>
          <p14:tracePt t="4724" x="417513" y="3170238"/>
          <p14:tracePt t="4727" x="476250" y="3071813"/>
          <p14:tracePt t="4740" x="608013" y="2940050"/>
          <p14:tracePt t="4743" x="711200" y="2833688"/>
          <p14:tracePt t="4757" x="871538" y="2671763"/>
          <p14:tracePt t="4760" x="1055688" y="2560638"/>
          <p14:tracePt t="4773" x="1208088" y="2471738"/>
          <p14:tracePt t="4776" x="1335088" y="2386013"/>
          <p14:tracePt t="4790" x="1663700" y="2276475"/>
          <p14:tracePt t="4806" x="1790700" y="2190750"/>
          <p14:tracePt t="4809" x="1914525" y="2147888"/>
          <p14:tracePt t="4824" x="2028825" y="2101850"/>
          <p14:tracePt t="4840" x="2066925" y="2089150"/>
          <p14:tracePt t="4857" x="2122488" y="2058988"/>
          <p14:tracePt t="4874" x="2152650" y="2058988"/>
          <p14:tracePt t="4890" x="2208213" y="2058988"/>
          <p14:tracePt t="4907" x="2360613" y="2058988"/>
          <p14:tracePt t="4924" x="2671763" y="2058988"/>
          <p14:tracePt t="4926" x="2824163" y="2119313"/>
          <p14:tracePt t="4940" x="2952750" y="2182813"/>
          <p14:tracePt t="4943" x="3074988" y="2246313"/>
          <p14:tracePt t="4957" x="3178175" y="2306638"/>
          <p14:tracePt t="4960" x="3330575" y="2416175"/>
          <p14:tracePt t="4974" x="3487738" y="2527300"/>
          <p14:tracePt t="4976" x="3671888" y="2616200"/>
          <p14:tracePt t="4992" x="4037013" y="2892425"/>
          <p14:tracePt t="5007" x="4275138" y="3130550"/>
          <p14:tracePt t="5025" x="4402138" y="3382963"/>
          <p14:tracePt t="5040" x="4445000" y="3621088"/>
          <p14:tracePt t="5056" x="4479925" y="3803650"/>
          <p14:tracePt t="5074" x="4560888" y="3994150"/>
          <p14:tracePt t="5090" x="4560888" y="4165600"/>
          <p14:tracePt t="5107" x="4560888" y="4259263"/>
          <p14:tracePt t="5124" x="4508500" y="4411663"/>
          <p14:tracePt t="5127" x="4462463" y="4462463"/>
          <p14:tracePt t="5139" x="4356100" y="4565650"/>
          <p14:tracePt t="5143" x="4279900" y="4641850"/>
          <p14:tracePt t="5157" x="4203700" y="4722813"/>
          <p14:tracePt t="5160" x="4100513" y="4781550"/>
          <p14:tracePt t="5174" x="4003675" y="4841875"/>
          <p14:tracePt t="5177" x="3824288" y="4930775"/>
          <p14:tracePt t="5191" x="3416300" y="5019675"/>
          <p14:tracePt t="5207" x="3008313" y="5110163"/>
          <p14:tracePt t="5225" x="2517775" y="5203825"/>
          <p14:tracePt t="5242" x="2097088" y="5203825"/>
          <p14:tracePt t="5256" x="1697038" y="5203825"/>
          <p14:tracePt t="5273" x="1400175" y="5122863"/>
          <p14:tracePt t="5290" x="1258888" y="5054600"/>
          <p14:tracePt t="5307" x="1114425" y="4829175"/>
          <p14:tracePt t="5322" x="982663" y="4522788"/>
          <p14:tracePt t="5340" x="939800" y="4178300"/>
          <p14:tracePt t="5343" x="939800" y="4006850"/>
          <p14:tracePt t="5357" x="893763" y="3773488"/>
          <p14:tracePt t="5360" x="893763" y="3548063"/>
          <p14:tracePt t="5373" x="893763" y="3322638"/>
          <p14:tracePt t="5376" x="893763" y="3097213"/>
          <p14:tracePt t="5391" x="936625" y="2641600"/>
          <p14:tracePt t="5408" x="1122363" y="2170113"/>
          <p14:tracePt t="5426" x="1306513" y="1757363"/>
          <p14:tracePt t="5440" x="1535113" y="1390650"/>
          <p14:tracePt t="5456" x="1731963" y="1106488"/>
          <p14:tracePt t="5474" x="1935163" y="939800"/>
          <p14:tracePt t="5489" x="2127250" y="868363"/>
          <p14:tracePt t="5507" x="2428875" y="782638"/>
          <p14:tracePt t="5524" x="2768600" y="782638"/>
          <p14:tracePt t="5527" x="3021013" y="782638"/>
          <p14:tracePt t="5540" x="3275013" y="782638"/>
          <p14:tracePt t="5543" x="3540125" y="896938"/>
          <p14:tracePt t="5557" x="3803650" y="1016000"/>
          <p14:tracePt t="5560" x="4070350" y="1162050"/>
          <p14:tracePt t="5574" x="4411663" y="1362075"/>
          <p14:tracePt t="5577" x="4624388" y="1527175"/>
          <p14:tracePt t="5589" x="4867275" y="1722438"/>
          <p14:tracePt t="5593" x="5138738" y="1995488"/>
          <p14:tracePt t="5607" x="5465763" y="2365375"/>
          <p14:tracePt t="5623" x="5721350" y="2760663"/>
          <p14:tracePt t="5639" x="5807075" y="3114675"/>
          <p14:tracePt t="5656" x="5853113" y="3317875"/>
          <p14:tracePt t="5658" x="5853113" y="3514725"/>
          <p14:tracePt t="5674" x="5900738" y="3973513"/>
          <p14:tracePt t="5689" x="5900738" y="4368800"/>
          <p14:tracePt t="5707" x="5900738" y="4684713"/>
          <p14:tracePt t="5724" x="5781675" y="4905375"/>
          <p14:tracePt t="5727" x="5743575" y="5003800"/>
          <p14:tracePt t="5740" x="5657850" y="5105400"/>
          <p14:tracePt t="5743" x="5581650" y="5181600"/>
          <p14:tracePt t="5756" x="5534025" y="5232400"/>
          <p14:tracePt t="5759" x="5457825" y="5310188"/>
          <p14:tracePt t="5773" x="5359400" y="5348288"/>
          <p14:tracePt t="5776" x="5211763" y="5389563"/>
          <p14:tracePt t="5790" x="5057775" y="5454650"/>
          <p14:tracePt t="5793" x="4960938" y="5513388"/>
          <p14:tracePt t="5807" x="4667250" y="5556250"/>
          <p14:tracePt t="5823" x="4322763" y="5602288"/>
          <p14:tracePt t="5840" x="3981450" y="5602288"/>
          <p14:tracePt t="5856" x="3581400" y="5602288"/>
          <p14:tracePt t="5873" x="3178175" y="5518150"/>
          <p14:tracePt t="5890" x="2841625" y="5335588"/>
          <p14:tracePt t="5907" x="2667000" y="5219700"/>
          <p14:tracePt t="5923" x="2433638" y="4986338"/>
          <p14:tracePt t="5940" x="2211388" y="4697413"/>
          <p14:tracePt t="5942" x="2170113" y="4573588"/>
          <p14:tracePt t="5956" x="2079625" y="4419600"/>
          <p14:tracePt t="5959" x="2041525" y="4297363"/>
          <p14:tracePt t="5973" x="1998663" y="4178300"/>
          <p14:tracePt t="5977" x="1960563" y="4054475"/>
          <p14:tracePt t="5990" x="1960563" y="3884613"/>
          <p14:tracePt t="5993" x="1922463" y="3786188"/>
          <p14:tracePt t="6007" x="1922463" y="3581400"/>
          <p14:tracePt t="6024" x="1922463" y="3327400"/>
          <p14:tracePt t="6039" x="1922463" y="3067050"/>
          <p14:tracePt t="6057" x="1922463" y="2808288"/>
          <p14:tracePt t="6074" x="1995488" y="2590800"/>
          <p14:tracePt t="6090" x="2071688" y="2395538"/>
          <p14:tracePt t="6107" x="2228850" y="2216150"/>
          <p14:tracePt t="6124" x="2327275" y="2135188"/>
          <p14:tracePt t="6127" x="2424113" y="2076450"/>
          <p14:tracePt t="6140" x="2522538" y="2038350"/>
          <p14:tracePt t="6143" x="2671763" y="1995488"/>
          <p14:tracePt t="6157" x="2786063" y="1995488"/>
          <p14:tracePt t="6160" x="2935288" y="1952625"/>
          <p14:tracePt t="6173" x="3135313" y="1952625"/>
          <p14:tracePt t="6176" x="3305175" y="1952625"/>
          <p14:tracePt t="6191" x="3700463" y="1952625"/>
          <p14:tracePt t="6208" x="4044950" y="1952625"/>
          <p14:tracePt t="6224" x="4287838" y="2028825"/>
          <p14:tracePt t="6240" x="4543425" y="2178050"/>
          <p14:tracePt t="6256" x="4857750" y="2451100"/>
          <p14:tracePt t="6273" x="5194300" y="2909888"/>
          <p14:tracePt t="6290" x="5432425" y="3386138"/>
          <p14:tracePt t="6307" x="5624513" y="3884613"/>
          <p14:tracePt t="6324" x="5665788" y="4310063"/>
          <p14:tracePt t="6340" x="5665788" y="4624388"/>
          <p14:tracePt t="6342" x="5665788" y="4687888"/>
          <p14:tracePt t="6356" x="5637213" y="4803775"/>
          <p14:tracePt t="6359" x="5556250" y="4879975"/>
          <p14:tracePt t="6374" x="5470525" y="5006975"/>
          <p14:tracePt t="6377" x="5394325" y="5083175"/>
          <p14:tracePt t="6390" x="5346700" y="5130800"/>
          <p14:tracePt t="6393" x="5275263" y="5168900"/>
          <p14:tracePt t="6407" x="5083175" y="5245100"/>
          <p14:tracePt t="6426" x="4743450" y="5245100"/>
          <p14:tracePt t="6440" x="4348163" y="5245100"/>
          <p14:tracePt t="6456" x="3948113" y="5245100"/>
          <p14:tracePt t="6474" x="3525838" y="5245100"/>
          <p14:tracePt t="6489" x="3155950" y="5245100"/>
          <p14:tracePt t="6507" x="2862263" y="5203825"/>
          <p14:tracePt t="6524" x="2620963" y="5122863"/>
          <p14:tracePt t="6528" x="2547938" y="5087938"/>
          <p14:tracePt t="6539" x="2471738" y="5011738"/>
          <p14:tracePt t="6557" x="2305050" y="4875213"/>
          <p14:tracePt t="6560" x="2246313" y="4778375"/>
          <p14:tracePt t="6573" x="2211388" y="4710113"/>
          <p14:tracePt t="6576" x="2152650" y="4606925"/>
          <p14:tracePt t="6589" x="2066925" y="4479925"/>
          <p14:tracePt t="6592" x="2003425" y="4325938"/>
          <p14:tracePt t="6607" x="1939925" y="4059238"/>
          <p14:tracePt t="6624" x="1838325" y="3836988"/>
          <p14:tracePt t="6640" x="1739900" y="3616325"/>
          <p14:tracePt t="6657" x="1654175" y="3317875"/>
          <p14:tracePt t="6673" x="1570038" y="3071813"/>
          <p14:tracePt t="6690" x="1497013" y="2879725"/>
          <p14:tracePt t="6707" x="1497013" y="2786063"/>
          <p14:tracePt t="6723" x="1497013" y="2735263"/>
          <p14:tracePt t="6740" x="1497013" y="2709863"/>
          <p14:tracePt t="6743" x="1497013" y="2679700"/>
          <p14:tracePt t="6817" x="1497013" y="2654300"/>
          <p14:tracePt t="6823" x="1484313" y="2641600"/>
          <p14:tracePt t="6840" x="1344613" y="2501900"/>
          <p14:tracePt t="6857" x="1246188" y="2438400"/>
          <p14:tracePt t="6874" x="1169988" y="2373313"/>
          <p14:tracePt t="6890" x="1127125" y="2347913"/>
          <p14:tracePt t="6896" x="1089025" y="2335213"/>
          <p14:tracePt t="6984" x="1089025" y="2306638"/>
          <p14:tracePt t="6991" x="1071563" y="2259013"/>
          <p14:tracePt t="7008" x="1058863" y="2251075"/>
          <p14:tracePt t="7104" x="1068388" y="2238375"/>
          <p14:tracePt t="7135" x="1093788" y="2238375"/>
          <p14:tracePt t="7152" x="1119188" y="2238375"/>
          <p14:tracePt t="7168" x="1149350" y="2238375"/>
          <p14:tracePt t="7176" x="1174750" y="2238375"/>
          <p14:tracePt t="7190" x="1268413" y="2238375"/>
          <p14:tracePt t="7206" x="1293813" y="2238375"/>
          <p14:tracePt t="7210" x="1319213" y="2238375"/>
          <p14:tracePt t="7225" x="1412875" y="2238375"/>
          <p14:tracePt t="7239" x="1471613" y="2259013"/>
          <p14:tracePt t="7257" x="1522413" y="2284413"/>
          <p14:tracePt t="7273" x="1560513" y="2297113"/>
          <p14:tracePt t="7290" x="1573213" y="2309813"/>
          <p14:tracePt t="7536" x="1587500" y="2352675"/>
          <p14:tracePt t="7552" x="1587500" y="2416175"/>
          <p14:tracePt t="7560" x="1587500" y="2441575"/>
          <p14:tracePt t="7573" x="1587500" y="2471738"/>
          <p14:tracePt t="7576" x="1587500" y="2497138"/>
          <p14:tracePt t="7590" x="1587500" y="2544763"/>
          <p14:tracePt t="7593" x="1587500" y="2552700"/>
          <p14:tracePt t="7607" x="1587500" y="2608263"/>
          <p14:tracePt t="7624" x="1587500" y="2633663"/>
          <p14:tracePt t="7648" x="1587500" y="2663825"/>
          <p14:tracePt t="7656" x="1577975" y="2676525"/>
          <p14:tracePt t="7674" x="1539875" y="2689225"/>
          <p14:tracePt t="7690" x="1527175" y="2701925"/>
          <p14:tracePt t="7707" x="1471613" y="2701925"/>
          <p14:tracePt t="7736" x="1446213" y="2701925"/>
          <p14:tracePt t="7785" x="1395413" y="2654300"/>
          <p14:tracePt t="7791" x="1395413" y="2628900"/>
          <p14:tracePt t="7807" x="1365250" y="2570163"/>
          <p14:tracePt t="7824" x="1365250" y="2514600"/>
          <p14:tracePt t="7841" x="1365250" y="2489200"/>
          <p14:tracePt t="7858" x="1365250" y="2463800"/>
          <p14:tracePt t="7904" x="1377950" y="2416175"/>
          <p14:tracePt t="7960" x="1408113" y="2386013"/>
          <p14:tracePt t="8056" x="1387475" y="2386013"/>
          <p14:tracePt t="8064" x="1357313" y="2386013"/>
          <p14:tracePt t="8073" x="1331913" y="2386013"/>
          <p14:tracePt t="8090" x="1238250" y="2386013"/>
          <p14:tracePt t="8107" x="1149350" y="2386013"/>
          <p14:tracePt t="8124" x="1016000" y="2352675"/>
          <p14:tracePt t="8127" x="884238" y="2332038"/>
          <p14:tracePt t="8139" x="790575" y="2314575"/>
          <p14:tracePt t="8143" x="620713" y="2314575"/>
          <p14:tracePt t="8157" x="552450" y="2279650"/>
          <p14:tracePt t="8160" x="488950" y="2279650"/>
          <p14:tracePt t="8173" x="458788" y="2279650"/>
          <p14:tracePt t="8239" x="450850" y="2266950"/>
          <p14:tracePt t="8288" x="455613" y="2254250"/>
          <p14:tracePt t="8320" x="481013" y="2254250"/>
          <p14:tracePt t="8344" x="511175" y="2254250"/>
          <p14:tracePt t="8351" x="536575" y="2254250"/>
          <p14:tracePt t="8360" x="565150" y="2254250"/>
          <p14:tracePt t="8377" x="590550" y="2254250"/>
          <p14:tracePt t="8389" x="617538" y="2254250"/>
          <p14:tracePt t="8393" x="646113" y="2254250"/>
          <p14:tracePt t="8408" x="671513" y="2276475"/>
          <p14:tracePt t="8424" x="762000" y="2276475"/>
          <p14:tracePt t="8440" x="812800" y="2276475"/>
          <p14:tracePt t="8458" x="842963" y="2276475"/>
          <p14:tracePt t="8474" x="896938" y="2276475"/>
          <p14:tracePt t="8490" x="949325" y="2276475"/>
          <p14:tracePt t="8506" x="1042988" y="2276475"/>
          <p14:tracePt t="8524" x="1174750" y="2309813"/>
          <p14:tracePt t="8527" x="1200150" y="2309813"/>
          <p14:tracePt t="8540" x="1225550" y="2309813"/>
          <p14:tracePt t="8543" x="1255713" y="2309813"/>
          <p14:tracePt t="8556" x="1281113" y="2309813"/>
          <p14:tracePt t="8559" x="1309688" y="2309813"/>
          <p14:tracePt t="8573" x="1374775" y="2309813"/>
          <p14:tracePt t="8576" x="1433513" y="2309813"/>
          <p14:tracePt t="8590" x="1497013" y="2309813"/>
          <p14:tracePt t="8593" x="1527175" y="2309813"/>
          <p14:tracePt t="8607" x="1590675" y="2309813"/>
          <p14:tracePt t="8622" x="1616075" y="2309813"/>
          <p14:tracePt t="8648" x="1663700" y="2339975"/>
          <p14:tracePt t="8657" x="1676400" y="2339975"/>
          <p14:tracePt t="8673" x="1731963" y="2370138"/>
          <p14:tracePt t="8690" x="1785938" y="2370138"/>
          <p14:tracePt t="8707" x="1816100" y="2398713"/>
          <p14:tracePt t="8724" x="1871663" y="2398713"/>
          <p14:tracePt t="8776" x="1901825" y="2398713"/>
          <p14:tracePt t="8800" x="1927225" y="2398713"/>
          <p14:tracePt t="8807" x="1952625" y="2398713"/>
          <p14:tracePt t="8815" x="1982788" y="2398713"/>
          <p14:tracePt t="8824" x="2114550" y="2420938"/>
          <p14:tracePt t="8840" x="2224088" y="2433638"/>
          <p14:tracePt t="8856" x="2352675" y="2433638"/>
          <p14:tracePt t="8873" x="2479675" y="2433638"/>
          <p14:tracePt t="8889" x="2530475" y="2433638"/>
          <p14:tracePt t="8907" x="2595563" y="2433638"/>
          <p14:tracePt t="8924" x="2649538" y="2433638"/>
          <p14:tracePt t="8927" x="2679700" y="2433638"/>
          <p14:tracePt t="8952" x="2705100" y="2433638"/>
          <p14:tracePt t="8999" x="2730500" y="2433638"/>
          <p14:tracePt t="9128" x="2760663" y="2433638"/>
          <p14:tracePt t="9136" x="2786063" y="2433638"/>
          <p14:tracePt t="9152" x="2816225" y="2433638"/>
          <p14:tracePt t="9160" x="2841625" y="2433638"/>
          <p14:tracePt t="9172" x="2867025" y="2433638"/>
          <p14:tracePt t="9175" x="2897188" y="2433638"/>
          <p14:tracePt t="9190" x="2922588" y="2433638"/>
          <p14:tracePt t="9192" x="2935288" y="2425700"/>
          <p14:tracePt t="9207" x="2973388" y="2416175"/>
          <p14:tracePt t="9224" x="3003550" y="2386013"/>
          <p14:tracePt t="9240" x="3028950" y="2386013"/>
          <p14:tracePt t="9264" x="3059113" y="2386013"/>
          <p14:tracePt t="9592" x="3084513" y="2386013"/>
          <p14:tracePt t="9606" x="3114675" y="2386013"/>
          <p14:tracePt t="9664" x="3140075" y="2386013"/>
          <p14:tracePt t="9695" x="3165475" y="2386013"/>
          <p14:tracePt t="9712" x="3194050" y="2386013"/>
          <p14:tracePt t="9719" x="3221038" y="2386013"/>
          <p14:tracePt t="9736" x="3249613" y="2386013"/>
          <p14:tracePt t="9744" x="3262313" y="2373313"/>
          <p14:tracePt t="9756" x="3271838" y="2360613"/>
          <p14:tracePt t="9839" x="3297238" y="2360613"/>
          <p14:tracePt t="9919" x="3309938" y="2370138"/>
          <p14:tracePt t="9945" x="3309938" y="2395538"/>
          <p14:tracePt t="9952" x="3267075" y="2441575"/>
          <p14:tracePt t="9960" x="3236913" y="2471738"/>
          <p14:tracePt t="9974" x="3148013" y="2509838"/>
          <p14:tracePt t="9977" x="3135313" y="2509838"/>
          <p14:tracePt t="9990" x="3074988" y="2540000"/>
          <p14:tracePt t="9992" x="3046413" y="2570163"/>
          <p14:tracePt t="10008" x="2947988" y="2603500"/>
          <p14:tracePt t="10024" x="2811463" y="2671763"/>
          <p14:tracePt t="10040" x="2624138" y="2714625"/>
          <p14:tracePt t="10056" x="2492375" y="2744788"/>
          <p14:tracePt t="10073" x="2360613" y="2778125"/>
          <p14:tracePt t="10089" x="2301875" y="2811463"/>
          <p14:tracePt t="10107" x="2263775" y="2820988"/>
          <p14:tracePt t="10123" x="2251075" y="2833688"/>
          <p14:tracePt t="10144" x="2224088" y="2833688"/>
          <p14:tracePt t="10167" x="2198688" y="2833688"/>
          <p14:tracePt t="10176" x="2170113" y="2833688"/>
          <p14:tracePt t="10192" x="2139950" y="2863850"/>
          <p14:tracePt t="10208" x="2051050" y="2863850"/>
          <p14:tracePt t="10224" x="2038350" y="2876550"/>
          <p14:tracePt t="10240" x="2025650" y="2889250"/>
          <p14:tracePt t="10472" x="2046288" y="2889250"/>
          <p14:tracePt t="10504" x="2071688" y="2889250"/>
          <p14:tracePt t="10543" x="2101850" y="2889250"/>
          <p14:tracePt t="10568" x="2127250" y="2889250"/>
          <p14:tracePt t="10592" x="2157413" y="2889250"/>
          <p14:tracePt t="10624" x="2165350" y="2889250"/>
          <p14:tracePt t="10631" x="2178050" y="2889250"/>
          <p14:tracePt t="10648" x="2220913" y="2889250"/>
          <p14:tracePt t="10657" x="2233613" y="2889250"/>
          <p14:tracePt t="10673" x="2284413" y="2889250"/>
          <p14:tracePt t="10691" x="2314575" y="2889250"/>
          <p14:tracePt t="10706" x="2403475" y="2889250"/>
          <p14:tracePt t="10724" x="2428875" y="2889250"/>
          <p14:tracePt t="10727" x="2459038" y="2889250"/>
          <p14:tracePt t="10739" x="2484438" y="2889250"/>
          <p14:tracePt t="10757" x="2582863" y="2859088"/>
          <p14:tracePt t="10760" x="2608263" y="2859088"/>
          <p14:tracePt t="10774" x="2633663" y="2859088"/>
          <p14:tracePt t="10777" x="2662238" y="2859088"/>
          <p14:tracePt t="10789" x="2676525" y="2846388"/>
          <p14:tracePt t="10848" x="2684463" y="2833688"/>
          <p14:tracePt t="10864" x="2709863" y="2833688"/>
          <p14:tracePt t="10888" x="2740025" y="2833688"/>
          <p14:tracePt t="10952" x="2765425" y="2833688"/>
          <p14:tracePt t="10984" x="2795588" y="2833688"/>
          <p14:tracePt t="10992" x="2803525" y="2841625"/>
          <p14:tracePt t="10999" x="2816225" y="2854325"/>
          <p14:tracePt t="11024" x="2841625" y="2854325"/>
          <p14:tracePt t="11032" x="2854325" y="2867025"/>
          <p14:tracePt t="11040" x="2867025" y="2879725"/>
          <p14:tracePt t="11080" x="2892425" y="2879725"/>
          <p14:tracePt t="11120" x="2922588" y="2879725"/>
          <p14:tracePt t="11127" x="2947988" y="2879725"/>
          <p14:tracePt t="11140" x="2973388" y="2879725"/>
          <p14:tracePt t="11143" x="3003550" y="2909888"/>
          <p14:tracePt t="11248" x="3033713" y="2909888"/>
          <p14:tracePt t="11295" x="3059113" y="2909888"/>
          <p14:tracePt t="11319" x="3087688" y="2909888"/>
          <p14:tracePt t="11336" x="3114675" y="2909888"/>
          <p14:tracePt t="11392" x="3127375" y="2909888"/>
          <p14:tracePt t="11399" x="3140075" y="2909888"/>
          <p14:tracePt t="11408" x="3152775" y="2901950"/>
          <p14:tracePt t="11422" x="3160713" y="2889250"/>
          <p14:tracePt t="11440" x="3173413" y="2876550"/>
          <p14:tracePt t="11608" x="3186113" y="2863850"/>
          <p14:tracePt t="11622" x="3211513" y="2863850"/>
          <p14:tracePt t="11641" x="3241675" y="2863850"/>
          <p14:tracePt t="11664" x="3249613" y="2854325"/>
          <p14:tracePt t="11688" x="3279775" y="2824163"/>
          <p14:tracePt t="11864" x="3327400" y="2811463"/>
          <p14:tracePt t="11912" x="3340100" y="2798763"/>
          <p14:tracePt t="11919" x="3348038" y="2786063"/>
          <p14:tracePt t="12031" x="3360738" y="2795588"/>
          <p14:tracePt t="12039" x="3360738" y="2820988"/>
          <p14:tracePt t="12056" x="3378200" y="2867025"/>
          <p14:tracePt t="12073" x="3403600" y="2867025"/>
          <p14:tracePt t="12096" x="3433763" y="2867025"/>
          <p14:tracePt t="12135" x="3446463" y="2859088"/>
          <p14:tracePt t="12143" x="3446463" y="2833688"/>
          <p14:tracePt t="12155" x="3446463" y="2803525"/>
          <p14:tracePt t="12231" x="3446463" y="2828925"/>
          <p14:tracePt t="12239" x="3446463" y="2892425"/>
          <p14:tracePt t="12248" x="3479800" y="2960688"/>
          <p14:tracePt t="12257" x="3487738" y="2973388"/>
          <p14:tracePt t="12272" x="3586163" y="3033713"/>
          <p14:tracePt t="12290" x="3713163" y="3033713"/>
          <p14:tracePt t="12306" x="3803650" y="3033713"/>
          <p14:tracePt t="12323" x="3913188" y="3008313"/>
          <p14:tracePt t="12339" x="3978275" y="2927350"/>
          <p14:tracePt t="12357" x="4029075" y="2770188"/>
          <p14:tracePt t="12373" x="4057650" y="2735263"/>
          <p14:tracePt t="12432" x="4049713" y="2760663"/>
          <p14:tracePt t="12439" x="4032250" y="2828925"/>
          <p14:tracePt t="12448" x="4016375" y="2876550"/>
          <p14:tracePt t="12457" x="4016375" y="2901950"/>
          <p14:tracePt t="12473" x="4016375" y="2957513"/>
          <p14:tracePt t="12496" x="4024313" y="2970213"/>
          <p14:tracePt t="12512" x="4049713" y="2970213"/>
          <p14:tracePt t="12528" x="4062413" y="2960688"/>
          <p14:tracePt t="12540" x="4062413" y="2905125"/>
          <p14:tracePt t="12543" x="4062413" y="2841625"/>
          <p14:tracePt t="12556" x="4062413" y="2757488"/>
          <p14:tracePt t="12559" x="4062413" y="2709863"/>
          <p14:tracePt t="12573" x="4062413" y="2646363"/>
          <p14:tracePt t="12576" x="4062413" y="2620963"/>
          <p14:tracePt t="12593" x="4062413" y="2590800"/>
          <p14:tracePt t="12672" x="4062413" y="2616200"/>
          <p14:tracePt t="12679" x="4079875" y="2663825"/>
          <p14:tracePt t="12690" x="4092575" y="2671763"/>
          <p14:tracePt t="12706" x="4092575" y="2701925"/>
          <p14:tracePt t="12848" x="4092575" y="2727325"/>
          <p14:tracePt t="12856" x="4092575" y="2752725"/>
          <p14:tracePt t="12864" x="4092575" y="2782888"/>
          <p14:tracePt t="12880" x="4092575" y="2808288"/>
          <p14:tracePt t="12889" x="4092575" y="2836863"/>
          <p14:tracePt t="12907" x="4117975" y="2892425"/>
          <p14:tracePt t="12924" x="4130675" y="2935288"/>
          <p14:tracePt t="12940" x="4143375" y="2947988"/>
          <p14:tracePt t="12957" x="4143375" y="2973388"/>
          <p14:tracePt t="12960" x="4143375" y="2998788"/>
          <p14:tracePt t="12973" x="4100513" y="3016250"/>
          <p14:tracePt t="12976" x="4070350" y="3046413"/>
          <p14:tracePt t="12992" x="4003675" y="3079750"/>
          <p14:tracePt t="13007" x="3910013" y="3109913"/>
          <p14:tracePt t="13023" x="3816350" y="3143250"/>
          <p14:tracePt t="13042" x="3725863" y="3143250"/>
          <p14:tracePt t="13057" x="3598863" y="3143250"/>
          <p14:tracePt t="13072" x="3424238" y="3143250"/>
          <p14:tracePt t="13091" x="3168650" y="3143250"/>
          <p14:tracePt t="13106" x="2867025" y="3036888"/>
          <p14:tracePt t="13123" x="2560638" y="2884488"/>
          <p14:tracePt t="13140" x="2335213" y="2760663"/>
          <p14:tracePt t="13143" x="2157413" y="2671763"/>
          <p14:tracePt t="13156" x="2105025" y="2624138"/>
          <p14:tracePt t="13160" x="1998663" y="2519363"/>
          <p14:tracePt t="13173" x="1970088" y="2489200"/>
          <p14:tracePt t="13176" x="1897063" y="2416175"/>
          <p14:tracePt t="13190" x="1858963" y="2344738"/>
          <p14:tracePt t="13208" x="1858963" y="2289175"/>
          <p14:tracePt t="13223" x="1858963" y="2200275"/>
          <p14:tracePt t="13240" x="1825625" y="2106613"/>
          <p14:tracePt t="13257" x="1825625" y="2012950"/>
          <p14:tracePt t="13273" x="1825625" y="1922463"/>
          <p14:tracePt t="13290" x="1884363" y="1846263"/>
          <p14:tracePt t="13306" x="1944688" y="1765300"/>
          <p14:tracePt t="13323" x="2071688" y="1641475"/>
          <p14:tracePt t="13340" x="2211388" y="1608138"/>
          <p14:tracePt t="13343" x="2279650" y="1574800"/>
          <p14:tracePt t="13356" x="2398713" y="1531938"/>
          <p14:tracePt t="13359" x="2552700" y="1468438"/>
          <p14:tracePt t="13373" x="2646363" y="1446213"/>
          <p14:tracePt t="13376" x="2768600" y="1408113"/>
          <p14:tracePt t="13389" x="2892425" y="1365250"/>
          <p14:tracePt t="13392" x="3067050" y="1322388"/>
          <p14:tracePt t="13407" x="3330575" y="1281113"/>
          <p14:tracePt t="13422" x="3548063" y="1246188"/>
          <p14:tracePt t="13440" x="3832225" y="1246188"/>
          <p14:tracePt t="13457" x="4062413" y="1246188"/>
          <p14:tracePt t="13473" x="4267200" y="1246188"/>
          <p14:tracePt t="13490" x="4419600" y="1246188"/>
          <p14:tracePt t="13507" x="4548188" y="1246188"/>
          <p14:tracePt t="13523" x="4675188" y="1246188"/>
          <p14:tracePt t="13540" x="4725988" y="1246188"/>
          <p14:tracePt t="13543" x="4794250" y="1276350"/>
          <p14:tracePt t="13560" x="4824413" y="1306513"/>
          <p14:tracePt t="13574" x="4854575" y="1306513"/>
          <p14:tracePt t="13577" x="4867275" y="1319213"/>
          <p14:tracePt t="13590" x="4879975" y="1331913"/>
          <p14:tracePt t="13592" x="4887913" y="1344613"/>
          <p14:tracePt t="13607" x="4930775" y="1382713"/>
          <p14:tracePt t="13624" x="4943475" y="1395413"/>
          <p14:tracePt t="13640" x="4973638" y="1450975"/>
          <p14:tracePt t="13658" x="4973638" y="1476375"/>
          <p14:tracePt t="13672" x="4973638" y="1531938"/>
          <p14:tracePt t="13689" x="4973638" y="1587500"/>
          <p14:tracePt t="13706" x="4946650" y="1641475"/>
          <p14:tracePt t="13723" x="4946650" y="1697038"/>
          <p14:tracePt t="13740" x="4946650" y="1727200"/>
          <p14:tracePt t="13743" x="4946650" y="1752600"/>
          <p14:tracePt t="13756" x="4913313" y="1782763"/>
          <p14:tracePt t="13759" x="4913313" y="1808163"/>
          <p14:tracePt t="13774" x="4913313" y="1838325"/>
          <p14:tracePt t="13791" x="4883150" y="1893888"/>
          <p14:tracePt t="13808" x="4854575" y="1952625"/>
          <p14:tracePt t="13823" x="4824413" y="2008188"/>
          <p14:tracePt t="13842" x="4824413" y="2101850"/>
          <p14:tracePt t="13857" x="4799013" y="2160588"/>
          <p14:tracePt t="13872" x="4751388" y="2233613"/>
          <p14:tracePt t="13890" x="4687888" y="2327275"/>
          <p14:tracePt t="13906" x="4632325" y="2360613"/>
          <p14:tracePt t="13924" x="4606925" y="2382838"/>
          <p14:tracePt t="13927" x="4581525" y="2413000"/>
          <p14:tracePt t="13940" x="4551363" y="2413000"/>
          <p14:tracePt t="13943" x="4505325" y="2459038"/>
          <p14:tracePt t="13957" x="4457700" y="2476500"/>
          <p14:tracePt t="13959" x="4411663" y="2505075"/>
          <p14:tracePt t="13973" x="4360863" y="2540000"/>
          <p14:tracePt t="13975" x="4229100" y="2557463"/>
          <p14:tracePt t="13990" x="4057650" y="2654300"/>
          <p14:tracePt t="14007" x="3897313" y="2705100"/>
          <p14:tracePt t="14025" x="3786188" y="2757488"/>
          <p14:tracePt t="14039" x="3684588" y="2786063"/>
          <p14:tracePt t="14056" x="3606800" y="2798763"/>
          <p14:tracePt t="14072" x="3568700" y="2811463"/>
          <p14:tracePt t="14090" x="3517900" y="2811463"/>
          <p14:tracePt t="14106" x="3462338" y="2811463"/>
          <p14:tracePt t="14124" x="3406775" y="2811463"/>
          <p14:tracePt t="14127" x="3343275" y="2811463"/>
          <p14:tracePt t="14144" x="3317875" y="2811463"/>
          <p14:tracePt t="14157" x="3287713" y="2811463"/>
          <p14:tracePt t="14172" x="3262313" y="2811463"/>
          <p14:tracePt t="14192" x="3233738" y="2811463"/>
          <p14:tracePt t="14206" x="3206750" y="2811463"/>
          <p14:tracePt t="14223" x="3143250" y="2811463"/>
          <p14:tracePt t="14240" x="3087688" y="2811463"/>
          <p14:tracePt t="14257" x="3062288" y="2811463"/>
          <p14:tracePt t="14273" x="2952750" y="2798763"/>
          <p14:tracePt t="14290" x="2859088" y="2786063"/>
          <p14:tracePt t="14307" x="2709863" y="2786063"/>
          <p14:tracePt t="14323" x="2620963" y="2786063"/>
          <p14:tracePt t="14340" x="2530475" y="2786063"/>
          <p14:tracePt t="14343" x="2501900" y="2786063"/>
          <p14:tracePt t="14357" x="2471738" y="2757488"/>
          <p14:tracePt t="14360" x="2446338" y="2757488"/>
          <p14:tracePt t="14374" x="2398713" y="2740025"/>
          <p14:tracePt t="14377" x="2352675" y="2722563"/>
          <p14:tracePt t="14389" x="2284413" y="2705100"/>
          <p14:tracePt t="14393" x="2259013" y="2692400"/>
          <p14:tracePt t="14407" x="2117725" y="2624138"/>
          <p14:tracePt t="14424" x="2046288" y="2608263"/>
          <p14:tracePt t="14439" x="2033588" y="2595563"/>
          <p14:tracePt t="14528" x="2008188" y="2595563"/>
          <p14:tracePt t="14559" x="1978025" y="2565400"/>
          <p14:tracePt t="14568" x="1965325" y="2552700"/>
          <p14:tracePt t="14576" x="1935163" y="2527300"/>
          <p14:tracePt t="14592" x="1935163" y="2501900"/>
          <p14:tracePt t="14607" x="1935163" y="2446338"/>
          <p14:tracePt t="14624" x="1935163" y="2382838"/>
          <p14:tracePt t="14640" x="1947863" y="2306638"/>
          <p14:tracePt t="14656" x="1998663" y="2233613"/>
          <p14:tracePt t="14673" x="2101850" y="2132013"/>
          <p14:tracePt t="14690" x="2220913" y="2008188"/>
          <p14:tracePt t="14706" x="2492375" y="1922463"/>
          <p14:tracePt t="14723" x="2768600" y="1795463"/>
          <p14:tracePt t="14740" x="3062288" y="1757363"/>
          <p14:tracePt t="14743" x="3233738" y="1757363"/>
          <p14:tracePt t="14756" x="3403600" y="1757363"/>
          <p14:tracePt t="14759" x="3629025" y="1757363"/>
          <p14:tracePt t="14773" x="3803650" y="1757363"/>
          <p14:tracePt t="14776" x="3973513" y="1757363"/>
          <p14:tracePt t="14790" x="4143375" y="1757363"/>
          <p14:tracePt t="14793" x="4267200" y="1790700"/>
          <p14:tracePt t="14807" x="4513263" y="1871663"/>
          <p14:tracePt t="14823" x="4733925" y="1970088"/>
          <p14:tracePt t="14840" x="4802188" y="2008188"/>
          <p14:tracePt t="14881" x="4832350" y="2038350"/>
          <p14:tracePt t="14896" x="4832350" y="2063750"/>
          <p14:tracePt t="14903" x="4832350" y="2093913"/>
          <p14:tracePt t="14912" x="4824413" y="2139950"/>
          <p14:tracePt t="14923" x="4811713" y="2147888"/>
          <p14:tracePt t="14940" x="4781550" y="2203450"/>
          <p14:tracePt t="14943" x="4751388" y="2233613"/>
          <p14:tracePt t="14956" x="4733925" y="2322513"/>
          <p14:tracePt t="14959" x="4721225" y="2335213"/>
          <p14:tracePt t="14972" x="4695825" y="2360613"/>
          <p14:tracePt t="14975" x="4679950" y="2408238"/>
          <p14:tracePt t="14989" x="4649788" y="2438400"/>
          <p14:tracePt t="15007" x="4589463" y="2466975"/>
          <p14:tracePt t="15023" x="4568825" y="2489200"/>
          <p14:tracePt t="15040" x="4513263" y="2519363"/>
          <p14:tracePt t="15058" x="4445000" y="2552700"/>
          <p14:tracePt t="15080" x="4381500" y="2552700"/>
          <p14:tracePt t="15096" x="4335463" y="2565400"/>
          <p14:tracePt t="15184" x="4322763" y="2578100"/>
          <p14:tracePt t="15192" x="4295775" y="2578100"/>
          <p14:tracePt t="15208" x="4125913" y="2578100"/>
          <p14:tracePt t="15225" x="3998913" y="2578100"/>
          <p14:tracePt t="15241" x="3730625" y="2578100"/>
          <p14:tracePt t="15256" x="3381375" y="2620963"/>
          <p14:tracePt t="15272" x="3368675" y="2646363"/>
          <p14:tracePt t="15505" x="3343275" y="2620963"/>
          <p14:tracePt t="15511" x="3330575" y="2620963"/>
          <p14:tracePt t="15529" x="3317875" y="2608263"/>
          <p14:tracePt t="15664" x="3317875" y="2582863"/>
          <p14:tracePt t="15840" x="3327400" y="2535238"/>
          <p14:tracePt t="15879" x="3355975" y="2535238"/>
          <p14:tracePt t="15887" x="3368675" y="2522538"/>
          <p14:tracePt t="15904" x="3381375" y="2514600"/>
          <p14:tracePt t="15912" x="3406775" y="2514600"/>
          <p14:tracePt t="15923" x="3416300" y="2501900"/>
          <p14:tracePt t="15940" x="3487738" y="2459038"/>
          <p14:tracePt t="15943" x="3548063" y="2428875"/>
          <p14:tracePt t="15957" x="3578225" y="2428875"/>
          <p14:tracePt t="15960" x="3606800" y="2398713"/>
          <p14:tracePt t="15972" x="3632200" y="2398713"/>
          <p14:tracePt t="15989" x="3659188" y="2398713"/>
          <p14:tracePt t="15993" x="3687763" y="2398713"/>
          <p14:tracePt t="16008" x="3713163" y="2398713"/>
          <p14:tracePt t="16023" x="3743325" y="2398713"/>
          <p14:tracePt t="16040" x="3794125" y="2398713"/>
          <p14:tracePt t="16057" x="3854450" y="2420938"/>
          <p14:tracePt t="16072" x="3884613" y="2451100"/>
          <p14:tracePt t="16090" x="3897313" y="2489200"/>
          <p14:tracePt t="16106" x="3925888" y="2519363"/>
          <p14:tracePt t="16123" x="3925888" y="2544763"/>
          <p14:tracePt t="16140" x="3925888" y="2573338"/>
          <p14:tracePt t="16168" x="3917950" y="2582863"/>
          <p14:tracePt t="16176" x="3887788" y="2611438"/>
          <p14:tracePt t="16189" x="3841750" y="2628900"/>
          <p14:tracePt t="16193" x="3832225" y="2638425"/>
          <p14:tracePt t="16206" x="3803650" y="2667000"/>
          <p14:tracePt t="16223" x="3743325" y="2692400"/>
          <p14:tracePt t="16240" x="3692525" y="2717800"/>
          <p14:tracePt t="16257" x="3636963" y="2752725"/>
          <p14:tracePt t="16273" x="3560763" y="2765425"/>
          <p14:tracePt t="16290" x="3467100" y="2811463"/>
          <p14:tracePt t="16307" x="3454400" y="2811463"/>
          <p14:tracePt t="16323" x="3403600" y="2811463"/>
          <p14:tracePt t="16339" x="3360738" y="2824163"/>
          <p14:tracePt t="16343" x="3352800" y="2836863"/>
          <p14:tracePt t="16368" x="3309938" y="2851150"/>
          <p14:tracePt t="16400" x="3279775" y="2879725"/>
          <p14:tracePt t="16648" x="3279775" y="2859088"/>
          <p14:tracePt t="16657" x="3279775" y="2846388"/>
          <p14:tracePt t="16663" x="3279775" y="2833688"/>
          <p14:tracePt t="16673" x="3287713" y="2820988"/>
          <p14:tracePt t="16704" x="3297238" y="2811463"/>
          <p14:tracePt t="16712" x="3309938" y="2798763"/>
          <p14:tracePt t="16936" x="3287713" y="2798763"/>
          <p14:tracePt t="16943" x="3224213" y="2798763"/>
          <p14:tracePt t="16956" x="3140075" y="2798763"/>
          <p14:tracePt t="16959" x="2998788" y="2798763"/>
          <p14:tracePt t="16973" x="2935288" y="2798763"/>
          <p14:tracePt t="16976" x="2824163" y="2798763"/>
          <p14:tracePt t="16990" x="2765425" y="2798763"/>
          <p14:tracePt t="16993" x="2701925" y="2798763"/>
          <p14:tracePt t="17007" x="2608263" y="2798763"/>
          <p14:tracePt t="17023" x="2582863" y="2798763"/>
          <p14:tracePt t="17040" x="2543175" y="2808288"/>
          <p14:tracePt t="17057" x="2514600" y="2833688"/>
          <p14:tracePt t="17072" x="2476500" y="2871788"/>
          <p14:tracePt t="17090" x="2428875" y="2889250"/>
          <p14:tracePt t="17106" x="2390775" y="2901950"/>
          <p14:tracePt t="17123" x="2330450" y="2930525"/>
          <p14:tracePt t="17139" x="2322513" y="2943225"/>
          <p14:tracePt t="17156" x="2309813" y="2957513"/>
          <p14:tracePt t="17160" x="2284413" y="2957513"/>
          <p14:tracePt t="17183" x="2254250" y="2957513"/>
          <p14:tracePt t="17209" x="2228850" y="2957513"/>
          <p14:tracePt t="17215" x="2165350" y="2957513"/>
          <p14:tracePt t="17222" x="2139950" y="2957513"/>
          <p14:tracePt t="17240" x="2084388" y="2957513"/>
          <p14:tracePt t="17258" x="2028825" y="2957513"/>
          <p14:tracePt t="17273" x="1939925" y="2957513"/>
          <p14:tracePt t="17289" x="1909763" y="2957513"/>
          <p14:tracePt t="17306" x="1889125" y="2978150"/>
          <p14:tracePt t="17324" x="1846263" y="2990850"/>
          <p14:tracePt t="17340" x="1816100" y="3021013"/>
          <p14:tracePt t="17356" x="1803400" y="3033713"/>
          <p14:tracePt t="17373" x="1778000" y="3063875"/>
          <p14:tracePt t="17648" x="1800225" y="3063875"/>
          <p14:tracePt t="17664" x="1828800" y="3063875"/>
          <p14:tracePt t="17680" x="1854200" y="3063875"/>
          <p14:tracePt t="17696" x="1884363" y="3063875"/>
          <p14:tracePt t="17706" x="1909763" y="3063875"/>
          <p14:tracePt t="17728" x="1935163" y="3063875"/>
          <p14:tracePt t="17739" x="1965325" y="3063875"/>
          <p14:tracePt t="17757" x="1990725" y="3063875"/>
          <p14:tracePt t="17772" x="2020888" y="3063875"/>
          <p14:tracePt t="17809" x="2046288" y="3063875"/>
          <p14:tracePt t="17822" x="2071688" y="3063875"/>
          <p14:tracePt t="17841" x="2101850" y="3063875"/>
          <p14:tracePt t="17858" x="2127250" y="3063875"/>
          <p14:tracePt t="17871" x="2178050" y="3033713"/>
          <p14:tracePt t="17888" x="2185988" y="3033713"/>
          <p14:tracePt t="17896" x="2216150" y="3008313"/>
          <p14:tracePt t="17907" x="2241550" y="3008313"/>
          <p14:tracePt t="17923" x="2279650" y="2995613"/>
          <p14:tracePt t="17940" x="2357438" y="2978150"/>
          <p14:tracePt t="17943" x="2386013" y="2947988"/>
          <p14:tracePt t="17956" x="2411413" y="2947988"/>
          <p14:tracePt t="17959" x="2441575" y="2947988"/>
          <p14:tracePt t="17973" x="2471738" y="2917825"/>
          <p14:tracePt t="17989" x="2497138" y="2917825"/>
          <p14:tracePt t="17992" x="2543175" y="2901950"/>
          <p14:tracePt t="18006" x="2555875" y="2889250"/>
          <p14:tracePt t="18009" x="2582863" y="2889250"/>
          <p14:tracePt t="18022" x="2608263" y="2889250"/>
          <p14:tracePt t="18057" x="2636838" y="2889250"/>
          <p14:tracePt t="18088" x="2662238" y="2889250"/>
          <p14:tracePt t="18096" x="2692400" y="2889250"/>
          <p14:tracePt t="18106" x="2740025" y="2935288"/>
          <p14:tracePt t="18123" x="2755900" y="2982913"/>
          <p14:tracePt t="18140" x="2768600" y="3021013"/>
          <p14:tracePt t="18156" x="2798763" y="3067050"/>
          <p14:tracePt t="18272" x="2811463" y="3067050"/>
          <p14:tracePt t="18552" x="2824163" y="3079750"/>
          <p14:tracePt t="18648" x="2836863" y="3092450"/>
          <p14:tracePt t="18657" x="2846388" y="3101975"/>
          <p14:tracePt t="18674" x="2859088" y="3114675"/>
          <p14:tracePt t="18704" x="2884488" y="3114675"/>
          <p14:tracePt t="18712" x="2914650" y="3143250"/>
          <p14:tracePt t="18728" x="2943225" y="3143250"/>
          <p14:tracePt t="18745" x="2973388" y="3178175"/>
          <p14:tracePt t="18756" x="2998788" y="3178175"/>
          <p14:tracePt t="18759" x="3028950" y="3178175"/>
          <p14:tracePt t="18776" x="3054350" y="3178175"/>
          <p14:tracePt t="18789" x="3100388" y="3190875"/>
          <p14:tracePt t="18792" x="3114675" y="3203575"/>
          <p14:tracePt t="18808" x="3127375" y="3203575"/>
          <p14:tracePt t="18823" x="3165475" y="3203575"/>
          <p14:tracePt t="18838" x="3190875" y="3203575"/>
          <p14:tracePt t="18855" x="3216275" y="3203575"/>
          <p14:tracePt t="18873" x="3313113" y="3236913"/>
          <p14:tracePt t="18890" x="3368675" y="3236913"/>
          <p14:tracePt t="18906" x="3394075" y="3236913"/>
          <p14:tracePt t="18912" x="3419475" y="3236913"/>
          <p14:tracePt t="18923" x="3449638" y="3236913"/>
          <p14:tracePt t="18960" x="3462338" y="3228975"/>
          <p14:tracePt t="18968" x="3487738" y="3203575"/>
          <p14:tracePt t="19097" x="3500438" y="3190875"/>
          <p14:tracePt t="19128" x="3525838" y="3190875"/>
          <p14:tracePt t="19159" x="3552825" y="3190875"/>
          <p14:tracePt t="19177" x="3565525" y="3178175"/>
          <p14:tracePt t="19183" x="3565525" y="3152775"/>
          <p14:tracePt t="19192" x="3565525" y="3127375"/>
          <p14:tracePt t="19206" x="3565525" y="2998788"/>
          <p14:tracePt t="19224" x="3565525" y="2927350"/>
          <p14:tracePt t="19240" x="3565525" y="2879725"/>
          <p14:tracePt t="19256" x="3556000" y="2841625"/>
          <p14:tracePt t="19336" x="3543300" y="2876550"/>
          <p14:tracePt t="19344" x="3543300" y="2905125"/>
          <p14:tracePt t="19356" x="3556000" y="2952750"/>
          <p14:tracePt t="19359" x="3586163" y="2982913"/>
          <p14:tracePt t="19372" x="3598863" y="2995613"/>
          <p14:tracePt t="19375" x="3611563" y="3008313"/>
          <p14:tracePt t="19424" x="3636963" y="3008313"/>
          <p14:tracePt t="19448" x="3644900" y="2998788"/>
          <p14:tracePt t="19457" x="3644900" y="2943225"/>
          <p14:tracePt t="19464" x="3644900" y="2914650"/>
          <p14:tracePt t="19472" x="3644900" y="2889250"/>
          <p14:tracePt t="19568" x="3641725" y="2876550"/>
          <p14:tracePt t="19576" x="3629025" y="2876550"/>
          <p14:tracePt t="19590" x="3603625" y="2914650"/>
          <p14:tracePt t="19607" x="3603625" y="2965450"/>
          <p14:tracePt t="19624" x="3606800" y="3008313"/>
          <p14:tracePt t="19641" x="3649663" y="3033713"/>
          <p14:tracePt t="19672" x="3667125" y="3008313"/>
          <p14:tracePt t="19680" x="3679825" y="2960688"/>
          <p14:tracePt t="19689" x="3679825" y="2897188"/>
          <p14:tracePt t="19705" x="3679825" y="2727325"/>
          <p14:tracePt t="19723" x="3649663" y="2547938"/>
          <p14:tracePt t="19739" x="3603625" y="2471738"/>
          <p14:tracePt t="19742" x="3590925" y="2459038"/>
          <p14:tracePt t="19777" x="3581400" y="2446338"/>
          <p14:tracePt t="19793" x="3540125" y="2459038"/>
          <p14:tracePt t="19799" x="3540125" y="2565400"/>
          <p14:tracePt t="19808" x="3497263" y="2714625"/>
          <p14:tracePt t="19823" x="3497263" y="2973388"/>
          <p14:tracePt t="19840" x="3497263" y="3203575"/>
          <p14:tracePt t="19856" x="3603625" y="3352800"/>
          <p14:tracePt t="19872" x="3679825" y="3398838"/>
          <p14:tracePt t="19889" x="3773488" y="3398838"/>
          <p14:tracePt t="19906" x="3862388" y="3398838"/>
          <p14:tracePt t="19922" x="3938588" y="3352800"/>
          <p14:tracePt t="19940" x="3938588" y="3182938"/>
          <p14:tracePt t="19955" x="3938588" y="3008313"/>
          <p14:tracePt t="19972" x="3925888" y="2935288"/>
          <p14:tracePt t="19975" x="3913188" y="2922588"/>
          <p14:tracePt t="19989" x="3905250" y="2909888"/>
          <p14:tracePt t="20039" x="3910013" y="2917825"/>
          <p14:tracePt t="20048" x="3938588" y="2947988"/>
          <p14:tracePt t="20057" x="3973513" y="3016250"/>
          <p14:tracePt t="20072" x="3998913" y="3071813"/>
          <p14:tracePt t="20089" x="4057650" y="3130550"/>
          <p14:tracePt t="20159" x="4057650" y="3109913"/>
          <p14:tracePt t="20199" x="4070350" y="3097213"/>
          <p14:tracePt t="20224" x="4079875" y="3097213"/>
          <p14:tracePt t="20231" x="4092575" y="3097213"/>
          <p14:tracePt t="20240" x="4135438" y="3135313"/>
          <p14:tracePt t="20256" x="4211638" y="3190875"/>
          <p14:tracePt t="20273" x="4211638" y="3203575"/>
          <p14:tracePt t="20360" x="4224338" y="3211513"/>
          <p14:tracePt t="20448" x="4249738" y="3211513"/>
          <p14:tracePt t="20473" x="4275138" y="3211513"/>
          <p14:tracePt t="20488" x="4300538" y="3211513"/>
          <p14:tracePt t="20496" x="4364038" y="3211513"/>
          <p14:tracePt t="20505" x="4394200" y="3211513"/>
          <p14:tracePt t="20523" x="4522788" y="3211513"/>
          <p14:tracePt t="20539" x="4629150" y="3211513"/>
          <p14:tracePt t="20556" x="4776788" y="3211513"/>
          <p14:tracePt t="20559" x="4806950" y="3211513"/>
          <p14:tracePt t="20573" x="4832350" y="3211513"/>
          <p14:tracePt t="20575" x="4895850" y="3211513"/>
          <p14:tracePt t="20590" x="4943475" y="3228975"/>
          <p14:tracePt t="20593" x="4956175" y="3241675"/>
          <p14:tracePt t="20606" x="4981575" y="3241675"/>
          <p14:tracePt t="20609" x="5011738" y="3271838"/>
          <p14:tracePt t="20623" x="5105400" y="3335338"/>
          <p14:tracePt t="20640" x="5138738" y="3365500"/>
          <p14:tracePt t="20695" x="5146675" y="3378200"/>
          <p14:tracePt t="20719" x="5146675" y="3403600"/>
          <p14:tracePt t="20728" x="5143500" y="3416300"/>
          <p14:tracePt t="20739" x="5100638" y="3429000"/>
          <p14:tracePt t="20755" x="5087938" y="3441700"/>
          <p14:tracePt t="20772" x="5032375" y="3441700"/>
          <p14:tracePt t="20775" x="4973638" y="3441700"/>
          <p14:tracePt t="20790" x="4908550" y="3441700"/>
          <p14:tracePt t="20792" x="4799013" y="3441700"/>
          <p14:tracePt t="20807" x="4513263" y="3441700"/>
          <p14:tracePt t="20823" x="4151313" y="3262313"/>
          <p14:tracePt t="20839" x="3849688" y="3135313"/>
          <p14:tracePt t="20856" x="3748088" y="3067050"/>
          <p14:tracePt t="20872" x="3671888" y="3021013"/>
          <p14:tracePt t="20889" x="3641725" y="2990850"/>
          <p14:tracePt t="20905" x="3641725" y="2935288"/>
          <p14:tracePt t="20925" x="3606800" y="2808288"/>
          <p14:tracePt t="20927" x="3606800" y="2778125"/>
          <p14:tracePt t="20938" x="3590925" y="2730500"/>
          <p14:tracePt t="20956" x="3578225" y="2659063"/>
          <p14:tracePt t="20959" x="3578225" y="2595563"/>
          <p14:tracePt t="20972" x="3578225" y="2565400"/>
          <p14:tracePt t="20989" x="3578225" y="2476500"/>
          <p14:tracePt t="20992" x="3578225" y="2451100"/>
          <p14:tracePt t="21006" x="3578225" y="2420938"/>
          <p14:tracePt t="21184" x="3565525" y="2428875"/>
          <p14:tracePt t="21191" x="3535363" y="2459038"/>
          <p14:tracePt t="21208" x="3475038" y="2519363"/>
          <p14:tracePt t="21223" x="3309938" y="2611438"/>
          <p14:tracePt t="21242" x="3190875" y="2663825"/>
          <p14:tracePt t="21255" x="3100388" y="2692400"/>
          <p14:tracePt t="21272" x="2968625" y="2727325"/>
          <p14:tracePt t="21289" x="2836863" y="2760663"/>
          <p14:tracePt t="21305" x="2778125" y="2790825"/>
          <p14:tracePt t="21323" x="2671763" y="2790825"/>
          <p14:tracePt t="21339" x="2598738" y="2790825"/>
          <p14:tracePt t="21356" x="2555875" y="2803525"/>
          <p14:tracePt t="21374" x="2517775" y="2816225"/>
          <p14:tracePt t="21377" x="2454275" y="2816225"/>
          <p14:tracePt t="21389" x="2428875" y="2816225"/>
          <p14:tracePt t="21391" x="2416175" y="2828925"/>
          <p14:tracePt t="21405" x="2403475" y="2841625"/>
          <p14:tracePt t="21423" x="2378075" y="2841625"/>
          <p14:tracePt t="21440" x="2365375" y="2851150"/>
          <p14:tracePt t="21457" x="2357438" y="2863850"/>
          <p14:tracePt t="21472" x="2330450" y="2863850"/>
          <p14:tracePt t="21496" x="2317750" y="2876550"/>
          <p14:tracePt t="21506" x="2305050" y="2889250"/>
          <p14:tracePt t="21522" x="2279650" y="2889250"/>
          <p14:tracePt t="21539" x="2241550" y="2901950"/>
          <p14:tracePt t="21556" x="2228850" y="2914650"/>
          <p14:tracePt t="21576" x="2203450" y="2914650"/>
          <p14:tracePt t="21589" x="2190750" y="2922588"/>
          <p14:tracePt t="21648" x="2178050" y="2935288"/>
          <p14:tracePt t="21759" x="2165350" y="2947988"/>
          <p14:tracePt t="21768" x="2152650" y="2960688"/>
          <p14:tracePt t="21776" x="2114550" y="2973388"/>
          <p14:tracePt t="21792" x="2066925" y="2990850"/>
          <p14:tracePt t="21806" x="2025650" y="3028950"/>
          <p14:tracePt t="21822" x="1995488" y="3059113"/>
          <p14:tracePt t="21847" x="1982788" y="3071813"/>
          <p14:tracePt t="21856" x="1973263" y="3084513"/>
          <p14:tracePt t="21881" x="1960563" y="3097213"/>
          <p14:tracePt t="21896" x="1919288" y="3109913"/>
          <p14:tracePt t="21928" x="1871663" y="3127375"/>
          <p14:tracePt t="21936" x="1858963" y="3140075"/>
          <p14:tracePt t="21944" x="1846263" y="3148013"/>
          <p14:tracePt t="21956" x="1820863" y="3148013"/>
          <p14:tracePt t="21959" x="1808163" y="3160713"/>
          <p14:tracePt t="21976" x="1795463" y="3173413"/>
          <p14:tracePt t="21989" x="1785938" y="3186113"/>
          <p14:tracePt t="21992" x="1773238" y="3198813"/>
          <p14:tracePt t="22005" x="1760538" y="3211513"/>
          <p14:tracePt t="22009" x="1747838" y="3221038"/>
          <p14:tracePt t="22023" x="1722438" y="3249613"/>
          <p14:tracePt t="22041" x="1654175" y="3284538"/>
          <p14:tracePt t="22064" x="1625600" y="3284538"/>
          <p14:tracePt t="22096" x="1600200" y="3284538"/>
          <p14:tracePt t="22152" x="1573213" y="3284538"/>
          <p14:tracePt t="22177" x="1527175" y="3271838"/>
          <p14:tracePt t="22183" x="1493838" y="3203575"/>
          <p14:tracePt t="22193" x="1476375" y="3155950"/>
          <p14:tracePt t="22206" x="1458913" y="3046413"/>
          <p14:tracePt t="22223" x="1425575" y="2914650"/>
          <p14:tracePt t="22240" x="1425575" y="2863850"/>
          <p14:tracePt t="22255" x="1484313" y="2765425"/>
          <p14:tracePt t="22272" x="1501775" y="2692400"/>
          <p14:tracePt t="22289" x="1565275" y="2628900"/>
          <p14:tracePt t="22305" x="1641475" y="2586038"/>
          <p14:tracePt t="22323" x="1719263" y="2540000"/>
          <p14:tracePt t="22339" x="1773238" y="2540000"/>
          <p14:tracePt t="22343" x="1841500" y="2505075"/>
          <p14:tracePt t="22356" x="1866900" y="2505075"/>
          <p14:tracePt t="22359" x="1931988" y="2505075"/>
          <p14:tracePt t="22372" x="1978025" y="2489200"/>
          <p14:tracePt t="22374" x="2025650" y="2476500"/>
          <p14:tracePt t="22389" x="2089150" y="2476500"/>
          <p14:tracePt t="22392" x="2152650" y="2476500"/>
          <p14:tracePt t="22407" x="2241550" y="2476500"/>
          <p14:tracePt t="22423" x="2378075" y="2476500"/>
          <p14:tracePt t="22440" x="2466975" y="2476500"/>
          <p14:tracePt t="22456" x="2595563" y="2476500"/>
          <p14:tracePt t="22472" x="2722563" y="2476500"/>
          <p14:tracePt t="22488" x="2884488" y="2522538"/>
          <p14:tracePt t="22506" x="2998788" y="2573338"/>
          <p14:tracePt t="22523" x="3140075" y="2641600"/>
          <p14:tracePt t="22539" x="3236913" y="2676525"/>
          <p14:tracePt t="22555" x="3279775" y="2717800"/>
          <p14:tracePt t="22559" x="3305175" y="2747963"/>
          <p14:tracePt t="22576" x="3335338" y="2778125"/>
          <p14:tracePt t="22593" x="3335338" y="2803525"/>
          <p14:tracePt t="22759" x="3292475" y="2795588"/>
          <p14:tracePt t="22768" x="3267075" y="2795588"/>
          <p14:tracePt t="22776" x="3198813" y="2760663"/>
          <p14:tracePt t="22789" x="3135313" y="2760663"/>
          <p14:tracePt t="22793" x="3046413" y="2740025"/>
          <p14:tracePt t="22806" x="2978150" y="2730500"/>
          <p14:tracePt t="22823" x="2927350" y="2730500"/>
          <p14:tracePt t="22840" x="2833688" y="2730500"/>
          <p14:tracePt t="22855" x="2705100" y="2730500"/>
          <p14:tracePt t="22872" x="2608263" y="2790825"/>
          <p14:tracePt t="22888" x="2463800" y="2901950"/>
          <p14:tracePt t="22906" x="2317750" y="2973388"/>
          <p14:tracePt t="22923" x="2178050" y="3036888"/>
          <p14:tracePt t="22939" x="2097088" y="3135313"/>
          <p14:tracePt t="22943" x="2066925" y="3182938"/>
          <p14:tracePt t="22956" x="2033588" y="3249613"/>
          <p14:tracePt t="22958" x="1998663" y="3322638"/>
          <p14:tracePt t="22973" x="1960563" y="3390900"/>
          <p14:tracePt t="22976" x="1922463" y="3514725"/>
          <p14:tracePt t="22990" x="1922463" y="3578225"/>
          <p14:tracePt t="22993" x="1922463" y="3608388"/>
          <p14:tracePt t="23006" x="1922463" y="3671888"/>
          <p14:tracePt t="23008" x="1922463" y="3697288"/>
          <p14:tracePt t="23023" x="1944688" y="3756025"/>
          <p14:tracePt t="23040" x="1985963" y="3794125"/>
          <p14:tracePt t="23057" x="2008188" y="3821113"/>
          <p14:tracePt t="23073" x="2046288" y="3833813"/>
          <p14:tracePt t="23089" x="2152650" y="3875088"/>
          <p14:tracePt t="23106" x="2289175" y="3910013"/>
          <p14:tracePt t="23123" x="2489200" y="3948113"/>
          <p14:tracePt t="23140" x="2747963" y="3948113"/>
          <p14:tracePt t="23143" x="2862263" y="3948113"/>
          <p14:tracePt t="23156" x="2978150" y="3948113"/>
          <p14:tracePt t="23159" x="3041650" y="3948113"/>
          <p14:tracePt t="23173" x="3148013" y="3948113"/>
          <p14:tracePt t="23176" x="3211513" y="3948113"/>
          <p14:tracePt t="23188" x="3279775" y="3917950"/>
          <p14:tracePt t="23191" x="3352800" y="3884613"/>
          <p14:tracePt t="23207" x="3429000" y="3803650"/>
          <p14:tracePt t="23223" x="3492500" y="3705225"/>
          <p14:tracePt t="23240" x="3492500" y="3581400"/>
          <p14:tracePt t="23256" x="3492500" y="3489325"/>
          <p14:tracePt t="23273" x="3462338" y="3395663"/>
          <p14:tracePt t="23289" x="3436938" y="3335338"/>
          <p14:tracePt t="23306" x="3330575" y="3236913"/>
          <p14:tracePt t="23322" x="3206750" y="3114675"/>
          <p14:tracePt t="23340" x="3011488" y="3036888"/>
          <p14:tracePt t="23343" x="2836863" y="2995613"/>
          <p14:tracePt t="23356" x="2603500" y="2901950"/>
          <p14:tracePt t="23359" x="2424113" y="2854325"/>
          <p14:tracePt t="23372" x="2305050" y="2816225"/>
          <p14:tracePt t="23375" x="2190750" y="2816225"/>
          <p14:tracePt t="23389" x="2071688" y="2816225"/>
          <p14:tracePt t="23392" x="2008188" y="2816225"/>
          <p14:tracePt t="23405" x="1944688" y="2816225"/>
          <p14:tracePt t="23407" x="1884363" y="2816225"/>
          <p14:tracePt t="23424" x="1744663" y="2876550"/>
          <p14:tracePt t="23439" x="1612900" y="3054350"/>
          <p14:tracePt t="23456" x="1493838" y="3254375"/>
          <p14:tracePt t="23472" x="1276350" y="3514725"/>
          <p14:tracePt t="23489" x="1233488" y="3752850"/>
          <p14:tracePt t="23506" x="1200150" y="3884613"/>
          <p14:tracePt t="23523" x="1165225" y="3981450"/>
          <p14:tracePt t="23539" x="1149350" y="4029075"/>
          <p14:tracePt t="23608" x="1135063" y="4021138"/>
          <p14:tracePt t="23615" x="1135063" y="3978275"/>
          <p14:tracePt t="23624" x="1135063" y="3935413"/>
          <p14:tracePt t="23641" x="1135063" y="3808413"/>
          <p14:tracePt t="23656" x="1135063" y="3679825"/>
          <p14:tracePt t="23673" x="1135063" y="3505200"/>
          <p14:tracePt t="23690" x="1135063" y="3284538"/>
          <p14:tracePt t="23706" x="1135063" y="3054350"/>
          <p14:tracePt t="23722" x="1169988" y="2854325"/>
          <p14:tracePt t="23740" x="1203325" y="2744788"/>
          <p14:tracePt t="23742" x="1263650" y="2641600"/>
          <p14:tracePt t="23755" x="1370013" y="2540000"/>
          <p14:tracePt t="23759" x="1400175" y="2509838"/>
          <p14:tracePt t="23773" x="1493838" y="2413000"/>
          <p14:tracePt t="23776" x="1565275" y="2378075"/>
          <p14:tracePt t="23790" x="1689100" y="2335213"/>
          <p14:tracePt t="23793" x="1838325" y="2292350"/>
          <p14:tracePt t="23807" x="2046288" y="2254250"/>
          <p14:tracePt t="23823" x="2335213" y="2254250"/>
          <p14:tracePt t="23839" x="2676525" y="2254250"/>
          <p14:tracePt t="23855" x="2960688" y="2254250"/>
          <p14:tracePt t="23872" x="3355975" y="2254250"/>
          <p14:tracePt t="23890" x="3768725" y="2390775"/>
          <p14:tracePt t="23905" x="4016375" y="2471738"/>
          <p14:tracePt t="23922" x="4075113" y="2532063"/>
          <p14:tracePt t="23940" x="4130675" y="2560638"/>
          <p14:tracePt t="23943" x="4181475" y="2611438"/>
          <p14:tracePt t="23955" x="4181475" y="2638425"/>
          <p14:tracePt t="23972" x="4216400" y="2730500"/>
          <p14:tracePt t="23975" x="4216400" y="2795588"/>
          <p14:tracePt t="23990" x="4216400" y="2824163"/>
          <p14:tracePt t="23993" x="4216400" y="2851150"/>
          <p14:tracePt t="24006" x="4216400" y="2876550"/>
          <p14:tracePt t="24023" x="4216400" y="2930525"/>
          <p14:tracePt t="24039" x="4216400" y="2960688"/>
          <p14:tracePt t="24057" x="4216400" y="2986088"/>
          <p14:tracePt t="24072" x="4181475" y="2998788"/>
          <p14:tracePt t="24089" x="4168775" y="3011488"/>
          <p14:tracePt t="24106" x="4143375" y="3036888"/>
          <p14:tracePt t="24122" x="4117975" y="3063875"/>
          <p14:tracePt t="24140" x="4092575" y="3089275"/>
          <p14:tracePt t="24143" x="4079875" y="3127375"/>
          <p14:tracePt t="24167" x="4054475" y="3127375"/>
          <p14:tracePt t="24240" x="4024313" y="3127375"/>
          <p14:tracePt t="24257" x="3998913" y="3127375"/>
          <p14:tracePt t="24274" x="3973513" y="3127375"/>
          <p14:tracePt t="24296" x="3925888" y="3117850"/>
          <p14:tracePt t="24312" x="3913188" y="3105150"/>
          <p14:tracePt t="24328" x="3900488" y="3092450"/>
          <p14:tracePt t="24335" x="3900488" y="3067050"/>
          <p14:tracePt t="24344" x="3887788" y="3054350"/>
          <p14:tracePt t="24355" x="3875088" y="3041650"/>
          <p14:tracePt t="24373" x="3849688" y="2986088"/>
          <p14:tracePt t="24392" x="3849688" y="2960688"/>
          <p14:tracePt t="24406" x="3849688" y="2935288"/>
          <p14:tracePt t="24440" x="3857625" y="2922588"/>
          <p14:tracePt t="24447" x="3884613" y="2922588"/>
          <p14:tracePt t="24457" x="3910013" y="2922588"/>
          <p14:tracePt t="24472" x="3963988" y="2922588"/>
          <p14:tracePt t="24488" x="4054475" y="2922588"/>
          <p14:tracePt t="24505" x="4110038" y="2922588"/>
          <p14:tracePt t="24523" x="4168775" y="2892425"/>
          <p14:tracePt t="24540" x="4194175" y="2892425"/>
          <p14:tracePt t="24543" x="4257675" y="2892425"/>
          <p14:tracePt t="24560" x="4283075" y="2892425"/>
          <p14:tracePt t="24576" x="4313238" y="2892425"/>
          <p14:tracePt t="24593" x="4338638" y="2892425"/>
          <p14:tracePt t="24656" x="4364038" y="2892425"/>
          <p14:tracePt t="24696" x="4394200" y="2892425"/>
          <p14:tracePt t="24839" x="4441825" y="2901950"/>
          <p14:tracePt t="24864" x="4441825" y="2914650"/>
          <p14:tracePt t="24871" x="4441825" y="2927350"/>
          <p14:tracePt t="24904" x="4441825" y="2952750"/>
          <p14:tracePt t="24920" x="4454525" y="2965450"/>
          <p14:tracePt t="24944" x="4467225" y="2978150"/>
          <p14:tracePt t="24984" x="4467225" y="3003550"/>
          <p14:tracePt t="25032" x="4454525" y="3049588"/>
          <p14:tracePt t="25038" x="4424363" y="3049588"/>
          <p14:tracePt t="25056" x="4386263" y="3089275"/>
          <p14:tracePt t="25072" x="4364038" y="3114675"/>
          <p14:tracePt t="25089" x="4322763" y="3152775"/>
          <p14:tracePt t="25105" x="4229100" y="3186113"/>
          <p14:tracePt t="25122" x="4135438" y="3216275"/>
          <p14:tracePt t="25140" x="4003675" y="3249613"/>
          <p14:tracePt t="25143" x="3978275" y="3249613"/>
          <p14:tracePt t="25155" x="3948113" y="3279775"/>
          <p14:tracePt t="25173" x="3816350" y="3314700"/>
          <p14:tracePt t="25176" x="3786188" y="3314700"/>
          <p14:tracePt t="25189" x="3722688" y="3314700"/>
          <p14:tracePt t="25192" x="3692525" y="3343275"/>
          <p14:tracePt t="25206" x="3667125" y="3343275"/>
          <p14:tracePt t="25209" x="3603625" y="3343275"/>
          <p14:tracePt t="25223" x="3548063" y="3343275"/>
          <p14:tracePt t="25240" x="3492500" y="3343275"/>
          <p14:tracePt t="25256" x="3403600" y="3343275"/>
          <p14:tracePt t="25273" x="3373438" y="3343275"/>
          <p14:tracePt t="25288" x="3236913" y="3314700"/>
          <p14:tracePt t="25306" x="3097213" y="3276600"/>
          <p14:tracePt t="25322" x="3071813" y="3276600"/>
          <p14:tracePt t="25339" x="3041650" y="3246438"/>
          <p14:tracePt t="25424" x="3011488" y="3246438"/>
          <p14:tracePt t="25464" x="2986088" y="3246438"/>
          <p14:tracePt t="25471" x="2973388" y="3254375"/>
          <p14:tracePt t="25490" x="2960688" y="3262313"/>
          <p14:tracePt t="25496" x="2947988" y="3276600"/>
          <p14:tracePt t="25506" x="2935288" y="3289300"/>
          <p14:tracePt t="25523" x="2922588" y="3302000"/>
          <p14:tracePt t="25539" x="2914650" y="3314700"/>
          <p14:tracePt t="25556" x="2889250" y="3314700"/>
          <p14:tracePt t="25576" x="2862263" y="3314700"/>
          <p14:tracePt t="25589" x="2836863" y="3314700"/>
          <p14:tracePt t="25592" x="2808288" y="3314700"/>
          <p14:tracePt t="25605" x="2782888" y="3314700"/>
          <p14:tracePt t="25608" x="2768600" y="3314700"/>
          <p14:tracePt t="25622" x="2755900" y="3314700"/>
          <p14:tracePt t="25625" x="2730500" y="3314700"/>
          <p14:tracePt t="25640" x="2705100" y="3314700"/>
          <p14:tracePt t="25736" x="2676525" y="3314700"/>
          <p14:tracePt t="25760" x="2649538" y="3314700"/>
          <p14:tracePt t="25767" x="2620963" y="3314700"/>
          <p14:tracePt t="25776" x="2611438" y="3327400"/>
          <p14:tracePt t="25809" x="2611438" y="3352800"/>
          <p14:tracePt t="25824" x="2598738" y="3365500"/>
          <p14:tracePt t="25840" x="2586038" y="3373438"/>
          <p14:tracePt t="25857" x="2573338" y="3386138"/>
          <p14:tracePt t="26360" x="2560638" y="3378200"/>
          <p14:tracePt t="26376" x="2560638" y="3352800"/>
          <p14:tracePt t="26408" x="2560638" y="3327400"/>
          <p14:tracePt t="26480" x="2570163" y="3314700"/>
          <p14:tracePt t="26487" x="2582863" y="3302000"/>
          <p14:tracePt t="26503" x="2595563" y="3289300"/>
          <p14:tracePt t="26512" x="2608263" y="3279775"/>
          <p14:tracePt t="26523" x="2616200" y="3267075"/>
          <p14:tracePt t="26540" x="2641600" y="3267075"/>
          <p14:tracePt t="26543" x="2671763" y="3267075"/>
          <p14:tracePt t="26556" x="2684463" y="3254375"/>
          <p14:tracePt t="26559" x="2697163" y="3241675"/>
          <p14:tracePt t="26572" x="2722563" y="3241675"/>
          <p14:tracePt t="26589" x="2747963" y="3241675"/>
          <p14:tracePt t="26592" x="2773363" y="3241675"/>
          <p14:tracePt t="26608" x="2803525" y="3241675"/>
          <p14:tracePt t="26622" x="2828925" y="3241675"/>
          <p14:tracePt t="26640" x="2905125" y="3284538"/>
          <p14:tracePt t="26657" x="2986088" y="3360738"/>
          <p14:tracePt t="26672" x="3130550" y="3475038"/>
          <p14:tracePt t="26688" x="3249613" y="3556000"/>
          <p14:tracePt t="26705" x="3348038" y="3624263"/>
          <p14:tracePt t="26723" x="3424238" y="3702050"/>
          <p14:tracePt t="26739" x="3500438" y="3748088"/>
          <p14:tracePt t="26756" x="3616325" y="3798888"/>
          <p14:tracePt t="26759" x="3644900" y="3829050"/>
          <p14:tracePt t="26773" x="3713163" y="3862388"/>
          <p14:tracePt t="26775" x="3806825" y="3879850"/>
          <p14:tracePt t="26790" x="3819525" y="3892550"/>
          <p14:tracePt t="26792" x="3844925" y="3892550"/>
          <p14:tracePt t="26805" x="3871913" y="3892550"/>
          <p14:tracePt t="26808" x="3935413" y="3892550"/>
          <p14:tracePt t="26824" x="3963988" y="3892550"/>
          <p14:tracePt t="26839" x="4029075" y="3892550"/>
          <p14:tracePt t="26856" x="4151313" y="3892550"/>
          <p14:tracePt t="26874" x="4203700" y="3862388"/>
          <p14:tracePt t="26888" x="4295775" y="3798888"/>
          <p14:tracePt t="26906" x="4411663" y="3735388"/>
          <p14:tracePt t="26922" x="4492625" y="3654425"/>
          <p14:tracePt t="26939" x="4641850" y="3505200"/>
          <p14:tracePt t="26955" x="4675188" y="3373438"/>
          <p14:tracePt t="26959" x="4675188" y="3259138"/>
          <p14:tracePt t="26973" x="4675188" y="3195638"/>
          <p14:tracePt t="26976" x="4675188" y="3130550"/>
          <p14:tracePt t="26988" x="4675188" y="3105150"/>
          <p14:tracePt t="26991" x="4675188" y="3041650"/>
          <p14:tracePt t="27009" x="4662488" y="2995613"/>
          <p14:tracePt t="27022" x="4637088" y="2995613"/>
          <p14:tracePt t="27025" x="4606925" y="2965450"/>
          <p14:tracePt t="27039" x="4568825" y="2965450"/>
          <p14:tracePt t="27056" x="4462463" y="2965450"/>
          <p14:tracePt t="27072" x="4189413" y="2965450"/>
          <p14:tracePt t="27088" x="3844925" y="2965450"/>
          <p14:tracePt t="27105" x="3543300" y="3092450"/>
          <p14:tracePt t="27122" x="3279775" y="3355975"/>
          <p14:tracePt t="27139" x="3122613" y="3687763"/>
          <p14:tracePt t="27156" x="3074988" y="4037013"/>
          <p14:tracePt t="27159" x="3114675" y="4156075"/>
          <p14:tracePt t="27171" x="3246438" y="4292600"/>
          <p14:tracePt t="27190" x="3632200" y="4449763"/>
          <p14:tracePt t="27193" x="3917950" y="4497388"/>
          <p14:tracePt t="27205" x="4198938" y="4497388"/>
          <p14:tracePt t="27208" x="4479925" y="4497388"/>
          <p14:tracePt t="27223" x="5189538" y="4449763"/>
          <p14:tracePt t="27240" x="6083300" y="4140200"/>
          <p14:tracePt t="27257" x="6240463" y="3956050"/>
          <p14:tracePt t="27273" x="6283325" y="3748088"/>
          <p14:tracePt t="27290" x="6283325" y="3543300"/>
          <p14:tracePt t="27305" x="6146800" y="3368675"/>
          <p14:tracePt t="27323" x="5946775" y="3249613"/>
          <p14:tracePt t="27339" x="5645150" y="3122613"/>
          <p14:tracePt t="27356" x="5343525" y="3033713"/>
          <p14:tracePt t="27359" x="5146675" y="3033713"/>
          <p14:tracePt t="27372" x="4946650" y="3033713"/>
          <p14:tracePt t="27374" x="4721225" y="3033713"/>
          <p14:tracePt t="27390" x="4538663" y="3170238"/>
          <p14:tracePt t="27392" x="4216400" y="3382963"/>
          <p14:tracePt t="27406" x="4029075" y="3568700"/>
          <p14:tracePt t="27409" x="3871913" y="3730625"/>
          <p14:tracePt t="27422" x="3738563" y="4033838"/>
          <p14:tracePt t="27440" x="3709988" y="4127500"/>
          <p14:tracePt t="27464" x="3751263" y="4143375"/>
          <p14:tracePt t="27472" x="3778250" y="4143375"/>
          <p14:tracePt t="27489" x="3935413" y="4092575"/>
          <p14:tracePt t="27506" x="3998913" y="3994150"/>
          <p14:tracePt t="27522" x="4097338" y="3824288"/>
          <p14:tracePt t="27539" x="4156075" y="3662363"/>
          <p14:tracePt t="27556" x="4186238" y="3603625"/>
          <p14:tracePt t="27559" x="4186238" y="3578225"/>
          <p14:tracePt t="27639" x="4176713" y="3565525"/>
          <p14:tracePt t="27647" x="4122738" y="3565525"/>
          <p14:tracePt t="27656" x="4054475" y="3595688"/>
          <p14:tracePt t="27672" x="3951288" y="3662363"/>
          <p14:tracePt t="27688" x="3730625" y="3697288"/>
          <p14:tracePt t="27706" x="3556000" y="3697288"/>
          <p14:tracePt t="27722" x="3271838" y="3697288"/>
          <p14:tracePt t="27739" x="2892425" y="3611563"/>
          <p14:tracePt t="27755" x="2357438" y="3343275"/>
          <p14:tracePt t="27772" x="1909763" y="3089275"/>
          <p14:tracePt t="27775" x="1697038" y="2897188"/>
          <p14:tracePt t="27789" x="1539875" y="2760663"/>
          <p14:tracePt t="27792" x="1408113" y="2628900"/>
          <p14:tracePt t="27806" x="1301750" y="2522538"/>
          <p14:tracePt t="27809" x="1216025" y="2395538"/>
          <p14:tracePt t="27823" x="1135063" y="2152650"/>
          <p14:tracePt t="27839" x="1101725" y="2016125"/>
          <p14:tracePt t="27856" x="1109663" y="1906588"/>
          <p14:tracePt t="27872" x="1152525" y="1866900"/>
          <p14:tracePt t="27888" x="1182688" y="1838325"/>
          <p14:tracePt t="27906" x="1241425" y="1778000"/>
          <p14:tracePt t="27922" x="1281113" y="1735138"/>
          <p14:tracePt t="27939" x="1370013" y="1735138"/>
          <p14:tracePt t="27955" x="1497013" y="1735138"/>
          <p14:tracePt t="27959" x="1560513" y="1735138"/>
          <p14:tracePt t="27972" x="1671638" y="1735138"/>
          <p14:tracePt t="27975" x="1785938" y="1735138"/>
          <p14:tracePt t="27988" x="1871663" y="1735138"/>
          <p14:tracePt t="27991" x="1919288" y="1735138"/>
          <p14:tracePt t="28007" x="2016125" y="1800225"/>
          <p14:tracePt t="28023" x="2054225" y="1838325"/>
          <p14:tracePt t="28040" x="2054225" y="1863725"/>
          <p14:tracePt t="28064" x="2054225" y="1893888"/>
          <p14:tracePt t="28089" x="2054225" y="1919288"/>
          <p14:tracePt t="28152" x="2051050" y="1931988"/>
          <p14:tracePt t="28272" x="2038350" y="1944688"/>
          <p14:tracePt t="28279" x="2038350" y="1970088"/>
          <p14:tracePt t="28289" x="2038350" y="1995488"/>
          <p14:tracePt t="28306" x="2097088" y="2093913"/>
          <p14:tracePt t="28323" x="2246313" y="2241550"/>
          <p14:tracePt t="28339" x="2370138" y="2370138"/>
          <p14:tracePt t="28357" x="2616200" y="2451100"/>
          <p14:tracePt t="28359" x="2740025" y="2492375"/>
          <p14:tracePt t="28373" x="2884488" y="2514600"/>
          <p14:tracePt t="28376" x="2930525" y="2527300"/>
          <p14:tracePt t="28388" x="3016250" y="2527300"/>
          <p14:tracePt t="28391" x="3105150" y="2527300"/>
          <p14:tracePt t="28405" x="3130550" y="2527300"/>
          <p14:tracePt t="28408" x="3160713" y="2527300"/>
          <p14:tracePt t="28424" x="3186113" y="2527300"/>
          <p14:tracePt t="28440" x="3211513" y="2527300"/>
          <p14:tracePt t="28457" x="3241675" y="2527300"/>
          <p14:tracePt t="28472" x="3279775" y="2492375"/>
          <p14:tracePt t="28528" x="3271838" y="2479675"/>
          <p14:tracePt t="28559" x="3246438" y="2479675"/>
          <p14:tracePt t="28577" x="3221038" y="2479675"/>
          <p14:tracePt t="28584" x="3190875" y="2479675"/>
          <p14:tracePt t="28599" x="3181350" y="2489200"/>
          <p14:tracePt t="28609" x="3152775" y="2514600"/>
          <p14:tracePt t="28872" x="3194050" y="2532063"/>
          <p14:tracePt t="28890" x="3224213" y="2532063"/>
          <p14:tracePt t="28897" x="3249613" y="2532063"/>
          <p14:tracePt t="28905" x="3275013" y="2532063"/>
          <p14:tracePt t="28922" x="3330575" y="2532063"/>
          <p14:tracePt t="28938" x="3386138" y="2532063"/>
          <p14:tracePt t="28955" x="3441700" y="2532063"/>
          <p14:tracePt t="28958" x="3454400" y="2544763"/>
          <p14:tracePt t="28976" x="3462338" y="2557463"/>
          <p14:tracePt t="28989" x="3492500" y="2582863"/>
          <p14:tracePt t="28992" x="3505200" y="2582863"/>
          <p14:tracePt t="29005" x="3517900" y="2582863"/>
          <p14:tracePt t="29021" x="3543300" y="2611438"/>
          <p14:tracePt t="29056" x="3568700" y="2611438"/>
          <p14:tracePt t="29232" x="3581400" y="2620963"/>
          <p14:tracePt t="29840" x="3573463" y="2633663"/>
          <p14:tracePt t="29848" x="3548063" y="2663825"/>
          <p14:tracePt t="29856" x="3517900" y="2692400"/>
          <p14:tracePt t="29873" x="3462338" y="2692400"/>
          <p14:tracePt t="29888" x="3386138" y="2740025"/>
          <p14:tracePt t="29905" x="3373438" y="2747963"/>
          <p14:tracePt t="29922" x="3313113" y="2778125"/>
          <p14:tracePt t="29939" x="3284538" y="2808288"/>
          <p14:tracePt t="29955" x="3259138" y="2808288"/>
          <p14:tracePt t="29972" x="3203575" y="2808288"/>
          <p14:tracePt t="29975" x="3173413" y="2808288"/>
          <p14:tracePt t="29989" x="3148013" y="2808288"/>
          <p14:tracePt t="29992" x="3117850" y="2841625"/>
          <p14:tracePt t="30006" x="3092450" y="2841625"/>
          <p14:tracePt t="30008" x="3028950" y="2841625"/>
          <p14:tracePt t="30023" x="2952750" y="2851150"/>
          <p14:tracePt t="30039" x="2914650" y="2863850"/>
          <p14:tracePt t="30055" x="2846388" y="2897188"/>
          <p14:tracePt t="30072" x="2786063" y="2927350"/>
          <p14:tracePt t="30088" x="2760663" y="2947988"/>
          <p14:tracePt t="30106" x="2722563" y="2965450"/>
          <p14:tracePt t="30122" x="2709863" y="2978150"/>
          <p14:tracePt t="30139" x="2684463" y="2978150"/>
          <p14:tracePt t="30155" x="2671763" y="2986088"/>
          <p14:tracePt t="30172" x="2646363" y="3016250"/>
          <p14:tracePt t="30188" x="2633663" y="3028950"/>
          <p14:tracePt t="30205" x="2603500" y="3054350"/>
          <p14:tracePt t="30223" x="2565400" y="3067050"/>
          <p14:tracePt t="30256" x="2552700" y="3079750"/>
          <p14:tracePt t="30273" x="2527300" y="3079750"/>
          <p14:tracePt t="30289" x="2501900" y="3079750"/>
          <p14:tracePt t="30303" x="2471738" y="3109913"/>
          <p14:tracePt t="30320" x="2441575" y="3109913"/>
          <p14:tracePt t="30328" x="2416175" y="3109913"/>
          <p14:tracePt t="30344" x="2386013" y="3109913"/>
          <p14:tracePt t="30356" x="2378075" y="3122613"/>
          <p14:tracePt t="30359" x="2365375" y="3135313"/>
          <p14:tracePt t="30384" x="2335213" y="3160713"/>
          <p14:tracePt t="30399" x="2305050" y="3190875"/>
          <p14:tracePt t="30409" x="2279650" y="3190875"/>
          <p14:tracePt t="30424" x="2251075" y="3190875"/>
          <p14:tracePt t="30440" x="2220913" y="3221038"/>
          <p14:tracePt t="30456" x="2195513" y="3221038"/>
          <p14:tracePt t="30473" x="2165350" y="3221038"/>
          <p14:tracePt t="30489" x="2157413" y="3233738"/>
          <p14:tracePt t="30512" x="2144713" y="3246438"/>
          <p14:tracePt t="30522" x="2132013" y="3259138"/>
          <p14:tracePt t="30656" x="2132013" y="3284538"/>
          <p14:tracePt t="30664" x="2139950" y="3297238"/>
          <p14:tracePt t="30680" x="2198688" y="3327400"/>
          <p14:tracePt t="30689" x="2224088" y="3327400"/>
          <p14:tracePt t="30705" x="2254250" y="3327400"/>
          <p14:tracePt t="30722" x="2279650" y="3327400"/>
          <p14:tracePt t="30744" x="2305050" y="3327400"/>
          <p14:tracePt t="30755" x="2335213" y="3327400"/>
          <p14:tracePt t="30772" x="2357438" y="3305175"/>
          <p14:tracePt t="30789" x="2382838" y="3305175"/>
          <p14:tracePt t="30792" x="2395538" y="3292475"/>
          <p14:tracePt t="30848" x="2408238" y="3279775"/>
          <p14:tracePt t="30880" x="2471738" y="3322638"/>
          <p14:tracePt t="30887" x="2517775" y="3373438"/>
          <p14:tracePt t="30896" x="2530475" y="3373438"/>
          <p14:tracePt t="30905" x="2555875" y="3398838"/>
          <p14:tracePt t="30923" x="2649538" y="3429000"/>
          <p14:tracePt t="30938" x="2676525" y="3454400"/>
          <p14:tracePt t="30954" x="2701925" y="3454400"/>
          <p14:tracePt t="31111" x="2714625" y="3467100"/>
          <p14:tracePt t="31119" x="2773363" y="3497263"/>
          <p14:tracePt t="31128" x="2790825" y="3590925"/>
          <p14:tracePt t="31139" x="2862263" y="3624263"/>
          <p14:tracePt t="31155" x="3008313" y="3735388"/>
          <p14:tracePt t="31172" x="3155950" y="3846513"/>
          <p14:tracePt t="31175" x="3186113" y="3875088"/>
          <p14:tracePt t="31189" x="3216275" y="3875088"/>
          <p14:tracePt t="31192" x="3246438" y="3905250"/>
          <p14:tracePt t="31232" x="3271838" y="3905250"/>
          <p14:tracePt t="31248" x="3300413" y="3879850"/>
          <p14:tracePt t="31256" x="3313113" y="3867150"/>
          <p14:tracePt t="31264" x="3343275" y="3841750"/>
          <p14:tracePt t="31279" x="3373438" y="3811588"/>
          <p14:tracePt t="31296" x="3373438" y="3781425"/>
          <p14:tracePt t="31376" x="3386138" y="3768725"/>
          <p14:tracePt t="31408" x="3411538" y="3768725"/>
          <p14:tracePt t="31440" x="3436938" y="3768725"/>
          <p14:tracePt t="31472" x="3467100" y="3740150"/>
          <p14:tracePt t="31520" x="3513138" y="3727450"/>
          <p14:tracePt t="31544" x="3525838" y="3714750"/>
          <p14:tracePt t="31551" x="3540125" y="3702050"/>
          <p14:tracePt t="31576" x="3552825" y="3687763"/>
          <p14:tracePt t="31631" x="3578225" y="3687763"/>
          <p14:tracePt t="31648" x="3603625" y="3687763"/>
          <p14:tracePt t="31656" x="3629025" y="3687763"/>
          <p14:tracePt t="31673" x="3692525" y="3687763"/>
          <p14:tracePt t="31679" x="3756025" y="3687763"/>
          <p14:tracePt t="31690" x="3819525" y="3687763"/>
          <p14:tracePt t="31704" x="3956050" y="3687763"/>
          <p14:tracePt t="31721" x="4044950" y="3687763"/>
          <p14:tracePt t="31739" x="4075113" y="3687763"/>
          <p14:tracePt t="31755" x="4100513" y="3687763"/>
          <p14:tracePt t="31792" x="4113213" y="3697288"/>
          <p14:tracePt t="31816" x="4113213" y="3709988"/>
          <p14:tracePt t="31824" x="4113213" y="3722688"/>
          <p14:tracePt t="31864" x="4092575" y="3748088"/>
          <p14:tracePt t="31879" x="4079875" y="3760788"/>
          <p14:tracePt t="31887" x="4037013" y="3773488"/>
          <p14:tracePt t="31904" x="4024313" y="3786188"/>
          <p14:tracePt t="31912" x="3998913" y="3811588"/>
          <p14:tracePt t="31922" x="3951288" y="3829050"/>
          <p14:tracePt t="31939" x="3917950" y="3875088"/>
          <p14:tracePt t="31955" x="3875088" y="3905250"/>
          <p14:tracePt t="31971" x="3849688" y="3935413"/>
          <p14:tracePt t="31975" x="3786188" y="3935413"/>
          <p14:tracePt t="31988" x="3773488" y="3948113"/>
          <p14:tracePt t="31991" x="3760788" y="3956050"/>
          <p14:tracePt t="32004" x="3705225" y="3956050"/>
          <p14:tracePt t="32008" x="3636963" y="3990975"/>
          <p14:tracePt t="32022" x="3573463" y="3990975"/>
          <p14:tracePt t="32025" x="3509963" y="3990975"/>
          <p14:tracePt t="32040" x="3279775" y="4033838"/>
          <p14:tracePt t="32056" x="3049588" y="4033838"/>
          <p14:tracePt t="32072" x="2816225" y="4033838"/>
          <p14:tracePt t="32088" x="2633663" y="4067175"/>
          <p14:tracePt t="32105" x="2540000" y="4067175"/>
          <p14:tracePt t="32122" x="2514600" y="4067175"/>
          <p14:tracePt t="32328" x="2489200" y="4067175"/>
          <p14:tracePt t="32344" x="2424113" y="4067175"/>
          <p14:tracePt t="32360" x="2378075" y="4054475"/>
          <p14:tracePt t="32367" x="2365375" y="4041775"/>
          <p14:tracePt t="32376" x="2352675" y="4033838"/>
          <p14:tracePt t="32536" x="2360613" y="4021138"/>
          <p14:tracePt t="32544" x="2386013" y="4021138"/>
          <p14:tracePt t="32554" x="2411413" y="4021138"/>
          <p14:tracePt t="32572" x="2466975" y="4021138"/>
          <p14:tracePt t="32575" x="2514600" y="4003675"/>
          <p14:tracePt t="32588" x="2560638" y="3986213"/>
          <p14:tracePt t="32592" x="2590800" y="3956050"/>
          <p14:tracePt t="32605" x="2603500" y="3943350"/>
          <p14:tracePt t="32608" x="2628900" y="3917950"/>
          <p14:tracePt t="32623" x="2628900" y="3829050"/>
          <p14:tracePt t="32639" x="2628900" y="3702050"/>
          <p14:tracePt t="32657" x="2628900" y="3552825"/>
          <p14:tracePt t="32671" x="2535238" y="3355975"/>
          <p14:tracePt t="32689" x="2446338" y="3186113"/>
          <p14:tracePt t="32704" x="2403475" y="3143250"/>
          <p14:tracePt t="32722" x="2347913" y="3114675"/>
          <p14:tracePt t="32738" x="2297113" y="3114675"/>
          <p14:tracePt t="32755" x="2241550" y="3114675"/>
          <p14:tracePt t="32772" x="2139950" y="3182938"/>
          <p14:tracePt t="32775" x="2079625" y="3279775"/>
          <p14:tracePt t="32788" x="1947863" y="3411538"/>
          <p14:tracePt t="32791" x="1947863" y="3530600"/>
          <p14:tracePt t="32805" x="1906588" y="3705225"/>
          <p14:tracePt t="32808" x="1906588" y="3821113"/>
          <p14:tracePt t="32822" x="1906588" y="3990975"/>
          <p14:tracePt t="32825" x="1906588" y="4105275"/>
          <p14:tracePt t="32837" x="1906588" y="4194175"/>
          <p14:tracePt t="32841" x="1939925" y="4292600"/>
          <p14:tracePt t="32856" x="2063750" y="4378325"/>
          <p14:tracePt t="32871" x="2195513" y="4411663"/>
          <p14:tracePt t="32888" x="2424113" y="4411663"/>
          <p14:tracePt t="32905" x="2573338" y="4411663"/>
          <p14:tracePt t="32922" x="2824163" y="4267200"/>
          <p14:tracePt t="32938" x="2943225" y="4117975"/>
          <p14:tracePt t="32955" x="2986088" y="3846513"/>
          <p14:tracePt t="32972" x="2986088" y="3556000"/>
          <p14:tracePt t="32988" x="2862263" y="3305175"/>
          <p14:tracePt t="32991" x="2798763" y="3155950"/>
          <p14:tracePt t="33005" x="2747963" y="3105150"/>
          <p14:tracePt t="33008" x="2620963" y="3021013"/>
          <p14:tracePt t="33022" x="2573338" y="2970213"/>
          <p14:tracePt t="33025" x="2501900" y="2935288"/>
          <p14:tracePt t="33039" x="2373313" y="2935288"/>
          <p14:tracePt t="33055" x="2101850" y="2935288"/>
          <p14:tracePt t="33072" x="1851025" y="3109913"/>
          <p14:tracePt t="33088" x="1689100" y="3497263"/>
          <p14:tracePt t="33105" x="1646238" y="3841750"/>
          <p14:tracePt t="33122" x="1646238" y="4079875"/>
          <p14:tracePt t="33138" x="1671638" y="4216400"/>
          <p14:tracePt t="33154" x="1747838" y="4262438"/>
          <p14:tracePt t="33172" x="1858963" y="4262438"/>
          <p14:tracePt t="33175" x="1960563" y="4186238"/>
          <p14:tracePt t="33188" x="2092325" y="4097338"/>
          <p14:tracePt t="33191" x="2195513" y="3994150"/>
          <p14:tracePt t="33205" x="2276475" y="3892550"/>
          <p14:tracePt t="33207" x="2365375" y="3740150"/>
          <p14:tracePt t="33222" x="2408238" y="3560763"/>
          <p14:tracePt t="33224" x="2408238" y="3421063"/>
          <p14:tracePt t="33239" x="2408238" y="3160713"/>
          <p14:tracePt t="33255" x="2292350" y="2957513"/>
          <p14:tracePt t="33272" x="2097088" y="2765425"/>
          <p14:tracePt t="33289" x="1985963" y="2714625"/>
          <p14:tracePt t="33306" x="1858963" y="2714625"/>
          <p14:tracePt t="33322" x="1701800" y="2930525"/>
          <p14:tracePt t="33339" x="1633538" y="3365500"/>
          <p14:tracePt t="33356" x="1633538" y="3816350"/>
          <p14:tracePt t="33359" x="1633538" y="3930650"/>
          <p14:tracePt t="33372" x="1714500" y="4059238"/>
          <p14:tracePt t="33374" x="1790700" y="4135438"/>
          <p14:tracePt t="33389" x="1858963" y="4173538"/>
          <p14:tracePt t="33392" x="1952625" y="4191000"/>
          <p14:tracePt t="33405" x="2066925" y="4191000"/>
          <p14:tracePt t="33408" x="2238375" y="4191000"/>
          <p14:tracePt t="33422" x="2547938" y="4191000"/>
          <p14:tracePt t="33425" x="2884488" y="4092575"/>
          <p14:tracePt t="33438" x="3471863" y="3808413"/>
          <p14:tracePt t="33455" x="3824288" y="3433763"/>
          <p14:tracePt t="33472" x="3930650" y="3135313"/>
          <p14:tracePt t="33489" x="3930650" y="2901950"/>
          <p14:tracePt t="33506" x="3854450" y="2782888"/>
          <p14:tracePt t="33522" x="3794125" y="2752725"/>
          <p14:tracePt t="33539" x="3705225" y="2752725"/>
          <p14:tracePt t="33555" x="3611563" y="2752725"/>
          <p14:tracePt t="33559" x="3581400" y="2778125"/>
          <p14:tracePt t="33572" x="3565525" y="2867025"/>
          <p14:tracePt t="33574" x="3565525" y="2930525"/>
          <p14:tracePt t="33589" x="3565525" y="3036888"/>
          <p14:tracePt t="33592" x="3565525" y="3101975"/>
          <p14:tracePt t="33605" x="3565525" y="3165475"/>
          <p14:tracePt t="33608" x="3590925" y="3195638"/>
          <p14:tracePt t="33632" x="3603625" y="3208338"/>
          <p14:tracePt t="33648" x="3629025" y="3208338"/>
          <p14:tracePt t="33671" x="3641725" y="3198813"/>
          <p14:tracePt t="33680" x="3654425" y="3186113"/>
          <p14:tracePt t="33688" x="3667125" y="3173413"/>
          <p14:tracePt t="33705" x="3692525" y="3148013"/>
          <p14:tracePt t="33752" x="3705225" y="3135313"/>
          <p14:tracePt t="33992" x="3705225" y="3155950"/>
          <p14:tracePt t="33999" x="3679825" y="3186113"/>
          <p14:tracePt t="34016" x="3649663" y="3216275"/>
          <p14:tracePt t="34024" x="3619500" y="3216275"/>
          <p14:tracePt t="34039" x="3598863" y="3241675"/>
          <p14:tracePt t="34055" x="3573463" y="3241675"/>
          <p14:tracePt t="34071" x="3517900" y="3241675"/>
          <p14:tracePt t="34091" x="3441700" y="3259138"/>
          <p14:tracePt t="34105" x="3403600" y="3267075"/>
          <p14:tracePt t="34122" x="3378200" y="3267075"/>
          <p14:tracePt t="34144" x="3352800" y="3267075"/>
          <p14:tracePt t="34168" x="3322638" y="3267075"/>
          <p14:tracePt t="34199" x="3297238" y="3267075"/>
          <p14:tracePt t="34249" x="3267075" y="3267075"/>
          <p14:tracePt t="34352" x="3241675" y="3267075"/>
          <p14:tracePt t="34359" x="3216275" y="3267075"/>
          <p14:tracePt t="34376" x="3203575" y="3262313"/>
          <p14:tracePt t="34389" x="3173413" y="3203575"/>
          <p14:tracePt t="34392" x="3143250" y="3173413"/>
          <p14:tracePt t="34404" x="3143250" y="3109913"/>
          <p14:tracePt t="34408" x="3109913" y="3041650"/>
          <p14:tracePt t="34421" x="3109913" y="2978150"/>
          <p14:tracePt t="34424" x="3109913" y="2947988"/>
          <p14:tracePt t="34439" x="3109913" y="2876550"/>
          <p14:tracePt t="34456" x="3109913" y="2803525"/>
          <p14:tracePt t="34473" x="3109913" y="2747963"/>
          <p14:tracePt t="34489" x="3117850" y="2709863"/>
          <p14:tracePt t="34505" x="3140075" y="2684463"/>
          <p14:tracePt t="34522" x="3194050" y="2659063"/>
          <p14:tracePt t="34538" x="3221038" y="2633663"/>
          <p14:tracePt t="34556" x="3300413" y="2633663"/>
          <p14:tracePt t="34558" x="3365500" y="2633663"/>
          <p14:tracePt t="34572" x="3378200" y="2620963"/>
          <p14:tracePt t="34575" x="3403600" y="2608263"/>
          <p14:tracePt t="34588" x="3449638" y="2608263"/>
          <p14:tracePt t="34591" x="3475038" y="2608263"/>
          <p14:tracePt t="34606" x="3505200" y="2608263"/>
          <p14:tracePt t="34609" x="3530600" y="2608263"/>
          <p14:tracePt t="34622" x="3543300" y="2595563"/>
          <p14:tracePt t="34638" x="3556000" y="2586038"/>
          <p14:tracePt t="34655" x="3581400" y="2557463"/>
          <p14:tracePt t="34671" x="3624263" y="2519363"/>
          <p14:tracePt t="34689" x="3654425" y="2459038"/>
          <p14:tracePt t="34705" x="3700463" y="2413000"/>
          <p14:tracePt t="34722" x="3760788" y="2352675"/>
          <p14:tracePt t="34739" x="3786188" y="2327275"/>
          <p14:tracePt t="34756" x="3841750" y="2301875"/>
          <p14:tracePt t="34759" x="3854450" y="2301875"/>
          <p14:tracePt t="34771" x="3862388" y="2301875"/>
          <p14:tracePt t="34789" x="3917950" y="2301875"/>
          <p14:tracePt t="34792" x="3963988" y="2284413"/>
          <p14:tracePt t="34806" x="3978275" y="2271713"/>
          <p14:tracePt t="34809" x="4003675" y="2271713"/>
          <p14:tracePt t="34821" x="4029075" y="2271713"/>
          <p14:tracePt t="34839" x="4057650" y="2271713"/>
          <p14:tracePt t="34855" x="4084638" y="2271713"/>
          <p14:tracePt t="35088" x="4100513" y="2314575"/>
          <p14:tracePt t="35096" x="4075113" y="2347913"/>
          <p14:tracePt t="35105" x="4037013" y="2459038"/>
          <p14:tracePt t="35121" x="4037013" y="2689225"/>
          <p14:tracePt t="35138" x="4037013" y="3003550"/>
          <p14:tracePt t="35155" x="4037013" y="3373438"/>
          <p14:tracePt t="35159" x="3990975" y="3548063"/>
          <p14:tracePt t="35171" x="3990975" y="3717925"/>
          <p14:tracePt t="35188" x="3990975" y="3846513"/>
          <p14:tracePt t="35191" x="3990975" y="3910013"/>
          <p14:tracePt t="35205" x="3990975" y="3935413"/>
          <p14:tracePt t="35209" x="3998913" y="3948113"/>
          <p14:tracePt t="35222" x="4011613" y="3960813"/>
          <p14:tracePt t="35238" x="4011613" y="3986213"/>
          <p14:tracePt t="35256" x="4011613" y="4041775"/>
          <p14:tracePt t="35273" x="3981450" y="4110038"/>
          <p14:tracePt t="35288" x="3963988" y="4156075"/>
          <p14:tracePt t="35305" x="3925888" y="4194175"/>
          <p14:tracePt t="35322" x="3829050" y="4259263"/>
          <p14:tracePt t="35338" x="3756025" y="4300538"/>
          <p14:tracePt t="35355" x="3573463" y="4335463"/>
          <p14:tracePt t="35359" x="3500438" y="4373563"/>
          <p14:tracePt t="35371" x="3436938" y="4373563"/>
          <p14:tracePt t="35389" x="3216275" y="4406900"/>
          <p14:tracePt t="35392" x="3046413" y="4406900"/>
          <p14:tracePt t="35404" x="2955925" y="4406900"/>
          <p14:tracePt t="35408" x="2867025" y="4406900"/>
          <p14:tracePt t="35422" x="2803525" y="4406900"/>
          <p14:tracePt t="35424" x="2778125" y="4406900"/>
          <p14:tracePt t="35438" x="2752725" y="4406900"/>
          <p14:tracePt t="35464" x="2722563" y="4406900"/>
          <p14:tracePt t="35473" x="2676525" y="4360863"/>
          <p14:tracePt t="35488" x="2603500" y="4219575"/>
          <p14:tracePt t="35504" x="2527300" y="4029075"/>
          <p14:tracePt t="35522" x="2489200" y="3760788"/>
          <p14:tracePt t="35538" x="2489200" y="3475038"/>
          <p14:tracePt t="35555" x="2408238" y="3203575"/>
          <p14:tracePt t="35572" x="2408238" y="3054350"/>
          <p14:tracePt t="35575" x="2441575" y="2960688"/>
          <p14:tracePt t="35589" x="2441575" y="2846388"/>
          <p14:tracePt t="35593" x="2476500" y="2773363"/>
          <p14:tracePt t="35605" x="2509838" y="2705100"/>
          <p14:tracePt t="35608" x="2560638" y="2654300"/>
          <p14:tracePt t="35622" x="2608263" y="2603500"/>
          <p14:tracePt t="35624" x="2624138" y="2557463"/>
          <p14:tracePt t="35639" x="2786063" y="2466975"/>
          <p14:tracePt t="35655" x="3008313" y="2370138"/>
          <p14:tracePt t="35672" x="3300413" y="2327275"/>
          <p14:tracePt t="35688" x="3598863" y="2241550"/>
          <p14:tracePt t="35705" x="3832225" y="2241550"/>
          <p14:tracePt t="35721" x="4062413" y="2241550"/>
          <p14:tracePt t="35738" x="4241800" y="2241550"/>
          <p14:tracePt t="35756" x="4330700" y="2241550"/>
          <p14:tracePt t="35758" x="4360863" y="2241550"/>
          <p14:tracePt t="35771" x="4406900" y="2254250"/>
          <p14:tracePt t="35789" x="4479925" y="2266950"/>
          <p14:tracePt t="35792" x="4589463" y="2306638"/>
          <p14:tracePt t="35805" x="4662488" y="2339975"/>
          <p14:tracePt t="35808" x="4730750" y="2373313"/>
          <p14:tracePt t="35821" x="4819650" y="2373313"/>
          <p14:tracePt t="35824" x="4883150" y="2390775"/>
          <p14:tracePt t="35838" x="5014913" y="2476500"/>
          <p14:tracePt t="35840" x="5133975" y="2519363"/>
          <p14:tracePt t="35856" x="5305425" y="2611438"/>
          <p14:tracePt t="35872" x="5505450" y="2730500"/>
          <p14:tracePt t="35891" x="5602288" y="2795588"/>
          <p14:tracePt t="35906" x="5703888" y="2863850"/>
          <p14:tracePt t="35923" x="5807075" y="2965450"/>
          <p14:tracePt t="35938" x="5913438" y="3067050"/>
          <p14:tracePt t="35955" x="5989638" y="3114675"/>
          <p14:tracePt t="35972" x="6019800" y="3143250"/>
          <p14:tracePt t="35989" x="6032500" y="3155950"/>
          <p14:tracePt t="35992" x="6057900" y="3182938"/>
          <p14:tracePt t="36009" x="6091238" y="3211513"/>
          <p14:tracePt t="36021" x="6100763" y="3224213"/>
          <p14:tracePt t="36024" x="6129338" y="3254375"/>
          <p14:tracePt t="36039" x="6159500" y="3309938"/>
          <p14:tracePt t="36055" x="6194425" y="3446463"/>
          <p14:tracePt t="36072" x="6223000" y="3540125"/>
          <p14:tracePt t="36090" x="6288088" y="3636963"/>
          <p14:tracePt t="36104" x="6288088" y="3692525"/>
          <p14:tracePt t="36121" x="6288088" y="3748088"/>
          <p14:tracePt t="36138" x="6288088" y="3836988"/>
          <p14:tracePt t="36155" x="6288088" y="3892550"/>
          <p14:tracePt t="36171" x="6288088" y="3948113"/>
          <p14:tracePt t="36189" x="6288088" y="3998913"/>
          <p14:tracePt t="36192" x="6288088" y="4029075"/>
          <p14:tracePt t="36205" x="6288088" y="4054475"/>
          <p14:tracePt t="36208" x="6288088" y="4079875"/>
          <p14:tracePt t="36222" x="6288088" y="4110038"/>
          <p14:tracePt t="36224" x="6288088" y="4135438"/>
          <p14:tracePt t="36239" x="6288088" y="4191000"/>
          <p14:tracePt t="36255" x="6288088" y="4279900"/>
          <p14:tracePt t="36271" x="6262688" y="4338638"/>
          <p14:tracePt t="36288" x="6227763" y="4432300"/>
          <p14:tracePt t="36304" x="6227763" y="4487863"/>
          <p14:tracePt t="36322" x="6159500" y="4629150"/>
          <p14:tracePt t="36338" x="6138863" y="4743450"/>
          <p14:tracePt t="36355" x="6126163" y="4816475"/>
          <p14:tracePt t="36371" x="6091238" y="4948238"/>
          <p14:tracePt t="36388" x="6075363" y="5062538"/>
          <p14:tracePt t="36391" x="6062663" y="5075238"/>
          <p14:tracePt t="36405" x="6062663" y="5100638"/>
          <p14:tracePt t="36408" x="6032500" y="5130800"/>
          <p14:tracePt t="36421" x="6002338" y="5160963"/>
          <p14:tracePt t="36439" x="5984875" y="5207000"/>
          <p14:tracePt t="36455" x="5959475" y="5232400"/>
          <p14:tracePt t="36471" x="5921375" y="5245100"/>
          <p14:tracePt t="36488" x="5900738" y="5267325"/>
          <p14:tracePt t="36505" x="5845175" y="5295900"/>
          <p14:tracePt t="36522" x="5768975" y="5338763"/>
          <p14:tracePt t="36539" x="5670550" y="5402263"/>
          <p14:tracePt t="36555" x="5530850" y="5475288"/>
          <p14:tracePt t="36571" x="5368925" y="5526088"/>
          <p14:tracePt t="36574" x="5240338" y="5589588"/>
          <p14:tracePt t="36588" x="5176838" y="5607050"/>
          <p14:tracePt t="36591" x="5130800" y="5624513"/>
          <p14:tracePt t="36605" x="5067300" y="5624513"/>
          <p14:tracePt t="36608" x="4976813" y="5657850"/>
          <p14:tracePt t="36621" x="4926013" y="5692775"/>
          <p14:tracePt t="36625" x="4900613" y="5692775"/>
          <p14:tracePt t="36639" x="4725988" y="5726113"/>
          <p14:tracePt t="36656" x="4594225" y="5761038"/>
          <p14:tracePt t="36672" x="4495800" y="5794375"/>
          <p14:tracePt t="36688" x="4441825" y="5824538"/>
          <p14:tracePt t="36705" x="4351338" y="5854700"/>
          <p14:tracePt t="36722" x="4295775" y="5854700"/>
          <p14:tracePt t="36739" x="4173538" y="5854700"/>
          <p14:tracePt t="36755" x="3998913" y="5854700"/>
          <p14:tracePt t="36771" x="3849688" y="5854700"/>
          <p14:tracePt t="36788" x="3700463" y="5854700"/>
          <p14:tracePt t="36791" x="3590925" y="5854700"/>
          <p14:tracePt t="36805" x="3449638" y="5854700"/>
          <p14:tracePt t="36808" x="3305175" y="5854700"/>
          <p14:tracePt t="36822" x="3241675" y="5854700"/>
          <p14:tracePt t="36824" x="3135313" y="5854700"/>
          <p14:tracePt t="36839" x="2905125" y="5854700"/>
          <p14:tracePt t="36855" x="2659063" y="5776913"/>
          <p14:tracePt t="36873" x="2411413" y="5695950"/>
          <p14:tracePt t="36888" x="2198688" y="5637213"/>
          <p14:tracePt t="36904" x="1947863" y="5508625"/>
          <p14:tracePt t="36923" x="1641475" y="5381625"/>
          <p14:tracePt t="36938" x="1362075" y="5232400"/>
          <p14:tracePt t="36955" x="1220788" y="5160963"/>
          <p14:tracePt t="36971" x="1081088" y="5092700"/>
          <p14:tracePt t="36989" x="1050925" y="5057775"/>
          <p14:tracePt t="36992" x="1003300" y="5045075"/>
          <p14:tracePt t="37008" x="995363" y="5032375"/>
          <p14:tracePt t="37025" x="965200" y="5006975"/>
          <p14:tracePt t="37039" x="952500" y="4981575"/>
          <p14:tracePt t="37055" x="922338" y="4910138"/>
          <p14:tracePt t="37072" x="922338" y="4781550"/>
          <p14:tracePt t="37088" x="889000" y="4649788"/>
          <p14:tracePt t="37105" x="889000" y="4560888"/>
          <p14:tracePt t="37122" x="889000" y="4471988"/>
          <p14:tracePt t="37137" x="889000" y="4378325"/>
          <p14:tracePt t="37155" x="889000" y="4322763"/>
          <p14:tracePt t="37159" x="889000" y="4259263"/>
          <p14:tracePt t="37171" x="919163" y="4191000"/>
          <p14:tracePt t="37188" x="969963" y="4079875"/>
          <p14:tracePt t="37191" x="1033463" y="3952875"/>
          <p14:tracePt t="37205" x="1033463" y="3905250"/>
          <p14:tracePt t="37208" x="1106488" y="3811588"/>
          <p14:tracePt t="37222" x="1139825" y="3654425"/>
          <p14:tracePt t="37238" x="1216025" y="3462338"/>
          <p14:tracePt t="37255" x="1293813" y="3360738"/>
          <p14:tracePt t="37272" x="1327150" y="3228975"/>
          <p14:tracePt t="37288" x="1344613" y="3182938"/>
          <p14:tracePt t="37305" x="1387475" y="3140075"/>
          <p14:tracePt t="37321" x="1412875" y="3114675"/>
          <p14:tracePt t="37338" x="1433513" y="3089275"/>
          <p14:tracePt t="37355" x="1471613" y="3049588"/>
          <p14:tracePt t="37372" x="1527175" y="3024188"/>
          <p14:tracePt t="37375" x="1587500" y="2995613"/>
          <p14:tracePt t="37387" x="1612900" y="2995613"/>
          <p14:tracePt t="37391" x="1679575" y="2960688"/>
          <p14:tracePt t="37406" x="1714500" y="2930525"/>
          <p14:tracePt t="37410" x="1757363" y="2914650"/>
          <p14:tracePt t="37421" x="1803400" y="2901950"/>
          <p14:tracePt t="37424" x="1838325" y="2867025"/>
          <p14:tracePt t="37438" x="1914525" y="2824163"/>
          <p14:tracePt t="37455" x="1952625" y="2782888"/>
          <p14:tracePt t="37472" x="2011363" y="2757488"/>
          <p14:tracePt t="37488" x="2033588" y="2730500"/>
          <p14:tracePt t="37504" x="2089150" y="2705100"/>
          <p14:tracePt t="37521" x="2114550" y="2705100"/>
          <p14:tracePt t="37538" x="2173288" y="2676525"/>
          <p14:tracePt t="37555" x="2266950" y="2641600"/>
          <p14:tracePt t="37571" x="2360613" y="2608263"/>
          <p14:tracePt t="37574" x="2428875" y="2573338"/>
          <p14:tracePt t="37588" x="2543175" y="2573338"/>
          <p14:tracePt t="37591" x="2616200" y="2540000"/>
          <p14:tracePt t="37605" x="2679700" y="2540000"/>
          <p14:tracePt t="37608" x="2786063" y="2540000"/>
          <p14:tracePt t="37621" x="2854325" y="2505075"/>
          <p14:tracePt t="37624" x="2917825" y="2505075"/>
          <p14:tracePt t="37639" x="3074988" y="2489200"/>
          <p14:tracePt t="37656" x="3224213" y="2471738"/>
          <p14:tracePt t="37672" x="3352800" y="2471738"/>
          <p14:tracePt t="37688" x="3487738" y="2471738"/>
          <p14:tracePt t="37705" x="3616325" y="2471738"/>
          <p14:tracePt t="37722" x="3743325" y="2471738"/>
          <p14:tracePt t="37738" x="3832225" y="2471738"/>
          <p14:tracePt t="37755" x="3887788" y="2471738"/>
          <p14:tracePt t="37772" x="3913188" y="2492375"/>
          <p14:tracePt t="37792" x="3922713" y="2492375"/>
          <p14:tracePt t="37805" x="3935413" y="2492375"/>
          <p14:tracePt t="37808" x="3960813" y="2492375"/>
          <p14:tracePt t="37832" x="3990975" y="2492375"/>
          <p14:tracePt t="37848" x="4016375" y="2492375"/>
          <p14:tracePt t="37854" x="4041775" y="2492375"/>
          <p14:tracePt t="37872" x="4100513" y="2522538"/>
          <p14:tracePt t="37888" x="4156075" y="2552700"/>
          <p14:tracePt t="37905" x="4287838" y="2586038"/>
          <p14:tracePt t="37921" x="4429125" y="2654300"/>
          <p14:tracePt t="37938" x="4624388" y="2730500"/>
          <p14:tracePt t="37955" x="4721225" y="2765425"/>
          <p14:tracePt t="37959" x="4789488" y="2798763"/>
          <p14:tracePt t="37972" x="4857750" y="2836863"/>
          <p14:tracePt t="37988" x="4887913" y="2867025"/>
          <p14:tracePt t="37992" x="4900613" y="2879725"/>
          <p14:tracePt t="38005" x="4926013" y="2905125"/>
          <p14:tracePt t="38008" x="4960938" y="2935288"/>
          <p14:tracePt t="38022" x="4968875" y="2947988"/>
          <p14:tracePt t="38025" x="4999038" y="2973388"/>
          <p14:tracePt t="38039" x="5057775" y="3036888"/>
          <p14:tracePt t="38055" x="5133975" y="3079750"/>
          <p14:tracePt t="38071" x="5176838" y="3122613"/>
          <p14:tracePt t="38088" x="5202238" y="3148013"/>
          <p14:tracePt t="38106" x="5227638" y="3178175"/>
          <p14:tracePt t="38121" x="5257800" y="3178175"/>
          <p14:tracePt t="38138" x="5305425" y="3224213"/>
          <p14:tracePt t="38155" x="5364163" y="3284538"/>
          <p14:tracePt t="38171" x="5470525" y="3424238"/>
          <p14:tracePt t="38188" x="5564188" y="3595688"/>
          <p14:tracePt t="38191" x="5614988" y="3646488"/>
          <p14:tracePt t="38204" x="5632450" y="3740150"/>
          <p14:tracePt t="38207" x="5683250" y="3786188"/>
          <p14:tracePt t="38222" x="5713413" y="3846513"/>
          <p14:tracePt t="38239" x="5746750" y="3940175"/>
          <p14:tracePt t="38256" x="5776913" y="3986213"/>
          <p14:tracePt t="38271" x="5776913" y="3998913"/>
          <p14:tracePt t="38303" x="5776913" y="4024313"/>
          <p14:tracePt t="38312" x="5789613" y="4037013"/>
          <p14:tracePt t="38328" x="5802313" y="4049713"/>
          <p14:tracePt t="38344" x="5802313" y="4075113"/>
          <p14:tracePt t="38360" x="5802313" y="4100513"/>
          <p14:tracePt t="38371" x="5802313" y="4130675"/>
          <p14:tracePt t="38388" x="5802313" y="4156075"/>
          <p14:tracePt t="38405" x="5802313" y="4181475"/>
          <p14:tracePt t="38408" x="5802313" y="4211638"/>
          <p14:tracePt t="38425" x="5802313" y="4237038"/>
          <p14:tracePt t="38440" x="5802313" y="4267200"/>
          <p14:tracePt t="38455" x="5781675" y="4287838"/>
          <p14:tracePt t="38472" x="5756275" y="4318000"/>
          <p14:tracePt t="38488" x="5738813" y="4391025"/>
          <p14:tracePt t="38505" x="5726113" y="4429125"/>
          <p14:tracePt t="38522" x="5695950" y="4484688"/>
          <p14:tracePt t="38538" x="5695950" y="4525963"/>
          <p14:tracePt t="38555" x="5670550" y="4565650"/>
          <p14:tracePt t="38572" x="5657850" y="4606925"/>
          <p14:tracePt t="38588" x="5611813" y="4619625"/>
          <p14:tracePt t="38604" x="5581650" y="4649788"/>
          <p14:tracePt t="38607" x="5568950" y="4662488"/>
          <p14:tracePt t="38625" x="5543550" y="4692650"/>
          <p14:tracePt t="38640" x="5513388" y="4692650"/>
          <p14:tracePt t="38655" x="5470525" y="4735513"/>
          <p14:tracePt t="38672" x="5381625" y="4764088"/>
          <p14:tracePt t="38689" x="5305425" y="4806950"/>
          <p14:tracePt t="38705" x="5249863" y="4862513"/>
          <p14:tracePt t="38722" x="5199063" y="4862513"/>
          <p14:tracePt t="38738" x="5138738" y="4892675"/>
          <p14:tracePt t="38754" x="5070475" y="4926013"/>
          <p14:tracePt t="38771" x="4926013" y="4999038"/>
          <p14:tracePt t="38788" x="4811713" y="5016500"/>
          <p14:tracePt t="38792" x="4764088" y="5032375"/>
          <p14:tracePt t="38805" x="4695825" y="5067300"/>
          <p14:tracePt t="38808" x="4649788" y="5080000"/>
          <p14:tracePt t="38821" x="4602163" y="5097463"/>
          <p14:tracePt t="38824" x="4495800" y="5097463"/>
          <p14:tracePt t="38838" x="4376738" y="5143500"/>
          <p14:tracePt t="38855" x="4305300" y="5160963"/>
          <p14:tracePt t="38872" x="4156075" y="5176838"/>
          <p14:tracePt t="38888" x="4117975" y="5189538"/>
          <p14:tracePt t="38904" x="4024313" y="5189538"/>
          <p14:tracePt t="38922" x="3935413" y="5189538"/>
          <p14:tracePt t="38938" x="3803650" y="5189538"/>
          <p14:tracePt t="38955" x="3713163" y="5189538"/>
          <p14:tracePt t="38972" x="3586163" y="5189538"/>
          <p14:tracePt t="38975" x="3522663" y="5189538"/>
          <p14:tracePt t="38988" x="3497263" y="5189538"/>
          <p14:tracePt t="38991" x="3433763" y="5189538"/>
          <p14:tracePt t="39005" x="3403600" y="5189538"/>
          <p14:tracePt t="39008" x="3340100" y="5189538"/>
          <p14:tracePt t="39022" x="3254375" y="5176838"/>
          <p14:tracePt t="39025" x="3203575" y="5126038"/>
          <p14:tracePt t="39038" x="3135313" y="5092700"/>
          <p14:tracePt t="39041" x="3062288" y="5057775"/>
          <p14:tracePt t="39055" x="2922588" y="4986338"/>
          <p14:tracePt t="39071" x="2862263" y="4926013"/>
          <p14:tracePt t="39088" x="2786063" y="4862513"/>
          <p14:tracePt t="39104" x="2755900" y="4824413"/>
          <p14:tracePt t="39122" x="2730500" y="4768850"/>
          <p14:tracePt t="39138" x="2730500" y="4738688"/>
          <p14:tracePt t="39155" x="2717800" y="4700588"/>
          <p14:tracePt t="39171" x="2705100" y="4662488"/>
          <p14:tracePt t="39188" x="2676525" y="4606925"/>
          <p14:tracePt t="39191" x="2676525" y="4578350"/>
          <p14:tracePt t="39205" x="2662238" y="4530725"/>
          <p14:tracePt t="39209" x="2646363" y="4484688"/>
          <p14:tracePt t="39222" x="2646363" y="4459288"/>
          <p14:tracePt t="39225" x="2611438" y="4391025"/>
          <p14:tracePt t="39239" x="2547938" y="4292600"/>
          <p14:tracePt t="39256" x="2547938" y="4237038"/>
          <p14:tracePt t="39272" x="2514600" y="4160838"/>
          <p14:tracePt t="39290" x="2484438" y="4071938"/>
          <p14:tracePt t="39305" x="2484438" y="4033838"/>
          <p14:tracePt t="39321" x="2433638" y="3917950"/>
          <p14:tracePt t="39338" x="2398713" y="3781425"/>
          <p14:tracePt t="39355" x="2335213" y="3641725"/>
          <p14:tracePt t="39371" x="2246313" y="3517900"/>
          <p14:tracePt t="39387" x="2178050" y="3382963"/>
          <p14:tracePt t="39391" x="2144713" y="3309938"/>
          <p14:tracePt t="39404" x="2105025" y="3241675"/>
          <p14:tracePt t="39408" x="2046288" y="3143250"/>
          <p14:tracePt t="39422" x="1998663" y="3092450"/>
          <p14:tracePt t="39425" x="1931988" y="2940050"/>
          <p14:tracePt t="39439" x="1838325" y="2770188"/>
          <p14:tracePt t="39456" x="1744663" y="2598738"/>
          <p14:tracePt t="39471" x="1697038" y="2505075"/>
          <p14:tracePt t="39488" x="1697038" y="2466975"/>
          <p14:tracePt t="39505" x="1697038" y="2416175"/>
          <p14:tracePt t="39520" x="1666875" y="2357438"/>
          <p14:tracePt t="39538" x="1603375" y="2259013"/>
          <p14:tracePt t="39555" x="1570038" y="2165350"/>
          <p14:tracePt t="39572" x="1570038" y="2109788"/>
          <p14:tracePt t="39575" x="1570038" y="2079625"/>
          <p14:tracePt t="39588" x="1557338" y="2071688"/>
          <p14:tracePt t="39752" x="1544638" y="2076450"/>
          <p14:tracePt t="39758" x="1603375" y="2139950"/>
          <p14:tracePt t="39771" x="1731963" y="2251075"/>
          <p14:tracePt t="39788" x="1841500" y="2373313"/>
          <p14:tracePt t="39791" x="1889125" y="2420938"/>
          <p14:tracePt t="39804" x="2011363" y="2463800"/>
          <p14:tracePt t="39807" x="2084388" y="2497138"/>
          <p14:tracePt t="39821" x="2208213" y="2540000"/>
          <p14:tracePt t="39824" x="2233613" y="2540000"/>
          <p14:tracePt t="39839" x="2360613" y="2540000"/>
          <p14:tracePt t="39855" x="2451100" y="2540000"/>
          <p14:tracePt t="39872" x="2624138" y="2540000"/>
          <p14:tracePt t="39890" x="2679700" y="2514600"/>
          <p14:tracePt t="39904" x="2760663" y="2433638"/>
          <p14:tracePt t="39922" x="2790825" y="2339975"/>
          <p14:tracePt t="39937" x="2790825" y="2212975"/>
          <p14:tracePt t="39954" x="2740025" y="2093913"/>
          <p14:tracePt t="39972" x="2628900" y="1947863"/>
          <p14:tracePt t="39975" x="2527300" y="1889125"/>
          <p14:tracePt t="39988" x="2479675" y="1838325"/>
          <p14:tracePt t="39991" x="2446338" y="1808163"/>
          <p14:tracePt t="40005" x="2360613" y="1790700"/>
          <p14:tracePt t="40008" x="2289175" y="1757363"/>
          <p14:tracePt t="40021" x="2241550" y="1739900"/>
          <p14:tracePt t="40024" x="2178050" y="1739900"/>
          <p14:tracePt t="40039" x="2008188" y="1739900"/>
          <p14:tracePt t="40055" x="1838325" y="1739900"/>
          <p14:tracePt t="40073" x="1679575" y="1790700"/>
          <p14:tracePt t="40087" x="1557338" y="2041525"/>
          <p14:tracePt t="40105" x="1519238" y="2225675"/>
          <p14:tracePt t="40122" x="1484313" y="2360613"/>
          <p14:tracePt t="40138" x="1484313" y="2386013"/>
          <p14:tracePt t="40168" x="1493838" y="2398713"/>
          <p14:tracePt t="40184" x="1519238" y="2398713"/>
          <p14:tracePt t="40192" x="1547813" y="2398713"/>
          <p14:tracePt t="40205" x="1573213" y="2398713"/>
          <p14:tracePt t="40208" x="1638300" y="2398713"/>
          <p14:tracePt t="40221" x="1663700" y="2398713"/>
          <p14:tracePt t="40224" x="1727200" y="2398713"/>
          <p14:tracePt t="40239" x="1854200" y="2398713"/>
          <p14:tracePt t="40255" x="1982788" y="2398713"/>
          <p14:tracePt t="40272" x="2109788" y="2398713"/>
          <p14:tracePt t="40288" x="2284413" y="2398713"/>
          <p14:tracePt t="40304" x="2463800" y="2398713"/>
          <p14:tracePt t="40321" x="2573338" y="2357438"/>
          <p14:tracePt t="40338" x="2649538" y="2208213"/>
          <p14:tracePt t="40355" x="2722563" y="2071688"/>
          <p14:tracePt t="40371" x="2722563" y="1982788"/>
          <p14:tracePt t="40388" x="2722563" y="1919288"/>
          <p14:tracePt t="40472" x="2730500" y="1927225"/>
          <p14:tracePt t="40479" x="2743200" y="1939925"/>
          <p14:tracePt t="40496" x="2743200" y="1965325"/>
          <p14:tracePt t="40505" x="2795588" y="2012950"/>
          <p14:tracePt t="40521" x="2935288" y="2051050"/>
          <p14:tracePt t="40538" x="3394075" y="2144713"/>
          <p14:tracePt t="40554" x="3938588" y="2263775"/>
          <p14:tracePt t="40571" x="4824413" y="2527300"/>
          <p14:tracePt t="40588" x="5640388" y="2638425"/>
          <p14:tracePt t="40591" x="5964238" y="2689225"/>
          <p14:tracePt t="40605" x="6265863" y="2786063"/>
          <p14:tracePt t="40608" x="6594475" y="2836863"/>
          <p14:tracePt t="40621" x="6878638" y="2884488"/>
          <p14:tracePt t="40624" x="7073900" y="2884488"/>
          <p14:tracePt t="40638" x="7223125" y="2927350"/>
          <p14:tracePt t="40641" x="7397750" y="2927350"/>
          <p14:tracePt t="40655" x="7491413" y="2957513"/>
          <p14:tracePt t="40704" x="7516813" y="2957513"/>
          <p14:tracePt t="40711" x="7529513" y="2970213"/>
          <p14:tracePt t="40722" x="7572375" y="3011488"/>
          <p14:tracePt t="40738" x="7602538" y="3041650"/>
          <p14:tracePt t="40755" x="7627938" y="3067050"/>
          <p14:tracePt t="40771" x="7640638" y="3079750"/>
          <p14:tracePt t="40788" x="7653338" y="3122613"/>
          <p14:tracePt t="40791" x="7678738" y="3122613"/>
          <p14:tracePt t="40805" x="7708900" y="3122613"/>
          <p14:tracePt t="40808" x="7734300" y="3122613"/>
          <p14:tracePt t="40821" x="7759700" y="3122613"/>
          <p14:tracePt t="40824" x="7823200" y="3122613"/>
          <p14:tracePt t="40838" x="7916863" y="3122613"/>
          <p14:tracePt t="40855" x="8005763" y="3122613"/>
          <p14:tracePt t="40873" x="8094663" y="3122613"/>
          <p14:tracePt t="40890" x="8124825" y="3122613"/>
          <p14:tracePt t="40904" x="8137525" y="3059113"/>
          <p14:tracePt t="40922" x="8137525" y="2965450"/>
          <p14:tracePt t="40938" x="8137525" y="2876550"/>
          <p14:tracePt t="40955" x="8137525" y="2851150"/>
          <p14:tracePt t="40971" x="8061325" y="2770188"/>
          <p14:tracePt t="40988" x="7967663" y="2740025"/>
          <p14:tracePt t="40991" x="7904163" y="2740025"/>
          <p14:tracePt t="41005" x="7840663" y="2740025"/>
          <p14:tracePt t="41008" x="7775575" y="2740025"/>
          <p14:tracePt t="41022" x="7712075" y="2740025"/>
          <p14:tracePt t="41025" x="7597775" y="2851150"/>
          <p14:tracePt t="41038" x="7529513" y="3003550"/>
          <p14:tracePt t="41040" x="7486650" y="3152775"/>
          <p14:tracePt t="41055" x="7402513" y="3479800"/>
          <p14:tracePt t="41072" x="7402513" y="3684588"/>
          <p14:tracePt t="41088" x="7415213" y="3816350"/>
          <p14:tracePt t="41106" x="7512050" y="3887788"/>
          <p14:tracePt t="41121" x="7747000" y="3922713"/>
          <p14:tracePt t="41138" x="7916863" y="3922713"/>
          <p14:tracePt t="41154" x="8129588" y="3887788"/>
          <p14:tracePt t="41172" x="8304213" y="3773488"/>
          <p14:tracePt t="41175" x="8375650" y="3702050"/>
          <p14:tracePt t="41188" x="8423275" y="3649663"/>
          <p14:tracePt t="41191" x="8423275" y="3586163"/>
          <p14:tracePt t="41204" x="8456613" y="3517900"/>
          <p14:tracePt t="41208" x="8456613" y="3475038"/>
          <p14:tracePt t="41222" x="8456613" y="3429000"/>
          <p14:tracePt t="41224" x="8456613" y="3365500"/>
          <p14:tracePt t="41239" x="8413750" y="3246438"/>
          <p14:tracePt t="41256" x="8355013" y="3216275"/>
          <p14:tracePt t="41272" x="8281988" y="3216275"/>
          <p14:tracePt t="41290" x="8175625" y="3216275"/>
          <p14:tracePt t="41304" x="7997825" y="3289300"/>
          <p14:tracePt t="41322" x="7724775" y="3608388"/>
          <p14:tracePt t="41337" x="7483475" y="3867150"/>
          <p14:tracePt t="41354" x="7245350" y="4130675"/>
          <p14:tracePt t="41371" x="6946900" y="4216400"/>
          <p14:tracePt t="41375" x="6823075" y="4254500"/>
          <p14:tracePt t="41388" x="6700838" y="4297363"/>
          <p14:tracePt t="41391" x="6610350" y="4297363"/>
          <p14:tracePt t="41405" x="6470650" y="4297363"/>
          <p14:tracePt t="41408" x="6354763" y="4297363"/>
          <p14:tracePt t="41422" x="6181725" y="4297363"/>
          <p14:tracePt t="41424" x="5984875" y="4297363"/>
          <p14:tracePt t="41439" x="5500688" y="4254500"/>
          <p14:tracePt t="41455" x="4905375" y="4181475"/>
          <p14:tracePt t="41472" x="4335463" y="4113213"/>
          <p14:tracePt t="41488" x="3844925" y="4021138"/>
          <p14:tracePt t="41505" x="3441700" y="3930650"/>
          <p14:tracePt t="41521" x="3246438" y="3854450"/>
          <p14:tracePt t="41538" x="3148013" y="3786188"/>
          <p14:tracePt t="41555" x="3041650" y="3684588"/>
          <p14:tracePt t="41571" x="2990850" y="3573463"/>
          <p14:tracePt t="41575" x="2955925" y="3505200"/>
          <p14:tracePt t="41587" x="2922588" y="3436938"/>
          <p14:tracePt t="41605" x="2889250" y="3249613"/>
          <p14:tracePt t="41608" x="2889250" y="3135313"/>
          <p14:tracePt t="41622" x="2889250" y="3021013"/>
          <p14:tracePt t="41625" x="2889250" y="2957513"/>
          <p14:tracePt t="41637" x="2889250" y="2803525"/>
          <p14:tracePt t="41640" x="2889250" y="2740025"/>
          <p14:tracePt t="41655" x="2998788" y="2501900"/>
          <p14:tracePt t="41672" x="3122613" y="2251075"/>
          <p14:tracePt t="41690" x="3241675" y="2051050"/>
          <p14:tracePt t="41705" x="3287713" y="1970088"/>
          <p14:tracePt t="41721" x="3330575" y="1957388"/>
          <p14:tracePt t="41760" x="3330575" y="1960563"/>
          <p14:tracePt t="41767" x="3365500" y="2079625"/>
          <p14:tracePt t="41776" x="3459163" y="2314575"/>
          <p14:tracePt t="41788" x="3598863" y="2552700"/>
          <p14:tracePt t="41791" x="3644900" y="2757488"/>
          <p14:tracePt t="41806" x="3692525" y="2986088"/>
          <p14:tracePt t="41808" x="3738563" y="3190875"/>
          <p14:tracePt t="41822" x="3832225" y="3424238"/>
          <p14:tracePt t="41825" x="3875088" y="3629025"/>
          <p14:tracePt t="41838" x="3963988" y="3952875"/>
          <p14:tracePt t="41856" x="3963988" y="4156075"/>
          <p14:tracePt t="41872" x="3963988" y="4267200"/>
          <p14:tracePt t="41888" x="3871913" y="4330700"/>
          <p14:tracePt t="41904" x="3778250" y="4360863"/>
          <p14:tracePt t="41922" x="3738563" y="4373563"/>
          <p14:tracePt t="41937" x="3649663" y="4373563"/>
          <p14:tracePt t="41954" x="3479800" y="4373563"/>
          <p14:tracePt t="41971" x="3105150" y="4330700"/>
          <p14:tracePt t="41975" x="2922588" y="4241800"/>
          <p14:tracePt t="41988" x="2662238" y="4148138"/>
          <p14:tracePt t="41991" x="2398713" y="4029075"/>
          <p14:tracePt t="42005" x="2135188" y="3905250"/>
          <p14:tracePt t="42008" x="1922463" y="3765550"/>
          <p14:tracePt t="42021" x="1714500" y="3624263"/>
          <p14:tracePt t="42024" x="1531938" y="3535363"/>
          <p14:tracePt t="42039" x="1344613" y="3302000"/>
          <p14:tracePt t="42055" x="1263650" y="3059113"/>
          <p14:tracePt t="42072" x="1263650" y="2914650"/>
          <p14:tracePt t="42088" x="1263650" y="2851150"/>
          <p14:tracePt t="42104" x="1268413" y="2811463"/>
          <p14:tracePt t="42121" x="1370013" y="2811463"/>
          <p14:tracePt t="42137" x="1570038" y="2811463"/>
          <p14:tracePt t="42154" x="1858963" y="2811463"/>
          <p14:tracePt t="42171" x="2147888" y="2851150"/>
          <p14:tracePt t="42188" x="2586038" y="2990850"/>
          <p14:tracePt t="42191" x="2820988" y="3084513"/>
          <p14:tracePt t="42204" x="3024188" y="3130550"/>
          <p14:tracePt t="42207" x="3228975" y="3173413"/>
          <p14:tracePt t="42222" x="3381375" y="3262313"/>
          <p14:tracePt t="42225" x="3530600" y="3305175"/>
          <p14:tracePt t="42238" x="3760788" y="3471863"/>
          <p14:tracePt t="42255" x="3938588" y="3608388"/>
          <p14:tracePt t="42272" x="4049713" y="3756025"/>
          <p14:tracePt t="42289" x="4079875" y="3849688"/>
          <p14:tracePt t="42305" x="4079875" y="3922713"/>
          <p14:tracePt t="42321" x="4079875" y="4033838"/>
          <p14:tracePt t="42338" x="4079875" y="4084638"/>
          <p14:tracePt t="42355" x="4019550" y="4181475"/>
          <p14:tracePt t="42371" x="3900488" y="4267200"/>
          <p14:tracePt t="42387" x="3760788" y="4335463"/>
          <p14:tracePt t="42391" x="3687763" y="4373563"/>
          <p14:tracePt t="42404" x="3619500" y="4406900"/>
          <p14:tracePt t="42407" x="3548063" y="4441825"/>
          <p14:tracePt t="42421" x="3424238" y="4484688"/>
          <p14:tracePt t="42425" x="3221038" y="4525963"/>
          <p14:tracePt t="42437" x="3160713" y="4525963"/>
          <p14:tracePt t="42440" x="3024188" y="4565650"/>
          <p14:tracePt t="42455" x="2620963" y="4611688"/>
          <p14:tracePt t="42472" x="2279650" y="4611688"/>
          <p14:tracePt t="42490" x="1884363" y="4611688"/>
          <p14:tracePt t="42505" x="1719263" y="4543425"/>
          <p14:tracePt t="42521" x="1573213" y="4454525"/>
          <p14:tracePt t="42538" x="1506538" y="4352925"/>
          <p14:tracePt t="42555" x="1438275" y="4216400"/>
          <p14:tracePt t="42571" x="1403350" y="4084638"/>
          <p14:tracePt t="42587" x="1403350" y="3905250"/>
          <p14:tracePt t="42591" x="1374775" y="3875088"/>
          <p14:tracePt t="42605" x="1374775" y="3811588"/>
          <p14:tracePt t="42608" x="1374775" y="3748088"/>
          <p14:tracePt t="42621" x="1374775" y="3684588"/>
          <p14:tracePt t="42625" x="1374775" y="3659188"/>
          <p14:tracePt t="42639" x="1420813" y="3540125"/>
          <p14:tracePt t="42656" x="1539875" y="3343275"/>
          <p14:tracePt t="42671" x="1697038" y="3190875"/>
          <p14:tracePt t="42689" x="1820863" y="3063875"/>
          <p14:tracePt t="42705" x="1947863" y="2935288"/>
          <p14:tracePt t="42722" x="2198688" y="2811463"/>
          <p14:tracePt t="42738" x="2479675" y="2659063"/>
          <p14:tracePt t="42755" x="2811463" y="2505075"/>
          <p14:tracePt t="42771" x="3003550" y="2428875"/>
          <p14:tracePt t="42788" x="3190875" y="2386013"/>
          <p14:tracePt t="42805" x="3322638" y="2352675"/>
          <p14:tracePt t="42807" x="3386138" y="2352675"/>
          <p14:tracePt t="42822" x="3492500" y="2352675"/>
          <p14:tracePt t="42824" x="3581400" y="2352675"/>
          <p14:tracePt t="42837" x="3722688" y="2352675"/>
          <p14:tracePt t="42841" x="3811588" y="2352675"/>
          <p14:tracePt t="42855" x="4019550" y="2390775"/>
          <p14:tracePt t="42872" x="4292600" y="2451100"/>
          <p14:tracePt t="42888" x="4368800" y="2532063"/>
          <p14:tracePt t="42905" x="4535488" y="2641600"/>
          <p14:tracePt t="42922" x="4629150" y="2722563"/>
          <p14:tracePt t="42938" x="4692650" y="2782888"/>
          <p14:tracePt t="42955" x="4733925" y="2824163"/>
          <p14:tracePt t="42972" x="4743450" y="2863850"/>
          <p14:tracePt t="42992" x="4743450" y="2889250"/>
          <p14:tracePt t="43005" x="4743450" y="2914650"/>
          <p14:tracePt t="43008" x="4743450" y="2943225"/>
          <p14:tracePt t="43021" x="4743450" y="2970213"/>
          <p14:tracePt t="43024" x="4743450" y="2998788"/>
          <p14:tracePt t="43037" x="4743450" y="3024188"/>
          <p14:tracePt t="43040" x="4743450" y="3049588"/>
          <p14:tracePt t="43054" x="4776788" y="3109913"/>
          <p14:tracePt t="43071" x="4776788" y="3198813"/>
          <p14:tracePt t="43088" x="4776788" y="3254375"/>
          <p14:tracePt t="43105" x="4776788" y="3327400"/>
          <p14:tracePt t="43121" x="4776788" y="3398838"/>
          <p14:tracePt t="43138" x="4776788" y="3492500"/>
          <p14:tracePt t="43155" x="4776788" y="3543300"/>
          <p14:tracePt t="43171" x="4776788" y="3598863"/>
          <p14:tracePt t="43174" x="4776788" y="3662363"/>
          <p14:tracePt t="43187" x="4776788" y="3692525"/>
          <p14:tracePt t="43205" x="4776788" y="3781425"/>
          <p14:tracePt t="43208" x="4776788" y="3794125"/>
          <p14:tracePt t="43222" x="4776788" y="3833813"/>
          <p14:tracePt t="43224" x="4776788" y="3862388"/>
          <p14:tracePt t="43239" x="4776788" y="3990975"/>
          <p14:tracePt t="43255" x="4748213" y="4084638"/>
          <p14:tracePt t="43272" x="4748213" y="4211638"/>
          <p14:tracePt t="43288" x="4718050" y="4284663"/>
          <p14:tracePt t="43304" x="4718050" y="4394200"/>
          <p14:tracePt t="43321" x="4718050" y="4424363"/>
          <p14:tracePt t="43338" x="4718050" y="4475163"/>
          <p14:tracePt t="43354" x="4718050" y="4530725"/>
          <p14:tracePt t="43371" x="4748213" y="4662488"/>
          <p14:tracePt t="43374" x="4776788" y="4692650"/>
          <p14:tracePt t="43388" x="4799013" y="4781550"/>
          <p14:tracePt t="43391" x="4827588" y="4811713"/>
          <p14:tracePt t="43406" x="4875213" y="4857750"/>
          <p14:tracePt t="43409" x="4875213" y="4887913"/>
          <p14:tracePt t="43421" x="4892675" y="4935538"/>
          <p14:tracePt t="43438" x="4905375" y="4948238"/>
          <p14:tracePt t="43441" x="4905375" y="4973638"/>
          <p14:tracePt t="43455" x="4926013" y="4994275"/>
          <p14:tracePt t="43472" x="4926013" y="5019675"/>
          <p14:tracePt t="43487" x="4951413" y="5045075"/>
          <p14:tracePt t="43505" x="4976813" y="5070475"/>
          <p14:tracePt t="43521" x="5024438" y="5148263"/>
          <p14:tracePt t="43538" x="5143500" y="5237163"/>
          <p14:tracePt t="43554" x="5224463" y="5313363"/>
          <p14:tracePt t="43572" x="5326063" y="5416550"/>
          <p14:tracePt t="43574" x="5356225" y="5445125"/>
          <p14:tracePt t="43588" x="5424488" y="5480050"/>
          <p14:tracePt t="43591" x="5449888" y="5480050"/>
          <p14:tracePt t="43608" x="5495925" y="5495925"/>
          <p14:tracePt t="43665" x="5508625" y="5508625"/>
          <p14:tracePt t="43680" x="5551488" y="5500688"/>
          <p14:tracePt t="43697" x="5564188" y="5487988"/>
          <p14:tracePt t="43704" x="5589588" y="5487988"/>
          <p14:tracePt t="43722" x="5718175" y="5487988"/>
          <p14:tracePt t="43738" x="5807075" y="5487988"/>
          <p14:tracePt t="43755" x="5934075" y="5487988"/>
          <p14:tracePt t="43771" x="6022975" y="5487988"/>
          <p14:tracePt t="43787" x="6159500" y="5487988"/>
          <p14:tracePt t="43804" x="6253163" y="5457825"/>
          <p14:tracePt t="43807" x="6300788" y="5441950"/>
          <p14:tracePt t="43822" x="6346825" y="5424488"/>
          <p14:tracePt t="43825" x="6376988" y="5394325"/>
          <p14:tracePt t="43838" x="6407150" y="5394325"/>
          <p14:tracePt t="43841" x="6453188" y="5381625"/>
          <p14:tracePt t="43855" x="6529388" y="5335588"/>
          <p14:tracePt t="43872" x="6584950" y="5305425"/>
          <p14:tracePt t="43888" x="6645275" y="5275263"/>
          <p14:tracePt t="43904" x="6704013" y="5245100"/>
          <p14:tracePt t="43921" x="6777038" y="5168900"/>
          <p14:tracePt t="43937" x="6835775" y="5113338"/>
          <p14:tracePt t="43955" x="6913563" y="5032375"/>
          <p14:tracePt t="43971" x="6954838" y="4964113"/>
          <p14:tracePt t="43988" x="6985000" y="4905375"/>
          <p14:tracePt t="43991" x="7015163" y="4875213"/>
          <p14:tracePt t="44005" x="7045325" y="4845050"/>
          <p14:tracePt t="44008" x="7045325" y="4816475"/>
          <p14:tracePt t="44021" x="7045325" y="4791075"/>
          <p14:tracePt t="44023" x="7058025" y="4778375"/>
          <p14:tracePt t="44038" x="7070725" y="4764088"/>
          <p14:tracePt t="44041" x="7070725" y="4738688"/>
          <p14:tracePt t="44055" x="7070725" y="4697413"/>
          <p14:tracePt t="44071" x="7070725" y="4586288"/>
          <p14:tracePt t="44087" x="7070725" y="4530725"/>
          <p14:tracePt t="44104" x="7040563" y="4398963"/>
          <p14:tracePt t="44122" x="7005638" y="4267200"/>
          <p14:tracePt t="44138" x="6972300" y="4173538"/>
          <p14:tracePt t="44154" x="6942138" y="4113213"/>
          <p14:tracePt t="44171" x="6942138" y="4087813"/>
          <p14:tracePt t="44232" x="6926263" y="4041775"/>
          <p14:tracePt t="44248" x="6916738" y="4029075"/>
          <p14:tracePt t="44256" x="6886575" y="4003675"/>
          <p14:tracePt t="44279" x="6858000" y="3956050"/>
          <p14:tracePt t="44328" x="6827838" y="3922713"/>
          <p14:tracePt t="44392" x="6815138" y="3922713"/>
          <p14:tracePt t="44416" x="6789738" y="3922713"/>
          <p14:tracePt t="44456" x="6759575" y="3922713"/>
          <p14:tracePt t="44473" x="6734175" y="3922713"/>
          <p14:tracePt t="44592" x="6708775" y="3922713"/>
          <p14:tracePt t="44632" x="6678613" y="3922713"/>
          <p14:tracePt t="44648" x="6653213" y="3922713"/>
          <p14:tracePt t="44664" x="6623050" y="3922713"/>
          <p14:tracePt t="44672" x="6597650" y="3922713"/>
          <p14:tracePt t="44680" x="6584950" y="3930650"/>
          <p14:tracePt t="44688" x="6572250" y="3943350"/>
          <p14:tracePt t="44705" x="6521450" y="3968750"/>
          <p14:tracePt t="44723" x="6491288" y="3998913"/>
          <p14:tracePt t="44738" x="6465888" y="3998913"/>
          <p14:tracePt t="44760" x="6435725" y="3998913"/>
          <p14:tracePt t="44784" x="6427788" y="3998913"/>
          <p14:tracePt t="44792" x="6415088" y="3998913"/>
          <p14:tracePt t="44809" x="6389688" y="3998913"/>
          <p14:tracePt t="44888" x="6359525" y="3998913"/>
          <p14:tracePt t="44906" x="6334125" y="3998913"/>
          <p14:tracePt t="44912" x="6303963" y="3998913"/>
          <p14:tracePt t="44936" x="6278563" y="3998913"/>
          <p14:tracePt t="44952" x="6253163" y="3998913"/>
          <p14:tracePt t="44960" x="6223000" y="3998913"/>
          <p14:tracePt t="44972" x="6197600" y="3998913"/>
          <p14:tracePt t="44974" x="6134100" y="3998913"/>
          <p14:tracePt t="44987" x="6070600" y="3998913"/>
          <p14:tracePt t="45004" x="5943600" y="3998913"/>
          <p14:tracePt t="45007" x="5878513" y="3998913"/>
          <p14:tracePt t="45021" x="5815013" y="3998913"/>
          <p14:tracePt t="45024" x="5683250" y="4016375"/>
          <p14:tracePt t="45039" x="5551488" y="4033838"/>
          <p14:tracePt t="45055" x="5427663" y="4071938"/>
          <p14:tracePt t="45071" x="5338763" y="4071938"/>
          <p14:tracePt t="45088" x="5237163" y="4100513"/>
          <p14:tracePt t="45104" x="5113338" y="4100513"/>
          <p14:tracePt t="45121" x="5019675" y="4130675"/>
          <p14:tracePt t="45138" x="4892675" y="4130675"/>
          <p14:tracePt t="45154" x="4794250" y="4165600"/>
          <p14:tracePt t="45171" x="4705350" y="4165600"/>
          <p14:tracePt t="45188" x="4649788" y="4194175"/>
          <p14:tracePt t="45205" x="4619625" y="4194175"/>
          <p14:tracePt t="45208" x="4594225" y="4194175"/>
          <p14:tracePt t="45224" x="4564063" y="4194175"/>
          <p14:tracePt t="45239" x="4475163" y="4194175"/>
          <p14:tracePt t="45255" x="4381500" y="4229100"/>
          <p14:tracePt t="45272" x="4254500" y="4229100"/>
          <p14:tracePt t="45288" x="4160838" y="4259263"/>
          <p14:tracePt t="45304" x="4100513" y="4287838"/>
          <p14:tracePt t="45321" x="4044950" y="4313238"/>
          <p14:tracePt t="45338" x="4019550" y="4313238"/>
          <p14:tracePt t="45355" x="3998913" y="4338638"/>
          <p14:tracePt t="45371" x="3960813" y="4348163"/>
          <p14:tracePt t="45388" x="3922713" y="4360863"/>
          <p14:tracePt t="45391" x="3892550" y="4360863"/>
          <p14:tracePt t="45409" x="3844925" y="4378325"/>
          <p14:tracePt t="45421" x="3836988" y="4391025"/>
          <p14:tracePt t="45439" x="3765550" y="4432300"/>
          <p14:tracePt t="45454" x="3717925" y="4510088"/>
          <p14:tracePt t="45471" x="3667125" y="4586288"/>
          <p14:tracePt t="45488" x="3603625" y="4684713"/>
          <p14:tracePt t="45504" x="3590925" y="4760913"/>
          <p14:tracePt t="45521" x="3578225" y="4794250"/>
          <p14:tracePt t="45538" x="3548063" y="4829175"/>
          <p14:tracePt t="45554" x="3522663" y="4849813"/>
          <p14:tracePt t="45571" x="3509963" y="4862513"/>
          <p14:tracePt t="45588" x="3471863" y="4900613"/>
          <p14:tracePt t="45591" x="3454400" y="4948238"/>
          <p14:tracePt t="45605" x="3406775" y="4964113"/>
          <p14:tracePt t="45607" x="3406775" y="4991100"/>
          <p14:tracePt t="45621" x="3360738" y="5006975"/>
          <p14:tracePt t="45623" x="3330575" y="5037138"/>
          <p14:tracePt t="45638" x="3300413" y="5067300"/>
          <p14:tracePt t="45640" x="3271838" y="5097463"/>
          <p14:tracePt t="45655" x="3173413" y="5164138"/>
          <p14:tracePt t="45672" x="3074988" y="5199063"/>
          <p14:tracePt t="45688" x="2981325" y="5232400"/>
          <p14:tracePt t="45705" x="2884488" y="5267325"/>
          <p14:tracePt t="45721" x="2790825" y="5295900"/>
          <p14:tracePt t="45738" x="2778125" y="5310188"/>
          <p14:tracePt t="45754" x="2743200" y="5322888"/>
          <p14:tracePt t="45771" x="2684463" y="5351463"/>
          <p14:tracePt t="45787" x="2659063" y="5351463"/>
          <p14:tracePt t="45808" x="2628900" y="5351463"/>
          <p14:tracePt t="45880" x="2603500" y="5351463"/>
          <p14:tracePt t="45888" x="2590800" y="5364163"/>
          <p14:tracePt t="45904" x="2535238" y="5389563"/>
          <p14:tracePt t="45921" x="2505075" y="5419725"/>
          <p14:tracePt t="45937" x="2466975" y="5457825"/>
          <p14:tracePt t="45954" x="2408238" y="5487988"/>
          <p14:tracePt t="45971" x="2378075" y="5518150"/>
          <p14:tracePt t="45987" x="2322513" y="5548313"/>
          <p14:tracePt t="45991" x="2297113" y="5548313"/>
          <p14:tracePt t="46005" x="2233613" y="5548313"/>
          <p14:tracePt t="46008" x="2203450" y="5548313"/>
          <p14:tracePt t="46021" x="2173288" y="5576888"/>
          <p14:tracePt t="46024" x="2147888" y="5576888"/>
          <p14:tracePt t="46039" x="2092325" y="5576888"/>
          <p14:tracePt t="46055" x="1998663" y="5576888"/>
          <p14:tracePt t="46073" x="1978025" y="5602288"/>
          <p14:tracePt t="46088" x="1952625" y="5602288"/>
          <p14:tracePt t="46224" x="1939925" y="5594350"/>
          <p14:tracePt t="46231" x="1939925" y="5568950"/>
          <p14:tracePt t="46240" x="1939925" y="5538788"/>
          <p14:tracePt t="46255" x="1939925" y="5449888"/>
          <p14:tracePt t="46272" x="1939925" y="5394325"/>
          <p14:tracePt t="46290" x="1939925" y="5305425"/>
          <p14:tracePt t="46304" x="1939925" y="5176838"/>
          <p14:tracePt t="46321" x="1939925" y="5006975"/>
          <p14:tracePt t="46338" x="1939925" y="4781550"/>
          <p14:tracePt t="46354" x="1939925" y="4603750"/>
          <p14:tracePt t="46371" x="1939925" y="4432300"/>
          <p14:tracePt t="46388" x="1901825" y="4259263"/>
          <p14:tracePt t="46391" x="1901825" y="4143375"/>
          <p14:tracePt t="46404" x="1866900" y="4071938"/>
          <p14:tracePt t="46407" x="1866900" y="4006850"/>
          <p14:tracePt t="46421" x="1866900" y="3900488"/>
          <p14:tracePt t="46423" x="1866900" y="3836988"/>
          <p14:tracePt t="46439" x="1833563" y="3654425"/>
          <p14:tracePt t="46454" x="1833563" y="3590925"/>
          <p14:tracePt t="46457" x="1833563" y="3527425"/>
          <p14:tracePt t="46472" x="1833563" y="3398838"/>
          <p14:tracePt t="46490" x="1879600" y="3236913"/>
          <p14:tracePt t="46505" x="1892300" y="3170238"/>
          <p14:tracePt t="46521" x="1922463" y="3076575"/>
          <p14:tracePt t="46538" x="1922463" y="2986088"/>
          <p14:tracePt t="46554" x="1922463" y="2930525"/>
          <p14:tracePt t="46571" x="1922463" y="2876550"/>
          <p14:tracePt t="46574" x="1922463" y="2851150"/>
          <p14:tracePt t="46587" x="1922463" y="2820988"/>
          <p14:tracePt t="46590" x="1922463" y="2795588"/>
          <p14:tracePt t="46605" x="1922463" y="2770188"/>
          <p14:tracePt t="46608" x="1922463" y="2740025"/>
          <p14:tracePt t="46620" x="1922463" y="2714625"/>
          <p14:tracePt t="46623" x="1922463" y="2701925"/>
          <p14:tracePt t="46638" x="1922463" y="2689225"/>
          <p14:tracePt t="46640" x="1922463" y="2633663"/>
          <p14:tracePt t="46654" x="1922463" y="2608263"/>
          <p14:tracePt t="46657" x="1897063" y="2573338"/>
          <p14:tracePt t="46672" x="1897063" y="2522538"/>
          <p14:tracePt t="46688" x="1884363" y="2479675"/>
          <p14:tracePt t="46704" x="1871663" y="2413000"/>
          <p14:tracePt t="46721" x="1871663" y="2386013"/>
          <p14:tracePt t="46738" x="1871663" y="2360613"/>
          <p14:tracePt t="46755" x="1871663" y="2332038"/>
          <p14:tracePt t="47088" x="1871663" y="2357438"/>
          <p14:tracePt t="47106" x="1871663" y="2382838"/>
          <p14:tracePt t="47112" x="1879600" y="2395538"/>
          <p14:tracePt t="47121" x="1909763" y="2420938"/>
          <p14:tracePt t="47138" x="1985963" y="2466975"/>
          <p14:tracePt t="47154" x="2063750" y="2547938"/>
          <p14:tracePt t="47171" x="2178050" y="2595563"/>
          <p14:tracePt t="47188" x="2292350" y="2646363"/>
          <p14:tracePt t="47191" x="2360613" y="2679700"/>
          <p14:tracePt t="47204" x="2433638" y="2714625"/>
          <p14:tracePt t="47207" x="2527300" y="2730500"/>
          <p14:tracePt t="47221" x="2624138" y="2790825"/>
          <p14:tracePt t="47223" x="2649538" y="2790825"/>
          <p14:tracePt t="47239" x="2884488" y="2871788"/>
          <p14:tracePt t="47255" x="3016250" y="2905125"/>
          <p14:tracePt t="47271" x="3155950" y="2940050"/>
          <p14:tracePt t="47287" x="3330575" y="2978150"/>
          <p14:tracePt t="47304" x="3467100" y="3008313"/>
          <p14:tracePt t="47322" x="3560763" y="3041650"/>
          <p14:tracePt t="47338" x="3616325" y="3071813"/>
          <p14:tracePt t="47353" x="3644900" y="3071813"/>
          <p14:tracePt t="47371" x="3700463" y="3071813"/>
          <p14:tracePt t="47387" x="3751263" y="3071813"/>
          <p14:tracePt t="47391" x="3781425" y="3071813"/>
          <p14:tracePt t="47404" x="3806825" y="3071813"/>
          <p14:tracePt t="47421" x="3836988" y="3071813"/>
          <p14:tracePt t="47423" x="3862388" y="3071813"/>
          <p14:tracePt t="47440" x="3887788" y="3071813"/>
          <p14:tracePt t="47479" x="3900488" y="3084513"/>
          <p14:tracePt t="47488" x="3913188" y="3092450"/>
          <p14:tracePt t="47495" x="3956050" y="3122613"/>
          <p14:tracePt t="47505" x="3986213" y="3152775"/>
          <p14:tracePt t="47521" x="4062413" y="3216275"/>
          <p14:tracePt t="47539" x="4206875" y="3284538"/>
          <p14:tracePt t="47554" x="4322763" y="3330575"/>
          <p14:tracePt t="47571" x="4394200" y="3348038"/>
          <p14:tracePt t="47587" x="4419600" y="3373438"/>
          <p14:tracePt t="47604" x="4445000" y="3373438"/>
          <p14:tracePt t="47632" x="4470400" y="3373438"/>
          <p14:tracePt t="47712" x="4500563" y="3373438"/>
          <p14:tracePt t="47736" x="4508500" y="3365500"/>
          <p14:tracePt t="47832" x="4505325" y="3352800"/>
          <p14:tracePt t="48776" x="4492625" y="3340100"/>
          <p14:tracePt t="48792" x="4500563" y="3327400"/>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6619"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rtl="0">
              <a:lnSpc>
                <a:spcPct val="107000"/>
              </a:lnSpc>
              <a:spcBef>
                <a:spcPts val="0"/>
              </a:spcBef>
              <a:spcAft>
                <a:spcPts val="800"/>
              </a:spcAft>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41308" y="989846"/>
            <a:ext cx="7990226" cy="646331"/>
          </a:xfrm>
          <a:prstGeom prst="rect">
            <a:avLst/>
          </a:prstGeom>
          <a:noFill/>
        </p:spPr>
        <p:txBody>
          <a:bodyPr wrap="square" rtlCol="0">
            <a:spAutoFit/>
          </a:bodyPr>
          <a:lstStyle/>
          <a:p>
            <a:pPr marL="117475" algn="l"/>
            <a:r>
              <a:rPr lang="en-US" sz="2800" b="1" dirty="0">
                <a:solidFill>
                  <a:srgbClr val="FFFFFF"/>
                </a:solidFill>
                <a:effectLst/>
                <a:latin typeface="Tahoma" panose="020B0604030504040204" pitchFamily="34" charset="0"/>
              </a:rPr>
              <a:t>Identify the users and uses of accounting</a:t>
            </a:r>
            <a:r>
              <a:rPr lang="en-US" sz="3600" b="1" dirty="0">
                <a:solidFill>
                  <a:schemeClr val="bg1"/>
                </a:solidFill>
                <a:effectLst>
                  <a:outerShdw blurRad="38100" dist="38100" dir="2700000" algn="tl">
                    <a:srgbClr val="000000">
                      <a:alpha val="43137"/>
                    </a:srgbClr>
                  </a:outerShdw>
                </a:effectLst>
                <a:latin typeface="Liberation Sans" panose="020B0604020202020204" pitchFamily="34"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11">
            <a:extLst>
              <a:ext uri="{FF2B5EF4-FFF2-40B4-BE49-F238E27FC236}">
                <a16:creationId xmlns:a16="http://schemas.microsoft.com/office/drawing/2014/main" id="{1F888C07-0C7C-0FC3-B05D-BB14B480789C}"/>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8035980" y="2783248"/>
            <a:ext cx="3016373" cy="17061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pic>
        <p:nvPicPr>
          <p:cNvPr id="12" name="Picture 12">
            <a:extLst>
              <a:ext uri="{FF2B5EF4-FFF2-40B4-BE49-F238E27FC236}">
                <a16:creationId xmlns:a16="http://schemas.microsoft.com/office/drawing/2014/main" id="{F74F2685-1FEC-A6BF-9339-3A97D6F4E76F}"/>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5305899" y="2053291"/>
            <a:ext cx="2522212" cy="164544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pic>
        <p:nvPicPr>
          <p:cNvPr id="13" name="Picture 13">
            <a:extLst>
              <a:ext uri="{FF2B5EF4-FFF2-40B4-BE49-F238E27FC236}">
                <a16:creationId xmlns:a16="http://schemas.microsoft.com/office/drawing/2014/main" id="{AE0C797D-F199-6D59-DA4A-6FA3F20F4F3D}"/>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2611176" y="3035631"/>
            <a:ext cx="1844432" cy="173539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sp>
        <p:nvSpPr>
          <p:cNvPr id="14" name="Text Box 26">
            <a:extLst>
              <a:ext uri="{FF2B5EF4-FFF2-40B4-BE49-F238E27FC236}">
                <a16:creationId xmlns:a16="http://schemas.microsoft.com/office/drawing/2014/main" id="{E042CB56-55C6-C101-A27A-AE0E6187A256}"/>
              </a:ext>
            </a:extLst>
          </p:cNvPr>
          <p:cNvSpPr txBox="1">
            <a:spLocks noChangeArrowheads="1"/>
          </p:cNvSpPr>
          <p:nvPr/>
        </p:nvSpPr>
        <p:spPr bwMode="auto">
          <a:xfrm>
            <a:off x="877320" y="1859918"/>
            <a:ext cx="19812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600" dirty="0">
                <a:solidFill>
                  <a:srgbClr val="FF0000"/>
                </a:solidFill>
                <a:latin typeface="Liberation Sans" panose="020B0604020202020204" pitchFamily="34" charset="0"/>
              </a:rPr>
              <a:t>EXTERNAL USERS</a:t>
            </a:r>
          </a:p>
        </p:txBody>
      </p:sp>
      <p:sp>
        <p:nvSpPr>
          <p:cNvPr id="15" name="TextBox 14">
            <a:extLst>
              <a:ext uri="{FF2B5EF4-FFF2-40B4-BE49-F238E27FC236}">
                <a16:creationId xmlns:a16="http://schemas.microsoft.com/office/drawing/2014/main" id="{EF4D5CEA-8C0E-C050-7A0B-9BB06679F981}"/>
              </a:ext>
            </a:extLst>
          </p:cNvPr>
          <p:cNvSpPr txBox="1"/>
          <p:nvPr/>
        </p:nvSpPr>
        <p:spPr>
          <a:xfrm>
            <a:off x="1535410" y="5140359"/>
            <a:ext cx="8923958" cy="646331"/>
          </a:xfrm>
          <a:prstGeom prst="rect">
            <a:avLst/>
          </a:prstGeom>
          <a:noFill/>
        </p:spPr>
        <p:txBody>
          <a:bodyPr wrap="square">
            <a:spAutoFit/>
          </a:bodyPr>
          <a:lstStyle/>
          <a:p>
            <a:pPr algn="l"/>
            <a:r>
              <a:rPr lang="en-US" sz="1800" b="1" i="0" u="none" strike="noStrike" baseline="0" dirty="0">
                <a:solidFill>
                  <a:srgbClr val="2D3956"/>
                </a:solidFill>
                <a:latin typeface="Times New Roman" panose="02020603050405020304" pitchFamily="18" charset="0"/>
              </a:rPr>
              <a:t>Financial accounting </a:t>
            </a:r>
            <a:r>
              <a:rPr lang="en-US" sz="1800" b="0" i="0" u="none" strike="noStrike" baseline="0" dirty="0">
                <a:solidFill>
                  <a:srgbClr val="0070C0"/>
                </a:solidFill>
                <a:latin typeface="Times New Roman" panose="02020603050405020304" pitchFamily="18" charset="0"/>
              </a:rPr>
              <a:t>provides economic and financial information for investors, creditors, and other external users. </a:t>
            </a:r>
            <a:endParaRPr lang="ar-EG" sz="1800" dirty="0">
              <a:solidFill>
                <a:srgbClr val="0070C0"/>
              </a:solidFill>
            </a:endParaRPr>
          </a:p>
        </p:txBody>
      </p:sp>
    </p:spTree>
    <p:extLst>
      <p:ext uri="{BB962C8B-B14F-4D97-AF65-F5344CB8AC3E}">
        <p14:creationId xmlns:p14="http://schemas.microsoft.com/office/powerpoint/2010/main" val="2043566089"/>
      </p:ext>
    </p:extLst>
  </p:cSld>
  <p:clrMapOvr>
    <a:masterClrMapping/>
  </p:clrMapOvr>
  <mc:AlternateContent xmlns:mc="http://schemas.openxmlformats.org/markup-compatibility/2006" xmlns:p14="http://schemas.microsoft.com/office/powerpoint/2010/main">
    <mc:Choice Requires="p14">
      <p:transition p14:dur="10" advTm="155699"/>
    </mc:Choice>
    <mc:Fallback xmlns="">
      <p:transition advTm="155699"/>
    </mc:Fallback>
  </mc:AlternateContent>
  <p:extLst>
    <p:ext uri="{3A86A75C-4F4B-4683-9AE1-C65F6400EC91}">
      <p14:laserTraceLst xmlns:p14="http://schemas.microsoft.com/office/powerpoint/2010/main">
        <p14:tracePtLst>
          <p14:tracePt t="35185" x="4351338" y="3327400"/>
          <p14:tracePt t="35192" x="4148138" y="3368675"/>
          <p14:tracePt t="35209" x="3632200" y="3416300"/>
          <p14:tracePt t="35225" x="3168650" y="3556000"/>
          <p14:tracePt t="35242" x="2760663" y="3692525"/>
          <p14:tracePt t="35259" x="2603500" y="3778250"/>
          <p14:tracePt t="35275" x="2573338" y="3808413"/>
          <p14:tracePt t="35370" x="2595563" y="3808413"/>
          <p14:tracePt t="35376" x="2659063" y="3808413"/>
          <p14:tracePt t="35393" x="2803525" y="3705225"/>
          <p14:tracePt t="35411" x="2862263" y="3675063"/>
          <p14:tracePt t="35433" x="2905125" y="3662363"/>
          <p14:tracePt t="35441" x="2905125" y="3598863"/>
          <p14:tracePt t="35460" x="2905125" y="3543300"/>
          <p14:tracePt t="35476" x="2905125" y="3492500"/>
          <p14:tracePt t="35493" x="2892425" y="3446463"/>
          <p14:tracePt t="35509" x="2884488" y="3433763"/>
          <p14:tracePt t="35512" x="2867025" y="3390900"/>
          <p14:tracePt t="35526" x="2854325" y="3378200"/>
          <p14:tracePt t="35609" x="2846388" y="3365500"/>
          <p14:tracePt t="35627" x="2816225" y="3340100"/>
          <p14:tracePt t="35633" x="2790825" y="3340100"/>
          <p14:tracePt t="35642" x="2760663" y="3340100"/>
          <p14:tracePt t="35659" x="2735263" y="3340100"/>
          <p14:tracePt t="35676" x="2679700" y="3340100"/>
          <p14:tracePt t="35693" x="2616200" y="3340100"/>
          <p14:tracePt t="35696" x="2530475" y="3322638"/>
          <p14:tracePt t="35709" x="2517775" y="3309938"/>
          <p14:tracePt t="35726" x="2489200" y="3284538"/>
          <p14:tracePt t="35729" x="2420938" y="3249613"/>
          <p14:tracePt t="35742" x="2395538" y="3249613"/>
          <p14:tracePt t="35745" x="2327275" y="3216275"/>
          <p14:tracePt t="35759" x="2301875" y="3216275"/>
          <p14:tracePt t="35762" x="2254250" y="3198813"/>
          <p14:tracePt t="35777" x="2178050" y="3182938"/>
          <p14:tracePt t="35792" x="2152650" y="3182938"/>
          <p14:tracePt t="35890" x="2127250" y="3182938"/>
          <p14:tracePt t="35929" x="2114550" y="3182938"/>
          <p14:tracePt t="35937" x="2101850" y="3182938"/>
          <p14:tracePt t="35962" x="2058988" y="3195638"/>
          <p14:tracePt t="35978" x="2046288" y="3203575"/>
          <p14:tracePt t="35984" x="2033588" y="3216275"/>
          <p14:tracePt t="35991" x="2025650" y="3228975"/>
          <p14:tracePt t="36017" x="1998663" y="3228975"/>
          <p14:tracePt t="36042" x="1970088" y="3228975"/>
          <p14:tracePt t="36050" x="1944688" y="3228975"/>
          <p14:tracePt t="36058" x="1914525" y="3228975"/>
          <p14:tracePt t="36075" x="1863725" y="3228975"/>
          <p14:tracePt t="36092" x="1773238" y="3246438"/>
          <p14:tracePt t="36109" x="1727200" y="3262313"/>
          <p14:tracePt t="36112" x="1663700" y="3262313"/>
          <p14:tracePt t="36126" x="1638300" y="3262313"/>
          <p14:tracePt t="36129" x="1608138" y="3262313"/>
          <p14:tracePt t="36142" x="1560513" y="3279775"/>
          <p14:tracePt t="36145" x="1514475" y="3292475"/>
          <p14:tracePt t="36159" x="1489075" y="3292475"/>
          <p14:tracePt t="36162" x="1458913" y="3292475"/>
          <p14:tracePt t="36176" x="1408113" y="3292475"/>
          <p14:tracePt t="36192" x="1377950" y="3292475"/>
          <p14:tracePt t="36209" x="1352550" y="3292475"/>
          <p14:tracePt t="36227" x="1322388" y="3292475"/>
          <p14:tracePt t="36243" x="1296988" y="3292475"/>
          <p14:tracePt t="36259" x="1271588" y="3292475"/>
          <p14:tracePt t="36275" x="1216025" y="3292475"/>
          <p14:tracePt t="36292" x="1152525" y="3292475"/>
          <p14:tracePt t="36308" x="1071563" y="3221038"/>
          <p14:tracePt t="36325" x="987425" y="3097213"/>
          <p14:tracePt t="36328" x="931863" y="3024188"/>
          <p14:tracePt t="36342" x="896938" y="2952750"/>
          <p14:tracePt t="36345" x="863600" y="2905125"/>
          <p14:tracePt t="36359" x="830263" y="2795588"/>
          <p14:tracePt t="36362" x="752475" y="2714625"/>
          <p14:tracePt t="36376" x="701675" y="2598738"/>
          <p14:tracePt t="36394" x="655638" y="2519363"/>
          <p14:tracePt t="36409" x="655638" y="2466975"/>
          <p14:tracePt t="36426" x="655638" y="2438400"/>
          <p14:tracePt t="36442" x="655638" y="2413000"/>
          <p14:tracePt t="36459" x="655638" y="2357438"/>
          <p14:tracePt t="36475" x="655638" y="2332038"/>
          <p14:tracePt t="36492" x="655638" y="2301875"/>
          <p14:tracePt t="36509" x="676275" y="2279650"/>
          <p14:tracePt t="36512" x="701675" y="2251075"/>
          <p14:tracePt t="36530" x="701675" y="2225675"/>
          <p14:tracePt t="36542" x="714375" y="2212975"/>
          <p14:tracePt t="36546" x="727075" y="2200275"/>
          <p14:tracePt t="36558" x="739775" y="2185988"/>
          <p14:tracePt t="36561" x="749300" y="2173288"/>
          <p14:tracePt t="36575" x="777875" y="2147888"/>
          <p14:tracePt t="36577" x="790575" y="2101850"/>
          <p14:tracePt t="36593" x="820738" y="2046288"/>
          <p14:tracePt t="36609" x="868363" y="1973263"/>
          <p14:tracePt t="36625" x="931863" y="1876425"/>
          <p14:tracePt t="36642" x="962025" y="1816100"/>
          <p14:tracePt t="36660" x="1008063" y="1739900"/>
          <p14:tracePt t="36675" x="1020763" y="1701800"/>
          <p14:tracePt t="36692" x="1068388" y="1654175"/>
          <p14:tracePt t="36709" x="1096963" y="1620838"/>
          <p14:tracePt t="36726" x="1127125" y="1620838"/>
          <p14:tracePt t="36745" x="1152525" y="1620838"/>
          <p14:tracePt t="36762" x="1200150" y="1620838"/>
          <p14:tracePt t="36776" x="1271588" y="1620838"/>
          <p14:tracePt t="36792" x="1365250" y="1587500"/>
          <p14:tracePt t="36809" x="1458913" y="1587500"/>
          <p14:tracePt t="36825" x="1514475" y="1587500"/>
          <p14:tracePt t="36842" x="1565275" y="1587500"/>
          <p14:tracePt t="36859" x="1595438" y="1587500"/>
          <p14:tracePt t="36875" x="1651000" y="1587500"/>
          <p14:tracePt t="36892" x="1671638" y="1587500"/>
          <p14:tracePt t="36909" x="1697038" y="1587500"/>
          <p14:tracePt t="36912" x="1744663" y="1587500"/>
          <p14:tracePt t="36925" x="1773238" y="1600200"/>
          <p14:tracePt t="36928" x="1785938" y="1612900"/>
          <p14:tracePt t="36942" x="1812925" y="1612900"/>
          <p14:tracePt t="36944" x="1876425" y="1612900"/>
          <p14:tracePt t="36959" x="1901825" y="1612900"/>
          <p14:tracePt t="36962" x="1927225" y="1612900"/>
          <p14:tracePt t="36976" x="2020888" y="1612900"/>
          <p14:tracePt t="36993" x="2076450" y="1612900"/>
          <p14:tracePt t="37009" x="2127250" y="1612900"/>
          <p14:tracePt t="37026" x="2220913" y="1612900"/>
          <p14:tracePt t="37043" x="2276475" y="1612900"/>
          <p14:tracePt t="37059" x="2327275" y="1612900"/>
          <p14:tracePt t="37076" x="2382838" y="1612900"/>
          <p14:tracePt t="37092" x="2471738" y="1612900"/>
          <p14:tracePt t="37109" x="2646363" y="1612900"/>
          <p14:tracePt t="37126" x="3105150" y="1701800"/>
          <p14:tracePt t="37129" x="3360738" y="1727200"/>
          <p14:tracePt t="37143" x="3616325" y="1747838"/>
          <p14:tracePt t="37146" x="3849688" y="1795463"/>
          <p14:tracePt t="37158" x="4075113" y="1795463"/>
          <p14:tracePt t="37161" x="4275138" y="1816100"/>
          <p14:tracePt t="37175" x="4419600" y="1838325"/>
          <p14:tracePt t="37178" x="4543425" y="1881188"/>
          <p14:tracePt t="37193" x="4687888" y="1881188"/>
          <p14:tracePt t="37250" x="4700588" y="1893888"/>
          <p14:tracePt t="37265" x="4687888" y="1935163"/>
          <p14:tracePt t="37282" x="4641850" y="1947863"/>
          <p14:tracePt t="37289" x="4611688" y="1978025"/>
          <p14:tracePt t="37297" x="4611688" y="2008188"/>
          <p14:tracePt t="37309" x="4581525" y="2038350"/>
          <p14:tracePt t="37313" x="4564063" y="2084388"/>
          <p14:tracePt t="37325" x="4535488" y="2152650"/>
          <p14:tracePt t="37342" x="4487863" y="2228850"/>
          <p14:tracePt t="37345" x="4454525" y="2297113"/>
          <p14:tracePt t="37358" x="4376738" y="2373313"/>
          <p14:tracePt t="37362" x="4360863" y="2420938"/>
          <p14:tracePt t="37376" x="4313238" y="2466975"/>
          <p14:tracePt t="37378" x="4295775" y="2514600"/>
          <p14:tracePt t="37392" x="4164013" y="2679700"/>
          <p14:tracePt t="37410" x="4041775" y="2808288"/>
          <p14:tracePt t="37428" x="3887788" y="2960688"/>
          <p14:tracePt t="37442" x="3738563" y="3071813"/>
          <p14:tracePt t="37459" x="3568700" y="3165475"/>
          <p14:tracePt t="37475" x="3348038" y="3262313"/>
          <p14:tracePt t="37492" x="3203575" y="3330575"/>
          <p14:tracePt t="37509" x="3011488" y="3408363"/>
          <p14:tracePt t="37525" x="2722563" y="3408363"/>
          <p14:tracePt t="37528" x="2547938" y="3454400"/>
          <p14:tracePt t="37542" x="2378075" y="3454400"/>
          <p14:tracePt t="37546" x="2198688" y="3497263"/>
          <p14:tracePt t="37559" x="1973263" y="3497263"/>
          <p14:tracePt t="37562" x="1747838" y="3497263"/>
          <p14:tracePt t="37576" x="1187450" y="3497263"/>
          <p14:tracePt t="37594" x="706438" y="3497263"/>
          <p14:tracePt t="37611" x="311150" y="3497263"/>
          <p14:tracePt t="37625" x="50800" y="3497263"/>
          <p14:tracePt t="37801" x="50800" y="2586038"/>
          <p14:tracePt t="37810" x="111125" y="2489200"/>
          <p14:tracePt t="37825" x="182563" y="2292350"/>
          <p14:tracePt t="37843" x="233363" y="2127250"/>
          <p14:tracePt t="37859" x="319088" y="2008188"/>
          <p14:tracePt t="37875" x="336550" y="1935163"/>
          <p14:tracePt t="37892" x="412750" y="1854200"/>
          <p14:tracePt t="37909" x="468313" y="1800225"/>
          <p14:tracePt t="37913" x="481013" y="1787525"/>
          <p14:tracePt t="37925" x="539750" y="1760538"/>
          <p14:tracePt t="37928" x="552450" y="1760538"/>
          <p14:tracePt t="37942" x="565150" y="1760538"/>
          <p14:tracePt t="37959" x="590550" y="1760538"/>
          <p14:tracePt t="37976" x="646113" y="1760538"/>
          <p14:tracePt t="37993" x="736600" y="1760538"/>
          <p14:tracePt t="38010" x="871538" y="1760538"/>
          <p14:tracePt t="38025" x="977900" y="1760538"/>
          <p14:tracePt t="38042" x="1127125" y="1760538"/>
          <p14:tracePt t="38059" x="1182688" y="1760538"/>
          <p14:tracePt t="38146" x="1208088" y="1760538"/>
          <p14:tracePt t="38154" x="1238250" y="1760538"/>
          <p14:tracePt t="38162" x="1370013" y="1774825"/>
          <p14:tracePt t="38176" x="1577975" y="1790700"/>
          <p14:tracePt t="38193" x="1651000" y="1790700"/>
          <p14:tracePt t="38209" x="1697038" y="1790700"/>
          <p14:tracePt t="38226" x="1747838" y="1790700"/>
          <p14:tracePt t="38242" x="1803400" y="1790700"/>
          <p14:tracePt t="38258" x="1897063" y="1790700"/>
          <p14:tracePt t="38275" x="2003425" y="1790700"/>
          <p14:tracePt t="38292" x="2157413" y="1790700"/>
          <p14:tracePt t="38309" x="2284413" y="1790700"/>
          <p14:tracePt t="38326" x="2454275" y="1790700"/>
          <p14:tracePt t="38329" x="2517775" y="1790700"/>
          <p14:tracePt t="38342" x="2582863" y="1790700"/>
          <p14:tracePt t="38345" x="2646363" y="1790700"/>
          <p14:tracePt t="38359" x="2676525" y="1790700"/>
          <p14:tracePt t="38362" x="2722563" y="1808163"/>
          <p14:tracePt t="38375" x="2730500" y="1820863"/>
          <p14:tracePt t="38392" x="2755900" y="1820863"/>
          <p14:tracePt t="38409" x="2790825" y="1851025"/>
          <p14:tracePt t="38425" x="2828925" y="1889125"/>
          <p14:tracePt t="38441" x="2828925" y="1944688"/>
          <p14:tracePt t="38459" x="2828925" y="2033588"/>
          <p14:tracePt t="38475" x="2828925" y="2127250"/>
          <p14:tracePt t="38492" x="2828925" y="2254250"/>
          <p14:tracePt t="38509" x="2828925" y="2382838"/>
          <p14:tracePt t="38512" x="2828925" y="2441575"/>
          <p14:tracePt t="38525" x="2828925" y="2505075"/>
          <p14:tracePt t="38529" x="2828925" y="2535238"/>
          <p14:tracePt t="38541" x="2828925" y="2598738"/>
          <p14:tracePt t="38545" x="2803525" y="2628900"/>
          <p14:tracePt t="38559" x="2773363" y="2659063"/>
          <p14:tracePt t="38563" x="2743200" y="2689225"/>
          <p14:tracePt t="38576" x="2743200" y="2744788"/>
          <p14:tracePt t="38593" x="2697163" y="2820988"/>
          <p14:tracePt t="38609" x="2636838" y="2851150"/>
          <p14:tracePt t="38625" x="2578100" y="2879725"/>
          <p14:tracePt t="38642" x="2522538" y="2935288"/>
          <p14:tracePt t="38659" x="2428875" y="2965450"/>
          <p14:tracePt t="38675" x="2289175" y="2995613"/>
          <p14:tracePt t="38692" x="2157413" y="3028950"/>
          <p14:tracePt t="38709" x="2092325" y="3028950"/>
          <p14:tracePt t="38725" x="2066925" y="3028950"/>
          <p14:tracePt t="38753" x="2041525" y="3028950"/>
          <p14:tracePt t="38762" x="2028825" y="3028950"/>
          <p14:tracePt t="38775" x="1985963" y="3028950"/>
          <p14:tracePt t="38778" x="1919288" y="2998788"/>
          <p14:tracePt t="38793" x="1778000" y="2930525"/>
          <p14:tracePt t="38808" x="1582738" y="2811463"/>
          <p14:tracePt t="38826" x="1509713" y="2770188"/>
          <p14:tracePt t="38842" x="1471613" y="2730500"/>
          <p14:tracePt t="38858" x="1428750" y="2689225"/>
          <p14:tracePt t="38875" x="1400175" y="2633663"/>
          <p14:tracePt t="38892" x="1387475" y="2595563"/>
          <p14:tracePt t="38908" x="1344613" y="2522538"/>
          <p14:tracePt t="38925" x="1331913" y="2492375"/>
          <p14:tracePt t="38928" x="1319213" y="2479675"/>
          <p14:tracePt t="38941" x="1319213" y="2471738"/>
          <p14:tracePt t="38978" x="1319213" y="2446338"/>
          <p14:tracePt t="38992" x="1289050" y="2413000"/>
          <p14:tracePt t="39010" x="1289050" y="2386013"/>
          <p14:tracePt t="39027" x="1289050" y="2360613"/>
          <p14:tracePt t="39033" x="1289050" y="2332038"/>
          <p14:tracePt t="39043" x="1289050" y="2306638"/>
          <p14:tracePt t="39059" x="1289050" y="2276475"/>
          <p14:tracePt t="39075" x="1289050" y="2251075"/>
          <p14:tracePt t="39091" x="1289050" y="2225675"/>
          <p14:tracePt t="39108" x="1322388" y="2212975"/>
          <p14:tracePt t="39125" x="1335088" y="2200275"/>
          <p14:tracePt t="39141" x="1347788" y="2185988"/>
          <p14:tracePt t="39159" x="1357313" y="2173288"/>
          <p14:tracePt t="39163" x="1370013" y="2160588"/>
          <p14:tracePt t="39185" x="1395413" y="2160588"/>
          <p14:tracePt t="39202" x="1441450" y="2147888"/>
          <p14:tracePt t="39209" x="1454150" y="2135188"/>
          <p14:tracePt t="39225" x="1509713" y="2106613"/>
          <p14:tracePt t="39241" x="1570038" y="2076450"/>
          <p14:tracePt t="39259" x="1625600" y="2046288"/>
          <p14:tracePt t="39276" x="1654175" y="2012950"/>
          <p14:tracePt t="39293" x="1714500" y="1987550"/>
          <p14:tracePt t="39308" x="1770063" y="1960563"/>
          <p14:tracePt t="39326" x="1816100" y="1931988"/>
          <p14:tracePt t="39329" x="1828800" y="1906588"/>
          <p14:tracePt t="39342" x="1858963" y="1906588"/>
          <p14:tracePt t="39345" x="1927225" y="1871663"/>
          <p14:tracePt t="39362" x="1952625" y="1871663"/>
          <p14:tracePt t="39375" x="1978025" y="1871663"/>
          <p14:tracePt t="39378" x="1990725" y="1858963"/>
          <p14:tracePt t="39392" x="2003425" y="1846263"/>
          <p14:tracePt t="39409" x="2089150" y="1846263"/>
          <p14:tracePt t="39426" x="2178050" y="1846263"/>
          <p14:tracePt t="39443" x="2246313" y="1876425"/>
          <p14:tracePt t="39459" x="2382838" y="1931988"/>
          <p14:tracePt t="39475" x="2451100" y="1970088"/>
          <p14:tracePt t="39492" x="2527300" y="2016125"/>
          <p14:tracePt t="39509" x="2590800" y="2076450"/>
          <p14:tracePt t="39512" x="2616200" y="2106613"/>
          <p14:tracePt t="39526" x="2646363" y="2135188"/>
          <p14:tracePt t="39529" x="2676525" y="2165350"/>
          <p14:tracePt t="39543" x="2709863" y="2195513"/>
          <p14:tracePt t="39546" x="2740025" y="2225675"/>
          <p14:tracePt t="39561" x="2740025" y="2254250"/>
          <p14:tracePt t="39585" x="2740025" y="2279650"/>
          <p14:tracePt t="39617" x="2740025" y="2309813"/>
          <p14:tracePt t="39625" x="2714625" y="2339975"/>
          <p14:tracePt t="39633" x="2701925" y="2347913"/>
          <p14:tracePt t="39643" x="2659063" y="2378075"/>
          <p14:tracePt t="39658" x="2598738" y="2438400"/>
          <p14:tracePt t="39675" x="2454275" y="2492375"/>
          <p14:tracePt t="39692" x="2357438" y="2590800"/>
          <p14:tracePt t="39709" x="2263775" y="2620963"/>
          <p14:tracePt t="39712" x="2254250" y="2633663"/>
          <p14:tracePt t="39726" x="2224088" y="2659063"/>
          <p14:tracePt t="39729" x="2198688" y="2659063"/>
          <p14:tracePt t="39742" x="2170113" y="2659063"/>
          <p14:tracePt t="39762" x="2144713" y="2659063"/>
          <p14:tracePt t="39786" x="2117725" y="2659063"/>
          <p14:tracePt t="39810" x="2089150" y="2659063"/>
          <p14:tracePt t="39817" x="2063750" y="2659063"/>
          <p14:tracePt t="39825" x="2033588" y="2659063"/>
          <p14:tracePt t="39842" x="1957388" y="2616200"/>
          <p14:tracePt t="39859" x="1879600" y="2573338"/>
          <p14:tracePt t="39876" x="1851025" y="2540000"/>
          <p14:tracePt t="39892" x="1790700" y="2514600"/>
          <p14:tracePt t="39909" x="1735138" y="2454275"/>
          <p14:tracePt t="39913" x="1722438" y="2446338"/>
          <p14:tracePt t="39925" x="1709738" y="2433638"/>
          <p14:tracePt t="39928" x="1697038" y="2420938"/>
          <p14:tracePt t="39942" x="1671638" y="2395538"/>
          <p14:tracePt t="39945" x="1671638" y="2332038"/>
          <p14:tracePt t="39959" x="1671638" y="2301875"/>
          <p14:tracePt t="39977" x="1671638" y="2246313"/>
          <p14:tracePt t="39992" x="1671638" y="2220913"/>
          <p14:tracePt t="40009" x="1671638" y="2165350"/>
          <p14:tracePt t="40026" x="1671638" y="2109788"/>
          <p14:tracePt t="40043" x="1671638" y="2046288"/>
          <p14:tracePt t="40059" x="1697038" y="1990725"/>
          <p14:tracePt t="40075" x="1727200" y="1960563"/>
          <p14:tracePt t="40092" x="1744663" y="1914525"/>
          <p14:tracePt t="40109" x="1765300" y="1889125"/>
          <p14:tracePt t="40125" x="1795463" y="1863725"/>
          <p14:tracePt t="40142" x="1820863" y="1863725"/>
          <p14:tracePt t="40158" x="1851025" y="1863725"/>
          <p14:tracePt t="40175" x="1876425" y="1863725"/>
          <p14:tracePt t="40178" x="1901825" y="1863725"/>
          <p14:tracePt t="40192" x="1965325" y="1863725"/>
          <p14:tracePt t="40209" x="1995488" y="1863725"/>
          <p14:tracePt t="40225" x="2054225" y="1884363"/>
          <p14:tracePt t="40242" x="2157413" y="1931988"/>
          <p14:tracePt t="40259" x="2259013" y="1995488"/>
          <p14:tracePt t="40276" x="2322513" y="2089150"/>
          <p14:tracePt t="40292" x="2352675" y="2182813"/>
          <p14:tracePt t="40308" x="2382838" y="2241550"/>
          <p14:tracePt t="40325" x="2357438" y="2297113"/>
          <p14:tracePt t="40342" x="2327275" y="2357438"/>
          <p14:tracePt t="40345" x="2297113" y="2386013"/>
          <p14:tracePt t="40359" x="2263775" y="2416175"/>
          <p14:tracePt t="40362" x="2233613" y="2446338"/>
          <p14:tracePt t="40376" x="2157413" y="2527300"/>
          <p14:tracePt t="40393" x="2016125" y="2595563"/>
          <p14:tracePt t="40409" x="1922463" y="2628900"/>
          <p14:tracePt t="40425" x="1828800" y="2628900"/>
          <p14:tracePt t="40443" x="1803400" y="2628900"/>
          <p14:tracePt t="40466" x="1773238" y="2628900"/>
          <p14:tracePt t="40475" x="1747838" y="2628900"/>
          <p14:tracePt t="40492" x="1671638" y="2582863"/>
          <p14:tracePt t="40509" x="1603375" y="2441575"/>
          <p14:tracePt t="40525" x="1560513" y="2254250"/>
          <p14:tracePt t="40528" x="1560513" y="2190750"/>
          <p14:tracePt t="40542" x="1560513" y="2106613"/>
          <p14:tracePt t="40545" x="1560513" y="2063750"/>
          <p14:tracePt t="40559" x="1573213" y="1973263"/>
          <p14:tracePt t="40562" x="1603375" y="1944688"/>
          <p14:tracePt t="40576" x="1679575" y="1897063"/>
          <p14:tracePt t="40592" x="1719263" y="1884363"/>
          <p14:tracePt t="40609" x="1773238" y="1884363"/>
          <p14:tracePt t="40626" x="1838325" y="1884363"/>
          <p14:tracePt t="40643" x="1863725" y="1884363"/>
          <p14:tracePt t="40659" x="1965325" y="1990725"/>
          <p14:tracePt t="40675" x="2016125" y="2106613"/>
          <p14:tracePt t="40692" x="2046288" y="2200275"/>
          <p14:tracePt t="40708" x="2046288" y="2289175"/>
          <p14:tracePt t="40725" x="1995488" y="2408238"/>
          <p14:tracePt t="40729" x="1965325" y="2438400"/>
          <p14:tracePt t="40742" x="1897063" y="2471738"/>
          <p14:tracePt t="40745" x="1871663" y="2471738"/>
          <p14:tracePt t="40759" x="1841500" y="2471738"/>
          <p14:tracePt t="40762" x="1816100" y="2471738"/>
          <p14:tracePt t="40775" x="1790700" y="2471738"/>
          <p14:tracePt t="40779" x="1760538" y="2471738"/>
          <p14:tracePt t="40792" x="1735138" y="2471738"/>
          <p14:tracePt t="40817" x="1722438" y="2463800"/>
          <p14:tracePt t="40826" x="1709738" y="2451100"/>
          <p14:tracePt t="42042" x="1697038" y="2413000"/>
          <p14:tracePt t="42049" x="1697038" y="2347913"/>
          <p14:tracePt t="42058" x="1697038" y="2284413"/>
          <p14:tracePt t="42075" x="1651000" y="2208213"/>
          <p14:tracePt t="42092" x="1633538" y="2132013"/>
          <p14:tracePt t="42108" x="1633538" y="1960563"/>
          <p14:tracePt t="42125" x="1701800" y="1863725"/>
          <p14:tracePt t="42128" x="1701800" y="1833563"/>
          <p14:tracePt t="42142" x="1719263" y="1787525"/>
          <p14:tracePt t="42145" x="1747838" y="1757363"/>
          <p14:tracePt t="42158" x="1760538" y="1744663"/>
          <p14:tracePt t="42185" x="1760538" y="1719263"/>
          <p14:tracePt t="42193" x="1773238" y="1706563"/>
          <p14:tracePt t="42210" x="1800225" y="1706563"/>
          <p14:tracePt t="42227" x="1812925" y="1697038"/>
          <p14:tracePt t="42242" x="1820863" y="1684338"/>
          <p14:tracePt t="42259" x="1876425" y="1658938"/>
          <p14:tracePt t="42275" x="1931988" y="1633538"/>
          <p14:tracePt t="42292" x="1970088" y="1616075"/>
          <p14:tracePt t="42309" x="2025650" y="1590675"/>
          <p14:tracePt t="42326" x="2063750" y="1577975"/>
          <p14:tracePt t="42329" x="2092325" y="1547813"/>
          <p14:tracePt t="42342" x="2160588" y="1514475"/>
          <p14:tracePt t="42358" x="2185988" y="1514475"/>
          <p14:tracePt t="42361" x="2216150" y="1514475"/>
          <p14:tracePt t="42378" x="2241550" y="1514475"/>
          <p14:tracePt t="42393" x="2271713" y="1484313"/>
          <p14:tracePt t="42410" x="2301875" y="1484313"/>
          <p14:tracePt t="42425" x="2352675" y="1484313"/>
          <p14:tracePt t="42442" x="2408238" y="1484313"/>
          <p14:tracePt t="42458" x="2463800" y="1484313"/>
          <p14:tracePt t="42475" x="2555875" y="1514475"/>
          <p14:tracePt t="42492" x="2773363" y="1514475"/>
          <p14:tracePt t="42508" x="3016250" y="1552575"/>
          <p14:tracePt t="42525" x="3198813" y="1587500"/>
          <p14:tracePt t="42528" x="3262313" y="1587500"/>
          <p14:tracePt t="42542" x="3292475" y="1587500"/>
          <p14:tracePt t="42546" x="3317875" y="1587500"/>
          <p14:tracePt t="42558" x="3343275" y="1587500"/>
          <p14:tracePt t="42578" x="3373438" y="1587500"/>
          <p14:tracePt t="42601" x="3398838" y="1587500"/>
          <p14:tracePt t="42617" x="3429000" y="1587500"/>
          <p14:tracePt t="42626" x="3454400" y="1587500"/>
          <p14:tracePt t="42642" x="3479800" y="1587500"/>
          <p14:tracePt t="42659" x="3535363" y="1587500"/>
          <p14:tracePt t="42675" x="3578225" y="1600200"/>
          <p14:tracePt t="42692" x="3644900" y="1612900"/>
          <p14:tracePt t="42709" x="3692525" y="1646238"/>
          <p14:tracePt t="42725" x="3768725" y="1706563"/>
          <p14:tracePt t="42742" x="3887788" y="1774825"/>
          <p14:tracePt t="42745" x="3963988" y="1828800"/>
          <p14:tracePt t="42759" x="4011613" y="1876425"/>
          <p14:tracePt t="42761" x="4084638" y="1914525"/>
          <p14:tracePt t="42775" x="4160838" y="1990725"/>
          <p14:tracePt t="42779" x="4229100" y="2025650"/>
          <p14:tracePt t="42793" x="4376738" y="2135188"/>
          <p14:tracePt t="42809" x="4462463" y="2212975"/>
          <p14:tracePt t="42827" x="4462463" y="2266950"/>
          <p14:tracePt t="42842" x="4492625" y="2297113"/>
          <p14:tracePt t="43009" x="4522788" y="2327275"/>
          <p14:tracePt t="43025" x="4522788" y="2357438"/>
          <p14:tracePt t="43033" x="4522788" y="2382838"/>
          <p14:tracePt t="43049" x="4551363" y="2413000"/>
          <p14:tracePt t="43058" x="4551363" y="2425700"/>
          <p14:tracePt t="43075" x="4551363" y="2463800"/>
          <p14:tracePt t="43092" x="4551363" y="2492375"/>
          <p14:tracePt t="43108" x="4551363" y="2544763"/>
          <p14:tracePt t="43126" x="4564063" y="2557463"/>
          <p14:tracePt t="43129" x="4576763" y="2570163"/>
          <p14:tracePt t="43314" x="4619625" y="2582863"/>
          <p14:tracePt t="43330" x="4645025" y="2582863"/>
          <p14:tracePt t="43346" x="4692650" y="2598738"/>
          <p14:tracePt t="43353" x="4692650" y="2624138"/>
          <p14:tracePt t="43362" x="4721225" y="2654300"/>
          <p14:tracePt t="43378" x="4738688" y="2701925"/>
          <p14:tracePt t="43392" x="4751388" y="2714625"/>
          <p14:tracePt t="43410" x="4776788" y="2770188"/>
          <p14:tracePt t="43427" x="4789488" y="2811463"/>
          <p14:tracePt t="43443" x="4802188" y="2824163"/>
          <p14:tracePt t="43529" x="4802188" y="2851150"/>
          <p14:tracePt t="43577" x="4802188" y="2876550"/>
          <p14:tracePt t="43585" x="4802188" y="2901950"/>
          <p14:tracePt t="43601" x="4832350" y="2952750"/>
          <p14:tracePt t="43610" x="4832350" y="2995613"/>
          <p14:tracePt t="43625" x="4832350" y="3021013"/>
          <p14:tracePt t="43642" x="4832350" y="3092450"/>
          <p14:tracePt t="43659" x="4832350" y="3165475"/>
          <p14:tracePt t="43675" x="4832350" y="3254375"/>
          <p14:tracePt t="43692" x="4832350" y="3343275"/>
          <p14:tracePt t="43708" x="4832350" y="3398838"/>
          <p14:tracePt t="43725" x="4832350" y="3454400"/>
          <p14:tracePt t="43728" x="4832350" y="3479800"/>
          <p14:tracePt t="43769" x="4832350" y="3509963"/>
          <p14:tracePt t="43793" x="4827588" y="3522663"/>
          <p14:tracePt t="43817" x="4814888" y="3535363"/>
          <p14:tracePt t="43842" x="4814888" y="3560763"/>
          <p14:tracePt t="43849" x="4814888" y="3586163"/>
          <p14:tracePt t="43859" x="4814888" y="3611563"/>
          <p14:tracePt t="43875" x="4814888" y="3641725"/>
          <p14:tracePt t="43892" x="4837113" y="3702050"/>
          <p14:tracePt t="43909" x="4837113" y="3752850"/>
          <p14:tracePt t="43925" x="4870450" y="3811588"/>
          <p14:tracePt t="43928" x="4870450" y="3836988"/>
          <p14:tracePt t="43942" x="4900613" y="3867150"/>
          <p14:tracePt t="43945" x="4900613" y="3897313"/>
          <p14:tracePt t="43958" x="4900613" y="3922713"/>
          <p14:tracePt t="43961" x="4900613" y="3948113"/>
          <p14:tracePt t="43976" x="4900613" y="4003675"/>
          <p14:tracePt t="43991" x="4900613" y="4033838"/>
          <p14:tracePt t="43993" x="4900613" y="4059238"/>
          <p14:tracePt t="44009" x="4900613" y="4113213"/>
          <p14:tracePt t="44025" x="4900613" y="4168775"/>
          <p14:tracePt t="44043" x="4900613" y="4219575"/>
          <p14:tracePt t="44058" x="4900613" y="4249738"/>
          <p14:tracePt t="44075" x="4900613" y="4275138"/>
          <p14:tracePt t="44092" x="4900613" y="4330700"/>
          <p14:tracePt t="44109" x="4900613" y="4356100"/>
          <p14:tracePt t="44112" x="4892675" y="4368800"/>
          <p14:tracePt t="44126" x="4879975" y="4381500"/>
          <p14:tracePt t="44129" x="4879975" y="4406900"/>
          <p14:tracePt t="44142" x="4879975" y="4437063"/>
          <p14:tracePt t="44145" x="4862513" y="4484688"/>
          <p14:tracePt t="44159" x="4854575" y="4492625"/>
          <p14:tracePt t="44162" x="4824413" y="4522788"/>
          <p14:tracePt t="44175" x="4794250" y="4551363"/>
          <p14:tracePt t="44178" x="4794250" y="4616450"/>
          <p14:tracePt t="44193" x="4764088" y="4675188"/>
          <p14:tracePt t="44208" x="4733925" y="4764088"/>
          <p14:tracePt t="44225" x="4705350" y="4819650"/>
          <p14:tracePt t="44242" x="4670425" y="4849813"/>
          <p14:tracePt t="44259" x="4662488" y="4892675"/>
          <p14:tracePt t="44275" x="4637088" y="4892675"/>
          <p14:tracePt t="44292" x="4624388" y="4900613"/>
          <p14:tracePt t="44309" x="4586288" y="4913313"/>
          <p14:tracePt t="44325" x="4560888" y="4968875"/>
          <p14:tracePt t="44346" x="4530725" y="4968875"/>
          <p14:tracePt t="44362" x="4505325" y="4968875"/>
          <p14:tracePt t="44377" x="4479925" y="4968875"/>
          <p14:tracePt t="44393" x="4402138" y="4986338"/>
          <p14:tracePt t="44408" x="4325938" y="5029200"/>
          <p14:tracePt t="44425" x="4232275" y="5057775"/>
          <p14:tracePt t="44442" x="4117975" y="5110163"/>
          <p14:tracePt t="44458" x="4044950" y="5126038"/>
          <p14:tracePt t="44475" x="4003675" y="5138738"/>
          <p14:tracePt t="44492" x="3935413" y="5151438"/>
          <p14:tracePt t="44509" x="3905250" y="5181600"/>
          <p14:tracePt t="44513" x="3879850" y="5181600"/>
          <p14:tracePt t="44525" x="3849688" y="5181600"/>
          <p14:tracePt t="44528" x="3824288" y="5181600"/>
          <p14:tracePt t="44542" x="3798888" y="5181600"/>
          <p14:tracePt t="44545" x="3768725" y="5181600"/>
          <p14:tracePt t="44559" x="3743325" y="5181600"/>
          <p14:tracePt t="44562" x="3713163" y="5181600"/>
          <p14:tracePt t="44575" x="3687763" y="5181600"/>
          <p14:tracePt t="44578" x="3624263" y="5181600"/>
          <p14:tracePt t="44593" x="3530600" y="5151438"/>
          <p14:tracePt t="44609" x="3500438" y="5151438"/>
          <p14:tracePt t="44627" x="3475038" y="5151438"/>
          <p14:tracePt t="44642" x="3419475" y="5151438"/>
          <p14:tracePt t="44659" x="3394075" y="5151438"/>
          <p14:tracePt t="44675" x="3279775" y="5135563"/>
          <p14:tracePt t="44692" x="3211513" y="5122863"/>
          <p14:tracePt t="44709" x="3117850" y="5122863"/>
          <p14:tracePt t="44725" x="2947988" y="5122863"/>
          <p14:tracePt t="44728" x="2922588" y="5122863"/>
          <p14:tracePt t="44741" x="2859088" y="5122863"/>
          <p14:tracePt t="44744" x="2795588" y="5122863"/>
          <p14:tracePt t="44758" x="2765425" y="5122863"/>
          <p14:tracePt t="44761" x="2740025" y="5122863"/>
          <p14:tracePt t="44785" x="2714625" y="5122863"/>
          <p14:tracePt t="44817" x="2679700" y="5092700"/>
          <p14:tracePt t="44833" x="2654300" y="5092700"/>
          <p14:tracePt t="44843" x="2641600" y="5092700"/>
          <p14:tracePt t="44849" x="2603500" y="5092700"/>
          <p14:tracePt t="44858" x="2570163" y="5062538"/>
          <p14:tracePt t="44875" x="2514600" y="5032375"/>
          <p14:tracePt t="44892" x="2436813" y="4986338"/>
          <p14:tracePt t="44909" x="2339975" y="4918075"/>
          <p14:tracePt t="44925" x="2259013" y="4841875"/>
          <p14:tracePt t="44941" x="2178050" y="4760913"/>
          <p14:tracePt t="44944" x="2165350" y="4748213"/>
          <p14:tracePt t="44959" x="2139950" y="4722813"/>
          <p14:tracePt t="44962" x="2127250" y="4710113"/>
          <p14:tracePt t="44975" x="2101850" y="4679950"/>
          <p14:tracePt t="44977" x="2089150" y="4672013"/>
          <p14:tracePt t="44992" x="2051050" y="4629150"/>
          <p14:tracePt t="45009" x="1998663" y="4513263"/>
          <p14:tracePt t="45025" x="1935163" y="4419600"/>
          <p14:tracePt t="45042" x="1833563" y="4318000"/>
          <p14:tracePt t="45059" x="1795463" y="4279900"/>
          <p14:tracePt t="45075" x="1778000" y="4203700"/>
          <p14:tracePt t="45093" x="1765300" y="4135438"/>
          <p14:tracePt t="45109" x="1735138" y="4105275"/>
          <p14:tracePt t="45125" x="1735138" y="4049713"/>
          <p14:tracePt t="45129" x="1735138" y="4024313"/>
          <p14:tracePt t="45141" x="1735138" y="3998913"/>
          <p14:tracePt t="45145" x="1735138" y="3935413"/>
          <p14:tracePt t="45158" x="1735138" y="3905250"/>
          <p14:tracePt t="45160" x="1735138" y="3879850"/>
          <p14:tracePt t="45175" x="1735138" y="3816350"/>
          <p14:tracePt t="45179" x="1735138" y="3786188"/>
          <p14:tracePt t="45192" x="1735138" y="3697288"/>
          <p14:tracePt t="45208" x="1735138" y="3608388"/>
          <p14:tracePt t="45225" x="1735138" y="3552825"/>
          <p14:tracePt t="45242" x="1778000" y="3475038"/>
          <p14:tracePt t="45258" x="1854200" y="3395663"/>
          <p14:tracePt t="45275" x="1889125" y="3322638"/>
          <p14:tracePt t="45292" x="1931988" y="3262313"/>
          <p14:tracePt t="45308" x="2033588" y="3198813"/>
          <p14:tracePt t="45325" x="2109788" y="3152775"/>
          <p14:tracePt t="45329" x="2157413" y="3135313"/>
          <p14:tracePt t="45342" x="2165350" y="3122613"/>
          <p14:tracePt t="45345" x="2208213" y="3109913"/>
          <p14:tracePt t="45359" x="2238375" y="3079750"/>
          <p14:tracePt t="45361" x="2301875" y="3079750"/>
          <p14:tracePt t="45375" x="2314575" y="3067050"/>
          <p14:tracePt t="45378" x="2357438" y="3054350"/>
          <p14:tracePt t="45392" x="2428875" y="3036888"/>
          <p14:tracePt t="45409" x="2540000" y="3021013"/>
          <p14:tracePt t="45425" x="2633663" y="2990850"/>
          <p14:tracePt t="45442" x="2727325" y="2990850"/>
          <p14:tracePt t="45458" x="2778125" y="2990850"/>
          <p14:tracePt t="45475" x="2836863" y="2960688"/>
          <p14:tracePt t="45492" x="2927350" y="2960688"/>
          <p14:tracePt t="45508" x="3024188" y="2927350"/>
          <p14:tracePt t="45526" x="3074988" y="2927350"/>
          <p14:tracePt t="45528" x="3160713" y="2927350"/>
          <p14:tracePt t="45542" x="3206750" y="2927350"/>
          <p14:tracePt t="45544" x="3233738" y="2927350"/>
          <p14:tracePt t="45559" x="3297238" y="2927350"/>
          <p14:tracePt t="45562" x="3360738" y="2927350"/>
          <p14:tracePt t="45575" x="3424238" y="2927350"/>
          <p14:tracePt t="45578" x="3487738" y="2927350"/>
          <p14:tracePt t="45592" x="3616325" y="2927350"/>
          <p14:tracePt t="45609" x="3671888" y="2927350"/>
          <p14:tracePt t="45625" x="3725863" y="2927350"/>
          <p14:tracePt t="45642" x="3781425" y="2927350"/>
          <p14:tracePt t="45659" x="3832225" y="2927350"/>
          <p14:tracePt t="45675" x="3925888" y="2927350"/>
          <p14:tracePt t="45691" x="4016375" y="2927350"/>
          <p14:tracePt t="45709" x="4148138" y="2957513"/>
          <p14:tracePt t="45724" x="4203700" y="2957513"/>
          <p14:tracePt t="45741" x="4257675" y="2957513"/>
          <p14:tracePt t="45745" x="4283075" y="2957513"/>
          <p14:tracePt t="45778" x="4313238" y="2986088"/>
          <p14:tracePt t="45810" x="4343400" y="2986088"/>
          <p14:tracePt t="45833" x="4389438" y="3003550"/>
          <p14:tracePt t="45849" x="4419600" y="3033713"/>
          <p14:tracePt t="45866" x="4449763" y="3063875"/>
          <p14:tracePt t="45882" x="4462463" y="3076575"/>
          <p14:tracePt t="45889" x="4500563" y="3105150"/>
          <p14:tracePt t="45905" x="4518025" y="3135313"/>
          <p14:tracePt t="45922" x="4530725" y="3143250"/>
          <p14:tracePt t="45930" x="4543425" y="3155950"/>
          <p14:tracePt t="45942" x="4551363" y="3170238"/>
          <p14:tracePt t="45944" x="4551363" y="3195638"/>
          <p14:tracePt t="45962" x="4568825" y="3241675"/>
          <p14:tracePt t="45977" x="4581525" y="3254375"/>
          <p14:tracePt t="45992" x="4581525" y="3279775"/>
          <p14:tracePt t="46074" x="4581525" y="3292475"/>
          <p14:tracePt t="46081" x="4581525" y="3305175"/>
          <p14:tracePt t="46114" x="4581525" y="3330575"/>
          <p14:tracePt t="46137" x="4581525" y="3355975"/>
          <p14:tracePt t="46162" x="4581525" y="3386138"/>
          <p14:tracePt t="46217" x="4594225" y="3395663"/>
          <p14:tracePt t="46266" x="4619625" y="3395663"/>
          <p14:tracePt t="46273" x="4632325" y="3390900"/>
          <p14:tracePt t="46281" x="4645025" y="3378200"/>
          <p14:tracePt t="46298" x="4654550" y="3365500"/>
          <p14:tracePt t="46914" x="4679950" y="3365500"/>
          <p14:tracePt t="46921" x="4679950" y="3386138"/>
          <p14:tracePt t="46929" x="4679950" y="3416300"/>
          <p14:tracePt t="46942" x="4679950" y="3441700"/>
          <p14:tracePt t="46959" x="4695825" y="3489325"/>
          <p14:tracePt t="46962" x="4708525" y="3502025"/>
          <p14:tracePt t="46975" x="4725988" y="3578225"/>
          <p14:tracePt t="46978" x="4733925" y="3590925"/>
          <p14:tracePt t="46991" x="4751388" y="3629025"/>
          <p14:tracePt t="46994" x="4760913" y="3641725"/>
          <p14:tracePt t="47009" x="4773613" y="3679825"/>
          <p14:tracePt t="47026" x="4786313" y="3692525"/>
          <p14:tracePt t="47042" x="4814888" y="3717925"/>
          <p14:tracePt t="50625" x="4824413" y="3730625"/>
          <p14:tracePt t="50633" x="4960938" y="3730625"/>
          <p14:tracePt t="50642" x="5189538" y="3687763"/>
          <p14:tracePt t="50658" x="6159500" y="3446463"/>
          <p14:tracePt t="50674" x="7192963" y="3190875"/>
          <p14:tracePt t="50691" x="7967663" y="3079750"/>
          <p14:tracePt t="50708" x="8316913" y="3036888"/>
          <p14:tracePt t="50725" x="8405813" y="3036888"/>
          <p14:tracePt t="50800" x="8418513" y="3024188"/>
          <p14:tracePt t="50810" x="8418513" y="2998788"/>
          <p14:tracePt t="50817" x="8375650" y="2952750"/>
          <p14:tracePt t="50825" x="8299450" y="2871788"/>
          <p14:tracePt t="50841" x="8099425" y="2752725"/>
          <p14:tracePt t="50857" x="7869238" y="2608263"/>
          <p14:tracePt t="50875" x="7593013" y="2459038"/>
          <p14:tracePt t="50891" x="7342188" y="2332038"/>
          <p14:tracePt t="50908" x="7096125" y="2251075"/>
          <p14:tracePt t="50923" x="6797675" y="2165350"/>
          <p14:tracePt t="50942" x="6445250" y="2079625"/>
          <p14:tracePt t="50944" x="6219825" y="2079625"/>
          <p14:tracePt t="50958" x="5984875" y="2033588"/>
          <p14:tracePt t="50961" x="5759450" y="2033588"/>
          <p14:tracePt t="50975" x="5534025" y="2033588"/>
          <p14:tracePt t="50979" x="5364163" y="2033588"/>
          <p14:tracePt t="50991" x="5194300" y="2033588"/>
          <p14:tracePt t="50994" x="4968875" y="2033588"/>
          <p14:tracePt t="51008" x="4629150" y="2033588"/>
          <p14:tracePt t="51025" x="4283075" y="2033588"/>
          <p14:tracePt t="51043" x="3998913" y="2033588"/>
          <p14:tracePt t="51058" x="3760788" y="2071688"/>
          <p14:tracePt t="51075" x="3590925" y="2165350"/>
          <p14:tracePt t="51092" x="3492500" y="2246313"/>
          <p14:tracePt t="51108" x="3467100" y="2289175"/>
          <p14:tracePt t="51125" x="3406775" y="2347913"/>
          <p14:tracePt t="51141" x="3381375" y="2370138"/>
          <p14:tracePt t="51144" x="3373438" y="2382838"/>
          <p14:tracePt t="51162" x="3343275" y="2413000"/>
          <p14:tracePt t="51175" x="3313113" y="2441575"/>
          <p14:tracePt t="51192" x="3275013" y="2454275"/>
          <p14:tracePt t="51208" x="3236913" y="2492375"/>
          <p14:tracePt t="51224" x="3173413" y="2552700"/>
          <p14:tracePt t="51241" x="3152775" y="2578100"/>
          <p14:tracePt t="51258" x="3140075" y="2598738"/>
          <p14:tracePt t="51275" x="3140075" y="2638425"/>
          <p14:tracePt t="51292" x="3140075" y="2667000"/>
          <p14:tracePt t="51308" x="3148013" y="2679700"/>
          <p14:tracePt t="51466" x="3127375" y="2679700"/>
          <p14:tracePt t="51482" x="3097213" y="2679700"/>
          <p14:tracePt t="51489" x="3071813" y="2679700"/>
          <p14:tracePt t="51497" x="3041650" y="2679700"/>
          <p14:tracePt t="51508" x="3016250" y="2679700"/>
          <p14:tracePt t="51525" x="2960688" y="2679700"/>
          <p14:tracePt t="51528" x="2935288" y="2679700"/>
          <p14:tracePt t="51546" x="2905125" y="2679700"/>
          <p14:tracePt t="51641" x="2930525" y="2679700"/>
          <p14:tracePt t="51649" x="2943225" y="2671763"/>
          <p14:tracePt t="51657" x="3003550" y="2641600"/>
          <p14:tracePt t="51674" x="3049588" y="2590800"/>
          <p14:tracePt t="51691" x="3190875" y="2522538"/>
          <p14:tracePt t="51708" x="3360738" y="2451100"/>
          <p14:tracePt t="51725" x="3479800" y="2344738"/>
          <p14:tracePt t="51742" x="3629025" y="2233613"/>
          <p14:tracePt t="51744" x="3700463" y="2200275"/>
          <p14:tracePt t="51758" x="3725863" y="2200275"/>
          <p14:tracePt t="51761" x="3756025" y="2170113"/>
          <p14:tracePt t="51775" x="3768725" y="2170113"/>
          <p14:tracePt t="51778" x="3794125" y="2157413"/>
          <p14:tracePt t="51817" x="3811588" y="2109788"/>
          <p14:tracePt t="51826" x="3857625" y="2093913"/>
          <p14:tracePt t="51833" x="3887788" y="2063750"/>
          <p14:tracePt t="51841" x="3917950" y="2033588"/>
          <p14:tracePt t="51858" x="3990975" y="1990725"/>
          <p14:tracePt t="51874" x="4087813" y="1922463"/>
          <p14:tracePt t="51891" x="4206875" y="1841500"/>
          <p14:tracePt t="51908" x="4283075" y="1795463"/>
          <p14:tracePt t="51925" x="4322763" y="1782763"/>
          <p14:tracePt t="52017" x="4318000" y="1770063"/>
          <p14:tracePt t="52025" x="4257675" y="1770063"/>
          <p14:tracePt t="52042" x="4168775" y="1770063"/>
          <p14:tracePt t="52058" x="4032250" y="1800225"/>
          <p14:tracePt t="52075" x="3938588" y="1828800"/>
          <p14:tracePt t="52091" x="3760788" y="1901825"/>
          <p14:tracePt t="52107" x="3629025" y="1935163"/>
          <p14:tracePt t="52125" x="3573463" y="1935163"/>
          <p14:tracePt t="52141" x="3543300" y="1935163"/>
          <p14:tracePt t="52158" x="3535363" y="1947863"/>
          <p14:tracePt t="52186" x="3522663" y="1960563"/>
          <p14:tracePt t="52225" x="3543300" y="1960563"/>
          <p14:tracePt t="52233" x="3632200" y="1909763"/>
          <p14:tracePt t="52242" x="3684588" y="1858963"/>
          <p14:tracePt t="52258" x="3790950" y="1752600"/>
          <p14:tracePt t="52274" x="3849688" y="1693863"/>
          <p14:tracePt t="52291" x="3897313" y="1676400"/>
          <p14:tracePt t="52330" x="3892550" y="1668463"/>
          <p14:tracePt t="52337" x="3849688" y="1668463"/>
          <p14:tracePt t="52345" x="3778250" y="1714500"/>
          <p14:tracePt t="52359" x="3709988" y="1747838"/>
          <p14:tracePt t="52362" x="3611563" y="1808163"/>
          <p14:tracePt t="52375" x="3487738" y="1851025"/>
          <p14:tracePt t="52378" x="3335338" y="1914525"/>
          <p14:tracePt t="52391" x="3087688" y="1995488"/>
          <p14:tracePt t="52408" x="2820988" y="2058988"/>
          <p14:tracePt t="52425" x="2649538" y="2114550"/>
          <p14:tracePt t="52440" x="2636838" y="2127250"/>
          <p14:tracePt t="52497" x="2662238" y="2127250"/>
          <p14:tracePt t="52506" x="2722563" y="2127250"/>
          <p14:tracePt t="52514" x="2790825" y="2097088"/>
          <p14:tracePt t="52525" x="2862263" y="2063750"/>
          <p14:tracePt t="52528" x="3071813" y="1970088"/>
          <p14:tracePt t="52542" x="3165475" y="1931988"/>
          <p14:tracePt t="52545" x="3317875" y="1866900"/>
          <p14:tracePt t="52557" x="3522663" y="1795463"/>
          <p14:tracePt t="52575" x="3990975" y="1658938"/>
          <p14:tracePt t="52578" x="4164013" y="1612900"/>
          <p14:tracePt t="52591" x="4310063" y="1582738"/>
          <p14:tracePt t="52609" x="4373563" y="1582738"/>
          <p14:tracePt t="52690" x="4386263" y="1590675"/>
          <p14:tracePt t="52706" x="4386263" y="1616075"/>
          <p14:tracePt t="52730" x="4386263" y="1646238"/>
          <p14:tracePt t="52736" x="4376738" y="1693863"/>
          <p14:tracePt t="52746" x="4348163" y="1693863"/>
          <p14:tracePt t="52758" x="4300538" y="1739900"/>
          <p14:tracePt t="52761" x="4229100" y="1774825"/>
          <p14:tracePt t="52775" x="4194175" y="1846263"/>
          <p14:tracePt t="52778" x="4143375" y="1893888"/>
          <p14:tracePt t="52791" x="4087813" y="1970088"/>
          <p14:tracePt t="52794" x="4057650" y="2016125"/>
          <p14:tracePt t="52808" x="4011613" y="2093913"/>
          <p14:tracePt t="52826" x="3981450" y="2122488"/>
          <p14:tracePt t="52842" x="3935413" y="2139950"/>
          <p14:tracePt t="52873" x="3922713" y="2152650"/>
          <p14:tracePt t="52986" x="3943350" y="2152650"/>
          <p14:tracePt t="52993" x="4006850" y="2152650"/>
          <p14:tracePt t="53008" x="4135438" y="2152650"/>
          <p14:tracePt t="53026" x="4356100" y="2152650"/>
          <p14:tracePt t="53041" x="4645025" y="2152650"/>
          <p14:tracePt t="53058" x="4986338" y="2152650"/>
          <p14:tracePt t="53074" x="5326063" y="2152650"/>
          <p14:tracePt t="53091" x="5559425" y="2152650"/>
          <p14:tracePt t="53108" x="5614988" y="2152650"/>
          <p14:tracePt t="53186" x="5513388" y="2152650"/>
          <p14:tracePt t="53192" x="5449888" y="2152650"/>
          <p14:tracePt t="53209" x="5278438" y="2152650"/>
          <p14:tracePt t="53225" x="5202238" y="2160588"/>
          <p14:tracePt t="53242" x="5189538" y="2173288"/>
          <p14:tracePt t="53273" x="5211763" y="2173288"/>
          <p14:tracePt t="53289" x="5321300" y="2212975"/>
          <p14:tracePt t="53297" x="5437188" y="2212975"/>
          <p14:tracePt t="53308" x="5559425" y="2254250"/>
          <p14:tracePt t="53325" x="5657850" y="2319338"/>
          <p14:tracePt t="53328" x="5703888" y="2332038"/>
          <p14:tracePt t="53346" x="5703888" y="2360613"/>
          <p14:tracePt t="53361" x="5695950" y="2373313"/>
          <p14:tracePt t="53375" x="5670550" y="2373313"/>
          <p14:tracePt t="53379" x="5657850" y="2386013"/>
          <p14:tracePt t="53393" x="5624513" y="2395538"/>
          <p14:tracePt t="53408" x="5568950" y="2395538"/>
          <p14:tracePt t="53425" x="5475288" y="2395538"/>
          <p14:tracePt t="53441" x="5249863" y="2395538"/>
          <p14:tracePt t="53458" x="5121275" y="2395538"/>
          <p14:tracePt t="53474" x="5032375" y="2395538"/>
          <p14:tracePt t="53492" x="4968875" y="2395538"/>
          <p14:tracePt t="53554" x="4956175" y="2390775"/>
          <p14:tracePt t="53561" x="4956175" y="2365375"/>
          <p14:tracePt t="53586" x="4956175" y="2335213"/>
          <p14:tracePt t="53594" x="4964113" y="2289175"/>
          <p14:tracePt t="53608" x="5032375" y="2254250"/>
          <p14:tracePt t="53625" x="5087938" y="2254250"/>
          <p14:tracePt t="53641" x="5100638" y="2241550"/>
          <p14:tracePt t="53689" x="5100638" y="2263775"/>
          <p14:tracePt t="53697" x="5087938" y="2309813"/>
          <p14:tracePt t="53708" x="5040313" y="2327275"/>
          <p14:tracePt t="53725" x="4989513" y="2352675"/>
          <p14:tracePt t="53742" x="4913313" y="2398713"/>
          <p14:tracePt t="53744" x="4883150" y="2398713"/>
          <p14:tracePt t="53758" x="4857750" y="2398713"/>
          <p14:tracePt t="53761" x="4832350" y="2398713"/>
          <p14:tracePt t="53775" x="4786313" y="2416175"/>
          <p14:tracePt t="53778" x="4773613" y="2425700"/>
          <p14:tracePt t="53792" x="4718050" y="2425700"/>
          <p14:tracePt t="53807" x="4692650" y="2425700"/>
          <p14:tracePt t="53826" x="4662488" y="2425700"/>
          <p14:tracePt t="53849" x="4632325" y="2459038"/>
          <p14:tracePt t="53890" x="4606925" y="2459038"/>
          <p14:tracePt t="53937" x="4581525" y="2459038"/>
          <p14:tracePt t="54345" x="4424363" y="2497138"/>
          <p14:tracePt t="54353" x="4360863" y="2497138"/>
          <p14:tracePt t="54369" x="4330700" y="2497138"/>
          <p14:tracePt t="54385" x="4305300" y="2497138"/>
          <p14:tracePt t="54394" x="4275138" y="2497138"/>
          <p14:tracePt t="54617" x="4287838" y="2544763"/>
          <p14:tracePt t="54624" x="4305300" y="2628900"/>
          <p14:tracePt t="54642" x="4348163" y="2701925"/>
          <p14:tracePt t="54657" x="4437063" y="2820988"/>
          <p14:tracePt t="54675" x="4513263" y="2867025"/>
          <p14:tracePt t="54691" x="4581525" y="2879725"/>
          <p14:tracePt t="54708" x="4708525" y="2879725"/>
          <p14:tracePt t="54725" x="4837113" y="2879725"/>
          <p14:tracePt t="54741" x="4930775" y="2851150"/>
          <p14:tracePt t="54745" x="4943475" y="2841625"/>
          <p14:tracePt t="54757" x="4943475" y="2816225"/>
          <p14:tracePt t="54774" x="4943475" y="2760663"/>
          <p14:tracePt t="54777" x="4943475" y="2730500"/>
          <p14:tracePt t="54791" x="4943475" y="2705100"/>
          <p14:tracePt t="54795" x="4933950" y="2692400"/>
          <p14:tracePt t="54809" x="4849813" y="2663825"/>
          <p14:tracePt t="54824" x="4786313" y="2663825"/>
          <p14:tracePt t="54842" x="4695825" y="2676525"/>
          <p14:tracePt t="54857" x="4637088" y="2740025"/>
          <p14:tracePt t="54875" x="4637088" y="2790825"/>
          <p14:tracePt t="54892" x="4606925" y="2884488"/>
          <p14:tracePt t="54908" x="4576763" y="2917825"/>
          <p14:tracePt t="54925" x="4576763" y="2970213"/>
          <p14:tracePt t="54942" x="4564063" y="2982913"/>
          <p14:tracePt t="54978" x="4551363" y="2995613"/>
          <p14:tracePt t="54993" x="4551363" y="3021013"/>
          <p14:tracePt t="55001" x="4551363" y="3084513"/>
          <p14:tracePt t="55009" x="4551363" y="3109913"/>
          <p14:tracePt t="55024" x="4551363" y="3203575"/>
          <p14:tracePt t="55041" x="4551363" y="3292475"/>
          <p14:tracePt t="55057" x="4522788" y="3352800"/>
          <p14:tracePt t="55074" x="4522788" y="3378200"/>
          <p14:tracePt t="55250" x="4522788" y="3355975"/>
          <p14:tracePt t="55266" x="4522788" y="3327400"/>
          <p14:tracePt t="55417" x="4522788" y="3352800"/>
          <p14:tracePt t="55457" x="4487863" y="3398838"/>
          <p14:tracePt t="55474" x="4487863" y="3411538"/>
          <p14:tracePt t="55489" x="4487863" y="3436938"/>
          <p14:tracePt t="55498" x="4475163" y="3449638"/>
          <p14:tracePt t="55507" x="4467225" y="3459163"/>
          <p14:tracePt t="55525" x="4467225" y="3484563"/>
          <p14:tracePt t="55541" x="4437063" y="3543300"/>
          <p14:tracePt t="55557" x="4356100" y="3697288"/>
          <p14:tracePt t="55560" x="4318000" y="3765550"/>
          <p14:tracePt t="55575" x="4257675" y="3862388"/>
          <p14:tracePt t="55579" x="4219575" y="3986213"/>
          <p14:tracePt t="55591" x="4135438" y="4113213"/>
          <p14:tracePt t="55594" x="4049713" y="4241800"/>
          <p14:tracePt t="55608" x="3875088" y="4500563"/>
          <p14:tracePt t="55625" x="3806825" y="4641850"/>
          <p14:tracePt t="55642" x="3778250" y="4697413"/>
          <p14:tracePt t="55721" x="3765550" y="4710113"/>
          <p14:tracePt t="55729" x="3738563" y="4710113"/>
          <p14:tracePt t="55741" x="3725863" y="4700588"/>
          <p14:tracePt t="55757" x="3700463" y="4645025"/>
          <p14:tracePt t="55760" x="3687763" y="4637088"/>
          <p14:tracePt t="55774" x="3659188" y="4606925"/>
          <p14:tracePt t="55777" x="3594100" y="4573588"/>
          <p14:tracePt t="55791" x="3560763" y="4543425"/>
          <p14:tracePt t="55794" x="3446463" y="4467225"/>
          <p14:tracePt t="55808" x="3305175" y="4398963"/>
          <p14:tracePt t="55826" x="3206750" y="4297363"/>
          <p14:tracePt t="55842" x="2965450" y="4216400"/>
          <p14:tracePt t="55857" x="2803525" y="4127500"/>
          <p14:tracePt t="55875" x="2608263" y="4049713"/>
          <p14:tracePt t="55891" x="2416175" y="3973513"/>
          <p14:tracePt t="55908" x="2084388" y="3816350"/>
          <p14:tracePt t="55924" x="1828800" y="3641725"/>
          <p14:tracePt t="55941" x="1633538" y="3522663"/>
          <p14:tracePt t="55958" x="1497013" y="3395663"/>
          <p14:tracePt t="55961" x="1497013" y="3365500"/>
          <p14:tracePt t="55975" x="1463675" y="3297238"/>
          <p14:tracePt t="55978" x="1446213" y="3208338"/>
          <p14:tracePt t="55991" x="1433513" y="3195638"/>
          <p14:tracePt t="55994" x="1433513" y="3170238"/>
          <p14:tracePt t="56007" x="1458913" y="3109913"/>
          <p14:tracePt t="56025" x="1476375" y="3036888"/>
          <p14:tracePt t="56049" x="1501775" y="3036888"/>
          <p14:tracePt t="56059" x="1514475" y="3036888"/>
          <p14:tracePt t="56074" x="1582738" y="3011488"/>
          <p14:tracePt t="56091" x="1671638" y="2982913"/>
          <p14:tracePt t="56108" x="1800225" y="2982913"/>
          <p14:tracePt t="56125" x="1927225" y="2982913"/>
          <p14:tracePt t="56128" x="1990725" y="2982913"/>
          <p14:tracePt t="56141" x="2054225" y="2982913"/>
          <p14:tracePt t="56145" x="2079625" y="2982913"/>
          <p14:tracePt t="56157" x="2144713" y="2982913"/>
          <p14:tracePt t="56174" x="2211388" y="3114675"/>
          <p14:tracePt t="56177" x="2266950" y="3190875"/>
          <p14:tracePt t="56191" x="2266950" y="3276600"/>
          <p14:tracePt t="56194" x="2266950" y="3340100"/>
          <p14:tracePt t="56207" x="2266950" y="3403600"/>
          <p14:tracePt t="56211" x="2266950" y="3467100"/>
          <p14:tracePt t="56225" x="2228850" y="3556000"/>
          <p14:tracePt t="56241" x="2132013" y="3621088"/>
          <p14:tracePt t="56257" x="2003425" y="3621088"/>
          <p14:tracePt t="56274" x="1785938" y="3621088"/>
          <p14:tracePt t="56291" x="1322388" y="3530600"/>
          <p14:tracePt t="56307" x="790575" y="3289300"/>
          <p14:tracePt t="56325" x="361950" y="2998788"/>
          <p14:tracePt t="56328" x="123825" y="2854325"/>
          <p14:tracePt t="56458" x="111125" y="1582738"/>
          <p14:tracePt t="56465" x="285750" y="1539875"/>
          <p14:tracePt t="56474" x="458788" y="1493838"/>
          <p14:tracePt t="56491" x="830263" y="1493838"/>
          <p14:tracePt t="56507" x="1309688" y="1493838"/>
          <p14:tracePt t="56525" x="1735138" y="1493838"/>
          <p14:tracePt t="56541" x="2092325" y="1625600"/>
          <p14:tracePt t="56544" x="2185988" y="1663700"/>
          <p14:tracePt t="56558" x="2216150" y="1693863"/>
          <p14:tracePt t="56561" x="2289175" y="1765300"/>
          <p14:tracePt t="56574" x="2339975" y="1816100"/>
          <p14:tracePt t="56577" x="2339975" y="1841500"/>
          <p14:tracePt t="56591" x="2339975" y="1906588"/>
          <p14:tracePt t="56594" x="2339975" y="1952625"/>
          <p14:tracePt t="56608" x="2339975" y="2058988"/>
          <p14:tracePt t="56626" x="2195513" y="2208213"/>
          <p14:tracePt t="56641" x="2041525" y="2360613"/>
          <p14:tracePt t="56657" x="1765300" y="2466975"/>
          <p14:tracePt t="56674" x="1535113" y="2466975"/>
          <p14:tracePt t="56691" x="1352550" y="2466975"/>
          <p14:tracePt t="56708" x="1258888" y="2466975"/>
          <p14:tracePt t="56724" x="1182688" y="2420938"/>
          <p14:tracePt t="56741" x="1144588" y="2127250"/>
          <p14:tracePt t="56744" x="1101725" y="2008188"/>
          <p14:tracePt t="56757" x="1101725" y="1833563"/>
          <p14:tracePt t="56760" x="1101725" y="1663700"/>
          <p14:tracePt t="56774" x="1101725" y="1493838"/>
          <p14:tracePt t="56777" x="1101725" y="1322388"/>
          <p14:tracePt t="56791" x="1182688" y="1195388"/>
          <p14:tracePt t="56794" x="1322388" y="1012825"/>
          <p14:tracePt t="56807" x="1433513" y="855663"/>
          <p14:tracePt t="56810" x="1641475" y="736600"/>
          <p14:tracePt t="56825" x="2144713" y="569913"/>
          <p14:tracePt t="56843" x="2743200" y="523875"/>
          <p14:tracePt t="56858" x="3335338" y="523875"/>
          <p14:tracePt t="56874" x="3662363" y="650875"/>
          <p14:tracePt t="56891" x="3930650" y="939800"/>
          <p14:tracePt t="56907" x="3994150" y="1182688"/>
          <p14:tracePt t="56924" x="4011613" y="1365250"/>
          <p14:tracePt t="56941" x="4011613" y="1535113"/>
          <p14:tracePt t="56957" x="4011613" y="1590675"/>
          <p14:tracePt t="57002" x="4003675" y="1603375"/>
          <p14:tracePt t="57034" x="3978275" y="1603375"/>
          <p14:tracePt t="57057" x="3951288" y="1603375"/>
          <p14:tracePt t="57154" x="3973513" y="1603375"/>
          <p14:tracePt t="57161" x="4003675" y="1603375"/>
          <p14:tracePt t="57178" x="4049713" y="1557338"/>
          <p14:tracePt t="57194" x="4049713" y="1531938"/>
          <p14:tracePt t="57233" x="4049713" y="1519238"/>
          <p14:tracePt t="57482" x="4075113" y="1519238"/>
          <p14:tracePt t="57489" x="4194175" y="1633538"/>
          <p14:tracePt t="57497" x="4168775" y="1663700"/>
          <p14:tracePt t="57507" x="4216400" y="1731963"/>
          <p14:tracePt t="57524" x="4364038" y="1808163"/>
          <p14:tracePt t="57541" x="4470400" y="1909763"/>
          <p14:tracePt t="57544" x="4500563" y="1939925"/>
          <p14:tracePt t="57557" x="4568825" y="1973263"/>
          <p14:tracePt t="57578" x="4598988" y="2003425"/>
          <p14:tracePt t="57601" x="4624388" y="2003425"/>
          <p14:tracePt t="57722" x="4602163" y="2003425"/>
          <p14:tracePt t="57729" x="4589463" y="2016125"/>
          <p14:tracePt t="57746" x="4589463" y="2041525"/>
          <p14:tracePt t="57757" x="4560888" y="2071688"/>
          <p14:tracePt t="57775" x="4560888" y="2097088"/>
          <p14:tracePt t="57777" x="4560888" y="2127250"/>
          <p14:tracePt t="57794" x="4530725" y="2157413"/>
          <p14:tracePt t="57807" x="4530725" y="2182813"/>
          <p14:tracePt t="57810" x="4530725" y="2212975"/>
          <p14:tracePt t="57825" x="4530725" y="2263775"/>
          <p14:tracePt t="57843" x="4513263" y="2339975"/>
          <p14:tracePt t="57857" x="4500563" y="2378075"/>
          <p14:tracePt t="57874" x="4470400" y="2471738"/>
          <p14:tracePt t="57892" x="4441825" y="2565400"/>
          <p14:tracePt t="57908" x="4368800" y="2663825"/>
          <p14:tracePt t="57925" x="4305300" y="2760663"/>
          <p14:tracePt t="57928" x="4305300" y="2786063"/>
          <p14:tracePt t="57941" x="4249738" y="2879725"/>
          <p14:tracePt t="57958" x="4206875" y="2922588"/>
          <p14:tracePt t="57961" x="4176713" y="2947988"/>
          <p14:tracePt t="57975" x="4168775" y="2960688"/>
          <p14:tracePt t="57978" x="4138613" y="2990850"/>
          <p14:tracePt t="57992" x="4125913" y="2998788"/>
          <p14:tracePt t="57994" x="4113213" y="3011488"/>
          <p14:tracePt t="58017" x="4087813" y="3011488"/>
          <p14:tracePt t="58130" x="4062413" y="3011488"/>
          <p14:tracePt t="58154" x="4049713" y="3024188"/>
          <p14:tracePt t="58393" x="4057650" y="3036888"/>
          <p14:tracePt t="58401" x="4084638" y="3036888"/>
          <p14:tracePt t="58409" x="4110038" y="3036888"/>
          <p14:tracePt t="58424" x="4186238" y="3024188"/>
          <p14:tracePt t="58441" x="4279900" y="2995613"/>
          <p14:tracePt t="58457" x="4348163" y="2982913"/>
          <p14:tracePt t="58474" x="4406900" y="2952750"/>
          <p14:tracePt t="58491" x="4429125" y="2927350"/>
          <p14:tracePt t="58507" x="4457700" y="2901950"/>
          <p14:tracePt t="58525" x="4479925" y="2876550"/>
          <p14:tracePt t="58528" x="4492625" y="2863850"/>
          <p14:tracePt t="58554" x="4492625" y="2836863"/>
          <p14:tracePt t="61114" x="4449763" y="2824163"/>
          <p14:tracePt t="61121" x="4386263" y="2824163"/>
          <p14:tracePt t="61130" x="4318000" y="2790825"/>
          <p14:tracePt t="61141" x="4249738" y="2757488"/>
          <p14:tracePt t="61158" x="4054475" y="2679700"/>
          <p14:tracePt t="61161" x="3935413" y="2638425"/>
          <p14:tracePt t="61174" x="3836988" y="2598738"/>
          <p14:tracePt t="61178" x="3738563" y="2560638"/>
          <p14:tracePt t="61192" x="3671888" y="2527300"/>
          <p14:tracePt t="61194" x="3606800" y="2527300"/>
          <p14:tracePt t="61208" x="3548063" y="2497138"/>
          <p14:tracePt t="61225" x="3497263" y="2497138"/>
          <p14:tracePt t="61394" x="3484563" y="2484438"/>
          <p14:tracePt t="61401" x="3484563" y="2459038"/>
          <p14:tracePt t="61426" x="3497263" y="2413000"/>
          <p14:tracePt t="61442" x="3543300" y="2398713"/>
          <p14:tracePt t="61459" x="3543300" y="2370138"/>
          <p14:tracePt t="61482" x="3552825" y="2357438"/>
          <p14:tracePt t="61513" x="3581400" y="2332038"/>
          <p14:tracePt t="61545" x="3606800" y="2332038"/>
          <p14:tracePt t="61553" x="3619500" y="2319338"/>
          <p14:tracePt t="61561" x="3632200" y="2306638"/>
          <p14:tracePt t="61578" x="3644900" y="2297113"/>
          <p14:tracePt t="61594" x="3659188" y="2284413"/>
          <p14:tracePt t="61609" x="3667125" y="2271713"/>
          <p14:tracePt t="61625" x="3679825" y="2259013"/>
          <p14:tracePt t="61641" x="3692525" y="2246313"/>
          <p14:tracePt t="61817" x="3794125" y="2178050"/>
          <p14:tracePt t="61840" x="3760788" y="2246313"/>
          <p14:tracePt t="61849" x="3700463" y="2344738"/>
          <p14:tracePt t="61858" x="3641725" y="2446338"/>
          <p14:tracePt t="61874" x="3517900" y="2697163"/>
          <p14:tracePt t="61891" x="3390900" y="2943225"/>
          <p14:tracePt t="61907" x="3305175" y="3216275"/>
          <p14:tracePt t="61924" x="3262313" y="3484563"/>
          <p14:tracePt t="61941" x="3181350" y="3756025"/>
          <p14:tracePt t="61957" x="3181350" y="3905250"/>
          <p14:tracePt t="61960" x="3181350" y="3935413"/>
          <p14:tracePt t="61974" x="3181350" y="3960813"/>
          <p14:tracePt t="61978" x="3194050" y="4006850"/>
          <p14:tracePt t="61991" x="3259138" y="4006850"/>
          <p14:tracePt t="61994" x="3300413" y="4006850"/>
          <p14:tracePt t="62008" x="3459163" y="4041775"/>
          <p14:tracePt t="62025" x="3586163" y="4041775"/>
          <p14:tracePt t="62041" x="3806825" y="4041775"/>
          <p14:tracePt t="62057" x="4206875" y="3998913"/>
          <p14:tracePt t="62074" x="4556125" y="3952875"/>
          <p14:tracePt t="62091" x="4857750" y="3821113"/>
          <p14:tracePt t="62107" x="4938713" y="3743325"/>
          <p14:tracePt t="62124" x="4938713" y="3568700"/>
          <p14:tracePt t="62141" x="4857750" y="3335338"/>
          <p14:tracePt t="62144" x="4695825" y="3173413"/>
          <p14:tracePt t="62157" x="4441825" y="2917825"/>
          <p14:tracePt t="62174" x="3556000" y="2476500"/>
          <p14:tracePt t="62177" x="3074988" y="2284413"/>
          <p14:tracePt t="62191" x="2697163" y="2109788"/>
          <p14:tracePt t="62195" x="2259013" y="2051050"/>
          <p14:tracePt t="62207" x="2003425" y="2003425"/>
          <p14:tracePt t="62210" x="1747838" y="2003425"/>
          <p14:tracePt t="62225" x="1344613" y="2066925"/>
          <p14:tracePt t="62241" x="1119188" y="2433638"/>
          <p14:tracePt t="62258" x="1016000" y="3071813"/>
          <p14:tracePt t="62274" x="1038225" y="3727450"/>
          <p14:tracePt t="62290" x="1258888" y="4249738"/>
          <p14:tracePt t="62307" x="1587500" y="4629150"/>
          <p14:tracePt t="62324" x="1922463" y="4832350"/>
          <p14:tracePt t="62342" x="2160588" y="4870450"/>
          <p14:tracePt t="62344" x="2276475" y="4870450"/>
          <p14:tracePt t="62357" x="2365375" y="4870450"/>
          <p14:tracePt t="62360" x="2459038" y="4837113"/>
          <p14:tracePt t="62374" x="2540000" y="4760913"/>
          <p14:tracePt t="62377" x="2586038" y="4713288"/>
          <p14:tracePt t="62391" x="2649538" y="4560888"/>
          <p14:tracePt t="62394" x="2671763" y="4467225"/>
          <p14:tracePt t="62408" x="2730500" y="4254500"/>
          <p14:tracePt t="62425" x="2747963" y="4046538"/>
          <p14:tracePt t="62441" x="2747963" y="3973513"/>
          <p14:tracePt t="62457" x="2747963" y="3960813"/>
          <p14:tracePt t="62545" x="2760663" y="3998913"/>
          <p14:tracePt t="62593" x="2790825" y="3998913"/>
          <p14:tracePt t="62609" x="2816225" y="3998913"/>
          <p14:tracePt t="62617" x="2846388" y="3998913"/>
          <p14:tracePt t="62625" x="2905125" y="3998913"/>
          <p14:tracePt t="62641" x="2998788" y="3998913"/>
          <p14:tracePt t="62657" x="3228975" y="4037013"/>
          <p14:tracePt t="62674" x="3525838" y="4122738"/>
          <p14:tracePt t="62691" x="3862388" y="4275138"/>
          <p14:tracePt t="62707" x="4168775" y="4454525"/>
          <p14:tracePt t="62724" x="4348163" y="4591050"/>
          <p14:tracePt t="62740" x="4419600" y="4606925"/>
          <p14:tracePt t="62757" x="4432300" y="4616450"/>
          <p14:tracePt t="66762" x="4343400" y="4616450"/>
          <p14:tracePt t="66769" x="4113213" y="4578350"/>
          <p14:tracePt t="66778" x="3879850" y="4530725"/>
          <p14:tracePt t="66791" x="3594100" y="4484688"/>
          <p14:tracePt t="66794" x="3309938" y="4432300"/>
          <p14:tracePt t="66808" x="2811463" y="4292600"/>
          <p14:tracePt t="66825" x="2492375" y="4246563"/>
          <p14:tracePt t="66841" x="2454275" y="4246563"/>
          <p14:tracePt t="66857" x="2411413" y="4246563"/>
          <p14:tracePt t="66874" x="2365375" y="4216400"/>
          <p14:tracePt t="66937" x="2428875" y="4224338"/>
          <p14:tracePt t="66945" x="2436813" y="4237038"/>
          <p14:tracePt t="66957" x="2463800" y="4237038"/>
          <p14:tracePt t="66974" x="2555875" y="4237038"/>
          <p14:tracePt t="66978" x="2582863" y="4237038"/>
          <p14:tracePt t="66990" x="2611438" y="4237038"/>
          <p14:tracePt t="66993" x="2636838" y="4237038"/>
          <p14:tracePt t="67007" x="2662238" y="4237038"/>
          <p14:tracePt t="67009" x="2692400" y="4237038"/>
          <p14:tracePt t="67025" x="2730500" y="4229100"/>
          <p14:tracePt t="67041" x="2743200" y="4219575"/>
          <p14:tracePt t="67057" x="2768600" y="4219575"/>
          <p14:tracePt t="67074" x="2795588" y="4219575"/>
          <p14:tracePt t="67093" x="2849563" y="4219575"/>
          <p14:tracePt t="67107" x="2960688" y="4219575"/>
          <p14:tracePt t="67124" x="3109913" y="4219575"/>
          <p14:tracePt t="67141" x="3279775" y="4219575"/>
          <p14:tracePt t="67157" x="3368675" y="4219575"/>
          <p14:tracePt t="67160" x="3398838" y="4219575"/>
          <p14:tracePt t="67174" x="3446463" y="4203700"/>
          <p14:tracePt t="67177" x="3459163" y="4191000"/>
          <p14:tracePt t="67210" x="3484563" y="4191000"/>
          <p14:tracePt t="67216" x="3509963" y="4191000"/>
          <p14:tracePt t="67225" x="3535363" y="4191000"/>
          <p14:tracePt t="67241" x="3565525" y="4191000"/>
          <p14:tracePt t="67362" x="3578225" y="4178300"/>
          <p14:tracePt t="67385" x="3568700" y="4165600"/>
          <p14:tracePt t="68721" x="3543300" y="4165600"/>
          <p14:tracePt t="68729" x="3513138" y="4165600"/>
          <p14:tracePt t="69282" x="3500438" y="4156075"/>
          <p14:tracePt t="69297" x="3500438" y="4127500"/>
          <p14:tracePt t="69314" x="3500438" y="4100513"/>
          <p14:tracePt t="69330" x="3513138" y="4054475"/>
          <p14:tracePt t="69346" x="3525838" y="4041775"/>
          <p14:tracePt t="69377" x="3552825" y="4016375"/>
          <p14:tracePt t="69394" x="3552825" y="3986213"/>
          <p14:tracePt t="69417" x="3565525" y="3978275"/>
          <p14:tracePt t="69433" x="3578225" y="3965575"/>
          <p14:tracePt t="69440" x="3590925" y="3952875"/>
          <p14:tracePt t="69474" x="3603625" y="3940175"/>
          <p14:tracePt t="69481" x="3616325" y="3927475"/>
          <p14:tracePt t="69489" x="3624263" y="3914775"/>
          <p14:tracePt t="69507" x="3641725" y="3875088"/>
          <p14:tracePt t="69524" x="3679825" y="3862388"/>
          <p14:tracePt t="69541" x="3679825" y="3836988"/>
          <p14:tracePt t="69544" x="3709988" y="3808413"/>
          <p14:tracePt t="69557" x="3722688" y="3794125"/>
          <p14:tracePt t="69561" x="3735388" y="3781425"/>
          <p14:tracePt t="69573" x="3760788" y="3752850"/>
          <p14:tracePt t="69576" x="3773488" y="3743325"/>
          <p14:tracePt t="69590" x="3786188" y="3714750"/>
          <p14:tracePt t="69593" x="3819525" y="3667125"/>
          <p14:tracePt t="69606" x="3849688" y="3636963"/>
          <p14:tracePt t="69609" x="3849688" y="3611563"/>
          <p14:tracePt t="69624" x="3879850" y="3517900"/>
          <p14:tracePt t="69640" x="3879850" y="3390900"/>
          <p14:tracePt t="69657" x="3879850" y="3335338"/>
          <p14:tracePt t="69673" x="3910013" y="3276600"/>
          <p14:tracePt t="69690" x="3925888" y="3165475"/>
          <p14:tracePt t="69707" x="3938588" y="3165475"/>
          <p14:tracePt t="69921" x="3938588" y="3135313"/>
          <p14:tracePt t="69930" x="3938588" y="3109913"/>
          <p14:tracePt t="69940" x="3938588" y="3084513"/>
          <p14:tracePt t="69957" x="3938588" y="3071813"/>
          <p14:tracePt t="69974" x="3938588" y="3046413"/>
          <p14:tracePt t="70090" x="3930650" y="3033713"/>
          <p14:tracePt t="70242" x="3905250" y="3033713"/>
          <p14:tracePt t="70362" x="3875088" y="3033713"/>
          <p14:tracePt t="70402" x="3849688" y="3033713"/>
          <p14:tracePt t="70433" x="3819525" y="3033713"/>
          <p14:tracePt t="71457" x="3794125" y="3033713"/>
          <p14:tracePt t="73978" x="3768725" y="3033713"/>
          <p14:tracePt t="73985" x="3705225" y="3033713"/>
          <p14:tracePt t="73996" x="3573463" y="3033713"/>
          <p14:tracePt t="74007" x="3429000" y="3033713"/>
          <p14:tracePt t="74010" x="3313113" y="3033713"/>
          <p14:tracePt t="74023" x="3143250" y="3033713"/>
          <p14:tracePt t="74027" x="3079750" y="3033713"/>
          <p14:tracePt t="74039" x="3016250" y="3033713"/>
          <p14:tracePt t="74041" x="2990850" y="3033713"/>
          <p14:tracePt t="74056" x="2960688" y="3033713"/>
          <p14:tracePt t="74154" x="3021013" y="3033713"/>
          <p14:tracePt t="74161" x="3130550" y="3033713"/>
          <p14:tracePt t="74174" x="3194050" y="3033713"/>
          <p14:tracePt t="74177" x="3305175" y="3067050"/>
          <p14:tracePt t="74190" x="3352800" y="3067050"/>
          <p14:tracePt t="74193" x="3394075" y="3067050"/>
          <p14:tracePt t="74207" x="3424238" y="3067050"/>
          <p14:tracePt t="74314" x="3449638" y="3067050"/>
          <p14:tracePt t="74321" x="3513138" y="3067050"/>
          <p14:tracePt t="74330" x="3578225" y="3067050"/>
          <p14:tracePt t="74340" x="3641725" y="3067050"/>
          <p14:tracePt t="74357" x="3667125" y="3067050"/>
          <p14:tracePt t="74417" x="3606800" y="3067050"/>
          <p14:tracePt t="74425" x="3543300" y="3067050"/>
          <p14:tracePt t="74441" x="3373438" y="3067050"/>
          <p14:tracePt t="74460" x="3236913" y="3140075"/>
          <p14:tracePt t="74474" x="3148013" y="3309938"/>
          <p14:tracePt t="74489" x="3114675" y="3441700"/>
          <p14:tracePt t="74506" x="3122613" y="3552825"/>
          <p14:tracePt t="74523" x="3186113" y="3616325"/>
          <p14:tracePt t="74540" x="3279775" y="3646488"/>
          <p14:tracePt t="74557" x="3368675" y="3646488"/>
          <p14:tracePt t="74574" x="3459163" y="3646488"/>
          <p14:tracePt t="74577" x="3522663" y="3646488"/>
          <p14:tracePt t="74590" x="3586163" y="3646488"/>
          <p14:tracePt t="74592" x="3632200" y="3633788"/>
          <p14:tracePt t="74607" x="3662363" y="3603625"/>
          <p14:tracePt t="74610" x="3692525" y="3573463"/>
          <p14:tracePt t="74624" x="3692525" y="3517900"/>
          <p14:tracePt t="74641" x="3692525" y="3462338"/>
          <p14:tracePt t="74657" x="3692525" y="3436938"/>
          <p14:tracePt t="74691" x="3687763" y="3424238"/>
          <p14:tracePt t="74706" x="3662363" y="3424238"/>
          <p14:tracePt t="74730" x="3649663" y="3433763"/>
          <p14:tracePt t="74737" x="3649663" y="3459163"/>
          <p14:tracePt t="74753" x="3649663" y="3484563"/>
          <p14:tracePt t="74865" x="3659188" y="3497263"/>
          <p14:tracePt t="74922" x="3684588" y="3497263"/>
          <p14:tracePt t="74969" x="3709988" y="3497263"/>
          <p14:tracePt t="74985" x="3735388" y="3497263"/>
          <p14:tracePt t="75010" x="3765550" y="3497263"/>
          <p14:tracePt t="75026" x="3790950" y="3497263"/>
          <p14:tracePt t="75033" x="3819525" y="3497263"/>
          <p14:tracePt t="75041" x="3829050" y="3497263"/>
          <p14:tracePt t="75057" x="3841750" y="3497263"/>
          <p14:tracePt t="75073" x="3867150" y="3497263"/>
          <p14:tracePt t="75097" x="3897313" y="3497263"/>
          <p14:tracePt t="76666" x="3922713" y="3497263"/>
          <p14:tracePt t="76673" x="3951288" y="3497263"/>
          <p14:tracePt t="76691" x="4019550" y="3530600"/>
          <p14:tracePt t="76706" x="4070350" y="3530600"/>
          <p14:tracePt t="76723" x="4084638" y="3530600"/>
          <p14:tracePt t="76833" x="4110038" y="3530600"/>
          <p14:tracePt t="76890" x="4122738" y="3530600"/>
          <p14:tracePt t="76937" x="4135438" y="3522663"/>
          <p14:tracePt t="76977" x="4135438" y="3497263"/>
          <p14:tracePt t="77034" x="4148138" y="3484563"/>
          <p14:tracePt t="77082" x="4160838" y="3475038"/>
          <p14:tracePt t="77122" x="4151313" y="3462338"/>
          <p14:tracePt t="77162" x="4110038" y="3446463"/>
          <p14:tracePt t="77202" x="4092575" y="3398838"/>
          <p14:tracePt t="77209" x="4079875" y="3390900"/>
          <p14:tracePt t="77226" x="4067175" y="3348038"/>
          <p14:tracePt t="77240" x="4019550" y="3330575"/>
          <p14:tracePt t="77265" x="4019550" y="3305175"/>
          <p14:tracePt t="77274" x="4006850" y="3292475"/>
          <p14:tracePt t="77297" x="3981450" y="3292475"/>
          <p14:tracePt t="77313" x="3935413" y="3276600"/>
          <p14:tracePt t="77329" x="3922713" y="3262313"/>
          <p14:tracePt t="77362" x="3897313" y="3262313"/>
          <p14:tracePt t="77394" x="3871913" y="3262313"/>
          <p14:tracePt t="78162" x="3854450" y="3216275"/>
          <p14:tracePt t="78169" x="3854450" y="3190875"/>
          <p14:tracePt t="78178" x="3854450" y="3165475"/>
          <p14:tracePt t="78190" x="3854450" y="3135313"/>
          <p14:tracePt t="78193" x="3854450" y="3109913"/>
          <p14:tracePt t="78206" x="3854450" y="3079750"/>
          <p14:tracePt t="78225" x="3854450" y="3028950"/>
          <p14:tracePt t="78249" x="3854450" y="2998788"/>
          <p14:tracePt t="78497" x="3844925" y="2986088"/>
          <p14:tracePt t="78505" x="3819525" y="2986088"/>
          <p14:tracePt t="78513" x="3790950" y="2986088"/>
          <p14:tracePt t="78523" x="3778250" y="2986088"/>
          <p14:tracePt t="78540" x="3765550" y="2986088"/>
          <p14:tracePt t="78858" x="3738563" y="2986088"/>
          <p14:tracePt t="78875" x="3713163" y="2986088"/>
          <p14:tracePt t="78891" x="3684588" y="2957513"/>
          <p14:tracePt t="79657" x="3654425" y="2957513"/>
          <p14:tracePt t="79665" x="3629025" y="2957513"/>
          <p14:tracePt t="79673" x="3565525" y="2957513"/>
          <p14:tracePt t="79689" x="3540125" y="2957513"/>
          <p14:tracePt t="79706" x="3497263" y="2965450"/>
          <p14:tracePt t="79723" x="3484563" y="3036888"/>
          <p14:tracePt t="79746" x="3471863" y="3049588"/>
          <p14:tracePt t="79762" x="3479800" y="3063875"/>
          <p14:tracePt t="79969" x="3505200" y="3063875"/>
          <p14:tracePt t="79994" x="3530600" y="3063875"/>
          <p14:tracePt t="80017" x="3560763" y="3063875"/>
          <p14:tracePt t="80034" x="3586163" y="3063875"/>
          <p14:tracePt t="80057" x="3611563" y="3063875"/>
          <p14:tracePt t="80065" x="3624263" y="3054350"/>
          <p14:tracePt t="80074" x="3636963" y="3041650"/>
          <p14:tracePt t="80090" x="3679825" y="3028950"/>
          <p14:tracePt t="80106" x="3725863" y="2952750"/>
          <p14:tracePt t="80123" x="3738563" y="2876550"/>
          <p14:tracePt t="80140" x="3790950" y="2765425"/>
          <p14:tracePt t="80157" x="3806825" y="2689225"/>
          <p14:tracePt t="80173" x="3806825" y="2598738"/>
          <p14:tracePt t="80177" x="3806825" y="2535238"/>
          <p14:tracePt t="80194" x="3806825" y="2505075"/>
          <p14:tracePt t="80206" x="3806825" y="2479675"/>
          <p14:tracePt t="80226" x="3806825" y="2454275"/>
          <p14:tracePt t="80240" x="3798888" y="2441575"/>
          <p14:tracePt t="80256" x="3786188" y="2428875"/>
          <p14:tracePt t="80273" x="3743325" y="2416175"/>
          <p14:tracePt t="80290" x="3717925" y="2416175"/>
          <p14:tracePt t="80330" x="3705225" y="2416175"/>
          <p14:tracePt t="80337" x="3692525" y="2416175"/>
          <p14:tracePt t="80361" x="3679825" y="2425700"/>
          <p14:tracePt t="80369" x="3667125" y="2433638"/>
          <p14:tracePt t="80385" x="3659188" y="2446338"/>
          <p14:tracePt t="80401" x="3659188" y="2471738"/>
          <p14:tracePt t="80410" x="3659188" y="2501900"/>
          <p14:tracePt t="80425" x="3659188" y="2527300"/>
          <p14:tracePt t="80440" x="3659188" y="2582863"/>
          <p14:tracePt t="80457" x="3659188" y="2638425"/>
          <p14:tracePt t="80473" x="3679825" y="2692400"/>
          <p14:tracePt t="80491" x="3692525" y="2735263"/>
          <p14:tracePt t="80506" x="3722688" y="2765425"/>
          <p14:tracePt t="80537" x="3751263" y="2765425"/>
          <p14:tracePt t="80577" x="3778250" y="2765425"/>
          <p14:tracePt t="80594" x="3790950" y="2765425"/>
          <p14:tracePt t="80601" x="3816350" y="2757488"/>
          <p14:tracePt t="80609" x="3816350" y="2730500"/>
          <p14:tracePt t="80623" x="3829050" y="2717800"/>
          <p14:tracePt t="80640" x="3841750" y="2705100"/>
          <p14:tracePt t="80658" x="3854450" y="2667000"/>
          <p14:tracePt t="80802" x="3832225" y="2667000"/>
          <p14:tracePt t="80865" x="3819525" y="2676525"/>
          <p14:tracePt t="80906" x="3819525" y="2701925"/>
          <p14:tracePt t="81129" x="3806825" y="2714625"/>
          <p14:tracePt t="81137" x="3781425" y="2714625"/>
          <p14:tracePt t="81153" x="3756025" y="2714625"/>
          <p14:tracePt t="81169" x="3725863" y="2714625"/>
          <p14:tracePt t="81178" x="3700463" y="2714625"/>
          <p14:tracePt t="81190" x="3671888" y="2714625"/>
          <p14:tracePt t="81193" x="3644900" y="2714625"/>
          <p14:tracePt t="81210" x="3619500" y="2714625"/>
          <p14:tracePt t="81225" x="3590925" y="2714625"/>
          <p14:tracePt t="81265" x="3578225" y="2727325"/>
          <p14:tracePt t="83073" x="3603625" y="2701925"/>
          <p14:tracePt t="83081" x="3616325" y="2692400"/>
          <p14:tracePt t="83090" x="3629025" y="2679700"/>
          <p14:tracePt t="83107" x="3629025" y="2654300"/>
          <p14:tracePt t="83123" x="3636963" y="2641600"/>
          <p14:tracePt t="83140" x="3662363" y="2641600"/>
          <p14:tracePt t="83273" x="3603625" y="2641600"/>
          <p14:tracePt t="83281" x="3578225" y="2641600"/>
          <p14:tracePt t="83290" x="3552825" y="2641600"/>
          <p14:tracePt t="83306" x="3459163" y="2641600"/>
          <p14:tracePt t="83323" x="3368675" y="2641600"/>
          <p14:tracePt t="83353" x="3322638" y="2667000"/>
          <p14:tracePt t="83362" x="3322638" y="2679700"/>
          <p14:tracePt t="83400" x="3322638" y="2705100"/>
          <p14:tracePt t="83433" x="3365500" y="2722563"/>
          <p14:tracePt t="83441" x="3429000" y="2722563"/>
          <p14:tracePt t="83449" x="3492500" y="2722563"/>
          <p14:tracePt t="83456" x="3556000" y="2722563"/>
          <p14:tracePt t="83473" x="3644900" y="2722563"/>
          <p14:tracePt t="83492" x="3697288" y="2611438"/>
          <p14:tracePt t="83506" x="3697288" y="2416175"/>
          <p14:tracePt t="83523" x="3697288" y="2132013"/>
          <p14:tracePt t="83540" x="3500438" y="1689100"/>
          <p14:tracePt t="83557" x="3105150" y="1127125"/>
          <p14:tracePt t="83572" x="2616200" y="830263"/>
          <p14:tracePt t="83590" x="2309813" y="698500"/>
          <p14:tracePt t="83592" x="2139950" y="698500"/>
          <p14:tracePt t="83605" x="1970088" y="698500"/>
          <p14:tracePt t="83608" x="1800225" y="698500"/>
          <p14:tracePt t="83622" x="1628775" y="698500"/>
          <p14:tracePt t="83624" x="1441450" y="830263"/>
          <p14:tracePt t="83640" x="1114425" y="1255713"/>
          <p14:tracePt t="83657" x="906463" y="2139950"/>
          <p14:tracePt t="83674" x="842963" y="3152775"/>
          <p14:tracePt t="83691" x="962025" y="4079875"/>
          <p14:tracePt t="83707" x="1471613" y="4672013"/>
          <p14:tracePt t="83723" x="1884363" y="4832350"/>
          <p14:tracePt t="83740" x="2335213" y="4832350"/>
          <p14:tracePt t="83756" x="2828925" y="4738688"/>
          <p14:tracePt t="83773" x="3292475" y="4441825"/>
          <p14:tracePt t="83777" x="3373438" y="4338638"/>
          <p14:tracePt t="83789" x="3416300" y="4165600"/>
          <p14:tracePt t="83792" x="3462338" y="3986213"/>
          <p14:tracePt t="83805" x="3462338" y="3760788"/>
          <p14:tracePt t="83808" x="3462338" y="3535363"/>
          <p14:tracePt t="83823" x="3378200" y="3355975"/>
          <p14:tracePt t="83827" x="3284538" y="3148013"/>
          <p14:tracePt t="83840" x="3049588" y="2701925"/>
          <p14:tracePt t="83857" x="2901950" y="2476500"/>
          <p14:tracePt t="83873" x="2871788" y="2446338"/>
          <p14:tracePt t="83892" x="2846388" y="2446338"/>
          <p14:tracePt t="83906" x="2798763" y="2454275"/>
          <p14:tracePt t="83924" x="2760663" y="2684463"/>
          <p14:tracePt t="83940" x="2836863" y="2930525"/>
          <p14:tracePt t="83956" x="2952750" y="3130550"/>
          <p14:tracePt t="83973" x="3028950" y="3178175"/>
          <p14:tracePt t="83990" x="3054350" y="3178175"/>
          <p14:tracePt t="83993" x="3084513" y="3178175"/>
          <p14:tracePt t="84007" x="3117850" y="3117850"/>
          <p14:tracePt t="84010" x="3135313" y="3024188"/>
          <p14:tracePt t="84022" x="3135313" y="2854325"/>
          <p14:tracePt t="84025" x="3135313" y="2628900"/>
          <p14:tracePt t="84039" x="3003550" y="2271713"/>
          <p14:tracePt t="84058" x="2917825" y="1970088"/>
          <p14:tracePt t="84075" x="2836863" y="1727200"/>
          <p14:tracePt t="84089" x="2803525" y="1654175"/>
          <p14:tracePt t="84137" x="2790825" y="1641475"/>
          <p14:tracePt t="84162" x="2778125" y="1668463"/>
          <p14:tracePt t="84169" x="2743200" y="1757363"/>
          <p14:tracePt t="84177" x="2743200" y="1820863"/>
          <p14:tracePt t="84189" x="2743200" y="1884363"/>
          <p14:tracePt t="84192" x="2743200" y="1947863"/>
          <p14:tracePt t="84206" x="2743200" y="1973263"/>
          <p14:tracePt t="84208" x="2743200" y="2038350"/>
          <p14:tracePt t="84223" x="2743200" y="2063750"/>
          <p14:tracePt t="84226" x="2743200" y="2093913"/>
          <p14:tracePt t="84450" x="2743200" y="2119313"/>
          <p14:tracePt t="84456" x="2808288" y="2152650"/>
          <p14:tracePt t="84473" x="3021013" y="2208213"/>
          <p14:tracePt t="84490" x="3143250" y="2276475"/>
          <p14:tracePt t="84506" x="3194050" y="2289175"/>
          <p14:tracePt t="84522" x="3254375" y="2319338"/>
          <p14:tracePt t="84539" x="3292475" y="2357438"/>
          <p14:tracePt t="84557" x="3305175" y="2370138"/>
          <p14:tracePt t="84573" x="3305175" y="2454275"/>
          <p14:tracePt t="84577" x="3305175" y="2519363"/>
          <p14:tracePt t="84590" x="3305175" y="2582863"/>
          <p14:tracePt t="84593" x="3305175" y="2689225"/>
          <p14:tracePt t="84606" x="3305175" y="2828925"/>
          <p14:tracePt t="84609" x="3305175" y="2973388"/>
          <p14:tracePt t="84623" x="3305175" y="3117850"/>
          <p14:tracePt t="84626" x="3305175" y="3259138"/>
          <p14:tracePt t="84639" x="3305175" y="3373438"/>
          <p14:tracePt t="84643" x="3305175" y="3492500"/>
          <p14:tracePt t="84655" x="3305175" y="3633788"/>
          <p14:tracePt t="84659" x="3305175" y="3722688"/>
          <p14:tracePt t="84673" x="3305175" y="3892550"/>
          <p14:tracePt t="84689" x="3305175" y="3981450"/>
          <p14:tracePt t="84705" x="3305175" y="4075113"/>
          <p14:tracePt t="84722" x="3279775" y="4117975"/>
          <p14:tracePt t="84739" x="3279775" y="4130675"/>
          <p14:tracePt t="84801" x="3317875" y="4143375"/>
          <p14:tracePt t="84906" x="3211513" y="4143375"/>
          <p14:tracePt t="84913" x="2986088" y="4143375"/>
          <p14:tracePt t="84923" x="2859088" y="4062413"/>
          <p14:tracePt t="84939" x="2846388" y="4062413"/>
          <p14:tracePt t="85137" x="2871788" y="4033838"/>
          <p14:tracePt t="85145" x="2897188" y="4033838"/>
          <p14:tracePt t="85156" x="2927350" y="4021138"/>
          <p14:tracePt t="85173" x="2940050" y="3981450"/>
          <p14:tracePt t="85176" x="2965450" y="3952875"/>
          <p14:tracePt t="85189" x="2978150" y="3943350"/>
          <p14:tracePt t="85226" x="2990850" y="3930650"/>
          <p14:tracePt t="85233" x="3003550" y="3917950"/>
          <p14:tracePt t="85242" x="3016250" y="3905250"/>
          <p14:tracePt t="85257" x="3041650" y="3905250"/>
          <p14:tracePt t="85272" x="3155950" y="3887788"/>
          <p14:tracePt t="85290" x="3267075" y="3871913"/>
          <p14:tracePt t="85306" x="3459163" y="3871913"/>
          <p14:tracePt t="85323" x="3568700" y="3871913"/>
          <p14:tracePt t="85340" x="3786188" y="3871913"/>
          <p14:tracePt t="85357" x="3956050" y="3871913"/>
          <p14:tracePt t="85360" x="4019550" y="3871913"/>
          <p14:tracePt t="85373" x="4049713" y="3871913"/>
          <p14:tracePt t="85376" x="4075113" y="3871913"/>
          <p14:tracePt t="85394" x="4105275" y="3871913"/>
          <p14:tracePt t="85546" x="4079875" y="3871913"/>
          <p14:tracePt t="85553" x="4016375" y="3871913"/>
          <p14:tracePt t="85562" x="3910013" y="3871913"/>
          <p14:tracePt t="85573" x="3844925" y="3871913"/>
          <p14:tracePt t="85590" x="3816350" y="3897313"/>
          <p14:tracePt t="85593" x="3768725" y="3914775"/>
          <p14:tracePt t="85617" x="3768725" y="3940175"/>
          <p14:tracePt t="85625" x="3768725" y="3968750"/>
          <p14:tracePt t="85641" x="3768725" y="3994150"/>
          <p14:tracePt t="85656" x="3781425" y="4041775"/>
          <p14:tracePt t="85673" x="3841750" y="4105275"/>
          <p14:tracePt t="85689" x="3900488" y="4135438"/>
          <p14:tracePt t="85706" x="3913188" y="4148138"/>
          <p14:tracePt t="85723" x="3922713" y="4160838"/>
          <p14:tracePt t="85740" x="3935413" y="4168775"/>
          <p14:tracePt t="85757" x="3948113" y="4181475"/>
          <p14:tracePt t="86346" x="3925888" y="4181475"/>
          <p14:tracePt t="86370" x="3913188" y="4194175"/>
          <p14:tracePt t="86377" x="3900488" y="4206875"/>
          <p14:tracePt t="87024" x="3913188" y="4168775"/>
          <p14:tracePt t="87033" x="3943350" y="4140200"/>
          <p14:tracePt t="87041" x="3978275" y="4071938"/>
          <p14:tracePt t="87057" x="4049713" y="3973513"/>
          <p14:tracePt t="87073" x="4084638" y="3879850"/>
          <p14:tracePt t="87089" x="4113213" y="3781425"/>
          <p14:tracePt t="87106" x="4143375" y="3687763"/>
          <p14:tracePt t="87122" x="4173538" y="3633788"/>
          <p14:tracePt t="87139" x="4203700" y="3603625"/>
          <p14:tracePt t="87156" x="4216400" y="3527425"/>
          <p14:tracePt t="87173" x="4229100" y="3489325"/>
          <p14:tracePt t="87189" x="4229100" y="3433763"/>
          <p14:tracePt t="87192" x="4229100" y="3408363"/>
          <p14:tracePt t="87206" x="4229100" y="3343275"/>
          <p14:tracePt t="87209" x="4257675" y="3314700"/>
          <p14:tracePt t="87222" x="4257675" y="3284538"/>
          <p14:tracePt t="87225" x="4292600" y="3221038"/>
          <p14:tracePt t="87239" x="4292600" y="3190875"/>
          <p14:tracePt t="87243" x="4292600" y="3127375"/>
          <p14:tracePt t="87256" x="4292600" y="3101975"/>
          <p14:tracePt t="87273" x="4322763" y="3071813"/>
          <p14:tracePt t="87410" x="4313238" y="3059113"/>
          <p14:tracePt t="87722" x="4287838" y="3059113"/>
          <p14:tracePt t="87737" x="4262438" y="3059113"/>
          <p14:tracePt t="87754" x="4232275" y="3059113"/>
          <p14:tracePt t="87761" x="4206875" y="3059113"/>
          <p14:tracePt t="87777" x="4181475" y="3059113"/>
          <p14:tracePt t="87810" x="4151313" y="3059113"/>
          <p14:tracePt t="87826" x="4125913" y="3059113"/>
          <p14:tracePt t="88249" x="4062413" y="3059113"/>
          <p14:tracePt t="88265" x="4032250" y="3059113"/>
          <p14:tracePt t="88810" x="3948113" y="3071813"/>
          <p14:tracePt t="88826" x="3900488" y="3089275"/>
          <p14:tracePt t="88833" x="3875088" y="3089275"/>
          <p14:tracePt t="88842" x="3844925" y="3089275"/>
          <p14:tracePt t="88857" x="3786188" y="3114675"/>
          <p14:tracePt t="88873" x="3735388" y="3114675"/>
          <p14:tracePt t="88890" x="3705225" y="3114675"/>
          <p14:tracePt t="88905" x="3679825" y="3114675"/>
          <p14:tracePt t="89137" x="3632200" y="3114675"/>
          <p14:tracePt t="89145" x="3624263" y="3114675"/>
          <p14:tracePt t="89157" x="3565525" y="3114675"/>
          <p14:tracePt t="89172" x="3513138" y="3114675"/>
          <p14:tracePt t="89189" x="3467100" y="3101975"/>
          <p14:tracePt t="89192" x="3454400" y="3092450"/>
          <p14:tracePt t="89274" x="3441700" y="3079750"/>
          <p14:tracePt t="89410" x="3449638" y="3067050"/>
          <p14:tracePt t="89417" x="3475038" y="3067050"/>
          <p14:tracePt t="89426" x="3522663" y="3049588"/>
          <p14:tracePt t="89439" x="3535363" y="3036888"/>
          <p14:tracePt t="89442" x="3560763" y="3011488"/>
          <p14:tracePt t="89457" x="3619500" y="2982913"/>
          <p14:tracePt t="89474" x="3644900" y="2982913"/>
          <p14:tracePt t="89489" x="3659188" y="2970213"/>
          <p14:tracePt t="89665" x="3671888" y="2957513"/>
          <p14:tracePt t="89673" x="3709988" y="2957513"/>
          <p14:tracePt t="89689" x="3778250" y="2957513"/>
          <p14:tracePt t="89706" x="3824288" y="2943225"/>
          <p14:tracePt t="89723" x="3836988" y="2930525"/>
          <p14:tracePt t="89810" x="3862388" y="2930525"/>
          <p14:tracePt t="89817" x="3935413" y="2998788"/>
          <p14:tracePt t="89826" x="3986213" y="3046413"/>
          <p14:tracePt t="89840" x="4122738" y="3224213"/>
          <p14:tracePt t="89856" x="4229100" y="3373438"/>
          <p14:tracePt t="89873" x="4262438" y="3467100"/>
          <p14:tracePt t="89889" x="4270375" y="3475038"/>
          <p14:tracePt t="89906" x="4283075" y="3514725"/>
          <p14:tracePt t="89923" x="4313238" y="3543300"/>
          <p14:tracePt t="89940" x="4325938" y="3556000"/>
          <p14:tracePt t="89955" x="4325938" y="3646488"/>
          <p14:tracePt t="89973" x="4325938" y="3697288"/>
          <p14:tracePt t="89976" x="4325938" y="3727450"/>
          <p14:tracePt t="89989" x="4325938" y="3752850"/>
          <p14:tracePt t="90010" x="4318000" y="3765550"/>
          <p14:tracePt t="90023" x="4305300" y="3778250"/>
          <p14:tracePt t="90026" x="4292600" y="3790950"/>
          <p14:tracePt t="90049" x="4249738" y="3803650"/>
          <p14:tracePt t="90057" x="4249738" y="3829050"/>
          <p14:tracePt t="90074" x="4219575" y="3859213"/>
          <p14:tracePt t="90089" x="4194175" y="3884613"/>
          <p14:tracePt t="90106" x="4138613" y="3973513"/>
          <p14:tracePt t="90122" x="4110038" y="4033838"/>
          <p14:tracePt t="90140" x="4075113" y="4087813"/>
          <p14:tracePt t="90156" x="4075113" y="4143375"/>
          <p14:tracePt t="90173" x="4062413" y="4216400"/>
          <p14:tracePt t="90176" x="4049713" y="4229100"/>
          <p14:tracePt t="90194" x="4049713" y="4254500"/>
          <p14:tracePt t="90206" x="4049713" y="4284663"/>
          <p14:tracePt t="90223" x="4062413" y="4330700"/>
          <p14:tracePt t="90226" x="4070350" y="4338638"/>
          <p14:tracePt t="90238" x="4070350" y="4368800"/>
          <p14:tracePt t="90241" x="4070350" y="4394200"/>
          <p14:tracePt t="90255" x="4070350" y="4459288"/>
          <p14:tracePt t="90259" x="4070350" y="4522788"/>
          <p14:tracePt t="90273" x="4070350" y="4649788"/>
          <p14:tracePt t="90289" x="4070350" y="4778375"/>
          <p14:tracePt t="90305" x="4070350" y="4870450"/>
          <p14:tracePt t="90323" x="4070350" y="4960938"/>
          <p14:tracePt t="90339" x="4070350" y="5049838"/>
          <p14:tracePt t="90356" x="4105275" y="5110163"/>
          <p14:tracePt t="90373" x="4105275" y="5135563"/>
          <p14:tracePt t="90377" x="4113213" y="5148263"/>
          <p14:tracePt t="90922" x="4143375" y="5126038"/>
          <p14:tracePt t="90929" x="4173538" y="5097463"/>
          <p14:tracePt t="90939" x="4186238" y="5083175"/>
          <p14:tracePt t="90955" x="4241800" y="5024438"/>
          <p14:tracePt t="90973" x="4292600" y="4948238"/>
          <p14:tracePt t="90976" x="4305300" y="4900613"/>
          <p14:tracePt t="90989" x="4305300" y="4875213"/>
          <p14:tracePt t="90992" x="4338638" y="4845050"/>
          <p14:tracePt t="91006" x="4373563" y="4778375"/>
          <p14:tracePt t="91009" x="4373563" y="4713288"/>
          <p14:tracePt t="91022" x="4402138" y="4684713"/>
          <p14:tracePt t="91025" x="4402138" y="4619625"/>
          <p14:tracePt t="91039" x="4437063" y="4551363"/>
          <p14:tracePt t="91042" x="4437063" y="4525963"/>
          <p14:tracePt t="91056" x="4467225" y="4432300"/>
          <p14:tracePt t="91074" x="4467225" y="4378325"/>
          <p14:tracePt t="91090" x="4467225" y="4352925"/>
          <p14:tracePt t="91106" x="4467225" y="4292600"/>
          <p14:tracePt t="91122" x="4467225" y="4241800"/>
          <p14:tracePt t="91139" x="4467225" y="4211638"/>
          <p14:tracePt t="91162" x="4467225" y="4186238"/>
          <p14:tracePt t="91172" x="4467225" y="4156075"/>
          <p14:tracePt t="91189" x="4445000" y="4135438"/>
          <p14:tracePt t="91206" x="4445000" y="4110038"/>
          <p14:tracePt t="91210" x="4437063" y="4097338"/>
          <p14:tracePt t="91225" x="4424363" y="4084638"/>
          <p14:tracePt t="91441" x="4424363" y="4041775"/>
          <p14:tracePt t="91449" x="4424363" y="3998913"/>
          <p14:tracePt t="91458" x="4424363" y="3968750"/>
          <p14:tracePt t="91473" x="4424363" y="3879850"/>
          <p14:tracePt t="91489" x="4424363" y="3790950"/>
          <p14:tracePt t="91506" x="4424363" y="3714750"/>
          <p14:tracePt t="91522" x="4394200" y="3641725"/>
          <p14:tracePt t="91539" x="4330700" y="3543300"/>
          <p14:tracePt t="91555" x="4300538" y="3449638"/>
          <p14:tracePt t="91572" x="4275138" y="3429000"/>
          <p14:tracePt t="91589" x="4237038" y="3416300"/>
          <p14:tracePt t="91658" x="4211638" y="3416300"/>
          <p14:tracePt t="91689" x="4181475" y="3416300"/>
          <p14:tracePt t="91714" x="4168775" y="3424238"/>
          <p14:tracePt t="91729" x="4168775" y="3449638"/>
          <p14:tracePt t="91746" x="4168775" y="3475038"/>
          <p14:tracePt t="91793" x="4168775" y="3505200"/>
          <p14:tracePt t="91842" x="4176713" y="3514725"/>
          <p14:tracePt t="91874" x="4203700" y="3514725"/>
          <p14:tracePt t="91897" x="4216400" y="3509963"/>
          <p14:tracePt t="91906" x="4216400" y="3479800"/>
          <p14:tracePt t="91913" x="4216400" y="3421063"/>
          <p14:tracePt t="91922" x="4216400" y="3390900"/>
          <p14:tracePt t="91939" x="4216400" y="3302000"/>
          <p14:tracePt t="91955" x="4173538" y="3224213"/>
          <p14:tracePt t="91973" x="4151313" y="3198813"/>
          <p14:tracePt t="91989" x="4138613" y="3186113"/>
          <p14:tracePt t="92026" x="4125913" y="3173413"/>
          <p14:tracePt t="92066" x="4097338" y="3198813"/>
          <p14:tracePt t="92081" x="4087813" y="3211513"/>
          <p14:tracePt t="92097" x="4087813" y="3236913"/>
          <p14:tracePt t="92130" x="4087813" y="3262313"/>
          <p14:tracePt t="92153" x="4113213" y="3292475"/>
          <p14:tracePt t="92161" x="4143375" y="3322638"/>
          <p14:tracePt t="92177" x="4160838" y="3368675"/>
          <p14:tracePt t="92189" x="4189413" y="3398838"/>
          <p14:tracePt t="92192" x="4198938" y="3411538"/>
          <p14:tracePt t="92205" x="4229100" y="3441700"/>
          <p14:tracePt t="92209" x="4241800" y="3449638"/>
          <p14:tracePt t="92223" x="4254500" y="3462338"/>
          <p14:tracePt t="92345" x="4244975" y="3475038"/>
          <p14:tracePt t="92401" x="4232275" y="3475038"/>
          <p14:tracePt t="92409" x="4219575" y="3475038"/>
          <p14:tracePt t="92422" x="4206875" y="3489325"/>
          <p14:tracePt t="92439" x="4206875" y="3514725"/>
          <p14:tracePt t="92442" x="4194175" y="3527425"/>
          <p14:tracePt t="92456" x="4186238" y="3540125"/>
          <p14:tracePt t="93362" x="4173538" y="3552825"/>
          <p14:tracePt t="93377" x="4148138" y="3552825"/>
          <p14:tracePt t="93394" x="4117975" y="3552825"/>
          <p14:tracePt t="93505" x="4125913" y="3543300"/>
          <p14:tracePt t="93513" x="4125913" y="3517900"/>
          <p14:tracePt t="93522" x="4125913" y="3489325"/>
          <p14:tracePt t="93538" x="4143375" y="3441700"/>
          <p14:tracePt t="93556" x="4156075" y="3403600"/>
          <p14:tracePt t="93572" x="4176713" y="3382963"/>
          <p14:tracePt t="93589" x="4203700" y="3355975"/>
          <p14:tracePt t="93606" x="4216400" y="3314700"/>
          <p14:tracePt t="93626" x="4229100" y="3302000"/>
          <p14:tracePt t="93639" x="4241800" y="3292475"/>
          <p14:tracePt t="93656" x="4267200" y="3262313"/>
          <p14:tracePt t="93673" x="4292600" y="3236913"/>
          <p14:tracePt t="93689" x="4305300" y="3228975"/>
          <p14:tracePt t="93706" x="4305300" y="3173413"/>
          <p14:tracePt t="93723" x="4305300" y="3148013"/>
          <p14:tracePt t="93739" x="4305300" y="3117850"/>
          <p14:tracePt t="93756" x="4305300" y="3092450"/>
          <p14:tracePt t="93773" x="4305300" y="3079750"/>
          <p14:tracePt t="93789" x="4318000" y="3054350"/>
          <p14:tracePt t="93826" x="4330700" y="3041650"/>
          <p14:tracePt t="94137" x="4330700" y="3028950"/>
          <p14:tracePt t="94145" x="4330700" y="3016250"/>
          <p14:tracePt t="94162" x="4330700" y="2990850"/>
          <p14:tracePt t="94172" x="4343400" y="2978150"/>
          <p14:tracePt t="94188" x="4351338" y="2943225"/>
          <p14:tracePt t="94205" x="4351338" y="2914650"/>
          <p14:tracePt t="94222" x="4364038" y="2901950"/>
          <p14:tracePt t="94626" x="4330700" y="2889250"/>
          <p14:tracePt t="95497" x="4330700" y="2863850"/>
          <p14:tracePt t="95522" x="4330700" y="2833688"/>
          <p14:tracePt t="95537" x="4338638" y="2786063"/>
          <p14:tracePt t="95562" x="4351338" y="2773363"/>
          <p14:tracePt t="99386" x="4364038" y="2782888"/>
          <p14:tracePt t="99417" x="4389438" y="2782888"/>
          <p14:tracePt t="99714" x="4348163" y="2798763"/>
          <p14:tracePt t="99762" x="4348163" y="2811463"/>
          <p14:tracePt t="99769" x="4348163" y="2824163"/>
          <p14:tracePt t="99809" x="4356100" y="2863850"/>
          <p14:tracePt t="99833" x="4386263" y="2892425"/>
          <p14:tracePt t="99850" x="4398963" y="2905125"/>
          <p14:tracePt t="99857" x="4411663" y="2947988"/>
          <p14:tracePt t="99873" x="4445000" y="2978150"/>
          <p14:tracePt t="99881" x="4457700" y="3024188"/>
          <p14:tracePt t="99890" x="4487863" y="3054350"/>
          <p14:tracePt t="99905" x="4513263" y="3079750"/>
          <p14:tracePt t="99921" x="4538663" y="3105150"/>
          <p14:tracePt t="100289" x="4538663" y="3130550"/>
          <p14:tracePt t="100297" x="4551363" y="3143250"/>
          <p14:tracePt t="100305" x="4560888" y="3152775"/>
          <p14:tracePt t="100323" x="4576763" y="3195638"/>
          <p14:tracePt t="100339" x="4624388" y="3246438"/>
          <p14:tracePt t="100355" x="4654550" y="3276600"/>
          <p14:tracePt t="100372" x="4733925" y="3352800"/>
          <p14:tracePt t="100388" x="4946650" y="3467100"/>
          <p14:tracePt t="100405" x="5419725" y="3702050"/>
          <p14:tracePt t="100408" x="5627688" y="3794125"/>
          <p14:tracePt t="100422" x="5862638" y="3887788"/>
          <p14:tracePt t="100425" x="6062663" y="3910013"/>
          <p14:tracePt t="100438" x="6262688" y="3930650"/>
          <p14:tracePt t="100441" x="6440488" y="3978275"/>
          <p14:tracePt t="100456" x="6780213" y="3978275"/>
          <p14:tracePt t="100472" x="6959600" y="3978275"/>
          <p14:tracePt t="100489" x="7032625" y="3965575"/>
          <p14:tracePt t="100504" x="7073900" y="3927475"/>
          <p14:tracePt t="100522" x="7112000" y="3884613"/>
          <p14:tracePt t="100538" x="7142163" y="3836988"/>
          <p14:tracePt t="100555" x="7253288" y="3836988"/>
          <p14:tracePt t="100572" x="7308850" y="3811588"/>
          <p14:tracePt t="100589" x="7431088" y="3811588"/>
          <p14:tracePt t="100605" x="7559675" y="3811588"/>
          <p14:tracePt t="100608" x="7589838" y="3811588"/>
          <p14:tracePt t="100622" x="7615238" y="3811588"/>
          <p14:tracePt t="100625" x="7678738" y="3811588"/>
          <p14:tracePt t="100638" x="7742238" y="3811588"/>
          <p14:tracePt t="100641" x="7805738" y="3811588"/>
          <p14:tracePt t="100655" x="7891463" y="3811588"/>
          <p14:tracePt t="100659" x="7980363" y="3811588"/>
          <p14:tracePt t="100673" x="8172450" y="3884613"/>
          <p14:tracePt t="100689" x="8418513" y="3965575"/>
          <p14:tracePt t="100707" x="8767763" y="4054475"/>
          <p14:tracePt t="100722" x="9175750" y="4143375"/>
          <p14:tracePt t="100738" x="9502775" y="4254500"/>
          <p14:tracePt t="100755" x="9780588" y="4360863"/>
          <p14:tracePt t="100771" x="9912350" y="4394200"/>
          <p14:tracePt t="100787" x="9937750" y="4394200"/>
          <p14:tracePt t="100849" x="9915525" y="4394200"/>
          <p14:tracePt t="100857" x="9902825" y="4403725"/>
          <p14:tracePt t="100872" x="9831388" y="4445000"/>
          <p14:tracePt t="100889" x="9690100" y="4522788"/>
          <p14:tracePt t="100907" x="9512300" y="4560888"/>
          <p14:tracePt t="100923" x="9223375" y="4603750"/>
          <p14:tracePt t="100939" x="8874125" y="4645025"/>
          <p14:tracePt t="100956" x="8474075" y="4692650"/>
          <p14:tracePt t="100972" x="8129588" y="4692650"/>
          <p14:tracePt t="100988" x="7818438" y="4692650"/>
          <p14:tracePt t="101005" x="7537450" y="4568825"/>
          <p14:tracePt t="101008" x="7461250" y="4492625"/>
          <p14:tracePt t="101022" x="7431088" y="4462463"/>
          <p14:tracePt t="101025" x="7380288" y="4394200"/>
          <p14:tracePt t="101039" x="7342188" y="4297363"/>
          <p14:tracePt t="101042" x="7304088" y="4224338"/>
          <p14:tracePt t="101055" x="7304088" y="4110038"/>
          <p14:tracePt t="101059" x="7304088" y="3994150"/>
          <p14:tracePt t="101073" x="7304088" y="3824288"/>
          <p14:tracePt t="101089" x="7385050" y="3581400"/>
          <p14:tracePt t="101107" x="7554913" y="3322638"/>
          <p14:tracePt t="101121" x="7802563" y="3036888"/>
          <p14:tracePt t="101139" x="8107363" y="2859088"/>
          <p14:tracePt t="101155" x="8355013" y="2778125"/>
          <p14:tracePt t="101172" x="8682038" y="2692400"/>
          <p14:tracePt t="101189" x="8993188" y="2692400"/>
          <p14:tracePt t="101192" x="9112250" y="2692400"/>
          <p14:tracePt t="101206" x="9337675" y="2692400"/>
          <p14:tracePt t="101208" x="9405938" y="2722563"/>
          <p14:tracePt t="101222" x="9588500" y="2811463"/>
          <p14:tracePt t="101225" x="9771063" y="2952750"/>
          <p14:tracePt t="101238" x="9928225" y="3063875"/>
          <p14:tracePt t="101241" x="10112375" y="3203575"/>
          <p14:tracePt t="101255" x="10218738" y="3305175"/>
          <p14:tracePt t="101258" x="10350500" y="3436938"/>
          <p14:tracePt t="101272" x="10525125" y="3573463"/>
          <p14:tracePt t="101289" x="10644188" y="3730625"/>
          <p14:tracePt t="101305" x="10669588" y="3790950"/>
          <p14:tracePt t="101323" x="10669588" y="3816350"/>
          <p14:tracePt t="101353" x="10660063" y="3862388"/>
          <p14:tracePt t="101361" x="10631488" y="3862388"/>
          <p14:tracePt t="101377" x="10583863" y="3879850"/>
          <p14:tracePt t="101388" x="10571163" y="3892550"/>
          <p14:tracePt t="101406" x="10520363" y="3892550"/>
          <p14:tracePt t="101409" x="10452100" y="3927475"/>
          <p14:tracePt t="101422" x="10379075" y="3960813"/>
          <p14:tracePt t="101425" x="10312400" y="3994150"/>
          <p14:tracePt t="101439" x="10163175" y="4016375"/>
          <p14:tracePt t="101441" x="10064750" y="4075113"/>
          <p14:tracePt t="101455" x="9940925" y="4117975"/>
          <p14:tracePt t="101458" x="9818688" y="4156075"/>
          <p14:tracePt t="101477" x="9542463" y="4287838"/>
          <p14:tracePt t="101479" x="9423400" y="4305300"/>
          <p14:tracePt t="101488" x="9332913" y="4325938"/>
          <p14:tracePt t="101506" x="9145588" y="4365625"/>
          <p14:tracePt t="101521" x="9023350" y="4365625"/>
          <p14:tracePt t="101538" x="8907463" y="4398963"/>
          <p14:tracePt t="101577" x="8861425" y="4391025"/>
          <p14:tracePt t="101585" x="8861425" y="4360863"/>
          <p14:tracePt t="101593" x="8843963" y="4275138"/>
          <p14:tracePt t="101605" x="8826500" y="4229100"/>
          <p14:tracePt t="101608" x="8793163" y="4113213"/>
          <p14:tracePt t="101622" x="8793163" y="4049713"/>
          <p14:tracePt t="101625" x="8793163" y="3897313"/>
          <p14:tracePt t="101639" x="8793163" y="3781425"/>
          <p14:tracePt t="101641" x="8793163" y="3611563"/>
          <p14:tracePt t="101656" x="8793163" y="3327400"/>
          <p14:tracePt t="101672" x="8831263" y="3033713"/>
          <p14:tracePt t="101689" x="9010650" y="2697163"/>
          <p14:tracePt t="101705" x="9091613" y="2603500"/>
          <p14:tracePt t="101722" x="9188450" y="2501900"/>
          <p14:tracePt t="101738" x="9329738" y="2433638"/>
          <p14:tracePt t="101755" x="9444038" y="2398713"/>
          <p14:tracePt t="101772" x="9644063" y="2398713"/>
          <p14:tracePt t="101789" x="9928225" y="2398713"/>
          <p14:tracePt t="101792" x="10099675" y="2398713"/>
          <p14:tracePt t="101805" x="10218738" y="2398713"/>
          <p14:tracePt t="101822" x="10379075" y="2446338"/>
          <p14:tracePt t="101825" x="10477500" y="2505075"/>
          <p14:tracePt t="101839" x="10550525" y="2544763"/>
          <p14:tracePt t="101842" x="10596563" y="2590800"/>
          <p14:tracePt t="101855" x="10626725" y="2620963"/>
          <p14:tracePt t="101858" x="10664825" y="2735263"/>
          <p14:tracePt t="101873" x="10707688" y="2917825"/>
          <p14:tracePt t="101889" x="10707688" y="3190875"/>
          <p14:tracePt t="101906" x="10707688" y="3475038"/>
          <p14:tracePt t="101923" x="10707688" y="3735388"/>
          <p14:tracePt t="101939" x="10528300" y="4097338"/>
          <p14:tracePt t="101955" x="10353675" y="4378325"/>
          <p14:tracePt t="101972" x="10125075" y="4568825"/>
          <p14:tracePt t="101988" x="9899650" y="4687888"/>
          <p14:tracePt t="102004" x="9745663" y="4687888"/>
          <p14:tracePt t="102021" x="9515475" y="4687888"/>
          <p14:tracePt t="102038" x="9120188" y="4687888"/>
          <p14:tracePt t="102040" x="8861425" y="4619625"/>
          <p14:tracePt t="102056" x="8091488" y="4305300"/>
          <p14:tracePt t="102072" x="7524750" y="4059238"/>
          <p14:tracePt t="102089" x="7164388" y="3879850"/>
          <p14:tracePt t="102107" x="7053263" y="3756025"/>
          <p14:tracePt t="102122" x="7053263" y="3608388"/>
          <p14:tracePt t="102139" x="7053263" y="3459163"/>
          <p14:tracePt t="102155" x="7231063" y="3236913"/>
          <p14:tracePt t="102172" x="7546975" y="2970213"/>
          <p14:tracePt t="102188" x="7967663" y="2735263"/>
          <p14:tracePt t="102205" x="8385175" y="2501900"/>
          <p14:tracePt t="102209" x="8537575" y="2413000"/>
          <p14:tracePt t="102221" x="8686800" y="2370138"/>
          <p14:tracePt t="102225" x="8810625" y="2332038"/>
          <p14:tracePt t="102239" x="8924925" y="2332038"/>
          <p14:tracePt t="102241" x="9013825" y="2332038"/>
          <p14:tracePt t="102255" x="9104313" y="2332038"/>
          <p14:tracePt t="102258" x="9218613" y="2332038"/>
          <p14:tracePt t="102272" x="9367838" y="2344738"/>
          <p14:tracePt t="102288" x="9631363" y="2582863"/>
          <p14:tracePt t="102305" x="9882188" y="2952750"/>
          <p14:tracePt t="102322" x="10086975" y="3314700"/>
          <p14:tracePt t="102338" x="10218738" y="3646488"/>
          <p14:tracePt t="102355" x="10256838" y="3884613"/>
          <p14:tracePt t="102372" x="10256838" y="4011613"/>
          <p14:tracePt t="102388" x="10256838" y="4140200"/>
          <p14:tracePt t="102405" x="10145713" y="4224338"/>
          <p14:tracePt t="102408" x="10074275" y="4259263"/>
          <p14:tracePt t="102422" x="9975850" y="4318000"/>
          <p14:tracePt t="102425" x="9877425" y="4378325"/>
          <p14:tracePt t="102439" x="9755188" y="4416425"/>
          <p14:tracePt t="102442" x="9605963" y="4459288"/>
          <p14:tracePt t="102455" x="9405938" y="4459288"/>
          <p14:tracePt t="102458" x="9236075" y="4459288"/>
          <p14:tracePt t="102472" x="8810625" y="4459288"/>
          <p14:tracePt t="102488" x="8494713" y="4459288"/>
          <p14:tracePt t="102504" x="8355013" y="4394200"/>
          <p14:tracePt t="102524" x="8294688" y="4300538"/>
          <p14:tracePt t="102538" x="8243888" y="4143375"/>
          <p14:tracePt t="102555" x="8243888" y="3859213"/>
          <p14:tracePt t="102571" x="8243888" y="3433763"/>
          <p14:tracePt t="102588" x="8281988" y="3059113"/>
          <p14:tracePt t="102605" x="8372475" y="2651125"/>
          <p14:tracePt t="102609" x="8456613" y="2522538"/>
          <p14:tracePt t="102622" x="8542338" y="2395538"/>
          <p14:tracePt t="102625" x="8623300" y="2319338"/>
          <p14:tracePt t="102639" x="8699500" y="2241550"/>
          <p14:tracePt t="102642" x="8745538" y="2225675"/>
          <p14:tracePt t="102655" x="8813800" y="2190750"/>
          <p14:tracePt t="102659" x="8985250" y="2190750"/>
          <p14:tracePt t="102672" x="9239250" y="2190750"/>
          <p14:tracePt t="102689" x="9555163" y="2190750"/>
          <p14:tracePt t="102705" x="9971088" y="2373313"/>
          <p14:tracePt t="102721" x="10388600" y="2603500"/>
          <p14:tracePt t="102738" x="10702925" y="2828925"/>
          <p14:tracePt t="102755" x="10941050" y="3021013"/>
          <p14:tracePt t="102772" x="11060113" y="3216275"/>
          <p14:tracePt t="102788" x="11060113" y="3343275"/>
          <p14:tracePt t="102805" x="11060113" y="3514725"/>
          <p14:tracePt t="102809" x="11060113" y="3578225"/>
          <p14:tracePt t="102822" x="11060113" y="3608388"/>
          <p14:tracePt t="102825" x="11029950" y="3675063"/>
          <p14:tracePt t="102839" x="10996613" y="3743325"/>
          <p14:tracePt t="102841" x="10945813" y="3794125"/>
          <p14:tracePt t="102856" x="10869613" y="3871913"/>
          <p14:tracePt t="102873" x="10783888" y="3960813"/>
          <p14:tracePt t="102889" x="10609263" y="3994150"/>
          <p14:tracePt t="102907" x="10383838" y="4033838"/>
          <p14:tracePt t="102922" x="10150475" y="4033838"/>
          <p14:tracePt t="102938" x="9809163" y="4033838"/>
          <p14:tracePt t="102954" x="9525000" y="4033838"/>
          <p14:tracePt t="102972" x="9218613" y="3884613"/>
          <p14:tracePt t="102988" x="9043988" y="3768725"/>
          <p14:tracePt t="103005" x="8945563" y="3705225"/>
          <p14:tracePt t="103009" x="8912225" y="3636963"/>
          <p14:tracePt t="103021" x="8912225" y="3590925"/>
          <p14:tracePt t="103024" x="8878888" y="3522663"/>
          <p14:tracePt t="103039" x="8878888" y="3433763"/>
          <p14:tracePt t="103042" x="8839200" y="3314700"/>
          <p14:tracePt t="103055" x="8839200" y="3195638"/>
          <p14:tracePt t="103059" x="8839200" y="3130550"/>
          <p14:tracePt t="103072" x="8839200" y="2930525"/>
          <p14:tracePt t="103088" x="8907463" y="2770188"/>
          <p14:tracePt t="103105" x="8980488" y="2628900"/>
          <p14:tracePt t="103121" x="9056688" y="2489200"/>
          <p14:tracePt t="103138" x="9205913" y="2339975"/>
          <p14:tracePt t="103155" x="9286875" y="2259013"/>
          <p14:tracePt t="103172" x="9423400" y="2190750"/>
          <p14:tracePt t="103188" x="9515475" y="2190750"/>
          <p14:tracePt t="103205" x="9542463" y="2190750"/>
          <p14:tracePt t="103208" x="9605963" y="2190750"/>
          <p14:tracePt t="103226" x="9631363" y="2190750"/>
          <p14:tracePt t="103239" x="9661525" y="2190750"/>
          <p14:tracePt t="103242" x="9707563" y="2233613"/>
          <p14:tracePt t="103255" x="9728200" y="2327275"/>
          <p14:tracePt t="103258" x="9788525" y="2425700"/>
          <p14:tracePt t="103271" x="9831388" y="2654300"/>
          <p14:tracePt t="103275" x="9877425" y="2833688"/>
          <p14:tracePt t="103289" x="9967913" y="3236913"/>
          <p14:tracePt t="103305" x="10059988" y="3702050"/>
          <p14:tracePt t="103322" x="10059988" y="4041775"/>
          <p14:tracePt t="103338" x="9980613" y="4338638"/>
          <p14:tracePt t="103356" x="9869488" y="4487863"/>
          <p14:tracePt t="103371" x="9740900" y="4616450"/>
          <p14:tracePt t="103388" x="9648825" y="4649788"/>
          <p14:tracePt t="103404" x="9558338" y="4649788"/>
          <p14:tracePt t="103421" x="9431338" y="4649788"/>
          <p14:tracePt t="103425" x="9367838" y="4649788"/>
          <p14:tracePt t="103438" x="9256713" y="4649788"/>
          <p14:tracePt t="103440" x="9137650" y="4611688"/>
          <p14:tracePt t="103455" x="9005888" y="4525963"/>
          <p14:tracePt t="103458" x="8851900" y="4441825"/>
          <p14:tracePt t="103472" x="8618538" y="4224338"/>
          <p14:tracePt t="103488" x="8435975" y="4046538"/>
          <p14:tracePt t="103506" x="8316913" y="3846513"/>
          <p14:tracePt t="103521" x="8281988" y="3659188"/>
          <p14:tracePt t="103538" x="8248650" y="3527425"/>
          <p14:tracePt t="103555" x="8248650" y="3398838"/>
          <p14:tracePt t="103572" x="8248650" y="3228975"/>
          <p14:tracePt t="103588" x="8312150" y="3089275"/>
          <p14:tracePt t="103606" x="8359775" y="3008313"/>
          <p14:tracePt t="103609" x="8423275" y="2973388"/>
          <p14:tracePt t="103622" x="8504238" y="2897188"/>
          <p14:tracePt t="103625" x="8529638" y="2897188"/>
          <p14:tracePt t="103638" x="8686800" y="2859088"/>
          <p14:tracePt t="103642" x="8801100" y="2859088"/>
          <p14:tracePt t="103655" x="8975725" y="2816225"/>
          <p14:tracePt t="103659" x="9150350" y="2816225"/>
          <p14:tracePt t="103672" x="9545638" y="2816225"/>
          <p14:tracePt t="103688" x="9886950" y="2816225"/>
          <p14:tracePt t="103705" x="10120313" y="2816225"/>
          <p14:tracePt t="103722" x="10290175" y="2816225"/>
          <p14:tracePt t="103738" x="10383838" y="2841625"/>
          <p14:tracePt t="103755" x="10426700" y="2879725"/>
          <p14:tracePt t="103771" x="10456863" y="2940050"/>
          <p14:tracePt t="103788" x="10490200" y="3114675"/>
          <p14:tracePt t="103805" x="10490200" y="3317875"/>
          <p14:tracePt t="103808" x="10490200" y="3408363"/>
          <p14:tracePt t="103821" x="10490200" y="3548063"/>
          <p14:tracePt t="103825" x="10490200" y="3636963"/>
          <p14:tracePt t="103838" x="10490200" y="3752850"/>
          <p14:tracePt t="103841" x="10409238" y="3879850"/>
          <p14:tracePt t="103855" x="10375900" y="3952875"/>
          <p14:tracePt t="103858" x="10337800" y="4046538"/>
          <p14:tracePt t="103873" x="10231438" y="4135438"/>
          <p14:tracePt t="103889" x="10074275" y="4186238"/>
          <p14:tracePt t="103907" x="9937750" y="4219575"/>
          <p14:tracePt t="103922" x="9613900" y="4219575"/>
          <p14:tracePt t="103938" x="9218613" y="4219575"/>
          <p14:tracePt t="103955" x="8818563" y="4219575"/>
          <p14:tracePt t="103972" x="8478838" y="4219575"/>
          <p14:tracePt t="103989" x="8266113" y="4186238"/>
          <p14:tracePt t="104005" x="8159750" y="4186238"/>
          <p14:tracePt t="104022" x="8112125" y="4168775"/>
          <p14:tracePt t="104042" x="8112125" y="4143375"/>
          <p14:tracePt t="104055" x="8112125" y="4117975"/>
          <p14:tracePt t="104058" x="8078788" y="4049713"/>
          <p14:tracePt t="104072" x="8078788" y="3956050"/>
          <p14:tracePt t="104089" x="8078788" y="3829050"/>
          <p14:tracePt t="104105" x="8078788" y="3702050"/>
          <p14:tracePt t="104121" x="8078788" y="3573463"/>
          <p14:tracePt t="104138" x="8078788" y="3441700"/>
          <p14:tracePt t="104155" x="8197850" y="3314700"/>
          <p14:tracePt t="104172" x="8418513" y="3236913"/>
          <p14:tracePt t="104189" x="8626475" y="3198813"/>
          <p14:tracePt t="104204" x="8813800" y="3155950"/>
          <p14:tracePt t="104222" x="8993188" y="3122613"/>
          <p14:tracePt t="104225" x="9056688" y="3122613"/>
          <p14:tracePt t="104238" x="9120188" y="3122613"/>
          <p14:tracePt t="104241" x="9183688" y="3122613"/>
          <p14:tracePt t="104255" x="9210675" y="3122613"/>
          <p14:tracePt t="104259" x="9274175" y="3122613"/>
          <p14:tracePt t="104273" x="9337675" y="3122613"/>
          <p14:tracePt t="104305" x="9388475" y="3165475"/>
          <p14:tracePt t="104313" x="9388475" y="3195638"/>
          <p14:tracePt t="104323" x="9388475" y="3259138"/>
          <p14:tracePt t="104339" x="9388475" y="3348038"/>
          <p14:tracePt t="104355" x="9388475" y="3475038"/>
          <p14:tracePt t="104372" x="9355138" y="3675063"/>
          <p14:tracePt t="104388" x="9320213" y="3887788"/>
          <p14:tracePt t="104405" x="9201150" y="4140200"/>
          <p14:tracePt t="104421" x="9099550" y="4360863"/>
          <p14:tracePt t="104424" x="8970963" y="4449763"/>
          <p14:tracePt t="104439" x="8894763" y="4525963"/>
          <p14:tracePt t="104441" x="8707438" y="4662488"/>
          <p14:tracePt t="104455" x="8478838" y="4710113"/>
          <p14:tracePt t="104458" x="8304213" y="4751388"/>
          <p14:tracePt t="104473" x="7950200" y="4841875"/>
          <p14:tracePt t="104488" x="7772400" y="4841875"/>
          <p14:tracePt t="104505" x="7742238" y="4841875"/>
          <p14:tracePt t="104529" x="7729538" y="4799013"/>
          <p14:tracePt t="104539" x="7729538" y="4773613"/>
          <p14:tracePt t="104555" x="7729538" y="4598988"/>
          <p14:tracePt t="104572" x="7747000" y="4338638"/>
          <p14:tracePt t="104588" x="7853363" y="4011613"/>
          <p14:tracePt t="104605" x="7988300" y="3598863"/>
          <p14:tracePt t="104608" x="8134350" y="3360738"/>
          <p14:tracePt t="104622" x="8286750" y="3049588"/>
          <p14:tracePt t="104625" x="8423275" y="2892425"/>
          <p14:tracePt t="104638" x="8613775" y="2679700"/>
          <p14:tracePt t="104641" x="8772525" y="2570163"/>
          <p14:tracePt t="104655" x="8950325" y="2479675"/>
          <p14:tracePt t="104658" x="9183688" y="2382838"/>
          <p14:tracePt t="104672" x="9512300" y="2276475"/>
          <p14:tracePt t="104689" x="9750425" y="2254250"/>
          <p14:tracePt t="104705" x="9980613" y="2254250"/>
          <p14:tracePt t="104723" x="10128250" y="2254250"/>
          <p14:tracePt t="104738" x="10315575" y="2284413"/>
          <p14:tracePt t="104755" x="10456863" y="2386013"/>
          <p14:tracePt t="104772" x="10515600" y="2451100"/>
          <p14:tracePt t="104788" x="10566400" y="2527300"/>
          <p14:tracePt t="104805" x="10604500" y="2701925"/>
          <p14:tracePt t="104822" x="10604500" y="2871788"/>
          <p14:tracePt t="104825" x="10604500" y="2986088"/>
          <p14:tracePt t="104838" x="10604500" y="3101975"/>
          <p14:tracePt t="104840" x="10604500" y="3221038"/>
          <p14:tracePt t="104855" x="10563225" y="3395663"/>
          <p14:tracePt t="104858" x="10485438" y="3471863"/>
          <p14:tracePt t="104872" x="10340975" y="3702050"/>
          <p14:tracePt t="104888" x="10006013" y="3900488"/>
          <p14:tracePt t="104905" x="9728200" y="4006850"/>
          <p14:tracePt t="104922" x="9431338" y="4092575"/>
          <p14:tracePt t="104938" x="9061450" y="4113213"/>
          <p14:tracePt t="104955" x="8661400" y="4135438"/>
          <p14:tracePt t="104971" x="8453438" y="4135438"/>
          <p14:tracePt t="104988" x="8362950" y="4135438"/>
          <p14:tracePt t="105041" x="8347075" y="4092575"/>
          <p14:tracePt t="105049" x="8347075" y="4067175"/>
          <p14:tracePt t="105058" x="8375650" y="3998913"/>
          <p14:tracePt t="105072" x="8431213" y="3836988"/>
          <p14:tracePt t="105089" x="8516938" y="3717925"/>
          <p14:tracePt t="105105" x="8601075" y="3598863"/>
          <p14:tracePt t="105122" x="8656638" y="3543300"/>
          <p14:tracePt t="105138" x="8694738" y="3505200"/>
          <p14:tracePt t="105156" x="8707438" y="3492500"/>
          <p14:tracePt t="105402" x="8686800" y="3492500"/>
          <p14:tracePt t="105586" x="8661400" y="3492500"/>
          <p14:tracePt t="105889" x="8631238" y="3492500"/>
          <p14:tracePt t="105897" x="8605838" y="3492500"/>
          <p14:tracePt t="105905" x="8580438" y="3492500"/>
          <p14:tracePt t="105923" x="8537575" y="3502025"/>
          <p14:tracePt t="106114" x="8537575" y="3527425"/>
          <p14:tracePt t="106129" x="8524875" y="3540125"/>
          <p14:tracePt t="106138" x="8431213" y="3540125"/>
          <p14:tracePt t="106155" x="8056563" y="3449638"/>
          <p14:tracePt t="106457" x="8078788" y="3449638"/>
          <p14:tracePt t="106465" x="8162925" y="3449638"/>
          <p14:tracePt t="106473" x="8231188" y="3479800"/>
          <p14:tracePt t="106489" x="8324850" y="3479800"/>
          <p14:tracePt t="106505" x="8380413" y="3479800"/>
          <p14:tracePt t="106523" x="8431213" y="3479800"/>
          <p14:tracePt t="106538" x="8461375" y="3479800"/>
          <p14:tracePt t="106555" x="8486775" y="3479800"/>
          <p14:tracePt t="106572" x="8516938" y="3479800"/>
          <p14:tracePt t="106588" x="8542338" y="3479800"/>
          <p14:tracePt t="106610" x="8555038" y="3471863"/>
          <p14:tracePt t="106697" x="8555038" y="3446463"/>
          <p14:tracePt t="106729" x="8572500" y="3398838"/>
          <p14:tracePt t="106753" x="8601075" y="3368675"/>
          <p14:tracePt t="106770" x="8610600" y="3355975"/>
          <p14:tracePt t="106785" x="8610600" y="3330575"/>
          <p14:tracePt t="106793" x="8623300" y="3317875"/>
          <p14:tracePt t="106806" x="8636000" y="3305175"/>
          <p14:tracePt t="106809" x="8648700" y="3292475"/>
          <p14:tracePt t="106821" x="8661400" y="3284538"/>
          <p14:tracePt t="106824" x="8674100" y="3271838"/>
          <p14:tracePt t="106866" x="8716963" y="3241675"/>
          <p14:tracePt t="106905" x="8724900" y="3241675"/>
          <p14:tracePt t="106937" x="8750300" y="3241675"/>
          <p14:tracePt t="106945" x="8780463" y="3241675"/>
          <p14:tracePt t="106961" x="8805863" y="3241675"/>
          <p14:tracePt t="106971" x="8836025" y="3241675"/>
          <p14:tracePt t="106989" x="8924925" y="3241675"/>
          <p14:tracePt t="107005" x="9013825" y="3241675"/>
          <p14:tracePt t="107008" x="9129713" y="3276600"/>
          <p14:tracePt t="107021" x="9302750" y="3317875"/>
          <p14:tracePt t="107024" x="9426575" y="3360738"/>
          <p14:tracePt t="107038" x="9575800" y="3403600"/>
          <p14:tracePt t="107041" x="9674225" y="3441700"/>
          <p14:tracePt t="107054" x="9796463" y="3484563"/>
          <p14:tracePt t="107058" x="9945688" y="3527425"/>
          <p14:tracePt t="107072" x="10056813" y="3560763"/>
          <p14:tracePt t="107088" x="10166350" y="3573463"/>
          <p14:tracePt t="107105" x="10180638" y="3586163"/>
          <p14:tracePt t="107266" x="10171113" y="3598863"/>
          <p14:tracePt t="107281" x="10158413" y="3611563"/>
          <p14:tracePt t="107288" x="10150475" y="3624263"/>
          <p14:tracePt t="107305" x="10137775" y="3633788"/>
          <p14:tracePt t="107322" x="10107613" y="3662363"/>
          <p14:tracePt t="107337" x="10077450" y="3692525"/>
          <p14:tracePt t="107355" x="10047288" y="3722688"/>
          <p14:tracePt t="107372" x="9975850" y="3740150"/>
          <p14:tracePt t="107387" x="9945688" y="3794125"/>
          <p14:tracePt t="107404" x="9912350" y="3824288"/>
          <p14:tracePt t="107422" x="9882188" y="3884613"/>
          <p14:tracePt t="107438" x="9882188" y="3910013"/>
          <p14:tracePt t="107458" x="9882188" y="3940175"/>
          <p14:tracePt t="107482" x="9882188" y="3965575"/>
          <p14:tracePt t="107489" x="9882188" y="3978275"/>
          <p14:tracePt t="107505" x="9869488" y="4003675"/>
          <p14:tracePt t="107522" x="9856788" y="4016375"/>
          <p14:tracePt t="107537" x="9834563" y="4041775"/>
          <p14:tracePt t="107561" x="9821863" y="4054475"/>
          <p14:tracePt t="107571" x="9809163" y="4062413"/>
          <p14:tracePt t="107666" x="9796463" y="4075113"/>
          <p14:tracePt t="107714" x="9783763" y="4087813"/>
          <p14:tracePt t="107746" x="9783763" y="4113213"/>
          <p14:tracePt t="107753" x="9783763" y="4127500"/>
          <p14:tracePt t="107762" x="9783763" y="4152900"/>
          <p14:tracePt t="107772" x="9767888" y="4216400"/>
          <p14:tracePt t="107788" x="9725025" y="4259263"/>
          <p14:tracePt t="107805" x="9682163" y="4330700"/>
          <p14:tracePt t="107808" x="9652000" y="4360863"/>
          <p14:tracePt t="107821" x="9621838" y="4391025"/>
          <p14:tracePt t="107824" x="9593263" y="4424363"/>
          <p14:tracePt t="107838" x="9563100" y="4454525"/>
          <p14:tracePt t="107841" x="9529763" y="4484688"/>
          <p14:tracePt t="107854" x="9464675" y="4518025"/>
          <p14:tracePt t="107858" x="9431338" y="4548188"/>
          <p14:tracePt t="107873" x="9299575" y="4581525"/>
          <p14:tracePt t="107889" x="9167813" y="4616450"/>
          <p14:tracePt t="107905" x="9091613" y="4629150"/>
          <p14:tracePt t="107924" x="9082088" y="4641850"/>
          <p14:tracePt t="107986" x="9056688" y="4641850"/>
          <p14:tracePt t="108002" x="9005888" y="4594225"/>
          <p14:tracePt t="108010" x="9005888" y="4530725"/>
          <p14:tracePt t="108022" x="9005888" y="4424363"/>
          <p14:tracePt t="108025" x="9005888" y="4310063"/>
          <p14:tracePt t="108038" x="9005888" y="4165600"/>
          <p14:tracePt t="108041" x="8985250" y="3994150"/>
          <p14:tracePt t="108054" x="8963025" y="3821113"/>
          <p14:tracePt t="108057" x="8963025" y="3675063"/>
          <p14:tracePt t="108072" x="8963025" y="3390900"/>
          <p14:tracePt t="108088" x="8963025" y="3155950"/>
          <p14:tracePt t="108105" x="8963025" y="3046413"/>
          <p14:tracePt t="108122" x="8963025" y="2973388"/>
          <p14:tracePt t="108162" x="8963025" y="2947988"/>
          <p14:tracePt t="108242" x="8963025" y="2917825"/>
          <p14:tracePt t="108258" x="8963025" y="2892425"/>
          <p14:tracePt t="108273" x="8963025" y="2867025"/>
          <p14:tracePt t="108281" x="8963025" y="2836863"/>
          <p14:tracePt t="108289" x="8963025" y="2811463"/>
          <p14:tracePt t="108305" x="9018588" y="2752725"/>
          <p14:tracePt t="108322" x="9091613" y="2709863"/>
          <p14:tracePt t="108337" x="9337675" y="2628900"/>
          <p14:tracePt t="108355" x="9583738" y="2547938"/>
          <p14:tracePt t="108371" x="9755188" y="2547938"/>
          <p14:tracePt t="108388" x="9932988" y="2547938"/>
          <p14:tracePt t="108405" x="10059988" y="2547938"/>
          <p14:tracePt t="108442" x="10074275" y="2557463"/>
          <p14:tracePt t="108458" x="10074275" y="2582863"/>
          <p14:tracePt t="108465" x="10074275" y="2611438"/>
          <p14:tracePt t="108481" x="10074275" y="2638425"/>
          <p14:tracePt t="108488" x="10074275" y="2667000"/>
          <p14:tracePt t="108513" x="10074275" y="2692400"/>
          <p14:tracePt t="108529" x="10074275" y="2717800"/>
          <p14:tracePt t="108537" x="10059988" y="2765425"/>
          <p14:tracePt t="108555" x="10047288" y="2790825"/>
          <p14:tracePt t="108571" x="9988550" y="2901950"/>
          <p14:tracePt t="108588" x="9950450" y="3036888"/>
          <p14:tracePt t="108605" x="9907588" y="3327400"/>
          <p14:tracePt t="108622" x="9818688" y="3624263"/>
          <p14:tracePt t="108625" x="9818688" y="3794125"/>
          <p14:tracePt t="108638" x="9775825" y="3973513"/>
          <p14:tracePt t="108640" x="9775825" y="4143375"/>
          <p14:tracePt t="108655" x="9728200" y="4373563"/>
          <p14:tracePt t="108658" x="9686925" y="4522788"/>
          <p14:tracePt t="108671" x="9686925" y="4667250"/>
          <p14:tracePt t="108673" x="9644063" y="4791075"/>
          <p14:tracePt t="108688" x="9609138" y="4973638"/>
          <p14:tracePt t="108705" x="9532938" y="5164138"/>
          <p14:tracePt t="108722" x="9456738" y="5310188"/>
          <p14:tracePt t="108738" x="9350375" y="5449888"/>
          <p14:tracePt t="108755" x="9324975" y="5505450"/>
          <p14:tracePt t="108771" x="9218613" y="5645150"/>
          <p14:tracePt t="108788" x="9183688" y="5700713"/>
          <p14:tracePt t="108803" x="9183688" y="5756275"/>
          <p14:tracePt t="108822" x="9183688" y="5781675"/>
          <p14:tracePt t="108883" x="9193213" y="5794375"/>
          <p14:tracePt t="108888" x="9248775" y="5794375"/>
          <p14:tracePt t="108913" x="9317038" y="5764213"/>
          <p14:tracePt t="108922" x="9345613" y="5735638"/>
          <p14:tracePt t="108937" x="9396413" y="5705475"/>
          <p14:tracePt t="108955" x="9423400" y="5662613"/>
          <p14:tracePt t="108972" x="9423400" y="5607050"/>
          <p14:tracePt t="108988" x="9423400" y="5518150"/>
          <p14:tracePt t="109005" x="9423400" y="5462588"/>
          <p14:tracePt t="109008" x="9393238" y="5394325"/>
          <p14:tracePt t="109021" x="9363075" y="5364163"/>
          <p14:tracePt t="109024" x="9329738" y="5295900"/>
          <p14:tracePt t="109037" x="9251950" y="5219700"/>
          <p14:tracePt t="109040" x="9193213" y="5122863"/>
          <p14:tracePt t="109054" x="9163050" y="5092700"/>
          <p14:tracePt t="109057" x="9048750" y="5016500"/>
          <p14:tracePt t="109071" x="8869363" y="4948238"/>
          <p14:tracePt t="109074" x="8793163" y="4892675"/>
          <p14:tracePt t="109088" x="8542338" y="4768850"/>
          <p14:tracePt t="109105" x="8372475" y="4672013"/>
          <p14:tracePt t="109122" x="8316913" y="4645025"/>
          <p14:tracePt t="109138" x="8261350" y="4619625"/>
          <p14:tracePt t="109154" x="8248650" y="4606925"/>
          <p14:tracePt t="109273" x="8235950" y="4594225"/>
          <p14:tracePt t="109297" x="8235950" y="4568825"/>
          <p14:tracePt t="109304" x="8235950" y="4543425"/>
          <p14:tracePt t="109313" x="8235950" y="4513263"/>
          <p14:tracePt t="109321" x="8235950" y="4487863"/>
          <p14:tracePt t="109337" x="8235950" y="4394200"/>
          <p14:tracePt t="109354" x="8235950" y="4343400"/>
          <p14:tracePt t="109371" x="8261350" y="4241800"/>
          <p14:tracePt t="109388" x="8291513" y="4156075"/>
          <p14:tracePt t="109404" x="8324850" y="4024313"/>
          <p14:tracePt t="109421" x="8367713" y="3836988"/>
          <p14:tracePt t="109438" x="8401050" y="3659188"/>
          <p14:tracePt t="109440" x="8401050" y="3543300"/>
          <p14:tracePt t="109455" x="8440738" y="3446463"/>
          <p14:tracePt t="109458" x="8440738" y="3360738"/>
          <p14:tracePt t="109471" x="8440738" y="3271838"/>
          <p14:tracePt t="109474" x="8440738" y="3182938"/>
          <p14:tracePt t="109488" x="8440738" y="3054350"/>
          <p14:tracePt t="109505" x="8440738" y="2965450"/>
          <p14:tracePt t="109522" x="8440738" y="2909888"/>
          <p14:tracePt t="109538" x="8440738" y="2884488"/>
          <p14:tracePt t="109554" x="8469313" y="2824163"/>
          <p14:tracePt t="109572" x="8469313" y="2798763"/>
          <p14:tracePt t="109587" x="8486775" y="2752725"/>
          <p14:tracePt t="109605" x="8547100" y="2692400"/>
          <p14:tracePt t="109621" x="8575675" y="2692400"/>
          <p14:tracePt t="109625" x="8601075" y="2692400"/>
          <p14:tracePt t="109638" x="8613775" y="2679700"/>
          <p14:tracePt t="109640" x="8626475" y="2667000"/>
          <p14:tracePt t="109654" x="8651875" y="2667000"/>
          <p14:tracePt t="109657" x="8678863" y="2667000"/>
          <p14:tracePt t="109671" x="8691563" y="2667000"/>
          <p14:tracePt t="109675" x="8732838" y="2667000"/>
          <p14:tracePt t="109688" x="8785225" y="2667000"/>
          <p14:tracePt t="109705" x="8878888" y="2667000"/>
          <p14:tracePt t="109723" x="8967788" y="2667000"/>
          <p14:tracePt t="109737" x="9094788" y="2667000"/>
          <p14:tracePt t="109754" x="9264650" y="2667000"/>
          <p14:tracePt t="109770" x="9464675" y="2667000"/>
          <p14:tracePt t="109788" x="9669463" y="2667000"/>
          <p14:tracePt t="109805" x="9796463" y="2667000"/>
          <p14:tracePt t="109808" x="9861550" y="2667000"/>
          <p14:tracePt t="109822" x="9907588" y="2679700"/>
          <p14:tracePt t="109824" x="9953625" y="2692400"/>
          <p14:tracePt t="109838" x="10021888" y="2727325"/>
          <p14:tracePt t="109841" x="10086975" y="2727325"/>
          <p14:tracePt t="109855" x="10112375" y="2727325"/>
          <p14:tracePt t="109858" x="10125075" y="2740025"/>
          <p14:tracePt t="109874" x="10137775" y="2752725"/>
          <p14:tracePt t="109985" x="10163175" y="2752725"/>
          <p14:tracePt t="110010" x="10175875" y="2765425"/>
          <p14:tracePt t="110026" x="10201275" y="2790825"/>
          <p14:tracePt t="110050" x="10201275" y="2820988"/>
          <p14:tracePt t="110058" x="10201275" y="2846388"/>
          <p14:tracePt t="110065" x="10231438" y="2876550"/>
          <p14:tracePt t="110073" x="10244138" y="2889250"/>
          <p14:tracePt t="110088" x="10302875" y="2947988"/>
          <p14:tracePt t="110106" x="10350500" y="2960688"/>
          <p14:tracePt t="110122" x="10391775" y="3003550"/>
          <p14:tracePt t="110138" x="10447338" y="3063875"/>
          <p14:tracePt t="110154" x="10507663" y="3089275"/>
          <p14:tracePt t="110171" x="10614025" y="3135313"/>
          <p14:tracePt t="110188" x="10733088" y="3182938"/>
          <p14:tracePt t="110204" x="10826750" y="3246438"/>
          <p14:tracePt t="110221" x="10950575" y="3352800"/>
          <p14:tracePt t="110224" x="11004550" y="3424238"/>
          <p14:tracePt t="110237" x="11052175" y="3441700"/>
          <p14:tracePt t="110241" x="11102975" y="3489325"/>
          <p14:tracePt t="110254" x="11133138" y="3517900"/>
          <p14:tracePt t="110257" x="11163300" y="3552825"/>
          <p14:tracePt t="110271" x="11191875" y="3581400"/>
          <p14:tracePt t="110275" x="11239500" y="3595688"/>
          <p14:tracePt t="110288" x="11298238" y="3659188"/>
          <p14:tracePt t="110304" x="11310938" y="3697288"/>
          <p14:tracePt t="110337" x="11323638" y="3709988"/>
          <p14:tracePt t="110401" x="11315700" y="3748088"/>
          <p14:tracePt t="110417" x="11285538" y="3781425"/>
          <p14:tracePt t="110426" x="11272838" y="3790950"/>
          <p14:tracePt t="110438" x="11272838" y="3816350"/>
          <p14:tracePt t="110441" x="11242675" y="3849688"/>
          <p14:tracePt t="110454" x="11209338" y="3879850"/>
          <p14:tracePt t="110458" x="11209338" y="3943350"/>
          <p14:tracePt t="110471" x="11163300" y="3990975"/>
          <p14:tracePt t="110474" x="11149013" y="4003675"/>
          <p14:tracePt t="110489" x="11064875" y="4117975"/>
          <p14:tracePt t="110505" x="10966450" y="4216400"/>
          <p14:tracePt t="110522" x="10814050" y="4368800"/>
          <p14:tracePt t="110537" x="10626725" y="4578350"/>
          <p14:tracePt t="110554" x="10537825" y="4713288"/>
          <p14:tracePt t="110571" x="10434638" y="4816475"/>
          <p14:tracePt t="110587" x="10414000" y="4841875"/>
          <p14:tracePt t="110605" x="10383838" y="4867275"/>
          <p14:tracePt t="110608" x="10353675" y="4900613"/>
          <p14:tracePt t="110633" x="10325100" y="4930775"/>
          <p14:tracePt t="110649" x="10299700" y="4930775"/>
          <p14:tracePt t="110665" x="10231438" y="4964113"/>
          <p14:tracePt t="110673" x="10166350" y="4964113"/>
          <p14:tracePt t="110688" x="10074275" y="4964113"/>
          <p14:tracePt t="110705" x="9980613" y="4999038"/>
          <p14:tracePt t="110722" x="9953625" y="4999038"/>
          <p14:tracePt t="110738" x="9925050" y="4999038"/>
          <p14:tracePt t="110755" x="9874250" y="4999038"/>
          <p14:tracePt t="110771" x="9818688" y="4999038"/>
          <p14:tracePt t="110788" x="9682163" y="4999038"/>
          <p14:tracePt t="110805" x="9545638" y="4999038"/>
          <p14:tracePt t="110808" x="9482138" y="4999038"/>
          <p14:tracePt t="110821" x="9418638" y="4999038"/>
          <p14:tracePt t="110838" x="9256713" y="4926013"/>
          <p14:tracePt t="110841" x="9193213" y="4913313"/>
          <p14:tracePt t="110855" x="9124950" y="4875213"/>
          <p14:tracePt t="110858" x="9074150" y="4829175"/>
          <p14:tracePt t="110871" x="8945563" y="4743450"/>
          <p14:tracePt t="110874" x="8823325" y="4700588"/>
          <p14:tracePt t="110888" x="8674100" y="4591050"/>
          <p14:tracePt t="110905" x="8575675" y="4525963"/>
          <p14:tracePt t="110921" x="8478838" y="4462463"/>
          <p14:tracePt t="110938" x="8448675" y="4429125"/>
          <p14:tracePt t="110977" x="8435975" y="4419600"/>
          <p14:tracePt t="110985" x="8435975" y="4378325"/>
          <p14:tracePt t="110994" x="8435975" y="4330700"/>
          <p14:tracePt t="111005" x="8435975" y="4305300"/>
          <p14:tracePt t="111021" x="8435975" y="4249738"/>
          <p14:tracePt t="111038" x="8435975" y="4194175"/>
          <p14:tracePt t="111055" x="8401050" y="4127500"/>
          <p14:tracePt t="111058" x="8401050" y="4100513"/>
          <p14:tracePt t="111071" x="8401050" y="4037013"/>
          <p14:tracePt t="111074" x="8401050" y="3973513"/>
          <p14:tracePt t="111088" x="8413750" y="3862388"/>
          <p14:tracePt t="111105" x="8585200" y="3730625"/>
          <p14:tracePt t="111123" x="8755063" y="3641725"/>
          <p14:tracePt t="111138" x="8894763" y="3568700"/>
          <p14:tracePt t="111154" x="9043988" y="3459163"/>
          <p14:tracePt t="111172" x="9137650" y="3395663"/>
          <p14:tracePt t="111188" x="9244013" y="3289300"/>
          <p14:tracePt t="111204" x="9342438" y="3190875"/>
          <p14:tracePt t="111221" x="9405938" y="3127375"/>
          <p14:tracePt t="111224" x="9436100" y="3097213"/>
          <p14:tracePt t="111238" x="9482138" y="3084513"/>
          <p14:tracePt t="111241" x="9512300" y="3054350"/>
          <p14:tracePt t="111254" x="9525000" y="3041650"/>
          <p14:tracePt t="111257" x="9537700" y="3028950"/>
          <p14:tracePt t="111270" x="9545638" y="3016250"/>
          <p14:tracePt t="111426" x="9571038" y="3016250"/>
          <p14:tracePt t="111433" x="9601200" y="3016250"/>
          <p14:tracePt t="111458" x="9648825" y="3028950"/>
          <p14:tracePt t="111473" x="9661525" y="3036888"/>
          <p14:tracePt t="111489" x="9686925" y="3067050"/>
          <p14:tracePt t="111497" x="9712325" y="3067050"/>
          <p14:tracePt t="111505" x="9758363" y="3084513"/>
          <p14:tracePt t="111522" x="9796463" y="3092450"/>
          <p14:tracePt t="111537" x="9894888" y="3127375"/>
          <p14:tracePt t="111554" x="9971088" y="3173413"/>
          <p14:tracePt t="111571" x="10153650" y="3246438"/>
          <p14:tracePt t="111587" x="10350500" y="3365500"/>
          <p14:tracePt t="111604" x="10490200" y="3436938"/>
          <p14:tracePt t="111621" x="10609263" y="3517900"/>
          <p14:tracePt t="111638" x="10728325" y="3568700"/>
          <p14:tracePt t="111641" x="10758488" y="3598863"/>
          <p14:tracePt t="111654" x="10771188" y="3611563"/>
          <p14:tracePt t="111657" x="10796588" y="3641725"/>
          <p14:tracePt t="111672" x="10821988" y="3641725"/>
          <p14:tracePt t="111737" x="10834688" y="3654425"/>
          <p14:tracePt t="111769" x="10826750" y="3692525"/>
          <p14:tracePt t="111786" x="10796588" y="3722688"/>
          <p14:tracePt t="111802" x="10745788" y="3773488"/>
          <p14:tracePt t="111810" x="10733088" y="3821113"/>
          <p14:tracePt t="111822" x="10702925" y="3849688"/>
          <p14:tracePt t="111824" x="10647363" y="3917950"/>
          <p14:tracePt t="111837" x="10634663" y="3948113"/>
          <p14:tracePt t="111840" x="10583863" y="3998913"/>
          <p14:tracePt t="111855" x="10583863" y="4024313"/>
          <p14:tracePt t="111857" x="10553700" y="4054475"/>
          <p14:tracePt t="111872" x="10507663" y="4173538"/>
          <p14:tracePt t="111888" x="10444163" y="4271963"/>
          <p14:tracePt t="111905" x="10340975" y="4373563"/>
          <p14:tracePt t="111922" x="10282238" y="4432300"/>
          <p14:tracePt t="111938" x="10239375" y="4445000"/>
          <p14:tracePt t="111954" x="10201275" y="4484688"/>
          <p14:tracePt t="111971" x="10128250" y="4518025"/>
          <p14:tracePt t="111994" x="10099675" y="4548188"/>
          <p14:tracePt t="112005" x="10086975" y="4548188"/>
          <p14:tracePt t="112022" x="10074275" y="4560888"/>
          <p14:tracePt t="112058" x="10059988" y="4573588"/>
          <p14:tracePt t="112073" x="10047288" y="4581525"/>
          <p14:tracePt t="112081" x="10009188" y="4598988"/>
          <p14:tracePt t="112097" x="9945688" y="4598988"/>
          <p14:tracePt t="112105" x="9915525" y="4598988"/>
          <p14:tracePt t="112122" x="9821863" y="4632325"/>
          <p14:tracePt t="112137" x="9732963" y="4632325"/>
          <p14:tracePt t="112154" x="9605963" y="4632325"/>
          <p14:tracePt t="112172" x="9550400" y="4632325"/>
          <p14:tracePt t="112188" x="9494838" y="4632325"/>
          <p14:tracePt t="112204" x="9469438" y="4632325"/>
          <p14:tracePt t="112250" x="9439275" y="4632325"/>
          <p14:tracePt t="112256" x="9413875" y="4632325"/>
          <p14:tracePt t="112271" x="9383713" y="4632325"/>
          <p14:tracePt t="112288" x="9307513" y="4591050"/>
          <p14:tracePt t="112305" x="9248775" y="4530725"/>
          <p14:tracePt t="112322" x="9223375" y="4505325"/>
          <p14:tracePt t="112337" x="9213850" y="4492625"/>
          <p14:tracePt t="112834" x="9155113" y="4492625"/>
          <p14:tracePt t="112841" x="9094788" y="4492625"/>
          <p14:tracePt t="112854" x="9010650" y="4492625"/>
          <p14:tracePt t="112858" x="8920163" y="4492625"/>
          <p14:tracePt t="112871" x="8856663" y="4492625"/>
          <p14:tracePt t="112875" x="8826500" y="4518025"/>
          <p14:tracePt t="113185" x="8869363" y="4510088"/>
          <p14:tracePt t="113193" x="8899525" y="4459288"/>
          <p14:tracePt t="113204" x="8916988" y="4429125"/>
          <p14:tracePt t="113221" x="8955088" y="4391025"/>
          <p14:tracePt t="113237" x="8985250" y="4330700"/>
          <p14:tracePt t="113240" x="8985250" y="4305300"/>
          <p14:tracePt t="113254" x="9013825" y="4275138"/>
          <p14:tracePt t="113497" x="9023350" y="4262438"/>
          <p14:tracePt t="113633" x="9001125" y="4262438"/>
          <p14:tracePt t="113641" x="8975725" y="4262438"/>
          <p14:tracePt t="113658" x="8950325" y="4262438"/>
          <p14:tracePt t="113842" x="8899525" y="4233863"/>
          <p14:tracePt t="113849" x="8891588" y="4233863"/>
          <p14:tracePt t="113857" x="8878888" y="4219575"/>
          <p14:tracePt t="113897" x="8899525" y="4194175"/>
          <p14:tracePt t="113913" x="8912225" y="4181475"/>
          <p14:tracePt t="113922" x="8937625" y="4181475"/>
          <p14:tracePt t="113930" x="8985250" y="4165600"/>
          <p14:tracePt t="113938" x="8997950" y="4152900"/>
          <p14:tracePt t="113954" x="9048750" y="4152900"/>
          <p14:tracePt t="113971" x="9104313" y="4152900"/>
          <p14:tracePt t="113987" x="9150350" y="4140200"/>
          <p14:tracePt t="114005" x="9223375" y="4122738"/>
          <p14:tracePt t="114009" x="9251950" y="4122738"/>
          <p14:tracePt t="114021" x="9264650" y="4122738"/>
          <p14:tracePt t="114037" x="9302750" y="4122738"/>
          <p14:tracePt t="114040" x="9332913" y="4092575"/>
          <p14:tracePt t="114074" x="9358313" y="4092575"/>
          <p14:tracePt t="114081" x="9388475" y="4062413"/>
          <p14:tracePt t="114089" x="9418638" y="4062413"/>
          <p14:tracePt t="114105" x="9494838" y="4016375"/>
          <p14:tracePt t="114122" x="9593263" y="3917950"/>
          <p14:tracePt t="114139" x="9793288" y="3773488"/>
          <p14:tracePt t="114154" x="9912350" y="3671888"/>
          <p14:tracePt t="114171" x="10059988" y="3560763"/>
          <p14:tracePt t="114188" x="10102850" y="3517900"/>
          <p14:tracePt t="114205" x="10128250" y="3467100"/>
          <p14:tracePt t="114222" x="10128250" y="3378200"/>
          <p14:tracePt t="114225" x="10128250" y="3352800"/>
          <p14:tracePt t="114238" x="10128250" y="3322638"/>
          <p14:tracePt t="114241" x="10128250" y="3297238"/>
          <p14:tracePt t="114254" x="10086975" y="3249613"/>
          <p14:tracePt t="114257" x="10013950" y="3211513"/>
          <p14:tracePt t="114271" x="9912350" y="3130550"/>
          <p14:tracePt t="114275" x="9813925" y="3092450"/>
          <p14:tracePt t="114287" x="9694863" y="3049588"/>
          <p14:tracePt t="114291" x="9490075" y="3028950"/>
          <p14:tracePt t="114305" x="8997950" y="2863850"/>
          <p14:tracePt t="114321" x="8337550" y="2709863"/>
          <p14:tracePt t="114338" x="7499350" y="2578100"/>
          <p14:tracePt t="114354" x="7018338" y="2557463"/>
          <p14:tracePt t="114371" x="6665913" y="2638425"/>
          <p14:tracePt t="114388" x="6384925" y="2782888"/>
          <p14:tracePt t="114405" x="6156325" y="3148013"/>
          <p14:tracePt t="114408" x="6088063" y="3352800"/>
          <p14:tracePt t="114421" x="6019800" y="3530600"/>
          <p14:tracePt t="114437" x="5878513" y="3968750"/>
          <p14:tracePt t="114440" x="5837238" y="4148138"/>
          <p14:tracePt t="114454" x="5794375" y="4322763"/>
          <p14:tracePt t="114457" x="5746750" y="4500563"/>
          <p14:tracePt t="114471" x="5746750" y="4641850"/>
          <p14:tracePt t="114473" x="5746750" y="4756150"/>
          <p14:tracePt t="114487" x="5746750" y="4845050"/>
          <p14:tracePt t="114490" x="5746750" y="4910138"/>
          <p14:tracePt t="114504" x="5772150" y="4986338"/>
          <p14:tracePt t="114521" x="5888038" y="5019675"/>
          <p14:tracePt t="114538" x="6108700" y="5019675"/>
          <p14:tracePt t="114554" x="6394450" y="5019675"/>
          <p14:tracePt t="114571" x="6802438" y="4935538"/>
          <p14:tracePt t="114587" x="7321550" y="4794250"/>
          <p14:tracePt t="114605" x="7840663" y="4649788"/>
          <p14:tracePt t="114622" x="8337550" y="4437063"/>
          <p14:tracePt t="114625" x="8494713" y="4325938"/>
          <p14:tracePt t="114637" x="8651875" y="4216400"/>
          <p14:tracePt t="114641" x="8755063" y="4110038"/>
          <p14:tracePt t="114655" x="8772525" y="4062413"/>
          <p14:tracePt t="114657" x="8772525" y="3998913"/>
          <p14:tracePt t="114671" x="8805863" y="3930650"/>
          <p14:tracePt t="114674" x="8805863" y="3867150"/>
          <p14:tracePt t="114687" x="8755063" y="3778250"/>
          <p14:tracePt t="114691" x="8678863" y="3702050"/>
          <p14:tracePt t="114705" x="8413750" y="3484563"/>
          <p14:tracePt t="114722" x="8027988" y="3302000"/>
          <p14:tracePt t="114737" x="7359650" y="3033713"/>
          <p14:tracePt t="114754" x="6577013" y="2740025"/>
          <p14:tracePt t="114772" x="6032500" y="2646363"/>
          <p14:tracePt t="114787" x="5637213" y="2646363"/>
          <p14:tracePt t="114805" x="5295900" y="2646363"/>
          <p14:tracePt t="114821" x="5019675" y="2747963"/>
          <p14:tracePt t="114824" x="4918075" y="2854325"/>
          <p14:tracePt t="114837" x="4786313" y="2940050"/>
          <p14:tracePt t="114855" x="4551363" y="3173413"/>
          <p14:tracePt t="114858" x="4508500" y="3297238"/>
          <p14:tracePt t="114871" x="4470400" y="3421063"/>
          <p14:tracePt t="114874" x="4429125" y="3543300"/>
          <p14:tracePt t="114888" x="4429125" y="3829050"/>
          <p14:tracePt t="114905" x="4525963" y="4049713"/>
          <p14:tracePt t="114922" x="4756150" y="4219575"/>
          <p14:tracePt t="114937" x="5138738" y="4352925"/>
          <p14:tracePt t="114954" x="5708650" y="4449763"/>
          <p14:tracePt t="114971" x="6435725" y="4497388"/>
          <p14:tracePt t="114988" x="7367588" y="4497388"/>
          <p14:tracePt t="115004" x="8266113" y="4322763"/>
          <p14:tracePt t="115021" x="8970963" y="4105275"/>
          <p14:tracePt t="115024" x="9464675" y="3875088"/>
          <p14:tracePt t="115037" x="9626600" y="3714750"/>
          <p14:tracePt t="115040" x="9728200" y="3611563"/>
          <p14:tracePt t="115055" x="9771063" y="3489325"/>
          <p14:tracePt t="115057" x="9771063" y="3373438"/>
          <p14:tracePt t="115071" x="9771063" y="3254375"/>
          <p14:tracePt t="115075" x="9758363" y="3165475"/>
          <p14:tracePt t="115087" x="9596438" y="3028950"/>
          <p14:tracePt t="115091" x="9413875" y="2914650"/>
          <p14:tracePt t="115105" x="9077325" y="2714625"/>
          <p14:tracePt t="115121" x="8537575" y="2463800"/>
          <p14:tracePt t="115137" x="7750175" y="2170113"/>
          <p14:tracePt t="115154" x="6686550" y="1978025"/>
          <p14:tracePt t="115171" x="5594350" y="1851025"/>
          <p14:tracePt t="115187" x="4548188" y="1851025"/>
          <p14:tracePt t="115204" x="3948113" y="2046288"/>
          <p14:tracePt t="115222" x="3305175" y="2420938"/>
          <p14:tracePt t="115225" x="3087688" y="2611438"/>
          <p14:tracePt t="115237" x="2973388" y="2820988"/>
          <p14:tracePt t="115240" x="2874963" y="3114675"/>
          <p14:tracePt t="115254" x="2828925" y="3373438"/>
          <p14:tracePt t="115257" x="2828925" y="3679825"/>
          <p14:tracePt t="115271" x="2828925" y="4024313"/>
          <p14:tracePt t="115274" x="2828925" y="4335463"/>
          <p14:tracePt t="115287" x="2927350" y="4667250"/>
          <p14:tracePt t="115290" x="3067050" y="5032375"/>
          <p14:tracePt t="115305" x="3381375" y="5543550"/>
          <p14:tracePt t="115321" x="3697288" y="5789613"/>
          <p14:tracePt t="115337" x="4125913" y="5837238"/>
          <p14:tracePt t="115354" x="4751388" y="5837238"/>
          <p14:tracePt t="115371" x="5495925" y="5611813"/>
          <p14:tracePt t="115387" x="6359525" y="5245100"/>
          <p14:tracePt t="115405" x="7061200" y="4786313"/>
          <p14:tracePt t="115408" x="7334250" y="4513263"/>
          <p14:tracePt t="115422" x="7496175" y="4300538"/>
          <p14:tracePt t="115425" x="7589838" y="4067175"/>
          <p14:tracePt t="115437" x="7635875" y="3892550"/>
          <p14:tracePt t="115440" x="7635875" y="3722688"/>
          <p14:tracePt t="115454" x="7635875" y="3497263"/>
          <p14:tracePt t="115457" x="7572375" y="3343275"/>
          <p14:tracePt t="115471" x="7466013" y="3211513"/>
          <p14:tracePt t="115474" x="7385050" y="3109913"/>
          <p14:tracePt t="115487" x="7278688" y="3008313"/>
          <p14:tracePt t="115490" x="7070725" y="2889250"/>
          <p14:tracePt t="115505" x="6802438" y="2828925"/>
          <p14:tracePt t="115521" x="6461125" y="2828925"/>
          <p14:tracePt t="115537" x="6053138" y="2965450"/>
          <p14:tracePt t="115553" x="5491163" y="3475038"/>
          <p14:tracePt t="115571" x="5194300" y="4021138"/>
          <p14:tracePt t="115587" x="5146675" y="4530725"/>
          <p14:tracePt t="115604" x="5146675" y="4986338"/>
          <p14:tracePt t="115621" x="5414963" y="5305425"/>
          <p14:tracePt t="115624" x="5624513" y="5419725"/>
          <p14:tracePt t="115637" x="5916613" y="5518150"/>
          <p14:tracePt t="115655" x="6619875" y="5518150"/>
          <p14:tracePt t="115658" x="7142163" y="5518150"/>
          <p14:tracePt t="115671" x="7550150" y="5518150"/>
          <p14:tracePt t="115673" x="8086725" y="5322888"/>
          <p14:tracePt t="115687" x="8643938" y="5045075"/>
          <p14:tracePt t="115690" x="8993188" y="4811713"/>
          <p14:tracePt t="115705" x="9469438" y="4206875"/>
          <p14:tracePt t="115722" x="9515475" y="3667125"/>
          <p14:tracePt t="115738" x="9244013" y="3054350"/>
          <p14:tracePt t="115756" x="8550275" y="2297113"/>
          <p14:tracePt t="115771" x="7364413" y="1612900"/>
          <p14:tracePt t="115787" x="6078538" y="1177925"/>
          <p14:tracePt t="115804" x="4918075" y="1177925"/>
          <p14:tracePt t="115821" x="3849688" y="1412875"/>
          <p14:tracePt t="115837" x="3360738" y="1987550"/>
          <p14:tracePt t="115855" x="3262313" y="2595563"/>
          <p14:tracePt t="115858" x="3262313" y="2876550"/>
          <p14:tracePt t="115871" x="3262313" y="3105150"/>
          <p14:tracePt t="115874" x="3475038" y="3424238"/>
          <p14:tracePt t="115888" x="4024313" y="3743325"/>
          <p14:tracePt t="115905" x="4840288" y="3854450"/>
          <p14:tracePt t="115923" x="5657850" y="3854450"/>
          <p14:tracePt t="115937" x="6313488" y="3535363"/>
          <p14:tracePt t="115954" x="6521450" y="3092450"/>
          <p14:tracePt t="115971" x="6470650" y="2408238"/>
          <p14:tracePt t="115987" x="5921375" y="1638300"/>
          <p14:tracePt t="116004" x="5019675" y="952500"/>
          <p14:tracePt t="116022" x="4305300" y="577850"/>
          <p14:tracePt t="116025" x="4100513" y="511175"/>
          <p14:tracePt t="116037" x="3986213" y="511175"/>
          <p14:tracePt t="116041" x="3922713" y="511175"/>
          <p14:tracePt t="116054" x="3892550" y="511175"/>
          <p14:tracePt t="116057" x="3844925" y="552450"/>
          <p14:tracePt t="116071" x="3844925" y="671513"/>
          <p14:tracePt t="116074" x="3844925" y="787400"/>
          <p14:tracePt t="116088" x="3844925" y="1071563"/>
          <p14:tracePt t="116105" x="3879850" y="1309688"/>
          <p14:tracePt t="116123" x="3956050" y="1501775"/>
          <p14:tracePt t="116137" x="3956050" y="1557338"/>
          <p14:tracePt t="116216" x="3968750" y="1570038"/>
          <p14:tracePt t="116225" x="3994150" y="1570038"/>
          <p14:tracePt t="116242" x="4024313" y="1570038"/>
          <p14:tracePt t="116254" x="4032250" y="1570038"/>
          <p14:tracePt t="116257" x="4062413" y="1562100"/>
          <p14:tracePt t="116271" x="4075113" y="1547813"/>
          <p14:tracePt t="116274" x="4100513" y="1547813"/>
          <p14:tracePt t="116287" x="4164013" y="1547813"/>
          <p14:tracePt t="116291" x="4229100" y="1547813"/>
          <p14:tracePt t="116305" x="4445000" y="1547813"/>
          <p14:tracePt t="116321" x="4840288" y="1547813"/>
          <p14:tracePt t="116337" x="5346700" y="1547813"/>
          <p14:tracePt t="116354" x="5797550" y="1547813"/>
          <p14:tracePt t="116371" x="6142038" y="1547813"/>
          <p14:tracePt t="116387" x="6372225" y="1547813"/>
          <p14:tracePt t="116405" x="6465888" y="1514475"/>
          <p14:tracePt t="116420" x="6594475" y="1514475"/>
          <p14:tracePt t="116437" x="6648450" y="1514475"/>
          <p14:tracePt t="116441" x="6673850" y="1514475"/>
          <p14:tracePt t="116458" x="6704013" y="1514475"/>
          <p14:tracePt t="116471" x="6729413" y="1514475"/>
          <p14:tracePt t="116474" x="6754813" y="1514475"/>
          <p14:tracePt t="116487" x="6819900" y="1514475"/>
          <p14:tracePt t="116489" x="6848475" y="1514475"/>
          <p14:tracePt t="116505" x="6967538" y="1595438"/>
          <p14:tracePt t="116523" x="7172325" y="1760538"/>
          <p14:tracePt t="116537" x="7380288" y="1970088"/>
          <p14:tracePt t="116554" x="7615238" y="2157413"/>
          <p14:tracePt t="116571" x="7767638" y="2314575"/>
          <p14:tracePt t="116587" x="7921625" y="2466975"/>
          <p14:tracePt t="116604" x="8002588" y="2544763"/>
          <p14:tracePt t="116621" x="8031163" y="2603500"/>
          <p14:tracePt t="116658" x="8031163" y="2628900"/>
          <p14:tracePt t="116673" x="8031163" y="2659063"/>
          <p14:tracePt t="116698" x="8031163" y="2684463"/>
          <p14:tracePt t="116705" x="8031163" y="2714625"/>
          <p14:tracePt t="116722" x="8031163" y="2740025"/>
          <p14:tracePt t="116729" x="8031163" y="2803525"/>
          <p14:tracePt t="116738" x="8031163" y="2828925"/>
          <p14:tracePt t="116754" x="8005763" y="2922588"/>
          <p14:tracePt t="116771" x="7937500" y="3063875"/>
          <p14:tracePt t="116788" x="7866063" y="3203575"/>
          <p14:tracePt t="116804" x="7737475" y="3454400"/>
          <p14:tracePt t="116821" x="7516813" y="3765550"/>
          <p14:tracePt t="116837" x="7299325" y="4024313"/>
          <p14:tracePt t="116840" x="7185025" y="4181475"/>
          <p14:tracePt t="116854" x="7027863" y="4343400"/>
          <p14:tracePt t="116857" x="6951663" y="4419600"/>
          <p14:tracePt t="116872" x="6819900" y="4551363"/>
          <p14:tracePt t="116875" x="6686550" y="4684713"/>
          <p14:tracePt t="116887" x="6580188" y="4791075"/>
          <p14:tracePt t="116890" x="6427788" y="4854575"/>
          <p14:tracePt t="116905" x="6227763" y="4968875"/>
          <p14:tracePt t="116921" x="5951538" y="5075238"/>
          <p14:tracePt t="116937" x="5662613" y="5118100"/>
          <p14:tracePt t="116953" x="5368925" y="5160963"/>
          <p14:tracePt t="116971" x="5024438" y="5207000"/>
          <p14:tracePt t="116987" x="4675188" y="5249863"/>
          <p14:tracePt t="117004" x="4330700" y="5295900"/>
          <p14:tracePt t="117021" x="4100513" y="5295900"/>
          <p14:tracePt t="117037" x="3917950" y="5295900"/>
          <p14:tracePt t="117040" x="3811588" y="5295900"/>
          <p14:tracePt t="117054" x="3748088" y="5295900"/>
          <p14:tracePt t="117057" x="3636963" y="5262563"/>
          <p14:tracePt t="117071" x="3513138" y="5219700"/>
          <p14:tracePt t="117074" x="3335338" y="5130800"/>
          <p14:tracePt t="117087" x="3181350" y="5067300"/>
          <p14:tracePt t="117090" x="3028950" y="5003800"/>
          <p14:tracePt t="117105" x="2692400" y="4824413"/>
          <p14:tracePt t="117121" x="2386013" y="4645025"/>
          <p14:tracePt t="117137" x="2101850" y="4424363"/>
          <p14:tracePt t="117155" x="1838325" y="4206875"/>
          <p14:tracePt t="117171" x="1658938" y="4024313"/>
          <p14:tracePt t="117187" x="1522413" y="3849688"/>
          <p14:tracePt t="117205" x="1357313" y="3646488"/>
          <p14:tracePt t="117221" x="1174750" y="3436938"/>
          <p14:tracePt t="117224" x="1089025" y="3309938"/>
          <p14:tracePt t="117237" x="987425" y="3228975"/>
          <p14:tracePt t="117240" x="906463" y="3152775"/>
          <p14:tracePt t="117255" x="808038" y="3092450"/>
          <p14:tracePt t="117258" x="731838" y="3011488"/>
          <p14:tracePt t="117271" x="655638" y="2935288"/>
          <p14:tracePt t="117275" x="625475" y="2905125"/>
          <p14:tracePt t="117287" x="595313" y="2876550"/>
          <p14:tracePt t="117290" x="565150" y="2846388"/>
          <p14:tracePt t="117305" x="565150" y="2790825"/>
          <p14:tracePt t="117321" x="531813" y="2735263"/>
          <p14:tracePt t="117337" x="531813" y="2679700"/>
          <p14:tracePt t="117354" x="531813" y="2624138"/>
          <p14:tracePt t="117372" x="561975" y="2532063"/>
          <p14:tracePt t="117387" x="595313" y="2471738"/>
          <p14:tracePt t="117404" x="684213" y="2309813"/>
          <p14:tracePt t="117421" x="739775" y="2147888"/>
          <p14:tracePt t="117424" x="800100" y="2051050"/>
          <p14:tracePt t="117437" x="858838" y="1947863"/>
          <p14:tracePt t="117454" x="974725" y="1752600"/>
          <p14:tracePt t="117458" x="1050925" y="1671638"/>
          <p14:tracePt t="117470" x="1109663" y="1574800"/>
          <p14:tracePt t="117473" x="1162050" y="1527175"/>
          <p14:tracePt t="117487" x="1220788" y="1425575"/>
          <p14:tracePt t="117490" x="1250950" y="1395413"/>
          <p14:tracePt t="117505" x="1296988" y="1319213"/>
          <p14:tracePt t="117521" x="1344613" y="1243013"/>
          <p14:tracePt t="117538" x="1374775" y="1212850"/>
          <p14:tracePt t="117554" x="1412875" y="1200150"/>
          <p14:tracePt t="117571" x="1450975" y="1162050"/>
          <p14:tracePt t="117587" x="1514475" y="1162050"/>
          <p14:tracePt t="117604" x="1573213" y="1127125"/>
          <p14:tracePt t="117622" x="1633538" y="1068388"/>
          <p14:tracePt t="117625" x="1697038" y="1068388"/>
          <p14:tracePt t="117638" x="1722438" y="1068388"/>
          <p14:tracePt t="117640" x="1752600" y="1038225"/>
          <p14:tracePt t="117655" x="1820863" y="1003300"/>
          <p14:tracePt t="117657" x="1866900" y="987425"/>
          <p14:tracePt t="117671" x="1879600" y="977900"/>
          <p14:tracePt t="117674" x="1935163" y="977900"/>
          <p14:tracePt t="117691" x="1995488" y="949325"/>
          <p14:tracePt t="117704" x="2020888" y="949325"/>
          <p14:tracePt t="117721" x="2076450" y="949325"/>
          <p14:tracePt t="117737" x="2165350" y="949325"/>
          <p14:tracePt t="117753" x="2339975" y="949325"/>
          <p14:tracePt t="117771" x="2595563" y="1003300"/>
          <p14:tracePt t="117787" x="2947988" y="1114425"/>
          <p14:tracePt t="117804" x="3221038" y="1195388"/>
          <p14:tracePt t="117821" x="3543300" y="1263650"/>
          <p14:tracePt t="117824" x="3667125" y="1322388"/>
          <p14:tracePt t="117837" x="3756025" y="1322388"/>
          <p14:tracePt t="117855" x="3973513" y="1403350"/>
          <p14:tracePt t="117858" x="4062413" y="1403350"/>
          <p14:tracePt t="117871" x="4135438" y="1438275"/>
          <p14:tracePt t="117874" x="4181475" y="1455738"/>
          <p14:tracePt t="117887" x="4189413" y="1468438"/>
          <p14:tracePt t="117890" x="4249738" y="1468438"/>
          <p14:tracePt t="117905" x="4343400" y="1497013"/>
          <p14:tracePt t="117921" x="4419600" y="1557338"/>
          <p14:tracePt t="117940" x="4432300" y="1587500"/>
          <p14:tracePt t="117954" x="4513263" y="1633538"/>
          <p14:tracePt t="117971" x="4513263" y="1658938"/>
          <p14:tracePt t="117987" x="4551363" y="1701800"/>
          <p14:tracePt t="118010" x="4564063" y="1714500"/>
          <p14:tracePt t="118026" x="4551363" y="1752600"/>
          <p14:tracePt t="118037" x="4522788" y="1782763"/>
          <p14:tracePt t="118055" x="4492625" y="1816100"/>
          <p14:tracePt t="118058" x="4479925" y="1825625"/>
          <p14:tracePt t="118074" x="4454525" y="1854200"/>
          <p14:tracePt t="118087" x="4424363" y="1884363"/>
          <p14:tracePt t="118090" x="4351338" y="1957388"/>
          <p14:tracePt t="118105" x="4305300" y="2033588"/>
          <p14:tracePt t="118122" x="4244975" y="2093913"/>
          <p14:tracePt t="118139" x="4110038" y="2160588"/>
          <p14:tracePt t="118154" x="3981450" y="2289175"/>
          <p14:tracePt t="118171" x="3884613" y="2386013"/>
          <p14:tracePt t="118187" x="3654425" y="2532063"/>
          <p14:tracePt t="118204" x="3378200" y="2679700"/>
          <p14:tracePt t="118221" x="3074988" y="2790825"/>
          <p14:tracePt t="118238" x="2743200" y="2922588"/>
          <p14:tracePt t="118240" x="2570163" y="2965450"/>
          <p14:tracePt t="118255" x="2446338" y="3008313"/>
          <p14:tracePt t="118257" x="2297113" y="3049588"/>
          <p14:tracePt t="118271" x="2251075" y="3049588"/>
          <p14:tracePt t="118274" x="2182813" y="3084513"/>
          <p14:tracePt t="118287" x="2157413" y="3084513"/>
          <p14:tracePt t="118290" x="2089150" y="3117850"/>
          <p14:tracePt t="118304" x="2058988" y="3117850"/>
          <p14:tracePt t="118321" x="1998663" y="3148013"/>
          <p14:tracePt t="118338" x="1909763" y="3148013"/>
          <p14:tracePt t="118354" x="1816100" y="3182938"/>
          <p14:tracePt t="118371" x="1739900" y="3190875"/>
          <p14:tracePt t="118387" x="1706563" y="3203575"/>
          <p14:tracePt t="118466" x="1676400" y="3203575"/>
          <p14:tracePt t="118490" x="1651000" y="3203575"/>
          <p14:tracePt t="118497" x="1633538" y="3160713"/>
          <p14:tracePt t="118504" x="1603375" y="3130550"/>
          <p14:tracePt t="118521" x="1570038" y="3036888"/>
          <p14:tracePt t="118537" x="1506538" y="2940050"/>
          <p14:tracePt t="118554" x="1441450" y="2841625"/>
          <p14:tracePt t="118571" x="1395413" y="2722563"/>
          <p14:tracePt t="118587" x="1370013" y="2667000"/>
          <p14:tracePt t="118604" x="1339850" y="2611438"/>
          <p14:tracePt t="118622" x="1301750" y="2570163"/>
          <p14:tracePt t="118642" x="1271588" y="2540000"/>
          <p14:tracePt t="118658" x="1241425" y="2509838"/>
          <p14:tracePt t="118705" x="1228725" y="2497138"/>
          <p14:tracePt t="118722" x="1200150" y="2471738"/>
          <p14:tracePt t="118754" x="1169988" y="2441575"/>
          <p14:tracePt t="118777" x="1157288" y="2428875"/>
          <p14:tracePt t="118794" x="1157288" y="2403475"/>
          <p14:tracePt t="118801" x="1157288" y="2373313"/>
          <p14:tracePt t="118810" x="1157288" y="2347913"/>
          <p14:tracePt t="118826" x="1157288" y="2322513"/>
          <p14:tracePt t="118837" x="1157288" y="2292350"/>
          <p14:tracePt t="118854" x="1157288" y="2266950"/>
          <p14:tracePt t="118872" x="1157288" y="2212975"/>
          <p14:tracePt t="118890" x="1169988" y="2165350"/>
          <p14:tracePt t="118905" x="1208088" y="2127250"/>
          <p14:tracePt t="118921" x="1208088" y="2097088"/>
          <p14:tracePt t="118938" x="1250950" y="2054225"/>
          <p14:tracePt t="118954" x="1289050" y="2016125"/>
          <p14:tracePt t="118971" x="1352550" y="1957388"/>
          <p14:tracePt t="118987" x="1395413" y="1881188"/>
          <p14:tracePt t="119004" x="1438275" y="1841500"/>
          <p14:tracePt t="119020" x="1466850" y="1782763"/>
          <p14:tracePt t="119037" x="1481138" y="1744663"/>
          <p14:tracePt t="119040" x="1493838" y="1731963"/>
          <p14:tracePt t="119054" x="1519238" y="1706563"/>
          <p14:tracePt t="119081" x="1547813" y="1671638"/>
          <p14:tracePt t="119121" x="1560513" y="1663700"/>
          <p14:tracePt t="119145" x="1587500" y="1663700"/>
          <p14:tracePt t="119155" x="1612900" y="1663700"/>
          <p14:tracePt t="119161" x="1641475" y="1663700"/>
          <p14:tracePt t="119178" x="1706563" y="1663700"/>
          <p14:tracePt t="119186" x="1731963" y="1663700"/>
          <p14:tracePt t="119204" x="1785938" y="1663700"/>
          <p14:tracePt t="119221" x="1841500" y="1663700"/>
          <p14:tracePt t="119237" x="1914525" y="1671638"/>
          <p14:tracePt t="119240" x="1960563" y="1689100"/>
          <p14:tracePt t="119254" x="2066925" y="1689100"/>
          <p14:tracePt t="119257" x="2101850" y="1719263"/>
          <p14:tracePt t="119271" x="2127250" y="1719263"/>
          <p14:tracePt t="119274" x="2190750" y="1719263"/>
          <p14:tracePt t="119288" x="2238375" y="1752600"/>
          <p14:tracePt t="119290" x="2301875" y="1765300"/>
          <p14:tracePt t="119305" x="2416175" y="1816100"/>
          <p14:tracePt t="119321" x="2509838" y="1846263"/>
          <p14:tracePt t="119337" x="2649538" y="1919288"/>
          <p14:tracePt t="119354" x="2727325" y="1947863"/>
          <p14:tracePt t="119371" x="2765425" y="1973263"/>
          <p14:tracePt t="119387" x="2790825" y="1973263"/>
          <p14:tracePt t="119404" x="2820988" y="2003425"/>
          <p14:tracePt t="119433" x="2833688" y="2016125"/>
          <p14:tracePt t="119442" x="2846388" y="2028825"/>
          <p14:tracePt t="119530" x="2859088" y="2041525"/>
          <p14:tracePt t="119546" x="2859088" y="2066925"/>
          <p14:tracePt t="119553" x="2859088" y="2076450"/>
          <p14:tracePt t="119561" x="2859088" y="2089150"/>
          <p14:tracePt t="119571" x="2859088" y="2114550"/>
          <p14:tracePt t="119587" x="2833688" y="2208213"/>
          <p14:tracePt t="119604" x="2803525" y="2266950"/>
          <p14:tracePt t="119621" x="2768600" y="2360613"/>
          <p14:tracePt t="119637" x="2768600" y="2433638"/>
          <p14:tracePt t="119655" x="2705100" y="2514600"/>
          <p14:tracePt t="119658" x="2705100" y="2540000"/>
          <p14:tracePt t="119671" x="2676525" y="2570163"/>
          <p14:tracePt t="119673" x="2659063" y="2616200"/>
          <p14:tracePt t="119687" x="2628900" y="2646363"/>
          <p14:tracePt t="119691" x="2598738" y="2676525"/>
          <p14:tracePt t="119704" x="2560638" y="2717800"/>
          <p14:tracePt t="119722" x="2530475" y="2747963"/>
          <p14:tracePt t="119738" x="2514600" y="2795588"/>
          <p14:tracePt t="119753" x="2466975" y="2808288"/>
          <p14:tracePt t="119771" x="2428875" y="2820988"/>
          <p14:tracePt t="119787" x="2398713" y="2851150"/>
          <p14:tracePt t="119804" x="2327275" y="2867025"/>
          <p14:tracePt t="119821" x="2314575" y="2879725"/>
          <p14:tracePt t="119837" x="2276475" y="2892425"/>
          <p14:tracePt t="119840" x="2263775" y="2901950"/>
          <p14:tracePt t="119855" x="2238375" y="2901950"/>
          <p14:tracePt t="119871" x="2170113" y="2935288"/>
          <p14:tracePt t="119874" x="2105025" y="2935288"/>
          <p14:tracePt t="119887" x="2079625" y="2935288"/>
          <p14:tracePt t="119891" x="2016125" y="2935288"/>
          <p14:tracePt t="119905" x="1838325" y="2973388"/>
          <p14:tracePt t="119922" x="1666875" y="2973388"/>
          <p14:tracePt t="119938" x="1497013" y="2973388"/>
          <p14:tracePt t="119954" x="1403350" y="2973388"/>
          <p14:tracePt t="119970" x="1314450" y="2973388"/>
          <p14:tracePt t="119987" x="1258888" y="2973388"/>
          <p14:tracePt t="120004" x="1203325" y="2973388"/>
          <p14:tracePt t="120021" x="1109663" y="2947988"/>
          <p14:tracePt t="120024" x="1084263" y="2947988"/>
          <p14:tracePt t="120037" x="1058863" y="2947988"/>
          <p14:tracePt t="120054" x="1000125" y="2917825"/>
          <p14:tracePt t="120057" x="974725" y="2917825"/>
          <p14:tracePt t="120070" x="944563" y="2889250"/>
          <p14:tracePt t="120088" x="884238" y="2859088"/>
          <p14:tracePt t="120106" x="858838" y="2859088"/>
          <p14:tracePt t="120121" x="833438" y="2833688"/>
          <p14:tracePt t="120140" x="808038" y="2808288"/>
          <p14:tracePt t="120155" x="769938" y="2798763"/>
          <p14:tracePt t="120171" x="719138" y="2770188"/>
          <p14:tracePt t="120202" x="688975" y="2740025"/>
          <p14:tracePt t="120249" x="688975" y="2714625"/>
          <p14:tracePt t="120274" x="688975" y="2684463"/>
          <p14:tracePt t="120290" x="688975" y="2659063"/>
          <p14:tracePt t="120297" x="688975" y="2633663"/>
          <p14:tracePt t="120305" x="696913" y="2620963"/>
          <p14:tracePt t="120321" x="706438" y="2582863"/>
          <p14:tracePt t="120337" x="736600" y="2484438"/>
          <p14:tracePt t="120355" x="752475" y="2413000"/>
          <p14:tracePt t="120371" x="803275" y="2297113"/>
          <p14:tracePt t="120387" x="846138" y="2216150"/>
          <p14:tracePt t="120404" x="896938" y="2106613"/>
          <p14:tracePt t="120421" x="931863" y="2008188"/>
          <p14:tracePt t="120437" x="962025" y="1947863"/>
          <p14:tracePt t="120441" x="962025" y="1884363"/>
          <p14:tracePt t="120454" x="995363" y="1838325"/>
          <p14:tracePt t="120457" x="995363" y="1825625"/>
          <p14:tracePt t="120470" x="1008063" y="1812925"/>
          <p14:tracePt t="120473" x="1020763" y="1800225"/>
          <p14:tracePt t="120489" x="1033463" y="1760538"/>
          <p14:tracePt t="120521" x="1046163" y="1747838"/>
          <p14:tracePt t="120529" x="1055688" y="1735138"/>
          <p14:tracePt t="120545" x="1084263" y="1735138"/>
          <p14:tracePt t="120569" x="1109663" y="1735138"/>
          <p14:tracePt t="120585" x="1135063" y="1735138"/>
          <p14:tracePt t="120593" x="1165225" y="1735138"/>
          <p14:tracePt t="120609" x="1190625" y="1735138"/>
          <p14:tracePt t="120621" x="1220788" y="1735138"/>
          <p14:tracePt t="120624" x="1246188" y="1735138"/>
          <p14:tracePt t="120638" x="1271588" y="1735138"/>
          <p14:tracePt t="120641" x="1301750" y="1735138"/>
          <p14:tracePt t="120654" x="1314450" y="1735138"/>
          <p14:tracePt t="120657" x="1352550" y="1735138"/>
          <p14:tracePt t="120670" x="1382713" y="1735138"/>
          <p14:tracePt t="120673" x="1408113" y="1735138"/>
          <p14:tracePt t="120687" x="1463675" y="1735138"/>
          <p14:tracePt t="120703" x="1489075" y="1735138"/>
          <p14:tracePt t="120706" x="1552575" y="1735138"/>
          <p14:tracePt t="120722" x="1608138" y="1757363"/>
          <p14:tracePt t="120737" x="1701800" y="1787525"/>
          <p14:tracePt t="120754" x="1760538" y="1816100"/>
          <p14:tracePt t="120771" x="1854200" y="1876425"/>
          <p14:tracePt t="120787" x="1879600" y="1901825"/>
          <p14:tracePt t="120804" x="1919288" y="1914525"/>
          <p14:tracePt t="120821" x="1952625" y="1944688"/>
          <p14:tracePt t="120842" x="1960563" y="1957388"/>
          <p14:tracePt t="121065" x="1973263" y="1970088"/>
          <p14:tracePt t="121090" x="1973263" y="1995488"/>
          <p14:tracePt t="121097" x="1985963" y="2008188"/>
          <p14:tracePt t="121106" x="1998663" y="2020888"/>
          <p14:tracePt t="121121" x="2058988" y="2093913"/>
          <p14:tracePt t="121137" x="2084388" y="2132013"/>
          <p14:tracePt t="121155" x="2144713" y="2208213"/>
          <p14:tracePt t="121170" x="2173288" y="2238375"/>
          <p14:tracePt t="121187" x="2233613" y="2297113"/>
          <p14:tracePt t="121204" x="2292350" y="2339975"/>
          <p14:tracePt t="121208" x="2339975" y="2390775"/>
          <p14:tracePt t="121221" x="2352675" y="2403475"/>
          <p14:tracePt t="121225" x="2378075" y="2428875"/>
          <p14:tracePt t="121238" x="2411413" y="2459038"/>
          <p14:tracePt t="121240" x="2420938" y="2471738"/>
          <p14:tracePt t="121253" x="2433638" y="2484438"/>
          <p14:tracePt t="121257" x="2463800" y="2509838"/>
          <p14:tracePt t="121281" x="2492375" y="2540000"/>
          <p14:tracePt t="121377" x="2484438" y="2552700"/>
          <p14:tracePt t="121394" x="2441575" y="2570163"/>
          <p14:tracePt t="121410" x="2428875" y="2578100"/>
          <p14:tracePt t="121442" x="2403475" y="2608263"/>
          <p14:tracePt t="121458" x="2378075" y="2608263"/>
          <p14:tracePt t="121474" x="2365375" y="2620963"/>
          <p14:tracePt t="121481" x="2352675" y="2628900"/>
          <p14:tracePt t="121714" x="2373313" y="2628900"/>
          <p14:tracePt t="121745" x="2386013" y="2628900"/>
          <p14:tracePt t="121755" x="2411413" y="2620963"/>
          <p14:tracePt t="121761" x="2411413" y="2595563"/>
          <p14:tracePt t="121777" x="2441575" y="2565400"/>
          <p14:tracePt t="121793" x="2441575" y="2535238"/>
          <p14:tracePt t="121809" x="2471738" y="2505075"/>
          <p14:tracePt t="121820" x="2471738" y="2479675"/>
          <p14:tracePt t="121837" x="2471738" y="2416175"/>
          <p14:tracePt t="121840" x="2471738" y="2390775"/>
          <p14:tracePt t="121858" x="2471738" y="2360613"/>
          <p14:tracePt t="121874" x="2471738" y="2335213"/>
          <p14:tracePt t="121888" x="2398713" y="2284413"/>
          <p14:tracePt t="121904" x="2386013" y="2271713"/>
          <p14:tracePt t="137209" x="2378075" y="2263775"/>
          <p14:tracePt t="137217" x="2352675" y="2263775"/>
          <p14:tracePt t="137226" x="2322513" y="2263775"/>
          <p14:tracePt t="137258" x="2297113" y="2263775"/>
          <p14:tracePt t="137265" x="2266950" y="2289175"/>
          <p14:tracePt t="137274" x="2251075" y="2335213"/>
          <p14:tracePt t="137286" x="2238375" y="2347913"/>
          <p14:tracePt t="137289" x="2211388" y="2373313"/>
          <p14:tracePt t="137303" x="2182813" y="2403475"/>
          <p14:tracePt t="137305" x="2170113" y="2416175"/>
          <p14:tracePt t="137321" x="2170113" y="2466975"/>
          <p14:tracePt t="137337" x="2157413" y="2479675"/>
          <p14:tracePt t="137353" x="2144713" y="2492375"/>
          <p14:tracePt t="137457" x="2117725" y="2519363"/>
          <p14:tracePt t="137474" x="2101850" y="2565400"/>
          <p14:tracePt t="137481" x="2089150" y="2578100"/>
          <p14:tracePt t="137490" x="2089150" y="2603500"/>
          <p14:tracePt t="137506" x="2058988" y="2633663"/>
          <p14:tracePt t="137519" x="2028825" y="2692400"/>
          <p14:tracePt t="137538" x="2028825" y="2717800"/>
          <p14:tracePt t="137553" x="1998663" y="2778125"/>
          <p14:tracePt t="137569" x="1998663" y="2833688"/>
          <p14:tracePt t="137586" x="1965325" y="2927350"/>
          <p14:tracePt t="137603" x="1931988" y="3021013"/>
          <p14:tracePt t="137620" x="1901825" y="3079750"/>
          <p14:tracePt t="137636" x="1871663" y="3109913"/>
          <p14:tracePt t="137666" x="1871663" y="3135313"/>
          <p14:tracePt t="137697" x="1858963" y="3148013"/>
          <p14:tracePt t="137713" x="1828800" y="3178175"/>
          <p14:tracePt t="137721" x="1803400" y="3178175"/>
          <p14:tracePt t="137729" x="1773238" y="3208338"/>
          <p14:tracePt t="137746" x="1727200" y="3221038"/>
          <p14:tracePt t="137761" x="1658938" y="3254375"/>
          <p14:tracePt t="137771" x="1658938" y="3284538"/>
          <p14:tracePt t="137786" x="1628775" y="3340100"/>
          <p14:tracePt t="137804" x="1595438" y="3522663"/>
          <p14:tracePt t="137820" x="1595438" y="3616325"/>
          <p14:tracePt t="137837" x="1595438" y="3743325"/>
          <p14:tracePt t="137853" x="1595438" y="3833813"/>
          <p14:tracePt t="137870" x="1595438" y="3922713"/>
          <p14:tracePt t="137873" x="1595438" y="3952875"/>
          <p14:tracePt t="137886" x="1595438" y="3965575"/>
          <p14:tracePt t="137889" x="1595438" y="3973513"/>
          <p14:tracePt t="137922" x="1595438" y="3998913"/>
          <p14:tracePt t="137977" x="1595438" y="4029075"/>
          <p14:tracePt t="138010" x="1582738" y="4041775"/>
          <p14:tracePt t="138041" x="1570038" y="4054475"/>
          <p14:tracePt t="138066" x="1557338" y="4062413"/>
          <p14:tracePt t="138082" x="1519238" y="4079875"/>
          <p14:tracePt t="138097" x="1484313" y="4110038"/>
          <p14:tracePt t="138114" x="1454150" y="4140200"/>
          <p14:tracePt t="138129" x="1425575" y="4168775"/>
          <p14:tracePt t="138145" x="1425575" y="4194175"/>
          <p14:tracePt t="138170" x="1412875" y="4241800"/>
          <p14:tracePt t="138250" x="1416050" y="4237038"/>
          <p14:tracePt t="138257" x="1446213" y="4206875"/>
          <p14:tracePt t="138270" x="1446213" y="4181475"/>
          <p14:tracePt t="138273" x="1458913" y="4135438"/>
          <p14:tracePt t="138286" x="1493838" y="4105275"/>
          <p14:tracePt t="138289" x="1501775" y="4092575"/>
          <p14:tracePt t="138303" x="1531938" y="4062413"/>
          <p14:tracePt t="138306" x="1544638" y="4054475"/>
          <p14:tracePt t="138319" x="1557338" y="4041775"/>
          <p14:tracePt t="138322" x="1557338" y="4016375"/>
          <p14:tracePt t="138337" x="1587500" y="3956050"/>
          <p14:tracePt t="138355" x="1587500" y="3930650"/>
          <p14:tracePt t="138562" x="1595438" y="3917950"/>
          <p14:tracePt t="138602" x="1625600" y="3940175"/>
          <p14:tracePt t="138609" x="1638300" y="3952875"/>
          <p14:tracePt t="138626" x="1663700" y="3981450"/>
          <p14:tracePt t="138642" x="1663700" y="4006850"/>
          <p14:tracePt t="138657" x="1679575" y="4054475"/>
          <p14:tracePt t="138674" x="1709738" y="4084638"/>
          <p14:tracePt t="138690" x="1722438" y="4097338"/>
          <p14:tracePt t="138706" x="1735138" y="4140200"/>
          <p14:tracePt t="138722" x="1765300" y="4168775"/>
          <p14:tracePt t="138735" x="1778000" y="4181475"/>
          <p14:tracePt t="138753" x="1816100" y="4219575"/>
          <p14:tracePt t="138770" x="1828800" y="4233863"/>
          <p14:tracePt t="138786" x="1854200" y="4254500"/>
          <p14:tracePt t="138810" x="1854200" y="4279900"/>
          <p14:tracePt t="138826" x="1866900" y="4325938"/>
          <p14:tracePt t="138836" x="1879600" y="4338638"/>
          <p14:tracePt t="138853" x="1909763" y="4368800"/>
          <p14:tracePt t="138882" x="1909763" y="4394200"/>
          <p14:tracePt t="138890" x="1922463" y="4406900"/>
          <p14:tracePt t="138906" x="1931988" y="4419600"/>
          <p14:tracePt t="138922" x="1931988" y="4445000"/>
          <p14:tracePt t="138938" x="1947863" y="4518025"/>
          <p14:tracePt t="138954" x="1960563" y="4530725"/>
          <p14:tracePt t="138970" x="1985963" y="4586288"/>
          <p14:tracePt t="138994" x="1985963" y="4611688"/>
          <p14:tracePt t="139003" x="1998663" y="4624388"/>
          <p14:tracePt t="139019" x="2011363" y="4637088"/>
          <p14:tracePt t="139037" x="2011363" y="4662488"/>
          <p14:tracePt t="139098" x="2011363" y="4687888"/>
          <p14:tracePt t="139194" x="2011363" y="4667250"/>
          <p14:tracePt t="139201" x="2046288" y="4598988"/>
          <p14:tracePt t="139210" x="2046288" y="4535488"/>
          <p14:tracePt t="139220" x="2046288" y="4424363"/>
          <p14:tracePt t="139237" x="2046288" y="4194175"/>
          <p14:tracePt t="139253" x="2046288" y="4105275"/>
          <p14:tracePt t="139257" x="2046288" y="4075113"/>
          <p14:tracePt t="139269" x="2046288" y="4049713"/>
          <p14:tracePt t="139272" x="2046288" y="4024313"/>
          <p14:tracePt t="139286" x="2046288" y="3994150"/>
          <p14:tracePt t="139288" x="2038350" y="3981450"/>
          <p14:tracePt t="139394" x="2025650" y="4021138"/>
          <p14:tracePt t="139401" x="2025650" y="4046538"/>
          <p14:tracePt t="139409" x="2054225" y="4113213"/>
          <p14:tracePt t="139420" x="2054225" y="4143375"/>
          <p14:tracePt t="139437" x="2089150" y="4275138"/>
          <p14:tracePt t="139441" x="2105025" y="4322763"/>
          <p14:tracePt t="139453" x="2117725" y="4368800"/>
          <p14:tracePt t="139456" x="2152650" y="4437063"/>
          <p14:tracePt t="139470" x="2152650" y="4462463"/>
          <p14:tracePt t="139472" x="2170113" y="4551363"/>
          <p14:tracePt t="139487" x="2185988" y="4598988"/>
          <p14:tracePt t="139490" x="2220913" y="4667250"/>
          <p14:tracePt t="139503" x="2220913" y="4725988"/>
          <p14:tracePt t="139505" x="2238375" y="4773613"/>
          <p14:tracePt t="139521" x="2279650" y="4854575"/>
          <p14:tracePt t="139537" x="2279650" y="4905375"/>
          <p14:tracePt t="139552" x="2279650" y="4935538"/>
          <p14:tracePt t="139746" x="2279650" y="4960938"/>
          <p14:tracePt t="139787" x="2276475" y="4973638"/>
          <p14:tracePt t="139810" x="2251075" y="4973638"/>
          <p14:tracePt t="139826" x="2220913" y="4973638"/>
          <p14:tracePt t="139833" x="2195513" y="4973638"/>
          <p14:tracePt t="139849" x="2165350" y="4973638"/>
          <p14:tracePt t="139857" x="2157413" y="4973638"/>
          <p14:tracePt t="139869" x="2144713" y="4973638"/>
          <p14:tracePt t="139872" x="2089150" y="4973638"/>
          <p14:tracePt t="139890" x="2054225" y="5003800"/>
          <p14:tracePt t="139903" x="2028825" y="5003800"/>
          <p14:tracePt t="139920" x="1970088" y="5032375"/>
          <p14:tracePt t="139937" x="1944688" y="5032375"/>
          <p14:tracePt t="139994" x="1919288" y="5032375"/>
          <p14:tracePt t="140121" x="1939925" y="5032375"/>
          <p14:tracePt t="140129" x="1970088" y="5032375"/>
          <p14:tracePt t="140145" x="1995488" y="5032375"/>
          <p14:tracePt t="140170" x="2020888" y="5032375"/>
          <p14:tracePt t="140187" x="2051050" y="5032375"/>
          <p14:tracePt t="140217" x="2097088" y="5019675"/>
          <p14:tracePt t="140241" x="2109788" y="5006975"/>
          <p14:tracePt t="142345" x="2117725" y="5016500"/>
          <p14:tracePt t="143362" x="2132013" y="5029200"/>
          <p14:tracePt t="143369" x="2157413" y="5029200"/>
          <p14:tracePt t="143386" x="2211388" y="5029200"/>
          <p14:tracePt t="143403" x="2238375" y="5006975"/>
          <p14:tracePt t="143419" x="2330450" y="4948238"/>
          <p14:tracePt t="143436" x="2386013" y="4892675"/>
          <p14:tracePt t="143453" x="2509838" y="4803775"/>
          <p14:tracePt t="143456" x="2540000" y="4773613"/>
          <p14:tracePt t="143470" x="2570163" y="4743450"/>
          <p14:tracePt t="143473" x="2641600" y="4672013"/>
          <p14:tracePt t="143486" x="2717800" y="4594225"/>
          <p14:tracePt t="143489" x="2747963" y="4565650"/>
          <p14:tracePt t="143502" x="2782888" y="4497388"/>
          <p14:tracePt t="143506" x="2811463" y="4467225"/>
          <p14:tracePt t="143520" x="2914650" y="4365625"/>
          <p14:tracePt t="143537" x="2940050" y="4338638"/>
          <p14:tracePt t="143552" x="2978150" y="4300538"/>
          <p14:tracePt t="143577" x="3003550" y="4300538"/>
          <p14:tracePt t="143587" x="3016250" y="4287838"/>
          <p14:tracePt t="143603" x="3028950" y="4275138"/>
          <p14:tracePt t="143619" x="3054350" y="4275138"/>
          <p14:tracePt t="143636" x="3114675" y="4249738"/>
          <p14:tracePt t="143652" x="3140075" y="4249738"/>
          <p14:tracePt t="143668" x="3194050" y="4249738"/>
          <p14:tracePt t="143686" x="3249613" y="4249738"/>
          <p14:tracePt t="143688" x="3275013" y="4249738"/>
          <p14:tracePt t="143703" x="3300413" y="4249738"/>
          <p14:tracePt t="143706" x="3330575" y="4249738"/>
          <p14:tracePt t="143720" x="3419475" y="4249738"/>
          <p14:tracePt t="143736" x="3509963" y="4249738"/>
          <p14:tracePt t="143753" x="3636963" y="4249738"/>
          <p14:tracePt t="143772" x="3765550" y="4249738"/>
          <p14:tracePt t="143787" x="3963988" y="4262438"/>
          <p14:tracePt t="143802" x="4122738" y="4279900"/>
          <p14:tracePt t="143819" x="4254500" y="4313238"/>
          <p14:tracePt t="143836" x="4389438" y="4313238"/>
          <p14:tracePt t="143853" x="4445000" y="4343400"/>
          <p14:tracePt t="143870" x="4500563" y="4343400"/>
          <p14:tracePt t="143885" x="4530725" y="4373563"/>
          <p14:tracePt t="143903" x="4560888" y="4403725"/>
          <p14:tracePt t="143919" x="4589463" y="4437063"/>
          <p14:tracePt t="143923" x="4624388" y="4467225"/>
          <p14:tracePt t="143936" x="4700588" y="4543425"/>
          <p14:tracePt t="143953" x="4786313" y="4662488"/>
          <p14:tracePt t="143970" x="4913313" y="4791075"/>
          <p14:tracePt t="143986" x="4986338" y="4900613"/>
          <p14:tracePt t="144003" x="5011738" y="4956175"/>
          <p14:tracePt t="144020" x="5011738" y="5006975"/>
          <p14:tracePt t="144036" x="5011738" y="5062538"/>
          <p14:tracePt t="144053" x="5011738" y="5087938"/>
          <p14:tracePt t="144082" x="5011738" y="5118100"/>
          <p14:tracePt t="144089" x="5002213" y="5130800"/>
          <p14:tracePt t="144114" x="4989513" y="5143500"/>
          <p14:tracePt t="144121" x="4976813" y="5151438"/>
          <p14:tracePt t="144136" x="4951413" y="5181600"/>
          <p14:tracePt t="144154" x="4921250" y="5211763"/>
          <p14:tracePt t="144169" x="4895850" y="5237163"/>
          <p14:tracePt t="144186" x="4870450" y="5257800"/>
          <p14:tracePt t="144203" x="4832350" y="5300663"/>
          <p14:tracePt t="144219" x="4751388" y="5376863"/>
          <p14:tracePt t="144236" x="4695825" y="5407025"/>
          <p14:tracePt t="144253" x="4594225" y="5437188"/>
          <p14:tracePt t="144269" x="4556125" y="5454650"/>
          <p14:tracePt t="144272" x="4487863" y="5483225"/>
          <p14:tracePt t="144290" x="4475163" y="5495925"/>
          <p14:tracePt t="144303" x="4449763" y="5495925"/>
          <p14:tracePt t="144306" x="4419600" y="5495925"/>
          <p14:tracePt t="144322" x="4394200" y="5495925"/>
          <p14:tracePt t="144336" x="4322763" y="5513388"/>
          <p14:tracePt t="144353" x="4283075" y="5526088"/>
          <p14:tracePt t="144371" x="4254500" y="5526088"/>
          <p14:tracePt t="144394" x="4229100" y="5526088"/>
          <p14:tracePt t="144690" x="4216400" y="5518150"/>
          <p14:tracePt t="144706" x="4216400" y="5492750"/>
          <p14:tracePt t="144785" x="4244975" y="5445125"/>
          <p14:tracePt t="144809" x="4254500" y="5445125"/>
          <p14:tracePt t="144817" x="4267200" y="5432425"/>
          <p14:tracePt t="144826" x="4279900" y="5419725"/>
          <p14:tracePt t="144836" x="4322763" y="5407025"/>
          <p14:tracePt t="144853" x="4335463" y="5394325"/>
          <p14:tracePt t="144856" x="4376738" y="5381625"/>
          <p14:tracePt t="144869" x="4386263" y="5368925"/>
          <p14:tracePt t="144886" x="4441825" y="5338763"/>
          <p14:tracePt t="144904" x="4470400" y="5310188"/>
          <p14:tracePt t="144921" x="4500563" y="5310188"/>
          <p14:tracePt t="144977" x="4525963" y="5310188"/>
          <p14:tracePt t="144993" x="4551363" y="5310188"/>
          <p14:tracePt t="145025" x="4564063" y="5318125"/>
          <p14:tracePt t="145042" x="4576763" y="5330825"/>
          <p14:tracePt t="145066" x="4619625" y="5343525"/>
          <p14:tracePt t="145097" x="4632325" y="5356225"/>
          <p14:tracePt t="145138" x="4657725" y="5356225"/>
          <p14:tracePt t="145145" x="4683125" y="5356225"/>
          <p14:tracePt t="145161" x="4748213" y="5356225"/>
          <p14:tracePt t="145170" x="4760913" y="5368925"/>
          <p14:tracePt t="145186" x="4832350" y="5411788"/>
          <p14:tracePt t="145203" x="5024438" y="5487988"/>
          <p14:tracePt t="145219" x="5164138" y="5526088"/>
          <p14:tracePt t="145236" x="5346700" y="5599113"/>
          <p14:tracePt t="145253" x="5543550" y="5675313"/>
          <p14:tracePt t="145269" x="5632450" y="5675313"/>
          <p14:tracePt t="145286" x="5726113" y="5708650"/>
          <p14:tracePt t="145290" x="5794375" y="5743575"/>
          <p14:tracePt t="145302" x="5822950" y="5743575"/>
          <p14:tracePt t="145320" x="5849938" y="5743575"/>
          <p14:tracePt t="145336" x="5895975" y="5730875"/>
          <p14:tracePt t="145354" x="5926138" y="5700713"/>
          <p14:tracePt t="145387" x="5956300" y="5670550"/>
          <p14:tracePt t="145433" x="5969000" y="5657850"/>
          <p14:tracePt t="145457" x="5994400" y="5657850"/>
          <p14:tracePt t="145465" x="6019800" y="5657850"/>
          <p14:tracePt t="145474" x="6049963" y="5657850"/>
          <p14:tracePt t="145486" x="6075363" y="5657850"/>
          <p14:tracePt t="145503" x="6103938" y="5657850"/>
          <p14:tracePt t="145506" x="6129338" y="5657850"/>
          <p14:tracePt t="145520" x="6219825" y="5657850"/>
          <p14:tracePt t="145537" x="6329363" y="5670550"/>
          <p14:tracePt t="145555" x="6516688" y="5708650"/>
          <p14:tracePt t="145570" x="6670675" y="5721350"/>
          <p14:tracePt t="145585" x="6759575" y="5721350"/>
          <p14:tracePt t="145602" x="6815138" y="5721350"/>
          <p14:tracePt t="145618" x="6827838" y="5735638"/>
          <p14:tracePt t="145666" x="6827838" y="5713413"/>
          <p14:tracePt t="145681" x="6858000" y="5667375"/>
          <p14:tracePt t="145706" x="6891338" y="5637213"/>
          <p14:tracePt t="145729" x="6891338" y="5624513"/>
          <p14:tracePt t="145745" x="6899275" y="5611813"/>
          <p14:tracePt t="145761" x="6926263" y="5611813"/>
          <p14:tracePt t="145793" x="6954838" y="5611813"/>
          <p14:tracePt t="145809" x="7018338" y="5611813"/>
          <p14:tracePt t="145826" x="7045325" y="5611813"/>
          <p14:tracePt t="145833" x="7108825" y="5611813"/>
          <p14:tracePt t="145842" x="7172325" y="5611813"/>
          <p14:tracePt t="145852" x="7235825" y="5611813"/>
          <p14:tracePt t="145869" x="7364413" y="5611813"/>
          <p14:tracePt t="145886" x="7516813" y="5641975"/>
          <p14:tracePt t="145889" x="7605713" y="5641975"/>
          <p14:tracePt t="145902" x="7653338" y="5657850"/>
          <p14:tracePt t="145905" x="7661275" y="5670550"/>
          <p14:tracePt t="145920" x="7699375" y="5683250"/>
          <p14:tracePt t="145969" x="7712075" y="5692775"/>
          <p14:tracePt t="145994" x="7737475" y="5692775"/>
          <p14:tracePt t="146009" x="7767638" y="5692775"/>
          <p14:tracePt t="146034" x="7793038" y="5692775"/>
          <p14:tracePt t="146058" x="7818438" y="5692775"/>
          <p14:tracePt t="146074" x="7866063" y="5683250"/>
          <p14:tracePt t="146082" x="7899400" y="5654675"/>
          <p14:tracePt t="146106" x="7929563" y="5624513"/>
          <p14:tracePt t="146169" x="7929563" y="5594350"/>
          <p14:tracePt t="146210" x="7921625" y="5581650"/>
          <p14:tracePt t="146217" x="7866063" y="5581650"/>
          <p14:tracePt t="146225" x="7835900" y="5551488"/>
          <p14:tracePt t="146236" x="7772400" y="5551488"/>
          <p14:tracePt t="146253" x="7597775" y="5551488"/>
          <p14:tracePt t="146269" x="7427913" y="5551488"/>
          <p14:tracePt t="146272" x="7364413" y="5551488"/>
          <p14:tracePt t="146286" x="7299325" y="5551488"/>
          <p14:tracePt t="146289" x="7235825" y="5551488"/>
          <p14:tracePt t="146303" x="7172325" y="5551488"/>
          <p14:tracePt t="146306" x="7108825" y="5551488"/>
          <p14:tracePt t="146319" x="7002463" y="5551488"/>
          <p14:tracePt t="146322" x="6886575" y="5551488"/>
          <p14:tracePt t="146337" x="6657975" y="5551488"/>
          <p14:tracePt t="146353" x="6473825" y="5551488"/>
          <p14:tracePt t="146371" x="6346825" y="5551488"/>
          <p14:tracePt t="146386" x="6300788" y="5564188"/>
          <p14:tracePt t="146402" x="6262688" y="5602288"/>
          <p14:tracePt t="146418" x="6248400" y="5614988"/>
          <p14:tracePt t="146481" x="6207125" y="5657850"/>
          <p14:tracePt t="146506" x="6159500" y="5657850"/>
          <p14:tracePt t="146514" x="6129338" y="5670550"/>
          <p14:tracePt t="146529" x="6116638" y="5683250"/>
          <p14:tracePt t="146545" x="6091238" y="5683250"/>
          <p14:tracePt t="146561" x="6065838" y="5683250"/>
          <p14:tracePt t="146587" x="6040438" y="5683250"/>
          <p14:tracePt t="146610" x="6010275" y="5683250"/>
          <p14:tracePt t="146626" x="5984875" y="5683250"/>
          <p14:tracePt t="146633" x="5956300" y="5683250"/>
          <p14:tracePt t="146642" x="5929313" y="5683250"/>
          <p14:tracePt t="146653" x="5865813" y="5683250"/>
          <p14:tracePt t="146669" x="5776913" y="5683250"/>
          <p14:tracePt t="146672" x="5713413" y="5683250"/>
          <p14:tracePt t="146686" x="5624513" y="5654675"/>
          <p14:tracePt t="146703" x="5611813" y="5654675"/>
          <p14:tracePt t="146706" x="5584825" y="5654675"/>
          <p14:tracePt t="146722" x="5556250" y="5654675"/>
          <p14:tracePt t="146857" x="5530850" y="5654675"/>
          <p14:tracePt t="146865" x="5500688" y="5624513"/>
          <p14:tracePt t="146873" x="5453063" y="5589588"/>
          <p14:tracePt t="146887" x="5440363" y="5589588"/>
          <p14:tracePt t="146890" x="5411788" y="5564188"/>
          <p14:tracePt t="146902" x="5364163" y="5548313"/>
          <p14:tracePt t="146905" x="5334000" y="5518150"/>
          <p14:tracePt t="146920" x="5308600" y="5492750"/>
          <p14:tracePt t="146936" x="5283200" y="5441950"/>
          <p14:tracePt t="146954" x="5253038" y="5411788"/>
          <p14:tracePt t="146969" x="5253038" y="5356225"/>
          <p14:tracePt t="146985" x="5253038" y="5267325"/>
          <p14:tracePt t="147002" x="5253038" y="5211763"/>
          <p14:tracePt t="147020" x="5253038" y="5122863"/>
          <p14:tracePt t="147037" x="5253038" y="5067300"/>
          <p14:tracePt t="147053" x="5253038" y="4976813"/>
          <p14:tracePt t="147069" x="5253038" y="4922838"/>
          <p14:tracePt t="147072" x="5253038" y="4897438"/>
          <p14:tracePt t="147086" x="5253038" y="4867275"/>
          <p14:tracePt t="147089" x="5253038" y="4841875"/>
          <p14:tracePt t="147102" x="5283200" y="4773613"/>
          <p14:tracePt t="147105" x="5283200" y="4743450"/>
          <p14:tracePt t="147119" x="5283200" y="4700588"/>
          <p14:tracePt t="147122" x="5283200" y="4654550"/>
          <p14:tracePt t="147137" x="5313363" y="4594225"/>
          <p14:tracePt t="147152" x="5326063" y="4581525"/>
          <p14:tracePt t="147217" x="5351463" y="4556125"/>
          <p14:tracePt t="147233" x="5381625" y="4556125"/>
          <p14:tracePt t="147242" x="5389563" y="4543425"/>
          <p14:tracePt t="147252" x="5402263" y="4530725"/>
          <p14:tracePt t="147269" x="5414963" y="4492625"/>
          <p14:tracePt t="147272" x="5445125" y="4462463"/>
          <p14:tracePt t="147286" x="5445125" y="4437063"/>
          <p14:tracePt t="147303" x="5445125" y="4373563"/>
          <p14:tracePt t="147306" x="5445125" y="4348163"/>
          <p14:tracePt t="147319" x="5445125" y="4318000"/>
          <p14:tracePt t="147323" x="5445125" y="4254500"/>
          <p14:tracePt t="147336" x="5445125" y="4229100"/>
          <p14:tracePt t="147976" x="5457825" y="4216400"/>
          <p14:tracePt t="147986" x="5483225" y="4216400"/>
          <p14:tracePt t="148010" x="5513388" y="4216400"/>
          <p14:tracePt t="148026" x="5538788" y="4216400"/>
          <p14:tracePt t="148042" x="5564188" y="4216400"/>
          <p14:tracePt t="148097" x="5594350" y="4216400"/>
          <p14:tracePt t="148106" x="5607050" y="4224338"/>
          <p14:tracePt t="148113" x="5645150" y="4237038"/>
          <p14:tracePt t="148122" x="5675313" y="4237038"/>
          <p14:tracePt t="148136" x="5695950" y="4262438"/>
          <p14:tracePt t="148153" x="5721350" y="4262438"/>
          <p14:tracePt t="148169" x="5776913" y="4262438"/>
          <p14:tracePt t="148187" x="5789613" y="4275138"/>
          <p14:tracePt t="148203" x="5802313" y="4284663"/>
          <p14:tracePt t="148219" x="5840413" y="4284663"/>
          <p14:tracePt t="148236" x="5878513" y="4310063"/>
          <p14:tracePt t="148253" x="5984875" y="4356100"/>
          <p14:tracePt t="148256" x="5997575" y="4368800"/>
          <p14:tracePt t="148269" x="6057900" y="4398963"/>
          <p14:tracePt t="148286" x="6121400" y="4398963"/>
          <p14:tracePt t="148290" x="6129338" y="4411663"/>
          <p14:tracePt t="148306" x="6142038" y="4419600"/>
          <p14:tracePt t="148329" x="6169025" y="4419600"/>
          <p14:tracePt t="148402" x="6197600" y="4419600"/>
          <p14:tracePt t="148433" x="6223000" y="4419600"/>
          <p14:tracePt t="148577" x="6235700" y="4432300"/>
          <p14:tracePt t="148625" x="6227763" y="4475163"/>
          <p14:tracePt t="148633" x="6197600" y="4475163"/>
          <p14:tracePt t="148650" x="6172200" y="4475163"/>
          <p14:tracePt t="148657" x="6146800" y="4475163"/>
          <p14:tracePt t="148669" x="6116638" y="4475163"/>
          <p14:tracePt t="148672" x="6091238" y="4475163"/>
          <p14:tracePt t="148686" x="5981700" y="4475163"/>
          <p14:tracePt t="148689" x="5916613" y="4475163"/>
          <p14:tracePt t="148702" x="5857875" y="4475163"/>
          <p14:tracePt t="148705" x="5789613" y="4510088"/>
          <p14:tracePt t="148719" x="5726113" y="4510088"/>
          <p14:tracePt t="148723" x="5662613" y="4510088"/>
          <p14:tracePt t="148735" x="5632450" y="4510088"/>
          <p14:tracePt t="148739" x="5568950" y="4510088"/>
          <p14:tracePt t="148753" x="5543550" y="4510088"/>
          <p14:tracePt t="148769" x="5518150" y="4510088"/>
          <p14:tracePt t="148786" x="5462588" y="4510088"/>
          <p14:tracePt t="148802" x="5368925" y="4510088"/>
          <p14:tracePt t="148819" x="5240338" y="4510088"/>
          <p14:tracePt t="148835" x="5113338" y="4543425"/>
          <p14:tracePt t="148853" x="4933950" y="4581525"/>
          <p14:tracePt t="148856" x="4870450" y="4581525"/>
          <p14:tracePt t="148869" x="4845050" y="4581525"/>
          <p14:tracePt t="148886" x="4751388" y="4616450"/>
          <p14:tracePt t="148889" x="4687888" y="4616450"/>
          <p14:tracePt t="148906" x="4657725" y="4616450"/>
          <p14:tracePt t="148922" x="4611688" y="4629150"/>
          <p14:tracePt t="148936" x="4598988" y="4641850"/>
          <p14:tracePt t="148953" x="4573588" y="4672013"/>
          <p14:tracePt t="148986" x="4543425" y="4700588"/>
          <p14:tracePt t="149010" x="4530725" y="4713288"/>
          <p14:tracePt t="149026" x="4530725" y="4738688"/>
          <p14:tracePt t="149033" x="4530725" y="4764088"/>
          <p14:tracePt t="149041" x="4530725" y="4794250"/>
          <p14:tracePt t="149052" x="4530725" y="4854575"/>
          <p14:tracePt t="149069" x="4556125" y="4913313"/>
          <p14:tracePt t="149072" x="4556125" y="4938713"/>
          <p14:tracePt t="149086" x="4556125" y="5003800"/>
          <p14:tracePt t="149089" x="4586288" y="5032375"/>
          <p14:tracePt t="149106" x="4586288" y="5062538"/>
          <p14:tracePt t="149118" x="4594225" y="5075238"/>
          <p14:tracePt t="149120" x="4624388" y="5075238"/>
          <p14:tracePt t="149136" x="4632325" y="5087938"/>
          <p14:tracePt t="149153" x="4675188" y="5126038"/>
          <p14:tracePt t="149170" x="4700588" y="5126038"/>
          <p14:tracePt t="149187" x="4725988" y="5126038"/>
          <p14:tracePt t="149203" x="4756150" y="5126038"/>
          <p14:tracePt t="149219" x="4827588" y="5138738"/>
          <p14:tracePt t="149236" x="4840288" y="5151438"/>
          <p14:tracePt t="149253" x="4867275" y="5151438"/>
          <p14:tracePt t="149269" x="4892675" y="5151438"/>
          <p14:tracePt t="149286" x="4921250" y="5151438"/>
          <p14:tracePt t="149361" x="4946650" y="5151438"/>
          <p14:tracePt t="149385" x="4976813" y="5151438"/>
          <p14:tracePt t="149403" x="5002213" y="5151438"/>
          <p14:tracePt t="149409" x="5049838" y="5143500"/>
          <p14:tracePt t="149419" x="5062538" y="5130800"/>
          <p14:tracePt t="149436" x="5113338" y="5130800"/>
          <p14:tracePt t="149452" x="5207000" y="5100638"/>
          <p14:tracePt t="149470" x="5305425" y="5067300"/>
          <p14:tracePt t="149472" x="5330825" y="5067300"/>
          <p14:tracePt t="149486" x="5394325" y="5067300"/>
          <p14:tracePt t="149489" x="5457825" y="5067300"/>
          <p14:tracePt t="149502" x="5526088" y="5032375"/>
          <p14:tracePt t="149505" x="5589588" y="5032375"/>
          <p14:tracePt t="149519" x="5653088" y="5032375"/>
          <p14:tracePt t="149522" x="5718175" y="5032375"/>
          <p14:tracePt t="149536" x="5888038" y="5032375"/>
          <p14:tracePt t="149553" x="6113463" y="5032375"/>
          <p14:tracePt t="149569" x="6283325" y="5032375"/>
          <p14:tracePt t="149586" x="6453188" y="5032375"/>
          <p14:tracePt t="149602" x="6623050" y="5032375"/>
          <p14:tracePt t="149619" x="6883400" y="5032375"/>
          <p14:tracePt t="149636" x="7142163" y="5032375"/>
          <p14:tracePt t="149652" x="7321550" y="5032375"/>
          <p14:tracePt t="149669" x="7546975" y="5062538"/>
          <p14:tracePt t="149685" x="7686675" y="5097463"/>
          <p14:tracePt t="149688" x="7750175" y="5097463"/>
          <p14:tracePt t="149702" x="7815263" y="5097463"/>
          <p14:tracePt t="149705" x="7861300" y="5113338"/>
          <p14:tracePt t="149719" x="7908925" y="5130800"/>
          <p14:tracePt t="149722" x="7934325" y="5130800"/>
          <p14:tracePt t="149737" x="8031163" y="5160963"/>
          <p14:tracePt t="149753" x="8040688" y="5173663"/>
          <p14:tracePt t="149850" x="8053388" y="5186363"/>
          <p14:tracePt t="149857" x="8078788" y="5186363"/>
          <p14:tracePt t="149869" x="8142288" y="5186363"/>
          <p14:tracePt t="149886" x="8154988" y="5194300"/>
          <p14:tracePt t="149889" x="8167688" y="5207000"/>
          <p14:tracePt t="149902" x="8180388" y="5219700"/>
          <p14:tracePt t="149921" x="8180388" y="5245100"/>
          <p14:tracePt t="149937" x="8210550" y="5305425"/>
          <p14:tracePt t="149953" x="8210550" y="5394325"/>
          <p14:tracePt t="149968" x="8210550" y="5449888"/>
          <p14:tracePt t="149987" x="8210550" y="5475288"/>
          <p14:tracePt t="150002" x="8210550" y="5530850"/>
          <p14:tracePt t="150019" x="8210550" y="5556250"/>
          <p14:tracePt t="150035" x="8210550" y="5581650"/>
          <p14:tracePt t="150053" x="8210550" y="5607050"/>
          <p14:tracePt t="150122" x="8223250" y="5619750"/>
          <p14:tracePt t="150145" x="8248650" y="5619750"/>
          <p14:tracePt t="150161" x="8274050" y="5619750"/>
          <p14:tracePt t="150168" x="8304213" y="5619750"/>
          <p14:tracePt t="150187" x="8329613" y="5619750"/>
          <p14:tracePt t="150193" x="8355013" y="5619750"/>
          <p14:tracePt t="150202" x="8418513" y="5619750"/>
          <p14:tracePt t="150219" x="8474075" y="5619750"/>
          <p14:tracePt t="150235" x="8562975" y="5619750"/>
          <p14:tracePt t="150252" x="8626475" y="5619750"/>
          <p14:tracePt t="150269" x="8755063" y="5619750"/>
          <p14:tracePt t="150272" x="8818563" y="5619750"/>
          <p14:tracePt t="150285" x="8882063" y="5619750"/>
          <p14:tracePt t="150288" x="8967788" y="5619750"/>
          <p14:tracePt t="150302" x="9056688" y="5619750"/>
          <p14:tracePt t="150305" x="9120188" y="5619750"/>
          <p14:tracePt t="150319" x="9183688" y="5619750"/>
          <p14:tracePt t="150322" x="9210675" y="5619750"/>
          <p14:tracePt t="150337" x="9239250" y="5619750"/>
          <p14:tracePt t="150761" x="9213850" y="5619750"/>
          <p14:tracePt t="150768" x="9150350" y="5619750"/>
          <p14:tracePt t="150777" x="9086850" y="5619750"/>
          <p14:tracePt t="150786" x="9023350" y="5619750"/>
          <p14:tracePt t="150802" x="8851900" y="5619750"/>
          <p14:tracePt t="150819" x="8682038" y="5619750"/>
          <p14:tracePt t="150835" x="8507413" y="5619750"/>
          <p14:tracePt t="150852" x="8337550" y="5619750"/>
          <p14:tracePt t="150868" x="8107363" y="5619750"/>
          <p14:tracePt t="150886" x="7848600" y="5619750"/>
          <p14:tracePt t="150889" x="7708900" y="5619750"/>
          <p14:tracePt t="150903" x="7589838" y="5619750"/>
          <p14:tracePt t="150906" x="7524750" y="5619750"/>
          <p14:tracePt t="150919" x="7466013" y="5619750"/>
          <p14:tracePt t="150921" x="7402513" y="5619750"/>
          <p14:tracePt t="150936" x="7273925" y="5619750"/>
          <p14:tracePt t="150954" x="7146925" y="5619750"/>
          <p14:tracePt t="150970" x="6985000" y="5637213"/>
          <p14:tracePt t="150986" x="6873875" y="5654675"/>
          <p14:tracePt t="151002" x="6767513" y="5654675"/>
          <p14:tracePt t="151019" x="6615113" y="5692775"/>
          <p14:tracePt t="151036" x="6521450" y="5692775"/>
          <p14:tracePt t="151052" x="6384925" y="5692775"/>
          <p14:tracePt t="151069" x="6215063" y="5692775"/>
          <p14:tracePt t="151072" x="6169025" y="5692775"/>
          <p14:tracePt t="151087" x="6126163" y="5692775"/>
          <p14:tracePt t="151090" x="6062663" y="5692775"/>
          <p14:tracePt t="151102" x="5956300" y="5692775"/>
          <p14:tracePt t="151105" x="5891213" y="5692775"/>
          <p14:tracePt t="151120" x="5781675" y="5692775"/>
          <p14:tracePt t="151122" x="5665788" y="5692775"/>
          <p14:tracePt t="151135" x="5576888" y="5692775"/>
          <p14:tracePt t="151138" x="5491163" y="5692775"/>
          <p14:tracePt t="151152" x="5199063" y="5654675"/>
          <p14:tracePt t="151169" x="4960938" y="5611813"/>
          <p14:tracePt t="151185" x="4721225" y="5573713"/>
          <p14:tracePt t="151202" x="4551363" y="5573713"/>
          <p14:tracePt t="151219" x="4424363" y="5573713"/>
          <p14:tracePt t="151236" x="4295775" y="5573713"/>
          <p14:tracePt t="151251" x="4168775" y="5573713"/>
          <p14:tracePt t="151269" x="4057650" y="5573713"/>
          <p14:tracePt t="151286" x="3930650" y="5573713"/>
          <p14:tracePt t="151289" x="3884613" y="5573713"/>
          <p14:tracePt t="151302" x="3819525" y="5573713"/>
          <p14:tracePt t="151305" x="3756025" y="5573713"/>
          <p14:tracePt t="151319" x="3730625" y="5573713"/>
          <p14:tracePt t="151322" x="3700463" y="5573713"/>
          <p14:tracePt t="151336" x="3611563" y="5573713"/>
          <p14:tracePt t="151353" x="3556000" y="5573713"/>
          <p14:tracePt t="151370" x="3517900" y="5581650"/>
          <p14:tracePt t="151386" x="3505200" y="5594350"/>
          <p14:tracePt t="151402" x="3479800" y="5594350"/>
          <p14:tracePt t="151419" x="3424238" y="5594350"/>
          <p14:tracePt t="151435" x="3373438" y="5594350"/>
          <p14:tracePt t="151452" x="3327400" y="5607050"/>
          <p14:tracePt t="151468" x="3313113" y="5619750"/>
          <p14:tracePt t="151554" x="3287713" y="5619750"/>
          <p14:tracePt t="151570" x="3259138" y="5649913"/>
          <p14:tracePt t="151577" x="3211513" y="5667375"/>
          <p14:tracePt t="151586" x="3198813" y="5680075"/>
          <p14:tracePt t="151602" x="3143250" y="5708650"/>
          <p14:tracePt t="151619" x="3114675" y="5708650"/>
          <p14:tracePt t="151635" x="3087688" y="5708650"/>
          <p14:tracePt t="151653" x="3059113" y="5708650"/>
          <p14:tracePt t="151674" x="3033713" y="5708650"/>
          <p14:tracePt t="151686" x="3008313" y="5708650"/>
          <p14:tracePt t="151689" x="2955925" y="5738813"/>
          <p14:tracePt t="151703" x="2914650" y="5738813"/>
          <p14:tracePt t="151706" x="2849563" y="5738813"/>
          <p14:tracePt t="151718" x="2786063" y="5738813"/>
          <p14:tracePt t="151721" x="2717800" y="5773738"/>
          <p14:tracePt t="151736" x="2540000" y="5773738"/>
          <p14:tracePt t="151751" x="2428875" y="5773738"/>
          <p14:tracePt t="151755" x="2370138" y="5773738"/>
          <p14:tracePt t="151769" x="2182813" y="5815013"/>
          <p14:tracePt t="151786" x="2092325" y="5815013"/>
          <p14:tracePt t="151802" x="2063750" y="5845175"/>
          <p14:tracePt t="151819" x="2033588" y="5845175"/>
          <p14:tracePt t="152090" x="2058988" y="5845175"/>
          <p14:tracePt t="152097" x="2144713" y="5832475"/>
          <p14:tracePt t="152113" x="2195513" y="5781675"/>
          <p14:tracePt t="152129" x="2220913" y="5781675"/>
          <p14:tracePt t="152153" x="2251075" y="5781675"/>
          <p14:tracePt t="152170" x="2279650" y="5751513"/>
          <p14:tracePt t="152177" x="2305050" y="5751513"/>
          <p14:tracePt t="152193" x="2335213" y="5751513"/>
          <p14:tracePt t="152202" x="2360613" y="5751513"/>
          <p14:tracePt t="152219" x="2386013" y="5751513"/>
          <p14:tracePt t="152235" x="2479675" y="5751513"/>
          <p14:tracePt t="152253" x="2535238" y="5751513"/>
          <p14:tracePt t="152256" x="2560638" y="5751513"/>
          <p14:tracePt t="152269" x="2586038" y="5751513"/>
          <p14:tracePt t="152272" x="2616200" y="5751513"/>
          <p14:tracePt t="152285" x="2628900" y="5761038"/>
          <p14:tracePt t="152289" x="2636838" y="5773738"/>
          <p14:tracePt t="152302" x="2667000" y="5773738"/>
          <p14:tracePt t="152306" x="2676525" y="5786438"/>
          <p14:tracePt t="152319" x="2689225" y="5794375"/>
          <p14:tracePt t="152335" x="2714625" y="5794375"/>
          <p14:tracePt t="152339" x="2727325" y="5807075"/>
          <p14:tracePt t="152361" x="2740025" y="5819775"/>
          <p14:tracePt t="152377" x="2765425" y="5819775"/>
          <p14:tracePt t="152403" x="2790825" y="5819775"/>
          <p14:tracePt t="152417" x="2820988" y="5819775"/>
          <p14:tracePt t="152433" x="2846388" y="5819775"/>
          <p14:tracePt t="152441" x="2874963" y="5819775"/>
          <p14:tracePt t="152458" x="2901950" y="5819775"/>
          <p14:tracePt t="152474" x="2927350" y="5819775"/>
          <p14:tracePt t="152490" x="2973388" y="5807075"/>
          <p14:tracePt t="152530" x="2986088" y="5799138"/>
          <p14:tracePt t="152577" x="3016250" y="5768975"/>
          <p14:tracePt t="152593" x="3041650" y="5768975"/>
          <p14:tracePt t="152600" x="3071813" y="5738813"/>
          <p14:tracePt t="152609" x="3100388" y="5708650"/>
          <p14:tracePt t="152626" x="3168650" y="5675313"/>
          <p14:tracePt t="152635" x="3198813" y="5675313"/>
          <p14:tracePt t="152652" x="3292475" y="5641975"/>
          <p14:tracePt t="152669" x="3386138" y="5611813"/>
          <p14:tracePt t="152686" x="3475038" y="5611813"/>
          <p14:tracePt t="152689" x="3540125" y="5611813"/>
          <p14:tracePt t="152702" x="3603625" y="5611813"/>
          <p14:tracePt t="152705" x="3632200" y="5581650"/>
          <p14:tracePt t="152719" x="3662363" y="5581650"/>
          <p14:tracePt t="152722" x="3687763" y="5581650"/>
          <p14:tracePt t="152735" x="3751263" y="5581650"/>
          <p14:tracePt t="152753" x="3844925" y="5548313"/>
          <p14:tracePt t="152770" x="3973513" y="5548313"/>
          <p14:tracePt t="152786" x="4067175" y="5548313"/>
          <p14:tracePt t="152802" x="4122738" y="5518150"/>
          <p14:tracePt t="152819" x="4257675" y="5518150"/>
          <p14:tracePt t="152835" x="4351338" y="5483225"/>
          <p14:tracePt t="152852" x="4483100" y="5449888"/>
          <p14:tracePt t="152868" x="4576763" y="5429250"/>
          <p14:tracePt t="152886" x="4675188" y="5364163"/>
          <p14:tracePt t="152888" x="4705350" y="5335588"/>
          <p14:tracePt t="152902" x="4738688" y="5267325"/>
          <p14:tracePt t="152905" x="4768850" y="5237163"/>
          <p14:tracePt t="152918" x="4845050" y="5122863"/>
          <p14:tracePt t="152921" x="4892675" y="5070475"/>
          <p14:tracePt t="152936" x="4989513" y="4900613"/>
          <p14:tracePt t="152953" x="5108575" y="4705350"/>
          <p14:tracePt t="152969" x="5207000" y="4510088"/>
          <p14:tracePt t="152988" x="5253038" y="4416425"/>
          <p14:tracePt t="153002" x="5283200" y="4356100"/>
          <p14:tracePt t="153019" x="5313363" y="4297363"/>
          <p14:tracePt t="153035" x="5326063" y="4284663"/>
          <p14:tracePt t="153297" x="5305425" y="4284663"/>
          <p14:tracePt t="153329" x="5275263" y="4284663"/>
          <p14:tracePt t="154450" x="5257800" y="4237038"/>
          <p14:tracePt t="154457" x="5257800" y="4211638"/>
          <p14:tracePt t="154469" x="5257800" y="4186238"/>
          <p14:tracePt t="154472" x="5257800" y="4156075"/>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1950" y="167082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rtl="0">
              <a:lnSpc>
                <a:spcPct val="107000"/>
              </a:lnSpc>
              <a:spcBef>
                <a:spcPts val="0"/>
              </a:spcBef>
              <a:spcAft>
                <a:spcPts val="800"/>
              </a:spcAft>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External decision makers such as resource providers (creditors and investors), recipients of goods and services (customers) and reviewers and overseers of business entities (employers, unions, government agencies) need accounting information for making decisions concerning granting credit, investing, purchasing goods and services, and complying with tax laws and other regulatory requirements. Questions raised by external users include the following.</a:t>
            </a:r>
          </a:p>
        </p:txBody>
      </p:sp>
      <p:sp>
        <p:nvSpPr>
          <p:cNvPr id="3" name="TextBox 2">
            <a:extLst>
              <a:ext uri="{FF2B5EF4-FFF2-40B4-BE49-F238E27FC236}">
                <a16:creationId xmlns:a16="http://schemas.microsoft.com/office/drawing/2014/main" id="{F9A80F9F-74DB-1D57-04E8-E20E92A09B0A}"/>
              </a:ext>
            </a:extLst>
          </p:cNvPr>
          <p:cNvSpPr txBox="1"/>
          <p:nvPr/>
        </p:nvSpPr>
        <p:spPr>
          <a:xfrm>
            <a:off x="1041308" y="989846"/>
            <a:ext cx="7990226" cy="646331"/>
          </a:xfrm>
          <a:prstGeom prst="rect">
            <a:avLst/>
          </a:prstGeom>
          <a:noFill/>
        </p:spPr>
        <p:txBody>
          <a:bodyPr wrap="square" rtlCol="0">
            <a:spAutoFit/>
          </a:bodyPr>
          <a:lstStyle/>
          <a:p>
            <a:pPr marL="117475" algn="l"/>
            <a:r>
              <a:rPr lang="en-US" sz="2800" b="1" dirty="0">
                <a:solidFill>
                  <a:srgbClr val="FFFFFF"/>
                </a:solidFill>
                <a:effectLst/>
                <a:latin typeface="Tahoma" panose="020B0604030504040204" pitchFamily="34" charset="0"/>
              </a:rPr>
              <a:t>Identify the users and uses of accounting</a:t>
            </a:r>
            <a:r>
              <a:rPr lang="en-US" sz="3600" b="1" dirty="0">
                <a:solidFill>
                  <a:schemeClr val="bg1"/>
                </a:solidFill>
                <a:effectLst>
                  <a:outerShdw blurRad="38100" dist="38100" dir="2700000" algn="tl">
                    <a:srgbClr val="000000">
                      <a:alpha val="43137"/>
                    </a:srgbClr>
                  </a:outerShdw>
                </a:effectLst>
                <a:latin typeface="Liberation Sans" panose="020B0604020202020204" pitchFamily="34"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 Box 26">
            <a:extLst>
              <a:ext uri="{FF2B5EF4-FFF2-40B4-BE49-F238E27FC236}">
                <a16:creationId xmlns:a16="http://schemas.microsoft.com/office/drawing/2014/main" id="{D0CA0B4D-362C-B186-2051-EE3C1151916B}"/>
              </a:ext>
            </a:extLst>
          </p:cNvPr>
          <p:cNvSpPr txBox="1">
            <a:spLocks noChangeArrowheads="1"/>
          </p:cNvSpPr>
          <p:nvPr/>
        </p:nvSpPr>
        <p:spPr bwMode="auto">
          <a:xfrm>
            <a:off x="287686" y="2299938"/>
            <a:ext cx="39958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600" dirty="0">
                <a:solidFill>
                  <a:srgbClr val="FF0000"/>
                </a:solidFill>
                <a:latin typeface="Liberation Sans" panose="020B0604020202020204" pitchFamily="34" charset="0"/>
              </a:rPr>
              <a:t>EXTERNAL USERS</a:t>
            </a:r>
          </a:p>
        </p:txBody>
      </p:sp>
    </p:spTree>
    <p:extLst>
      <p:ext uri="{BB962C8B-B14F-4D97-AF65-F5344CB8AC3E}">
        <p14:creationId xmlns:p14="http://schemas.microsoft.com/office/powerpoint/2010/main" val="4171361207"/>
      </p:ext>
    </p:extLst>
  </p:cSld>
  <p:clrMapOvr>
    <a:masterClrMapping/>
  </p:clrMapOvr>
  <mc:AlternateContent xmlns:mc="http://schemas.openxmlformats.org/markup-compatibility/2006" xmlns:p14="http://schemas.microsoft.com/office/powerpoint/2010/main">
    <mc:Choice Requires="p14">
      <p:transition p14:dur="10" advTm="94698"/>
    </mc:Choice>
    <mc:Fallback xmlns="">
      <p:transition advTm="94698"/>
    </mc:Fallback>
  </mc:AlternateContent>
  <p:extLst>
    <p:ext uri="{3A86A75C-4F4B-4683-9AE1-C65F6400EC91}">
      <p14:laserTraceLst xmlns:p14="http://schemas.microsoft.com/office/powerpoint/2010/main">
        <p14:tracePtLst>
          <p14:tracePt t="2156" x="5257800" y="4049713"/>
          <p14:tracePt t="2163" x="5257800" y="3879850"/>
          <p14:tracePt t="2174" x="5219700" y="3756025"/>
          <p14:tracePt t="2192" x="5189538" y="3649663"/>
          <p14:tracePt t="2643" x="5189538" y="3624263"/>
          <p14:tracePt t="2651" x="5189538" y="3560763"/>
          <p14:tracePt t="2660" x="5257800" y="3492500"/>
          <p14:tracePt t="2675" x="5356225" y="3390900"/>
          <p14:tracePt t="2691" x="5462588" y="3246438"/>
          <p14:tracePt t="2709" x="5530850" y="3105150"/>
          <p14:tracePt t="2725" x="5602288" y="2995613"/>
          <p14:tracePt t="2741" x="5649913" y="2922588"/>
          <p14:tracePt t="2758" x="5688013" y="2884488"/>
          <p14:tracePt t="2774" x="5718175" y="2854325"/>
          <p14:tracePt t="2791" x="5759450" y="2811463"/>
          <p14:tracePt t="2794" x="5784850" y="2782888"/>
          <p14:tracePt t="2808" x="5815013" y="2782888"/>
          <p14:tracePt t="2811" x="5883275" y="2747963"/>
          <p14:tracePt t="2824" x="5946775" y="2747963"/>
          <p14:tracePt t="2827" x="6035675" y="2714625"/>
          <p14:tracePt t="2843" x="6108700" y="2714625"/>
          <p14:tracePt t="2859" x="6240463" y="2679700"/>
          <p14:tracePt t="2875" x="6329363" y="2679700"/>
          <p14:tracePt t="2891" x="6503988" y="2679700"/>
          <p14:tracePt t="2908" x="6673850" y="2679700"/>
          <p14:tracePt t="2924" x="6904038" y="2679700"/>
          <p14:tracePt t="2942" x="7167563" y="2638425"/>
          <p14:tracePt t="2958" x="7461250" y="2595563"/>
          <p14:tracePt t="2975" x="7615238" y="2595563"/>
          <p14:tracePt t="2991" x="7708900" y="2560638"/>
          <p14:tracePt t="2995" x="7734300" y="2560638"/>
          <p14:tracePt t="3012" x="7762875" y="2560638"/>
          <p14:tracePt t="3028" x="7789863" y="2560638"/>
          <p14:tracePt t="3042" x="7818438" y="2560638"/>
          <p14:tracePt t="3058" x="7843838" y="2560638"/>
          <p14:tracePt t="3076" x="7869238" y="2560638"/>
          <p14:tracePt t="3093" x="7924800" y="2560638"/>
          <p14:tracePt t="3108" x="8018463" y="2560638"/>
          <p14:tracePt t="3124" x="8069263" y="2560638"/>
          <p14:tracePt t="3141" x="8099425" y="2560638"/>
          <p14:tracePt t="3172" x="8112125" y="2570163"/>
          <p14:tracePt t="3187" x="8121650" y="2582863"/>
          <p14:tracePt t="3196" x="8150225" y="2582863"/>
          <p14:tracePt t="3208" x="8175625" y="2582863"/>
          <p14:tracePt t="3210" x="8188325" y="2595563"/>
          <p14:tracePt t="3225" x="8266113" y="2611438"/>
          <p14:tracePt t="3227" x="8312150" y="2641600"/>
          <p14:tracePt t="3242" x="8405813" y="2705100"/>
          <p14:tracePt t="3259" x="8524875" y="2770188"/>
          <p14:tracePt t="3274" x="8588375" y="2803525"/>
          <p14:tracePt t="3292" x="8707438" y="2854325"/>
          <p14:tracePt t="3308" x="8826500" y="2935288"/>
          <p14:tracePt t="3325" x="8975725" y="3046413"/>
          <p14:tracePt t="3342" x="9074150" y="3109913"/>
          <p14:tracePt t="3357" x="9137650" y="3170238"/>
          <p14:tracePt t="3374" x="9193213" y="3198813"/>
          <p14:tracePt t="3391" x="9205913" y="3211513"/>
          <p14:tracePt t="3408" x="9236075" y="3267075"/>
          <p14:tracePt t="3424" x="9264650" y="3297238"/>
          <p14:tracePt t="3442" x="9307513" y="3340100"/>
          <p14:tracePt t="3459" x="9350375" y="3378200"/>
          <p14:tracePt t="3483" x="9350375" y="3408363"/>
          <p14:tracePt t="3492" x="9358313" y="3416300"/>
          <p14:tracePt t="3516" x="9371013" y="3429000"/>
          <p14:tracePt t="3539" x="9371013" y="3454400"/>
          <p14:tracePt t="3564" x="9371013" y="3484563"/>
          <p14:tracePt t="3580" x="9371013" y="3509963"/>
          <p14:tracePt t="3596" x="9371013" y="3573463"/>
          <p14:tracePt t="3603" x="9371013" y="3603625"/>
          <p14:tracePt t="3612" x="9371013" y="3629025"/>
          <p14:tracePt t="3625" x="9371013" y="3654425"/>
          <p14:tracePt t="3628" x="9371013" y="3684588"/>
          <p14:tracePt t="3640" x="9371013" y="3709988"/>
          <p14:tracePt t="3644" x="9371013" y="3740150"/>
          <p14:tracePt t="3658" x="9312275" y="3836988"/>
          <p14:tracePt t="3674" x="9312275" y="3927475"/>
          <p14:tracePt t="3691" x="9290050" y="4041775"/>
          <p14:tracePt t="3708" x="9251950" y="4079875"/>
          <p14:tracePt t="3725" x="9205913" y="4194175"/>
          <p14:tracePt t="3742" x="9175750" y="4249738"/>
          <p14:tracePt t="3758" x="9137650" y="4292600"/>
          <p14:tracePt t="3775" x="9077325" y="4348163"/>
          <p14:tracePt t="3778" x="9043988" y="4416425"/>
          <p14:tracePt t="3791" x="9013825" y="4445000"/>
          <p14:tracePt t="3795" x="8963025" y="4497388"/>
          <p14:tracePt t="3809" x="8916988" y="4548188"/>
          <p14:tracePt t="3811" x="8839200" y="4624388"/>
          <p14:tracePt t="3824" x="8788400" y="4672013"/>
          <p14:tracePt t="3827" x="8712200" y="4748213"/>
          <p14:tracePt t="3841" x="8613775" y="4786313"/>
          <p14:tracePt t="3845" x="8520113" y="4824413"/>
          <p14:tracePt t="3858" x="8329613" y="4905375"/>
          <p14:tracePt t="3875" x="8134350" y="4981575"/>
          <p14:tracePt t="3891" x="7896225" y="5016500"/>
          <p14:tracePt t="3908" x="7686675" y="5032375"/>
          <p14:tracePt t="3925" x="7478713" y="5054600"/>
          <p14:tracePt t="3941" x="7240588" y="5092700"/>
          <p14:tracePt t="3958" x="7035800" y="5092700"/>
          <p14:tracePt t="3975" x="6886575" y="5092700"/>
          <p14:tracePt t="3991" x="6713538" y="5092700"/>
          <p14:tracePt t="3995" x="6648450" y="5092700"/>
          <p14:tracePt t="4008" x="6584950" y="5092700"/>
          <p14:tracePt t="4010" x="6478588" y="5092700"/>
          <p14:tracePt t="4024" x="6415088" y="5092700"/>
          <p14:tracePt t="4027" x="6351588" y="5092700"/>
          <p14:tracePt t="4042" x="6181725" y="5092700"/>
          <p14:tracePt t="4059" x="6088063" y="5092700"/>
          <p14:tracePt t="4074" x="5972175" y="5045075"/>
          <p14:tracePt t="4091" x="5938838" y="5032375"/>
          <p14:tracePt t="4108" x="5840413" y="4968875"/>
          <p14:tracePt t="4124" x="5700713" y="4900613"/>
          <p14:tracePt t="4141" x="5419725" y="4748213"/>
          <p14:tracePt t="4158" x="5168900" y="4624388"/>
          <p14:tracePt t="4174" x="4913313" y="4475163"/>
          <p14:tracePt t="4191" x="4819650" y="4429125"/>
          <p14:tracePt t="4195" x="4751388" y="4394200"/>
          <p14:tracePt t="4208" x="4721225" y="4365625"/>
          <p14:tracePt t="4225" x="4708525" y="4352925"/>
          <p14:tracePt t="4241" x="4695825" y="4338638"/>
          <p14:tracePt t="4267" x="4695825" y="4313238"/>
          <p14:tracePt t="4283" x="4695825" y="4287838"/>
          <p14:tracePt t="4292" x="4695825" y="4262438"/>
          <p14:tracePt t="4308" x="4695825" y="4233863"/>
          <p14:tracePt t="4324" x="4695825" y="4143375"/>
          <p14:tracePt t="4341" x="4667250" y="4067175"/>
          <p14:tracePt t="4358" x="4667250" y="4029075"/>
          <p14:tracePt t="4374" x="4667250" y="3965575"/>
          <p14:tracePt t="4391" x="4667250" y="3914775"/>
          <p14:tracePt t="4394" x="4667250" y="3884613"/>
          <p14:tracePt t="4408" x="4667250" y="3859213"/>
          <p14:tracePt t="4411" x="4667250" y="3829050"/>
          <p14:tracePt t="4424" x="4667250" y="3803650"/>
          <p14:tracePt t="4427" x="4667250" y="3778250"/>
          <p14:tracePt t="4441" x="4667250" y="3748088"/>
          <p14:tracePt t="4444" x="4667250" y="3722688"/>
          <p14:tracePt t="4460" x="4667250" y="3692525"/>
          <p14:tracePt t="4476" x="4667250" y="3641725"/>
          <p14:tracePt t="4493" x="4667250" y="3586163"/>
          <p14:tracePt t="4509" x="4667250" y="3556000"/>
          <p14:tracePt t="4525" x="4667250" y="3530600"/>
          <p14:tracePt t="4542" x="4667250" y="3505200"/>
          <p14:tracePt t="4558" x="4667250" y="3475038"/>
          <p14:tracePt t="4575" x="4692650" y="3429000"/>
          <p14:tracePt t="4591" x="4692650" y="3416300"/>
          <p14:tracePt t="4608" x="4692650" y="3390900"/>
          <p14:tracePt t="4611" x="4705350" y="3378200"/>
          <p14:tracePt t="4623" x="4718050" y="3365500"/>
          <p14:tracePt t="4627" x="4718050" y="3340100"/>
          <p14:tracePt t="4641" x="4730750" y="3327400"/>
          <p14:tracePt t="4644" x="4738688" y="3317875"/>
          <p14:tracePt t="4657" x="4738688" y="3292475"/>
          <p14:tracePt t="4660" x="4738688" y="3262313"/>
          <p14:tracePt t="4675" x="4781550" y="3224213"/>
          <p14:tracePt t="4692" x="4789488" y="3211513"/>
          <p14:tracePt t="4708" x="4814888" y="3186113"/>
          <p14:tracePt t="4724" x="4854575" y="3148013"/>
          <p14:tracePt t="4741" x="4908550" y="3122613"/>
          <p14:tracePt t="4758" x="4968875" y="3092450"/>
          <p14:tracePt t="4775" x="5019675" y="3036888"/>
          <p14:tracePt t="4792" x="5062538" y="2995613"/>
          <p14:tracePt t="4795" x="5092700" y="2982913"/>
          <p14:tracePt t="4808" x="5156200" y="2965450"/>
          <p14:tracePt t="4811" x="5168900" y="2952750"/>
          <p14:tracePt t="4825" x="5194300" y="2927350"/>
          <p14:tracePt t="4841" x="5224463" y="2927350"/>
          <p14:tracePt t="4858" x="5249863" y="2927350"/>
          <p14:tracePt t="4875" x="5287963" y="2914650"/>
          <p14:tracePt t="4891" x="5326063" y="2901950"/>
          <p14:tracePt t="4907" x="5453063" y="2901950"/>
          <p14:tracePt t="4923" x="5678488" y="2901950"/>
          <p14:tracePt t="4940" x="5857875" y="2901950"/>
          <p14:tracePt t="4959" x="6010275" y="2901950"/>
          <p14:tracePt t="4975" x="6210300" y="2901950"/>
          <p14:tracePt t="4978" x="6275388" y="2901950"/>
          <p14:tracePt t="4991" x="6338888" y="2901950"/>
          <p14:tracePt t="5009" x="6461125" y="2901950"/>
          <p14:tracePt t="5012" x="6526213" y="2901950"/>
          <p14:tracePt t="5025" x="6589713" y="2901950"/>
          <p14:tracePt t="5028" x="6653213" y="2901950"/>
          <p14:tracePt t="5041" x="6721475" y="2930525"/>
          <p14:tracePt t="5044" x="6772275" y="2965450"/>
          <p14:tracePt t="5058" x="6886575" y="2998788"/>
          <p14:tracePt t="5075" x="6959600" y="3016250"/>
          <p14:tracePt t="5092" x="7040563" y="3059113"/>
          <p14:tracePt t="5108" x="7086600" y="3105150"/>
          <p14:tracePt t="5125" x="7142163" y="3130550"/>
          <p14:tracePt t="5141" x="7167563" y="3186113"/>
          <p14:tracePt t="5158" x="7167563" y="3276600"/>
          <p14:tracePt t="5174" x="7202488" y="3335338"/>
          <p14:tracePt t="5191" x="7202488" y="3416300"/>
          <p14:tracePt t="5194" x="7202488" y="3479800"/>
          <p14:tracePt t="5209" x="7202488" y="3509963"/>
          <p14:tracePt t="5212" x="7202488" y="3573463"/>
          <p14:tracePt t="5224" x="7235825" y="3641725"/>
          <p14:tracePt t="5227" x="7265988" y="3671888"/>
          <p14:tracePt t="5243" x="7265988" y="3760788"/>
          <p14:tracePt t="5259" x="7258050" y="3798888"/>
          <p14:tracePt t="5275" x="7245350" y="3836988"/>
          <p14:tracePt t="5291" x="7223125" y="3862388"/>
          <p14:tracePt t="5309" x="7210425" y="3875088"/>
          <p14:tracePt t="5325" x="7185025" y="3897313"/>
          <p14:tracePt t="5341" x="7129463" y="3956050"/>
          <p14:tracePt t="5358" x="7053263" y="3998913"/>
          <p14:tracePt t="5374" x="6980238" y="4041775"/>
          <p14:tracePt t="5391" x="6840538" y="4113213"/>
          <p14:tracePt t="5407" x="6704013" y="4148138"/>
          <p14:tracePt t="5410" x="6673850" y="4178300"/>
          <p14:tracePt t="5424" x="6610350" y="4178300"/>
          <p14:tracePt t="5427" x="6542088" y="4211638"/>
          <p14:tracePt t="5442" x="6432550" y="4246563"/>
          <p14:tracePt t="5458" x="6364288" y="4246563"/>
          <p14:tracePt t="5475" x="6308725" y="4246563"/>
          <p14:tracePt t="5491" x="6219825" y="4246563"/>
          <p14:tracePt t="5508" x="6126163" y="4275138"/>
          <p14:tracePt t="5524" x="6035675" y="4275138"/>
          <p14:tracePt t="5541" x="5943600" y="4275138"/>
          <p14:tracePt t="5557" x="5772150" y="4275138"/>
          <p14:tracePt t="5575" x="5683250" y="4275138"/>
          <p14:tracePt t="5591" x="5556250" y="4275138"/>
          <p14:tracePt t="5595" x="5526088" y="4275138"/>
          <p14:tracePt t="5608" x="5500688" y="4275138"/>
          <p14:tracePt t="5611" x="5453063" y="4275138"/>
          <p14:tracePt t="5625" x="5411788" y="4275138"/>
          <p14:tracePt t="5628" x="5381625" y="4275138"/>
          <p14:tracePt t="5644" x="5356225" y="4275138"/>
          <p14:tracePt t="5657" x="5326063" y="4275138"/>
          <p14:tracePt t="5674" x="5275263" y="4275138"/>
          <p14:tracePt t="5691" x="5219700" y="4275138"/>
          <p14:tracePt t="5707" x="5189538" y="4275138"/>
          <p14:tracePt t="5724" x="5138738" y="4275138"/>
          <p14:tracePt t="5742" x="5108575" y="4275138"/>
          <p14:tracePt t="5758" x="5070475" y="4267200"/>
          <p14:tracePt t="5775" x="5045075" y="4241800"/>
          <p14:tracePt t="5778" x="5045075" y="4216400"/>
          <p14:tracePt t="5791" x="5045075" y="4191000"/>
          <p14:tracePt t="5794" x="5032375" y="4143375"/>
          <p14:tracePt t="5808" x="5019675" y="4130675"/>
          <p14:tracePt t="5811" x="5019675" y="4075113"/>
          <p14:tracePt t="5825" x="5019675" y="4049713"/>
          <p14:tracePt t="5828" x="5019675" y="4021138"/>
          <p14:tracePt t="5841" x="5019675" y="3994150"/>
          <p14:tracePt t="5844" x="5019675" y="3965575"/>
          <p14:tracePt t="5859" x="5019675" y="3875088"/>
          <p14:tracePt t="5874" x="5019675" y="3786188"/>
          <p14:tracePt t="5891" x="5019675" y="3730625"/>
          <p14:tracePt t="5907" x="5040313" y="3671888"/>
          <p14:tracePt t="5924" x="5070475" y="3616325"/>
          <p14:tracePt t="5941" x="5092700" y="3590925"/>
          <p14:tracePt t="5958" x="5118100" y="3568700"/>
          <p14:tracePt t="5975" x="5130800" y="3556000"/>
          <p14:tracePt t="5978" x="5156200" y="3556000"/>
          <p14:tracePt t="5996" x="5181600" y="3556000"/>
          <p14:tracePt t="6020" x="5211763" y="3556000"/>
          <p14:tracePt t="6044" x="5237163" y="3556000"/>
          <p14:tracePt t="6067" x="5265738" y="3556000"/>
          <p14:tracePt t="6083" x="5292725" y="3556000"/>
          <p14:tracePt t="6388" x="5305425" y="3565525"/>
          <p14:tracePt t="6436" x="5295900" y="3578225"/>
          <p14:tracePt t="22339" x="5240338" y="3578225"/>
          <p14:tracePt t="22347" x="5211763" y="3578225"/>
          <p14:tracePt t="22356" x="5143500" y="3611563"/>
          <p14:tracePt t="22419" x="5118100" y="3611563"/>
          <p14:tracePt t="22427" x="5092700" y="3611563"/>
          <p14:tracePt t="22451" x="5062538" y="3611563"/>
          <p14:tracePt t="22468" x="5037138" y="3611563"/>
          <p14:tracePt t="22476" x="5006975" y="3611563"/>
          <p14:tracePt t="22491" x="4956175" y="3611563"/>
          <p14:tracePt t="22515" x="4926013" y="3611563"/>
          <p14:tracePt t="22531" x="4862513" y="3611563"/>
          <p14:tracePt t="22540" x="4849813" y="3603625"/>
          <p14:tracePt t="22557" x="4814888" y="3590925"/>
          <p14:tracePt t="22603" x="4768850" y="3573463"/>
          <p14:tracePt t="22611" x="4733925" y="3527425"/>
          <p14:tracePt t="22624" x="4705350" y="3514725"/>
          <p14:tracePt t="22640" x="4675188" y="3484563"/>
          <p14:tracePt t="22643" x="4662488" y="3471863"/>
          <p14:tracePt t="22657" x="4637088" y="3471863"/>
          <p14:tracePt t="22740" x="4611688" y="3471863"/>
          <p14:tracePt t="22779" x="4581525" y="3471863"/>
          <p14:tracePt t="22787" x="4518025" y="3471863"/>
          <p14:tracePt t="22796" x="4492625" y="3471863"/>
          <p14:tracePt t="22807" x="4429125" y="3471863"/>
          <p14:tracePt t="22810" x="4364038" y="3471863"/>
          <p14:tracePt t="22823" x="4300538" y="3471863"/>
          <p14:tracePt t="22840" x="4189413" y="3454400"/>
          <p14:tracePt t="22843" x="4143375" y="3436938"/>
          <p14:tracePt t="22857" x="4037013" y="3436938"/>
          <p14:tracePt t="22860" x="4006850" y="3408363"/>
          <p14:tracePt t="22873" x="3978275" y="3408363"/>
          <p14:tracePt t="22876" x="3951288" y="3408363"/>
          <p14:tracePt t="22891" x="3938588" y="3395663"/>
          <p14:tracePt t="22908" x="3925888" y="3386138"/>
          <p14:tracePt t="22940" x="3913188" y="3373438"/>
          <p14:tracePt t="22948" x="3905250" y="3360738"/>
          <p14:tracePt t="22956" x="3862388" y="3330575"/>
          <p14:tracePt t="22974" x="3697288" y="3254375"/>
          <p14:tracePt t="22990" x="3424238" y="3152775"/>
          <p14:tracePt t="23007" x="3233738" y="3071813"/>
          <p14:tracePt t="23011" x="3186113" y="3054350"/>
          <p14:tracePt t="23023" x="3049588" y="2998788"/>
          <p14:tracePt t="23026" x="2978150" y="2960688"/>
          <p14:tracePt t="23041" x="2930525" y="2947988"/>
          <p14:tracePt t="23044" x="2917825" y="2935288"/>
          <p14:tracePt t="23058" x="2905125" y="2922588"/>
          <p14:tracePt t="23531" x="2879725" y="2922588"/>
          <p14:tracePt t="23539" x="2854325" y="2922588"/>
          <p14:tracePt t="23557" x="2816225" y="2909888"/>
          <p14:tracePt t="25348" x="2790825" y="2897188"/>
          <p14:tracePt t="25355" x="2484438" y="2757488"/>
          <p14:tracePt t="25363" x="1876425" y="2471738"/>
          <p14:tracePt t="25373" x="1162050" y="2170113"/>
          <p14:tracePt t="25390" x="144463" y="1774825"/>
          <p14:tracePt t="27763" x="6240463" y="98425"/>
          <p14:tracePt t="27773" x="6283325" y="195263"/>
          <p14:tracePt t="27791" x="6453188" y="476250"/>
          <p14:tracePt t="27806" x="6734175" y="901700"/>
          <p14:tracePt t="27823" x="6989763" y="1293813"/>
          <p14:tracePt t="27826" x="7099300" y="1450975"/>
          <p14:tracePt t="27840" x="7240588" y="1633538"/>
          <p14:tracePt t="27843" x="7273925" y="1706563"/>
          <p14:tracePt t="27856" x="7304088" y="1735138"/>
          <p14:tracePt t="27860" x="7337425" y="1803400"/>
          <p14:tracePt t="27874" x="7337425" y="1828800"/>
          <p14:tracePt t="27876" x="7337425" y="1858963"/>
          <p14:tracePt t="27891" x="7324725" y="1931988"/>
          <p14:tracePt t="27907" x="7283450" y="2008188"/>
          <p14:tracePt t="27925" x="7154863" y="2292350"/>
          <p14:tracePt t="27942" x="7002463" y="2628900"/>
          <p14:tracePt t="27956" x="6767513" y="3046413"/>
          <p14:tracePt t="27973" x="6516688" y="3386138"/>
          <p14:tracePt t="27990" x="6184900" y="3816350"/>
          <p14:tracePt t="28007" x="5956300" y="4181475"/>
          <p14:tracePt t="28023" x="5738813" y="4441825"/>
          <p14:tracePt t="28026" x="5691188" y="4492625"/>
          <p14:tracePt t="28040" x="5662613" y="4522788"/>
          <p14:tracePt t="28043" x="5627688" y="4551363"/>
          <p14:tracePt t="28108" x="5602288" y="4551363"/>
          <p14:tracePt t="28124" x="5556250" y="4510088"/>
          <p14:tracePt t="28131" x="5513388" y="4411663"/>
          <p14:tracePt t="28141" x="5483225" y="4381500"/>
          <p14:tracePt t="28156" x="5483225" y="4313238"/>
          <p14:tracePt t="28174" x="5453063" y="4259263"/>
          <p14:tracePt t="28190" x="5453063" y="4194175"/>
          <p14:tracePt t="28388" x="5495925" y="4178300"/>
          <p14:tracePt t="28395" x="5526088" y="4148138"/>
          <p14:tracePt t="28406" x="5556250" y="4148138"/>
          <p14:tracePt t="28483" x="5568950" y="4135438"/>
          <p14:tracePt t="28500" x="5568950" y="4110038"/>
          <p14:tracePt t="28555" x="5568950" y="4084638"/>
          <p14:tracePt t="28571" x="5568950" y="4054475"/>
          <p14:tracePt t="28603" x="5568950" y="4029075"/>
          <p14:tracePt t="28667" x="5597525" y="3998913"/>
          <p14:tracePt t="28683" x="5597525" y="3986213"/>
          <p14:tracePt t="28691" x="5597525" y="3973513"/>
          <p14:tracePt t="28706" x="5611813" y="3930650"/>
          <p14:tracePt t="28724" x="5657850" y="3914775"/>
          <p14:tracePt t="28756" x="5657850" y="3887788"/>
          <p14:tracePt t="28868" x="5670550" y="3875088"/>
          <p14:tracePt t="29403" x="5695950" y="3849688"/>
          <p14:tracePt t="29420" x="5726113" y="3821113"/>
          <p14:tracePt t="29428" x="5772150" y="3803650"/>
          <p14:tracePt t="29444" x="5784850" y="3790950"/>
          <p14:tracePt t="29460" x="5810250" y="3790950"/>
          <p14:tracePt t="29473" x="5822950" y="3778250"/>
          <p14:tracePt t="32380" x="5822950" y="3752850"/>
          <p14:tracePt t="32396" x="5815013" y="3740150"/>
          <p14:tracePt t="32412" x="5802313" y="3730625"/>
          <p14:tracePt t="32683" x="5794375" y="3717925"/>
          <p14:tracePt t="32699" x="5764213" y="3717925"/>
          <p14:tracePt t="32707" x="5738813" y="3717925"/>
          <p14:tracePt t="32724" x="5713413" y="3717925"/>
          <p14:tracePt t="32731" x="5683250" y="3717925"/>
          <p14:tracePt t="32741" x="5657850" y="3717925"/>
          <p14:tracePt t="32756" x="5594350" y="3717925"/>
          <p14:tracePt t="32772" x="5581650" y="3717925"/>
          <p14:tracePt t="32790" x="5513388" y="3692525"/>
          <p14:tracePt t="32807" x="5487988" y="3692525"/>
          <p14:tracePt t="32823" x="5432425" y="3636963"/>
          <p14:tracePt t="32827" x="5384800" y="3621088"/>
          <p14:tracePt t="32838" x="5338763" y="3603625"/>
          <p14:tracePt t="32856" x="5199063" y="3535363"/>
          <p14:tracePt t="32859" x="5130800" y="3502025"/>
          <p14:tracePt t="32872" x="5083175" y="3484563"/>
          <p14:tracePt t="32875" x="5070475" y="3471863"/>
          <p14:tracePt t="32889" x="5011738" y="3441700"/>
          <p14:tracePt t="32893" x="4946650" y="3441700"/>
          <p14:tracePt t="32907" x="4756150" y="3368675"/>
          <p14:tracePt t="32923" x="4564063" y="3292475"/>
          <p14:tracePt t="32940" x="4381500" y="3259138"/>
          <p14:tracePt t="32956" x="4283075" y="3224213"/>
          <p14:tracePt t="32973" x="4257675" y="3224213"/>
          <p14:tracePt t="33116" x="4229100" y="3224213"/>
          <p14:tracePt t="33123" x="4203700" y="3224213"/>
          <p14:tracePt t="33141" x="4176713" y="3224213"/>
          <p14:tracePt t="33156" x="4122738" y="3224213"/>
          <p14:tracePt t="33173" x="4067175" y="3224213"/>
          <p14:tracePt t="33188" x="4011613" y="3224213"/>
          <p14:tracePt t="33206" x="3960813" y="3224213"/>
          <p14:tracePt t="33223" x="3824288" y="3224213"/>
          <p14:tracePt t="33226" x="3760788" y="3224213"/>
          <p14:tracePt t="33240" x="3730625" y="3190875"/>
          <p14:tracePt t="33242" x="3624263" y="3190875"/>
          <p14:tracePt t="33256" x="3552825" y="3155950"/>
          <p14:tracePt t="33259" x="3525838" y="3155950"/>
          <p14:tracePt t="33273" x="3436938" y="3140075"/>
          <p14:tracePt t="33275" x="3348038" y="3122613"/>
          <p14:tracePt t="33290" x="3181350" y="3067050"/>
          <p14:tracePt t="33307" x="2968625" y="3003550"/>
          <p14:tracePt t="33323" x="2727325" y="2922588"/>
          <p14:tracePt t="33340" x="2505075" y="2846388"/>
          <p14:tracePt t="33356" x="2347913" y="2808288"/>
          <p14:tracePt t="33373" x="2173288" y="2770188"/>
          <p14:tracePt t="33390" x="2046288" y="2770188"/>
          <p14:tracePt t="33406" x="1952625" y="2770188"/>
          <p14:tracePt t="33423" x="1863725" y="2770188"/>
          <p14:tracePt t="33439" x="1838325" y="2770188"/>
          <p14:tracePt t="33457" x="1790700" y="2782888"/>
          <p14:tracePt t="33473" x="1790700" y="2811463"/>
          <p14:tracePt t="33531" x="1800225" y="2820988"/>
          <p14:tracePt t="33548" x="1825625" y="2820988"/>
          <p14:tracePt t="33563" x="1851025" y="2820988"/>
          <p14:tracePt t="33596" x="1876425" y="2820988"/>
          <p14:tracePt t="33652" x="1889125" y="2833688"/>
          <p14:tracePt t="33692" x="1851025" y="2846388"/>
          <p14:tracePt t="33699" x="1744663" y="2846388"/>
          <p14:tracePt t="33708" x="1519238" y="2846388"/>
          <p14:tracePt t="33723" x="1119188" y="2808288"/>
          <p14:tracePt t="33740" x="825500" y="2765425"/>
          <p14:tracePt t="33756" x="693738" y="2765425"/>
          <p14:tracePt t="33773" x="625475" y="2730500"/>
          <p14:tracePt t="33939" x="608013" y="2684463"/>
          <p14:tracePt t="33963" x="608013" y="2654300"/>
          <p14:tracePt t="33980" x="608013" y="2628900"/>
          <p14:tracePt t="33996" x="608013" y="2603500"/>
          <p14:tracePt t="34003" x="608013" y="2573338"/>
          <p14:tracePt t="34012" x="608013" y="2547938"/>
          <p14:tracePt t="34023" x="633413" y="2519363"/>
          <p14:tracePt t="34026" x="668338" y="2471738"/>
          <p14:tracePt t="34044" x="681038" y="2441575"/>
          <p14:tracePt t="34057" x="693738" y="2428875"/>
          <p14:tracePt t="34060" x="719138" y="2398713"/>
          <p14:tracePt t="34073" x="752475" y="2335213"/>
          <p14:tracePt t="34091" x="765175" y="2259013"/>
          <p14:tracePt t="34107" x="803275" y="2216150"/>
          <p14:tracePt t="34122" x="817563" y="2178050"/>
          <p14:tracePt t="34139" x="830263" y="2165350"/>
          <p14:tracePt t="34156" x="868363" y="2127250"/>
          <p14:tracePt t="34172" x="893763" y="2127250"/>
          <p14:tracePt t="34189" x="952500" y="2097088"/>
          <p14:tracePt t="34207" x="1081088" y="2097088"/>
          <p14:tracePt t="34223" x="1139825" y="2066925"/>
          <p14:tracePt t="34226" x="1195388" y="2066925"/>
          <p14:tracePt t="34239" x="1225550" y="2066925"/>
          <p14:tracePt t="34242" x="1289050" y="2066925"/>
          <p14:tracePt t="34257" x="1319213" y="2038350"/>
          <p14:tracePt t="34260" x="1382713" y="2038350"/>
          <p14:tracePt t="34272" x="1408113" y="2038350"/>
          <p14:tracePt t="34275" x="1471613" y="2038350"/>
          <p14:tracePt t="34291" x="1565275" y="2038350"/>
          <p14:tracePt t="34307" x="1654175" y="2038350"/>
          <p14:tracePt t="34323" x="1709738" y="2038350"/>
          <p14:tracePt t="34339" x="1765300" y="2038350"/>
          <p14:tracePt t="34356" x="1854200" y="2038350"/>
          <p14:tracePt t="34372" x="1944688" y="2038350"/>
          <p14:tracePt t="34389" x="2170113" y="2038350"/>
          <p14:tracePt t="34406" x="2454275" y="2038350"/>
          <p14:tracePt t="34422" x="2798763" y="2079625"/>
          <p14:tracePt t="34438" x="3092450" y="2122488"/>
          <p14:tracePt t="34456" x="3279775" y="2165350"/>
          <p14:tracePt t="34459" x="3305175" y="2165350"/>
          <p14:tracePt t="34473" x="3352800" y="2195513"/>
          <p14:tracePt t="34475" x="3365500" y="2195513"/>
          <p14:tracePt t="34499" x="3390900" y="2195513"/>
          <p14:tracePt t="34524" x="3403600" y="2208213"/>
          <p14:tracePt t="34531" x="3416300" y="2220913"/>
          <p14:tracePt t="34540" x="3471863" y="2220913"/>
          <p14:tracePt t="34556" x="3525838" y="2246313"/>
          <p14:tracePt t="34573" x="3598863" y="2263775"/>
          <p14:tracePt t="34589" x="3667125" y="2271713"/>
          <p14:tracePt t="34606" x="3725863" y="2301875"/>
          <p14:tracePt t="34623" x="3778250" y="2301875"/>
          <p14:tracePt t="34640" x="3806825" y="2301875"/>
          <p14:tracePt t="34676" x="3832225" y="2301875"/>
          <p14:tracePt t="34683" x="3844925" y="2314575"/>
          <p14:tracePt t="34700" x="3857625" y="2327275"/>
          <p14:tracePt t="34706" x="3871913" y="2339975"/>
          <p14:tracePt t="34724" x="3884613" y="2378075"/>
          <p14:tracePt t="34739" x="3897313" y="2390775"/>
          <p14:tracePt t="34756" x="3897313" y="2416175"/>
          <p14:tracePt t="34773" x="3897313" y="2446338"/>
          <p14:tracePt t="34790" x="3897313" y="2497138"/>
          <p14:tracePt t="34806" x="3897313" y="2552700"/>
          <p14:tracePt t="34823" x="3897313" y="2582863"/>
          <p14:tracePt t="34826" x="3897313" y="2608263"/>
          <p14:tracePt t="34839" x="3897313" y="2633663"/>
          <p14:tracePt t="34843" x="3897313" y="2697163"/>
          <p14:tracePt t="34857" x="3897313" y="2727325"/>
          <p14:tracePt t="34859" x="3897313" y="2752725"/>
          <p14:tracePt t="34872" x="3897313" y="2782888"/>
          <p14:tracePt t="34875" x="3897313" y="2808288"/>
          <p14:tracePt t="34889" x="3897313" y="2833688"/>
          <p14:tracePt t="34893" x="3871913" y="2863850"/>
          <p14:tracePt t="34906" x="3871913" y="2892425"/>
          <p14:tracePt t="34923" x="3841750" y="2952750"/>
          <p14:tracePt t="34939" x="3819525" y="2973388"/>
          <p14:tracePt t="34955" x="3778250" y="3016250"/>
          <p14:tracePt t="34972" x="3717925" y="3046413"/>
          <p14:tracePt t="34989" x="3659188" y="3076575"/>
          <p14:tracePt t="35005" x="3552825" y="3122613"/>
          <p14:tracePt t="35023" x="3436938" y="3170238"/>
          <p14:tracePt t="35040" x="3309938" y="3203575"/>
          <p14:tracePt t="35043" x="3259138" y="3236913"/>
          <p14:tracePt t="35056" x="3194050" y="3254375"/>
          <p14:tracePt t="35059" x="3071813" y="3314700"/>
          <p14:tracePt t="35073" x="3059113" y="3314700"/>
          <p14:tracePt t="35076" x="3003550" y="3314700"/>
          <p14:tracePt t="35091" x="2816225" y="3390900"/>
          <p14:tracePt t="35107" x="2641600" y="3429000"/>
          <p14:tracePt t="35123" x="2347913" y="3467100"/>
          <p14:tracePt t="35139" x="2003425" y="3467100"/>
          <p14:tracePt t="35156" x="1663700" y="3467100"/>
          <p14:tracePt t="35172" x="1347788" y="3467100"/>
          <p14:tracePt t="35189" x="1200150" y="3467100"/>
          <p14:tracePt t="35206" x="1144588" y="3467100"/>
          <p14:tracePt t="35223" x="1119188" y="3467100"/>
          <p14:tracePt t="35244" x="1071563" y="3459163"/>
          <p14:tracePt t="35260" x="1058863" y="3446463"/>
          <p14:tracePt t="35272" x="1046163" y="3433763"/>
          <p14:tracePt t="35276" x="987425" y="3386138"/>
          <p14:tracePt t="35288" x="969963" y="3355975"/>
          <p14:tracePt t="35291" x="901700" y="3322638"/>
          <p14:tracePt t="35306" x="676275" y="3178175"/>
          <p14:tracePt t="35323" x="442913" y="2990850"/>
          <p14:tracePt t="35339" x="217488" y="2841625"/>
          <p14:tracePt t="35356" x="114300" y="2744788"/>
          <p14:tracePt t="35372" x="68263" y="2633663"/>
          <p14:tracePt t="35390" x="50800" y="2557463"/>
          <p14:tracePt t="35406" x="25400" y="2501900"/>
          <p14:tracePt t="35422" x="25400" y="2416175"/>
          <p14:tracePt t="35438" x="25400" y="2390775"/>
          <p14:tracePt t="35455" x="25400" y="2335213"/>
          <p14:tracePt t="35472" x="25400" y="2279650"/>
          <p14:tracePt t="35475" x="38100" y="2233613"/>
          <p14:tracePt t="35489" x="46038" y="2220913"/>
          <p14:tracePt t="35491" x="76200" y="2195513"/>
          <p14:tracePt t="35506" x="76200" y="2165350"/>
          <p14:tracePt t="35508" x="106363" y="2135188"/>
          <p14:tracePt t="35523" x="136525" y="2106613"/>
          <p14:tracePt t="35539" x="195263" y="2046288"/>
          <p14:tracePt t="35555" x="238125" y="2008188"/>
          <p14:tracePt t="35572" x="298450" y="1944688"/>
          <p14:tracePt t="35589" x="392113" y="1944688"/>
          <p14:tracePt t="35605" x="519113" y="1909763"/>
          <p14:tracePt t="35622" x="696913" y="1876425"/>
          <p14:tracePt t="35638" x="990600" y="1833563"/>
          <p14:tracePt t="35655" x="1370013" y="1770063"/>
          <p14:tracePt t="35671" x="1800225" y="1701800"/>
          <p14:tracePt t="35688" x="2144713" y="1701800"/>
          <p14:tracePt t="35705" x="2428875" y="1701800"/>
          <p14:tracePt t="35707" x="2454275" y="1701800"/>
          <p14:tracePt t="35722" x="2547938" y="1701800"/>
          <p14:tracePt t="35739" x="2573338" y="1701800"/>
          <p14:tracePt t="35755" x="2598738" y="1701800"/>
          <p14:tracePt t="35771" x="2692400" y="1701800"/>
          <p14:tracePt t="35788" x="2798763" y="1701800"/>
          <p14:tracePt t="35805" x="2998788" y="1701800"/>
          <p14:tracePt t="35822" x="3140075" y="1731963"/>
          <p14:tracePt t="35838" x="3271838" y="1760538"/>
          <p14:tracePt t="35855" x="3381375" y="1778000"/>
          <p14:tracePt t="35871" x="3394075" y="1790700"/>
          <p14:tracePt t="35888" x="3419475" y="1790700"/>
          <p14:tracePt t="35905" x="3433763" y="1800225"/>
          <p14:tracePt t="35922" x="3459163" y="1828800"/>
          <p14:tracePt t="35941" x="3459163" y="1854200"/>
          <p14:tracePt t="35956" x="3522663" y="1952625"/>
          <p14:tracePt t="35972" x="3586163" y="2051050"/>
          <p14:tracePt t="35989" x="3687763" y="2152650"/>
          <p14:tracePt t="36005" x="3778250" y="2276475"/>
          <p14:tracePt t="36022" x="3887788" y="2420938"/>
          <p14:tracePt t="36039" x="3930650" y="2463800"/>
          <p14:tracePt t="36056" x="3956050" y="2519363"/>
          <p14:tracePt t="36073" x="3956050" y="2544763"/>
          <p14:tracePt t="36075" x="3956050" y="2570163"/>
          <p14:tracePt t="36089" x="3956050" y="2582863"/>
          <p14:tracePt t="36092" x="3956050" y="2595563"/>
          <p14:tracePt t="36106" x="3956050" y="2620963"/>
          <p14:tracePt t="36123" x="3913188" y="2697163"/>
          <p14:tracePt t="36141" x="3884613" y="2727325"/>
          <p14:tracePt t="36156" x="3806825" y="2773363"/>
          <p14:tracePt t="36173" x="3725863" y="2854325"/>
          <p14:tracePt t="36189" x="3586163" y="2922588"/>
          <p14:tracePt t="36206" x="3343275" y="3008313"/>
          <p14:tracePt t="36223" x="2986088" y="3140075"/>
          <p14:tracePt t="36226" x="2811463" y="3160713"/>
          <p14:tracePt t="36239" x="2633663" y="3228975"/>
          <p14:tracePt t="36243" x="2454275" y="3271838"/>
          <p14:tracePt t="36255" x="2284413" y="3271838"/>
          <p14:tracePt t="36273" x="1965325" y="3314700"/>
          <p14:tracePt t="36276" x="1790700" y="3335338"/>
          <p14:tracePt t="36288" x="1646238" y="3355975"/>
          <p14:tracePt t="36291" x="1476375" y="3355975"/>
          <p14:tracePt t="36306" x="1263650" y="3395663"/>
          <p14:tracePt t="36324" x="1058863" y="3395663"/>
          <p14:tracePt t="36342" x="931863" y="3395663"/>
          <p14:tracePt t="36356" x="803275" y="3395663"/>
          <p14:tracePt t="36372" x="676275" y="3395663"/>
          <p14:tracePt t="36389" x="552450" y="3395663"/>
          <p14:tracePt t="36406" x="412750" y="3330575"/>
          <p14:tracePt t="36423" x="273050" y="3262313"/>
          <p14:tracePt t="36439" x="195263" y="3216275"/>
          <p14:tracePt t="36443" x="182563" y="3203575"/>
          <p14:tracePt t="36456" x="169863" y="3190875"/>
          <p14:tracePt t="36458" x="144463" y="3165475"/>
          <p14:tracePt t="36473" x="144463" y="3135313"/>
          <p14:tracePt t="36475" x="88900" y="3046413"/>
          <p14:tracePt t="36491" x="76200" y="2978150"/>
          <p14:tracePt t="36507" x="46038" y="2884488"/>
          <p14:tracePt t="36523" x="46038" y="2757488"/>
          <p14:tracePt t="36539" x="46038" y="2586038"/>
          <p14:tracePt t="36556" x="46038" y="2459038"/>
          <p14:tracePt t="36572" x="46038" y="2284413"/>
          <p14:tracePt t="36589" x="106363" y="2190750"/>
          <p14:tracePt t="36606" x="174625" y="2051050"/>
          <p14:tracePt t="36622" x="238125" y="1952625"/>
          <p14:tracePt t="36639" x="306388" y="1858963"/>
          <p14:tracePt t="36643" x="382588" y="1782763"/>
          <p14:tracePt t="36657" x="412750" y="1752600"/>
          <p14:tracePt t="36659" x="481013" y="1719263"/>
          <p14:tracePt t="36672" x="511175" y="1689100"/>
          <p14:tracePt t="36675" x="577850" y="1654175"/>
          <p14:tracePt t="36689" x="676275" y="1595438"/>
          <p14:tracePt t="36693" x="790575" y="1595438"/>
          <p14:tracePt t="36706" x="931863" y="1522413"/>
          <p14:tracePt t="36722" x="1071563" y="1446213"/>
          <p14:tracePt t="36739" x="1127125" y="1446213"/>
          <p14:tracePt t="36756" x="1258888" y="1412875"/>
          <p14:tracePt t="36772" x="1433513" y="1374775"/>
          <p14:tracePt t="36789" x="1666875" y="1374775"/>
          <p14:tracePt t="36806" x="1952625" y="1374775"/>
          <p14:tracePt t="36822" x="2182813" y="1374775"/>
          <p14:tracePt t="36839" x="2411413" y="1374775"/>
          <p14:tracePt t="36843" x="2441575" y="1374775"/>
          <p14:tracePt t="36856" x="2505075" y="1374775"/>
          <p14:tracePt t="36858" x="2570163" y="1374775"/>
          <p14:tracePt t="36872" x="2598738" y="1400175"/>
          <p14:tracePt t="36875" x="2662238" y="1400175"/>
          <p14:tracePt t="36889" x="2689225" y="1400175"/>
          <p14:tracePt t="36892" x="2755900" y="1433513"/>
          <p14:tracePt t="36906" x="2849563" y="1468438"/>
          <p14:tracePt t="36924" x="2986088" y="1468438"/>
          <p14:tracePt t="36942" x="3173413" y="1509713"/>
          <p14:tracePt t="36957" x="3373438" y="1527175"/>
          <p14:tracePt t="36972" x="3624263" y="1582738"/>
          <p14:tracePt t="36989" x="3871913" y="1663700"/>
          <p14:tracePt t="37005" x="4100513" y="1663700"/>
          <p14:tracePt t="37023" x="4348163" y="1747838"/>
          <p14:tracePt t="37026" x="4394200" y="1778000"/>
          <p14:tracePt t="37038" x="4441825" y="1778000"/>
          <p14:tracePt t="37056" x="4479925" y="1790700"/>
          <p14:tracePt t="37058" x="4492625" y="1803400"/>
          <p14:tracePt t="37092" x="4500563" y="1816100"/>
          <p14:tracePt t="37099" x="4500563" y="1841500"/>
          <p14:tracePt t="37116" x="4500563" y="1866900"/>
          <p14:tracePt t="37124" x="4500563" y="1893888"/>
          <p14:tracePt t="37139" x="4500563" y="1947863"/>
          <p14:tracePt t="37157" x="4500563" y="2041525"/>
          <p14:tracePt t="37172" x="4500563" y="2093913"/>
          <p14:tracePt t="37189" x="4500563" y="2157413"/>
          <p14:tracePt t="37206" x="4500563" y="2251075"/>
          <p14:tracePt t="37223" x="4475163" y="2306638"/>
          <p14:tracePt t="37239" x="4441825" y="2438400"/>
          <p14:tracePt t="37242" x="4406900" y="2505075"/>
          <p14:tracePt t="37255" x="4368800" y="2628900"/>
          <p14:tracePt t="37272" x="4283075" y="2820988"/>
          <p14:tracePt t="37275" x="4244975" y="2930525"/>
          <p14:tracePt t="37289" x="4244975" y="2995613"/>
          <p14:tracePt t="37292" x="4211638" y="3063875"/>
          <p14:tracePt t="37306" x="4160838" y="3182938"/>
          <p14:tracePt t="37324" x="4113213" y="3259138"/>
          <p14:tracePt t="37339" x="4041775" y="3309938"/>
          <p14:tracePt t="37356" x="3981450" y="3352800"/>
          <p14:tracePt t="37372" x="3892550" y="3382963"/>
          <p14:tracePt t="37389" x="3778250" y="3429000"/>
          <p14:tracePt t="37406" x="3530600" y="3514725"/>
          <p14:tracePt t="37423" x="3233738" y="3598863"/>
          <p14:tracePt t="37439" x="2943225" y="3641725"/>
          <p14:tracePt t="37442" x="2824163" y="3641725"/>
          <p14:tracePt t="37456" x="2709863" y="3641725"/>
          <p14:tracePt t="37459" x="2641600" y="3675063"/>
          <p14:tracePt t="37472" x="2471738" y="3675063"/>
          <p14:tracePt t="37475" x="2398713" y="3714750"/>
          <p14:tracePt t="37489" x="2335213" y="3714750"/>
          <p14:tracePt t="37492" x="2228850" y="3714750"/>
          <p14:tracePt t="37507" x="2071688" y="3748088"/>
          <p14:tracePt t="37522" x="1919288" y="3748088"/>
          <p14:tracePt t="37539" x="1790700" y="3748088"/>
          <p14:tracePt t="37556" x="1663700" y="3748088"/>
          <p14:tracePt t="37572" x="1493838" y="3748088"/>
          <p14:tracePt t="37589" x="1322388" y="3748088"/>
          <p14:tracePt t="37606" x="1144588" y="3748088"/>
          <p14:tracePt t="37623" x="969963" y="3748088"/>
          <p14:tracePt t="37639" x="881063" y="3748088"/>
          <p14:tracePt t="37642" x="833438" y="3735388"/>
          <p14:tracePt t="37660" x="820738" y="3722688"/>
          <p14:tracePt t="37692" x="808038" y="3709988"/>
          <p14:tracePt t="37699" x="795338" y="3702050"/>
          <p14:tracePt t="37707" x="782638" y="3687763"/>
          <p14:tracePt t="37724" x="706438" y="3611563"/>
          <p14:tracePt t="37742" x="663575" y="3535363"/>
          <p14:tracePt t="37756" x="633413" y="3475038"/>
          <p14:tracePt t="37772" x="569913" y="3343275"/>
          <p14:tracePt t="37789" x="539750" y="3289300"/>
          <p14:tracePt t="37806" x="506413" y="3155950"/>
          <p14:tracePt t="37822" x="476250" y="3063875"/>
          <p14:tracePt t="37839" x="476250" y="2935288"/>
          <p14:tracePt t="37842" x="476250" y="2871788"/>
          <p14:tracePt t="37856" x="476250" y="2808288"/>
          <p14:tracePt t="37858" x="476250" y="2782888"/>
          <p14:tracePt t="37873" x="476250" y="2717800"/>
          <p14:tracePt t="37876" x="476250" y="2671763"/>
          <p14:tracePt t="37888" x="476250" y="2608263"/>
          <p14:tracePt t="37892" x="476250" y="2560638"/>
          <p14:tracePt t="37907" x="501650" y="2466975"/>
          <p14:tracePt t="37924" x="536575" y="2284413"/>
          <p14:tracePt t="37940" x="600075" y="2190750"/>
          <p14:tracePt t="37956" x="663575" y="2093913"/>
          <p14:tracePt t="37972" x="711200" y="2016125"/>
          <p14:tracePt t="37989" x="752475" y="1973263"/>
          <p14:tracePt t="38006" x="787400" y="1960563"/>
          <p14:tracePt t="38023" x="820738" y="1931988"/>
          <p14:tracePt t="38039" x="846138" y="1931988"/>
          <p14:tracePt t="38055" x="901700" y="1931988"/>
          <p14:tracePt t="38072" x="1033463" y="1897063"/>
          <p14:tracePt t="38076" x="1144588" y="1897063"/>
          <p14:tracePt t="38089" x="1263650" y="1854200"/>
          <p14:tracePt t="38093" x="1327150" y="1854200"/>
          <p14:tracePt t="38105" x="1441450" y="1820863"/>
          <p14:tracePt t="38108" x="1557338" y="1820863"/>
          <p14:tracePt t="38123" x="1765300" y="1778000"/>
          <p14:tracePt t="38139" x="1978025" y="1735138"/>
          <p14:tracePt t="38156" x="2109788" y="1701800"/>
          <p14:tracePt t="38172" x="2220913" y="1671638"/>
          <p14:tracePt t="38189" x="2327275" y="1671638"/>
          <p14:tracePt t="38206" x="2382838" y="1671638"/>
          <p14:tracePt t="38223" x="2436813" y="1671638"/>
          <p14:tracePt t="38239" x="2492375" y="1671638"/>
          <p14:tracePt t="38242" x="2540000" y="1684338"/>
          <p14:tracePt t="38256" x="2570163" y="1697038"/>
          <p14:tracePt t="38259" x="2616200" y="1731963"/>
          <p14:tracePt t="38271" x="2684463" y="1765300"/>
          <p14:tracePt t="38275" x="2808288" y="1803400"/>
          <p14:tracePt t="38290" x="2981325" y="1841500"/>
          <p14:tracePt t="38307" x="3181350" y="1960563"/>
          <p14:tracePt t="38322" x="3424238" y="2041525"/>
          <p14:tracePt t="38339" x="3565525" y="2114550"/>
          <p14:tracePt t="38356" x="3697288" y="2147888"/>
          <p14:tracePt t="38372" x="3751263" y="2147888"/>
          <p14:tracePt t="38389" x="3844925" y="2182813"/>
          <p14:tracePt t="38406" x="3900488" y="2182813"/>
          <p14:tracePt t="38423" x="3994150" y="2216150"/>
          <p14:tracePt t="38440" x="4087813" y="2216150"/>
          <p14:tracePt t="38443" x="4117975" y="2246313"/>
          <p14:tracePt t="38456" x="4143375" y="2246313"/>
          <p14:tracePt t="38458" x="4173538" y="2246313"/>
          <p14:tracePt t="38472" x="4198938" y="2246313"/>
          <p14:tracePt t="38475" x="4244975" y="2259013"/>
          <p14:tracePt t="38492" x="4257675" y="2271713"/>
          <p14:tracePt t="38595" x="4270375" y="2284413"/>
          <p14:tracePt t="38603" x="4270375" y="2309813"/>
          <p14:tracePt t="38620" x="4270375" y="2339975"/>
          <p14:tracePt t="38627" x="4270375" y="2365375"/>
          <p14:tracePt t="38639" x="4270375" y="2428875"/>
          <p14:tracePt t="38643" x="4270375" y="2454275"/>
          <p14:tracePt t="38656" x="4257675" y="2501900"/>
          <p14:tracePt t="38659" x="4244975" y="2514600"/>
          <p14:tracePt t="38672" x="4216400" y="2573338"/>
          <p14:tracePt t="38675" x="4216400" y="2598738"/>
          <p14:tracePt t="38690" x="4173538" y="2679700"/>
          <p14:tracePt t="38706" x="4160838" y="2714625"/>
          <p14:tracePt t="38725" x="4130675" y="2773363"/>
          <p14:tracePt t="38739" x="4067175" y="2836863"/>
          <p14:tracePt t="38758" x="4011613" y="2863850"/>
          <p14:tracePt t="38773" x="3973513" y="2901950"/>
          <p14:tracePt t="38789" x="3892550" y="2982913"/>
          <p14:tracePt t="38806" x="3768725" y="3105150"/>
          <p14:tracePt t="38823" x="3662363" y="3211513"/>
          <p14:tracePt t="38839" x="3586163" y="3259138"/>
          <p14:tracePt t="38843" x="3573463" y="3271838"/>
          <p14:tracePt t="38855" x="3548063" y="3271838"/>
          <p14:tracePt t="38873" x="3517900" y="3271838"/>
          <p14:tracePt t="38948" x="3492500" y="3271838"/>
          <p14:tracePt t="91772" x="3386138" y="3271838"/>
          <p14:tracePt t="91779" x="3322638" y="3271838"/>
          <p14:tracePt t="91787" x="3211513" y="3271838"/>
          <p14:tracePt t="91804" x="3021013" y="3305175"/>
          <p14:tracePt t="91820" x="2995613" y="3305175"/>
          <p14:tracePt t="91948" x="3016250" y="3305175"/>
          <p14:tracePt t="91972" x="3062288" y="3305175"/>
          <p14:tracePt t="91979" x="3087688" y="3305175"/>
          <p14:tracePt t="91987" x="3100388" y="3305175"/>
          <p14:tracePt t="92084" x="3127375" y="3305175"/>
          <p14:tracePt t="92091" x="3178175" y="3276600"/>
          <p14:tracePt t="92102" x="3224213" y="3246438"/>
          <p14:tracePt t="92120" x="3416300" y="3170238"/>
          <p14:tracePt t="92124" x="3535363" y="3127375"/>
          <p14:tracePt t="92136" x="3768725" y="3033713"/>
          <p14:tracePt t="92139" x="3948113" y="2990850"/>
          <p14:tracePt t="92153" x="4122738" y="2947988"/>
          <p14:tracePt t="92156" x="4356100" y="2901950"/>
          <p14:tracePt t="92170" x="4645025" y="2859088"/>
          <p14:tracePt t="92186" x="4700588" y="2859088"/>
          <p14:tracePt t="92205" x="4773613" y="2841625"/>
          <p14:tracePt t="92220" x="4849813" y="2828925"/>
          <p14:tracePt t="92236" x="4879975" y="2798763"/>
          <p14:tracePt t="92253" x="4938713" y="2770188"/>
          <p14:tracePt t="92269" x="4981575" y="2757488"/>
          <p14:tracePt t="92286" x="4994275" y="2717800"/>
          <p14:tracePt t="92303" x="5019675" y="2689225"/>
          <p14:tracePt t="92320" x="5067300" y="2676525"/>
          <p14:tracePt t="92323" x="5080000" y="2663825"/>
          <p14:tracePt t="92340" x="5121275" y="2633663"/>
          <p14:tracePt t="92353" x="5133975" y="2633663"/>
          <p14:tracePt t="92356" x="5159375" y="2633663"/>
          <p14:tracePt t="92371" x="5253038" y="2603500"/>
          <p14:tracePt t="92387" x="5346700" y="2570163"/>
          <p14:tracePt t="92403" x="5384800" y="2557463"/>
          <p14:tracePt t="92419" x="5424488" y="2544763"/>
          <p14:tracePt t="92436" x="5449888" y="2522538"/>
          <p14:tracePt t="92508" x="5475288" y="2522538"/>
          <p14:tracePt t="92635" x="5432425" y="2532063"/>
          <p14:tracePt t="92643" x="5402263" y="2560638"/>
          <p14:tracePt t="92654" x="5372100" y="2595563"/>
          <p14:tracePt t="92669" x="5305425" y="2689225"/>
          <p14:tracePt t="92686" x="5275263" y="2782888"/>
          <p14:tracePt t="92703" x="5214938" y="2841625"/>
          <p14:tracePt t="92720" x="5202238" y="2884488"/>
          <p14:tracePt t="92723" x="5189538" y="2892425"/>
          <p14:tracePt t="92736" x="5164138" y="2922588"/>
          <p14:tracePt t="92739" x="5164138" y="2947988"/>
          <p14:tracePt t="92753" x="5151438" y="2960688"/>
          <p14:tracePt t="92756" x="5138738" y="2973388"/>
          <p14:tracePt t="92769" x="5080000" y="3003550"/>
          <p14:tracePt t="92787" x="5002213" y="3084513"/>
          <p14:tracePt t="92803" x="4946650" y="3173413"/>
          <p14:tracePt t="92819" x="4799013" y="3322638"/>
          <p14:tracePt t="92836" x="4573588" y="3467100"/>
          <p14:tracePt t="92853" x="4508500" y="3530600"/>
          <p14:tracePt t="92869" x="4508500" y="3556000"/>
          <p14:tracePt t="92885" x="4475163" y="3633788"/>
          <p14:tracePt t="92916" x="4475163" y="3641725"/>
          <p14:tracePt t="92940" x="4475163" y="3671888"/>
          <p14:tracePt t="92971" x="4487863" y="3714750"/>
          <p14:tracePt t="92986" x="4513263" y="3714750"/>
          <p14:tracePt t="93004" x="4525963" y="3727450"/>
          <p14:tracePt t="93012" x="4538663" y="3740150"/>
          <p14:tracePt t="93021" x="4564063" y="3740150"/>
          <p14:tracePt t="93036" x="4657725" y="3740150"/>
          <p14:tracePt t="93052" x="4832350" y="3778250"/>
          <p14:tracePt t="93069" x="4973638" y="3816350"/>
          <p14:tracePt t="93086" x="5037138" y="3816350"/>
          <p14:tracePt t="93103" x="5092700" y="3816350"/>
          <p14:tracePt t="93107" x="5121275" y="3790950"/>
          <p14:tracePt t="93119" x="5151438" y="3760788"/>
          <p14:tracePt t="93136" x="5176838" y="3735388"/>
          <p14:tracePt t="93139" x="5202238" y="3709988"/>
          <p14:tracePt t="93187" x="5194300" y="3697288"/>
          <p14:tracePt t="93195" x="5156200" y="3684588"/>
          <p14:tracePt t="93203" x="5143500" y="3671888"/>
          <p14:tracePt t="93219" x="5105400" y="3659188"/>
          <p14:tracePt t="93236" x="5049838" y="3659188"/>
          <p14:tracePt t="93253" x="5024438" y="3659188"/>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1950" y="167082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rtl="0">
              <a:lnSpc>
                <a:spcPct val="107000"/>
              </a:lnSpc>
              <a:spcBef>
                <a:spcPts val="0"/>
              </a:spcBef>
              <a:spcAft>
                <a:spcPts val="800"/>
              </a:spcAft>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Should I invest money in this business?</a:t>
            </a: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Am I likely to be paid my wages?</a:t>
            </a: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Will the business be able to repay money lent to it?</a:t>
            </a: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What are the company‘s earnings prospects?</a:t>
            </a:r>
          </a:p>
          <a:p>
            <a:pPr marR="0" lvl="0" rtl="0">
              <a:lnSpc>
                <a:spcPct val="107000"/>
              </a:lnSpc>
              <a:spcBef>
                <a:spcPts val="0"/>
              </a:spcBef>
              <a:spcAft>
                <a:spcPts val="800"/>
              </a:spcAft>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Is the business financially sound?</a:t>
            </a:r>
          </a:p>
        </p:txBody>
      </p:sp>
      <p:sp>
        <p:nvSpPr>
          <p:cNvPr id="3" name="TextBox 2">
            <a:extLst>
              <a:ext uri="{FF2B5EF4-FFF2-40B4-BE49-F238E27FC236}">
                <a16:creationId xmlns:a16="http://schemas.microsoft.com/office/drawing/2014/main" id="{F9A80F9F-74DB-1D57-04E8-E20E92A09B0A}"/>
              </a:ext>
            </a:extLst>
          </p:cNvPr>
          <p:cNvSpPr txBox="1"/>
          <p:nvPr/>
        </p:nvSpPr>
        <p:spPr>
          <a:xfrm>
            <a:off x="1041308" y="989846"/>
            <a:ext cx="7990226" cy="646331"/>
          </a:xfrm>
          <a:prstGeom prst="rect">
            <a:avLst/>
          </a:prstGeom>
          <a:noFill/>
        </p:spPr>
        <p:txBody>
          <a:bodyPr wrap="square" rtlCol="0">
            <a:spAutoFit/>
          </a:bodyPr>
          <a:lstStyle/>
          <a:p>
            <a:pPr marL="117475" algn="l"/>
            <a:r>
              <a:rPr lang="en-US" sz="2800" b="1" dirty="0">
                <a:solidFill>
                  <a:srgbClr val="FFFFFF"/>
                </a:solidFill>
                <a:effectLst/>
                <a:latin typeface="Tahoma" panose="020B0604030504040204" pitchFamily="34" charset="0"/>
              </a:rPr>
              <a:t>Identify the users and uses of accounting</a:t>
            </a:r>
            <a:r>
              <a:rPr lang="en-US" sz="3600" b="1" dirty="0">
                <a:solidFill>
                  <a:schemeClr val="bg1"/>
                </a:solidFill>
                <a:effectLst>
                  <a:outerShdw blurRad="38100" dist="38100" dir="2700000" algn="tl">
                    <a:srgbClr val="000000">
                      <a:alpha val="43137"/>
                    </a:srgbClr>
                  </a:outerShdw>
                </a:effectLst>
                <a:latin typeface="Liberation Sans" panose="020B0604020202020204" pitchFamily="34"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 Box 26">
            <a:extLst>
              <a:ext uri="{FF2B5EF4-FFF2-40B4-BE49-F238E27FC236}">
                <a16:creationId xmlns:a16="http://schemas.microsoft.com/office/drawing/2014/main" id="{D0CA0B4D-362C-B186-2051-EE3C1151916B}"/>
              </a:ext>
            </a:extLst>
          </p:cNvPr>
          <p:cNvSpPr txBox="1">
            <a:spLocks noChangeArrowheads="1"/>
          </p:cNvSpPr>
          <p:nvPr/>
        </p:nvSpPr>
        <p:spPr bwMode="auto">
          <a:xfrm>
            <a:off x="312136" y="2358616"/>
            <a:ext cx="39958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600" dirty="0">
                <a:solidFill>
                  <a:srgbClr val="FF0000"/>
                </a:solidFill>
                <a:latin typeface="Liberation Sans" panose="020B0604020202020204" pitchFamily="34" charset="0"/>
              </a:rPr>
              <a:t>EXTERNAL USERS</a:t>
            </a:r>
          </a:p>
        </p:txBody>
      </p:sp>
    </p:spTree>
    <p:extLst>
      <p:ext uri="{BB962C8B-B14F-4D97-AF65-F5344CB8AC3E}">
        <p14:creationId xmlns:p14="http://schemas.microsoft.com/office/powerpoint/2010/main" val="900313710"/>
      </p:ext>
    </p:extLst>
  </p:cSld>
  <p:clrMapOvr>
    <a:masterClrMapping/>
  </p:clrMapOvr>
  <mc:AlternateContent xmlns:mc="http://schemas.openxmlformats.org/markup-compatibility/2006" xmlns:p14="http://schemas.microsoft.com/office/powerpoint/2010/main">
    <mc:Choice Requires="p14">
      <p:transition p14:dur="10" advTm="73803"/>
    </mc:Choice>
    <mc:Fallback xmlns="">
      <p:transition advTm="73803"/>
    </mc:Fallback>
  </mc:AlternateContent>
  <p:extLst>
    <p:ext uri="{3A86A75C-4F4B-4683-9AE1-C65F6400EC91}">
      <p14:laserTraceLst xmlns:p14="http://schemas.microsoft.com/office/powerpoint/2010/main">
        <p14:tracePtLst>
          <p14:tracePt t="1146" x="5011738" y="3646488"/>
          <p14:tracePt t="1154" x="5092700" y="3527425"/>
          <p14:tracePt t="1163" x="5245100" y="3459163"/>
          <p14:tracePt t="1172" x="5427663" y="3348038"/>
          <p14:tracePt t="1189" x="5584825" y="3276600"/>
          <p14:tracePt t="1206" x="5688013" y="3211513"/>
          <p14:tracePt t="1223" x="5746750" y="3182938"/>
          <p14:tracePt t="1226" x="5772150" y="3182938"/>
          <p14:tracePt t="1239" x="5797550" y="3182938"/>
          <p14:tracePt t="1254" x="5810250" y="3173413"/>
          <p14:tracePt t="1339" x="5810250" y="3148013"/>
          <p14:tracePt t="1346" x="5768975" y="3097213"/>
          <p14:tracePt t="1355" x="5645150" y="3054350"/>
          <p14:tracePt t="1372" x="5500688" y="3054350"/>
          <p14:tracePt t="1388" x="5445125" y="3054350"/>
          <p14:tracePt t="1406" x="5394325" y="3054350"/>
          <p14:tracePt t="1409" x="5364163" y="3054350"/>
          <p14:tracePt t="1423" x="5338763" y="3054350"/>
          <p14:tracePt t="1426" x="5308600" y="3054350"/>
          <p14:tracePt t="1443" x="5245100" y="3054350"/>
          <p14:tracePt t="1456" x="5181600" y="3054350"/>
          <p14:tracePt t="1460" x="5151438" y="3084513"/>
          <p14:tracePt t="1474" x="4981575" y="3084513"/>
          <p14:tracePt t="1489" x="4819650" y="3135313"/>
          <p14:tracePt t="1506" x="4657725" y="3190875"/>
          <p14:tracePt t="1523" x="4419600" y="3228975"/>
          <p14:tracePt t="1541" x="4322763" y="3259138"/>
          <p14:tracePt t="1555" x="4229100" y="3289300"/>
          <p14:tracePt t="1571" x="4173538" y="3322638"/>
          <p14:tracePt t="1589" x="4148138" y="3322638"/>
          <p14:tracePt t="1618" x="4117975" y="3322638"/>
          <p14:tracePt t="1922" x="4092575" y="3322638"/>
          <p14:tracePt t="1931" x="3981450" y="3322638"/>
          <p14:tracePt t="1940" x="3862388" y="3360738"/>
          <p14:tracePt t="1955" x="3684588" y="3360738"/>
          <p14:tracePt t="1972" x="3629025" y="3360738"/>
          <p14:tracePt t="1988" x="3616325" y="3360738"/>
          <p14:tracePt t="2006" x="3548063" y="3360738"/>
          <p14:tracePt t="2022" x="3492500" y="3360738"/>
          <p14:tracePt t="2025" x="3446463" y="3352800"/>
          <p14:tracePt t="2039" x="3378200" y="3317875"/>
          <p14:tracePt t="2042" x="3249613" y="3228975"/>
          <p14:tracePt t="2054" x="3178175" y="3173413"/>
          <p14:tracePt t="2072" x="3003550" y="3059113"/>
          <p14:tracePt t="2076" x="2874963" y="2973388"/>
          <p14:tracePt t="2089" x="2782888" y="2909888"/>
          <p14:tracePt t="2105" x="2768600" y="2897188"/>
          <p14:tracePt t="2122" x="2755900" y="2884488"/>
          <p14:tracePt t="2139" x="2743200" y="2871788"/>
          <p14:tracePt t="2155" x="2689225" y="2816225"/>
          <p14:tracePt t="2171" x="2565400" y="2692400"/>
          <p14:tracePt t="2189" x="2459038" y="2544763"/>
          <p14:tracePt t="2205" x="2357438" y="2441575"/>
          <p14:tracePt t="2223" x="2220913" y="2266950"/>
          <p14:tracePt t="2226" x="2185988" y="2195513"/>
          <p14:tracePt t="2239" x="2152650" y="2127250"/>
          <p14:tracePt t="2242" x="2114550" y="2054225"/>
          <p14:tracePt t="2255" x="2114550" y="1990725"/>
          <p14:tracePt t="2258" x="2079625" y="1922463"/>
          <p14:tracePt t="2272" x="2041525" y="1800225"/>
          <p14:tracePt t="2276" x="2041525" y="1735138"/>
          <p14:tracePt t="2289" x="2003425" y="1562100"/>
          <p14:tracePt t="2306" x="1970088" y="1463675"/>
          <p14:tracePt t="2322" x="1970088" y="1374775"/>
          <p14:tracePt t="2340" x="1970088" y="1349375"/>
          <p14:tracePt t="2363" x="1995488" y="1314450"/>
          <p14:tracePt t="2379" x="2008188" y="1306513"/>
          <p14:tracePt t="2389" x="2033588" y="1276350"/>
          <p14:tracePt t="2406" x="2092325" y="1246188"/>
          <p14:tracePt t="2409" x="2139950" y="1228725"/>
          <p14:tracePt t="2423" x="2224088" y="1212850"/>
          <p14:tracePt t="2426" x="2297113" y="1177925"/>
          <p14:tracePt t="2438" x="2360613" y="1177925"/>
          <p14:tracePt t="2455" x="2616200" y="1081088"/>
          <p14:tracePt t="2458" x="2709863" y="1063625"/>
          <p14:tracePt t="2472" x="2803525" y="1025525"/>
          <p14:tracePt t="2476" x="2930525" y="962025"/>
          <p14:tracePt t="2490" x="3100388" y="863600"/>
          <p14:tracePt t="2506" x="3241675" y="795338"/>
          <p14:tracePt t="2524" x="3297238" y="765175"/>
          <p14:tracePt t="2539" x="3355975" y="736600"/>
          <p14:tracePt t="2555" x="3394075" y="698500"/>
          <p14:tracePt t="2572" x="3449638" y="671513"/>
          <p14:tracePt t="2589" x="3471863" y="646113"/>
          <p14:tracePt t="2605" x="3497263" y="625475"/>
          <p14:tracePt t="2623" x="3522663" y="600075"/>
          <p14:tracePt t="2626" x="3535363" y="587375"/>
          <p14:tracePt t="2643" x="3543300" y="574675"/>
          <p14:tracePt t="2656" x="3556000" y="561975"/>
          <p14:tracePt t="2672" x="3581400" y="561975"/>
          <p14:tracePt t="2676" x="3629025" y="549275"/>
          <p14:tracePt t="2689" x="3667125" y="536575"/>
          <p14:tracePt t="2706" x="3722688" y="536575"/>
          <p14:tracePt t="2723" x="3849688" y="536575"/>
          <p14:tracePt t="2739" x="3978275" y="536575"/>
          <p14:tracePt t="2755" x="4105275" y="536575"/>
          <p14:tracePt t="2772" x="4325938" y="536575"/>
          <p14:tracePt t="2790" x="4505325" y="569913"/>
          <p14:tracePt t="2806" x="4832350" y="676275"/>
          <p14:tracePt t="2823" x="5108575" y="830263"/>
          <p14:tracePt t="2826" x="5181600" y="863600"/>
          <p14:tracePt t="2838" x="5308600" y="949325"/>
          <p14:tracePt t="2841" x="5407025" y="1008063"/>
          <p14:tracePt t="2856" x="5457825" y="1058863"/>
          <p14:tracePt t="2859" x="5551488" y="1076325"/>
          <p14:tracePt t="2873" x="5675313" y="1203325"/>
          <p14:tracePt t="2889" x="5845175" y="1296988"/>
          <p14:tracePt t="2908" x="5972175" y="1425575"/>
          <p14:tracePt t="2924" x="6091238" y="1527175"/>
          <p14:tracePt t="2939" x="6197600" y="1633538"/>
          <p14:tracePt t="2956" x="6227763" y="1663700"/>
          <p14:tracePt t="2972" x="6227763" y="1701800"/>
          <p14:tracePt t="2989" x="6227763" y="1795463"/>
          <p14:tracePt t="3006" x="6227763" y="1846263"/>
          <p14:tracePt t="3010" x="6227763" y="1876425"/>
          <p14:tracePt t="3023" x="6227763" y="1939925"/>
          <p14:tracePt t="3026" x="6202363" y="1970088"/>
          <p14:tracePt t="3039" x="6202363" y="1995488"/>
          <p14:tracePt t="3042" x="6202363" y="2025650"/>
          <p14:tracePt t="3055" x="6202363" y="2132013"/>
          <p14:tracePt t="3057" x="6202363" y="2157413"/>
          <p14:tracePt t="3071" x="6184900" y="2246313"/>
          <p14:tracePt t="3075" x="6151563" y="2314575"/>
          <p14:tracePt t="3090" x="6134100" y="2425700"/>
          <p14:tracePt t="3106" x="6015038" y="2620963"/>
          <p14:tracePt t="3121" x="5951538" y="2740025"/>
          <p14:tracePt t="3139" x="5837238" y="2909888"/>
          <p14:tracePt t="3155" x="5721350" y="3059113"/>
          <p14:tracePt t="3172" x="5632450" y="3186113"/>
          <p14:tracePt t="3189" x="5491163" y="3297238"/>
          <p14:tracePt t="3205" x="5343525" y="3403600"/>
          <p14:tracePt t="3222" x="5143500" y="3522663"/>
          <p14:tracePt t="3226" x="5075238" y="3560763"/>
          <p14:tracePt t="3239" x="4946650" y="3646488"/>
          <p14:tracePt t="3242" x="4824413" y="3684588"/>
          <p14:tracePt t="3255" x="4695825" y="3768725"/>
          <p14:tracePt t="3259" x="4518025" y="3816350"/>
          <p14:tracePt t="3272" x="4394200" y="3854450"/>
          <p14:tracePt t="3275" x="4216400" y="3948113"/>
          <p14:tracePt t="3289" x="3887788" y="4033838"/>
          <p14:tracePt t="3306" x="3611563" y="4160838"/>
          <p14:tracePt t="3322" x="3360738" y="4287838"/>
          <p14:tracePt t="3339" x="3117850" y="4368800"/>
          <p14:tracePt t="3354" x="2922588" y="4445000"/>
          <p14:tracePt t="3372" x="2684463" y="4487863"/>
          <p14:tracePt t="3389" x="2446338" y="4525963"/>
          <p14:tracePt t="3406" x="2208213" y="4568825"/>
          <p14:tracePt t="3409" x="2092325" y="4568825"/>
          <p14:tracePt t="3423" x="1922463" y="4568825"/>
          <p14:tracePt t="3426" x="1858963" y="4568825"/>
          <p14:tracePt t="3439" x="1752600" y="4568825"/>
          <p14:tracePt t="3441" x="1689100" y="4568825"/>
          <p14:tracePt t="3455" x="1663700" y="4568825"/>
          <p14:tracePt t="3459" x="1600200" y="4568825"/>
          <p14:tracePt t="3475" x="1570038" y="4568825"/>
          <p14:tracePt t="3490" x="1476375" y="4538663"/>
          <p14:tracePt t="3506" x="1344613" y="4505325"/>
          <p14:tracePt t="3522" x="1127125" y="4429125"/>
          <p14:tracePt t="3538" x="906463" y="4352925"/>
          <p14:tracePt t="3555" x="655638" y="4224338"/>
          <p14:tracePt t="3572" x="407988" y="4097338"/>
          <p14:tracePt t="3588" x="174625" y="3930650"/>
          <p14:tracePt t="3605" x="42863" y="3821113"/>
          <p14:tracePt t="3835" x="73025" y="2339975"/>
          <p14:tracePt t="3843" x="139700" y="2306638"/>
          <p14:tracePt t="3854" x="233363" y="2289175"/>
          <p14:tracePt t="3858" x="357188" y="2225675"/>
          <p14:tracePt t="3872" x="404813" y="2195513"/>
          <p14:tracePt t="3875" x="468313" y="2195513"/>
          <p14:tracePt t="3889" x="646113" y="2157413"/>
          <p14:tracePt t="3907" x="808038" y="2106613"/>
          <p14:tracePt t="3924" x="919163" y="2089150"/>
          <p14:tracePt t="3939" x="1081088" y="2038350"/>
          <p14:tracePt t="3955" x="1216025" y="2003425"/>
          <p14:tracePt t="3972" x="1331913" y="1952625"/>
          <p14:tracePt t="3989" x="1489075" y="1919288"/>
          <p14:tracePt t="4007" x="1625600" y="1866900"/>
          <p14:tracePt t="4010" x="1671638" y="1851025"/>
          <p14:tracePt t="4022" x="1778000" y="1851025"/>
          <p14:tracePt t="4039" x="1879600" y="1820863"/>
          <p14:tracePt t="4042" x="1909763" y="1795463"/>
          <p14:tracePt t="4056" x="1978025" y="1760538"/>
          <p14:tracePt t="4059" x="2003425" y="1760538"/>
          <p14:tracePt t="4072" x="2071688" y="1727200"/>
          <p14:tracePt t="4075" x="2117725" y="1709738"/>
          <p14:tracePt t="4088" x="2185988" y="1676400"/>
          <p14:tracePt t="4091" x="2238375" y="1628775"/>
          <p14:tracePt t="4106" x="2408238" y="1531938"/>
          <p14:tracePt t="4122" x="2573338" y="1438275"/>
          <p14:tracePt t="4138" x="2773363" y="1319213"/>
          <p14:tracePt t="4155" x="2874963" y="1255713"/>
          <p14:tracePt t="4172" x="2952750" y="1208088"/>
          <p14:tracePt t="4189" x="2965450" y="1195388"/>
          <p14:tracePt t="4206" x="2990850" y="1169988"/>
          <p14:tracePt t="4222" x="3046413" y="1169988"/>
          <p14:tracePt t="4226" x="3074988" y="1139825"/>
          <p14:tracePt t="4238" x="3105150" y="1139825"/>
          <p14:tracePt t="4241" x="3148013" y="1139825"/>
          <p14:tracePt t="4254" x="3233738" y="1139825"/>
          <p14:tracePt t="4258" x="3279775" y="1139825"/>
          <p14:tracePt t="4272" x="3365500" y="1139825"/>
          <p14:tracePt t="4276" x="3429000" y="1139825"/>
          <p14:tracePt t="4288" x="3540125" y="1174750"/>
          <p14:tracePt t="4290" x="3662363" y="1212850"/>
          <p14:tracePt t="4306" x="3910013" y="1293813"/>
          <p14:tracePt t="4322" x="4206875" y="1377950"/>
          <p14:tracePt t="4339" x="4505325" y="1463675"/>
          <p14:tracePt t="4355" x="4802188" y="1547813"/>
          <p14:tracePt t="4372" x="5108575" y="1681163"/>
          <p14:tracePt t="4389" x="5351463" y="1760538"/>
          <p14:tracePt t="4406" x="5546725" y="1838325"/>
          <p14:tracePt t="4422" x="5688013" y="1909763"/>
          <p14:tracePt t="4426" x="5756275" y="1944688"/>
          <p14:tracePt t="4439" x="5781675" y="1944688"/>
          <p14:tracePt t="4442" x="5815013" y="1973263"/>
          <p14:tracePt t="4459" x="5862638" y="1990725"/>
          <p14:tracePt t="4473" x="5870575" y="2003425"/>
          <p14:tracePt t="4595" x="5865813" y="2012950"/>
          <p14:tracePt t="4611" x="5853113" y="2025650"/>
          <p14:tracePt t="4617" x="5840413" y="2038350"/>
          <p14:tracePt t="4627" x="5827713" y="2051050"/>
          <p14:tracePt t="4638" x="5815013" y="2063750"/>
          <p14:tracePt t="4641" x="5789613" y="2089150"/>
          <p14:tracePt t="4655" x="5759450" y="2119313"/>
          <p14:tracePt t="4658" x="5730875" y="2147888"/>
          <p14:tracePt t="4673" x="5730875" y="2178050"/>
          <p14:tracePt t="4676" x="5708650" y="2263775"/>
          <p14:tracePt t="4690" x="5700713" y="2332038"/>
          <p14:tracePt t="4706" x="5670550" y="2390775"/>
          <p14:tracePt t="4722" x="5637213" y="2446338"/>
          <p14:tracePt t="4739" x="5637213" y="2501900"/>
          <p14:tracePt t="4755" x="5637213" y="2557463"/>
          <p14:tracePt t="4772" x="5637213" y="2582863"/>
          <p14:tracePt t="4788" x="5637213" y="2638425"/>
          <p14:tracePt t="4805" x="5637213" y="2667000"/>
          <p14:tracePt t="4822" x="5637213" y="2689225"/>
          <p14:tracePt t="4839" x="5637213" y="2714625"/>
          <p14:tracePt t="4841" x="5637213" y="2744788"/>
          <p14:tracePt t="4859" x="5649913" y="2790825"/>
          <p14:tracePt t="4875" x="5662613" y="2803525"/>
          <p14:tracePt t="4889" x="5675313" y="2811463"/>
          <p14:tracePt t="4905" x="5700713" y="2841625"/>
          <p14:tracePt t="4924" x="5730875" y="2841625"/>
          <p14:tracePt t="4947" x="5756275" y="2841625"/>
          <p14:tracePt t="4970" x="5781675" y="2841625"/>
          <p14:tracePt t="4979" x="5810250" y="2841625"/>
          <p14:tracePt t="4995" x="5837238" y="2841625"/>
          <p14:tracePt t="5005" x="5865813" y="2841625"/>
          <p14:tracePt t="5035" x="5895975" y="2816225"/>
          <p14:tracePt t="5059" x="5908675" y="2803525"/>
          <p14:tracePt t="5083" x="5934075" y="2778125"/>
          <p14:tracePt t="5172" x="5926138" y="2765425"/>
          <p14:tracePt t="5186" x="5900738" y="2765425"/>
          <p14:tracePt t="5242" x="5888038" y="2773363"/>
          <p14:tracePt t="5250" x="5913438" y="2798763"/>
          <p14:tracePt t="7691" x="5827713" y="2816225"/>
          <p14:tracePt t="7698" x="5653088" y="2859088"/>
          <p14:tracePt t="7706" x="5478463" y="2859088"/>
          <p14:tracePt t="7724" x="5232400" y="2940050"/>
          <p14:tracePt t="7753" x="5232400" y="2965450"/>
          <p14:tracePt t="7762" x="5240338" y="2978150"/>
          <p14:tracePt t="7772" x="5253038" y="2990850"/>
          <p14:tracePt t="8122" x="5202238" y="2990850"/>
          <p14:tracePt t="8130" x="5095875" y="2990850"/>
          <p14:tracePt t="8139" x="4918075" y="3033713"/>
          <p14:tracePt t="8155" x="4462463" y="3079750"/>
          <p14:tracePt t="8171" x="4057650" y="3127375"/>
          <p14:tracePt t="8188" x="3659188" y="3170238"/>
          <p14:tracePt t="8205" x="3259138" y="3216275"/>
          <p14:tracePt t="8222" x="3021013" y="3259138"/>
          <p14:tracePt t="8238" x="2927350" y="3259138"/>
          <p14:tracePt t="8322" x="2901950" y="3259138"/>
          <p14:tracePt t="8355" x="2871788" y="3289300"/>
          <p14:tracePt t="8371" x="2841625" y="3289300"/>
          <p14:tracePt t="8378" x="2778125" y="3289300"/>
          <p14:tracePt t="8389" x="2692400" y="3289300"/>
          <p14:tracePt t="8406" x="2586038" y="3289300"/>
          <p14:tracePt t="8423" x="2530475" y="3289300"/>
          <p14:tracePt t="8438" x="2505075" y="3289300"/>
          <p14:tracePt t="8456" x="2459038" y="3276600"/>
          <p14:tracePt t="8458" x="2408238" y="3228975"/>
          <p14:tracePt t="8472" x="2382838" y="3228975"/>
          <p14:tracePt t="8476" x="2352675" y="3198813"/>
          <p14:tracePt t="8488" x="2322513" y="3198813"/>
          <p14:tracePt t="8491" x="2259013" y="3198813"/>
          <p14:tracePt t="8505" x="2165350" y="3165475"/>
          <p14:tracePt t="8523" x="2038350" y="3165475"/>
          <p14:tracePt t="8538" x="1863725" y="3127375"/>
          <p14:tracePt t="8554" x="1570038" y="3084513"/>
          <p14:tracePt t="8571" x="1276350" y="3046413"/>
          <p14:tracePt t="8588" x="1038225" y="3003550"/>
          <p14:tracePt t="8604" x="949325" y="3003550"/>
          <p14:tracePt t="8622" x="901700" y="2986088"/>
          <p14:tracePt t="8834" x="944563" y="2973388"/>
          <p14:tracePt t="8850" x="969963" y="2973388"/>
          <p14:tracePt t="8859" x="995363" y="2973388"/>
          <p14:tracePt t="8872" x="1042988" y="2973388"/>
          <p14:tracePt t="8875" x="1089025" y="2973388"/>
          <p14:tracePt t="8888" x="1152525" y="2973388"/>
          <p14:tracePt t="8891" x="1216025" y="2973388"/>
          <p14:tracePt t="8906" x="1387475" y="2973388"/>
          <p14:tracePt t="8922" x="1671638" y="2973388"/>
          <p14:tracePt t="8938" x="2178050" y="2973388"/>
          <p14:tracePt t="8955" x="2990850" y="2973388"/>
          <p14:tracePt t="8971" x="3751263" y="3076575"/>
          <p14:tracePt t="8989" x="4348163" y="3148013"/>
          <p14:tracePt t="9006" x="4670425" y="3211513"/>
          <p14:tracePt t="9021" x="4905375" y="3211513"/>
          <p14:tracePt t="9038" x="4930775" y="3211513"/>
          <p14:tracePt t="9083" x="4960938" y="3211513"/>
          <p14:tracePt t="9090" x="4986338" y="3211513"/>
          <p14:tracePt t="9098" x="5014913" y="3211513"/>
          <p14:tracePt t="9105" x="5040313" y="3211513"/>
          <p14:tracePt t="9124" x="5100638" y="3186113"/>
          <p14:tracePt t="9139" x="5113338" y="3173413"/>
          <p14:tracePt t="9155" x="5113338" y="3122613"/>
          <p14:tracePt t="9172" x="5113338" y="3097213"/>
          <p14:tracePt t="9189" x="5113338" y="3041650"/>
          <p14:tracePt t="9205" x="5113338" y="2986088"/>
          <p14:tracePt t="9221" x="5113338" y="2930525"/>
          <p14:tracePt t="9238" x="5053013" y="2871788"/>
          <p14:tracePt t="9241" x="5006975" y="2820988"/>
          <p14:tracePt t="9255" x="4956175" y="2770188"/>
          <p14:tracePt t="9258" x="4892675" y="2757488"/>
          <p14:tracePt t="9271" x="4814888" y="2701925"/>
          <p14:tracePt t="9274" x="4718050" y="2641600"/>
          <p14:tracePt t="9289" x="4645025" y="2603500"/>
          <p14:tracePt t="9291" x="4598988" y="2573338"/>
          <p14:tracePt t="9305" x="4487863" y="2540000"/>
          <p14:tracePt t="9321" x="4389438" y="2505075"/>
          <p14:tracePt t="9338" x="4216400" y="2471738"/>
          <p14:tracePt t="9355" x="3998913" y="2471738"/>
          <p14:tracePt t="9371" x="3492500" y="2471738"/>
          <p14:tracePt t="9388" x="3041650" y="2471738"/>
          <p14:tracePt t="9405" x="2697163" y="2471738"/>
          <p14:tracePt t="9422" x="2428875" y="2527300"/>
          <p14:tracePt t="9426" x="2382838" y="2544763"/>
          <p14:tracePt t="9439" x="2335213" y="2590800"/>
          <p14:tracePt t="9442" x="2305050" y="2620963"/>
          <p14:tracePt t="9455" x="2271713" y="2654300"/>
          <p14:tracePt t="9458" x="2238375" y="2717800"/>
          <p14:tracePt t="9472" x="2238375" y="2782888"/>
          <p14:tracePt t="9475" x="2238375" y="2811463"/>
          <p14:tracePt t="9489" x="2238375" y="2876550"/>
          <p14:tracePt t="9492" x="2238375" y="2901950"/>
          <p14:tracePt t="9506" x="2238375" y="2995613"/>
          <p14:tracePt t="9522" x="2238375" y="3046413"/>
          <p14:tracePt t="9538" x="2238375" y="3101975"/>
          <p14:tracePt t="9555" x="2289175" y="3127375"/>
          <p14:tracePt t="9571" x="2398713" y="3143250"/>
          <p14:tracePt t="9590" x="2489200" y="3143250"/>
          <p14:tracePt t="9604" x="2517775" y="3143250"/>
          <p14:tracePt t="9622" x="2543175" y="3143250"/>
          <p14:tracePt t="9639" x="2590800" y="3105150"/>
          <p14:tracePt t="9642" x="2590800" y="3076575"/>
          <p14:tracePt t="9659" x="2590800" y="3049588"/>
          <p14:tracePt t="9683" x="2590800" y="3024188"/>
          <p14:tracePt t="9722" x="2582863" y="3011488"/>
          <p14:tracePt t="9746" x="2543175" y="3011488"/>
          <p14:tracePt t="9755" x="2514600" y="3021013"/>
          <p14:tracePt t="9762" x="2501900" y="3033713"/>
          <p14:tracePt t="9771" x="2489200" y="3046413"/>
          <p14:tracePt t="9788" x="2489200" y="3071813"/>
          <p14:tracePt t="9805" x="2459038" y="3101975"/>
          <p14:tracePt t="9821" x="2459038" y="3127375"/>
          <p14:tracePt t="9838" x="2459038" y="3155950"/>
          <p14:tracePt t="9855" x="2459038" y="3182938"/>
          <p14:tracePt t="9858" x="2441575" y="3228975"/>
          <p14:tracePt t="9874" x="2411413" y="3259138"/>
          <p14:tracePt t="9887" x="2398713" y="3271838"/>
          <p14:tracePt t="9890" x="2373313" y="3302000"/>
          <p14:tracePt t="9904" x="2373313" y="3327400"/>
          <p14:tracePt t="9906" x="2344738" y="3355975"/>
          <p14:tracePt t="9921" x="2309813" y="3449638"/>
          <p14:tracePt t="9939" x="2228850" y="3530600"/>
          <p14:tracePt t="9954" x="2058988" y="3649663"/>
          <p14:tracePt t="9972" x="1982788" y="3679825"/>
          <p14:tracePt t="9988" x="1820863" y="3730625"/>
          <p14:tracePt t="10005" x="1666875" y="3748088"/>
          <p14:tracePt t="10021" x="1446213" y="3748088"/>
          <p14:tracePt t="10038" x="1319213" y="3748088"/>
          <p14:tracePt t="10041" x="1293813" y="3748088"/>
          <p14:tracePt t="10055" x="1268413" y="3748088"/>
          <p14:tracePt t="10106" x="1255713" y="3740150"/>
          <p14:tracePt t="10114" x="1255713" y="3714750"/>
          <p14:tracePt t="10139" x="1255713" y="3687763"/>
          <p14:tracePt t="10171" x="1255713" y="3662363"/>
          <p14:tracePt t="10178" x="1263650" y="3649663"/>
          <p14:tracePt t="10194" x="1289050" y="3649663"/>
          <p14:tracePt t="10211" x="1319213" y="3621088"/>
          <p14:tracePt t="10226" x="1344613" y="3621088"/>
          <p14:tracePt t="10243" x="1374775" y="3621088"/>
          <p14:tracePt t="10255" x="1400175" y="3621088"/>
          <p14:tracePt t="10272" x="1425575" y="3621088"/>
          <p14:tracePt t="10275" x="1454150" y="3621088"/>
          <p14:tracePt t="10287" x="1481138" y="3621088"/>
          <p14:tracePt t="10290" x="1509713" y="3621088"/>
          <p14:tracePt t="10305" x="1560513" y="3621088"/>
          <p14:tracePt t="10322" x="1587500" y="3595688"/>
          <p14:tracePt t="10338" x="1689100" y="3578225"/>
          <p14:tracePt t="10354" x="1727200" y="3565525"/>
          <p14:tracePt t="10372" x="1757363" y="3565525"/>
          <p14:tracePt t="10388" x="1765300" y="3556000"/>
          <p14:tracePt t="10563" x="1765300" y="3530600"/>
          <p14:tracePt t="10731" x="1778000" y="3517900"/>
          <p14:tracePt t="10739" x="1803400" y="3517900"/>
          <p14:tracePt t="10746" x="1816100" y="3505200"/>
          <p14:tracePt t="10756" x="1828800" y="3492500"/>
          <p14:tracePt t="10772" x="1879600" y="3492500"/>
          <p14:tracePt t="10788" x="1973263" y="3462338"/>
          <p14:tracePt t="10805" x="2033588" y="3433763"/>
          <p14:tracePt t="10822" x="2071688" y="3424238"/>
          <p14:tracePt t="10839" x="2084388" y="3411538"/>
          <p14:tracePt t="10841" x="2109788" y="3382963"/>
          <p14:tracePt t="10875" x="2144713" y="3352800"/>
          <p14:tracePt t="10938" x="2152650" y="3340100"/>
          <p14:tracePt t="10979" x="2147888" y="3327400"/>
          <p14:tracePt t="11027" x="2117725" y="3327400"/>
          <p14:tracePt t="11059" x="2109788" y="3317875"/>
          <p14:tracePt t="11075" x="2097088" y="3305175"/>
          <p14:tracePt t="11090" x="2084388" y="3292475"/>
          <p14:tracePt t="11155" x="2092325" y="3279775"/>
          <p14:tracePt t="11179" x="2117725" y="3279775"/>
          <p14:tracePt t="11195" x="2144713" y="3279775"/>
          <p14:tracePt t="11202" x="2173288" y="3279775"/>
          <p14:tracePt t="11211" x="2198688" y="3279775"/>
          <p14:tracePt t="11222" x="2224088" y="3279775"/>
          <p14:tracePt t="11238" x="2317750" y="3279775"/>
          <p14:tracePt t="11241" x="2344738" y="3279775"/>
          <p14:tracePt t="11255" x="2373313" y="3249613"/>
          <p14:tracePt t="11257" x="2403475" y="3249613"/>
          <p14:tracePt t="11272" x="2428875" y="3249613"/>
          <p14:tracePt t="11275" x="2492375" y="3249613"/>
          <p14:tracePt t="11298" x="2522538" y="3221038"/>
          <p14:tracePt t="11403" x="2535238" y="3228975"/>
          <p14:tracePt t="11410" x="2527300" y="3241675"/>
          <p14:tracePt t="11423" x="2514600" y="3249613"/>
          <p14:tracePt t="11438" x="2505075" y="3262313"/>
          <p14:tracePt t="11455" x="2492375" y="3276600"/>
          <p14:tracePt t="11458" x="2479675" y="3289300"/>
          <p14:tracePt t="11472" x="2466975" y="3302000"/>
          <p14:tracePt t="11488" x="2454275" y="3314700"/>
          <p14:tracePt t="11505" x="2428875" y="3340100"/>
          <p14:tracePt t="11539" x="2398713" y="3340100"/>
          <p14:tracePt t="11546" x="2386013" y="3352800"/>
          <p14:tracePt t="11722" x="2395538" y="3365500"/>
          <p14:tracePt t="11730" x="2408238" y="3355975"/>
          <p14:tracePt t="11739" x="2420938" y="3343275"/>
          <p14:tracePt t="11755" x="2446338" y="3343275"/>
          <p14:tracePt t="11771" x="2484438" y="3343275"/>
          <p14:tracePt t="11788" x="2514600" y="3330575"/>
          <p14:tracePt t="11805" x="2522538" y="3317875"/>
          <p14:tracePt t="11822" x="2547938" y="3317875"/>
          <p14:tracePt t="11825" x="2578100" y="3317875"/>
          <p14:tracePt t="11851" x="2603500" y="3317875"/>
          <p14:tracePt t="11866" x="2633663" y="3317875"/>
          <p14:tracePt t="11906" x="2659063" y="3317875"/>
          <p14:tracePt t="11995" x="2705100" y="3302000"/>
          <p14:tracePt t="12138" x="2697163" y="3292475"/>
          <p14:tracePt t="12275" x="2671763" y="3262313"/>
          <p14:tracePt t="12364" x="2659063" y="3249613"/>
          <p14:tracePt t="12395" x="2646363" y="3236913"/>
          <p14:tracePt t="12571" x="2836863" y="3203575"/>
          <p14:tracePt t="12578" x="3092450" y="3203575"/>
          <p14:tracePt t="12588" x="3262313" y="3203575"/>
          <p14:tracePt t="12606" x="3492500" y="3203575"/>
          <p14:tracePt t="12622" x="3662363" y="3203575"/>
          <p14:tracePt t="12625" x="3832225" y="3203575"/>
          <p14:tracePt t="12639" x="4087813" y="3203575"/>
          <p14:tracePt t="12641" x="4232275" y="3203575"/>
          <p14:tracePt t="12655" x="4376738" y="3221038"/>
          <p14:tracePt t="12658" x="4576763" y="3241675"/>
          <p14:tracePt t="12672" x="4725988" y="3284538"/>
          <p14:tracePt t="12674" x="4870450" y="3284538"/>
          <p14:tracePt t="12688" x="4994275" y="3327400"/>
          <p14:tracePt t="12691" x="5057775" y="3327400"/>
          <p14:tracePt t="12706" x="5146675" y="3327400"/>
          <p14:tracePt t="12915" x="5126038" y="3327400"/>
          <p14:tracePt t="12946" x="5095875" y="3327400"/>
          <p14:tracePt t="15547" x="4960938" y="3424238"/>
          <p14:tracePt t="15555" x="4721225" y="3595688"/>
          <p14:tracePt t="15571" x="4029075" y="4084638"/>
          <p14:tracePt t="15588" x="3028950" y="4803775"/>
          <p14:tracePt t="15605" x="2211388" y="5373688"/>
          <p14:tracePt t="15622" x="1906588" y="5551488"/>
          <p14:tracePt t="15638" x="1876425" y="5551488"/>
          <p14:tracePt t="15755" x="1863725" y="5543550"/>
          <p14:tracePt t="15763" x="1833563" y="5483225"/>
          <p14:tracePt t="15772" x="1773238" y="5386388"/>
          <p14:tracePt t="15788" x="1441450" y="5203825"/>
          <p14:tracePt t="15805" x="949325" y="5067300"/>
          <p14:tracePt t="15822" x="204788" y="4960938"/>
          <p14:tracePt t="16786" x="336550" y="4675188"/>
          <p14:tracePt t="16794" x="569913" y="4629150"/>
          <p14:tracePt t="16804" x="800100" y="4581525"/>
          <p14:tracePt t="16822" x="1200150" y="4538663"/>
          <p14:tracePt t="16839" x="1493838" y="4492625"/>
          <p14:tracePt t="16842" x="1608138" y="4492625"/>
          <p14:tracePt t="16854" x="1676400" y="4459288"/>
          <p14:tracePt t="16871" x="1731963" y="4459288"/>
          <p14:tracePt t="16874" x="1760538" y="4459288"/>
          <p14:tracePt t="16939" x="1790700" y="4429125"/>
          <p14:tracePt t="16946" x="1838325" y="4411663"/>
          <p14:tracePt t="16955" x="1851025" y="4398963"/>
          <p14:tracePt t="16971" x="1906588" y="4343400"/>
          <p14:tracePt t="16988" x="2101850" y="4224338"/>
          <p14:tracePt t="17005" x="2382838" y="4075113"/>
          <p14:tracePt t="17021" x="2743200" y="3892550"/>
          <p14:tracePt t="17038" x="3190875" y="3633788"/>
          <p14:tracePt t="17054" x="3722688" y="3390900"/>
          <p14:tracePt t="17058" x="4032250" y="3236913"/>
          <p14:tracePt t="17071" x="4318000" y="3190875"/>
          <p14:tracePt t="17075" x="4495800" y="3101975"/>
          <p14:tracePt t="17089" x="4730750" y="3008313"/>
          <p14:tracePt t="17091" x="4802188" y="2970213"/>
          <p14:tracePt t="17104" x="4832350" y="2940050"/>
          <p14:tracePt t="17226" x="4806950" y="2940050"/>
          <p14:tracePt t="17234" x="4781550" y="2940050"/>
          <p14:tracePt t="17251" x="4768850" y="2940050"/>
          <p14:tracePt t="17259" x="4730750" y="2940050"/>
          <p14:tracePt t="17275" x="4700588" y="2940050"/>
          <p14:tracePt t="17288" x="4654550" y="2952750"/>
          <p14:tracePt t="17292" x="4641850" y="2965450"/>
          <p14:tracePt t="17304" x="4586288" y="2965450"/>
          <p14:tracePt t="17321" x="4560888" y="2965450"/>
          <p14:tracePt t="17338" x="4500563" y="2965450"/>
          <p14:tracePt t="17356" x="4449763" y="2965450"/>
          <p14:tracePt t="17371" x="4419600" y="2965450"/>
          <p14:tracePt t="17411" x="4394200" y="2965450"/>
          <p14:tracePt t="17458" x="4368800" y="2965450"/>
          <p14:tracePt t="17466" x="4305300" y="2965450"/>
          <p14:tracePt t="17475" x="4275138" y="2965450"/>
          <p14:tracePt t="17488" x="4249738" y="2965450"/>
          <p14:tracePt t="17491" x="4219575" y="2965450"/>
          <p14:tracePt t="17507" x="4194175" y="2965450"/>
          <p14:tracePt t="17523" x="4168775" y="2965450"/>
          <p14:tracePt t="21395" x="4138613" y="2965450"/>
          <p14:tracePt t="21402" x="4075113" y="2965450"/>
          <p14:tracePt t="21411" x="4044950" y="2995613"/>
          <p14:tracePt t="21421" x="4019550" y="2995613"/>
          <p14:tracePt t="21771" x="4029075" y="2986088"/>
          <p14:tracePt t="21778" x="4037013" y="2973388"/>
          <p14:tracePt t="21788" x="4049713" y="2960688"/>
          <p14:tracePt t="21804" x="4079875" y="2935288"/>
          <p14:tracePt t="21821" x="4100513" y="2909888"/>
          <p14:tracePt t="21838" x="4100513" y="2884488"/>
          <p14:tracePt t="21855" x="4135438" y="2828925"/>
          <p14:tracePt t="21858" x="4135438" y="2798763"/>
          <p14:tracePt t="21871" x="4135438" y="2773363"/>
          <p14:tracePt t="21875" x="4143375" y="2760663"/>
          <p14:tracePt t="21888" x="4156075" y="2747963"/>
          <p14:tracePt t="21904" x="4156075" y="2722563"/>
          <p14:tracePt t="21907" x="4186238" y="2692400"/>
          <p14:tracePt t="21923" x="4219575" y="2624138"/>
          <p14:tracePt t="21940" x="4254500" y="2547938"/>
          <p14:tracePt t="21954" x="4254500" y="2476500"/>
          <p14:tracePt t="21971" x="4283075" y="2420938"/>
          <p14:tracePt t="21995" x="4283075" y="2390775"/>
          <p14:tracePt t="22019" x="4283075" y="2365375"/>
          <p14:tracePt t="22035" x="4295775" y="2352675"/>
          <p14:tracePt t="22043" x="4310063" y="2339975"/>
          <p14:tracePt t="22054" x="4310063" y="2314575"/>
          <p14:tracePt t="22075" x="4310063" y="2289175"/>
          <p14:tracePt t="22099" x="4310063" y="2263775"/>
          <p14:tracePt t="22491" x="4338638" y="2228850"/>
          <p14:tracePt t="22522" x="4368800" y="2182813"/>
          <p14:tracePt t="22531" x="4381500" y="2182813"/>
          <p14:tracePt t="22546" x="4406900" y="2157413"/>
          <p14:tracePt t="22562" x="4437063" y="2157413"/>
          <p14:tracePt t="22572" x="4483100" y="2139950"/>
          <p14:tracePt t="22588" x="4522788" y="2127250"/>
          <p14:tracePt t="22611" x="4568825" y="2114550"/>
          <p14:tracePt t="22621" x="4581525" y="2101850"/>
          <p14:tracePt t="22638" x="4606925" y="2101850"/>
          <p14:tracePt t="22655" x="4632325" y="2101850"/>
          <p14:tracePt t="22658" x="4679950" y="2084388"/>
          <p14:tracePt t="23115" x="4637088" y="2066925"/>
          <p14:tracePt t="23122" x="4611688" y="2066925"/>
          <p14:tracePt t="23138" x="4513263" y="2097088"/>
          <p14:tracePt t="23843" x="4538663" y="2097088"/>
          <p14:tracePt t="28699" x="4564063" y="2097088"/>
          <p14:tracePt t="28706" x="4675188" y="2119313"/>
          <p14:tracePt t="28722" x="4802188" y="2135188"/>
          <p14:tracePt t="28736" x="4849813" y="2147888"/>
          <p14:tracePt t="28740" x="4862513" y="2160588"/>
          <p14:tracePt t="28753" x="4918075" y="2160588"/>
          <p14:tracePt t="28771" x="4956175" y="2173288"/>
          <p14:tracePt t="28787" x="4968875" y="2185988"/>
          <p14:tracePt t="28858" x="4994275" y="2185988"/>
          <p14:tracePt t="28946" x="5019675" y="2185988"/>
          <p14:tracePt t="28963" x="5049838" y="2185988"/>
          <p14:tracePt t="28971" x="5075238" y="2185988"/>
          <p14:tracePt t="28987" x="5130800" y="2185988"/>
          <p14:tracePt t="29003" x="5257800" y="2185988"/>
          <p14:tracePt t="29021" x="5399088" y="2084388"/>
          <p14:tracePt t="29036" x="5495925" y="1987550"/>
          <p14:tracePt t="29054" x="5543550" y="1970088"/>
          <p14:tracePt t="29070" x="5556250" y="1960563"/>
          <p14:tracePt t="29146" x="5581650" y="1960563"/>
          <p14:tracePt t="29162" x="5607050" y="1960563"/>
          <p14:tracePt t="29172" x="5637213" y="1960563"/>
          <p14:tracePt t="29187" x="5662613" y="1960563"/>
          <p14:tracePt t="29204" x="5721350" y="1987550"/>
          <p14:tracePt t="29221" x="5776913" y="2016125"/>
          <p14:tracePt t="29237" x="5837238" y="2046288"/>
          <p14:tracePt t="29254" x="5891213" y="2076450"/>
          <p14:tracePt t="29257" x="5916613" y="2076450"/>
          <p14:tracePt t="29271" x="5984875" y="2109788"/>
          <p14:tracePt t="29273" x="6015038" y="2109788"/>
          <p14:tracePt t="29287" x="6045200" y="2139950"/>
          <p14:tracePt t="29289" x="6057900" y="2139950"/>
          <p14:tracePt t="29303" x="6096000" y="2139950"/>
          <p14:tracePt t="29320" x="6142038" y="2157413"/>
          <p14:tracePt t="29338" x="6181725" y="2170113"/>
          <p14:tracePt t="29354" x="6235700" y="2170113"/>
          <p14:tracePt t="29370" x="6291263" y="2195513"/>
          <p14:tracePt t="29387" x="6423025" y="2228850"/>
          <p14:tracePt t="29404" x="6554788" y="2263775"/>
          <p14:tracePt t="29421" x="6686550" y="2297113"/>
          <p14:tracePt t="29438" x="6819900" y="2332038"/>
          <p14:tracePt t="29454" x="6848475" y="2360613"/>
          <p14:tracePt t="29457" x="6878638" y="2390775"/>
          <p14:tracePt t="29470" x="6891338" y="2403475"/>
          <p14:tracePt t="29473" x="6904038" y="2416175"/>
          <p14:tracePt t="29487" x="6916738" y="2428875"/>
          <p14:tracePt t="29490" x="6929438" y="2471738"/>
          <p14:tracePt t="29504" x="6977063" y="2501900"/>
          <p14:tracePt t="29507" x="7010400" y="2547938"/>
          <p14:tracePt t="29520" x="7010400" y="2578100"/>
          <p14:tracePt t="29524" x="7010400" y="2603500"/>
          <p14:tracePt t="29537" x="7045325" y="2701925"/>
          <p14:tracePt t="29554" x="7073900" y="2760663"/>
          <p14:tracePt t="29572" x="7073900" y="2851150"/>
          <p14:tracePt t="29587" x="7073900" y="2940050"/>
          <p14:tracePt t="29603" x="7073900" y="2995613"/>
          <p14:tracePt t="29620" x="7073900" y="3049588"/>
          <p14:tracePt t="29637" x="7065963" y="3089275"/>
          <p14:tracePt t="29652" x="7010400" y="3143250"/>
          <p14:tracePt t="29671" x="6980238" y="3173413"/>
          <p14:tracePt t="29686" x="6951663" y="3208338"/>
          <p14:tracePt t="29690" x="6921500" y="3208338"/>
          <p14:tracePt t="29704" x="6908800" y="3216275"/>
          <p14:tracePt t="29707" x="6899275" y="3228975"/>
          <p14:tracePt t="29721" x="6873875" y="3228975"/>
          <p14:tracePt t="29738" x="6815138" y="3259138"/>
          <p14:tracePt t="29754" x="6789738" y="3259138"/>
          <p14:tracePt t="29771" x="6759575" y="3259138"/>
          <p14:tracePt t="29787" x="6721475" y="3271838"/>
          <p14:tracePt t="29804" x="6708775" y="3284538"/>
          <p14:tracePt t="29821" x="6683375" y="3284538"/>
          <p14:tracePt t="30035" x="6619875" y="3284538"/>
          <p14:tracePt t="30051" x="6594475" y="3284538"/>
          <p14:tracePt t="30795" x="6564313" y="3284538"/>
          <p14:tracePt t="31291" x="6623050" y="3284538"/>
          <p14:tracePt t="31298" x="6734175" y="3284538"/>
          <p14:tracePt t="31307" x="6848475" y="3284538"/>
          <p14:tracePt t="31320" x="6873875" y="3284538"/>
          <p14:tracePt t="31346" x="6904038" y="3284538"/>
          <p14:tracePt t="31546" x="6878638" y="3284538"/>
          <p14:tracePt t="31578" x="6865938" y="3297238"/>
          <p14:tracePt t="31586" x="6853238" y="3309938"/>
          <p14:tracePt t="31602" x="6845300" y="3322638"/>
          <p14:tracePt t="31611" x="6832600" y="3330575"/>
          <p14:tracePt t="31620" x="6802438" y="3360738"/>
          <p14:tracePt t="31637" x="6772275" y="3390900"/>
          <p14:tracePt t="31654" x="6742113" y="3421063"/>
          <p14:tracePt t="31657" x="6729413" y="3433763"/>
          <p14:tracePt t="31671" x="6729413" y="3459163"/>
          <p14:tracePt t="31674" x="6729413" y="3484563"/>
          <p14:tracePt t="31686" x="6729413" y="3514725"/>
          <p14:tracePt t="31704" x="6729413" y="3540125"/>
          <p14:tracePt t="31707" x="6729413" y="3568700"/>
          <p14:tracePt t="31720" x="6716713" y="3578225"/>
          <p14:tracePt t="31724" x="6708775" y="3590925"/>
          <p14:tracePt t="31737" x="6696075" y="3603625"/>
          <p14:tracePt t="31756" x="6670675" y="3603625"/>
          <p14:tracePt t="31771" x="6615113" y="3629025"/>
          <p14:tracePt t="31786" x="6435725" y="3667125"/>
          <p14:tracePt t="31804" x="6265863" y="3667125"/>
          <p14:tracePt t="31820" x="6134100" y="3702050"/>
          <p14:tracePt t="31837" x="5956300" y="3702050"/>
          <p14:tracePt t="31854" x="5784850" y="3702050"/>
          <p14:tracePt t="31857" x="5721350" y="3702050"/>
          <p14:tracePt t="31870" x="5657850" y="3702050"/>
          <p14:tracePt t="31873" x="5594350" y="3702050"/>
          <p14:tracePt t="31887" x="5530850" y="3702050"/>
          <p14:tracePt t="31890" x="5465763" y="3702050"/>
          <p14:tracePt t="31904" x="5402263" y="3702050"/>
          <p14:tracePt t="31907" x="5338763" y="3702050"/>
          <p14:tracePt t="31920" x="5313363" y="3702050"/>
          <p14:tracePt t="31922" x="5283200" y="3702050"/>
          <p14:tracePt t="31938" x="5232400" y="3702050"/>
          <p14:tracePt t="31955" x="5138738" y="3702050"/>
          <p14:tracePt t="31972" x="5083175" y="3730625"/>
          <p14:tracePt t="31987" x="5027613" y="3730625"/>
          <p14:tracePt t="32004" x="4938713" y="3730625"/>
          <p14:tracePt t="32020" x="4908550" y="3730625"/>
          <p14:tracePt t="32037" x="4883150" y="3730625"/>
          <p14:tracePt t="32054" x="4854575" y="3730625"/>
          <p14:tracePt t="32057" x="4827588" y="3730625"/>
          <p14:tracePt t="32075" x="4802188" y="3730625"/>
          <p14:tracePt t="32086" x="4773613" y="3730625"/>
          <p14:tracePt t="32089" x="4748213" y="3730625"/>
          <p14:tracePt t="32105" x="4733925" y="3730625"/>
          <p14:tracePt t="32108" x="4708525" y="3722688"/>
          <p14:tracePt t="32120" x="4695825" y="3709988"/>
          <p14:tracePt t="32123" x="4670425" y="3709988"/>
          <p14:tracePt t="32138" x="4543425" y="3709988"/>
          <p14:tracePt t="32154" x="4449763" y="3675063"/>
          <p14:tracePt t="32171" x="4275138" y="3675063"/>
          <p14:tracePt t="32187" x="4143375" y="3641725"/>
          <p14:tracePt t="32205" x="4016375" y="3641725"/>
          <p14:tracePt t="32222" x="3892550" y="3641725"/>
          <p14:tracePt t="32237" x="3836988" y="3641725"/>
          <p14:tracePt t="32254" x="3760788" y="3629025"/>
          <p14:tracePt t="32257" x="3735388" y="3616325"/>
          <p14:tracePt t="32271" x="3722688" y="3616325"/>
          <p14:tracePt t="32274" x="3667125" y="3616325"/>
          <p14:tracePt t="32291" x="3636963" y="3586163"/>
          <p14:tracePt t="32303" x="3606800" y="3586163"/>
          <p14:tracePt t="32306" x="3543300" y="3586163"/>
          <p14:tracePt t="32320" x="3517900" y="3586163"/>
          <p14:tracePt t="32323" x="3487738" y="3586163"/>
          <p14:tracePt t="32338" x="3394075" y="3552825"/>
          <p14:tracePt t="32355" x="3368675" y="3552825"/>
          <p14:tracePt t="32371" x="3355975" y="3552825"/>
          <p14:tracePt t="32387" x="3343275" y="3552825"/>
          <p14:tracePt t="32411" x="3284538" y="3522663"/>
          <p14:tracePt t="32426" x="3216275" y="3489325"/>
          <p14:tracePt t="32437" x="3186113" y="3489325"/>
          <p14:tracePt t="32454" x="3130550" y="3489325"/>
          <p14:tracePt t="32471" x="3079750" y="3489325"/>
          <p14:tracePt t="32474" x="3049588" y="3489325"/>
          <p14:tracePt t="32491" x="3024188" y="3489325"/>
          <p14:tracePt t="32504" x="2995613" y="3454400"/>
          <p14:tracePt t="32521" x="2940050" y="3454400"/>
          <p14:tracePt t="32537" x="2884488" y="3454400"/>
          <p14:tracePt t="32553" x="2854325" y="3424238"/>
          <p14:tracePt t="32571" x="2798763" y="3424238"/>
          <p14:tracePt t="32586" x="2773363" y="3403600"/>
          <p14:tracePt t="32604" x="2735263" y="3386138"/>
          <p14:tracePt t="32621" x="2722563" y="3378200"/>
          <p14:tracePt t="32637" x="2697163" y="3378200"/>
          <p14:tracePt t="32654" x="2667000" y="3378200"/>
          <p14:tracePt t="32657" x="2641600" y="3378200"/>
          <p14:tracePt t="32683" x="2616200" y="3378200"/>
          <p14:tracePt t="32699" x="2570163" y="3386138"/>
          <p14:tracePt t="32706" x="2555875" y="3398838"/>
          <p14:tracePt t="32723" x="2530475" y="3398838"/>
          <p14:tracePt t="32738" x="2501900" y="3398838"/>
          <p14:tracePt t="32756" x="2479675" y="3398838"/>
          <p14:tracePt t="32771" x="2424113" y="3429000"/>
          <p14:tracePt t="32786" x="2370138" y="3429000"/>
          <p14:tracePt t="32804" x="2297113" y="3441700"/>
          <p14:tracePt t="32826" x="2284413" y="3454400"/>
          <p14:tracePt t="32836" x="2259013" y="3454400"/>
          <p14:tracePt t="32853" x="2170113" y="3454400"/>
          <p14:tracePt t="32871" x="2076450" y="3454400"/>
          <p14:tracePt t="32874" x="2011363" y="3454400"/>
          <p14:tracePt t="32886" x="1985963" y="3454400"/>
          <p14:tracePt t="32904" x="1897063" y="3454400"/>
          <p14:tracePt t="32907" x="1833563" y="3454400"/>
          <p14:tracePt t="32920" x="1770063" y="3454400"/>
          <p14:tracePt t="32922" x="1739900" y="3454400"/>
          <p14:tracePt t="32938" x="1651000" y="3454400"/>
          <p14:tracePt t="32954" x="1560513" y="3454400"/>
          <p14:tracePt t="32971" x="1531938" y="3454400"/>
          <p14:tracePt t="32987" x="1506538" y="3454400"/>
          <p14:tracePt t="33011" x="1476375" y="3454400"/>
          <p14:tracePt t="33107" x="1450975" y="3454400"/>
          <p14:tracePt t="33139" x="1425575" y="3454400"/>
          <p14:tracePt t="33203" x="1412875" y="3454400"/>
          <p14:tracePt t="33210" x="1400175" y="3454400"/>
          <p14:tracePt t="33220" x="1374775" y="3454400"/>
          <p14:tracePt t="33237" x="1195388" y="3382963"/>
          <p14:tracePt t="33253" x="1042988" y="3228975"/>
          <p14:tracePt t="33271" x="909638" y="3140075"/>
          <p14:tracePt t="33274" x="838200" y="3046413"/>
          <p14:tracePt t="33287" x="820738" y="3016250"/>
          <p14:tracePt t="33290" x="787400" y="2947988"/>
          <p14:tracePt t="33304" x="774700" y="2935288"/>
          <p14:tracePt t="33395" x="782638" y="2922588"/>
          <p14:tracePt t="33411" x="808038" y="2922588"/>
          <p14:tracePt t="33427" x="838200" y="2922588"/>
          <p14:tracePt t="33434" x="850900" y="2914650"/>
          <p14:tracePt t="33443" x="858838" y="2901950"/>
          <p14:tracePt t="33459" x="889000" y="2901950"/>
          <p14:tracePt t="33470" x="896938" y="2889250"/>
          <p14:tracePt t="33487" x="936625" y="2876550"/>
          <p14:tracePt t="33490" x="965200" y="2876550"/>
          <p14:tracePt t="33504" x="974725" y="2863850"/>
          <p14:tracePt t="33507" x="987425" y="2851150"/>
          <p14:tracePt t="33521" x="1081088" y="2816225"/>
          <p14:tracePt t="33538" x="1174750" y="2816225"/>
          <p14:tracePt t="33554" x="1276350" y="2782888"/>
          <p14:tracePt t="33570" x="1438275" y="2782888"/>
          <p14:tracePt t="33586" x="1760538" y="2740025"/>
          <p14:tracePt t="33603" x="2105025" y="2697163"/>
          <p14:tracePt t="33620" x="2424113" y="2654300"/>
          <p14:tracePt t="33637" x="2717800" y="2611438"/>
          <p14:tracePt t="33653" x="2978150" y="2611438"/>
          <p14:tracePt t="33670" x="3181350" y="2611438"/>
          <p14:tracePt t="33673" x="3267075" y="2611438"/>
          <p14:tracePt t="33687" x="3355975" y="2611438"/>
          <p14:tracePt t="33690" x="3419475" y="2611438"/>
          <p14:tracePt t="33704" x="3505200" y="2611438"/>
          <p14:tracePt t="33707" x="3594100" y="2611438"/>
          <p14:tracePt t="33720" x="3709988" y="2611438"/>
          <p14:tracePt t="33723" x="3773488" y="2611438"/>
          <p14:tracePt t="33738" x="4024313" y="2611438"/>
          <p14:tracePt t="33754" x="4279900" y="2611438"/>
          <p14:tracePt t="33772" x="4568825" y="2611438"/>
          <p14:tracePt t="33787" x="4854575" y="2611438"/>
          <p14:tracePt t="33806" x="5024438" y="2611438"/>
          <p14:tracePt t="33820" x="5151438" y="2611438"/>
          <p14:tracePt t="33837" x="5278438" y="2611438"/>
          <p14:tracePt t="33853" x="5368925" y="2611438"/>
          <p14:tracePt t="33870" x="5462588" y="2611438"/>
          <p14:tracePt t="33873" x="5487988" y="2611438"/>
          <p14:tracePt t="33887" x="5513388" y="2611438"/>
          <p14:tracePt t="33903" x="5543550" y="2611438"/>
          <p14:tracePt t="33921" x="5568950" y="2611438"/>
          <p14:tracePt t="33937" x="5624513" y="2611438"/>
          <p14:tracePt t="33954" x="5662613" y="2598738"/>
          <p14:tracePt t="33972" x="5700713" y="2590800"/>
          <p14:tracePt t="33987" x="5738813" y="2578100"/>
          <p14:tracePt t="34004" x="5776913" y="2565400"/>
          <p14:tracePt t="34123" x="5807075" y="2565400"/>
          <p14:tracePt t="34130" x="5853113" y="2608263"/>
          <p14:tracePt t="34138" x="5853113" y="2638425"/>
          <p14:tracePt t="34154" x="5888038" y="2770188"/>
          <p14:tracePt t="34172" x="5916613" y="2863850"/>
          <p14:tracePt t="34187" x="5956300" y="2978150"/>
          <p14:tracePt t="34203" x="5956300" y="3016250"/>
          <p14:tracePt t="34331" x="5946775" y="3028950"/>
          <p14:tracePt t="34346" x="5921375" y="3028950"/>
          <p14:tracePt t="34353" x="5908675" y="3041650"/>
          <p14:tracePt t="34372" x="5878513" y="3084513"/>
          <p14:tracePt t="34387" x="5853113" y="3097213"/>
          <p14:tracePt t="34405" x="5819775" y="3127375"/>
          <p14:tracePt t="34421" x="5819775" y="3155950"/>
          <p14:tracePt t="34437" x="5781675" y="3198813"/>
          <p14:tracePt t="34453" x="5751513" y="3224213"/>
          <p14:tracePt t="34471" x="5691188" y="3254375"/>
          <p14:tracePt t="34474" x="5678488" y="3262313"/>
          <p14:tracePt t="34486" x="5670550" y="3276600"/>
          <p14:tracePt t="34489" x="5627688" y="3292475"/>
          <p14:tracePt t="34504" x="5614988" y="3302000"/>
          <p14:tracePt t="34507" x="5589588" y="3330575"/>
          <p14:tracePt t="34520" x="5559425" y="3330575"/>
          <p14:tracePt t="34523" x="5546725" y="3343275"/>
          <p14:tracePt t="34537" x="5534025" y="3352800"/>
          <p14:tracePt t="34554" x="5508625" y="3382963"/>
          <p14:tracePt t="34570" x="5453063" y="3382963"/>
          <p14:tracePt t="34586" x="5407025" y="3398838"/>
          <p14:tracePt t="34603" x="5334000" y="3411538"/>
          <p14:tracePt t="34621" x="5305425" y="3441700"/>
          <p14:tracePt t="34637" x="5249863" y="3441700"/>
          <p14:tracePt t="34653" x="5159375" y="3441700"/>
          <p14:tracePt t="34670" x="5105400" y="3441700"/>
          <p14:tracePt t="34686" x="5049838" y="3441700"/>
          <p14:tracePt t="34689" x="5024438" y="3441700"/>
          <p14:tracePt t="34704" x="4960938" y="3441700"/>
          <p14:tracePt t="34707" x="4930775" y="3441700"/>
          <p14:tracePt t="34720" x="4867275" y="3441700"/>
          <p14:tracePt t="34723" x="4802188" y="3441700"/>
          <p14:tracePt t="34736" x="4776788" y="3441700"/>
          <p14:tracePt t="34739" x="4713288" y="3441700"/>
          <p14:tracePt t="34754" x="4624388" y="3441700"/>
          <p14:tracePt t="34770" x="4568825" y="3441700"/>
          <p14:tracePt t="34786" x="4479925" y="3441700"/>
          <p14:tracePt t="34803" x="4351338" y="3441700"/>
          <p14:tracePt t="34820" x="4257675" y="3441700"/>
          <p14:tracePt t="34836" x="4203700" y="3441700"/>
          <p14:tracePt t="34854" x="4151313" y="3441700"/>
          <p14:tracePt t="34871" x="4097338" y="3441700"/>
          <p14:tracePt t="34874" x="4067175" y="3441700"/>
          <p14:tracePt t="34886" x="4041775" y="3441700"/>
          <p14:tracePt t="34904" x="4016375" y="3441700"/>
          <p14:tracePt t="34906" x="3986213" y="3441700"/>
          <p14:tracePt t="34920" x="3960813" y="3441700"/>
          <p14:tracePt t="34937" x="3930650" y="3441700"/>
          <p14:tracePt t="34954" x="3879850" y="3441700"/>
          <p14:tracePt t="34972" x="3849688" y="3441700"/>
          <p14:tracePt t="34986" x="3760788" y="3441700"/>
          <p14:tracePt t="35003" x="3705225" y="3441700"/>
          <p14:tracePt t="35020" x="3616325" y="3441700"/>
          <p14:tracePt t="35037" x="3560763" y="3441700"/>
          <p14:tracePt t="35054" x="3433763" y="3441700"/>
          <p14:tracePt t="35070" x="3322638" y="3441700"/>
          <p14:tracePt t="35086" x="3249613" y="3441700"/>
          <p14:tracePt t="35090" x="3206750" y="3441700"/>
          <p14:tracePt t="35103" x="3194050" y="3441700"/>
          <p14:tracePt t="35106" x="3168650" y="3441700"/>
          <p14:tracePt t="35121" x="3114675" y="3441700"/>
          <p14:tracePt t="35136" x="3087688" y="3441700"/>
          <p14:tracePt t="35141" x="3059113" y="3441700"/>
          <p14:tracePt t="35154" x="2965450" y="3475038"/>
          <p14:tracePt t="35171" x="2874963" y="3475038"/>
          <p14:tracePt t="35187" x="2820988" y="3475038"/>
          <p14:tracePt t="35203" x="2765425" y="3475038"/>
          <p14:tracePt t="35221" x="2676525" y="3475038"/>
          <p14:tracePt t="35237" x="2620963" y="3475038"/>
          <p14:tracePt t="35254" x="2509838" y="3475038"/>
          <p14:tracePt t="35270" x="2403475" y="3475038"/>
          <p14:tracePt t="35286" x="2309813" y="3475038"/>
          <p14:tracePt t="35290" x="2266950" y="3475038"/>
          <p14:tracePt t="35303" x="2220913" y="3475038"/>
          <p14:tracePt t="35306" x="2157413" y="3475038"/>
          <p14:tracePt t="35320" x="2092325" y="3475038"/>
          <p14:tracePt t="35323" x="2028825" y="3475038"/>
          <p14:tracePt t="35338" x="1879600" y="3462338"/>
          <p14:tracePt t="35353" x="1765300" y="3446463"/>
          <p14:tracePt t="35371" x="1633538" y="3411538"/>
          <p14:tracePt t="35387" x="1544638" y="3411538"/>
          <p14:tracePt t="35403" x="1466850" y="3395663"/>
          <p14:tracePt t="35420" x="1428750" y="3386138"/>
          <p14:tracePt t="35436" x="1403350" y="3386138"/>
          <p14:tracePt t="35454" x="1377950" y="3386138"/>
          <p14:tracePt t="35531" x="1365250" y="3386138"/>
          <p14:tracePt t="35538" x="1352550" y="3386138"/>
          <p14:tracePt t="35553" x="1327150" y="3386138"/>
          <p14:tracePt t="35666" x="1296988" y="3386138"/>
          <p14:tracePt t="36082" x="1250950" y="3368675"/>
          <p14:tracePt t="36619" x="1250950" y="3305175"/>
          <p14:tracePt t="36626" x="1220788" y="3276600"/>
          <p14:tracePt t="36643" x="1190625" y="3228975"/>
          <p14:tracePt t="36666" x="1190625" y="3216275"/>
          <p14:tracePt t="36683" x="1190625" y="3190875"/>
          <p14:tracePt t="36707" x="1174750" y="3143250"/>
          <p14:tracePt t="37131" x="1162050" y="3130550"/>
          <p14:tracePt t="37146" x="1162050" y="3105150"/>
          <p14:tracePt t="37162" x="1162050" y="3079750"/>
          <p14:tracePt t="37178" x="1169988" y="3067050"/>
          <p14:tracePt t="37187" x="1195388" y="3067050"/>
          <p14:tracePt t="37204" x="1208088" y="3054350"/>
          <p14:tracePt t="37227" x="1233488" y="3024188"/>
          <p14:tracePt t="37299" x="1246188" y="3016250"/>
          <p14:tracePt t="37323" x="1271588" y="3016250"/>
          <p14:tracePt t="37339" x="1319213" y="2998788"/>
          <p14:tracePt t="37364" x="1365250" y="2982913"/>
          <p14:tracePt t="37378" x="1395413" y="2982913"/>
          <p14:tracePt t="37387" x="1408113" y="2970213"/>
          <p14:tracePt t="37394" x="1446213" y="2957513"/>
          <p14:tracePt t="37411" x="1476375" y="2957513"/>
          <p14:tracePt t="37420" x="1501775" y="2957513"/>
          <p14:tracePt t="37436" x="1557338" y="2957513"/>
          <p14:tracePt t="37454" x="1603375" y="2940050"/>
          <p14:tracePt t="37457" x="1616075" y="2930525"/>
          <p14:tracePt t="37470" x="1641475" y="2930525"/>
          <p14:tracePt t="37487" x="1666875" y="2930525"/>
          <p14:tracePt t="37490" x="1714500" y="2914650"/>
          <p14:tracePt t="37504" x="1760538" y="2897188"/>
          <p14:tracePt t="37507" x="1808163" y="2884488"/>
          <p14:tracePt t="37520" x="1820863" y="2871788"/>
          <p14:tracePt t="37524" x="1846263" y="2871788"/>
          <p14:tracePt t="37536" x="1871663" y="2871788"/>
          <p14:tracePt t="37540" x="1901825" y="2871788"/>
          <p14:tracePt t="37554" x="1990725" y="2871788"/>
          <p14:tracePt t="37570" x="2046288" y="2871788"/>
          <p14:tracePt t="37586" x="2101850" y="2871788"/>
          <p14:tracePt t="37603" x="2157413" y="2871788"/>
          <p14:tracePt t="37620" x="2182813" y="2871788"/>
          <p14:tracePt t="37636" x="2271713" y="2871788"/>
          <p14:tracePt t="37654" x="2327275" y="2871788"/>
          <p14:tracePt t="37670" x="2420938" y="2897188"/>
          <p14:tracePt t="37687" x="2547938" y="2897188"/>
          <p14:tracePt t="37690" x="2578100" y="2897188"/>
          <p14:tracePt t="37707" x="2603500" y="2897188"/>
          <p14:tracePt t="37720" x="2649538" y="2914650"/>
          <p14:tracePt t="37724" x="2662238" y="2922588"/>
          <p14:tracePt t="37737" x="2714625" y="2922588"/>
          <p14:tracePt t="37754" x="2808288" y="2922588"/>
          <p14:tracePt t="37770" x="2917825" y="2914650"/>
          <p14:tracePt t="37786" x="2995613" y="2867025"/>
          <p14:tracePt t="37803" x="3084513" y="2867025"/>
          <p14:tracePt t="37819" x="3130550" y="2851150"/>
          <p14:tracePt t="37866" x="3143250" y="2836863"/>
          <p14:tracePt t="37978" x="3168650" y="2836863"/>
          <p14:tracePt t="38387" x="3194050" y="2836863"/>
          <p14:tracePt t="38395" x="3206750" y="2846388"/>
          <p14:tracePt t="38403" x="3221038" y="2859088"/>
          <p14:tracePt t="38443" x="3246438" y="2859088"/>
          <p14:tracePt t="38459" x="3292475" y="2876550"/>
          <p14:tracePt t="38466" x="3305175" y="2889250"/>
          <p14:tracePt t="38482" x="3330575" y="2889250"/>
          <p14:tracePt t="38499" x="3355975" y="2889250"/>
          <p14:tracePt t="38506" x="3386138" y="2889250"/>
          <p14:tracePt t="38520" x="3411538" y="2889250"/>
          <p14:tracePt t="38523" x="3500438" y="2905125"/>
          <p14:tracePt t="38536" x="3513138" y="2917825"/>
          <p14:tracePt t="38539" x="3540125" y="2917825"/>
          <p14:tracePt t="38553" x="3565525" y="2917825"/>
          <p14:tracePt t="38570" x="3619500" y="2917825"/>
          <p14:tracePt t="38586" x="3675063" y="2917825"/>
          <p14:tracePt t="38603" x="3765550" y="2917825"/>
          <p14:tracePt t="38620" x="3819525" y="2917825"/>
          <p14:tracePt t="38637" x="3875088" y="2917825"/>
          <p14:tracePt t="38653" x="3925888" y="2917825"/>
          <p14:tracePt t="38670" x="3981450" y="2917825"/>
          <p14:tracePt t="38686" x="4070350" y="2917825"/>
          <p14:tracePt t="38690" x="4100513" y="2917825"/>
          <p14:tracePt t="38704" x="4164013" y="2917825"/>
          <p14:tracePt t="38707" x="4189413" y="2917825"/>
          <p14:tracePt t="38720" x="4219575" y="2917825"/>
          <p14:tracePt t="38723" x="4244975" y="2917825"/>
          <p14:tracePt t="38737" x="4300538" y="2917825"/>
          <p14:tracePt t="38755" x="4343400" y="2917825"/>
          <p14:tracePt t="38770" x="4356100" y="2917825"/>
          <p14:tracePt t="38787" x="4411663" y="2917825"/>
          <p14:tracePt t="38811" x="4437063" y="2917825"/>
          <p14:tracePt t="38834" x="4467225" y="2917825"/>
          <p14:tracePt t="38978" x="4492625" y="2917825"/>
          <p14:tracePt t="39403" x="4518025" y="2917825"/>
          <p14:tracePt t="39418" x="4548188" y="2917825"/>
          <p14:tracePt t="39443" x="4573588" y="2917825"/>
          <p14:tracePt t="39459" x="4602163" y="2917825"/>
          <p14:tracePt t="39466" x="4629150" y="2917825"/>
          <p14:tracePt t="39475" x="4654550" y="2917825"/>
          <p14:tracePt t="39486" x="4718050" y="2917825"/>
          <p14:tracePt t="39503" x="4892675" y="2917825"/>
          <p14:tracePt t="39506" x="4956175" y="2917825"/>
          <p14:tracePt t="39519" x="5019675" y="2917825"/>
          <p14:tracePt t="39522" x="5080000" y="2917825"/>
          <p14:tracePt t="39536" x="5108575" y="2917825"/>
          <p14:tracePt t="39540" x="5133975" y="2917825"/>
          <p14:tracePt t="42066" x="5227638" y="2867025"/>
          <p14:tracePt t="42074" x="5556250" y="2620963"/>
          <p14:tracePt t="42086" x="5972175" y="2297113"/>
          <p14:tracePt t="42104" x="6896100" y="1709738"/>
          <p14:tracePt t="42107" x="7415213" y="1362075"/>
          <p14:tracePt t="42120" x="7712075" y="1144588"/>
          <p14:tracePt t="42123" x="7874000" y="1008063"/>
          <p14:tracePt t="42136" x="7899400" y="995363"/>
          <p14:tracePt t="42451" x="7988300" y="1008063"/>
          <p14:tracePt t="42459" x="8053388" y="1008063"/>
          <p14:tracePt t="42469" x="8116888" y="1008063"/>
          <p14:tracePt t="42486" x="8185150" y="1042988"/>
          <p14:tracePt t="42489" x="8210550" y="1042988"/>
          <p14:tracePt t="42514" x="8223250" y="1050925"/>
          <p14:tracePt t="42523" x="8213725" y="1093788"/>
          <p14:tracePt t="42536" x="8185150" y="1122363"/>
          <p14:tracePt t="42539" x="8116888" y="1157288"/>
          <p14:tracePt t="42555" x="7896225" y="1258888"/>
          <p14:tracePt t="42569" x="7712075" y="1441450"/>
          <p14:tracePt t="42587" x="7453313" y="1654175"/>
          <p14:tracePt t="42602" x="7258050" y="1889125"/>
          <p14:tracePt t="42619" x="7078663" y="2071688"/>
          <p14:tracePt t="42636" x="6823075" y="2241550"/>
          <p14:tracePt t="42652" x="6623050" y="2360613"/>
          <p14:tracePt t="42669" x="6423025" y="2479675"/>
          <p14:tracePt t="42685" x="6227763" y="2598738"/>
          <p14:tracePt t="42702" x="6007100" y="2679700"/>
          <p14:tracePt t="42705" x="5883275" y="2744788"/>
          <p14:tracePt t="42719" x="5784850" y="2803525"/>
          <p14:tracePt t="42722" x="5607050" y="2846388"/>
          <p14:tracePt t="42736" x="5483225" y="2889250"/>
          <p14:tracePt t="42739" x="5359400" y="2930525"/>
          <p14:tracePt t="42753" x="5265738" y="2960688"/>
          <p14:tracePt t="42769" x="5156200" y="2973388"/>
          <p14:tracePt t="42786" x="5121275" y="2986088"/>
          <p14:tracePt t="42804" x="5108575" y="2998788"/>
          <p14:tracePt t="42819" x="5095875" y="3011488"/>
          <p14:tracePt t="42874" x="5083175" y="3024188"/>
          <p14:tracePt t="42898" x="5121275" y="3036888"/>
          <p14:tracePt t="42906" x="5146675" y="3036888"/>
          <p14:tracePt t="42920" x="5176838" y="3036888"/>
          <p14:tracePt t="42923" x="5240338" y="3036888"/>
          <p14:tracePt t="42936" x="5265738" y="3036888"/>
          <p14:tracePt t="42938" x="5292725" y="3036888"/>
          <p14:tracePt t="42952" x="5321300" y="3036888"/>
          <p14:tracePt t="42955" x="5346700" y="3036888"/>
          <p14:tracePt t="43018" x="5326063" y="3036888"/>
          <p14:tracePt t="43026" x="5295900" y="3036888"/>
          <p14:tracePt t="43035" x="5270500" y="3036888"/>
          <p14:tracePt t="43052" x="5176838" y="3067050"/>
          <p14:tracePt t="43069" x="4895850" y="3105150"/>
          <p14:tracePt t="43085" x="4518025" y="3152775"/>
          <p14:tracePt t="43102" x="4194175" y="3236913"/>
          <p14:tracePt t="43119" x="4054475" y="3271838"/>
          <p14:tracePt t="43122" x="4024313" y="3302000"/>
          <p14:tracePt t="43137" x="3998913" y="3302000"/>
          <p14:tracePt t="43171" x="3986213" y="3314700"/>
          <p14:tracePt t="43202" x="4024313" y="3327400"/>
          <p14:tracePt t="43210" x="4049713" y="3327400"/>
          <p14:tracePt t="43220" x="4156075" y="3327400"/>
          <p14:tracePt t="43236" x="4283075" y="3327400"/>
          <p14:tracePt t="43253" x="4411663" y="3327400"/>
          <p14:tracePt t="43269" x="4457700" y="3314700"/>
          <p14:tracePt t="43314" x="4457700" y="3289300"/>
          <p14:tracePt t="43330" x="4449763" y="3276600"/>
          <p14:tracePt t="43339" x="4424363" y="3249613"/>
          <p14:tracePt t="43345" x="4398963" y="3249613"/>
          <p14:tracePt t="43354" x="4368800" y="3249613"/>
          <p14:tracePt t="43369" x="4241800" y="3249613"/>
          <p14:tracePt t="43386" x="4113213" y="3249613"/>
          <p14:tracePt t="43426" x="4100513" y="3259138"/>
          <p14:tracePt t="43442" x="4100513" y="3284538"/>
          <p14:tracePt t="43458" x="4110038" y="3297238"/>
          <p14:tracePt t="43466" x="4135438" y="3297238"/>
          <p14:tracePt t="43474" x="4198938" y="3297238"/>
          <p14:tracePt t="43486" x="4262438" y="3297238"/>
          <p14:tracePt t="43502" x="4402138" y="3228975"/>
          <p14:tracePt t="43519" x="4594225" y="3155950"/>
          <p14:tracePt t="43522" x="4667250" y="3117850"/>
          <p14:tracePt t="43536" x="4733925" y="3084513"/>
          <p14:tracePt t="43539" x="4827588" y="3067050"/>
          <p14:tracePt t="43553" x="4857750" y="3036888"/>
          <p14:tracePt t="43570" x="4857750" y="3008313"/>
          <p14:tracePt t="43587" x="4857750" y="2982913"/>
          <p14:tracePt t="43611" x="4857750" y="2952750"/>
          <p14:tracePt t="43626" x="4849813" y="2943225"/>
          <p14:tracePt t="43637" x="4824413" y="2943225"/>
          <p14:tracePt t="43652" x="4733925" y="2943225"/>
          <p14:tracePt t="43669" x="4581525" y="2957513"/>
          <p14:tracePt t="43686" x="4437063" y="3046413"/>
          <p14:tracePt t="43689" x="4313238" y="3109913"/>
          <p14:tracePt t="43703" x="4283075" y="3140075"/>
          <p14:tracePt t="43719" x="4219575" y="3198813"/>
          <p14:tracePt t="43722" x="4219575" y="3224213"/>
          <p14:tracePt t="43735" x="4229100" y="3236913"/>
          <p14:tracePt t="43738" x="4241800" y="3249613"/>
          <p14:tracePt t="43752" x="4254500" y="3262313"/>
          <p14:tracePt t="43755" x="4279900" y="3262313"/>
          <p14:tracePt t="43770" x="4351338" y="3262313"/>
          <p14:tracePt t="43785" x="4462463" y="3262313"/>
          <p14:tracePt t="43802" x="4513263" y="3262313"/>
          <p14:tracePt t="43819" x="4543425" y="3262313"/>
          <p14:tracePt t="43836" x="4589463" y="3224213"/>
          <p14:tracePt t="43852" x="4589463" y="3195638"/>
          <p14:tracePt t="43869" x="4589463" y="3170238"/>
          <p14:tracePt t="43886" x="4564063" y="3140075"/>
          <p14:tracePt t="43889" x="4551363" y="3127375"/>
          <p14:tracePt t="43903" x="4525963" y="3127375"/>
          <p14:tracePt t="43906" x="4495800" y="3127375"/>
          <p14:tracePt t="43918" x="4470400" y="3127375"/>
          <p14:tracePt t="43936" x="4402138" y="3155950"/>
          <p14:tracePt t="43939" x="4373563" y="3186113"/>
          <p14:tracePt t="43952" x="4360863" y="3198813"/>
          <p14:tracePt t="43954" x="4360863" y="3224213"/>
          <p14:tracePt t="43969" x="4360863" y="3314700"/>
          <p14:tracePt t="43986" x="4360863" y="3368675"/>
          <p14:tracePt t="44002" x="4368800" y="3408363"/>
          <p14:tracePt t="44018" x="4419600" y="3408363"/>
          <p14:tracePt t="44035" x="4475163" y="3408363"/>
          <p14:tracePt t="44052" x="4505325" y="3408363"/>
          <p14:tracePt t="44068" x="4530725" y="3408363"/>
          <p14:tracePt t="44085" x="4543425" y="3403600"/>
          <p14:tracePt t="44102" x="4543425" y="3378200"/>
          <p14:tracePt t="44123" x="4535488" y="3365500"/>
          <p14:tracePt t="44139" x="4508500" y="3365500"/>
          <p14:tracePt t="44155" x="4483100" y="3365500"/>
          <p14:tracePt t="44169" x="4454525" y="3365500"/>
          <p14:tracePt t="44185" x="4429125" y="3365500"/>
          <p14:tracePt t="44234" x="4449763" y="3365500"/>
          <p14:tracePt t="44241" x="4479925" y="3365500"/>
          <p14:tracePt t="44252" x="4543425" y="3365500"/>
          <p14:tracePt t="44268" x="4602163" y="3297238"/>
          <p14:tracePt t="44286" x="4614863" y="3284538"/>
          <p14:tracePt t="44302" x="4614863" y="3259138"/>
          <p14:tracePt t="44319" x="4614863" y="3233738"/>
          <p14:tracePt t="44339" x="4606925" y="3221038"/>
          <p14:tracePt t="44354" x="4551363" y="3221038"/>
          <p14:tracePt t="44369" x="4462463" y="3249613"/>
          <p14:tracePt t="44387" x="4283075" y="3636963"/>
          <p14:tracePt t="44403" x="4237038" y="3986213"/>
          <p14:tracePt t="44420" x="4237038" y="4325938"/>
          <p14:tracePt t="44437" x="4292600" y="4543425"/>
          <p14:tracePt t="44453" x="4538663" y="4619625"/>
          <p14:tracePt t="44470" x="4718050" y="4619625"/>
          <p14:tracePt t="44487" x="4986338" y="4619625"/>
          <p14:tracePt t="44489" x="5075238" y="4497388"/>
          <p14:tracePt t="44503" x="5092700" y="4406900"/>
          <p14:tracePt t="44506" x="5092700" y="4343400"/>
          <p14:tracePt t="44520" x="5092700" y="4233863"/>
          <p14:tracePt t="44523" x="5053013" y="4110038"/>
          <p14:tracePt t="44536" x="5019675" y="4041775"/>
          <p14:tracePt t="44540" x="4933950" y="3914775"/>
          <p14:tracePt t="44553" x="4849813" y="3786188"/>
          <p14:tracePt t="44556" x="4814888" y="3714750"/>
          <p14:tracePt t="44570" x="4649788" y="3552825"/>
          <p14:tracePt t="44586" x="4614863" y="3540125"/>
          <p14:tracePt t="44602" x="4560888" y="3540125"/>
          <p14:tracePt t="44619" x="4475163" y="3629025"/>
          <p14:tracePt t="44637" x="4437063" y="3867150"/>
          <p14:tracePt t="44652" x="4449763" y="4075113"/>
          <p14:tracePt t="44670" x="4573588" y="4165600"/>
          <p14:tracePt t="44673" x="4662488" y="4181475"/>
          <p14:tracePt t="44687" x="4725988" y="4181475"/>
          <p14:tracePt t="44689" x="4789488" y="4181475"/>
          <p14:tracePt t="44703" x="4895850" y="4181475"/>
          <p14:tracePt t="44706" x="4986338" y="4181475"/>
          <p14:tracePt t="44720" x="5057775" y="4130675"/>
          <p14:tracePt t="44722" x="5057775" y="4067175"/>
          <p14:tracePt t="44737" x="5057775" y="3875088"/>
          <p14:tracePt t="44753" x="5032375" y="3760788"/>
          <p14:tracePt t="44769" x="4968875" y="3702050"/>
          <p14:tracePt t="44787" x="4956175" y="3687763"/>
          <p14:tracePt t="44811" x="4930775" y="3687763"/>
          <p14:tracePt t="44834" x="4918075" y="3730625"/>
          <p14:tracePt t="44842" x="4918075" y="3760788"/>
          <p14:tracePt t="44859" x="4926013" y="3768725"/>
          <p14:tracePt t="44870" x="4951413" y="3768725"/>
          <p14:tracePt t="44887" x="4976813" y="3768725"/>
          <p14:tracePt t="44907" x="4994275" y="3687763"/>
          <p14:tracePt t="44920" x="4994275" y="3624263"/>
          <p14:tracePt t="44922" x="4921250" y="3509963"/>
          <p14:tracePt t="44938" x="4700588" y="3224213"/>
          <p14:tracePt t="44954" x="4270375" y="2863850"/>
          <p14:tracePt t="44972" x="4041775" y="2722563"/>
          <p14:tracePt t="44987" x="3986213" y="2722563"/>
          <p14:tracePt t="45027" x="3973513" y="2730500"/>
          <p14:tracePt t="45034" x="3973513" y="2786063"/>
          <p14:tracePt t="45043" x="3973513" y="2851150"/>
          <p14:tracePt t="45053" x="4024313" y="2943225"/>
          <p14:tracePt t="45070" x="4084638" y="3003550"/>
          <p14:tracePt t="45086" x="4138613" y="3003550"/>
          <p14:tracePt t="45089" x="4168775" y="3003550"/>
          <p14:tracePt t="45154" x="4176713" y="2995613"/>
          <p14:tracePt t="45178" x="4173538" y="2982913"/>
          <p14:tracePt t="45194" x="4148138" y="2982913"/>
          <p14:tracePt t="45211" x="4135438" y="2990850"/>
          <p14:tracePt t="45218" x="4105275" y="3021013"/>
          <p14:tracePt t="45226" x="4105275" y="3046413"/>
          <p14:tracePt t="45243" x="4117975" y="3092450"/>
          <p14:tracePt t="45252" x="4130675" y="3092450"/>
          <p14:tracePt t="45269" x="4198938" y="3092450"/>
          <p14:tracePt t="45287" x="4368800" y="3092450"/>
          <p14:tracePt t="45290" x="4432300" y="3092450"/>
          <p14:tracePt t="45303" x="4543425" y="3059113"/>
          <p14:tracePt t="45306" x="4594225" y="3011488"/>
          <p14:tracePt t="45320" x="4725988" y="2901950"/>
          <p14:tracePt t="45323" x="4725988" y="2811463"/>
          <p14:tracePt t="45336" x="4725988" y="2786063"/>
          <p14:tracePt t="45340" x="4725988" y="2722563"/>
          <p14:tracePt t="45354" x="4725988" y="2667000"/>
          <p14:tracePt t="45370" x="4649788" y="2620963"/>
          <p14:tracePt t="45387" x="4624388" y="2598738"/>
          <p14:tracePt t="45403" x="4573588" y="2598738"/>
          <p14:tracePt t="45420" x="4449763" y="2717800"/>
          <p14:tracePt t="45436" x="4373563" y="2909888"/>
          <p14:tracePt t="45453" x="4373563" y="3143250"/>
          <p14:tracePt t="45469" x="4373563" y="3373438"/>
          <p14:tracePt t="45486" x="4454525" y="3454400"/>
          <p14:tracePt t="45503" x="4645025" y="3530600"/>
          <p14:tracePt t="45506" x="4708525" y="3530600"/>
          <p14:tracePt t="45520" x="4773613" y="3530600"/>
          <p14:tracePt t="45523" x="4879975" y="3530600"/>
          <p14:tracePt t="45536" x="4994275" y="3530600"/>
          <p14:tracePt t="45539" x="5032375" y="3462338"/>
          <p14:tracePt t="45553" x="5049838" y="3254375"/>
          <p14:tracePt t="45571" x="4999038" y="3101975"/>
          <p14:tracePt t="45586" x="4879975" y="3016250"/>
          <p14:tracePt t="45603" x="4837113" y="2973388"/>
          <p14:tracePt t="45619" x="4786313" y="2973388"/>
          <p14:tracePt t="45636" x="4756150" y="2973388"/>
          <p14:tracePt t="45653" x="4743450" y="3016250"/>
          <p14:tracePt t="45669" x="4756150" y="3216275"/>
          <p14:tracePt t="45686" x="4895850" y="3395663"/>
          <p14:tracePt t="45689" x="4968875" y="3467100"/>
          <p14:tracePt t="45702" x="5014913" y="3514725"/>
          <p14:tracePt t="45705" x="5080000" y="3514725"/>
          <p14:tracePt t="45719" x="5143500" y="3514725"/>
          <p14:tracePt t="45721" x="5295900" y="3514725"/>
          <p14:tracePt t="45738" x="5475288" y="3514725"/>
          <p14:tracePt t="45753" x="5556250" y="3471863"/>
          <p14:tracePt t="45771" x="5589588" y="3378200"/>
          <p14:tracePt t="45788" x="5530850" y="3317875"/>
          <p14:tracePt t="45804" x="5470525" y="3271838"/>
          <p14:tracePt t="45819" x="5419725" y="3271838"/>
          <p14:tracePt t="45836" x="5343525" y="3271838"/>
          <p14:tracePt t="45853" x="5262563" y="3355975"/>
          <p14:tracePt t="45869" x="5262563" y="3530600"/>
          <p14:tracePt t="45887" x="5275263" y="3636963"/>
          <p14:tracePt t="45890" x="5305425" y="3671888"/>
          <p14:tracePt t="45903" x="5330825" y="3671888"/>
          <p14:tracePt t="45906" x="5394325" y="3671888"/>
          <p14:tracePt t="45920" x="5424488" y="3671888"/>
          <p14:tracePt t="45923" x="5487988" y="3671888"/>
          <p14:tracePt t="45936" x="5551488" y="3671888"/>
          <p14:tracePt t="45939" x="5597525" y="3624263"/>
          <p14:tracePt t="45954" x="5640388" y="3330575"/>
          <p14:tracePt t="45970" x="5640388" y="3046413"/>
          <p14:tracePt t="45986" x="5568950" y="2854325"/>
          <p14:tracePt t="46003" x="5487988" y="2773363"/>
          <p14:tracePt t="46019" x="5462588" y="2773363"/>
          <p14:tracePt t="46036" x="5368925" y="2773363"/>
          <p14:tracePt t="46053" x="5295900" y="2816225"/>
          <p14:tracePt t="46070" x="5211763" y="3063875"/>
          <p14:tracePt t="46086" x="5211763" y="3241675"/>
          <p14:tracePt t="46089" x="5211763" y="3352800"/>
          <p14:tracePt t="46103" x="5211763" y="3378200"/>
          <p14:tracePt t="46107" x="5257800" y="3424238"/>
          <p14:tracePt t="46120" x="5283200" y="3424238"/>
          <p14:tracePt t="46123" x="5313363" y="3459163"/>
          <p14:tracePt t="46136" x="5376863" y="3459163"/>
          <p14:tracePt t="46139" x="5424488" y="3446463"/>
          <p14:tracePt t="46153" x="5487988" y="3348038"/>
          <p14:tracePt t="46169" x="5487988" y="3173413"/>
          <p14:tracePt t="46186" x="5478463" y="3008313"/>
          <p14:tracePt t="46203" x="5334000" y="2901950"/>
          <p14:tracePt t="46219" x="5219700" y="2867025"/>
          <p14:tracePt t="46236" x="5130800" y="2833688"/>
          <p14:tracePt t="46253" x="4986338" y="2859088"/>
          <p14:tracePt t="46270" x="4973638" y="2927350"/>
          <p14:tracePt t="46287" x="4973638" y="3033713"/>
          <p14:tracePt t="46290" x="4973638" y="3079750"/>
          <p14:tracePt t="46303" x="4973638" y="3105150"/>
          <p14:tracePt t="46306" x="5014913" y="3155950"/>
          <p14:tracePt t="46320" x="5049838" y="3186113"/>
          <p14:tracePt t="46323" x="5075238" y="3186113"/>
          <p14:tracePt t="46336" x="5100638" y="3186113"/>
          <p14:tracePt t="46339" x="5130800" y="3186113"/>
          <p14:tracePt t="46353" x="5219700" y="3186113"/>
          <p14:tracePt t="46370" x="5232400" y="3122613"/>
          <p14:tracePt t="46387" x="5232400" y="3011488"/>
          <p14:tracePt t="46404" x="5232400" y="3003550"/>
          <p14:tracePt t="46420" x="5224463" y="2990850"/>
          <p14:tracePt t="46436" x="5199063" y="2990850"/>
          <p14:tracePt t="46452" x="5156200" y="3071813"/>
          <p14:tracePt t="46469" x="5156200" y="3249613"/>
          <p14:tracePt t="46485" x="5245100" y="3462338"/>
          <p14:tracePt t="46503" x="5394325" y="3573463"/>
          <p14:tracePt t="46507" x="5483225" y="3590925"/>
          <p14:tracePt t="46519" x="5530850" y="3608388"/>
          <p14:tracePt t="46522" x="5559425" y="3608388"/>
          <p14:tracePt t="46536" x="5607050" y="3565525"/>
          <p14:tracePt t="46539" x="5665788" y="3462338"/>
          <p14:tracePt t="46554" x="5688013" y="3148013"/>
          <p14:tracePt t="46570" x="5602288" y="2876550"/>
          <p14:tracePt t="46587" x="5445125" y="2697163"/>
          <p14:tracePt t="46603" x="5414963" y="2667000"/>
          <p14:tracePt t="46619" x="5376863" y="2628900"/>
          <p14:tracePt t="46651" x="5343525" y="2692400"/>
          <p14:tracePt t="46659" x="5326063" y="2740025"/>
          <p14:tracePt t="46669" x="5326063" y="2824163"/>
          <p14:tracePt t="46686" x="5326063" y="3024188"/>
          <p14:tracePt t="46703" x="5326063" y="3117850"/>
          <p14:tracePt t="46706" x="5326063" y="3143250"/>
          <p14:tracePt t="46719" x="5334000" y="3155950"/>
          <p14:tracePt t="46795" x="5346700" y="3148013"/>
          <p14:tracePt t="47002" x="5346700" y="3122613"/>
          <p14:tracePt t="47075" x="5338763" y="3109913"/>
          <p14:tracePt t="47091" x="5313363" y="3109913"/>
          <p14:tracePt t="47098" x="5300663" y="3109913"/>
          <p14:tracePt t="47107" x="5262563" y="3109913"/>
          <p14:tracePt t="47120" x="5232400" y="3109913"/>
          <p14:tracePt t="47123" x="5146675" y="3122613"/>
          <p14:tracePt t="47135" x="5075238" y="3160713"/>
          <p14:tracePt t="47138" x="5006975" y="3195638"/>
          <p14:tracePt t="47154" x="4892675" y="3241675"/>
          <p14:tracePt t="47170" x="4654550" y="3284538"/>
          <p14:tracePt t="47186" x="4335463" y="3327400"/>
          <p14:tracePt t="47499" x="4398963" y="3297238"/>
          <p14:tracePt t="47506" x="4522788" y="3259138"/>
          <p14:tracePt t="47521" x="4522788" y="3211513"/>
          <p14:tracePt t="47523" x="4551363" y="3182938"/>
          <p14:tracePt t="47536" x="4602163" y="3130550"/>
          <p14:tracePt t="47540" x="4632325" y="3101975"/>
          <p14:tracePt t="47552" x="4679950" y="3089275"/>
          <p14:tracePt t="47611" x="4679950" y="3059113"/>
          <p14:tracePt t="47723" x="4725988" y="3041650"/>
          <p14:tracePt t="47730" x="4751388" y="3041650"/>
          <p14:tracePt t="47739" x="4814888" y="3041650"/>
          <p14:tracePt t="47754" x="4964113" y="3041650"/>
          <p14:tracePt t="47770" x="5168900" y="3041650"/>
          <p14:tracePt t="47787" x="5300663" y="3041650"/>
          <p14:tracePt t="47803" x="5389563" y="3041650"/>
          <p14:tracePt t="47820" x="5419725" y="3041650"/>
          <p14:tracePt t="47939" x="5445125" y="3041650"/>
          <p14:tracePt t="47946" x="5475288" y="3041650"/>
          <p14:tracePt t="47955" x="5500688" y="3041650"/>
          <p14:tracePt t="48075" x="5513388" y="3041650"/>
          <p14:tracePt t="48082" x="5526088" y="3041650"/>
          <p14:tracePt t="48091" x="5551488" y="3041650"/>
          <p14:tracePt t="48107" x="5576888" y="3041650"/>
          <p14:tracePt t="48120" x="5602288" y="3041650"/>
          <p14:tracePt t="48123" x="5649913" y="3054350"/>
          <p14:tracePt t="48139" x="5662613" y="3067050"/>
          <p14:tracePt t="48202" x="5675313" y="3067050"/>
          <p14:tracePt t="48210" x="5688013" y="3067050"/>
          <p14:tracePt t="48347" x="5700713" y="3079750"/>
          <p14:tracePt t="48459" x="5713413" y="3092450"/>
          <p14:tracePt t="48475" x="5738813" y="3092450"/>
          <p14:tracePt t="48491" x="5764213" y="3092450"/>
          <p14:tracePt t="48498" x="5776913" y="3101975"/>
          <p14:tracePt t="48515" x="5789613" y="3114675"/>
          <p14:tracePt t="48523" x="5832475" y="3130550"/>
          <p14:tracePt t="48536" x="5840413" y="3140075"/>
          <p14:tracePt t="48539" x="5900738" y="3140075"/>
          <p14:tracePt t="48555" x="5926138" y="3140075"/>
          <p14:tracePt t="48571" x="5938838" y="3152775"/>
          <p14:tracePt t="48588" x="5951538" y="3165475"/>
          <p14:tracePt t="48603" x="5976938" y="3165475"/>
          <p14:tracePt t="48619" x="6002338" y="3165475"/>
          <p14:tracePt t="48675" x="6027738" y="3165475"/>
          <p14:tracePt t="48715" x="6057900" y="3165475"/>
          <p14:tracePt t="49579" x="6032500" y="3165475"/>
          <p14:tracePt t="50506" x="6007100" y="3165475"/>
          <p14:tracePt t="50531" x="5981700" y="3165475"/>
          <p14:tracePt t="51066" x="5951538" y="3165475"/>
          <p14:tracePt t="51074" x="5888038" y="3165475"/>
          <p14:tracePt t="51086" x="5822950" y="3165475"/>
          <p14:tracePt t="51103" x="4875213" y="3249613"/>
          <p14:tracePt t="51107" x="4067175" y="3249613"/>
          <p14:tracePt t="51119" x="3259138" y="3249613"/>
          <p14:tracePt t="51121" x="2624138" y="3249613"/>
          <p14:tracePt t="51136" x="2595563" y="3249613"/>
          <p14:tracePt t="51346" x="2620963" y="3224213"/>
          <p14:tracePt t="51354" x="2667000" y="3224213"/>
          <p14:tracePt t="51370" x="2714625" y="3143250"/>
          <p14:tracePt t="51386" x="2755900" y="3071813"/>
          <p14:tracePt t="51403" x="2803525" y="3059113"/>
          <p14:tracePt t="51419" x="2816225" y="3046413"/>
          <p14:tracePt t="51443" x="2841625" y="3046413"/>
          <p14:tracePt t="51459" x="2867025" y="3046413"/>
          <p14:tracePt t="51468" x="2897188" y="3016250"/>
          <p14:tracePt t="51485" x="2952750" y="3016250"/>
          <p14:tracePt t="51502" x="2965450" y="3003550"/>
          <p14:tracePt t="51635" x="2978150" y="2990850"/>
          <p14:tracePt t="51675" x="2990850" y="2998788"/>
          <p14:tracePt t="51699" x="2990850" y="3024188"/>
          <p14:tracePt t="52042" x="3003550" y="3036888"/>
          <p14:tracePt t="52050" x="3028950" y="3011488"/>
          <p14:tracePt t="52058" x="3054350" y="3011488"/>
          <p14:tracePt t="52069" x="3117850" y="3011488"/>
          <p14:tracePt t="52086" x="3343275" y="3011488"/>
          <p14:tracePt t="52090" x="3429000" y="3011488"/>
          <p14:tracePt t="52103" x="3517900" y="3011488"/>
          <p14:tracePt t="52106" x="3581400" y="3011488"/>
          <p14:tracePt t="52118" x="3644900" y="3011488"/>
          <p14:tracePt t="52136" x="3671888" y="3011488"/>
          <p14:tracePt t="52291" x="3649663" y="3011488"/>
          <p14:tracePt t="52314" x="3624263" y="3011488"/>
          <p14:tracePt t="52811" x="3594100" y="3011488"/>
          <p14:tracePt t="53283" x="3581400" y="3003550"/>
          <p14:tracePt t="53290" x="3606800" y="2960688"/>
          <p14:tracePt t="53302" x="3619500" y="2960688"/>
          <p14:tracePt t="53305" x="3644900" y="2930525"/>
          <p14:tracePt t="53323" x="3675063" y="2930525"/>
          <p14:tracePt t="53336" x="3705225" y="2901950"/>
          <p14:tracePt t="53354" x="3725863" y="2901950"/>
          <p14:tracePt t="53369" x="3751263" y="2876550"/>
          <p14:tracePt t="53386" x="3778250" y="2876550"/>
          <p14:tracePt t="53404" x="3806825" y="2876550"/>
          <p14:tracePt t="53420" x="3832225" y="2876550"/>
          <p14:tracePt t="53436" x="3857625" y="2876550"/>
          <p14:tracePt t="53452" x="3887788" y="2876550"/>
          <p14:tracePt t="53469" x="3913188" y="2876550"/>
          <p14:tracePt t="53579" x="3892550" y="2876550"/>
          <p14:tracePt t="53585" x="3879850" y="2876550"/>
          <p14:tracePt t="53603" x="3841750" y="2876550"/>
          <p14:tracePt t="53619" x="3803650" y="2876550"/>
          <p14:tracePt t="53636" x="3735388" y="2876550"/>
          <p14:tracePt t="53653" x="3641725" y="2876550"/>
          <p14:tracePt t="53670" x="3513138" y="2876550"/>
          <p14:tracePt t="53686" x="3424238" y="2876550"/>
          <p14:tracePt t="53689" x="3360738" y="2876550"/>
          <p14:tracePt t="53702" x="3297238" y="2876550"/>
          <p14:tracePt t="53719" x="3206750" y="2876550"/>
          <p14:tracePt t="53722" x="3178175" y="2876550"/>
          <p14:tracePt t="53735" x="3152775" y="2876550"/>
          <p14:tracePt t="53738" x="3087688" y="2876550"/>
          <p14:tracePt t="53752" x="3062288" y="2876550"/>
          <p14:tracePt t="53755" x="3033713" y="2876550"/>
          <p14:tracePt t="53770" x="2862263" y="2876550"/>
          <p14:tracePt t="53787" x="2735263" y="2876550"/>
          <p14:tracePt t="53805" x="2505075" y="2914650"/>
          <p14:tracePt t="53818" x="2317750" y="2947988"/>
          <p14:tracePt t="53836" x="2147888" y="2947988"/>
          <p14:tracePt t="53853" x="2058988" y="2947988"/>
          <p14:tracePt t="53869" x="2003425" y="2947988"/>
          <p14:tracePt t="53886" x="1914525" y="2947988"/>
          <p14:tracePt t="53889" x="1851025" y="2947988"/>
          <p14:tracePt t="53903" x="1820863" y="2947988"/>
          <p14:tracePt t="53906" x="1757363" y="2947988"/>
          <p14:tracePt t="53919" x="1693863" y="2947988"/>
          <p14:tracePt t="53922" x="1628775" y="2947988"/>
          <p14:tracePt t="53936" x="1522413" y="2947988"/>
          <p14:tracePt t="53938" x="1408113" y="2947988"/>
          <p14:tracePt t="53954" x="1220788" y="2917825"/>
          <p14:tracePt t="53970" x="1033463" y="2876550"/>
          <p14:tracePt t="53986" x="927100" y="2876550"/>
          <p14:tracePt t="54003" x="817563" y="2846388"/>
          <p14:tracePt t="54018" x="762000" y="2846388"/>
          <p14:tracePt t="54036" x="706438" y="2846388"/>
          <p14:tracePt t="54211" x="693738" y="2833688"/>
          <p14:tracePt t="54219" x="693738" y="2808288"/>
          <p14:tracePt t="54226" x="693738" y="2782888"/>
          <p14:tracePt t="54236" x="693738" y="2752725"/>
          <p14:tracePt t="54253" x="706438" y="2679700"/>
          <p14:tracePt t="54270" x="749300" y="2638425"/>
          <p14:tracePt t="54286" x="749300" y="2586038"/>
          <p14:tracePt t="54289" x="749300" y="2557463"/>
          <p14:tracePt t="54307" x="749300" y="2532063"/>
          <p14:tracePt t="54319" x="749300" y="2501900"/>
          <p14:tracePt t="54322" x="749300" y="2476500"/>
          <p14:tracePt t="54339" x="749300" y="2463800"/>
          <p14:tracePt t="54351" x="749300" y="2451100"/>
          <p14:tracePt t="54371" x="749300" y="2425700"/>
          <p14:tracePt t="54475" x="749300" y="2398713"/>
          <p14:tracePt t="54482" x="762000" y="2386013"/>
          <p14:tracePt t="54491" x="774700" y="2373313"/>
          <p14:tracePt t="54507" x="774700" y="2347913"/>
          <p14:tracePt t="54524" x="803275" y="2319338"/>
          <p14:tracePt t="54539" x="803275" y="2292350"/>
          <p14:tracePt t="54650" x="817563" y="2279650"/>
          <p14:tracePt t="54698" x="842963" y="2279650"/>
          <p14:tracePt t="54706" x="871538" y="2251075"/>
          <p14:tracePt t="54723" x="896938" y="2251075"/>
          <p14:tracePt t="54736" x="922338" y="2251075"/>
          <p14:tracePt t="54739" x="987425" y="2251075"/>
          <p14:tracePt t="54752" x="1050925" y="2251075"/>
          <p14:tracePt t="54755" x="1096963" y="2259013"/>
          <p14:tracePt t="54770" x="1165225" y="2271713"/>
          <p14:tracePt t="54786" x="1306513" y="2309813"/>
          <p14:tracePt t="54803" x="1476375" y="2309813"/>
          <p14:tracePt t="54819" x="1714500" y="2344738"/>
          <p14:tracePt t="54836" x="1901825" y="2378075"/>
          <p14:tracePt t="54852" x="2195513" y="2420938"/>
          <p14:tracePt t="54869" x="2459038" y="2463800"/>
          <p14:tracePt t="54885" x="2773363" y="2463800"/>
          <p14:tracePt t="54903" x="3059113" y="2463800"/>
          <p14:tracePt t="54906" x="3173413" y="2463800"/>
          <p14:tracePt t="54919" x="3317875" y="2463800"/>
          <p14:tracePt t="54922" x="3403600" y="2463800"/>
          <p14:tracePt t="54936" x="3467100" y="2463800"/>
          <p14:tracePt t="54938" x="3578225" y="2463800"/>
          <p14:tracePt t="54953" x="3667125" y="2463800"/>
          <p14:tracePt t="54970" x="3722688" y="2463800"/>
          <p14:tracePt t="54986" x="3811588" y="2463800"/>
          <p14:tracePt t="55003" x="3867150" y="2463800"/>
          <p14:tracePt t="55020" x="3892550" y="2463800"/>
          <p14:tracePt t="55035" x="3922713" y="2463800"/>
          <p14:tracePt t="55083" x="3948113" y="2463800"/>
          <p14:tracePt t="55107" x="3973513" y="2463800"/>
          <p14:tracePt t="55299" x="3986213" y="2476500"/>
          <p14:tracePt t="55306" x="3986213" y="2501900"/>
          <p14:tracePt t="55320" x="3986213" y="2532063"/>
          <p14:tracePt t="55323" x="3986213" y="2557463"/>
          <p14:tracePt t="55339" x="3956050" y="2624138"/>
          <p14:tracePt t="55355" x="3956050" y="2651125"/>
          <p14:tracePt t="55369" x="3956050" y="2679700"/>
          <p14:tracePt t="55386" x="3956050" y="2705100"/>
          <p14:tracePt t="55578" x="3943350" y="2752725"/>
          <p14:tracePt t="55585" x="3897313" y="2770188"/>
          <p14:tracePt t="55603" x="3824288" y="2811463"/>
          <p14:tracePt t="55619" x="3636963" y="2846388"/>
          <p14:tracePt t="55635" x="3287713" y="2889250"/>
          <p14:tracePt t="55652" x="2836863" y="2889250"/>
          <p14:tracePt t="55670" x="2441575" y="2889250"/>
          <p14:tracePt t="55686" x="2211388" y="2889250"/>
          <p14:tracePt t="55689" x="2147888" y="2889250"/>
          <p14:tracePt t="55702" x="2101850" y="2876550"/>
          <p14:tracePt t="55706" x="2089150" y="2863850"/>
          <p14:tracePt t="55723" x="2063750" y="2863850"/>
          <p14:tracePt t="55746" x="2033588" y="2863850"/>
          <p14:tracePt t="55762" x="1970088" y="2863850"/>
          <p14:tracePt t="55771" x="1944688" y="2863850"/>
          <p14:tracePt t="55785" x="1828800" y="2846388"/>
          <p14:tracePt t="55803" x="1790700" y="2833688"/>
          <p14:tracePt t="55819" x="1735138" y="2833688"/>
          <p14:tracePt t="55836" x="1709738" y="2833688"/>
          <p14:tracePt t="55852" x="1697038" y="2820988"/>
          <p14:tracePt t="55946" x="1684338" y="2808288"/>
          <p14:tracePt t="55963" x="1658938" y="2808288"/>
          <p14:tracePt t="55987" x="1633538" y="2808288"/>
          <p14:tracePt t="55994" x="1603375" y="2808288"/>
          <p14:tracePt t="59611" x="1612900" y="2798763"/>
          <p14:tracePt t="59619" x="1641475" y="2770188"/>
          <p14:tracePt t="59634" x="1666875" y="2709863"/>
          <p14:tracePt t="59653" x="1693863" y="2659063"/>
          <p14:tracePt t="59668" x="1693863" y="2573338"/>
          <p14:tracePt t="59685" x="1722438" y="2514600"/>
          <p14:tracePt t="59702" x="1722438" y="2489200"/>
          <p14:tracePt t="59705" x="1722438" y="2463800"/>
          <p14:tracePt t="59718" x="1722438" y="2438400"/>
          <p14:tracePt t="59721" x="1722438" y="2408238"/>
          <p14:tracePt t="59734" x="1722438" y="2382838"/>
          <p14:tracePt t="59752" x="1722438" y="2352675"/>
          <p14:tracePt t="59771" x="1722438" y="2327275"/>
          <p14:tracePt t="59979" x="1722438" y="2347913"/>
          <p14:tracePt t="60091" x="1735138" y="2360613"/>
          <p14:tracePt t="60107" x="1760538" y="2360613"/>
          <p14:tracePt t="60123" x="1785938" y="2360613"/>
          <p14:tracePt t="60130" x="1812925" y="2360613"/>
          <p14:tracePt t="60138" x="1841500" y="2360613"/>
          <p14:tracePt t="60152" x="1947863" y="2360613"/>
          <p14:tracePt t="60154" x="2011363" y="2360613"/>
          <p14:tracePt t="60169" x="2292350" y="2360613"/>
          <p14:tracePt t="60185" x="2578100" y="2360613"/>
          <p14:tracePt t="60204" x="2808288" y="2360613"/>
          <p14:tracePt t="60218" x="2943225" y="2332038"/>
          <p14:tracePt t="60235" x="3041650" y="2301875"/>
          <p14:tracePt t="60252" x="3100388" y="2271713"/>
          <p14:tracePt t="60268" x="3160713" y="2241550"/>
          <p14:tracePt t="60285" x="3186113" y="2216150"/>
          <p14:tracePt t="60378" x="3216275" y="2216150"/>
          <p14:tracePt t="60386" x="3224213" y="2225675"/>
          <p14:tracePt t="60402" x="3249613" y="2251075"/>
          <p14:tracePt t="60419" x="3249613" y="2276475"/>
          <p14:tracePt t="60435" x="3249613" y="2301875"/>
          <p14:tracePt t="60452" x="3249613" y="2327275"/>
          <p14:tracePt t="60483" x="3249613" y="2357438"/>
          <p14:tracePt t="60571" x="3249613" y="2382838"/>
          <p14:tracePt t="60578" x="3241675" y="2395538"/>
          <p14:tracePt t="60595" x="3228975" y="2408238"/>
          <p14:tracePt t="60603" x="3221038" y="2420938"/>
          <p14:tracePt t="60619" x="3206750" y="2433638"/>
          <p14:tracePt t="60637" x="3190875" y="2471738"/>
          <p14:tracePt t="60987" x="3165475" y="2471738"/>
          <p14:tracePt t="61202" x="3140075" y="2471738"/>
          <p14:tracePt t="61618" x="3109913" y="2471738"/>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rtl="0">
              <a:lnSpc>
                <a:spcPct val="107000"/>
              </a:lnSpc>
              <a:spcBef>
                <a:spcPts val="0"/>
              </a:spcBef>
              <a:spcAft>
                <a:spcPts val="800"/>
              </a:spcAft>
              <a:buFont typeface="Arial" panose="020B0604020202020204" pitchFamily="34" charset="0"/>
              <a:buChar char="•"/>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7144283"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Generally Accepted Accounting Principles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 Box 2">
            <a:extLst>
              <a:ext uri="{FF2B5EF4-FFF2-40B4-BE49-F238E27FC236}">
                <a16:creationId xmlns:a16="http://schemas.microsoft.com/office/drawing/2014/main" id="{176B438E-A419-2DBF-DA4C-EAC6FA9F8AEB}"/>
              </a:ext>
            </a:extLst>
          </p:cNvPr>
          <p:cNvSpPr txBox="1">
            <a:spLocks noChangeArrowheads="1"/>
          </p:cNvSpPr>
          <p:nvPr/>
        </p:nvSpPr>
        <p:spPr bwMode="auto">
          <a:xfrm>
            <a:off x="2959779" y="1885454"/>
            <a:ext cx="2293135" cy="1107996"/>
          </a:xfrm>
          <a:prstGeom prst="rect">
            <a:avLst/>
          </a:prstGeom>
          <a:solidFill>
            <a:srgbClr val="FFFFFF"/>
          </a:solidFill>
          <a:ln w="28575" cap="sq">
            <a:solidFill>
              <a:schemeClr val="tx1"/>
            </a:solidFill>
            <a:miter lim="800000"/>
            <a:headEnd type="none" w="sm" len="sm"/>
            <a:tailEnd type="none" w="sm" len="sm"/>
          </a:ln>
          <a:effectLst>
            <a:outerShdw dist="35921" dir="2700000" algn="ctr" rotWithShape="0">
              <a:schemeClr val="bg2"/>
            </a:outerShdw>
          </a:effectLst>
        </p:spPr>
        <p:txBody>
          <a:bodyPr wrap="square">
            <a:spAutoFit/>
          </a:bodyPr>
          <a:lstStyle>
            <a:lvl1pPr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sz="2200" b="0" dirty="0">
                <a:solidFill>
                  <a:schemeClr val="tx1"/>
                </a:solidFill>
                <a:latin typeface="Liberation Sans" panose="020B0604020202020204" pitchFamily="34" charset="0"/>
              </a:rPr>
              <a:t>Different users need financial information</a:t>
            </a:r>
          </a:p>
        </p:txBody>
      </p:sp>
      <p:sp>
        <p:nvSpPr>
          <p:cNvPr id="10" name="Text Box 3">
            <a:extLst>
              <a:ext uri="{FF2B5EF4-FFF2-40B4-BE49-F238E27FC236}">
                <a16:creationId xmlns:a16="http://schemas.microsoft.com/office/drawing/2014/main" id="{A4A4E678-A434-6AF6-716F-45AB29926824}"/>
              </a:ext>
            </a:extLst>
          </p:cNvPr>
          <p:cNvSpPr txBox="1">
            <a:spLocks noChangeArrowheads="1"/>
          </p:cNvSpPr>
          <p:nvPr/>
        </p:nvSpPr>
        <p:spPr bwMode="auto">
          <a:xfrm>
            <a:off x="1568759" y="4054066"/>
            <a:ext cx="3571584" cy="168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wrap="square">
            <a:spAutoFit/>
          </a:bodyPr>
          <a:lstStyle>
            <a:lvl1pPr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lnSpc>
                <a:spcPct val="120000"/>
              </a:lnSpc>
              <a:spcBef>
                <a:spcPct val="0"/>
              </a:spcBef>
              <a:buClrTx/>
              <a:buSzTx/>
              <a:buFontTx/>
              <a:buNone/>
            </a:pPr>
            <a:r>
              <a:rPr lang="en-US" altLang="en-US" sz="2200" b="0" dirty="0">
                <a:solidFill>
                  <a:schemeClr val="tx1"/>
                </a:solidFill>
                <a:latin typeface="Liberation Sans" panose="020B0604020202020204" pitchFamily="34" charset="0"/>
              </a:rPr>
              <a:t>The accounting profession has developed standards that are generally accepted and universally practiced.</a:t>
            </a:r>
          </a:p>
        </p:txBody>
      </p:sp>
      <p:sp>
        <p:nvSpPr>
          <p:cNvPr id="11" name="AutoShape 4">
            <a:extLst>
              <a:ext uri="{FF2B5EF4-FFF2-40B4-BE49-F238E27FC236}">
                <a16:creationId xmlns:a16="http://schemas.microsoft.com/office/drawing/2014/main" id="{F0B22F89-1BF4-83CA-6E62-25A346F8C0B5}"/>
              </a:ext>
            </a:extLst>
          </p:cNvPr>
          <p:cNvSpPr>
            <a:spLocks noChangeArrowheads="1"/>
          </p:cNvSpPr>
          <p:nvPr/>
        </p:nvSpPr>
        <p:spPr bwMode="auto">
          <a:xfrm>
            <a:off x="5894374" y="2378652"/>
            <a:ext cx="813693" cy="278077"/>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990033"/>
          </a:solidFill>
          <a:ln w="12700" cap="sq">
            <a:solidFill>
              <a:schemeClr val="tx1"/>
            </a:solidFill>
            <a:miter lim="800000"/>
            <a:headEnd type="none" w="sm" len="sm"/>
            <a:tailEnd type="none" w="sm" len="sm"/>
          </a:ln>
        </p:spPr>
        <p:txBody>
          <a:bodyPr wrap="none" anchor="ctr"/>
          <a:lstStyle/>
          <a:p>
            <a:endParaRPr lang="en-US" dirty="0">
              <a:latin typeface="Liberation Sans" panose="020B0604020202020204" pitchFamily="34" charset="0"/>
            </a:endParaRPr>
          </a:p>
        </p:txBody>
      </p:sp>
      <p:sp>
        <p:nvSpPr>
          <p:cNvPr id="12" name="Text Box 5">
            <a:extLst>
              <a:ext uri="{FF2B5EF4-FFF2-40B4-BE49-F238E27FC236}">
                <a16:creationId xmlns:a16="http://schemas.microsoft.com/office/drawing/2014/main" id="{2D6C8563-36EF-3EB6-B7A8-E78A06D605CF}"/>
              </a:ext>
            </a:extLst>
          </p:cNvPr>
          <p:cNvSpPr txBox="1">
            <a:spLocks noChangeArrowheads="1"/>
          </p:cNvSpPr>
          <p:nvPr/>
        </p:nvSpPr>
        <p:spPr bwMode="auto">
          <a:xfrm>
            <a:off x="7380138" y="1857925"/>
            <a:ext cx="3402717" cy="1673920"/>
          </a:xfrm>
          <a:prstGeom prst="rect">
            <a:avLst/>
          </a:prstGeom>
          <a:solidFill>
            <a:srgbClr val="FFFFFF"/>
          </a:solidFill>
          <a:ln w="28575" cap="sq">
            <a:solidFill>
              <a:schemeClr val="tx1"/>
            </a:solidFill>
            <a:miter lim="800000"/>
            <a:headEnd type="none" w="sm" len="sm"/>
            <a:tailEnd type="none" w="sm" len="sm"/>
          </a:ln>
          <a:effectLst>
            <a:outerShdw dist="35921" dir="2700000" algn="ctr" rotWithShape="0">
              <a:schemeClr val="bg2"/>
            </a:outerShdw>
          </a:effectLst>
        </p:spPr>
        <p:txBody>
          <a:bodyPr wrap="square">
            <a:spAutoFit/>
          </a:bodyPr>
          <a:lstStyle>
            <a:lvl1pPr marL="57150" indent="-3175" algn="l">
              <a:spcBef>
                <a:spcPct val="20000"/>
              </a:spcBef>
              <a:buClr>
                <a:schemeClr val="accent2"/>
              </a:buClr>
              <a:buSzPct val="75000"/>
              <a:buFont typeface="Wingdings" pitchFamily="2" charset="2"/>
              <a:buChar char="l"/>
              <a:defRPr sz="2800" b="1">
                <a:solidFill>
                  <a:schemeClr val="bg2"/>
                </a:solidFill>
                <a:latin typeface="Arial" charset="0"/>
              </a:defRPr>
            </a:lvl1pPr>
            <a:lvl2pPr marL="5143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10000"/>
              </a:spcBef>
              <a:buClrTx/>
              <a:buSzTx/>
              <a:buFontTx/>
              <a:buNone/>
            </a:pPr>
            <a:r>
              <a:rPr lang="en-US" altLang="en-US" sz="2200" b="0" dirty="0">
                <a:solidFill>
                  <a:schemeClr val="tx1"/>
                </a:solidFill>
                <a:latin typeface="Liberation Sans" panose="020B0604020202020204" pitchFamily="34" charset="0"/>
              </a:rPr>
              <a:t>Financial Statements</a:t>
            </a:r>
          </a:p>
          <a:p>
            <a:pPr lvl="1">
              <a:lnSpc>
                <a:spcPct val="105000"/>
              </a:lnSpc>
              <a:buClr>
                <a:srgbClr val="800000"/>
              </a:buClr>
              <a:buSzPct val="80000"/>
              <a:buFont typeface="Wingdings" pitchFamily="2" charset="2"/>
              <a:buChar char="u"/>
            </a:pPr>
            <a:r>
              <a:rPr lang="en-US" altLang="en-US" sz="1400" b="0" dirty="0">
                <a:solidFill>
                  <a:schemeClr val="tx1"/>
                </a:solidFill>
                <a:latin typeface="Liberation Sans" panose="020B0604020202020204" pitchFamily="34" charset="0"/>
              </a:rPr>
              <a:t>Balance Sheet</a:t>
            </a:r>
          </a:p>
          <a:p>
            <a:pPr lvl="1">
              <a:lnSpc>
                <a:spcPct val="105000"/>
              </a:lnSpc>
              <a:spcBef>
                <a:spcPct val="0"/>
              </a:spcBef>
              <a:buClr>
                <a:srgbClr val="800000"/>
              </a:buClr>
              <a:buSzPct val="80000"/>
              <a:buFont typeface="Wingdings" pitchFamily="2" charset="2"/>
              <a:buChar char="u"/>
            </a:pPr>
            <a:r>
              <a:rPr lang="en-US" altLang="en-US" sz="1400" b="0" dirty="0">
                <a:solidFill>
                  <a:schemeClr val="tx1"/>
                </a:solidFill>
                <a:latin typeface="Liberation Sans" panose="020B0604020202020204" pitchFamily="34" charset="0"/>
              </a:rPr>
              <a:t>Income Statement</a:t>
            </a:r>
          </a:p>
          <a:p>
            <a:pPr lvl="1">
              <a:lnSpc>
                <a:spcPct val="105000"/>
              </a:lnSpc>
              <a:spcBef>
                <a:spcPct val="0"/>
              </a:spcBef>
              <a:buClr>
                <a:srgbClr val="800000"/>
              </a:buClr>
              <a:buSzPct val="80000"/>
              <a:buFont typeface="Wingdings" pitchFamily="2" charset="2"/>
              <a:buChar char="u"/>
            </a:pPr>
            <a:r>
              <a:rPr lang="en-US" altLang="en-US" sz="1400" b="0" dirty="0">
                <a:solidFill>
                  <a:schemeClr val="tx1"/>
                </a:solidFill>
                <a:latin typeface="Liberation Sans" panose="020B0604020202020204" pitchFamily="34" charset="0"/>
              </a:rPr>
              <a:t>Statement of Owner's Equity</a:t>
            </a:r>
          </a:p>
          <a:p>
            <a:pPr lvl="1">
              <a:lnSpc>
                <a:spcPct val="105000"/>
              </a:lnSpc>
              <a:spcBef>
                <a:spcPct val="0"/>
              </a:spcBef>
              <a:buClr>
                <a:srgbClr val="800000"/>
              </a:buClr>
              <a:buSzPct val="80000"/>
              <a:buFont typeface="Wingdings" pitchFamily="2" charset="2"/>
              <a:buChar char="u"/>
            </a:pPr>
            <a:r>
              <a:rPr lang="en-US" altLang="en-US" sz="1400" b="0" dirty="0">
                <a:solidFill>
                  <a:schemeClr val="tx1"/>
                </a:solidFill>
                <a:latin typeface="Liberation Sans" panose="020B0604020202020204" pitchFamily="34" charset="0"/>
              </a:rPr>
              <a:t>Statement of Cash Flows</a:t>
            </a:r>
          </a:p>
          <a:p>
            <a:pPr lvl="1">
              <a:lnSpc>
                <a:spcPct val="105000"/>
              </a:lnSpc>
              <a:spcBef>
                <a:spcPct val="0"/>
              </a:spcBef>
              <a:spcAft>
                <a:spcPct val="25000"/>
              </a:spcAft>
              <a:buClr>
                <a:srgbClr val="800000"/>
              </a:buClr>
              <a:buSzPct val="80000"/>
              <a:buFont typeface="Wingdings" pitchFamily="2" charset="2"/>
              <a:buChar char="u"/>
            </a:pPr>
            <a:r>
              <a:rPr lang="en-US" altLang="en-US" sz="1400" b="0" dirty="0">
                <a:solidFill>
                  <a:schemeClr val="tx1"/>
                </a:solidFill>
                <a:latin typeface="Liberation Sans" panose="020B0604020202020204" pitchFamily="34" charset="0"/>
              </a:rPr>
              <a:t>Note Disclosure</a:t>
            </a:r>
          </a:p>
          <a:p>
            <a:pPr lvl="1">
              <a:lnSpc>
                <a:spcPct val="105000"/>
              </a:lnSpc>
              <a:spcBef>
                <a:spcPct val="0"/>
              </a:spcBef>
              <a:spcAft>
                <a:spcPct val="25000"/>
              </a:spcAft>
              <a:buClr>
                <a:srgbClr val="800000"/>
              </a:buClr>
              <a:buSzPct val="80000"/>
              <a:buFont typeface="Wingdings" pitchFamily="2" charset="2"/>
              <a:buChar char="u"/>
            </a:pPr>
            <a:endParaRPr lang="en-US" altLang="en-US" sz="100" b="0" dirty="0">
              <a:solidFill>
                <a:schemeClr val="tx1"/>
              </a:solidFill>
              <a:latin typeface="Liberation Sans" panose="020B0604020202020204" pitchFamily="34" charset="0"/>
            </a:endParaRPr>
          </a:p>
        </p:txBody>
      </p:sp>
      <p:sp>
        <p:nvSpPr>
          <p:cNvPr id="13" name="Rectangle 6">
            <a:extLst>
              <a:ext uri="{FF2B5EF4-FFF2-40B4-BE49-F238E27FC236}">
                <a16:creationId xmlns:a16="http://schemas.microsoft.com/office/drawing/2014/main" id="{E696AEBB-57A8-1843-2C87-F1D7230304E3}"/>
              </a:ext>
            </a:extLst>
          </p:cNvPr>
          <p:cNvSpPr>
            <a:spLocks noChangeArrowheads="1"/>
          </p:cNvSpPr>
          <p:nvPr/>
        </p:nvSpPr>
        <p:spPr bwMode="auto">
          <a:xfrm>
            <a:off x="7516412" y="4333903"/>
            <a:ext cx="3106829" cy="1459906"/>
          </a:xfrm>
          <a:prstGeom prst="rect">
            <a:avLst/>
          </a:prstGeom>
          <a:solidFill>
            <a:srgbClr val="0000CC"/>
          </a:solidFill>
          <a:ln w="38100" cap="sq">
            <a:solidFill>
              <a:schemeClr val="tx1"/>
            </a:solidFill>
            <a:miter lim="800000"/>
            <a:headEnd type="none" w="sm" len="sm"/>
            <a:tailEnd type="none" w="sm" len="sm"/>
          </a:ln>
          <a:effectLst>
            <a:outerShdw dist="35921" dir="2700000" algn="ctr" rotWithShape="0">
              <a:schemeClr val="bg2"/>
            </a:outerShdw>
          </a:effectLst>
        </p:spPr>
        <p:txBody>
          <a:bodyPr tIns="0" anchor="ctr"/>
          <a:lstStyle/>
          <a:p>
            <a:pPr>
              <a:defRPr/>
            </a:pPr>
            <a:r>
              <a:rPr lang="en-US" b="1" dirty="0">
                <a:solidFill>
                  <a:schemeClr val="bg1"/>
                </a:solidFill>
                <a:effectLst>
                  <a:outerShdw blurRad="38100" dist="38100" dir="2700000" algn="tl">
                    <a:srgbClr val="000000"/>
                  </a:outerShdw>
                </a:effectLst>
                <a:latin typeface="Liberation Sans" panose="020B0604020202020204" pitchFamily="34" charset="0"/>
              </a:rPr>
              <a:t>Generally Accepted Accounting Principles (GAAP)</a:t>
            </a:r>
          </a:p>
        </p:txBody>
      </p:sp>
      <p:sp>
        <p:nvSpPr>
          <p:cNvPr id="14" name="AutoShape 7">
            <a:extLst>
              <a:ext uri="{FF2B5EF4-FFF2-40B4-BE49-F238E27FC236}">
                <a16:creationId xmlns:a16="http://schemas.microsoft.com/office/drawing/2014/main" id="{062F52CE-9EA6-9CD2-A03C-E789A23E606D}"/>
              </a:ext>
            </a:extLst>
          </p:cNvPr>
          <p:cNvSpPr>
            <a:spLocks noChangeArrowheads="1"/>
          </p:cNvSpPr>
          <p:nvPr/>
        </p:nvSpPr>
        <p:spPr bwMode="auto">
          <a:xfrm>
            <a:off x="5931361" y="4789793"/>
            <a:ext cx="739721" cy="208558"/>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990033"/>
          </a:solidFill>
          <a:ln w="12700" cap="sq">
            <a:solidFill>
              <a:schemeClr val="tx1"/>
            </a:solidFill>
            <a:miter lim="800000"/>
            <a:headEnd type="none" w="sm" len="sm"/>
            <a:tailEnd type="none" w="sm" len="sm"/>
          </a:ln>
        </p:spPr>
        <p:txBody>
          <a:bodyPr wrap="none" anchor="ctr"/>
          <a:lstStyle/>
          <a:p>
            <a:endParaRPr lang="en-US" dirty="0">
              <a:latin typeface="Liberation Sans" panose="020B0604020202020204" pitchFamily="34" charset="0"/>
            </a:endParaRPr>
          </a:p>
        </p:txBody>
      </p:sp>
      <p:sp>
        <p:nvSpPr>
          <p:cNvPr id="15" name="AutoShape 8">
            <a:extLst>
              <a:ext uri="{FF2B5EF4-FFF2-40B4-BE49-F238E27FC236}">
                <a16:creationId xmlns:a16="http://schemas.microsoft.com/office/drawing/2014/main" id="{FD7D24E7-5FF6-1601-F937-648ACE1D8EB5}"/>
              </a:ext>
            </a:extLst>
          </p:cNvPr>
          <p:cNvSpPr>
            <a:spLocks noChangeArrowheads="1"/>
          </p:cNvSpPr>
          <p:nvPr/>
        </p:nvSpPr>
        <p:spPr bwMode="auto">
          <a:xfrm rot="-5400000">
            <a:off x="9005684" y="3821916"/>
            <a:ext cx="486635" cy="221916"/>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990033"/>
          </a:solidFill>
          <a:ln w="12700" cap="sq">
            <a:solidFill>
              <a:schemeClr val="tx1"/>
            </a:solidFill>
            <a:miter lim="800000"/>
            <a:headEnd type="none" w="sm" len="sm"/>
            <a:tailEnd type="none" w="sm" len="sm"/>
          </a:ln>
        </p:spPr>
        <p:txBody>
          <a:bodyPr vert="eaVert" wrap="none" anchor="ctr"/>
          <a:lstStyle/>
          <a:p>
            <a:endParaRPr lang="en-US" dirty="0">
              <a:latin typeface="Liberation Sans" panose="020B0604020202020204" pitchFamily="34" charset="0"/>
            </a:endParaRPr>
          </a:p>
        </p:txBody>
      </p:sp>
    </p:spTree>
    <p:extLst>
      <p:ext uri="{BB962C8B-B14F-4D97-AF65-F5344CB8AC3E}">
        <p14:creationId xmlns:p14="http://schemas.microsoft.com/office/powerpoint/2010/main" val="2872575197"/>
      </p:ext>
    </p:extLst>
  </p:cSld>
  <p:clrMapOvr>
    <a:masterClrMapping/>
  </p:clrMapOvr>
  <mc:AlternateContent xmlns:mc="http://schemas.openxmlformats.org/markup-compatibility/2006" xmlns:p14="http://schemas.microsoft.com/office/powerpoint/2010/main">
    <mc:Choice Requires="p14">
      <p:transition p14:dur="10" advTm="242456"/>
    </mc:Choice>
    <mc:Fallback xmlns="">
      <p:transition advTm="242456"/>
    </mc:Fallback>
  </mc:AlternateContent>
  <p:extLst>
    <p:ext uri="{3A86A75C-4F4B-4683-9AE1-C65F6400EC91}">
      <p14:laserTraceLst xmlns:p14="http://schemas.microsoft.com/office/powerpoint/2010/main">
        <p14:tracePtLst>
          <p14:tracePt t="5427" x="3097213" y="2484438"/>
          <p14:tracePt t="5434" x="3105150" y="2497138"/>
          <p14:tracePt t="5443" x="3148013" y="2509838"/>
          <p14:tracePt t="5458" x="3221038" y="2527300"/>
          <p14:tracePt t="5476" x="3317875" y="2560638"/>
          <p14:tracePt t="5491" x="3411538" y="2595563"/>
          <p14:tracePt t="5509" x="3471863" y="2624138"/>
          <p14:tracePt t="5525" x="3535363" y="2624138"/>
          <p14:tracePt t="5541" x="3590925" y="2654300"/>
          <p14:tracePt t="5558" x="3649663" y="2684463"/>
          <p14:tracePt t="5574" x="3735388" y="2714625"/>
          <p14:tracePt t="5591" x="3832225" y="2747963"/>
          <p14:tracePt t="5608" x="3862388" y="2778125"/>
          <p14:tracePt t="5611" x="3887788" y="2778125"/>
          <p14:tracePt t="5625" x="3913188" y="2778125"/>
          <p14:tracePt t="5627" x="3960813" y="2790825"/>
          <p14:tracePt t="5642" x="4003675" y="2833688"/>
          <p14:tracePt t="5659" x="4070350" y="2867025"/>
          <p14:tracePt t="5675" x="4117975" y="2879725"/>
          <p14:tracePt t="5692" x="4148138" y="2909888"/>
          <p14:tracePt t="5715" x="4176713" y="2943225"/>
          <p14:tracePt t="5724" x="4176713" y="2970213"/>
          <p14:tracePt t="5742" x="4189413" y="3008313"/>
          <p14:tracePt t="5757" x="4229100" y="3046413"/>
          <p14:tracePt t="5775" x="4300538" y="3148013"/>
          <p14:tracePt t="5778" x="4300538" y="3211513"/>
          <p14:tracePt t="5791" x="4300538" y="3276600"/>
          <p14:tracePt t="5794" x="4330700" y="3305175"/>
          <p14:tracePt t="5807" x="4330700" y="3368675"/>
          <p14:tracePt t="5810" x="4330700" y="3433763"/>
          <p14:tracePt t="5824" x="4330700" y="3459163"/>
          <p14:tracePt t="5827" x="4300538" y="3527425"/>
          <p14:tracePt t="5842" x="4241800" y="3586163"/>
          <p14:tracePt t="5859" x="4151313" y="3646488"/>
          <p14:tracePt t="5874" x="4057650" y="3675063"/>
          <p14:tracePt t="5891" x="3981450" y="3692525"/>
          <p14:tracePt t="5907" x="3892550" y="3692525"/>
          <p14:tracePt t="5925" x="3798888" y="3692525"/>
          <p14:tracePt t="5941" x="3675063" y="3692525"/>
          <p14:tracePt t="5959" x="3449638" y="3692525"/>
          <p14:tracePt t="5961" x="3327400" y="3659188"/>
          <p14:tracePt t="5976" x="3267075" y="3556000"/>
          <p14:tracePt t="5979" x="3117850" y="3492500"/>
          <p14:tracePt t="5990" x="2935288" y="3403600"/>
          <p14:tracePt t="5994" x="2782888" y="3335338"/>
          <p14:tracePt t="6008" x="2689225" y="3297238"/>
          <p14:tracePt t="6011" x="2560638" y="3236913"/>
          <p14:tracePt t="6025" x="2463800" y="3173413"/>
          <p14:tracePt t="6028" x="2360613" y="3114675"/>
          <p14:tracePt t="6041" x="2314575" y="3101975"/>
          <p14:tracePt t="6044" x="2266950" y="3049588"/>
          <p14:tracePt t="6059" x="2254250" y="3036888"/>
          <p14:tracePt t="6075" x="2228850" y="3016250"/>
          <p14:tracePt t="6092" x="2190750" y="2978150"/>
          <p14:tracePt t="6108" x="2178050" y="2965450"/>
          <p14:tracePt t="6124" x="2152650" y="2909888"/>
          <p14:tracePt t="6141" x="2135188" y="2833688"/>
          <p14:tracePt t="6158" x="2122488" y="2798763"/>
          <p14:tracePt t="6175" x="2097088" y="2740025"/>
          <p14:tracePt t="6178" x="2097088" y="2684463"/>
          <p14:tracePt t="6191" x="2097088" y="2654300"/>
          <p14:tracePt t="6194" x="2097088" y="2590800"/>
          <p14:tracePt t="6209" x="2097088" y="2565400"/>
          <p14:tracePt t="6212" x="2097088" y="2501900"/>
          <p14:tracePt t="6224" x="2097088" y="2471738"/>
          <p14:tracePt t="6227" x="2109788" y="2386013"/>
          <p14:tracePt t="6242" x="2195513" y="2266950"/>
          <p14:tracePt t="6258" x="2263775" y="2127250"/>
          <p14:tracePt t="6274" x="2420938" y="1973263"/>
          <p14:tracePt t="6291" x="2484438" y="1828800"/>
          <p14:tracePt t="6308" x="2611438" y="1706563"/>
          <p14:tracePt t="6324" x="2717800" y="1600200"/>
          <p14:tracePt t="6341" x="2816225" y="1531938"/>
          <p14:tracePt t="6358" x="2917825" y="1501775"/>
          <p14:tracePt t="6375" x="2990850" y="1458913"/>
          <p14:tracePt t="6378" x="3003550" y="1446213"/>
          <p14:tracePt t="6392" x="3041650" y="1433513"/>
          <p14:tracePt t="6395" x="3087688" y="1416050"/>
          <p14:tracePt t="6408" x="3100388" y="1403350"/>
          <p14:tracePt t="6410" x="3114675" y="1395413"/>
          <p14:tracePt t="6424" x="3168650" y="1395413"/>
          <p14:tracePt t="6427" x="3259138" y="1357313"/>
          <p14:tracePt t="6442" x="3416300" y="1327150"/>
          <p14:tracePt t="6459" x="3624263" y="1306513"/>
          <p14:tracePt t="6474" x="3829050" y="1289050"/>
          <p14:tracePt t="6492" x="3925888" y="1255713"/>
          <p14:tracePt t="6508" x="4019550" y="1255713"/>
          <p14:tracePt t="6525" x="4044950" y="1255713"/>
          <p14:tracePt t="6542" x="4100513" y="1255713"/>
          <p14:tracePt t="6557" x="4156075" y="1255713"/>
          <p14:tracePt t="6575" x="4244975" y="1255713"/>
          <p14:tracePt t="6578" x="4310063" y="1255713"/>
          <p14:tracePt t="6591" x="4373563" y="1255713"/>
          <p14:tracePt t="6594" x="4483100" y="1289050"/>
          <p14:tracePt t="6607" x="4548188" y="1289050"/>
          <p14:tracePt t="6610" x="4611688" y="1289050"/>
          <p14:tracePt t="6625" x="4725988" y="1322388"/>
          <p14:tracePt t="6628" x="4789488" y="1322388"/>
          <p14:tracePt t="6642" x="4960938" y="1322388"/>
          <p14:tracePt t="6658" x="4999038" y="1322388"/>
          <p14:tracePt t="6675" x="5011738" y="1322388"/>
          <p14:tracePt t="6692" x="5037138" y="1352550"/>
          <p14:tracePt t="6715" x="5067300" y="1352550"/>
          <p14:tracePt t="6725" x="5080000" y="1365250"/>
          <p14:tracePt t="6741" x="5087938" y="1374775"/>
          <p14:tracePt t="6758" x="5130800" y="1390650"/>
          <p14:tracePt t="6775" x="5168900" y="1403350"/>
          <p14:tracePt t="6778" x="5199063" y="1433513"/>
          <p14:tracePt t="6795" x="5227638" y="1433513"/>
          <p14:tracePt t="6808" x="5275263" y="1446213"/>
          <p14:tracePt t="6811" x="5283200" y="1458913"/>
          <p14:tracePt t="6824" x="5308600" y="1458913"/>
          <p14:tracePt t="6827" x="5343525" y="1489075"/>
          <p14:tracePt t="6842" x="5432425" y="1489075"/>
          <p14:tracePt t="6858" x="5487988" y="1489075"/>
          <p14:tracePt t="6875" x="5543550" y="1519238"/>
          <p14:tracePt t="6891" x="5572125" y="1519238"/>
          <p14:tracePt t="6907" x="5624513" y="1519238"/>
          <p14:tracePt t="6925" x="5670550" y="1535113"/>
          <p14:tracePt t="6941" x="5695950" y="1562100"/>
          <p14:tracePt t="6958" x="5708650" y="1603375"/>
          <p14:tracePt t="6975" x="5721350" y="1612900"/>
          <p14:tracePt t="6978" x="5721350" y="1638300"/>
          <p14:tracePt t="6991" x="5721350" y="1668463"/>
          <p14:tracePt t="6993" x="5759450" y="1757363"/>
          <p14:tracePt t="7008" x="5759450" y="1770063"/>
          <p14:tracePt t="7010" x="5759450" y="1825625"/>
          <p14:tracePt t="7024" x="5759450" y="1851025"/>
          <p14:tracePt t="7028" x="5759450" y="1914525"/>
          <p14:tracePt t="7041" x="5730875" y="1944688"/>
          <p14:tracePt t="7045" x="5730875" y="2008188"/>
          <p14:tracePt t="7057" x="5730875" y="2135188"/>
          <p14:tracePt t="7074" x="5700713" y="2228850"/>
          <p14:tracePt t="7091" x="5688013" y="2339975"/>
          <p14:tracePt t="7107" x="5675313" y="2408238"/>
          <p14:tracePt t="7124" x="5645150" y="2466975"/>
          <p14:tracePt t="7141" x="5627688" y="2540000"/>
          <p14:tracePt t="7157" x="5614988" y="2552700"/>
          <p14:tracePt t="7174" x="5556250" y="2624138"/>
          <p14:tracePt t="7190" x="5556250" y="2638425"/>
          <p14:tracePt t="7207" x="5556250" y="2663825"/>
          <p14:tracePt t="7224" x="5526088" y="2722563"/>
          <p14:tracePt t="7227" x="5500688" y="2747963"/>
          <p14:tracePt t="7242" x="5449888" y="2863850"/>
          <p14:tracePt t="7258" x="5381625" y="3003550"/>
          <p14:tracePt t="7274" x="5338763" y="3076575"/>
          <p14:tracePt t="7290" x="5278438" y="3135313"/>
          <p14:tracePt t="7308" x="5232400" y="3211513"/>
          <p14:tracePt t="7325" x="5173663" y="3241675"/>
          <p14:tracePt t="7341" x="5118100" y="3271838"/>
          <p14:tracePt t="7358" x="5024438" y="3305175"/>
          <p14:tracePt t="7374" x="4968875" y="3330575"/>
          <p14:tracePt t="7377" x="4938713" y="3360738"/>
          <p14:tracePt t="7391" x="4870450" y="3395663"/>
          <p14:tracePt t="7394" x="4845050" y="3395663"/>
          <p14:tracePt t="7407" x="4799013" y="3408363"/>
          <p14:tracePt t="7410" x="4768850" y="3441700"/>
          <p14:tracePt t="7426" x="4692650" y="3484563"/>
          <p14:tracePt t="7442" x="4551363" y="3556000"/>
          <p14:tracePt t="7459" x="4305300" y="3636963"/>
          <p14:tracePt t="7474" x="4067175" y="3675063"/>
          <p14:tracePt t="7491" x="3773488" y="3714750"/>
          <p14:tracePt t="7508" x="3509963" y="3756025"/>
          <p14:tracePt t="7525" x="3305175" y="3756025"/>
          <p14:tracePt t="7540" x="3211513" y="3756025"/>
          <p14:tracePt t="7558" x="3186113" y="3756025"/>
          <p14:tracePt t="7595" x="3122613" y="3756025"/>
          <p14:tracePt t="7611" x="3008313" y="3679825"/>
          <p14:tracePt t="7618" x="2697163" y="3527425"/>
          <p14:tracePt t="7627" x="2517775" y="3436938"/>
          <p14:tracePt t="7642" x="1879600" y="3117850"/>
          <p14:tracePt t="7659" x="1441450" y="2957513"/>
          <p14:tracePt t="7674" x="1162050" y="2808288"/>
          <p14:tracePt t="7691" x="1101725" y="2744788"/>
          <p14:tracePt t="7707" x="1071563" y="2717800"/>
          <p14:tracePt t="7731" x="1063625" y="2705100"/>
          <p14:tracePt t="7741" x="1063625" y="2679700"/>
          <p14:tracePt t="7758" x="1063625" y="2590800"/>
          <p14:tracePt t="7775" x="1063625" y="2463800"/>
          <p14:tracePt t="7777" x="1063625" y="2352675"/>
          <p14:tracePt t="7791" x="1063625" y="2266950"/>
          <p14:tracePt t="7794" x="1063625" y="2178050"/>
          <p14:tracePt t="7808" x="1063625" y="2152650"/>
          <p14:tracePt t="7811" x="1063625" y="2089150"/>
          <p14:tracePt t="7824" x="1063625" y="2025650"/>
          <p14:tracePt t="7827" x="1093788" y="1957388"/>
          <p14:tracePt t="7842" x="1127125" y="1820863"/>
          <p14:tracePt t="7858" x="1195388" y="1684338"/>
          <p14:tracePt t="7874" x="1241425" y="1608138"/>
          <p14:tracePt t="7891" x="1306513" y="1514475"/>
          <p14:tracePt t="7908" x="1425575" y="1425575"/>
          <p14:tracePt t="7925" x="1590675" y="1301750"/>
          <p14:tracePt t="7941" x="1889125" y="1216025"/>
          <p14:tracePt t="7958" x="2216150" y="1106488"/>
          <p14:tracePt t="7975" x="2378075" y="1050925"/>
          <p14:tracePt t="7978" x="2451100" y="1016000"/>
          <p14:tracePt t="7991" x="2565400" y="1016000"/>
          <p14:tracePt t="7994" x="2679700" y="1016000"/>
          <p14:tracePt t="8007" x="2773363" y="995363"/>
          <p14:tracePt t="8010" x="2917825" y="977900"/>
          <p14:tracePt t="8024" x="2990850" y="939800"/>
          <p14:tracePt t="8028" x="3105150" y="939800"/>
          <p14:tracePt t="8042" x="3390900" y="939800"/>
          <p14:tracePt t="8058" x="3619500" y="939800"/>
          <p14:tracePt t="8075" x="3794125" y="939800"/>
          <p14:tracePt t="8091" x="3978275" y="939800"/>
          <p14:tracePt t="8107" x="4100513" y="939800"/>
          <p14:tracePt t="8125" x="4254500" y="952500"/>
          <p14:tracePt t="8141" x="4292600" y="965200"/>
          <p14:tracePt t="8158" x="4318000" y="965200"/>
          <p14:tracePt t="8175" x="4348163" y="995363"/>
          <p14:tracePt t="8195" x="4381500" y="1025525"/>
          <p14:tracePt t="8211" x="4411663" y="1058863"/>
          <p14:tracePt t="8224" x="4419600" y="1068388"/>
          <p14:tracePt t="8240" x="4449763" y="1096963"/>
          <p14:tracePt t="8243" x="4449763" y="1144588"/>
          <p14:tracePt t="8258" x="4535488" y="1281113"/>
          <p14:tracePt t="8274" x="4629150" y="1441450"/>
          <p14:tracePt t="8291" x="4799013" y="1701800"/>
          <p14:tracePt t="8308" x="4918075" y="1897063"/>
          <p14:tracePt t="8324" x="5092700" y="2208213"/>
          <p14:tracePt t="8341" x="5181600" y="2505075"/>
          <p14:tracePt t="8358" x="5300663" y="2705100"/>
          <p14:tracePt t="8375" x="5381625" y="2947988"/>
          <p14:tracePt t="8378" x="5414963" y="2998788"/>
          <p14:tracePt t="8391" x="5427663" y="3063875"/>
          <p14:tracePt t="8394" x="5440363" y="3076575"/>
          <p14:tracePt t="8407" x="5440363" y="3101975"/>
          <p14:tracePt t="8427" x="5440363" y="3127375"/>
          <p14:tracePt t="8555" x="5440363" y="3155950"/>
          <p14:tracePt t="8570" x="5440363" y="3182938"/>
          <p14:tracePt t="8587" x="5440363" y="3208338"/>
          <p14:tracePt t="8595" x="5440363" y="3236913"/>
          <p14:tracePt t="8608" x="5440363" y="3262313"/>
          <p14:tracePt t="8611" x="5414963" y="3292475"/>
          <p14:tracePt t="8624" x="5399088" y="3340100"/>
          <p14:tracePt t="8627" x="5384800" y="3386138"/>
          <p14:tracePt t="8641" x="5338763" y="3505200"/>
          <p14:tracePt t="8658" x="5287963" y="3621088"/>
          <p14:tracePt t="8675" x="5214938" y="3760788"/>
          <p14:tracePt t="8691" x="5105400" y="3905250"/>
          <p14:tracePt t="8708" x="5006975" y="4006850"/>
          <p14:tracePt t="8724" x="4921250" y="4087813"/>
          <p14:tracePt t="8741" x="4802188" y="4173538"/>
          <p14:tracePt t="8758" x="4725988" y="4229100"/>
          <p14:tracePt t="8774" x="4649788" y="4254500"/>
          <p14:tracePt t="8792" x="4525963" y="4287838"/>
          <p14:tracePt t="8795" x="4462463" y="4287838"/>
          <p14:tracePt t="8808" x="4351338" y="4322763"/>
          <p14:tracePt t="8811" x="4237038" y="4322763"/>
          <p14:tracePt t="8825" x="4113213" y="4365625"/>
          <p14:tracePt t="8828" x="3998913" y="4365625"/>
          <p14:tracePt t="8842" x="3598863" y="4365625"/>
          <p14:tracePt t="8858" x="3203575" y="4365625"/>
          <p14:tracePt t="8874" x="2854325" y="4325938"/>
          <p14:tracePt t="8891" x="2530475" y="4241800"/>
          <p14:tracePt t="8908" x="2309813" y="4165600"/>
          <p14:tracePt t="8924" x="2117725" y="4087813"/>
          <p14:tracePt t="8941" x="1922463" y="4011613"/>
          <p14:tracePt t="8958" x="1808163" y="3960813"/>
          <p14:tracePt t="8975" x="1731963" y="3914775"/>
          <p14:tracePt t="8977" x="1684338" y="3900488"/>
          <p14:tracePt t="8992" x="1638300" y="3884613"/>
          <p14:tracePt t="8994" x="1590675" y="3867150"/>
          <p14:tracePt t="9008" x="1577975" y="3854450"/>
          <p14:tracePt t="9026" x="1552575" y="3833813"/>
          <p14:tracePt t="9043" x="1544638" y="3821113"/>
          <p14:tracePt t="9059" x="1527175" y="3748088"/>
          <p14:tracePt t="9074" x="1441450" y="3629025"/>
          <p14:tracePt t="9090" x="1362075" y="3382963"/>
          <p14:tracePt t="9108" x="1362075" y="3097213"/>
          <p14:tracePt t="9124" x="1319213" y="2722563"/>
          <p14:tracePt t="9141" x="1319213" y="2408238"/>
          <p14:tracePt t="9158" x="1319213" y="2233613"/>
          <p14:tracePt t="9175" x="1319213" y="2089150"/>
          <p14:tracePt t="9178" x="1344613" y="2020888"/>
          <p14:tracePt t="9190" x="1382713" y="1952625"/>
          <p14:tracePt t="9193" x="1382713" y="1863725"/>
          <p14:tracePt t="9208" x="1412875" y="1816100"/>
          <p14:tracePt t="9211" x="1412875" y="1752600"/>
          <p14:tracePt t="9226" x="1471613" y="1693863"/>
          <p14:tracePt t="9243" x="1471613" y="1668463"/>
          <p14:tracePt t="9259" x="1484313" y="1625600"/>
          <p14:tracePt t="9275" x="1514475" y="1600200"/>
          <p14:tracePt t="9291" x="1527175" y="1587500"/>
          <p14:tracePt t="9308" x="1535113" y="1574800"/>
          <p14:tracePt t="9324" x="1547813" y="1562100"/>
          <p14:tracePt t="9341" x="1573213" y="1539875"/>
          <p14:tracePt t="9358" x="1600200" y="1514475"/>
          <p14:tracePt t="9374" x="1638300" y="1501775"/>
          <p14:tracePt t="9377" x="1697038" y="1501775"/>
          <p14:tracePt t="9391" x="1731963" y="1471613"/>
          <p14:tracePt t="9394" x="1795463" y="1471613"/>
          <p14:tracePt t="9407" x="1825625" y="1441450"/>
          <p14:tracePt t="9410" x="1889125" y="1441450"/>
          <p14:tracePt t="9424" x="1957388" y="1408113"/>
          <p14:tracePt t="9427" x="1965325" y="1408113"/>
          <p14:tracePt t="9441" x="1978025" y="1408113"/>
          <p14:tracePt t="9458" x="2003425" y="1408113"/>
          <p14:tracePt t="9515" x="1982788" y="1408113"/>
          <p14:tracePt t="9531" x="1957388" y="1408113"/>
          <p14:tracePt t="9538" x="1927225" y="1408113"/>
          <p14:tracePt t="9547" x="1914525" y="1408113"/>
          <p14:tracePt t="9558" x="1901825" y="1408113"/>
          <p14:tracePt t="9574" x="1876425" y="1408113"/>
          <p14:tracePt t="9591" x="1812925" y="1408113"/>
          <p14:tracePt t="9594" x="1785938" y="1408113"/>
          <p14:tracePt t="9607" x="1760538" y="1408113"/>
          <p14:tracePt t="9611" x="1731963" y="1408113"/>
          <p14:tracePt t="9624" x="1706563" y="1408113"/>
          <p14:tracePt t="9627" x="1676400" y="1408113"/>
          <p14:tracePt t="9640" x="1651000" y="1408113"/>
          <p14:tracePt t="9643" x="1625600" y="1408113"/>
          <p14:tracePt t="9657" x="1570038" y="1408113"/>
          <p14:tracePt t="9675" x="1539875" y="1408113"/>
          <p14:tracePt t="9692" x="1514475" y="1408113"/>
          <p14:tracePt t="9708" x="1489075" y="1408113"/>
          <p14:tracePt t="9731" x="1458913" y="1408113"/>
          <p14:tracePt t="9963" x="1433513" y="1408113"/>
          <p14:tracePt t="9971" x="1403350" y="1408113"/>
          <p14:tracePt t="10027" x="1377950" y="1408113"/>
          <p14:tracePt t="10043" x="1352550" y="1408113"/>
          <p14:tracePt t="10059" x="1284288" y="1438275"/>
          <p14:tracePt t="10066" x="1255713" y="1468438"/>
          <p14:tracePt t="10074" x="1208088" y="1484313"/>
          <p14:tracePt t="10092" x="1093788" y="1531938"/>
          <p14:tracePt t="10107" x="1000125" y="1565275"/>
          <p14:tracePt t="10124" x="939800" y="1595438"/>
          <p14:tracePt t="10141" x="884238" y="1595438"/>
          <p14:tracePt t="10158" x="830263" y="1625600"/>
          <p14:tracePt t="10175" x="803275" y="1625600"/>
          <p14:tracePt t="10298" x="774700" y="1625600"/>
          <p14:tracePt t="132747" x="800100" y="1625600"/>
          <p14:tracePt t="132754" x="858838" y="1625600"/>
          <p14:tracePt t="132767" x="893763" y="1600200"/>
          <p14:tracePt t="132770" x="919163" y="1600200"/>
          <p14:tracePt t="132784" x="944563" y="1600200"/>
          <p14:tracePt t="132787" x="974725" y="1600200"/>
          <p14:tracePt t="132801" x="1063625" y="1600200"/>
          <p14:tracePt t="132817" x="1093788" y="1600200"/>
          <p14:tracePt t="132820" x="1119188" y="1600200"/>
          <p14:tracePt t="132834" x="1174750" y="1570038"/>
          <p14:tracePt t="132852" x="1220788" y="1570038"/>
          <p14:tracePt t="132867" x="1293813" y="1570038"/>
          <p14:tracePt t="132884" x="1322388" y="1539875"/>
          <p14:tracePt t="132900" x="1377950" y="1539875"/>
          <p14:tracePt t="132917" x="1433513" y="1539875"/>
          <p14:tracePt t="132933" x="1506538" y="1522413"/>
          <p14:tracePt t="132951" x="1582738" y="1509713"/>
          <p14:tracePt t="132953" x="1651000" y="1476375"/>
          <p14:tracePt t="133067" x="1663700" y="1463675"/>
          <p14:tracePt t="133139" x="1654175" y="1450975"/>
          <p14:tracePt t="133211" x="1628775" y="1450975"/>
          <p14:tracePt t="133242" x="1600200" y="1420813"/>
          <p14:tracePt t="133363" x="1620838" y="1420813"/>
          <p14:tracePt t="133370" x="1646238" y="1420813"/>
          <p14:tracePt t="133384" x="1679575" y="1390650"/>
          <p14:tracePt t="133401" x="1706563" y="1390650"/>
          <p14:tracePt t="133404" x="1731963" y="1390650"/>
          <p14:tracePt t="133417" x="1795463" y="1390650"/>
          <p14:tracePt t="133420" x="1825625" y="1390650"/>
          <p14:tracePt t="133434" x="1919288" y="1357313"/>
          <p14:tracePt t="133450" x="2008188" y="1357313"/>
          <p14:tracePt t="133466" x="2063750" y="1357313"/>
          <p14:tracePt t="133483" x="2157413" y="1322388"/>
          <p14:tracePt t="133501" x="2251075" y="1322388"/>
          <p14:tracePt t="133517" x="2373313" y="1322388"/>
          <p14:tracePt t="133534" x="2403475" y="1322388"/>
          <p14:tracePt t="133699" x="2466975" y="1322388"/>
          <p14:tracePt t="133706" x="2492375" y="1322388"/>
          <p14:tracePt t="133716" x="2555875" y="1322388"/>
          <p14:tracePt t="133734" x="2646363" y="1322388"/>
          <p14:tracePt t="133751" x="2778125" y="1352550"/>
          <p14:tracePt t="133754" x="2889250" y="1352550"/>
          <p14:tracePt t="133767" x="3003550" y="1352550"/>
          <p14:tracePt t="133770" x="3097213" y="1390650"/>
          <p14:tracePt t="133784" x="3143250" y="1390650"/>
          <p14:tracePt t="133787" x="3249613" y="1390650"/>
          <p14:tracePt t="133801" x="3373438" y="1433513"/>
          <p14:tracePt t="133804" x="3403600" y="1433513"/>
          <p14:tracePt t="133816" x="3449638" y="1450975"/>
          <p14:tracePt t="133819" x="3462338" y="1463675"/>
          <p14:tracePt t="133891" x="3487738" y="1463675"/>
          <p14:tracePt t="133899" x="3513138" y="1463675"/>
          <p14:tracePt t="133915" x="3540125" y="1463675"/>
          <p14:tracePt t="133923" x="3568700" y="1463675"/>
          <p14:tracePt t="133939" x="3594100" y="1463675"/>
          <p14:tracePt t="133950" x="3606800" y="1471613"/>
          <p14:tracePt t="133966" x="3619500" y="1484313"/>
          <p14:tracePt t="133987" x="3644900" y="1484313"/>
          <p14:tracePt t="134011" x="3713163" y="1519238"/>
          <p14:tracePt t="134019" x="3738563" y="1519238"/>
          <p14:tracePt t="134035" x="3751263" y="1531938"/>
          <p14:tracePt t="134051" x="3765550" y="1544638"/>
          <p14:tracePt t="134067" x="3824288" y="1574800"/>
          <p14:tracePt t="134083" x="3849688" y="1574800"/>
          <p14:tracePt t="134107" x="3879850" y="1574800"/>
          <p14:tracePt t="134267" x="3854450" y="1574800"/>
          <p14:tracePt t="134275" x="3829050" y="1574800"/>
          <p14:tracePt t="134285" x="3798888" y="1574800"/>
          <p14:tracePt t="134301" x="3773488" y="1574800"/>
          <p14:tracePt t="134555" x="3794125" y="1574800"/>
          <p14:tracePt t="134562" x="3994150" y="1574800"/>
          <p14:tracePt t="134571" x="4164013" y="1574800"/>
          <p14:tracePt t="134584" x="4283075" y="1574800"/>
          <p14:tracePt t="134587" x="4398963" y="1574800"/>
          <p14:tracePt t="134600" x="4513263" y="1574800"/>
          <p14:tracePt t="134603" x="4629150" y="1574800"/>
          <p14:tracePt t="134616" x="4692650" y="1574800"/>
          <p14:tracePt t="134619" x="4802188" y="1539875"/>
          <p14:tracePt t="134635" x="4981575" y="1539875"/>
          <p14:tracePt t="134650" x="5080000" y="1506538"/>
          <p14:tracePt t="134667" x="5130800" y="1506538"/>
          <p14:tracePt t="134683" x="5186363" y="1506538"/>
          <p14:tracePt t="134701" x="5214938" y="1506538"/>
          <p14:tracePt t="134723" x="5240338" y="1506538"/>
          <p14:tracePt t="134739" x="5265738" y="1506538"/>
          <p14:tracePt t="134875" x="5295900" y="1506538"/>
          <p14:tracePt t="134907" x="5321300" y="1506538"/>
          <p14:tracePt t="134939" x="5351463" y="1506538"/>
          <p14:tracePt t="134955" x="5376863" y="1506538"/>
          <p14:tracePt t="134962" x="5402263" y="1506538"/>
          <p14:tracePt t="134971" x="5432425" y="1506538"/>
          <p14:tracePt t="134983" x="5495925" y="1506538"/>
          <p14:tracePt t="134986" x="5559425" y="1506538"/>
          <p14:tracePt t="135000" x="5584825" y="1506538"/>
          <p14:tracePt t="135003" x="5614988" y="1531938"/>
          <p14:tracePt t="135017" x="5683250" y="1565275"/>
          <p14:tracePt t="135020" x="5713413" y="1565275"/>
          <p14:tracePt t="135033" x="5849938" y="1633538"/>
          <p14:tracePt t="135050" x="5943600" y="1668463"/>
          <p14:tracePt t="135067" x="6070600" y="1668463"/>
          <p14:tracePt t="135084" x="6169025" y="1701800"/>
          <p14:tracePt t="135101" x="6338888" y="1701800"/>
          <p14:tracePt t="135117" x="6427788" y="1701800"/>
          <p14:tracePt t="135134" x="6521450" y="1701800"/>
          <p14:tracePt t="135151" x="6610350" y="1701800"/>
          <p14:tracePt t="135154" x="6635750" y="1701800"/>
          <p14:tracePt t="135167" x="6665913" y="1701800"/>
          <p14:tracePt t="135170" x="6691313" y="1701800"/>
          <p14:tracePt t="135184" x="6721475" y="1701800"/>
          <p14:tracePt t="135187" x="6746875" y="1701800"/>
          <p14:tracePt t="135200" x="6772275" y="1701800"/>
          <p14:tracePt t="135204" x="6802438" y="1701800"/>
          <p14:tracePt t="135216" x="6827838" y="1701800"/>
          <p14:tracePt t="135219" x="6891338" y="1701800"/>
          <p14:tracePt t="135234" x="7005638" y="1719263"/>
          <p14:tracePt t="135250" x="7116763" y="1735138"/>
          <p14:tracePt t="135267" x="7210425" y="1770063"/>
          <p14:tracePt t="135283" x="7299325" y="1770063"/>
          <p14:tracePt t="135299" x="7354888" y="1770063"/>
          <p14:tracePt t="135317" x="7385050" y="1770063"/>
          <p14:tracePt t="135334" x="7435850" y="1770063"/>
          <p14:tracePt t="135351" x="7529513" y="1770063"/>
          <p14:tracePt t="135354" x="7554913" y="1770063"/>
          <p14:tracePt t="135367" x="7580313" y="1770063"/>
          <p14:tracePt t="135370" x="7610475" y="1770063"/>
          <p14:tracePt t="135384" x="7673975" y="1770063"/>
          <p14:tracePt t="135388" x="7699375" y="1770063"/>
          <p14:tracePt t="135400" x="7747000" y="1757363"/>
          <p14:tracePt t="135402" x="7793038" y="1739900"/>
          <p14:tracePt t="135417" x="7929563" y="1709738"/>
          <p14:tracePt t="135434" x="8027988" y="1641475"/>
          <p14:tracePt t="135451" x="8099425" y="1628775"/>
          <p14:tracePt t="135467" x="8197850" y="1565275"/>
          <p14:tracePt t="135484" x="8223250" y="1527175"/>
          <p14:tracePt t="135500" x="8253413" y="1455738"/>
          <p14:tracePt t="135517" x="8253413" y="1362075"/>
          <p14:tracePt t="135533" x="8253413" y="1271588"/>
          <p14:tracePt t="135551" x="8253413" y="1182688"/>
          <p14:tracePt t="135554" x="8253413" y="1119188"/>
          <p14:tracePt t="135567" x="8223250" y="1050925"/>
          <p14:tracePt t="135570" x="8193088" y="1020763"/>
          <p14:tracePt t="135584" x="8159750" y="952500"/>
          <p14:tracePt t="135587" x="8147050" y="906463"/>
          <p14:tracePt t="135600" x="8112125" y="876300"/>
          <p14:tracePt t="135603" x="8104188" y="863600"/>
          <p14:tracePt t="135617" x="8074025" y="833438"/>
          <p14:tracePt t="135619" x="8061325" y="825500"/>
          <p14:tracePt t="135634" x="8010525" y="795338"/>
          <p14:tracePt t="135651" x="7934325" y="752475"/>
          <p14:tracePt t="135667" x="7881938" y="727075"/>
          <p14:tracePt t="135683" x="7805738" y="714375"/>
          <p14:tracePt t="135701" x="7750175" y="684213"/>
          <p14:tracePt t="135717" x="7653338" y="650875"/>
          <p14:tracePt t="135733" x="7483475" y="650875"/>
          <p14:tracePt t="135750" x="7308850" y="612775"/>
          <p14:tracePt t="135767" x="6959600" y="569913"/>
          <p14:tracePt t="135770" x="6704013" y="523875"/>
          <p14:tracePt t="135784" x="6445250" y="476250"/>
          <p14:tracePt t="135787" x="6159500" y="425450"/>
          <p14:tracePt t="135801" x="5797550" y="374650"/>
          <p14:tracePt t="135804" x="5419725" y="323850"/>
          <p14:tracePt t="135818" x="4654550" y="212725"/>
          <p14:tracePt t="135834" x="4024313" y="166688"/>
          <p14:tracePt t="135851" x="3484563" y="73025"/>
          <p14:tracePt t="135869" x="3109913" y="25400"/>
          <p14:tracePt t="135883" x="2768600" y="25400"/>
          <p14:tracePt t="135901" x="2479675" y="25400"/>
          <p14:tracePt t="135917" x="2195513" y="25400"/>
          <p14:tracePt t="135935" x="1854200" y="25400"/>
          <p14:tracePt t="135938" x="1684338" y="25400"/>
          <p14:tracePt t="135950" x="1458913" y="25400"/>
          <p14:tracePt t="135967" x="1169988" y="25400"/>
          <p14:tracePt t="135970" x="1055688" y="25400"/>
          <p14:tracePt t="135984" x="939800" y="25400"/>
          <p14:tracePt t="135987" x="876300" y="25400"/>
          <p14:tracePt t="136000" x="830263" y="38100"/>
          <p14:tracePt t="136003" x="817563" y="50800"/>
          <p14:tracePt t="136016" x="790575" y="50800"/>
          <p14:tracePt t="136035" x="777875" y="63500"/>
          <p14:tracePt t="136050" x="757238" y="85725"/>
          <p14:tracePt t="136067" x="739775" y="127000"/>
          <p14:tracePt t="136084" x="731838" y="166688"/>
          <p14:tracePt t="136100" x="714375" y="276225"/>
          <p14:tracePt t="136117" x="696913" y="387350"/>
          <p14:tracePt t="136134" x="696913" y="514350"/>
          <p14:tracePt t="136151" x="696913" y="684213"/>
          <p14:tracePt t="136154" x="696913" y="749300"/>
          <p14:tracePt t="136167" x="696913" y="855663"/>
          <p14:tracePt t="136184" x="696913" y="1089025"/>
          <p14:tracePt t="136187" x="696913" y="1258888"/>
          <p14:tracePt t="136200" x="696913" y="1428750"/>
          <p14:tracePt t="136203" x="736600" y="1552575"/>
          <p14:tracePt t="136217" x="769938" y="1620838"/>
          <p14:tracePt t="136220" x="812800" y="1744663"/>
          <p14:tracePt t="136235" x="812800" y="1774825"/>
          <p14:tracePt t="136275" x="825500" y="1782763"/>
          <p14:tracePt t="136282" x="881063" y="1782763"/>
          <p14:tracePt t="136291" x="944563" y="1782763"/>
          <p14:tracePt t="136300" x="1050925" y="1782763"/>
          <p14:tracePt t="136317" x="1335088" y="1782763"/>
          <p14:tracePt t="136333" x="1735138" y="1782763"/>
          <p14:tracePt t="136350" x="2241550" y="1782763"/>
          <p14:tracePt t="136367" x="2803525" y="1782763"/>
          <p14:tracePt t="136370" x="3148013" y="1782763"/>
          <p14:tracePt t="136383" x="3429000" y="1782763"/>
          <p14:tracePt t="136387" x="3709988" y="1782763"/>
          <p14:tracePt t="136400" x="4054475" y="1782763"/>
          <p14:tracePt t="136403" x="4335463" y="1782763"/>
          <p14:tracePt t="136417" x="4645025" y="1782763"/>
          <p14:tracePt t="136420" x="4951413" y="1782763"/>
          <p14:tracePt t="136434" x="5518150" y="1782763"/>
          <p14:tracePt t="136451" x="6078538" y="1782763"/>
          <p14:tracePt t="136467" x="6529388" y="1782763"/>
          <p14:tracePt t="136483" x="6926263" y="1782763"/>
          <p14:tracePt t="136501" x="7270750" y="1782763"/>
          <p14:tracePt t="136517" x="7610475" y="1782763"/>
          <p14:tracePt t="136534" x="7840663" y="1782763"/>
          <p14:tracePt t="136551" x="8069263" y="1782763"/>
          <p14:tracePt t="136554" x="8213725" y="1782763"/>
          <p14:tracePt t="136566" x="8359775" y="1782763"/>
          <p14:tracePt t="136584" x="8532813" y="1782763"/>
          <p14:tracePt t="136587" x="8597900" y="1782763"/>
          <p14:tracePt t="136600" x="8623300" y="1782763"/>
          <p14:tracePt t="136603" x="8651875" y="1782763"/>
          <p14:tracePt t="136851" x="8643938" y="1778000"/>
          <p14:tracePt t="136859" x="8601075" y="1731963"/>
          <p14:tracePt t="136867" x="8529638" y="1697038"/>
          <p14:tracePt t="136883" x="8307388" y="1600200"/>
          <p14:tracePt t="136900" x="8116888" y="1522413"/>
          <p14:tracePt t="136917" x="7942263" y="1428750"/>
          <p14:tracePt t="136934" x="7759700" y="1352550"/>
          <p14:tracePt t="136950" x="7666038" y="1322388"/>
          <p14:tracePt t="136967" x="7572375" y="1289050"/>
          <p14:tracePt t="136984" x="7542213" y="1258888"/>
          <p14:tracePt t="137035" x="7512050" y="1258888"/>
          <p14:tracePt t="137042" x="7486650" y="1258888"/>
          <p14:tracePt t="137051" x="7440613" y="1258888"/>
          <p14:tracePt t="137066" x="7324725" y="1228725"/>
          <p14:tracePt t="137083" x="7197725" y="1228725"/>
          <p14:tracePt t="137101" x="7104063" y="1200150"/>
          <p14:tracePt t="137116" x="6977063" y="1200150"/>
          <p14:tracePt t="137133" x="6848475" y="1200150"/>
          <p14:tracePt t="137151" x="6716713" y="1200150"/>
          <p14:tracePt t="137167" x="6589713" y="1200150"/>
          <p14:tracePt t="137170" x="6526213" y="1200150"/>
          <p14:tracePt t="137184" x="6461125" y="1200150"/>
          <p14:tracePt t="137187" x="6432550" y="1200150"/>
          <p14:tracePt t="137200" x="6369050" y="1200150"/>
          <p14:tracePt t="137202" x="6342063" y="1200150"/>
          <p14:tracePt t="137216" x="6316663" y="1200150"/>
          <p14:tracePt t="137233" x="6288088" y="1200150"/>
          <p14:tracePt t="137251" x="6262688" y="1200150"/>
          <p14:tracePt t="137268" x="6232525" y="1200150"/>
          <p14:tracePt t="137283" x="6207125" y="1200150"/>
          <p14:tracePt t="137301" x="6146800" y="1225550"/>
          <p14:tracePt t="137323" x="6121400" y="1225550"/>
          <p14:tracePt t="137364" x="6091238" y="1255713"/>
          <p14:tracePt t="137371" x="6027738" y="1255713"/>
          <p14:tracePt t="137383" x="6015038" y="1255713"/>
          <p14:tracePt t="137386" x="5989638" y="1268413"/>
          <p14:tracePt t="137491" x="5976938" y="1281113"/>
          <p14:tracePt t="137498" x="5802313" y="1281113"/>
          <p14:tracePt t="137507" x="5495925" y="1281113"/>
          <p14:tracePt t="137517" x="5108575" y="1281113"/>
          <p14:tracePt t="137534" x="4432300" y="1441450"/>
          <p14:tracePt t="137550" x="4237038" y="1565275"/>
          <p14:tracePt t="137875" x="4244975" y="1565275"/>
          <p14:tracePt t="137882" x="4270375" y="1565275"/>
          <p14:tracePt t="137891" x="4279900" y="1565275"/>
          <p14:tracePt t="137899" x="4292600" y="1565275"/>
          <p14:tracePt t="137971" x="4305300" y="1557338"/>
          <p14:tracePt t="137979" x="4318000" y="1544638"/>
          <p14:tracePt t="137995" x="4343400" y="1544638"/>
          <p14:tracePt t="138011" x="4368800" y="1544638"/>
          <p14:tracePt t="138026" x="4381500" y="1531938"/>
          <p14:tracePt t="138035" x="4394200" y="1519238"/>
          <p14:tracePt t="138052" x="4437063" y="1476375"/>
          <p14:tracePt t="138068" x="4475163" y="1438275"/>
          <p14:tracePt t="138084" x="4513263" y="1400175"/>
          <p14:tracePt t="138101" x="4513263" y="1344613"/>
          <p14:tracePt t="138117" x="4500563" y="1228725"/>
          <p14:tracePt t="138133" x="4437063" y="1131888"/>
          <p14:tracePt t="138150" x="4325938" y="982663"/>
          <p14:tracePt t="138154" x="4249738" y="906463"/>
          <p14:tracePt t="138166" x="4173538" y="830263"/>
          <p14:tracePt t="138183" x="3917950" y="658813"/>
          <p14:tracePt t="138187" x="3735388" y="565150"/>
          <p14:tracePt t="138200" x="3667125" y="531813"/>
          <p14:tracePt t="138203" x="3552825" y="531813"/>
          <p14:tracePt t="138217" x="3459163" y="514350"/>
          <p14:tracePt t="138220" x="3365500" y="493713"/>
          <p14:tracePt t="138235" x="3236913" y="493713"/>
          <p14:tracePt t="138251" x="3016250" y="493713"/>
          <p14:tracePt t="138267" x="2879725" y="561975"/>
          <p14:tracePt t="138284" x="2701925" y="723900"/>
          <p14:tracePt t="138301" x="2578100" y="944563"/>
          <p14:tracePt t="138317" x="2535238" y="1268413"/>
          <p14:tracePt t="138333" x="2535238" y="1633538"/>
          <p14:tracePt t="138349" x="2535238" y="1922463"/>
          <p14:tracePt t="138366" x="2679700" y="2144713"/>
          <p14:tracePt t="138384" x="2998788" y="2416175"/>
          <p14:tracePt t="138387" x="3173413" y="2463800"/>
          <p14:tracePt t="138400" x="3459163" y="2509838"/>
          <p14:tracePt t="138403" x="3636963" y="2552700"/>
          <p14:tracePt t="138417" x="3887788" y="2552700"/>
          <p14:tracePt t="138419" x="4087813" y="2552700"/>
          <p14:tracePt t="138434" x="4386263" y="2466975"/>
          <p14:tracePt t="138450" x="4564063" y="2289175"/>
          <p14:tracePt t="138467" x="4606925" y="1995488"/>
          <p14:tracePt t="138484" x="4606925" y="1651000"/>
          <p14:tracePt t="138500" x="4564063" y="1306513"/>
          <p14:tracePt t="138517" x="4310063" y="858838"/>
          <p14:tracePt t="138534" x="3956050" y="511175"/>
          <p14:tracePt t="138550" x="3624263" y="352425"/>
          <p14:tracePt t="138567" x="3279775" y="311150"/>
          <p14:tracePt t="138570" x="3109913" y="311150"/>
          <p14:tracePt t="138583" x="2990850" y="311150"/>
          <p14:tracePt t="138586" x="2901950" y="323850"/>
          <p14:tracePt t="138599" x="2841625" y="425450"/>
          <p14:tracePt t="138602" x="2808288" y="493713"/>
          <p14:tracePt t="138616" x="2786063" y="587375"/>
          <p14:tracePt t="138619" x="2747963" y="711200"/>
          <p14:tracePt t="138634" x="2820988" y="901700"/>
          <p14:tracePt t="138651" x="2909888" y="1020763"/>
          <p14:tracePt t="138667" x="3008313" y="1084263"/>
          <p14:tracePt t="138683" x="3135313" y="1084263"/>
          <p14:tracePt t="138701" x="3305175" y="1084263"/>
          <p14:tracePt t="138717" x="3467100" y="1003300"/>
          <p14:tracePt t="138734" x="3505200" y="765175"/>
          <p14:tracePt t="138751" x="3505200" y="592138"/>
          <p14:tracePt t="138754" x="3505200" y="527050"/>
          <p14:tracePt t="138767" x="3505200" y="463550"/>
          <p14:tracePt t="138770" x="3479800" y="433388"/>
          <p14:tracePt t="138783" x="3433763" y="420688"/>
          <p14:tracePt t="138786" x="3386138" y="404813"/>
          <p14:tracePt t="138804" x="3340100" y="387350"/>
          <p14:tracePt t="138817" x="3313113" y="387350"/>
          <p14:tracePt t="138820" x="3249613" y="387350"/>
          <p14:tracePt t="138834" x="3071813" y="458788"/>
          <p14:tracePt t="138850" x="2943225" y="587375"/>
          <p14:tracePt t="138867" x="2867025" y="777875"/>
          <p14:tracePt t="138883" x="2867025" y="871538"/>
          <p14:tracePt t="138900" x="2905125" y="914400"/>
          <p14:tracePt t="138917" x="2930525" y="914400"/>
          <p14:tracePt t="138933" x="3067050" y="914400"/>
          <p14:tracePt t="138951" x="3194050" y="914400"/>
          <p14:tracePt t="138954" x="3241675" y="901700"/>
          <p14:tracePt t="138967" x="3275013" y="833438"/>
          <p14:tracePt t="138970" x="3309938" y="765175"/>
          <p14:tracePt t="138983" x="3343275" y="693738"/>
          <p14:tracePt t="138987" x="3381375" y="595313"/>
          <p14:tracePt t="139000" x="3381375" y="552450"/>
          <p14:tracePt t="139003" x="3381375" y="523875"/>
          <p14:tracePt t="139017" x="3381375" y="498475"/>
          <p14:tracePt t="139019" x="3381375" y="471488"/>
          <p14:tracePt t="139034" x="3373438" y="458788"/>
          <p14:tracePt t="139051" x="3305175" y="458788"/>
          <p14:tracePt t="139067" x="3152775" y="458788"/>
          <p14:tracePt t="139084" x="2905125" y="539750"/>
          <p14:tracePt t="139100" x="2598738" y="714375"/>
          <p14:tracePt t="139116" x="2446338" y="868363"/>
          <p14:tracePt t="139133" x="2428875" y="944563"/>
          <p14:tracePt t="139150" x="2428875" y="969963"/>
          <p14:tracePt t="139153" x="2454275" y="1000125"/>
          <p14:tracePt t="139166" x="2466975" y="1012825"/>
          <p14:tracePt t="139184" x="2552700" y="1012825"/>
          <p14:tracePt t="139187" x="2616200" y="1012825"/>
          <p14:tracePt t="139201" x="2679700" y="1012825"/>
          <p14:tracePt t="139204" x="2743200" y="1012825"/>
          <p14:tracePt t="139217" x="2768600" y="1012825"/>
          <p14:tracePt t="139220" x="2874963" y="1012825"/>
          <p14:tracePt t="139235" x="2930525" y="1012825"/>
          <p14:tracePt t="139251" x="3003550" y="1003300"/>
          <p14:tracePt t="139266" x="3067050" y="939800"/>
          <p14:tracePt t="139284" x="3079750" y="927100"/>
          <p14:tracePt t="139323" x="3105150" y="927100"/>
          <p14:tracePt t="139339" x="3130550" y="927100"/>
          <p14:tracePt t="139346" x="3194050" y="927100"/>
          <p14:tracePt t="139363" x="3284538" y="977900"/>
          <p14:tracePt t="139371" x="3284538" y="1008063"/>
          <p14:tracePt t="139383" x="3317875" y="1076325"/>
          <p14:tracePt t="139386" x="3317875" y="1101725"/>
          <p14:tracePt t="139400" x="3352800" y="1169988"/>
          <p14:tracePt t="139403" x="3352800" y="1233488"/>
          <p14:tracePt t="139417" x="3352800" y="1258888"/>
          <p14:tracePt t="139420" x="3352800" y="1322388"/>
          <p14:tracePt t="139434" x="3352800" y="1433513"/>
          <p14:tracePt t="139450" x="3309938" y="1527175"/>
          <p14:tracePt t="139467" x="3211513" y="1625600"/>
          <p14:tracePt t="139483" x="3114675" y="1722438"/>
          <p14:tracePt t="139500" x="2917825" y="1803400"/>
          <p14:tracePt t="139517" x="2735263" y="1841500"/>
          <p14:tracePt t="139534" x="2428875" y="1884363"/>
          <p14:tracePt t="139550" x="2198688" y="1884363"/>
          <p14:tracePt t="139553" x="2028825" y="1884363"/>
          <p14:tracePt t="139567" x="1884363" y="1884363"/>
          <p14:tracePt t="139570" x="1820863" y="1884363"/>
          <p14:tracePt t="139584" x="1757363" y="1884363"/>
          <p14:tracePt t="139588" x="1697038" y="1884363"/>
          <p14:tracePt t="139600" x="1651000" y="1876425"/>
          <p14:tracePt t="139603" x="1616075" y="1841500"/>
          <p14:tracePt t="139617" x="1590675" y="1790700"/>
          <p14:tracePt t="139635" x="1557338" y="1608138"/>
          <p14:tracePt t="139651" x="1519238" y="1370013"/>
          <p14:tracePt t="139668" x="1519238" y="1084263"/>
          <p14:tracePt t="139684" x="1519238" y="909638"/>
          <p14:tracePt t="139700" x="1519238" y="731838"/>
          <p14:tracePt t="139717" x="1547813" y="577850"/>
          <p14:tracePt t="139734" x="1577975" y="549275"/>
          <p14:tracePt t="139737" x="1608138" y="519113"/>
          <p14:tracePt t="139750" x="1620838" y="519113"/>
          <p14:tracePt t="139767" x="1676400" y="493713"/>
          <p14:tracePt t="139770" x="1739900" y="493713"/>
          <p14:tracePt t="139783" x="1803400" y="493713"/>
          <p14:tracePt t="139786" x="1909763" y="493713"/>
          <p14:tracePt t="139800" x="2109788" y="493713"/>
          <p14:tracePt t="139803" x="2254250" y="493713"/>
          <p14:tracePt t="139817" x="2598738" y="531813"/>
          <p14:tracePt t="139834" x="2897188" y="617538"/>
          <p14:tracePt t="139852" x="3148013" y="744538"/>
          <p14:tracePt t="139866" x="3228975" y="820738"/>
          <p14:tracePt t="139884" x="3228975" y="858838"/>
          <p14:tracePt t="139900" x="3228975" y="927100"/>
          <p14:tracePt t="139916" x="3228975" y="957263"/>
          <p14:tracePt t="139934" x="3186113" y="1033463"/>
          <p14:tracePt t="139950" x="3130550" y="1089025"/>
          <p14:tracePt t="139966" x="3074988" y="1089025"/>
          <p14:tracePt t="139984" x="2947988" y="1122363"/>
          <p14:tracePt t="139987" x="2836863" y="1122363"/>
          <p14:tracePt t="140000" x="2667000" y="1122363"/>
          <p14:tracePt t="140002" x="2497138" y="1122363"/>
          <p14:tracePt t="140018" x="2144713" y="1033463"/>
          <p14:tracePt t="140034" x="1731963" y="850900"/>
          <p14:tracePt t="140050" x="1400175" y="693738"/>
          <p14:tracePt t="140066" x="1195388" y="531813"/>
          <p14:tracePt t="140084" x="1122363" y="392113"/>
          <p14:tracePt t="140100" x="1122363" y="301625"/>
          <p14:tracePt t="140117" x="1122363" y="174625"/>
          <p14:tracePt t="140134" x="1190625" y="76200"/>
          <p14:tracePt t="140150" x="1284288" y="7938"/>
          <p14:tracePt t="140242" x="2667000" y="149225"/>
          <p14:tracePt t="140249" x="2773363" y="250825"/>
          <p14:tracePt t="140267" x="2879725" y="527050"/>
          <p14:tracePt t="140283" x="2917825" y="820738"/>
          <p14:tracePt t="140301" x="2917825" y="1081088"/>
          <p14:tracePt t="140317" x="2790825" y="1352550"/>
          <p14:tracePt t="140333" x="2628900" y="1562100"/>
          <p14:tracePt t="140350" x="2403475" y="1706563"/>
          <p14:tracePt t="140354" x="2289175" y="1706563"/>
          <p14:tracePt t="140366" x="2224088" y="1706563"/>
          <p14:tracePt t="140370" x="2114550" y="1706563"/>
          <p14:tracePt t="140384" x="2051050" y="1706563"/>
          <p14:tracePt t="140387" x="1965325" y="1693863"/>
          <p14:tracePt t="140401" x="1914525" y="1641475"/>
          <p14:tracePt t="140404" x="1765300" y="1600200"/>
          <p14:tracePt t="140418" x="1570038" y="1481138"/>
          <p14:tracePt t="140435" x="1450975" y="1412875"/>
          <p14:tracePt t="140450" x="1408113" y="1370013"/>
          <p14:tracePt t="140619" x="1416050" y="1357313"/>
          <p14:tracePt t="140626" x="1441450" y="1357313"/>
          <p14:tracePt t="140635" x="1471613" y="1387475"/>
          <p14:tracePt t="140649" x="1514475" y="1428750"/>
          <p14:tracePt t="140667" x="1539875" y="1481138"/>
          <p14:tracePt t="140684" x="1628775" y="1509713"/>
          <p14:tracePt t="140700" x="1679575" y="1587500"/>
          <p14:tracePt t="140717" x="1914525" y="1628775"/>
          <p14:tracePt t="140733" x="2317750" y="1676400"/>
          <p14:tracePt t="140750" x="2717800" y="1719263"/>
          <p14:tracePt t="140767" x="3062288" y="1719263"/>
          <p14:tracePt t="140770" x="3178175" y="1719263"/>
          <p14:tracePt t="140784" x="3292475" y="1719263"/>
          <p14:tracePt t="140787" x="3355975" y="1719263"/>
          <p14:tracePt t="140800" x="3386138" y="1693863"/>
          <p14:tracePt t="140803" x="3398838" y="1681163"/>
          <p14:tracePt t="140818" x="3419475" y="1658938"/>
          <p14:tracePt t="140834" x="3419475" y="1633538"/>
          <p14:tracePt t="140851" x="3419475" y="1577975"/>
          <p14:tracePt t="140868" x="3419475" y="1522413"/>
          <p14:tracePt t="140884" x="3419475" y="1497013"/>
          <p14:tracePt t="140901" x="3419475" y="1468438"/>
          <p14:tracePt t="140917" x="3416300" y="1455738"/>
          <p14:tracePt t="140934" x="3390900" y="1455738"/>
          <p14:tracePt t="140950" x="3360738" y="1455738"/>
          <p14:tracePt t="140967" x="3335338" y="1455738"/>
          <p14:tracePt t="140970" x="3305175" y="1455738"/>
          <p14:tracePt t="140983" x="3292475" y="1463675"/>
          <p14:tracePt t="140986" x="3292475" y="1489075"/>
          <p14:tracePt t="141003" x="3292475" y="1519238"/>
          <p14:tracePt t="141017" x="3305175" y="1590675"/>
          <p14:tracePt t="141034" x="3381375" y="1608138"/>
          <p14:tracePt t="141050" x="3454400" y="1620838"/>
          <p14:tracePt t="141067" x="3624263" y="1620838"/>
          <p14:tracePt t="141084" x="3963988" y="1620838"/>
          <p14:tracePt t="141100" x="4335463" y="1620838"/>
          <p14:tracePt t="141118" x="4614863" y="1501775"/>
          <p14:tracePt t="141133" x="4845050" y="1331913"/>
          <p14:tracePt t="141151" x="4938713" y="1255713"/>
          <p14:tracePt t="141154" x="4973638" y="1220788"/>
          <p14:tracePt t="141166" x="4973638" y="1195388"/>
          <p14:tracePt t="141184" x="4973638" y="1139825"/>
          <p14:tracePt t="141186" x="4973638" y="1114425"/>
          <p14:tracePt t="141200" x="4973638" y="1084263"/>
          <p14:tracePt t="141219" x="4973638" y="1058863"/>
          <p14:tracePt t="141235" x="4964113" y="1046163"/>
          <p14:tracePt t="141250" x="4938713" y="1046163"/>
          <p14:tracePt t="141267" x="4857750" y="1122363"/>
          <p14:tracePt t="141283" x="4794250" y="1220788"/>
          <p14:tracePt t="141299" x="4756150" y="1400175"/>
          <p14:tracePt t="141316" x="4756150" y="1570038"/>
          <p14:tracePt t="141333" x="4824413" y="1693863"/>
          <p14:tracePt t="141350" x="4892675" y="1709738"/>
          <p14:tracePt t="141354" x="4905375" y="1722438"/>
          <p14:tracePt t="141366" x="4960938" y="1722438"/>
          <p14:tracePt t="141369" x="5067300" y="1722438"/>
          <p14:tracePt t="141383" x="5130800" y="1722438"/>
          <p14:tracePt t="141387" x="5262563" y="1722438"/>
          <p14:tracePt t="141400" x="5351463" y="1722438"/>
          <p14:tracePt t="141402" x="5478463" y="1638300"/>
          <p14:tracePt t="141417" x="5632450" y="1527175"/>
          <p14:tracePt t="141419" x="5759450" y="1441450"/>
          <p14:tracePt t="141434" x="5972175" y="1233488"/>
          <p14:tracePt t="141452" x="6002338" y="1101725"/>
          <p14:tracePt t="141467" x="6002338" y="974725"/>
          <p14:tracePt t="141483" x="5959475" y="855663"/>
          <p14:tracePt t="141500" x="5819775" y="752475"/>
          <p14:tracePt t="141517" x="5683250" y="714375"/>
          <p14:tracePt t="141533" x="5546725" y="681038"/>
          <p14:tracePt t="141550" x="5402263" y="681038"/>
          <p14:tracePt t="141567" x="5262563" y="727075"/>
          <p14:tracePt t="141569" x="5186363" y="804863"/>
          <p14:tracePt t="141583" x="5151438" y="871538"/>
          <p14:tracePt t="141586" x="5151438" y="1042988"/>
          <p14:tracePt t="141600" x="5151438" y="1157288"/>
          <p14:tracePt t="141603" x="5151438" y="1276350"/>
          <p14:tracePt t="141616" x="5151438" y="1339850"/>
          <p14:tracePt t="141620" x="5186363" y="1450975"/>
          <p14:tracePt t="141634" x="5334000" y="1557338"/>
          <p14:tracePt t="141651" x="5521325" y="1616075"/>
          <p14:tracePt t="141668" x="5837238" y="1616075"/>
          <p14:tracePt t="141684" x="6176963" y="1616075"/>
          <p14:tracePt t="141699" x="6381750" y="1522413"/>
          <p14:tracePt t="141717" x="6503988" y="1322388"/>
          <p14:tracePt t="141734" x="6542088" y="1084263"/>
          <p14:tracePt t="141750" x="6542088" y="906463"/>
          <p14:tracePt t="141767" x="6423025" y="777875"/>
          <p14:tracePt t="141770" x="6321425" y="719138"/>
          <p14:tracePt t="141784" x="6275388" y="706438"/>
          <p14:tracePt t="141786" x="6207125" y="671513"/>
          <p14:tracePt t="141800" x="6091238" y="671513"/>
          <p14:tracePt t="141803" x="5976938" y="671513"/>
          <p14:tracePt t="141818" x="5759450" y="671513"/>
          <p14:tracePt t="141833" x="5594350" y="833438"/>
          <p14:tracePt t="141849" x="5346700" y="1149350"/>
          <p14:tracePt t="141867" x="5305425" y="1471613"/>
          <p14:tracePt t="141884" x="5305425" y="1757363"/>
          <p14:tracePt t="141900" x="5411788" y="1901825"/>
          <p14:tracePt t="141916" x="5584825" y="1995488"/>
          <p14:tracePt t="141934" x="5718175" y="2028825"/>
          <p14:tracePt t="141950" x="5815013" y="2000250"/>
          <p14:tracePt t="141967" x="5938838" y="1871663"/>
          <p14:tracePt t="141970" x="6010275" y="1838325"/>
          <p14:tracePt t="141983" x="6049963" y="1714500"/>
          <p14:tracePt t="141987" x="6049963" y="1651000"/>
          <p14:tracePt t="142000" x="6049963" y="1544638"/>
          <p14:tracePt t="142003" x="6049963" y="1481138"/>
          <p14:tracePt t="142016" x="6049963" y="1416050"/>
          <p14:tracePt t="142018" x="6049963" y="1352550"/>
          <p14:tracePt t="142034" x="6007100" y="1233488"/>
          <p14:tracePt t="142050" x="5969000" y="1195388"/>
          <p14:tracePt t="142067" x="5929313" y="1182688"/>
          <p14:tracePt t="142084" x="5891213" y="1169988"/>
          <p14:tracePt t="142099" x="5819775" y="1152525"/>
          <p14:tracePt t="142117" x="5764213" y="1152525"/>
          <p14:tracePt t="142139" x="5718175" y="1165225"/>
          <p14:tracePt t="142150" x="5683250" y="1233488"/>
          <p14:tracePt t="142167" x="5683250" y="1289050"/>
          <p14:tracePt t="142170" x="5683250" y="1314450"/>
          <p14:tracePt t="142183" x="5683250" y="1344613"/>
          <p14:tracePt t="142186" x="5683250" y="1370013"/>
          <p14:tracePt t="142200" x="5683250" y="1395413"/>
          <p14:tracePt t="142203" x="5683250" y="1425575"/>
          <p14:tracePt t="142216" x="5746750" y="1458913"/>
          <p14:tracePt t="142219" x="5759450" y="1471613"/>
          <p14:tracePt t="142233" x="5837238" y="1484313"/>
          <p14:tracePt t="142237" x="5845175" y="1497013"/>
          <p14:tracePt t="142250" x="5969000" y="1497013"/>
          <p14:tracePt t="142266" x="6057900" y="1497013"/>
          <p14:tracePt t="142283" x="6194425" y="1497013"/>
          <p14:tracePt t="142300" x="6308725" y="1455738"/>
          <p14:tracePt t="142316" x="6326188" y="1377950"/>
          <p14:tracePt t="142333" x="6338888" y="1306513"/>
          <p14:tracePt t="142350" x="6338888" y="1250950"/>
          <p14:tracePt t="142367" x="6338888" y="1195388"/>
          <p14:tracePt t="142387" x="6338888" y="1169988"/>
          <p14:tracePt t="142450" x="6316663" y="1152525"/>
          <p14:tracePt t="142459" x="6303963" y="1152525"/>
          <p14:tracePt t="142667" x="6278563" y="1152525"/>
          <p14:tracePt t="142675" x="6248400" y="1152525"/>
          <p14:tracePt t="142684" x="6235700" y="1152525"/>
          <p14:tracePt t="142700" x="6227763" y="1152525"/>
          <p14:tracePt t="142819" x="6316663" y="1152525"/>
          <p14:tracePt t="142826" x="6432550" y="1152525"/>
          <p14:tracePt t="142835" x="6496050" y="1152525"/>
          <p14:tracePt t="142851" x="6521450" y="1152525"/>
          <p14:tracePt t="142867" x="6577013" y="1152525"/>
          <p14:tracePt t="142883" x="6708775" y="1152525"/>
          <p14:tracePt t="142899" x="6802438" y="1122363"/>
          <p14:tracePt t="142917" x="6848475" y="1109663"/>
          <p14:tracePt t="142933" x="6848475" y="1081088"/>
          <p14:tracePt t="142950" x="6848475" y="1030288"/>
          <p14:tracePt t="142954" x="6815138" y="914400"/>
          <p14:tracePt t="142966" x="6683375" y="808038"/>
          <p14:tracePt t="142983" x="6397625" y="587375"/>
          <p14:tracePt t="142986" x="6296025" y="527050"/>
          <p14:tracePt t="143000" x="6172200" y="463550"/>
          <p14:tracePt t="143003" x="6075363" y="425450"/>
          <p14:tracePt t="143017" x="5802313" y="344488"/>
          <p14:tracePt t="143034" x="5491163" y="344488"/>
          <p14:tracePt t="143051" x="5146675" y="344488"/>
          <p14:tracePt t="143069" x="4862513" y="344488"/>
          <p14:tracePt t="143083" x="4606925" y="511175"/>
          <p14:tracePt t="143100" x="4449763" y="663575"/>
          <p14:tracePt t="143117" x="4406900" y="706438"/>
          <p14:tracePt t="143133" x="4406900" y="790575"/>
          <p14:tracePt t="143150" x="4406900" y="846138"/>
          <p14:tracePt t="143166" x="4406900" y="871538"/>
          <p14:tracePt t="143184" x="4522788" y="957263"/>
          <p14:tracePt t="143187" x="4645025" y="1000125"/>
          <p14:tracePt t="143200" x="4764088" y="1038225"/>
          <p14:tracePt t="143202" x="4887913" y="1081088"/>
          <p14:tracePt t="143216" x="5057775" y="1081088"/>
          <p14:tracePt t="143220" x="5237163" y="1122363"/>
          <p14:tracePt t="143233" x="5637213" y="1169988"/>
          <p14:tracePt t="143251" x="5926138" y="1169988"/>
          <p14:tracePt t="143267" x="6156325" y="1169988"/>
          <p14:tracePt t="143283" x="6194425" y="1131888"/>
          <p14:tracePt t="143300" x="6194425" y="1076325"/>
          <p14:tracePt t="143317" x="6194425" y="952500"/>
          <p14:tracePt t="143334" x="6184900" y="876300"/>
          <p14:tracePt t="143350" x="6062663" y="757238"/>
          <p14:tracePt t="143367" x="5832475" y="617538"/>
          <p14:tracePt t="143370" x="5678488" y="552450"/>
          <p14:tracePt t="143383" x="5445125" y="458788"/>
          <p14:tracePt t="143386" x="5240338" y="387350"/>
          <p14:tracePt t="143400" x="5070475" y="387350"/>
          <p14:tracePt t="143403" x="4845050" y="387350"/>
          <p14:tracePt t="143416" x="4645025" y="387350"/>
          <p14:tracePt t="143419" x="4500563" y="387350"/>
          <p14:tracePt t="143433" x="4249738" y="511175"/>
          <p14:tracePt t="143451" x="4117975" y="688975"/>
          <p14:tracePt t="143469" x="4075113" y="982663"/>
          <p14:tracePt t="143483" x="4075113" y="1377950"/>
          <p14:tracePt t="143500" x="4075113" y="1774825"/>
          <p14:tracePt t="143517" x="4275138" y="2109788"/>
          <p14:tracePt t="143533" x="4525963" y="2238375"/>
          <p14:tracePt t="143550" x="4926013" y="2284413"/>
          <p14:tracePt t="143567" x="5407025" y="2284413"/>
          <p14:tracePt t="143570" x="5662613" y="2284413"/>
          <p14:tracePt t="143583" x="5891213" y="2241550"/>
          <p14:tracePt t="143586" x="6100763" y="2122488"/>
          <p14:tracePt t="143601" x="6308725" y="2008188"/>
          <p14:tracePt t="143604" x="6542088" y="1914525"/>
          <p14:tracePt t="143617" x="6726238" y="1825625"/>
          <p14:tracePt t="143620" x="6827838" y="1719263"/>
          <p14:tracePt t="143633" x="6938963" y="1570038"/>
          <p14:tracePt t="143651" x="6938963" y="1441450"/>
          <p14:tracePt t="143666" x="6926263" y="1293813"/>
          <p14:tracePt t="143683" x="6797675" y="1165225"/>
          <p14:tracePt t="143699" x="6619875" y="982663"/>
          <p14:tracePt t="143716" x="6265863" y="896938"/>
          <p14:tracePt t="143734" x="5746750" y="804863"/>
          <p14:tracePt t="143750" x="5159375" y="804863"/>
          <p14:tracePt t="143754" x="4905375" y="804863"/>
          <p14:tracePt t="143767" x="4649788" y="820738"/>
          <p14:tracePt t="143770" x="4518025" y="957263"/>
          <p14:tracePt t="143783" x="4411663" y="1058863"/>
          <p14:tracePt t="143786" x="4325938" y="1187450"/>
          <p14:tracePt t="143800" x="4310063" y="1281113"/>
          <p14:tracePt t="143803" x="4310063" y="1395413"/>
          <p14:tracePt t="143816" x="4310063" y="1458913"/>
          <p14:tracePt t="143820" x="4310063" y="1484313"/>
          <p14:tracePt t="143833" x="4389438" y="1608138"/>
          <p14:tracePt t="143850" x="4632325" y="1646238"/>
          <p14:tracePt t="143867" x="4981575" y="1684338"/>
          <p14:tracePt t="143884" x="5462588" y="1684338"/>
          <p14:tracePt t="143899" x="5976938" y="1595438"/>
          <p14:tracePt t="143916" x="6445250" y="1433513"/>
          <p14:tracePt t="143933" x="6653213" y="1225550"/>
          <p14:tracePt t="143950" x="6691313" y="1038225"/>
          <p14:tracePt t="143967" x="6691313" y="889000"/>
          <p14:tracePt t="143970" x="6615113" y="787400"/>
          <p14:tracePt t="143984" x="6567488" y="736600"/>
          <p14:tracePt t="143987" x="6445250" y="698500"/>
          <p14:tracePt t="144000" x="6321425" y="655638"/>
          <p14:tracePt t="144002" x="6248400" y="620713"/>
          <p14:tracePt t="144017" x="6134100" y="620713"/>
          <p14:tracePt t="144019" x="6108700" y="620713"/>
          <p14:tracePt t="144035" x="6083300" y="620713"/>
          <p14:tracePt t="144051" x="6053138" y="620713"/>
          <p14:tracePt t="144067" x="6015038" y="655638"/>
          <p14:tracePt t="144083" x="6015038" y="684213"/>
          <p14:tracePt t="144100" x="6015038" y="711200"/>
          <p14:tracePt t="151682" x="5969000" y="727075"/>
          <p14:tracePt t="151691" x="5810250" y="765175"/>
          <p14:tracePt t="151699" x="5526088" y="812800"/>
          <p14:tracePt t="151716" x="4254500" y="1339850"/>
          <p14:tracePt t="151733" x="2676525" y="2212975"/>
          <p14:tracePt t="151749" x="2416175" y="2390775"/>
          <p14:tracePt t="151767" x="2416175" y="2420938"/>
          <p14:tracePt t="151770" x="2416175" y="2484438"/>
          <p14:tracePt t="151783" x="2416175" y="2547938"/>
          <p14:tracePt t="151786" x="2446338" y="2616200"/>
          <p14:tracePt t="151799" x="2530475" y="2744788"/>
          <p14:tracePt t="151802" x="2565400" y="2811463"/>
          <p14:tracePt t="151816" x="2641600" y="2889250"/>
          <p14:tracePt t="151818" x="2717800" y="2965450"/>
          <p14:tracePt t="151833" x="2795588" y="3021013"/>
          <p14:tracePt t="151837" x="2841625" y="3054350"/>
          <p14:tracePt t="151850" x="3033713" y="3127375"/>
          <p14:tracePt t="151868" x="3224213" y="3203575"/>
          <p14:tracePt t="151885" x="3525838" y="3335338"/>
          <p14:tracePt t="151899" x="4003675" y="3621088"/>
          <p14:tracePt t="151916" x="4364038" y="3798888"/>
          <p14:tracePt t="151932" x="4564063" y="3917950"/>
          <p14:tracePt t="151949" x="4662488" y="3986213"/>
          <p14:tracePt t="151967" x="4827588" y="4071938"/>
          <p14:tracePt t="151970" x="4930775" y="4178300"/>
          <p14:tracePt t="151982" x="5168900" y="4271963"/>
          <p14:tracePt t="151999" x="5500688" y="4424363"/>
          <p14:tracePt t="152002" x="5597525" y="4484688"/>
          <p14:tracePt t="152016" x="5776913" y="4530725"/>
          <p14:tracePt t="152018" x="5891213" y="4530725"/>
          <p14:tracePt t="152033" x="6007100" y="4530725"/>
          <p14:tracePt t="152036" x="6096000" y="4530725"/>
          <p14:tracePt t="152050" x="6359525" y="4573588"/>
          <p14:tracePt t="152067" x="6516688" y="4606925"/>
          <p14:tracePt t="152085" x="6678613" y="4645025"/>
          <p14:tracePt t="152100" x="6772275" y="4675188"/>
          <p14:tracePt t="152115" x="6827838" y="4700588"/>
          <p14:tracePt t="152132" x="6840538" y="4713288"/>
          <p14:tracePt t="152149" x="6878638" y="4725988"/>
          <p14:tracePt t="152165" x="6938963" y="4756150"/>
          <p14:tracePt t="152183" x="6967538" y="4786313"/>
          <p14:tracePt t="152186" x="6992938" y="4786313"/>
          <p14:tracePt t="152199" x="7005638" y="4799013"/>
          <p14:tracePt t="152202" x="7018338" y="4811713"/>
          <p14:tracePt t="152216" x="7061200" y="4824413"/>
          <p14:tracePt t="152219" x="7151688" y="4879975"/>
          <p14:tracePt t="152234" x="7410450" y="5049838"/>
          <p14:tracePt t="152250" x="7716838" y="5224463"/>
          <p14:tracePt t="152266" x="7967663" y="5348288"/>
          <p14:tracePt t="152283" x="8134350" y="5402263"/>
          <p14:tracePt t="152299" x="8210550" y="5454650"/>
          <p14:tracePt t="152317" x="8231188" y="5475288"/>
          <p14:tracePt t="152333" x="8261350" y="5505450"/>
          <p14:tracePt t="152355" x="8286750" y="5505450"/>
          <p14:tracePt t="152367" x="8299450" y="5518150"/>
          <p14:tracePt t="152451" x="8299450" y="5543550"/>
          <p14:tracePt t="152466" x="8299450" y="5568950"/>
          <p14:tracePt t="152475" x="8347075" y="5586413"/>
          <p14:tracePt t="152547" x="8324850" y="5586413"/>
          <p14:tracePt t="152555" x="8294688" y="5586413"/>
          <p14:tracePt t="152567" x="8269288" y="5586413"/>
          <p14:tracePt t="152583" x="8240713" y="5586413"/>
          <p14:tracePt t="152586" x="8213725" y="5586413"/>
          <p14:tracePt t="152599" x="8150225" y="5586413"/>
          <p14:tracePt t="152602" x="8124825" y="5586413"/>
          <p14:tracePt t="152843" x="8094663" y="5586413"/>
          <p14:tracePt t="152850" x="8069263" y="5586413"/>
          <p14:tracePt t="152868" x="7975600" y="5586413"/>
          <p14:tracePt t="152883" x="7886700" y="5586413"/>
          <p14:tracePt t="152900" x="7861300" y="5586413"/>
          <p14:tracePt t="152979" x="7921625" y="5586413"/>
          <p14:tracePt t="152986" x="7985125" y="5586413"/>
          <p14:tracePt t="153000" x="8048625" y="5586413"/>
          <p14:tracePt t="153003" x="8107363" y="5586413"/>
          <p14:tracePt t="153015" x="8137525" y="5586413"/>
          <p14:tracePt t="153018" x="8162925" y="5586413"/>
          <p14:tracePt t="153033" x="8193088" y="5586413"/>
          <p14:tracePt t="153075" x="8167688" y="5586413"/>
          <p14:tracePt t="153083" x="8124825" y="5586413"/>
          <p14:tracePt t="153091" x="7988300" y="5624513"/>
          <p14:tracePt t="153100" x="7924800" y="5624513"/>
          <p14:tracePt t="153116" x="7815263" y="5637213"/>
          <p14:tracePt t="153133" x="7802563" y="5649913"/>
          <p14:tracePt t="153149" x="7775575" y="5649913"/>
          <p14:tracePt t="153179" x="7802563" y="5649913"/>
          <p14:tracePt t="153187" x="7866063" y="5649913"/>
          <p14:tracePt t="153199" x="7934325" y="5619750"/>
          <p14:tracePt t="153202" x="7962900" y="5589588"/>
          <p14:tracePt t="153215" x="8027988" y="5589588"/>
          <p14:tracePt t="153218" x="8056563" y="5561013"/>
          <p14:tracePt t="153291" x="8069263" y="5548313"/>
          <p14:tracePt t="153347" x="8078788" y="5535613"/>
          <p14:tracePt t="153354" x="8104188" y="5535613"/>
          <p14:tracePt t="153443" x="8048625" y="5535613"/>
          <p14:tracePt t="153450" x="8018463" y="5535613"/>
          <p14:tracePt t="153523" x="8043863" y="5535613"/>
          <p14:tracePt t="153530" x="8069263" y="5535613"/>
          <p14:tracePt t="153539" x="8180388" y="5495925"/>
          <p14:tracePt t="153554" x="8418513" y="5462588"/>
          <p14:tracePt t="153565" x="8448675" y="5462588"/>
          <p14:tracePt t="153587" x="8461375" y="5449888"/>
          <p14:tracePt t="153699" x="8423275" y="5432425"/>
          <p14:tracePt t="153706" x="8397875" y="5432425"/>
          <p14:tracePt t="153715" x="8334375" y="5432425"/>
          <p14:tracePt t="153733" x="8304213" y="5432425"/>
          <p14:tracePt t="153987" x="8291513" y="5441950"/>
          <p14:tracePt t="153994" x="8367713" y="5492750"/>
          <p14:tracePt t="154003" x="8547100" y="5535613"/>
          <p14:tracePt t="154015" x="8720138" y="5576888"/>
          <p14:tracePt t="154018" x="8864600" y="5576888"/>
          <p14:tracePt t="154033" x="8907463" y="5576888"/>
          <p14:tracePt t="154067" x="8886825" y="5576888"/>
          <p14:tracePt t="154074" x="8750300" y="5505450"/>
          <p14:tracePt t="154083" x="8648700" y="5424488"/>
          <p14:tracePt t="154100" x="8478838" y="5364163"/>
          <p14:tracePt t="154116" x="8278813" y="5254625"/>
          <p14:tracePt t="154132" x="8099425" y="5118100"/>
          <p14:tracePt t="154149" x="7789863" y="4892675"/>
          <p14:tracePt t="154166" x="7423150" y="4667250"/>
          <p14:tracePt t="154182" x="6946900" y="4378325"/>
          <p14:tracePt t="154185" x="6597650" y="4219575"/>
          <p14:tracePt t="154199" x="6283325" y="4087813"/>
          <p14:tracePt t="154202" x="6075363" y="3973513"/>
          <p14:tracePt t="154217" x="5840413" y="3879850"/>
          <p14:tracePt t="154219" x="5657850" y="3786188"/>
          <p14:tracePt t="154233" x="5530850" y="3702050"/>
          <p14:tracePt t="154236" x="5411788" y="3662363"/>
          <p14:tracePt t="154248" x="5359400" y="3629025"/>
          <p14:tracePt t="154252" x="5292725" y="3578225"/>
          <p14:tracePt t="154267" x="5232400" y="3517900"/>
          <p14:tracePt t="154283" x="5133975" y="3449638"/>
          <p14:tracePt t="154299" x="5092700" y="3408363"/>
          <p14:tracePt t="154316" x="5024438" y="3398838"/>
          <p14:tracePt t="154333" x="4956175" y="3382963"/>
          <p14:tracePt t="154349" x="4827588" y="3382963"/>
          <p14:tracePt t="154367" x="4738688" y="3382963"/>
          <p14:tracePt t="154370" x="4675188" y="3382963"/>
          <p14:tracePt t="154381" x="4611688" y="3382963"/>
          <p14:tracePt t="154399" x="4500563" y="3395663"/>
          <p14:tracePt t="154403" x="4411663" y="3411538"/>
          <p14:tracePt t="154416" x="4295775" y="3411538"/>
          <p14:tracePt t="154419" x="4232275" y="3411538"/>
          <p14:tracePt t="154434" x="3956050" y="3411538"/>
          <p14:tracePt t="154450" x="3586163" y="3411538"/>
          <p14:tracePt t="154466" x="3092450" y="3276600"/>
          <p14:tracePt t="154482" x="2628900" y="3135313"/>
          <p14:tracePt t="154499" x="2097088" y="2892425"/>
          <p14:tracePt t="154515" x="1651000" y="2659063"/>
          <p14:tracePt t="154532" x="1216025" y="2347913"/>
          <p14:tracePt t="154550" x="727075" y="2008188"/>
          <p14:tracePt t="154566" x="407988" y="1735138"/>
          <p14:tracePt t="154583" x="200025" y="1527175"/>
          <p14:tracePt t="154586" x="166688" y="1455738"/>
          <p14:tracePt t="154599" x="127000" y="1362075"/>
          <p14:tracePt t="154602" x="88900" y="1263650"/>
          <p14:tracePt t="154616" x="88900" y="1149350"/>
          <p14:tracePt t="154618" x="88900" y="1033463"/>
          <p14:tracePt t="154632" x="88900" y="919163"/>
          <p14:tracePt t="154636" x="88900" y="804863"/>
          <p14:tracePt t="154650" x="88900" y="544513"/>
          <p14:tracePt t="154666" x="258763" y="263525"/>
          <p14:tracePt t="154682" x="404813" y="33338"/>
          <p14:tracePt t="154826" x="6113463" y="280988"/>
          <p14:tracePt t="154835" x="6627813" y="407988"/>
          <p14:tracePt t="154850" x="7443788" y="642938"/>
          <p14:tracePt t="154867" x="7908925" y="782638"/>
          <p14:tracePt t="154883" x="8213725" y="909638"/>
          <p14:tracePt t="154899" x="8286750" y="927100"/>
          <p14:tracePt t="155291" x="8243888" y="939800"/>
          <p14:tracePt t="155307" x="8218488" y="939800"/>
          <p14:tracePt t="155316" x="8188325" y="939800"/>
          <p14:tracePt t="155333" x="8142288" y="957263"/>
          <p14:tracePt t="155349" x="8023225" y="1008063"/>
          <p14:tracePt t="155366" x="7954963" y="1042988"/>
          <p14:tracePt t="155382" x="7856538" y="1106488"/>
          <p14:tracePt t="155385" x="7785100" y="1139825"/>
          <p14:tracePt t="155399" x="7737475" y="1157288"/>
          <p14:tracePt t="155402" x="7669213" y="1190625"/>
          <p14:tracePt t="155416" x="7580313" y="1208088"/>
          <p14:tracePt t="155419" x="7546975" y="1243013"/>
          <p14:tracePt t="155432" x="7461250" y="1258888"/>
          <p14:tracePt t="155435" x="7448550" y="1271588"/>
          <p14:tracePt t="155450" x="7392988" y="1301750"/>
          <p14:tracePt t="155466" x="7367588" y="1301750"/>
          <p14:tracePt t="155483" x="7337425" y="1301750"/>
          <p14:tracePt t="156556" x="7273925" y="1301750"/>
          <p14:tracePt t="156571" x="7248525" y="1301750"/>
          <p14:tracePt t="156667" x="7235825" y="1309688"/>
          <p14:tracePt t="156684" x="7235825" y="1339850"/>
          <p14:tracePt t="156700" x="7235825" y="1365250"/>
          <p14:tracePt t="156706" x="7205663" y="1395413"/>
          <p14:tracePt t="156723" x="7167563" y="1506538"/>
          <p14:tracePt t="156731" x="7154863" y="1519238"/>
          <p14:tracePt t="156749" x="7142163" y="1519238"/>
          <p14:tracePt t="157019" x="7099300" y="1497013"/>
          <p14:tracePt t="157035" x="7091363" y="1484313"/>
          <p14:tracePt t="157067" x="7078663" y="1471613"/>
          <p14:tracePt t="157146" x="7053263" y="1471613"/>
          <p14:tracePt t="157155" x="7023100" y="1471613"/>
          <p14:tracePt t="157171" x="6959600" y="1471613"/>
          <p14:tracePt t="157182" x="6934200" y="1471613"/>
          <p14:tracePt t="157186" x="6870700" y="1471613"/>
          <p14:tracePt t="157199" x="6807200" y="1471613"/>
          <p14:tracePt t="157202" x="6780213" y="1471613"/>
          <p14:tracePt t="157216" x="6734175" y="1471613"/>
          <p14:tracePt t="157219" x="6721475" y="1471613"/>
          <p14:tracePt t="157232" x="6696075" y="1471613"/>
          <p14:tracePt t="157282" x="6670675" y="1471613"/>
          <p14:tracePt t="157604" x="6640513" y="1471613"/>
          <p14:tracePt t="157610" x="6615113" y="1471613"/>
          <p14:tracePt t="157620" x="6584950" y="1471613"/>
          <p14:tracePt t="157632" x="6559550" y="1471613"/>
          <p14:tracePt t="157651" x="6534150" y="1471613"/>
          <p14:tracePt t="158035" x="6440488" y="1522413"/>
          <p14:tracePt t="158042" x="6088063" y="1714500"/>
          <p14:tracePt t="158051" x="5278438" y="1944688"/>
          <p14:tracePt t="158066" x="4743450" y="2144713"/>
          <p14:tracePt t="158411" x="4743450" y="2122488"/>
          <p14:tracePt t="158418" x="4743450" y="2058988"/>
          <p14:tracePt t="158431" x="4768850" y="2028825"/>
          <p14:tracePt t="158449" x="4794250" y="1987550"/>
          <p14:tracePt t="158466" x="4794250" y="1935163"/>
          <p14:tracePt t="158482" x="4827588" y="1876425"/>
          <p14:tracePt t="158516" x="4827588" y="1851025"/>
          <p14:tracePt t="158698" x="4819650" y="1838325"/>
          <p14:tracePt t="158706" x="4794250" y="1838325"/>
          <p14:tracePt t="159194" x="4764088" y="1838325"/>
          <p14:tracePt t="159202" x="4738688" y="1838325"/>
          <p14:tracePt t="159220" x="4708525" y="1838325"/>
          <p14:tracePt t="159236" x="4683125" y="1838325"/>
          <p14:tracePt t="159249" x="4629150" y="1863725"/>
          <p14:tracePt t="159267" x="4573588" y="1893888"/>
          <p14:tracePt t="159282" x="4518025" y="1893888"/>
          <p14:tracePt t="159299" x="4429125" y="1893888"/>
          <p14:tracePt t="159315" x="4335463" y="1893888"/>
          <p14:tracePt t="159332" x="4203700" y="1893888"/>
          <p14:tracePt t="159349" x="4075113" y="1893888"/>
          <p14:tracePt t="159366" x="3981450" y="1893888"/>
          <p14:tracePt t="159383" x="3892550" y="1893888"/>
          <p14:tracePt t="159386" x="3867150" y="1893888"/>
          <p14:tracePt t="159399" x="3836988" y="1893888"/>
          <p14:tracePt t="159402" x="3811588" y="1893888"/>
          <p14:tracePt t="159416" x="3748088" y="1893888"/>
          <p14:tracePt t="159419" x="3717925" y="1893888"/>
          <p14:tracePt t="159432" x="3692525" y="1893888"/>
          <p14:tracePt t="159435" x="3667125" y="1893888"/>
          <p14:tracePt t="159450" x="3573463" y="1893888"/>
          <p14:tracePt t="159466" x="3484563" y="1893888"/>
          <p14:tracePt t="159482" x="3394075" y="1893888"/>
          <p14:tracePt t="159499" x="3221038" y="1893888"/>
          <p14:tracePt t="159515" x="2990850" y="1893888"/>
          <p14:tracePt t="159533" x="2820988" y="1893888"/>
          <p14:tracePt t="159549" x="2611438" y="1909763"/>
          <p14:tracePt t="159566" x="2501900" y="1927225"/>
          <p14:tracePt t="159581" x="2370138" y="1960563"/>
          <p14:tracePt t="159599" x="2279650" y="1960563"/>
          <p14:tracePt t="159602" x="2251075" y="1960563"/>
          <p14:tracePt t="159615" x="2185988" y="1960563"/>
          <p14:tracePt t="159618" x="2160588" y="1960563"/>
          <p14:tracePt t="159632" x="2135188" y="1960563"/>
          <p14:tracePt t="159650" x="2079625" y="1960563"/>
          <p14:tracePt t="159675" x="2051050" y="1960563"/>
          <p14:tracePt t="159683" x="2025650" y="1960563"/>
          <p14:tracePt t="159699" x="1863725" y="1906588"/>
          <p14:tracePt t="159715" x="1679575" y="1722438"/>
          <p14:tracePt t="159732" x="1425575" y="1552575"/>
          <p14:tracePt t="159749" x="1220788" y="1387475"/>
          <p14:tracePt t="159765" x="1042988" y="1228725"/>
          <p14:tracePt t="159783" x="957263" y="1131888"/>
          <p14:tracePt t="159786" x="944563" y="1119188"/>
          <p14:tracePt t="159799" x="944563" y="1063625"/>
          <p14:tracePt t="159801" x="936625" y="1050925"/>
          <p14:tracePt t="159816" x="922338" y="1038225"/>
          <p14:tracePt t="159819" x="922338" y="1012825"/>
          <p14:tracePt t="159833" x="909638" y="1000125"/>
          <p14:tracePt t="159836" x="896938" y="987425"/>
          <p14:tracePt t="160139" x="896938" y="962025"/>
          <p14:tracePt t="160179" x="896938" y="936625"/>
          <p14:tracePt t="160195" x="896938" y="906463"/>
          <p14:tracePt t="160203" x="906463" y="893763"/>
          <p14:tracePt t="160220" x="919163" y="884238"/>
          <p14:tracePt t="160235" x="931863" y="842963"/>
          <p14:tracePt t="160251" x="944563" y="830263"/>
          <p14:tracePt t="160265" x="969963" y="787400"/>
          <p14:tracePt t="160281" x="969963" y="774700"/>
          <p14:tracePt t="160299" x="1012825" y="736600"/>
          <p14:tracePt t="160315" x="1020763" y="698500"/>
          <p14:tracePt t="160333" x="1020763" y="671513"/>
          <p14:tracePt t="160349" x="1046163" y="646113"/>
          <p14:tracePt t="160371" x="1046163" y="620713"/>
          <p14:tracePt t="160419" x="1058863" y="608013"/>
          <p14:tracePt t="160436" x="1084263" y="608013"/>
          <p14:tracePt t="160451" x="1131888" y="608013"/>
          <p14:tracePt t="160458" x="1177925" y="577850"/>
          <p14:tracePt t="160465" x="1203325" y="577850"/>
          <p14:tracePt t="160482" x="1258888" y="577850"/>
          <p14:tracePt t="160498" x="1352550" y="549275"/>
          <p14:tracePt t="160515" x="1527175" y="549275"/>
          <p14:tracePt t="160532" x="1697038" y="549275"/>
          <p14:tracePt t="160549" x="1982788" y="549275"/>
          <p14:tracePt t="160566" x="2266950" y="549275"/>
          <p14:tracePt t="160582" x="2636838" y="549275"/>
          <p14:tracePt t="160599" x="2897188" y="549275"/>
          <p14:tracePt t="160602" x="2981325" y="549275"/>
          <p14:tracePt t="160615" x="3071813" y="549275"/>
          <p14:tracePt t="160618" x="3135313" y="549275"/>
          <p14:tracePt t="160632" x="3181350" y="549275"/>
          <p14:tracePt t="160635" x="3224213" y="549275"/>
          <p14:tracePt t="160648" x="3287713" y="549275"/>
          <p14:tracePt t="160651" x="3317875" y="549275"/>
          <p14:tracePt t="160667" x="3373438" y="514350"/>
          <p14:tracePt t="160682" x="3429000" y="514350"/>
          <p14:tracePt t="160698" x="3454400" y="493713"/>
          <p14:tracePt t="160715" x="3509963" y="463550"/>
          <p14:tracePt t="160779" x="3540125" y="433388"/>
          <p14:tracePt t="160795" x="3565525" y="433388"/>
          <p14:tracePt t="160804" x="3598863" y="400050"/>
          <p14:tracePt t="160815" x="3624263" y="400050"/>
          <p14:tracePt t="160818" x="3649663" y="400050"/>
          <p14:tracePt t="160833" x="3679825" y="400050"/>
          <p14:tracePt t="163906" x="3705225" y="400050"/>
          <p14:tracePt t="163916" x="3735388" y="400050"/>
          <p14:tracePt t="163923" x="3760788" y="400050"/>
          <p14:tracePt t="163932" x="3786188" y="400050"/>
          <p14:tracePt t="163949" x="3816350" y="430213"/>
          <p14:tracePt t="163965" x="3871913" y="430213"/>
          <p14:tracePt t="163982" x="3930650" y="430213"/>
          <p14:tracePt t="164476" x="3879850" y="430213"/>
          <p14:tracePt t="164481" x="3844925" y="400050"/>
          <p14:tracePt t="164499" x="3751263" y="369888"/>
          <p14:tracePt t="164515" x="3662363" y="339725"/>
          <p14:tracePt t="164531" x="3603625" y="311150"/>
          <p14:tracePt t="164549" x="3578225" y="311150"/>
          <p14:tracePt t="164595" x="3565525" y="311150"/>
          <p14:tracePt t="164602" x="3552825" y="311150"/>
          <p14:tracePt t="164635" x="3525838" y="285750"/>
          <p14:tracePt t="164643" x="3497263" y="285750"/>
          <p14:tracePt t="164986" x="3471863" y="285750"/>
          <p14:tracePt t="164995" x="3441700" y="285750"/>
          <p14:tracePt t="165003" x="3378200" y="285750"/>
          <p14:tracePt t="165015" x="3352800" y="285750"/>
          <p14:tracePt t="165018" x="3287713" y="285750"/>
          <p14:tracePt t="165031" x="3216275" y="352425"/>
          <p14:tracePt t="165034" x="3148013" y="387350"/>
          <p14:tracePt t="165049" x="2867025" y="536575"/>
          <p14:tracePt t="165066" x="2636838" y="681038"/>
          <p14:tracePt t="165083" x="2390775" y="808038"/>
          <p14:tracePt t="165100" x="2182813" y="969963"/>
          <p14:tracePt t="165115" x="2033588" y="1081088"/>
          <p14:tracePt t="165132" x="1866900" y="1174750"/>
          <p14:tracePt t="165149" x="1803400" y="1233488"/>
          <p14:tracePt t="165166" x="1773238" y="1263650"/>
          <p14:tracePt t="165183" x="1773238" y="1293813"/>
          <p14:tracePt t="165739" x="1816100" y="1309688"/>
          <p14:tracePt t="165746" x="1879600" y="1309688"/>
          <p14:tracePt t="165755" x="1909763" y="1309688"/>
          <p14:tracePt t="165765" x="2020888" y="1344613"/>
          <p14:tracePt t="165782" x="2203450" y="1382713"/>
          <p14:tracePt t="165786" x="2276475" y="1416050"/>
          <p14:tracePt t="165799" x="2339975" y="1416050"/>
          <p14:tracePt t="165802" x="2403475" y="1416050"/>
          <p14:tracePt t="165815" x="2451100" y="1433513"/>
          <p14:tracePt t="165818" x="2463800" y="1446213"/>
          <p14:tracePt t="165832" x="2489200" y="1446213"/>
          <p14:tracePt t="165835" x="2514600" y="1446213"/>
          <p14:tracePt t="165849" x="2540000" y="1446213"/>
          <p14:tracePt t="165865" x="2598738" y="1476375"/>
          <p14:tracePt t="165882" x="2654300" y="1506538"/>
          <p14:tracePt t="165898" x="2709863" y="1506538"/>
          <p14:tracePt t="165915" x="2740025" y="1506538"/>
          <p14:tracePt t="165933" x="2765425" y="1506538"/>
          <p14:tracePt t="165948" x="2790825" y="1506538"/>
          <p14:tracePt t="166051" x="2820988" y="1506538"/>
          <p14:tracePt t="166083" x="2846388" y="1506538"/>
          <p14:tracePt t="166098" x="2874963" y="1506538"/>
          <p14:tracePt t="166107" x="2901950" y="1506538"/>
          <p14:tracePt t="166116" x="2927350" y="1506538"/>
          <p14:tracePt t="166131" x="2981325" y="1506538"/>
          <p14:tracePt t="166148" x="3074988" y="1506538"/>
          <p14:tracePt t="166165" x="3127375" y="1506538"/>
          <p14:tracePt t="166182" x="3228975" y="1481138"/>
          <p14:tracePt t="166199" x="3284538" y="1450975"/>
          <p14:tracePt t="166202" x="3309938" y="1450975"/>
          <p14:tracePt t="166215" x="3373438" y="1450975"/>
          <p14:tracePt t="166218" x="3403600" y="1450975"/>
          <p14:tracePt t="166232" x="3429000" y="1450975"/>
          <p14:tracePt t="166235" x="3459163" y="1420813"/>
          <p14:tracePt t="166248" x="3487738" y="1420813"/>
          <p14:tracePt t="166265" x="3513138" y="1420813"/>
          <p14:tracePt t="166290" x="3540125" y="1420813"/>
          <p14:tracePt t="166427" x="3568700" y="1420813"/>
          <p14:tracePt t="166434" x="3636963" y="1387475"/>
          <p14:tracePt t="166448" x="3662363" y="1387475"/>
          <p14:tracePt t="166450" x="3725863" y="1387475"/>
          <p14:tracePt t="166465" x="3794125" y="1352550"/>
          <p14:tracePt t="166468" x="3824288" y="1352550"/>
          <p14:tracePt t="166483" x="3951288" y="1319213"/>
          <p14:tracePt t="166499" x="4044950" y="1319213"/>
          <p14:tracePt t="166515" x="4160838" y="1301750"/>
          <p14:tracePt t="166532" x="4173538" y="1289050"/>
          <p14:tracePt t="166549" x="4198938" y="1289050"/>
          <p14:tracePt t="166635" x="4224338" y="1289050"/>
          <p14:tracePt t="166675" x="4249738" y="1289050"/>
          <p14:tracePt t="166699" x="4313238" y="1289050"/>
          <p14:tracePt t="166706" x="4343400" y="1289050"/>
          <p14:tracePt t="166716" x="4368800" y="1289050"/>
          <p14:tracePt t="166732" x="4462463" y="1289050"/>
          <p14:tracePt t="166748" x="4535488" y="1289050"/>
          <p14:tracePt t="166765" x="4641850" y="1289050"/>
          <p14:tracePt t="166782" x="4695825" y="1289050"/>
          <p14:tracePt t="166799" x="4721225" y="1289050"/>
          <p14:tracePt t="166802" x="4751388" y="1289050"/>
          <p14:tracePt t="166816" x="4776788" y="1289050"/>
          <p14:tracePt t="166818" x="4840288" y="1289050"/>
          <p14:tracePt t="166833" x="4870450" y="1289050"/>
          <p14:tracePt t="166836" x="4895850" y="1289050"/>
          <p14:tracePt t="166848" x="4960938" y="1289050"/>
          <p14:tracePt t="166851" x="4986338" y="1289050"/>
          <p14:tracePt t="166866" x="5049838" y="1228725"/>
          <p14:tracePt t="166970" x="5075238" y="1228725"/>
          <p14:tracePt t="166978" x="5100638" y="1228725"/>
          <p14:tracePt t="166994" x="5130800" y="1228725"/>
          <p14:tracePt t="167004" x="5156200" y="1228725"/>
          <p14:tracePt t="167014" x="5186363" y="1228725"/>
          <p14:tracePt t="167031" x="5278438" y="1258888"/>
          <p14:tracePt t="167034" x="5343525" y="1258888"/>
          <p14:tracePt t="167048" x="5407025" y="1258888"/>
          <p14:tracePt t="167051" x="5475288" y="1293813"/>
          <p14:tracePt t="167064" x="5538788" y="1293813"/>
          <p14:tracePt t="167067" x="5602288" y="1293813"/>
          <p14:tracePt t="167081" x="5756275" y="1327150"/>
          <p14:tracePt t="167098" x="5865813" y="1327150"/>
          <p14:tracePt t="167114" x="5956300" y="1327150"/>
          <p14:tracePt t="167132" x="6010275" y="1327150"/>
          <p14:tracePt t="167148" x="6065838" y="1327150"/>
          <p14:tracePt t="167164" x="6091238" y="1327150"/>
          <p14:tracePt t="167181" x="6121400" y="1327150"/>
          <p14:tracePt t="167611" x="6169025" y="1314450"/>
          <p14:tracePt t="167643" x="6181725" y="1306513"/>
          <p14:tracePt t="168235" x="6159500" y="1306513"/>
          <p14:tracePt t="168291" x="6129338" y="1306513"/>
          <p14:tracePt t="168315" x="6103938" y="1306513"/>
          <p14:tracePt t="168339" x="6075363" y="1306513"/>
          <p14:tracePt t="168387" x="6049963" y="1306513"/>
          <p14:tracePt t="168523" x="6035675" y="1293813"/>
          <p14:tracePt t="168579" x="6045200" y="1281113"/>
          <p14:tracePt t="168604" x="6070600" y="1281113"/>
          <p14:tracePt t="168706" x="6049963" y="1281113"/>
          <p14:tracePt t="168716" x="6019800" y="1281113"/>
          <p14:tracePt t="168723" x="5994400" y="1281113"/>
          <p14:tracePt t="168731" x="5964238" y="1281113"/>
          <p14:tracePt t="168748" x="5875338" y="1281113"/>
          <p14:tracePt t="168764" x="5819775" y="1281113"/>
          <p14:tracePt t="168782" x="5730875" y="1281113"/>
          <p14:tracePt t="168799" x="5640388" y="1281113"/>
          <p14:tracePt t="168815" x="5611813" y="1281113"/>
          <p14:tracePt t="169531" x="5584825" y="1281113"/>
          <p14:tracePt t="169539" x="5556250" y="1281113"/>
          <p14:tracePt t="169548" x="5513388" y="1281113"/>
          <p14:tracePt t="169565" x="5399088" y="1306513"/>
          <p14:tracePt t="169582" x="5326063" y="1322388"/>
          <p14:tracePt t="169598" x="5253038" y="1339850"/>
          <p14:tracePt t="169602" x="5240338" y="1352550"/>
          <p14:tracePt t="169615" x="5227638" y="1362075"/>
          <p14:tracePt t="169631" x="5156200" y="1362075"/>
          <p14:tracePt t="169634" x="5092700" y="1362075"/>
          <p14:tracePt t="169648" x="5045075" y="1362075"/>
          <p14:tracePt t="169665" x="5032375" y="1362075"/>
          <p14:tracePt t="169994" x="5032375" y="1327150"/>
          <p14:tracePt t="170002" x="5002213" y="1281113"/>
          <p14:tracePt t="170015" x="5002213" y="1268413"/>
          <p14:tracePt t="170018" x="4973638" y="1238250"/>
          <p14:tracePt t="170043" x="4960938" y="1225550"/>
          <p14:tracePt t="170059" x="4933950" y="1225550"/>
          <p14:tracePt t="170074" x="4908550" y="1225550"/>
          <p14:tracePt t="170106" x="4883150" y="1225550"/>
          <p14:tracePt t="170123" x="4854575" y="1225550"/>
          <p14:tracePt t="170132" x="4824413" y="1195388"/>
          <p14:tracePt t="170138" x="4799013" y="1195388"/>
          <p14:tracePt t="170155" x="4768850" y="1195388"/>
          <p14:tracePt t="170164" x="4721225" y="1182688"/>
          <p14:tracePt t="170181" x="4606925" y="1131888"/>
          <p14:tracePt t="170198" x="4467225" y="1063625"/>
          <p14:tracePt t="170215" x="4373563" y="1030288"/>
          <p14:tracePt t="170218" x="4300538" y="995363"/>
          <p14:tracePt t="170233" x="4237038" y="995363"/>
          <p14:tracePt t="170236" x="4151313" y="977900"/>
          <p14:tracePt t="170248" x="4057650" y="957263"/>
          <p14:tracePt t="170251" x="3887788" y="957263"/>
          <p14:tracePt t="170266" x="3513138" y="914400"/>
          <p14:tracePt t="170283" x="2914650" y="863600"/>
          <p14:tracePt t="170299" x="2289175" y="863600"/>
          <p14:tracePt t="170315" x="1773238" y="863600"/>
          <p14:tracePt t="170334" x="1374775" y="863600"/>
          <p14:tracePt t="170348" x="1241425" y="896938"/>
          <p14:tracePt t="170365" x="1212850" y="927100"/>
          <p14:tracePt t="170387" x="1200150" y="936625"/>
          <p14:tracePt t="170403" x="1200150" y="965200"/>
          <p14:tracePt t="170414" x="1200150" y="990600"/>
          <p14:tracePt t="170432" x="1233488" y="1003300"/>
          <p14:tracePt t="170435" x="1258888" y="1003300"/>
          <p14:tracePt t="170447" x="1289050" y="1003300"/>
          <p14:tracePt t="170451" x="1335088" y="1016000"/>
          <p14:tracePt t="170475" x="1347788" y="1030288"/>
          <p14:tracePt t="170481" x="1374775" y="1030288"/>
          <p14:tracePt t="170498" x="1400175" y="1030288"/>
          <p14:tracePt t="170515" x="1425575" y="1030288"/>
          <p14:tracePt t="171380" x="1519238" y="1084263"/>
          <p14:tracePt t="171387" x="1595438" y="1162050"/>
          <p14:tracePt t="171397" x="1747838" y="1228725"/>
          <p14:tracePt t="171414" x="2109788" y="1408113"/>
          <p14:tracePt t="171432" x="2466975" y="1544638"/>
          <p14:tracePt t="171435" x="2582863" y="1544638"/>
          <p14:tracePt t="171448" x="2697163" y="1544638"/>
          <p14:tracePt t="171451" x="2760663" y="1544638"/>
          <p14:tracePt t="171464" x="2808288" y="1574800"/>
          <p14:tracePt t="171467" x="2854325" y="1574800"/>
          <p14:tracePt t="171482" x="2927350" y="1574800"/>
          <p14:tracePt t="171500" x="2978150" y="1574800"/>
          <p14:tracePt t="171514" x="3033713" y="1565275"/>
          <p14:tracePt t="171531" x="3079750" y="1489075"/>
          <p14:tracePt t="171548" x="3135313" y="1433513"/>
          <p14:tracePt t="171565" x="3165475" y="1339850"/>
          <p14:tracePt t="171581" x="3190875" y="1284288"/>
          <p14:tracePt t="171598" x="3203575" y="1271588"/>
          <p14:tracePt t="171615" x="3203575" y="1246188"/>
          <p14:tracePt t="171632" x="3216275" y="1238250"/>
          <p14:tracePt t="171648" x="3228975" y="1225550"/>
          <p14:tracePt t="171652" x="3236913" y="1212850"/>
          <p14:tracePt t="171665" x="3279775" y="1212850"/>
          <p14:tracePt t="171668" x="3327400" y="1212850"/>
          <p14:tracePt t="171681" x="3454400" y="1212850"/>
          <p14:tracePt t="171698" x="3624263" y="1212850"/>
          <p14:tracePt t="171715" x="3794125" y="1212850"/>
          <p14:tracePt t="171731" x="4032250" y="1250950"/>
          <p14:tracePt t="171749" x="4356100" y="1314450"/>
          <p14:tracePt t="171765" x="4564063" y="1331913"/>
          <p14:tracePt t="171782" x="4794250" y="1331913"/>
          <p14:tracePt t="171799" x="4964113" y="1331913"/>
          <p14:tracePt t="171801" x="5027613" y="1331913"/>
          <p14:tracePt t="171815" x="5113338" y="1331913"/>
          <p14:tracePt t="171818" x="5202238" y="1331913"/>
          <p14:tracePt t="171832" x="5227638" y="1331913"/>
          <p14:tracePt t="171835" x="5318125" y="1319213"/>
          <p14:tracePt t="171848" x="5364163" y="1301750"/>
          <p14:tracePt t="171851" x="5432425" y="1268413"/>
          <p14:tracePt t="171865" x="5551488" y="1238250"/>
          <p14:tracePt t="171882" x="5703888" y="1203325"/>
          <p14:tracePt t="171898" x="5802313" y="1169988"/>
          <p14:tracePt t="171915" x="5908675" y="1169988"/>
          <p14:tracePt t="171933" x="5981700" y="1169988"/>
          <p14:tracePt t="171948" x="6035675" y="1169988"/>
          <p14:tracePt t="171965" x="6126163" y="1169988"/>
          <p14:tracePt t="171982" x="6219825" y="1169988"/>
          <p14:tracePt t="171998" x="6346825" y="1169988"/>
          <p14:tracePt t="172015" x="6372225" y="1169988"/>
          <p14:tracePt t="172018" x="6402388" y="1169988"/>
          <p14:tracePt t="172083" x="6410325" y="1169988"/>
          <p14:tracePt t="172339" x="6435725" y="1169988"/>
          <p14:tracePt t="172355" x="6470650" y="1139825"/>
          <p14:tracePt t="172371" x="6496050" y="1122363"/>
          <p14:tracePt t="172523" x="6491288" y="1109663"/>
          <p14:tracePt t="172532" x="6461125" y="1109663"/>
          <p14:tracePt t="172538" x="6453188" y="1096963"/>
          <p14:tracePt t="172548" x="6440488" y="1089025"/>
          <p14:tracePt t="172565" x="6384925" y="1089025"/>
          <p14:tracePt t="172582" x="6296025" y="1089025"/>
          <p14:tracePt t="172598" x="6240463" y="1089025"/>
          <p14:tracePt t="172615" x="6151563" y="1089025"/>
          <p14:tracePt t="172618" x="6121400" y="1089025"/>
          <p14:tracePt t="172632" x="6057900" y="1089025"/>
          <p14:tracePt t="172648" x="6032500" y="1089025"/>
          <p14:tracePt t="172651" x="6007100" y="1089025"/>
          <p14:tracePt t="172664" x="5976938" y="1089025"/>
          <p14:tracePt t="172803" x="6002338" y="1089025"/>
          <p14:tracePt t="172810" x="6027738" y="1089025"/>
          <p14:tracePt t="172819" x="6053138" y="1089025"/>
          <p14:tracePt t="172832" x="6146800" y="1050925"/>
          <p14:tracePt t="172835" x="6156325" y="1050925"/>
          <p14:tracePt t="172848" x="6181725" y="1050925"/>
          <p14:tracePt t="172851" x="6194425" y="1038225"/>
          <p14:tracePt t="172865" x="6207125" y="1025525"/>
          <p14:tracePt t="173075" x="6184900" y="1025525"/>
          <p14:tracePt t="173090" x="6159500" y="1025525"/>
          <p14:tracePt t="173099" x="6129338" y="1025525"/>
          <p14:tracePt t="173116" x="6103938" y="1025525"/>
          <p14:tracePt t="173131" x="6049963" y="1025525"/>
          <p14:tracePt t="173148" x="5994400" y="1025525"/>
          <p14:tracePt t="173587" x="5981700" y="1068388"/>
          <p14:tracePt t="173595" x="5981700" y="1114425"/>
          <p14:tracePt t="173603" x="6007100" y="1162050"/>
          <p14:tracePt t="173614" x="6040438" y="1228725"/>
          <p14:tracePt t="173631" x="6096000" y="1395413"/>
          <p14:tracePt t="173635" x="6142038" y="1441450"/>
          <p14:tracePt t="173648" x="6164263" y="1535113"/>
          <p14:tracePt t="173651" x="6219825" y="1608138"/>
          <p14:tracePt t="173665" x="6275388" y="1684338"/>
          <p14:tracePt t="173668" x="6303963" y="1714500"/>
          <p14:tracePt t="173682" x="6364288" y="1774825"/>
          <p14:tracePt t="173700" x="6457950" y="1774825"/>
          <p14:tracePt t="173715" x="6513513" y="1803400"/>
          <p14:tracePt t="173732" x="6607175" y="1803400"/>
          <p14:tracePt t="173748" x="6683375" y="1760538"/>
          <p14:tracePt t="173765" x="6797675" y="1714500"/>
          <p14:tracePt t="173781" x="6896100" y="1651000"/>
          <p14:tracePt t="173797" x="6972300" y="1603375"/>
          <p14:tracePt t="173813" x="7010400" y="1565275"/>
          <p14:tracePt t="173832" x="7040563" y="1531938"/>
          <p14:tracePt t="173906" x="7070725" y="1531938"/>
          <p14:tracePt t="173987" x="7010400" y="1531938"/>
          <p14:tracePt t="174011" x="6980238" y="1531938"/>
          <p14:tracePt t="174019" x="6954838" y="1531938"/>
          <p14:tracePt t="174031" x="6926263" y="1531938"/>
          <p14:tracePt t="174035" x="6899275" y="1531938"/>
          <p14:tracePt t="174047" x="6886575" y="1539875"/>
          <p14:tracePt t="174050" x="6873875" y="1552575"/>
          <p14:tracePt t="174065" x="6848475" y="1552575"/>
          <p14:tracePt t="174068" x="6823075" y="1552575"/>
          <p14:tracePt t="174081" x="6767513" y="1552575"/>
          <p14:tracePt t="174099" x="6713538" y="1552575"/>
          <p14:tracePt t="174114" x="6657975" y="1582738"/>
          <p14:tracePt t="174134" x="6597650" y="1582738"/>
          <p14:tracePt t="174148" x="6546850" y="1582738"/>
          <p14:tracePt t="174165" x="6491288" y="1582738"/>
          <p14:tracePt t="174182" x="6445250" y="1600200"/>
          <p14:tracePt t="174198" x="6372225" y="1616075"/>
          <p14:tracePt t="174215" x="6275388" y="1651000"/>
          <p14:tracePt t="174218" x="6207125" y="1684338"/>
          <p14:tracePt t="174231" x="6113463" y="1722438"/>
          <p14:tracePt t="174234" x="6065838" y="1722438"/>
          <p14:tracePt t="174248" x="5997575" y="1757363"/>
          <p14:tracePt t="174251" x="5934075" y="1757363"/>
          <p14:tracePt t="174265" x="5865813" y="1787525"/>
          <p14:tracePt t="174268" x="5840413" y="1787525"/>
          <p14:tracePt t="174282" x="5708650" y="1820863"/>
          <p14:tracePt t="174299" x="5653088" y="1820863"/>
          <p14:tracePt t="174317" x="5597525" y="1854200"/>
          <p14:tracePt t="174332" x="5543550" y="1854200"/>
          <p14:tracePt t="174349" x="5487988" y="1854200"/>
          <p14:tracePt t="174365" x="5399088" y="1854200"/>
          <p14:tracePt t="174381" x="5343525" y="1854200"/>
          <p14:tracePt t="174398" x="5287963" y="1854200"/>
          <p14:tracePt t="174415" x="5232400" y="1854200"/>
          <p14:tracePt t="174418" x="5207000" y="1854200"/>
          <p14:tracePt t="174432" x="5143500" y="1854200"/>
          <p14:tracePt t="174434" x="5080000" y="1854200"/>
          <p14:tracePt t="174448" x="5014913" y="1854200"/>
          <p14:tracePt t="174451" x="4951413" y="1854200"/>
          <p14:tracePt t="174465" x="4845050" y="1854200"/>
          <p14:tracePt t="174468" x="4756150" y="1854200"/>
          <p14:tracePt t="174482" x="4551363" y="1854200"/>
          <p14:tracePt t="174498" x="4462463" y="1854200"/>
          <p14:tracePt t="174515" x="4373563" y="1854200"/>
          <p14:tracePt t="174532" x="4318000" y="1854200"/>
          <p14:tracePt t="174549" x="4262438" y="1854200"/>
          <p14:tracePt t="174564" x="4237038" y="1854200"/>
          <p14:tracePt t="174582" x="4206875" y="1854200"/>
          <p14:tracePt t="174585" x="4181475" y="1854200"/>
          <p14:tracePt t="174634" x="4151313" y="1854200"/>
          <p14:tracePt t="174643" x="4125913" y="1854200"/>
          <p14:tracePt t="174651" x="4113213" y="1854200"/>
          <p14:tracePt t="174665" x="4057650" y="1854200"/>
          <p14:tracePt t="174668" x="3973513" y="1854200"/>
          <p14:tracePt t="174682" x="3743325" y="1854200"/>
          <p14:tracePt t="174698" x="3449638" y="1816100"/>
          <p14:tracePt t="174715" x="3155950" y="1774825"/>
          <p14:tracePt t="174733" x="2998788" y="1735138"/>
          <p14:tracePt t="174748" x="2884488" y="1735138"/>
          <p14:tracePt t="174765" x="2790825" y="1701800"/>
          <p14:tracePt t="174782" x="2735263" y="1701800"/>
          <p14:tracePt t="174798" x="2679700" y="1701800"/>
          <p14:tracePt t="174815" x="2586038" y="1671638"/>
          <p14:tracePt t="174818" x="2479675" y="1671638"/>
          <p14:tracePt t="174832" x="2411413" y="1638300"/>
          <p14:tracePt t="174848" x="2317750" y="1638300"/>
          <p14:tracePt t="174851" x="2254250" y="1638300"/>
          <p14:tracePt t="174864" x="2228850" y="1638300"/>
          <p14:tracePt t="174867" x="2198688" y="1638300"/>
          <p14:tracePt t="174881" x="2170113" y="1608138"/>
          <p14:tracePt t="174915" x="2144713" y="1608138"/>
          <p14:tracePt t="174946" x="2114550" y="1608138"/>
          <p14:tracePt t="178755" x="2139950" y="1608138"/>
          <p14:tracePt t="178762" x="2185988" y="1608138"/>
          <p14:tracePt t="178771" x="2195513" y="1608138"/>
          <p14:tracePt t="178781" x="2238375" y="1590675"/>
          <p14:tracePt t="178798" x="2251075" y="1577975"/>
          <p14:tracePt t="178815" x="2292350" y="1565275"/>
          <p14:tracePt t="178818" x="2305050" y="1552575"/>
          <p14:tracePt t="178835" x="2330450" y="1552575"/>
          <p14:tracePt t="178847" x="2344738" y="1544638"/>
          <p14:tracePt t="178851" x="2352675" y="1531938"/>
          <p14:tracePt t="178875" x="2382838" y="1501775"/>
          <p14:tracePt t="179083" x="2408238" y="1501775"/>
          <p14:tracePt t="179091" x="2436813" y="1501775"/>
          <p14:tracePt t="179097" x="2501900" y="1501775"/>
          <p14:tracePt t="179115" x="2692400" y="1612900"/>
          <p14:tracePt t="179131" x="3003550" y="1787525"/>
          <p14:tracePt t="179147" x="3300413" y="1871663"/>
          <p14:tracePt t="179165" x="3540125" y="1914525"/>
          <p14:tracePt t="179181" x="3836988" y="2000250"/>
          <p14:tracePt t="179198" x="4016375" y="2000250"/>
          <p14:tracePt t="179214" x="4075113" y="2028825"/>
          <p14:tracePt t="179235" x="4100513" y="2028825"/>
          <p14:tracePt t="179251" x="4113213" y="2028825"/>
          <p14:tracePt t="179263" x="4125913" y="2028825"/>
          <p14:tracePt t="179282" x="4176713" y="2028825"/>
          <p14:tracePt t="179298" x="4232275" y="2028825"/>
          <p14:tracePt t="179316" x="4257675" y="2028825"/>
          <p14:tracePt t="179331" x="4313238" y="2028825"/>
          <p14:tracePt t="179347" x="4368800" y="2028825"/>
          <p14:tracePt t="179365" x="4394200" y="2028825"/>
          <p14:tracePt t="179382" x="4406900" y="2020888"/>
          <p14:tracePt t="179427" x="4419600" y="2012950"/>
          <p14:tracePt t="179467" x="4445000" y="2012950"/>
          <p14:tracePt t="179475" x="4508500" y="2012950"/>
          <p14:tracePt t="179483" x="4573588" y="2012950"/>
          <p14:tracePt t="179497" x="4657725" y="2012950"/>
          <p14:tracePt t="179500" x="4748213" y="2012950"/>
          <p14:tracePt t="179513" x="4976813" y="2012950"/>
          <p14:tracePt t="179532" x="5105400" y="2012950"/>
          <p14:tracePt t="179548" x="5194300" y="2012950"/>
          <p14:tracePt t="179565" x="5283200" y="2012950"/>
          <p14:tracePt t="179582" x="5376863" y="2012950"/>
          <p14:tracePt t="179597" x="5432425" y="2012950"/>
          <p14:tracePt t="179616" x="5521325" y="2012950"/>
          <p14:tracePt t="179619" x="5534025" y="2016125"/>
          <p14:tracePt t="179631" x="5546725" y="2028825"/>
          <p14:tracePt t="179634" x="5589588" y="2058988"/>
          <p14:tracePt t="179648" x="5597525" y="2058988"/>
          <p14:tracePt t="179651" x="5611813" y="2071688"/>
          <p14:tracePt t="179665" x="5653088" y="2084388"/>
          <p14:tracePt t="179668" x="5700713" y="2101850"/>
          <p14:tracePt t="179682" x="5738813" y="2139950"/>
          <p14:tracePt t="179698" x="5853113" y="2185988"/>
          <p14:tracePt t="179715" x="5951538" y="2254250"/>
          <p14:tracePt t="179731" x="6078538" y="2382838"/>
          <p14:tracePt t="179747" x="6184900" y="2489200"/>
          <p14:tracePt t="179764" x="6265863" y="2570163"/>
          <p14:tracePt t="179781" x="6329363" y="2667000"/>
          <p14:tracePt t="179798" x="6364288" y="2798763"/>
          <p14:tracePt t="179815" x="6440488" y="2990850"/>
          <p14:tracePt t="179818" x="6478588" y="3114675"/>
          <p14:tracePt t="179831" x="6567488" y="3241675"/>
          <p14:tracePt t="179834" x="6567488" y="3305175"/>
          <p14:tracePt t="179848" x="6567488" y="3390900"/>
          <p14:tracePt t="179851" x="6567488" y="3475038"/>
          <p14:tracePt t="179866" x="6602413" y="3611563"/>
          <p14:tracePt t="179882" x="6602413" y="3702050"/>
          <p14:tracePt t="179899" x="6602413" y="3756025"/>
          <p14:tracePt t="179916" x="6602413" y="3927475"/>
          <p14:tracePt t="179932" x="6602413" y="4100513"/>
          <p14:tracePt t="179947" x="6602413" y="4330700"/>
          <p14:tracePt t="179965" x="6496050" y="4657725"/>
          <p14:tracePt t="179982" x="6372225" y="4910138"/>
          <p14:tracePt t="179999" x="6270625" y="5130800"/>
          <p14:tracePt t="180015" x="6189663" y="5376863"/>
          <p14:tracePt t="180018" x="6129338" y="5475288"/>
          <p14:tracePt t="180032" x="6096000" y="5548313"/>
          <p14:tracePt t="180035" x="6057900" y="5614988"/>
          <p14:tracePt t="180048" x="6040438" y="5708650"/>
          <p14:tracePt t="180051" x="6010275" y="5738813"/>
          <p14:tracePt t="180064" x="5981700" y="5768975"/>
          <p14:tracePt t="180067" x="5946775" y="5837238"/>
          <p14:tracePt t="180081" x="5946775" y="5867400"/>
          <p14:tracePt t="180084" x="5934075" y="5875338"/>
          <p14:tracePt t="180097" x="5891213" y="5948363"/>
          <p14:tracePt t="180114" x="5837238" y="6007100"/>
          <p14:tracePt t="180131" x="5802313" y="6037263"/>
          <p14:tracePt t="180147" x="5743575" y="6113463"/>
          <p14:tracePt t="180165" x="5662613" y="6176963"/>
          <p14:tracePt t="180181" x="5611813" y="6232525"/>
          <p14:tracePt t="180198" x="5551488" y="6262688"/>
          <p14:tracePt t="180214" x="5495925" y="6288088"/>
          <p14:tracePt t="180231" x="5470525" y="6288088"/>
          <p14:tracePt t="180235" x="5440363" y="6288088"/>
          <p14:tracePt t="180259" x="5414963" y="6288088"/>
          <p14:tracePt t="180274" x="5402263" y="6288088"/>
          <p14:tracePt t="180283" x="5389563" y="6288088"/>
          <p14:tracePt t="180297" x="5334000" y="6288088"/>
          <p14:tracePt t="180300" x="5308600" y="6288088"/>
          <p14:tracePt t="180314" x="5181600" y="6288088"/>
          <p14:tracePt t="180331" x="5006975" y="6288088"/>
          <p14:tracePt t="180347" x="4879975" y="6288088"/>
          <p14:tracePt t="180364" x="4756150" y="6288088"/>
          <p14:tracePt t="180381" x="4629150" y="6288088"/>
          <p14:tracePt t="180398" x="4556125" y="6288088"/>
          <p14:tracePt t="180415" x="4441825" y="6288088"/>
          <p14:tracePt t="180418" x="4416425" y="6288088"/>
          <p14:tracePt t="180431" x="4348163" y="6257925"/>
          <p14:tracePt t="180434" x="4318000" y="6257925"/>
          <p14:tracePt t="180447" x="4257675" y="6257925"/>
          <p14:tracePt t="180450" x="4194175" y="6257925"/>
          <p14:tracePt t="180464" x="4125913" y="6224588"/>
          <p14:tracePt t="180467" x="4062413" y="6224588"/>
          <p14:tracePt t="180482" x="3935413" y="6224588"/>
          <p14:tracePt t="180499" x="3760788" y="6224588"/>
          <p14:tracePt t="180513" x="3590925" y="6224588"/>
          <p14:tracePt t="180532" x="3352800" y="6186488"/>
          <p14:tracePt t="180547" x="3143250" y="6164263"/>
          <p14:tracePt t="180564" x="2973388" y="6070600"/>
          <p14:tracePt t="180581" x="2811463" y="6015038"/>
          <p14:tracePt t="180598" x="2611438" y="5900738"/>
          <p14:tracePt t="180614" x="2386013" y="5756275"/>
          <p14:tracePt t="180617" x="2203450" y="5662613"/>
          <p14:tracePt t="180632" x="2076450" y="5576888"/>
          <p14:tracePt t="180634" x="1947863" y="5492750"/>
          <p14:tracePt t="180647" x="1770063" y="5402263"/>
          <p14:tracePt t="180650" x="1697038" y="5368925"/>
          <p14:tracePt t="180665" x="1539875" y="5254625"/>
          <p14:tracePt t="180668" x="1509713" y="5224463"/>
          <p14:tracePt t="180682" x="1365250" y="5080000"/>
          <p14:tracePt t="180699" x="1233488" y="4948238"/>
          <p14:tracePt t="180714" x="1122363" y="4778375"/>
          <p14:tracePt t="180731" x="1028700" y="4632325"/>
          <p14:tracePt t="180748" x="909638" y="4437063"/>
          <p14:tracePt t="180764" x="808038" y="4216400"/>
          <p14:tracePt t="180781" x="711200" y="3990975"/>
          <p14:tracePt t="180798" x="633413" y="3798888"/>
          <p14:tracePt t="180814" x="557213" y="3608388"/>
          <p14:tracePt t="180831" x="557213" y="3378200"/>
          <p14:tracePt t="180834" x="557213" y="3314700"/>
          <p14:tracePt t="180848" x="519113" y="3198813"/>
          <p14:tracePt t="180851" x="519113" y="3084513"/>
          <p14:tracePt t="180863" x="519113" y="3021013"/>
          <p14:tracePt t="180866" x="519113" y="2935288"/>
          <p14:tracePt t="180882" x="519113" y="2786063"/>
          <p14:tracePt t="180899" x="625475" y="2641600"/>
          <p14:tracePt t="180914" x="777875" y="2489200"/>
          <p14:tracePt t="180932" x="952500" y="2357438"/>
          <p14:tracePt t="180947" x="1203325" y="2228850"/>
          <p14:tracePt t="180965" x="1506538" y="2144713"/>
          <p14:tracePt t="180982" x="1884363" y="2054225"/>
          <p14:tracePt t="180998" x="2259013" y="2012950"/>
          <p14:tracePt t="181015" x="2667000" y="1871663"/>
          <p14:tracePt t="181018" x="2897188" y="1871663"/>
          <p14:tracePt t="181031" x="3071813" y="1828800"/>
          <p14:tracePt t="181034" x="3297238" y="1828800"/>
          <p14:tracePt t="181048" x="3497263" y="1828800"/>
          <p14:tracePt t="181051" x="3667125" y="1828800"/>
          <p14:tracePt t="181064" x="3862388" y="1828800"/>
          <p14:tracePt t="181067" x="4006850" y="1828800"/>
          <p14:tracePt t="181082" x="4432300" y="1828800"/>
          <p14:tracePt t="181099" x="4773613" y="1828800"/>
          <p14:tracePt t="181114" x="5199063" y="1828800"/>
          <p14:tracePt t="181131" x="5624513" y="1828800"/>
          <p14:tracePt t="181148" x="5997575" y="1866900"/>
          <p14:tracePt t="181164" x="6346825" y="1931988"/>
          <p14:tracePt t="181181" x="6615113" y="1995488"/>
          <p14:tracePt t="181197" x="6802438" y="2033588"/>
          <p14:tracePt t="181214" x="6942138" y="2101850"/>
          <p14:tracePt t="181231" x="7083425" y="2170113"/>
          <p14:tracePt t="181234" x="7129463" y="2203450"/>
          <p14:tracePt t="181247" x="7202488" y="2254250"/>
          <p14:tracePt t="181265" x="7402513" y="2373313"/>
          <p14:tracePt t="181268" x="7529513" y="2479675"/>
          <p14:tracePt t="181282" x="7627938" y="2578100"/>
          <p14:tracePt t="181298" x="7737475" y="2705100"/>
          <p14:tracePt t="181315" x="7823200" y="2824163"/>
          <p14:tracePt t="181331" x="7869238" y="2940050"/>
          <p14:tracePt t="181348" x="7869238" y="3117850"/>
          <p14:tracePt t="181365" x="7869238" y="3289300"/>
          <p14:tracePt t="181380" x="7869238" y="3416300"/>
          <p14:tracePt t="181397" x="7856538" y="3611563"/>
          <p14:tracePt t="181414" x="7716838" y="3811588"/>
          <p14:tracePt t="181430" x="7602538" y="3986213"/>
          <p14:tracePt t="181447" x="7499350" y="4160838"/>
          <p14:tracePt t="181450" x="7448550" y="4211638"/>
          <p14:tracePt t="181464" x="7389813" y="4310063"/>
          <p14:tracePt t="181467" x="7342188" y="4360863"/>
          <p14:tracePt t="181482" x="7223125" y="4441825"/>
          <p14:tracePt t="181498" x="7083425" y="4513263"/>
          <p14:tracePt t="181515" x="6845300" y="4551363"/>
          <p14:tracePt t="181531" x="6551613" y="4594225"/>
          <p14:tracePt t="181548" x="6181725" y="4594225"/>
          <p14:tracePt t="181564" x="5810250" y="4594225"/>
          <p14:tracePt t="181581" x="5414963" y="4594225"/>
          <p14:tracePt t="181598" x="5130800" y="4594225"/>
          <p14:tracePt t="181614" x="4845050" y="4594225"/>
          <p14:tracePt t="181631" x="4492625" y="4510088"/>
          <p14:tracePt t="181634" x="4283075" y="4441825"/>
          <p14:tracePt t="181647" x="4186238" y="4381500"/>
          <p14:tracePt t="181650" x="4011613" y="4338638"/>
          <p14:tracePt t="181664" x="3879850" y="4254500"/>
          <p14:tracePt t="181667" x="3794125" y="4127500"/>
          <p14:tracePt t="181680" x="3667125" y="4041775"/>
          <p14:tracePt t="181683" x="3543300" y="3998913"/>
          <p14:tracePt t="181698" x="3368675" y="3862388"/>
          <p14:tracePt t="181714" x="3284538" y="3743325"/>
          <p14:tracePt t="181731" x="3160713" y="3616325"/>
          <p14:tracePt t="181747" x="3084513" y="3424238"/>
          <p14:tracePt t="181764" x="2998788" y="3178175"/>
          <p14:tracePt t="181781" x="2922588" y="2960688"/>
          <p14:tracePt t="181797" x="2884488" y="2747963"/>
          <p14:tracePt t="181815" x="2884488" y="2519363"/>
          <p14:tracePt t="181818" x="2884488" y="2403475"/>
          <p14:tracePt t="181831" x="2884488" y="2289175"/>
          <p14:tracePt t="181834" x="2960688" y="2185988"/>
          <p14:tracePt t="181847" x="2990850" y="2135188"/>
          <p14:tracePt t="181850" x="3087688" y="2041525"/>
          <p14:tracePt t="181864" x="3165475" y="1965325"/>
          <p14:tracePt t="181867" x="3262313" y="1906588"/>
          <p14:tracePt t="181880" x="3416300" y="1841500"/>
          <p14:tracePt t="181883" x="3540125" y="1800225"/>
          <p14:tracePt t="181898" x="3884613" y="1757363"/>
          <p14:tracePt t="181915" x="4257675" y="1709738"/>
          <p14:tracePt t="181931" x="4687888" y="1663700"/>
          <p14:tracePt t="181947" x="5113338" y="1663700"/>
          <p14:tracePt t="181964" x="5619750" y="1663700"/>
          <p14:tracePt t="181981" x="6100763" y="1663700"/>
          <p14:tracePt t="181997" x="6554788" y="1706563"/>
          <p14:tracePt t="182015" x="6938963" y="1816100"/>
          <p14:tracePt t="182018" x="7086600" y="1884363"/>
          <p14:tracePt t="182031" x="7235825" y="1927225"/>
          <p14:tracePt t="182035" x="7389813" y="1970088"/>
          <p14:tracePt t="182047" x="7458075" y="2003425"/>
          <p14:tracePt t="182050" x="7486650" y="2033588"/>
          <p14:tracePt t="182066" x="7524750" y="2071688"/>
          <p14:tracePt t="182081" x="7537450" y="2084388"/>
          <p14:tracePt t="182083" x="7550150" y="2097088"/>
          <p14:tracePt t="182098" x="7550150" y="2152650"/>
          <p14:tracePt t="182115" x="7550150" y="2276475"/>
          <p14:tracePt t="182131" x="7550150" y="2370138"/>
          <p14:tracePt t="182147" x="7550150" y="2497138"/>
          <p14:tracePt t="182164" x="7440613" y="2689225"/>
          <p14:tracePt t="182181" x="7359650" y="2905125"/>
          <p14:tracePt t="182197" x="7286625" y="3071813"/>
          <p14:tracePt t="182215" x="7192963" y="3241675"/>
          <p14:tracePt t="182218" x="7112000" y="3317875"/>
          <p14:tracePt t="182230" x="7065963" y="3368675"/>
          <p14:tracePt t="182247" x="6853238" y="3581400"/>
          <p14:tracePt t="182250" x="6726238" y="3667125"/>
          <p14:tracePt t="182264" x="6619875" y="3768725"/>
          <p14:tracePt t="182267" x="6445250" y="3816350"/>
          <p14:tracePt t="182281" x="6032500" y="3952875"/>
          <p14:tracePt t="182299" x="5572125" y="4046538"/>
          <p14:tracePt t="182314" x="5173663" y="4046538"/>
          <p14:tracePt t="182332" x="4849813" y="4110038"/>
          <p14:tracePt t="182347" x="4589463" y="4130675"/>
          <p14:tracePt t="182364" x="4411663" y="4130675"/>
          <p14:tracePt t="182381" x="4143375" y="4130675"/>
          <p14:tracePt t="182397" x="3884613" y="4130675"/>
          <p14:tracePt t="182414" x="3565525" y="4087813"/>
          <p14:tracePt t="182431" x="3236913" y="3981450"/>
          <p14:tracePt t="182433" x="3024188" y="3862388"/>
          <p14:tracePt t="182447" x="2846388" y="3773488"/>
          <p14:tracePt t="182451" x="2636838" y="3659188"/>
          <p14:tracePt t="182464" x="2509838" y="3573463"/>
          <p14:tracePt t="182467" x="2403475" y="3467100"/>
          <p14:tracePt t="182480" x="2327275" y="3390900"/>
          <p14:tracePt t="182483" x="2220913" y="3289300"/>
          <p14:tracePt t="182498" x="2165350" y="3089275"/>
          <p14:tracePt t="182514" x="2105025" y="2871788"/>
          <p14:tracePt t="182531" x="2105025" y="2641600"/>
          <p14:tracePt t="182547" x="2105025" y="2514600"/>
          <p14:tracePt t="182564" x="2105025" y="2344738"/>
          <p14:tracePt t="182581" x="2105025" y="2216150"/>
          <p14:tracePt t="182598" x="2259013" y="2020888"/>
          <p14:tracePt t="182614" x="2398713" y="1841500"/>
          <p14:tracePt t="182617" x="2527300" y="1757363"/>
          <p14:tracePt t="182630" x="2624138" y="1697038"/>
          <p14:tracePt t="182647" x="2901950" y="1595438"/>
          <p14:tracePt t="182650" x="3100388" y="1574800"/>
          <p14:tracePt t="182664" x="3246438" y="1552575"/>
          <p14:tracePt t="182668" x="3419475" y="1552575"/>
          <p14:tracePt t="182681" x="3816350" y="1552575"/>
          <p14:tracePt t="182698" x="4211638" y="1552575"/>
          <p14:tracePt t="182714" x="4645025" y="1616075"/>
          <p14:tracePt t="182731" x="5053013" y="1752600"/>
          <p14:tracePt t="182747" x="5491163" y="1866900"/>
          <p14:tracePt t="182764" x="5895975" y="1957388"/>
          <p14:tracePt t="182781" x="6253163" y="2093913"/>
          <p14:tracePt t="182797" x="6554788" y="2178050"/>
          <p14:tracePt t="182815" x="6807200" y="2301875"/>
          <p14:tracePt t="182818" x="6853238" y="2319338"/>
          <p14:tracePt t="182831" x="6861175" y="2327275"/>
          <p14:tracePt t="182847" x="6891338" y="2357438"/>
          <p14:tracePt t="182883" x="6904038" y="2370138"/>
          <p14:tracePt t="182915" x="6904038" y="2395538"/>
          <p14:tracePt t="182922" x="6878638" y="2425700"/>
          <p14:tracePt t="182939" x="6878638" y="2489200"/>
          <p14:tracePt t="182947" x="6845300" y="2557463"/>
          <p14:tracePt t="182964" x="6729413" y="2701925"/>
          <p14:tracePt t="182981" x="6554788" y="2957513"/>
          <p14:tracePt t="182997" x="6419850" y="3135313"/>
          <p14:tracePt t="183014" x="6232525" y="3317875"/>
          <p14:tracePt t="183031" x="6027738" y="3479800"/>
          <p14:tracePt t="183034" x="5875338" y="3548063"/>
          <p14:tracePt t="183048" x="5776913" y="3608388"/>
          <p14:tracePt t="183051" x="5653088" y="3646488"/>
          <p14:tracePt t="183064" x="5559425" y="3667125"/>
          <p14:tracePt t="183067" x="5465763" y="3705225"/>
          <p14:tracePt t="183081" x="5402263" y="3705225"/>
          <p14:tracePt t="183084" x="5356225" y="3705225"/>
          <p14:tracePt t="183098" x="5224463" y="3705225"/>
          <p14:tracePt t="183114" x="4994275" y="3740150"/>
          <p14:tracePt t="183130" x="4708525" y="3740150"/>
          <p14:tracePt t="183147" x="4368800" y="3740150"/>
          <p14:tracePt t="183164" x="4024313" y="3740150"/>
          <p14:tracePt t="183180" x="3573463" y="3740150"/>
          <p14:tracePt t="183197" x="3279775" y="3705225"/>
          <p14:tracePt t="183214" x="2990850" y="3659188"/>
          <p14:tracePt t="183217" x="2917825" y="3624263"/>
          <p14:tracePt t="183231" x="2854325" y="3624263"/>
          <p14:tracePt t="183235" x="2790825" y="3624263"/>
          <p14:tracePt t="183248" x="2743200" y="3608388"/>
          <p14:tracePt t="183251" x="2730500" y="3598863"/>
          <p14:tracePt t="183265" x="2705100" y="3598863"/>
          <p14:tracePt t="183281" x="2659063" y="3581400"/>
          <p14:tracePt t="183299" x="2659063" y="3568700"/>
          <p14:tracePt t="183316" x="2616200" y="3514725"/>
          <p14:tracePt t="183332" x="2570163" y="3348038"/>
          <p14:tracePt t="183347" x="2527300" y="3084513"/>
          <p14:tracePt t="183364" x="2527300" y="2770188"/>
          <p14:tracePt t="183381" x="2611438" y="2420938"/>
          <p14:tracePt t="183397" x="2795588" y="2058988"/>
          <p14:tracePt t="183415" x="3087688" y="1760538"/>
          <p14:tracePt t="183418" x="3271838" y="1620838"/>
          <p14:tracePt t="183431" x="3449638" y="1577975"/>
          <p14:tracePt t="183434" x="3629025" y="1489075"/>
          <p14:tracePt t="183447" x="3832225" y="1420813"/>
          <p14:tracePt t="183450" x="3956050" y="1400175"/>
          <p14:tracePt t="183464" x="4156075" y="1352550"/>
          <p14:tracePt t="183467" x="4335463" y="1309688"/>
          <p14:tracePt t="183482" x="4708525" y="1268413"/>
          <p14:tracePt t="183496" x="4879975" y="1268413"/>
          <p14:tracePt t="183499" x="5080000" y="1268413"/>
          <p14:tracePt t="183515" x="5419725" y="1268413"/>
          <p14:tracePt t="183531" x="5703888" y="1268413"/>
          <p14:tracePt t="183547" x="5832475" y="1268413"/>
          <p14:tracePt t="183564" x="5888038" y="1268413"/>
          <p14:tracePt t="183581" x="5913438" y="1268413"/>
          <p14:tracePt t="183598" x="5943600" y="1268413"/>
          <p14:tracePt t="183636" x="5969000" y="1268413"/>
          <p14:tracePt t="183651" x="6032500" y="1268413"/>
          <p14:tracePt t="183658" x="6057900" y="1268413"/>
          <p14:tracePt t="183667" x="6088063" y="1268413"/>
          <p14:tracePt t="183681" x="6113463" y="1268413"/>
          <p14:tracePt t="183684" x="6164263" y="1309688"/>
          <p14:tracePt t="183698" x="6248400" y="1428750"/>
          <p14:tracePt t="183714" x="6389688" y="1603375"/>
          <p14:tracePt t="183730" x="6508750" y="1803400"/>
          <p14:tracePt t="183747" x="6619875" y="1952625"/>
          <p14:tracePt t="183764" x="6734175" y="2182813"/>
          <p14:tracePt t="183781" x="6789738" y="2347913"/>
          <p14:tracePt t="183797" x="6835775" y="2425700"/>
          <p14:tracePt t="183815" x="6865938" y="2454275"/>
          <p14:tracePt t="183832" x="6865938" y="2479675"/>
          <p14:tracePt t="183847" x="6865938" y="2544763"/>
          <p14:tracePt t="183864" x="6865938" y="2570163"/>
          <p14:tracePt t="183867" x="6896100" y="2603500"/>
          <p14:tracePt t="183881" x="6896100" y="2628900"/>
          <p14:tracePt t="183898" x="6896100" y="2654300"/>
          <p14:tracePt t="183914" x="6853238" y="2735263"/>
          <p14:tracePt t="183931" x="6759575" y="2765425"/>
          <p14:tracePt t="183948" x="6623050" y="2765425"/>
          <p14:tracePt t="183963" x="6338888" y="2765425"/>
          <p14:tracePt t="183980" x="5997575" y="2765425"/>
          <p14:tracePt t="183997" x="5487988" y="2765425"/>
          <p14:tracePt t="184015" x="5087938" y="2727325"/>
          <p14:tracePt t="184018" x="4857750" y="2679700"/>
          <p14:tracePt t="184030" x="4687888" y="2679700"/>
          <p14:tracePt t="184047" x="4500563" y="2638425"/>
          <p14:tracePt t="184051" x="4437063" y="2638425"/>
          <p14:tracePt t="184099" x="4411663" y="2638425"/>
          <p14:tracePt t="184156" x="4364038" y="2624138"/>
          <p14:tracePt t="184171" x="4351338" y="2611438"/>
          <p14:tracePt t="184178" x="4338638" y="2611438"/>
          <p14:tracePt t="184187" x="4325938" y="2611438"/>
          <p14:tracePt t="184266" x="4313238" y="2598738"/>
          <p14:tracePt t="184283" x="4313238" y="2573338"/>
          <p14:tracePt t="184299" x="4313238" y="2544763"/>
          <p14:tracePt t="184306" x="4338638" y="2514600"/>
          <p14:tracePt t="184315" x="4351338" y="2501900"/>
          <p14:tracePt t="184331" x="4389438" y="2463800"/>
          <p14:tracePt t="184348" x="4402138" y="2451100"/>
          <p14:tracePt t="184364" x="4429125" y="2428875"/>
          <p14:tracePt t="184387" x="4454525" y="2428875"/>
          <p14:tracePt t="184397" x="4467225" y="2416175"/>
          <p14:tracePt t="184415" x="4505325" y="2403475"/>
          <p14:tracePt t="184418" x="4535488" y="2373313"/>
          <p14:tracePt t="184432" x="4548188" y="2360613"/>
          <p14:tracePt t="184434" x="4573588" y="2335213"/>
          <p14:tracePt t="184447" x="4586288" y="2322513"/>
          <p14:tracePt t="184450" x="4598988" y="2309813"/>
          <p14:tracePt t="184464" x="4611688" y="2297113"/>
          <p14:tracePt t="184546" x="4624388" y="2284413"/>
          <p14:tracePt t="184579" x="4614863" y="2271713"/>
          <p14:tracePt t="184586" x="4589463" y="2271713"/>
          <p14:tracePt t="184603" x="4543425" y="2271713"/>
          <p14:tracePt t="184615" x="4513263" y="2259013"/>
          <p14:tracePt t="184618" x="4500563" y="2246313"/>
          <p14:tracePt t="186315" x="4475163" y="2246313"/>
          <p14:tracePt t="186323" x="4449763" y="2246313"/>
          <p14:tracePt t="186339" x="4419600" y="2246313"/>
          <p14:tracePt t="186355" x="4394200" y="2246313"/>
          <p14:tracePt t="186364" x="4368800" y="2246313"/>
          <p14:tracePt t="186483" x="4429125" y="2246313"/>
          <p14:tracePt t="186491" x="4492625" y="2246313"/>
          <p14:tracePt t="186499" x="4598988" y="2246313"/>
          <p14:tracePt t="186515" x="4768850" y="2246313"/>
          <p14:tracePt t="186530" x="5240338" y="2106613"/>
          <p14:tracePt t="186547" x="6245225" y="1570038"/>
          <p14:tracePt t="186564" x="7461250" y="990600"/>
          <p14:tracePt t="186581" x="8261350" y="501650"/>
          <p14:tracePt t="186597" x="8499475" y="207963"/>
          <p14:tracePt t="186614" x="8618538" y="46038"/>
          <p14:tracePt t="186906" x="8618538" y="20638"/>
          <p14:tracePt t="186913" x="8643938" y="20638"/>
          <p14:tracePt t="186947" x="8636000" y="20638"/>
          <p14:tracePt t="186954" x="8610600" y="20638"/>
          <p14:tracePt t="186964" x="8585200" y="20638"/>
          <p14:tracePt t="186981" x="8555038" y="20638"/>
          <p14:tracePt t="186997" x="8529638" y="20638"/>
          <p14:tracePt t="187014" x="8516938" y="25400"/>
          <p14:tracePt t="187018" x="8516938" y="50800"/>
          <p14:tracePt t="187030" x="8504238" y="63500"/>
          <p14:tracePt t="187046" x="8491538" y="101600"/>
          <p14:tracePt t="187064" x="8491538" y="131763"/>
          <p14:tracePt t="187067" x="8478838" y="179388"/>
          <p14:tracePt t="187081" x="8466138" y="187325"/>
          <p14:tracePt t="187083" x="8440738" y="217488"/>
          <p14:tracePt t="187099" x="8405813" y="246063"/>
          <p14:tracePt t="187115" x="8375650" y="276225"/>
          <p14:tracePt t="187132" x="8362950" y="288925"/>
          <p14:tracePt t="187147" x="8291513" y="349250"/>
          <p14:tracePt t="187163" x="8154988" y="382588"/>
          <p14:tracePt t="187181" x="8002588" y="417513"/>
          <p14:tracePt t="187197" x="7908925" y="417513"/>
          <p14:tracePt t="187214" x="7853363" y="417513"/>
          <p14:tracePt t="187231" x="7762875" y="417513"/>
          <p14:tracePt t="187233" x="7699375" y="417513"/>
          <p14:tracePt t="187247" x="7673975" y="417513"/>
          <p14:tracePt t="187250" x="7610475" y="417513"/>
          <p14:tracePt t="187264" x="7546975" y="417513"/>
          <p14:tracePt t="187267" x="7516813" y="417513"/>
          <p14:tracePt t="187280" x="7453313" y="417513"/>
          <p14:tracePt t="187284" x="7405688" y="404813"/>
          <p14:tracePt t="187297" x="7397750" y="392113"/>
          <p14:tracePt t="187300" x="7354888" y="379413"/>
          <p14:tracePt t="187314" x="7245350" y="361950"/>
          <p14:tracePt t="187331" x="7146925" y="327025"/>
          <p14:tracePt t="187347" x="7015163" y="293688"/>
          <p14:tracePt t="187364" x="6832600" y="258763"/>
          <p14:tracePt t="187380" x="6538913" y="217488"/>
          <p14:tracePt t="187397" x="6197600" y="217488"/>
          <p14:tracePt t="187414" x="5857875" y="217488"/>
          <p14:tracePt t="187430" x="5619750" y="250825"/>
          <p14:tracePt t="187447" x="5372100" y="331788"/>
          <p14:tracePt t="187449" x="5326063" y="349250"/>
          <p14:tracePt t="187464" x="5278438" y="400050"/>
          <p14:tracePt t="187467" x="5249863" y="430213"/>
          <p14:tracePt t="187481" x="5156200" y="485775"/>
          <p14:tracePt t="187483" x="5126038" y="514350"/>
          <p14:tracePt t="187497" x="5092700" y="582613"/>
          <p14:tracePt t="187499" x="5062538" y="612775"/>
          <p14:tracePt t="187516" x="4994275" y="752475"/>
          <p14:tracePt t="187531" x="4930775" y="850900"/>
          <p14:tracePt t="187547" x="4879975" y="965200"/>
          <p14:tracePt t="187564" x="4837113" y="1042988"/>
          <p14:tracePt t="187581" x="4837113" y="1071563"/>
          <p14:tracePt t="187597" x="4802188" y="1101725"/>
          <p14:tracePt t="187779" x="4811713" y="1114425"/>
          <p14:tracePt t="187786" x="4837113" y="1114425"/>
          <p14:tracePt t="187803" x="4867275" y="1114425"/>
          <p14:tracePt t="187819" x="4892675" y="1114425"/>
          <p14:tracePt t="187830" x="4921250" y="1114425"/>
          <p14:tracePt t="187847" x="4946650" y="1114425"/>
          <p14:tracePt t="187864" x="4973638" y="1114425"/>
          <p14:tracePt t="187867" x="5002213" y="1114425"/>
          <p14:tracePt t="187884" x="5027613" y="1114425"/>
          <p14:tracePt t="187897" x="5057775" y="1114425"/>
          <p14:tracePt t="187913" x="5083175" y="1114425"/>
          <p14:tracePt t="187932" x="5108575" y="1114425"/>
          <p14:tracePt t="187955" x="5126038" y="1089025"/>
          <p14:tracePt t="187964" x="5126038" y="1042988"/>
          <p14:tracePt t="187981" x="5062538" y="906463"/>
          <p14:tracePt t="187997" x="4946650" y="757238"/>
          <p14:tracePt t="188014" x="4883150" y="663575"/>
          <p14:tracePt t="188031" x="4814888" y="630238"/>
          <p14:tracePt t="188034" x="4802188" y="617538"/>
          <p14:tracePt t="188047" x="4776788" y="617538"/>
          <p14:tracePt t="188050" x="4730750" y="617538"/>
          <p14:tracePt t="188065" x="4645025" y="617538"/>
          <p14:tracePt t="188069" x="4581525" y="617538"/>
          <p14:tracePt t="188081" x="4475163" y="617538"/>
          <p14:tracePt t="188084" x="4305300" y="617538"/>
          <p14:tracePt t="188097" x="4160838" y="617538"/>
          <p14:tracePt t="188100" x="4016375" y="617538"/>
          <p14:tracePt t="188114" x="3671888" y="655638"/>
          <p14:tracePt t="188130" x="3378200" y="698500"/>
          <p14:tracePt t="188147" x="3140075" y="736600"/>
          <p14:tracePt t="188164" x="2955925" y="774700"/>
          <p14:tracePt t="188181" x="2828925" y="774700"/>
          <p14:tracePt t="188196" x="2697163" y="808038"/>
          <p14:tracePt t="188214" x="2497138" y="830263"/>
          <p14:tracePt t="188231" x="2266950" y="923925"/>
          <p14:tracePt t="188234" x="2178050" y="923925"/>
          <p14:tracePt t="188246" x="2003425" y="969963"/>
          <p14:tracePt t="188264" x="1706563" y="1055688"/>
          <p14:tracePt t="188267" x="1522413" y="1144588"/>
          <p14:tracePt t="188282" x="1331913" y="1220788"/>
          <p14:tracePt t="188297" x="1238250" y="1238250"/>
          <p14:tracePt t="188299" x="1169988" y="1271588"/>
          <p14:tracePt t="188314" x="1071563" y="1339850"/>
          <p14:tracePt t="188339" x="1058863" y="1349375"/>
          <p14:tracePt t="188379" x="1050925" y="1362075"/>
          <p14:tracePt t="188387" x="1050925" y="1387475"/>
          <p14:tracePt t="188403" x="1050925" y="1416050"/>
          <p14:tracePt t="188414" x="1050925" y="1441450"/>
          <p14:tracePt t="188430" x="1050925" y="1497013"/>
          <p14:tracePt t="188434" x="1050925" y="1522413"/>
          <p14:tracePt t="188447" x="1050925" y="1587500"/>
          <p14:tracePt t="188450" x="1050925" y="1651000"/>
          <p14:tracePt t="188463" x="1050925" y="1714500"/>
          <p14:tracePt t="188466" x="1084263" y="1851025"/>
          <p14:tracePt t="188480" x="1114425" y="1897063"/>
          <p14:tracePt t="188484" x="1190625" y="2012950"/>
          <p14:tracePt t="188497" x="1382713" y="2246313"/>
          <p14:tracePt t="188514" x="1697038" y="2514600"/>
          <p14:tracePt t="188530" x="2041525" y="2765425"/>
          <p14:tracePt t="188547" x="2382838" y="3011488"/>
          <p14:tracePt t="188564" x="2743200" y="3195638"/>
          <p14:tracePt t="188581" x="2995613" y="3322638"/>
          <p14:tracePt t="188597" x="3236913" y="3403600"/>
          <p14:tracePt t="188614" x="3449638" y="3441700"/>
          <p14:tracePt t="188631" x="3709988" y="3441700"/>
          <p14:tracePt t="188634" x="3857625" y="3484563"/>
          <p14:tracePt t="188646" x="4029075" y="3484563"/>
          <p14:tracePt t="188650" x="4168775" y="3484563"/>
          <p14:tracePt t="188664" x="4343400" y="3484563"/>
          <p14:tracePt t="188667" x="4513263" y="3484563"/>
          <p14:tracePt t="188681" x="4683125" y="3484563"/>
          <p14:tracePt t="188683" x="4854575" y="3484563"/>
          <p14:tracePt t="188696" x="5024438" y="3484563"/>
          <p14:tracePt t="188700" x="5249863" y="3484563"/>
          <p14:tracePt t="188714" x="5645150" y="3484563"/>
          <p14:tracePt t="188731" x="6100763" y="3484563"/>
          <p14:tracePt t="188747" x="6551613" y="3484563"/>
          <p14:tracePt t="188764" x="7058025" y="3484563"/>
          <p14:tracePt t="188781" x="7562850" y="3484563"/>
          <p14:tracePt t="188797" x="8018463" y="3484563"/>
          <p14:tracePt t="188814" x="8359775" y="3484563"/>
          <p14:tracePt t="188831" x="8643938" y="3484563"/>
          <p14:tracePt t="188834" x="8707438" y="3484563"/>
          <p14:tracePt t="188847" x="8797925" y="3471863"/>
          <p14:tracePt t="188850" x="8864600" y="3436938"/>
          <p14:tracePt t="188864" x="8878888" y="3424238"/>
          <p14:tracePt t="188867" x="8955088" y="3408363"/>
          <p14:tracePt t="188881" x="8967788" y="3395663"/>
          <p14:tracePt t="188883" x="8980488" y="3382963"/>
          <p14:tracePt t="188897" x="9010650" y="3327400"/>
          <p14:tracePt t="188899" x="9039225" y="3292475"/>
          <p14:tracePt t="188914" x="9039225" y="3203575"/>
          <p14:tracePt t="188933" x="9069388" y="3109913"/>
          <p14:tracePt t="188947" x="9069388" y="3021013"/>
          <p14:tracePt t="188963" x="9069388" y="2892425"/>
          <p14:tracePt t="188981" x="9069388" y="2744788"/>
          <p14:tracePt t="188997" x="9069388" y="2590800"/>
          <p14:tracePt t="189014" x="8997950" y="2365375"/>
          <p14:tracePt t="189030" x="8797925" y="2028825"/>
          <p14:tracePt t="189047" x="8656638" y="1800225"/>
          <p14:tracePt t="189050" x="8580438" y="1722438"/>
          <p14:tracePt t="189065" x="8504238" y="1646238"/>
          <p14:tracePt t="189067" x="8453438" y="1595438"/>
          <p14:tracePt t="189080" x="8423275" y="1565275"/>
          <p14:tracePt t="189083" x="8393113" y="1535113"/>
          <p14:tracePt t="189097" x="8324850" y="1501775"/>
          <p14:tracePt t="189100" x="8294688" y="1471613"/>
          <p14:tracePt t="189115" x="8154988" y="1433513"/>
          <p14:tracePt t="189132" x="8061325" y="1400175"/>
          <p14:tracePt t="189147" x="7921625" y="1365250"/>
          <p14:tracePt t="189164" x="7750175" y="1365250"/>
          <p14:tracePt t="189181" x="7577138" y="1365250"/>
          <p14:tracePt t="189197" x="7346950" y="1365250"/>
          <p14:tracePt t="189214" x="7061200" y="1365250"/>
          <p14:tracePt t="189231" x="6777038" y="1365250"/>
          <p14:tracePt t="189234" x="6602413" y="1365250"/>
          <p14:tracePt t="189246" x="6432550" y="1365250"/>
          <p14:tracePt t="189250" x="6291263" y="1365250"/>
          <p14:tracePt t="189264" x="6202363" y="1365250"/>
          <p14:tracePt t="189267" x="6088063" y="1365250"/>
          <p14:tracePt t="189281" x="6015038" y="1395413"/>
          <p14:tracePt t="189284" x="5956300" y="1395413"/>
          <p14:tracePt t="189297" x="5827713" y="1395413"/>
          <p14:tracePt t="189314" x="5695950" y="1428750"/>
          <p14:tracePt t="189331" x="5491163" y="1450975"/>
          <p14:tracePt t="189347" x="5227638" y="1471613"/>
          <p14:tracePt t="189363" x="4875213" y="1557338"/>
          <p14:tracePt t="189380" x="4637088" y="1600200"/>
          <p14:tracePt t="189396" x="4505325" y="1633538"/>
          <p14:tracePt t="189413" x="4449763" y="1663700"/>
          <p14:tracePt t="189429" x="4381500" y="1697038"/>
          <p14:tracePt t="189447" x="4305300" y="1744663"/>
          <p14:tracePt t="189450" x="4275138" y="1774825"/>
          <p14:tracePt t="189464" x="4262438" y="1787525"/>
          <p14:tracePt t="189467" x="4249738" y="1800225"/>
          <p14:tracePt t="189481" x="4224338" y="1825625"/>
          <p14:tracePt t="189497" x="4194175" y="1854200"/>
          <p14:tracePt t="189514" x="4181475" y="1893888"/>
          <p14:tracePt t="189531" x="4156075" y="1947863"/>
          <p14:tracePt t="189549" x="4143375" y="1987550"/>
          <p14:tracePt t="189564" x="4079875" y="2046288"/>
          <p14:tracePt t="189581" x="3986213" y="2178050"/>
          <p14:tracePt t="189597" x="3875088" y="2284413"/>
          <p14:tracePt t="189614" x="3768725" y="2466975"/>
          <p14:tracePt t="189630" x="3641725" y="2595563"/>
          <p14:tracePt t="189647" x="3517900" y="2722563"/>
          <p14:tracePt t="189650" x="3487738" y="2752725"/>
          <p14:tracePt t="189664" x="3459163" y="2782888"/>
          <p14:tracePt t="189667" x="3406775" y="2828925"/>
          <p14:tracePt t="189679" x="3378200" y="2863850"/>
          <p14:tracePt t="189682" x="3365500" y="2871788"/>
          <p14:tracePt t="189697" x="3340100" y="2927350"/>
          <p14:tracePt t="189714" x="3305175" y="3059113"/>
          <p14:tracePt t="189730" x="3275013" y="3152775"/>
          <p14:tracePt t="189747" x="3275013" y="3279775"/>
          <p14:tracePt t="189764" x="3275013" y="3309938"/>
          <p14:tracePt t="189781" x="3275013" y="3335338"/>
          <p14:tracePt t="189797" x="3275013" y="3360738"/>
          <p14:tracePt t="189814" x="3300413" y="3446463"/>
          <p14:tracePt t="189831" x="3568700" y="3543300"/>
          <p14:tracePt t="189834" x="3697288" y="3629025"/>
          <p14:tracePt t="189847" x="3875088" y="3722688"/>
          <p14:tracePt t="189850" x="4003675" y="3808413"/>
          <p14:tracePt t="189864" x="4237038" y="3849688"/>
          <p14:tracePt t="189867" x="4364038" y="3935413"/>
          <p14:tracePt t="189881" x="4568825" y="4029075"/>
          <p14:tracePt t="189885" x="4773613" y="4075113"/>
          <p14:tracePt t="189897" x="4895850" y="4113213"/>
          <p14:tracePt t="189900" x="5019675" y="4156075"/>
          <p14:tracePt t="189914" x="5257800" y="4198938"/>
          <p14:tracePt t="189930" x="5414963" y="4237038"/>
          <p14:tracePt t="189947" x="5487988" y="4237038"/>
          <p14:tracePt t="189963" x="5614988" y="4237038"/>
          <p14:tracePt t="189981" x="5726113" y="4237038"/>
          <p14:tracePt t="189997" x="5888038" y="4165600"/>
          <p14:tracePt t="190014" x="5984875" y="4100513"/>
          <p14:tracePt t="190030" x="6159500" y="3981450"/>
          <p14:tracePt t="190047" x="6376988" y="3905250"/>
          <p14:tracePt t="190050" x="6500813" y="3867150"/>
          <p14:tracePt t="190063" x="6623050" y="3824288"/>
          <p14:tracePt t="190066" x="6691313" y="3790950"/>
          <p14:tracePt t="190081" x="6815138" y="3748088"/>
          <p14:tracePt t="190084" x="6929438" y="3748088"/>
          <p14:tracePt t="190098" x="7027863" y="3714750"/>
          <p14:tracePt t="190115" x="7065963" y="3702050"/>
          <p14:tracePt t="190132" x="7078663" y="3687763"/>
          <p14:tracePt t="190955" x="7058025" y="3687763"/>
          <p14:tracePt t="190962" x="6992938" y="3687763"/>
          <p14:tracePt t="190981" x="6823075" y="3687763"/>
          <p14:tracePt t="190997" x="6767513" y="3687763"/>
          <p14:tracePt t="191291" x="6789738" y="3687763"/>
          <p14:tracePt t="191299" x="6878638" y="3671888"/>
          <p14:tracePt t="191315" x="7096125" y="3611563"/>
          <p14:tracePt t="191331" x="7223125" y="3611563"/>
          <p14:tracePt t="191347" x="7248525" y="3611563"/>
          <p14:tracePt t="191365" x="7296150" y="3598863"/>
          <p14:tracePt t="191387" x="7296150" y="3568700"/>
          <p14:tracePt t="191396" x="7296150" y="3543300"/>
          <p14:tracePt t="191414" x="7296150" y="3373438"/>
          <p14:tracePt t="191431" x="7218363" y="3155950"/>
          <p14:tracePt t="191434" x="7134225" y="3049588"/>
          <p14:tracePt t="191446" x="7023100" y="2897188"/>
          <p14:tracePt t="191464" x="6908800" y="2740025"/>
          <p14:tracePt t="191467" x="6835775" y="2667000"/>
          <p14:tracePt t="191480" x="6823075" y="2654300"/>
          <p14:tracePt t="191483" x="6823075" y="2641600"/>
          <p14:tracePt t="191499" x="6823075" y="2616200"/>
          <p14:tracePt t="191514" x="6823075" y="2603500"/>
          <p14:tracePt t="191531" x="6823075" y="2590800"/>
          <p14:tracePt t="191596" x="6823075" y="2598738"/>
          <p14:tracePt t="191619" x="6861175" y="2641600"/>
          <p14:tracePt t="191675" x="6891338" y="2641600"/>
          <p14:tracePt t="191723" x="6916738" y="2641600"/>
          <p14:tracePt t="191731" x="6946900" y="2641600"/>
          <p14:tracePt t="191748" x="7053263" y="2641600"/>
          <p14:tracePt t="191754" x="7083425" y="2671763"/>
          <p14:tracePt t="191763" x="7189788" y="2671763"/>
          <p14:tracePt t="191781" x="7316788" y="2671763"/>
          <p14:tracePt t="191797" x="7443788" y="2671763"/>
          <p14:tracePt t="191814" x="7499350" y="2671763"/>
          <p14:tracePt t="191818" x="7529513" y="2646363"/>
          <p14:tracePt t="191830" x="7577138" y="2628900"/>
          <p14:tracePt t="191847" x="7618413" y="2590800"/>
          <p14:tracePt t="191850" x="7631113" y="2578100"/>
          <p14:tracePt t="191863" x="7643813" y="2565400"/>
          <p14:tracePt t="191931" x="7669213" y="2535238"/>
          <p14:tracePt t="191955" x="7683500" y="2535238"/>
          <p14:tracePt t="191964" x="7708900" y="2509838"/>
          <p14:tracePt t="191979" x="7721600" y="2497138"/>
          <p14:tracePt t="191987" x="7734300" y="2484438"/>
          <p14:tracePt t="192043" x="7734300" y="2471738"/>
          <p14:tracePt t="192050" x="7747000" y="2463800"/>
          <p14:tracePt t="192211" x="7737475" y="2451100"/>
          <p14:tracePt t="192227" x="7724775" y="2438400"/>
          <p14:tracePt t="192235" x="7712075" y="2425700"/>
          <p14:tracePt t="192246" x="7712075" y="2413000"/>
          <p14:tracePt t="192264" x="7699375" y="2386013"/>
          <p14:tracePt t="192267" x="7686675" y="2373313"/>
          <p14:tracePt t="192291" x="7686675" y="2347913"/>
          <p14:tracePt t="192300" x="7678738" y="2335213"/>
          <p14:tracePt t="192323" x="7666038" y="2322513"/>
          <p14:tracePt t="192355" x="7673975" y="2314575"/>
          <p14:tracePt t="192378" x="7699375" y="2314575"/>
          <p14:tracePt t="192386" x="7724775" y="2314575"/>
          <p14:tracePt t="192396" x="7754938" y="2279650"/>
          <p14:tracePt t="192414" x="7785100" y="2279650"/>
          <p14:tracePt t="192430" x="7835900" y="2279650"/>
          <p14:tracePt t="192447" x="7866063" y="2279650"/>
          <p14:tracePt t="192450" x="7891463" y="2279650"/>
          <p14:tracePt t="192464" x="7921625" y="2251075"/>
          <p14:tracePt t="192467" x="7950200" y="2251075"/>
          <p14:tracePt t="192480" x="7975600" y="2251075"/>
          <p14:tracePt t="192483" x="8002588" y="2251075"/>
          <p14:tracePt t="192496" x="8112125" y="2251075"/>
          <p14:tracePt t="192500" x="8175625" y="2251075"/>
          <p14:tracePt t="192515" x="8367713" y="2251075"/>
          <p14:tracePt t="192530" x="8626475" y="2251075"/>
          <p14:tracePt t="192547" x="8856663" y="2251075"/>
          <p14:tracePt t="192563" x="8912225" y="2251075"/>
          <p14:tracePt t="192659" x="8891588" y="2251075"/>
          <p14:tracePt t="192675" x="8843963" y="2251075"/>
          <p14:tracePt t="192683" x="8797925" y="2220913"/>
          <p14:tracePt t="192696" x="8691563" y="2220913"/>
          <p14:tracePt t="192700" x="8567738" y="2178050"/>
          <p14:tracePt t="192714" x="8372475" y="2178050"/>
          <p14:tracePt t="192730" x="8159750" y="2139950"/>
          <p14:tracePt t="192747" x="8134350" y="2139950"/>
          <p14:tracePt t="192843" x="8197850" y="2106613"/>
          <p14:tracePt t="192851" x="8312150" y="2106613"/>
          <p14:tracePt t="192864" x="8486775" y="2063750"/>
          <p14:tracePt t="192867" x="8720138" y="2016125"/>
          <p14:tracePt t="192881" x="8836025" y="2016125"/>
          <p14:tracePt t="192884" x="9010650" y="1973263"/>
          <p14:tracePt t="192898" x="9218613" y="1952625"/>
          <p14:tracePt t="192914" x="9264650" y="1939925"/>
          <p14:tracePt t="192987" x="9244013" y="1939925"/>
          <p14:tracePt t="192994" x="9180513" y="1939925"/>
          <p14:tracePt t="193003" x="9117013" y="1939925"/>
          <p14:tracePt t="193013" x="8963025" y="1939925"/>
          <p14:tracePt t="193030" x="8618538" y="1939925"/>
          <p14:tracePt t="193047" x="8334375" y="1939925"/>
          <p14:tracePt t="193050" x="8188325" y="1939925"/>
          <p14:tracePt t="193063" x="8147050" y="1939925"/>
          <p14:tracePt t="193066" x="8116888" y="1939925"/>
          <p14:tracePt t="193123" x="8142288" y="1939925"/>
          <p14:tracePt t="193129" x="8210550" y="1970088"/>
          <p14:tracePt t="193147" x="8507413" y="2054225"/>
          <p14:tracePt t="193164" x="9043988" y="2054225"/>
          <p14:tracePt t="193181" x="9525000" y="2054225"/>
          <p14:tracePt t="193197" x="9702800" y="2054225"/>
          <p14:tracePt t="193260" x="9661525" y="2054225"/>
          <p14:tracePt t="193266" x="9575800" y="2054225"/>
          <p14:tracePt t="193281" x="9405938" y="2054225"/>
          <p14:tracePt t="193296" x="9290050" y="2054225"/>
          <p14:tracePt t="193300" x="9082088" y="2144713"/>
          <p14:tracePt t="193314" x="8813800" y="2185988"/>
          <p14:tracePt t="193330" x="8585200" y="2352675"/>
          <p14:tracePt t="193349" x="8585200" y="2365375"/>
          <p14:tracePt t="193371" x="8623300" y="2408238"/>
          <p14:tracePt t="193380" x="8737600" y="2408238"/>
          <p14:tracePt t="193397" x="9196388" y="2454275"/>
          <p14:tracePt t="193414" x="9593263" y="2454275"/>
          <p14:tracePt t="193431" x="9988550" y="2454275"/>
          <p14:tracePt t="193434" x="10213975" y="2454275"/>
          <p14:tracePt t="193447" x="10388600" y="2454275"/>
          <p14:tracePt t="193450" x="10502900" y="2454275"/>
          <p14:tracePt t="193463" x="10571163" y="2425700"/>
          <p14:tracePt t="193479" x="10609263" y="2413000"/>
          <p14:tracePt t="193515" x="10604500" y="2398713"/>
          <p14:tracePt t="193522" x="10545763" y="2398713"/>
          <p14:tracePt t="193531" x="10477500" y="2365375"/>
          <p14:tracePt t="193547" x="10218738" y="2382838"/>
          <p14:tracePt t="193563" x="9912350" y="2514600"/>
          <p14:tracePt t="193580" x="9605963" y="2689225"/>
          <p14:tracePt t="193597" x="9542463" y="2790825"/>
          <p14:tracePt t="193614" x="9542463" y="2846388"/>
          <p14:tracePt t="193631" x="9583738" y="2859088"/>
          <p14:tracePt t="193634" x="9690100" y="2859088"/>
          <p14:tracePt t="193647" x="9861550" y="2859088"/>
          <p14:tracePt t="193650" x="10031413" y="2859088"/>
          <p14:tracePt t="193664" x="10145713" y="2859088"/>
          <p14:tracePt t="193667" x="10260013" y="2859088"/>
          <p14:tracePt t="193681" x="10358438" y="2824163"/>
          <p14:tracePt t="193684" x="10431463" y="2770188"/>
          <p14:tracePt t="193697" x="10460038" y="2740025"/>
          <p14:tracePt t="193700" x="10460038" y="2714625"/>
          <p14:tracePt t="193714" x="10494963" y="2620963"/>
          <p14:tracePt t="193731" x="10494963" y="2590800"/>
          <p14:tracePt t="193747" x="10325100" y="2501900"/>
          <p14:tracePt t="193764" x="10082213" y="2420938"/>
          <p14:tracePt t="193780" x="9652000" y="2373313"/>
          <p14:tracePt t="193797" x="9112250" y="2327275"/>
          <p14:tracePt t="193814" x="8550275" y="2327275"/>
          <p14:tracePt t="193831" x="8286750" y="2339975"/>
          <p14:tracePt t="193859" x="8286750" y="2365375"/>
          <p14:tracePt t="193874" x="8329613" y="2382838"/>
          <p14:tracePt t="193884" x="8440738" y="2420938"/>
          <p14:tracePt t="193896" x="8559800" y="2420938"/>
          <p14:tracePt t="193898" x="8785225" y="2420938"/>
          <p14:tracePt t="193914" x="9188450" y="2335213"/>
          <p14:tracePt t="193931" x="9542463" y="2246313"/>
          <p14:tracePt t="193947" x="9699625" y="2132013"/>
          <p14:tracePt t="193963" x="9712325" y="2093913"/>
          <p14:tracePt t="193980" x="9712325" y="2063750"/>
          <p14:tracePt t="193996" x="9656763" y="2003425"/>
          <p14:tracePt t="194014" x="9393238" y="1939925"/>
          <p14:tracePt t="194031" x="9099550" y="1897063"/>
          <p14:tracePt t="194034" x="8899525" y="1897063"/>
          <p14:tracePt t="194047" x="8648700" y="1897063"/>
          <p14:tracePt t="194050" x="8448675" y="1897063"/>
          <p14:tracePt t="194064" x="8304213" y="1897063"/>
          <p14:tracePt t="194067" x="8278813" y="1897063"/>
          <p14:tracePt t="194080" x="8266113" y="1906588"/>
          <p14:tracePt t="194115" x="8274050" y="1919288"/>
          <p14:tracePt t="194123" x="8329613" y="1919288"/>
          <p14:tracePt t="194131" x="8440738" y="1919288"/>
          <p14:tracePt t="194147" x="8572500" y="1889125"/>
          <p14:tracePt t="194164" x="8631238" y="1863725"/>
          <p14:tracePt t="194181" x="8643938" y="1851025"/>
          <p14:tracePt t="194197" x="8643938" y="1825625"/>
          <p14:tracePt t="194213" x="8580438" y="1765300"/>
          <p14:tracePt t="194230" x="8347075" y="1744663"/>
          <p14:tracePt t="194247" x="8027988" y="1701800"/>
          <p14:tracePt t="194250" x="7853363" y="1701800"/>
          <p14:tracePt t="194264" x="7683500" y="1701800"/>
          <p14:tracePt t="194267" x="7567613" y="1701800"/>
          <p14:tracePt t="194280" x="7499350" y="1735138"/>
          <p14:tracePt t="194283" x="7470775" y="1765300"/>
          <p14:tracePt t="194298" x="7427913" y="1833563"/>
          <p14:tracePt t="194314" x="7470775" y="1947863"/>
          <p14:tracePt t="194332" x="7669213" y="2066925"/>
          <p14:tracePt t="194347" x="8081963" y="2203450"/>
          <p14:tracePt t="194363" x="8686800" y="2306638"/>
          <p14:tracePt t="194380" x="9375775" y="2357438"/>
          <p14:tracePt t="194397" x="9856788" y="2357438"/>
          <p14:tracePt t="194413" x="9993313" y="2289175"/>
          <p14:tracePt t="194430" x="10034588" y="2212975"/>
          <p14:tracePt t="194446" x="9967913" y="2139950"/>
          <p14:tracePt t="194464" x="9847263" y="2058988"/>
          <p14:tracePt t="194467" x="9728200" y="2016125"/>
          <p14:tracePt t="194479" x="9580563" y="1995488"/>
          <p14:tracePt t="194482" x="9436100" y="1973263"/>
          <p14:tracePt t="194498" x="9142413" y="1935163"/>
          <p14:tracePt t="194514" x="8691563" y="1935163"/>
          <p14:tracePt t="194530" x="8291513" y="1935163"/>
          <p14:tracePt t="194547" x="7985125" y="2106613"/>
          <p14:tracePt t="194563" x="7899400" y="2225675"/>
          <p14:tracePt t="194580" x="7899400" y="2403475"/>
          <p14:tracePt t="194597" x="8056563" y="2570163"/>
          <p14:tracePt t="194614" x="8691563" y="2770188"/>
          <p14:tracePt t="194631" x="9758363" y="2836863"/>
          <p14:tracePt t="194634" x="10226675" y="2836863"/>
          <p14:tracePt t="194646" x="10575925" y="2836863"/>
          <p14:tracePt t="194663" x="10971213" y="2586038"/>
          <p14:tracePt t="194666" x="11014075" y="2463800"/>
          <p14:tracePt t="194680" x="11052175" y="2344738"/>
          <p14:tracePt t="194684" x="11052175" y="2279650"/>
          <p14:tracePt t="194697" x="10975975" y="2119313"/>
          <p14:tracePt t="194700" x="10763250" y="1901825"/>
          <p14:tracePt t="194715" x="9920288" y="1344613"/>
          <p14:tracePt t="194730" x="8312150" y="638175"/>
          <p14:tracePt t="194747" x="6827838" y="263525"/>
          <p14:tracePt t="194764" x="6078538" y="263525"/>
          <p14:tracePt t="194779" x="5768975" y="433388"/>
          <p14:tracePt t="194797" x="5665788" y="706438"/>
          <p14:tracePt t="194814" x="5665788" y="1101725"/>
          <p14:tracePt t="194831" x="5997575" y="1535113"/>
          <p14:tracePt t="194834" x="6283325" y="1719263"/>
          <p14:tracePt t="194847" x="6572250" y="1901825"/>
          <p14:tracePt t="194849" x="6886575" y="2033588"/>
          <p14:tracePt t="194864" x="7210425" y="2079625"/>
          <p14:tracePt t="194867" x="7466013" y="2079625"/>
          <p14:tracePt t="194879" x="7666038" y="2079625"/>
          <p14:tracePt t="194883" x="7729538" y="2079625"/>
          <p14:tracePt t="194897" x="7742238" y="2038350"/>
          <p14:tracePt t="194900" x="7742238" y="1931988"/>
          <p14:tracePt t="194914" x="7742238" y="1701800"/>
          <p14:tracePt t="194930" x="7380288" y="1425575"/>
          <p14:tracePt t="194947" x="6929438" y="1165225"/>
          <p14:tracePt t="194964" x="6835775" y="1131888"/>
          <p14:tracePt t="195003" x="6823075" y="1136650"/>
          <p14:tracePt t="195011" x="6848475" y="1233488"/>
          <p14:tracePt t="195019" x="6954838" y="1339850"/>
          <p14:tracePt t="195030" x="7061200" y="1446213"/>
          <p14:tracePt t="195035" x="7215188" y="1557338"/>
          <p14:tracePt t="195047" x="7473950" y="1625600"/>
          <p14:tracePt t="195050" x="7627938" y="1693863"/>
          <p14:tracePt t="195064" x="7797800" y="1693863"/>
          <p14:tracePt t="195067" x="7912100" y="1693863"/>
          <p14:tracePt t="195081" x="7975600" y="1693863"/>
          <p14:tracePt t="195084" x="8005763" y="1693863"/>
          <p14:tracePt t="195096" x="8018463" y="1684338"/>
          <p14:tracePt t="195100" x="8018463" y="1658938"/>
          <p14:tracePt t="195113" x="8018463" y="1570038"/>
          <p14:tracePt t="195131" x="7967663" y="1450975"/>
          <p14:tracePt t="195227" x="7954963" y="1458913"/>
          <p14:tracePt t="195235" x="7942263" y="1501775"/>
          <p14:tracePt t="195267" x="7929563" y="1514475"/>
          <p14:tracePt t="195483" x="7904163" y="1557338"/>
          <p14:tracePt t="195491" x="7891463" y="1557338"/>
          <p14:tracePt t="195499" x="7866063" y="1557338"/>
          <p14:tracePt t="195515" x="7737475" y="1557338"/>
          <p14:tracePt t="195530" x="7567613" y="1557338"/>
          <p14:tracePt t="195549" x="7389813" y="1557338"/>
          <p14:tracePt t="195563" x="7134225" y="1557338"/>
          <p14:tracePt t="195580" x="6980238" y="1557338"/>
          <p14:tracePt t="195597" x="6921500" y="1531938"/>
          <p14:tracePt t="195613" x="6913563" y="1519238"/>
          <p14:tracePt t="195631" x="6913563" y="1493838"/>
          <p14:tracePt t="195647" x="6913563" y="1463675"/>
          <p14:tracePt t="195691" x="6916738" y="1450975"/>
          <p14:tracePt t="195715" x="6946900" y="1450975"/>
          <p14:tracePt t="195723" x="6972300" y="1450975"/>
          <p14:tracePt t="195731" x="6997700" y="1450975"/>
          <p14:tracePt t="195748" x="7027863" y="1450975"/>
          <p14:tracePt t="195763" x="7116763" y="1450975"/>
          <p14:tracePt t="195780" x="7189788" y="1438275"/>
          <p14:tracePt t="195797" x="7283450" y="1403350"/>
          <p14:tracePt t="195814" x="7380288" y="1339850"/>
          <p14:tracePt t="195830" x="7461250" y="1263650"/>
          <p14:tracePt t="195847" x="7504113" y="1187450"/>
          <p14:tracePt t="195850" x="7504113" y="1122363"/>
          <p14:tracePt t="195863" x="7504113" y="1093788"/>
          <p14:tracePt t="195866" x="7504113" y="1068388"/>
          <p14:tracePt t="195881" x="7504113" y="1003300"/>
          <p14:tracePt t="195883" x="7504113" y="939800"/>
          <p14:tracePt t="195896" x="7504113" y="914400"/>
          <p14:tracePt t="195899" x="7504113" y="850900"/>
          <p14:tracePt t="195915" x="7443788" y="752475"/>
          <p14:tracePt t="195932" x="7397750" y="676275"/>
          <p14:tracePt t="195947" x="7210425" y="527050"/>
          <p14:tracePt t="195963" x="6926263" y="306388"/>
          <p14:tracePt t="195980" x="6653213" y="225425"/>
          <p14:tracePt t="195996" x="6354763" y="139700"/>
          <p14:tracePt t="196013" x="6116638" y="98425"/>
          <p14:tracePt t="196030" x="5981700" y="63500"/>
          <p14:tracePt t="196034" x="5916613" y="63500"/>
          <p14:tracePt t="196046" x="5853113" y="63500"/>
          <p14:tracePt t="196050" x="5827713" y="63500"/>
          <p14:tracePt t="196063" x="5797550" y="63500"/>
          <p14:tracePt t="196066" x="5772150" y="63500"/>
          <p14:tracePt t="196080" x="5703888" y="30163"/>
          <p14:tracePt t="196083" x="5678488" y="30163"/>
          <p14:tracePt t="196097" x="5624513" y="30163"/>
          <p14:tracePt t="196114" x="5568950" y="30163"/>
          <p14:tracePt t="196132" x="5440363" y="30163"/>
          <p14:tracePt t="196147" x="5270500" y="30163"/>
          <p14:tracePt t="196163" x="5159375" y="30163"/>
          <p14:tracePt t="196180" x="5053013" y="30163"/>
          <p14:tracePt t="196197" x="4960938" y="30163"/>
          <p14:tracePt t="196213" x="4870450" y="30163"/>
          <p14:tracePt t="196230" x="4811713" y="85725"/>
          <p14:tracePt t="196233" x="4760913" y="136525"/>
          <p14:tracePt t="196247" x="4730750" y="166688"/>
          <p14:tracePt t="196263" x="4670425" y="225425"/>
          <p14:tracePt t="196266" x="4641850" y="255588"/>
          <p14:tracePt t="196280" x="4641850" y="285750"/>
          <p14:tracePt t="196282" x="4624388" y="331788"/>
          <p14:tracePt t="196298" x="4576763" y="407988"/>
          <p14:tracePt t="196314" x="4543425" y="501650"/>
          <p14:tracePt t="196332" x="4513263" y="561975"/>
          <p14:tracePt t="196347" x="4487863" y="617538"/>
          <p14:tracePt t="196364" x="4454525" y="693738"/>
          <p14:tracePt t="196380" x="4454525" y="706438"/>
          <p14:tracePt t="196419" x="4441825" y="714375"/>
          <p14:tracePt t="196779" x="4305300" y="684213"/>
          <p14:tracePt t="196786" x="4049713" y="638175"/>
          <p14:tracePt t="196797" x="3713163" y="536575"/>
          <p14:tracePt t="196813" x="3067050" y="438150"/>
          <p14:tracePt t="196831" x="2416175" y="336550"/>
          <p14:tracePt t="196834" x="1978025" y="280988"/>
          <p14:tracePt t="196847" x="1544638" y="220663"/>
          <p14:tracePt t="196850" x="1190625" y="220663"/>
          <p14:tracePt t="196864" x="939800" y="220663"/>
          <p14:tracePt t="196866" x="711200" y="220663"/>
          <p14:tracePt t="196880" x="625475" y="220663"/>
          <p14:tracePt t="196883" x="531813" y="233363"/>
          <p14:tracePt t="196896" x="484188" y="285750"/>
          <p14:tracePt t="196915" x="442913" y="323850"/>
          <p14:tracePt t="196930" x="442913" y="352425"/>
          <p14:tracePt t="196948" x="430213" y="361950"/>
          <p14:tracePt t="196963" x="404813" y="361950"/>
          <p14:tracePt t="196980" x="395288" y="374650"/>
          <p14:tracePt t="196997" x="382588" y="387350"/>
          <p14:tracePt t="197014" x="369888" y="400050"/>
          <p14:tracePt t="197043" x="357188" y="412750"/>
          <p14:tracePt t="197059" x="344488" y="425450"/>
          <p14:tracePt t="197075" x="344488" y="450850"/>
          <p14:tracePt t="197083" x="344488" y="476250"/>
          <p14:tracePt t="197097" x="357188" y="523875"/>
          <p14:tracePt t="197099" x="404813" y="574675"/>
          <p14:tracePt t="197114" x="433388" y="668338"/>
          <p14:tracePt t="197130" x="519113" y="782638"/>
          <p14:tracePt t="197146" x="577850" y="842963"/>
          <p14:tracePt t="197164" x="795338" y="896938"/>
          <p14:tracePt t="197180" x="1012825" y="952500"/>
          <p14:tracePt t="197197" x="1390650" y="1068388"/>
          <p14:tracePt t="197214" x="1722438" y="1174750"/>
          <p14:tracePt t="197231" x="2016125" y="1268413"/>
          <p14:tracePt t="197234" x="2132013" y="1268413"/>
          <p14:tracePt t="197248" x="2309813" y="1309688"/>
          <p14:tracePt t="197251" x="2433638" y="1352550"/>
          <p14:tracePt t="197264" x="2603500" y="1352550"/>
          <p14:tracePt t="197267" x="2727325" y="1390650"/>
          <p14:tracePt t="197279" x="2841625" y="1390650"/>
          <p14:tracePt t="197283" x="2905125" y="1390650"/>
          <p14:tracePt t="197296" x="2968625" y="1390650"/>
          <p14:tracePt t="197299" x="2995613" y="1390650"/>
          <p14:tracePt t="197313" x="3021013" y="1390650"/>
          <p14:tracePt t="197330" x="3049588" y="1390650"/>
          <p14:tracePt t="197396" x="3074988" y="1390650"/>
          <p14:tracePt t="197435" x="3105150" y="1390650"/>
          <p14:tracePt t="197443" x="3114675" y="1382713"/>
          <p14:tracePt t="197451" x="3127375" y="1370013"/>
          <p14:tracePt t="197467" x="3140075" y="1362075"/>
          <p14:tracePt t="197481" x="3152775" y="1349375"/>
          <p14:tracePt t="197484" x="3178175" y="1349375"/>
          <p14:tracePt t="197496" x="3206750" y="1319213"/>
          <p14:tracePt t="197499" x="3271838" y="1319213"/>
          <p14:tracePt t="197513" x="3406775" y="1284288"/>
          <p14:tracePt t="197530" x="3590925" y="1250950"/>
          <p14:tracePt t="197547" x="3765550" y="1212850"/>
          <p14:tracePt t="197565" x="3943350" y="1212850"/>
          <p14:tracePt t="197580" x="4164013" y="1212850"/>
          <p14:tracePt t="197597" x="4313238" y="1212850"/>
          <p14:tracePt t="197614" x="4467225" y="1212850"/>
          <p14:tracePt t="197630" x="4687888" y="1212850"/>
          <p14:tracePt t="197647" x="4883150" y="1284288"/>
          <p14:tracePt t="197650" x="4973638" y="1301750"/>
          <p14:tracePt t="197663" x="5040313" y="1319213"/>
          <p14:tracePt t="197666" x="5087938" y="1352550"/>
          <p14:tracePt t="197680" x="5151438" y="1352550"/>
          <p14:tracePt t="197683" x="5199063" y="1365250"/>
          <p14:tracePt t="197699" x="5211763" y="1377950"/>
          <p14:tracePt t="197946" x="5237163" y="1377950"/>
          <p14:tracePt t="197955" x="5262563" y="1377950"/>
          <p14:tracePt t="197964" x="5326063" y="1377950"/>
          <p14:tracePt t="197979" x="5508625" y="1344613"/>
          <p14:tracePt t="197997" x="5794375" y="1344613"/>
          <p14:tracePt t="198014" x="6022975" y="1344613"/>
          <p14:tracePt t="198030" x="6202363" y="1344613"/>
          <p14:tracePt t="198035" x="6232525" y="1344613"/>
          <p14:tracePt t="198046" x="6257925" y="1344613"/>
          <p14:tracePt t="198064" x="6288088" y="1344613"/>
          <p14:tracePt t="198067" x="6313488" y="1344613"/>
          <p14:tracePt t="198083" x="6338888" y="1344613"/>
          <p14:tracePt t="198097" x="6369050" y="1344613"/>
          <p14:tracePt t="198100" x="6394450" y="1344613"/>
          <p14:tracePt t="198115" x="6564313" y="1344613"/>
          <p14:tracePt t="198129" x="6704013" y="1374775"/>
          <p14:tracePt t="198148" x="6873875" y="1374775"/>
          <p14:tracePt t="198163" x="6929438" y="1374775"/>
          <p14:tracePt t="198181" x="6959600" y="1374775"/>
          <p14:tracePt t="198227" x="6989763" y="1349375"/>
          <p14:tracePt t="198235" x="7002463" y="1335088"/>
          <p14:tracePt t="198251" x="7002463" y="1309688"/>
          <p14:tracePt t="198263" x="7010400" y="1296988"/>
          <p14:tracePt t="198266" x="7023100" y="1284288"/>
          <p14:tracePt t="198291" x="7040563" y="1246188"/>
          <p14:tracePt t="198307" x="7048500" y="1233488"/>
          <p14:tracePt t="198331" x="7078663" y="1203325"/>
          <p14:tracePt t="198339" x="7108825" y="1174750"/>
          <p14:tracePt t="198355" x="7108825" y="1149350"/>
          <p14:tracePt t="198378" x="7108825" y="1122363"/>
          <p14:tracePt t="198675" x="7099300" y="1109663"/>
          <p14:tracePt t="198691" x="7073900" y="1109663"/>
          <p14:tracePt t="198755" x="7048500" y="1109663"/>
          <p14:tracePt t="198779" x="7018338" y="1109663"/>
          <p14:tracePt t="198786" x="7005638" y="1096963"/>
          <p14:tracePt t="198797" x="6997700" y="1084263"/>
          <p14:tracePt t="198819" x="6967538" y="1084263"/>
          <p14:tracePt t="198996" x="6959600" y="1093788"/>
          <p14:tracePt t="199011" x="6959600" y="1119188"/>
          <p14:tracePt t="199044" x="6967538" y="1165225"/>
          <p14:tracePt t="199122" x="6997700" y="1165225"/>
          <p14:tracePt t="199251" x="7010400" y="1177925"/>
          <p14:tracePt t="199258" x="7010400" y="1203325"/>
          <p14:tracePt t="199267" x="7010400" y="1228725"/>
          <p14:tracePt t="199280" x="6980238" y="1296988"/>
          <p14:tracePt t="199283" x="6899275" y="1374775"/>
          <p14:tracePt t="199296" x="6870700" y="1403350"/>
          <p14:tracePt t="199299" x="6815138" y="1497013"/>
          <p14:tracePt t="199313" x="6751638" y="1595438"/>
          <p14:tracePt t="199331" x="6686550" y="1693863"/>
          <p14:tracePt t="199347" x="6673850" y="1731963"/>
          <p14:tracePt t="199364" x="6673850" y="1820863"/>
          <p14:tracePt t="199380" x="6673850" y="1876425"/>
          <p14:tracePt t="199397" x="6673850" y="1901825"/>
          <p14:tracePt t="199413" x="6673850" y="1931988"/>
          <p14:tracePt t="199435" x="6683375" y="1944688"/>
          <p14:tracePt t="199447" x="6708775" y="1944688"/>
          <p14:tracePt t="199464" x="6734175" y="1944688"/>
          <p14:tracePt t="199467" x="6797675" y="1944688"/>
          <p14:tracePt t="199479" x="6845300" y="1931988"/>
          <p14:tracePt t="199496" x="6926263" y="1851025"/>
          <p14:tracePt t="199498" x="6951663" y="1851025"/>
          <p14:tracePt t="199513" x="7018338" y="1816100"/>
          <p14:tracePt t="199515" x="7091363" y="1782763"/>
          <p14:tracePt t="199529" x="7231063" y="1714500"/>
          <p14:tracePt t="199546" x="7286625" y="1684338"/>
          <p14:tracePt t="199562" x="7385050" y="1616075"/>
          <p14:tracePt t="199580" x="7483475" y="1552575"/>
          <p14:tracePt t="199596" x="7683500" y="1433513"/>
          <p14:tracePt t="199613" x="7929563" y="1309688"/>
          <p14:tracePt t="199629" x="8261350" y="1174750"/>
          <p14:tracePt t="199646" x="8529638" y="1136650"/>
          <p14:tracePt t="199663" x="8823325" y="1093788"/>
          <p14:tracePt t="199666" x="8937625" y="1093788"/>
          <p14:tracePt t="199679" x="9051925" y="1093788"/>
          <p14:tracePt t="199695" x="9337675" y="1093788"/>
          <p14:tracePt t="199698" x="9482138" y="1093788"/>
          <p14:tracePt t="199712" x="9621838" y="1093788"/>
          <p14:tracePt t="199715" x="9652000" y="1093788"/>
          <p14:tracePt t="199730" x="9755188" y="1190625"/>
          <p14:tracePt t="199746" x="9767888" y="1258888"/>
          <p14:tracePt t="199762" x="9767888" y="1314450"/>
          <p14:tracePt t="199779" x="9767888" y="1370013"/>
          <p14:tracePt t="199971" x="9758363" y="1382713"/>
          <p14:tracePt t="199979" x="9732963" y="1382713"/>
          <p14:tracePt t="200011" x="9702800" y="1382713"/>
          <p14:tracePt t="200018" x="9677400" y="1382713"/>
          <p14:tracePt t="200030" x="9648825" y="1382713"/>
          <p14:tracePt t="200046" x="9558338" y="1382713"/>
          <p14:tracePt t="200062" x="9431338" y="1382713"/>
          <p14:tracePt t="200080" x="9342438" y="1382713"/>
          <p14:tracePt t="200083" x="9277350" y="1382713"/>
          <p14:tracePt t="200096" x="9264650" y="1395413"/>
          <p14:tracePt t="200098" x="9239250" y="1408113"/>
          <p14:tracePt t="200114" x="9163050" y="1438275"/>
          <p14:tracePt t="200131" x="9064625" y="1501775"/>
          <p14:tracePt t="200146" x="8967788" y="1565275"/>
          <p14:tracePt t="200164" x="8869363" y="1628775"/>
          <p14:tracePt t="200180" x="8793163" y="1676400"/>
          <p14:tracePt t="200197" x="8793163" y="1714500"/>
          <p14:tracePt t="200213" x="8793163" y="1782763"/>
          <p14:tracePt t="200231" x="8793163" y="1876425"/>
          <p14:tracePt t="200234" x="8793163" y="1901825"/>
          <p14:tracePt t="200247" x="8793163" y="1965325"/>
          <p14:tracePt t="200250" x="8793163" y="1995488"/>
          <p14:tracePt t="200263" x="8793163" y="2020888"/>
          <p14:tracePt t="200266" x="8805863" y="2066925"/>
          <p14:tracePt t="200279" x="8813800" y="2079625"/>
          <p14:tracePt t="200282" x="8826500" y="2093913"/>
          <p14:tracePt t="200296" x="8839200" y="2106613"/>
          <p14:tracePt t="200331" x="8851900" y="2114550"/>
          <p14:tracePt t="200348" x="8878888" y="2114550"/>
          <p14:tracePt t="200365" x="8904288" y="2114550"/>
          <p14:tracePt t="200370" x="8932863" y="2114550"/>
          <p14:tracePt t="200387" x="8958263" y="2114550"/>
          <p14:tracePt t="200411" x="8988425" y="2114550"/>
          <p14:tracePt t="200451" x="8997950" y="2114550"/>
          <p14:tracePt t="200459" x="9010650" y="2114550"/>
          <p14:tracePt t="200531" x="9023350" y="2109788"/>
          <p14:tracePt t="200547" x="9023350" y="2079625"/>
          <p14:tracePt t="200565" x="8997950" y="2051050"/>
          <p14:tracePt t="200570" x="8985250" y="2041525"/>
          <p14:tracePt t="200579" x="8958263" y="2041525"/>
          <p14:tracePt t="200597" x="8864600" y="2008188"/>
          <p14:tracePt t="200613" x="8639175" y="1970088"/>
          <p14:tracePt t="200630" x="8294688" y="1927225"/>
          <p14:tracePt t="200633" x="8069263" y="1927225"/>
          <p14:tracePt t="200647" x="7896225" y="1927225"/>
          <p14:tracePt t="200650" x="7724775" y="1927225"/>
          <p14:tracePt t="200663" x="7610475" y="1927225"/>
          <p14:tracePt t="200666" x="7496175" y="1927225"/>
          <p14:tracePt t="200680" x="7431088" y="1927225"/>
          <p14:tracePt t="200683" x="7346950" y="1939925"/>
          <p14:tracePt t="200697" x="7334250" y="1952625"/>
          <p14:tracePt t="200699" x="7273925" y="1982788"/>
          <p14:tracePt t="200731" x="7261225" y="1995488"/>
          <p14:tracePt t="200786" x="7261225" y="2020888"/>
          <p14:tracePt t="200803" x="7261225" y="2046288"/>
          <p14:tracePt t="200819" x="7261225" y="2076450"/>
          <p14:tracePt t="200835" x="7261225" y="2101850"/>
          <p14:tracePt t="200843" x="7227888" y="2147888"/>
          <p14:tracePt t="200851" x="7227888" y="2160588"/>
          <p14:tracePt t="200875" x="7227888" y="2185988"/>
          <p14:tracePt t="200883" x="7218363" y="2200275"/>
          <p14:tracePt t="200930" x="7189788" y="2225675"/>
          <p14:tracePt t="200955" x="7159625" y="2254250"/>
          <p14:tracePt t="200971" x="7112000" y="2271713"/>
          <p14:tracePt t="200987" x="7099300" y="2284413"/>
          <p14:tracePt t="200994" x="7086600" y="2297113"/>
          <p14:tracePt t="201019" x="7061200" y="2322513"/>
          <p14:tracePt t="201059" x="7048500" y="2335213"/>
          <p14:tracePt t="201259" x="7070725" y="2335213"/>
          <p14:tracePt t="201275" x="7099300" y="2335213"/>
          <p14:tracePt t="201307" x="7129463" y="2309813"/>
          <p14:tracePt t="201315" x="7142163" y="2297113"/>
          <p14:tracePt t="201322" x="7167563" y="2271713"/>
          <p14:tracePt t="201329" x="7167563" y="2241550"/>
          <p14:tracePt t="201348" x="7167563" y="2071688"/>
          <p14:tracePt t="201363" x="7202488" y="1939925"/>
          <p14:tracePt t="201379" x="7240588" y="1757363"/>
          <p14:tracePt t="201396" x="7240588" y="1628775"/>
          <p14:tracePt t="201414" x="7286625" y="1509713"/>
          <p14:tracePt t="201429" x="7377113" y="1390650"/>
          <p14:tracePt t="201446" x="7405688" y="1335088"/>
          <p14:tracePt t="201463" x="7435850" y="1276350"/>
          <p14:tracePt t="201483" x="7448550" y="1263650"/>
          <p14:tracePt t="201590" x="7473950" y="1263650"/>
          <p14:tracePt t="201612" x="7499350" y="1263650"/>
          <p14:tracePt t="201626" x="7529513" y="1263650"/>
          <p14:tracePt t="201635" x="7542213" y="1271588"/>
          <p14:tracePt t="201651" x="7550150" y="1284288"/>
          <p14:tracePt t="201690" x="7577138" y="1284288"/>
          <p14:tracePt t="201698" x="7589838" y="1296988"/>
          <p14:tracePt t="201706" x="7602538" y="1309688"/>
          <p14:tracePt t="201722" x="7627938" y="1309688"/>
          <p14:tracePt t="201890" x="7605713" y="1309688"/>
          <p14:tracePt t="201915" x="7577138" y="1309688"/>
          <p14:tracePt t="201940" x="7550150" y="1309688"/>
          <p14:tracePt t="201954" x="7524750" y="1309688"/>
          <p14:tracePt t="201963" x="7478713" y="1322388"/>
          <p14:tracePt t="201980" x="7435850" y="1365250"/>
          <p14:tracePt t="201996" x="7342188" y="1400175"/>
          <p14:tracePt t="202013" x="7283450" y="1458913"/>
          <p14:tracePt t="202029" x="7227888" y="1514475"/>
          <p14:tracePt t="202046" x="7189788" y="1552575"/>
          <p14:tracePt t="202063" x="7151688" y="1654175"/>
          <p14:tracePt t="202079" x="7116763" y="1778000"/>
          <p14:tracePt t="202096" x="7116763" y="1871663"/>
          <p14:tracePt t="202100" x="7116763" y="1931988"/>
          <p14:tracePt t="202114" x="7116763" y="2025650"/>
          <p14:tracePt t="202130" x="7146925" y="2097088"/>
          <p14:tracePt t="202147" x="7172325" y="2139950"/>
          <p14:tracePt t="202163" x="7202488" y="2200275"/>
          <p14:tracePt t="202179" x="7240588" y="2238375"/>
          <p14:tracePt t="202196" x="7265988" y="2259013"/>
          <p14:tracePt t="202213" x="7316788" y="2289175"/>
          <p14:tracePt t="202230" x="7329488" y="2297113"/>
          <p14:tracePt t="202246" x="7367588" y="2309813"/>
          <p14:tracePt t="202262" x="7392988" y="2309813"/>
          <p14:tracePt t="202279" x="7423150" y="2309813"/>
          <p14:tracePt t="202296" x="7448550" y="2309813"/>
          <p14:tracePt t="202312" x="7473950" y="2309813"/>
          <p14:tracePt t="202329" x="7504113" y="2309813"/>
          <p14:tracePt t="202355" x="7529513" y="2309813"/>
          <p14:tracePt t="202539" x="7593013" y="2309813"/>
          <p14:tracePt t="202547" x="7623175" y="2309813"/>
          <p14:tracePt t="202563" x="7648575" y="2309813"/>
          <p14:tracePt t="202587" x="7673975" y="2309813"/>
          <p14:tracePt t="202594" x="7721600" y="2301875"/>
          <p14:tracePt t="202603" x="7734300" y="2289175"/>
          <p14:tracePt t="202620" x="7759700" y="2289175"/>
          <p14:tracePt t="202630" x="7789863" y="2289175"/>
          <p14:tracePt t="202646" x="7815263" y="2289175"/>
          <p14:tracePt t="202662" x="7869238" y="2289175"/>
          <p14:tracePt t="202666" x="7896225" y="2289175"/>
          <p14:tracePt t="202683" x="7924800" y="2289175"/>
          <p14:tracePt t="202696" x="7950200" y="2289175"/>
          <p14:tracePt t="202699" x="7975600" y="2289175"/>
          <p14:tracePt t="202712" x="8005763" y="2289175"/>
          <p14:tracePt t="202738" x="8031163" y="2289175"/>
          <p14:tracePt t="202755" x="8061325" y="2289175"/>
          <p14:tracePt t="202770" x="8124825" y="2289175"/>
          <p14:tracePt t="202786" x="8172450" y="2238375"/>
          <p14:tracePt t="202796" x="8172450" y="2212975"/>
          <p14:tracePt t="202813" x="8172450" y="2182813"/>
          <p14:tracePt t="202829" x="8172450" y="2157413"/>
          <p14:tracePt t="202851" x="8172450" y="2132013"/>
          <p14:tracePt t="202884" x="8162925" y="2119313"/>
          <p14:tracePt t="202915" x="8150225" y="2127250"/>
          <p14:tracePt t="202923" x="8150225" y="2182813"/>
          <p14:tracePt t="202930" x="8180388" y="2251075"/>
          <p14:tracePt t="202946" x="8243888" y="2309813"/>
          <p14:tracePt t="202963" x="8320088" y="2357438"/>
          <p14:tracePt t="202979" x="8585200" y="2357438"/>
          <p14:tracePt t="202997" x="9277350" y="2357438"/>
          <p14:tracePt t="203013" x="10150475" y="2357438"/>
          <p14:tracePt t="203029" x="10941050" y="2306638"/>
          <p14:tracePt t="203046" x="11583988" y="2157413"/>
          <p14:tracePt t="203062" x="11753850" y="2084388"/>
          <p14:tracePt t="203066" x="11784013" y="2054225"/>
          <p14:tracePt t="203099" x="11796713" y="2041525"/>
          <p14:tracePt t="203171" x="11796713" y="2016125"/>
          <p14:tracePt t="203195" x="11787188" y="2003425"/>
          <p14:tracePt t="203203" x="11774488" y="2003425"/>
          <p14:tracePt t="203213" x="11733213" y="2003425"/>
          <p14:tracePt t="203230" x="11710988" y="1978025"/>
          <p14:tracePt t="203247" x="11591925" y="1978025"/>
          <p14:tracePt t="203263" x="11455400" y="1944688"/>
          <p14:tracePt t="203280" x="11323638" y="1914525"/>
          <p14:tracePt t="203283" x="11252200" y="1881188"/>
          <p14:tracePt t="203296" x="11136313" y="1881188"/>
          <p14:tracePt t="203299" x="11022013" y="1881188"/>
          <p14:tracePt t="203314" x="10626725" y="1881188"/>
          <p14:tracePt t="203331" x="10175875" y="1881188"/>
          <p14:tracePt t="203348" x="9694863" y="1881188"/>
          <p14:tracePt t="203363" x="9132888" y="1881188"/>
          <p14:tracePt t="203380" x="8651875" y="1881188"/>
          <p14:tracePt t="203396" x="8367713" y="1881188"/>
          <p14:tracePt t="203413" x="8223250" y="1881188"/>
          <p14:tracePt t="203430" x="8167688" y="1881188"/>
          <p14:tracePt t="203451" x="8142288" y="1881188"/>
          <p14:tracePt t="203467" x="8116888" y="1881188"/>
          <p14:tracePt t="203480" x="8086725" y="1881188"/>
          <p14:tracePt t="203483" x="8061325" y="1881188"/>
          <p14:tracePt t="203507" x="8031163" y="1881188"/>
          <p14:tracePt t="203515" x="8023225" y="1889125"/>
          <p14:tracePt t="203529" x="7997825" y="1909763"/>
          <p14:tracePt t="203547" x="7972425" y="1935163"/>
          <p14:tracePt t="203563" x="7934325" y="1973263"/>
          <p14:tracePt t="203579" x="7878763" y="2000250"/>
          <p14:tracePt t="203596" x="7805738" y="2033588"/>
          <p14:tracePt t="203612" x="7793038" y="2033588"/>
          <p14:tracePt t="203730" x="7767638" y="2033588"/>
          <p14:tracePt t="203745" x="7742238" y="2033588"/>
          <p14:tracePt t="203762" x="7696200" y="2020888"/>
          <p14:tracePt t="203778" x="7683500" y="2008188"/>
          <p14:tracePt t="203787" x="7656513" y="2008188"/>
          <p14:tracePt t="203796" x="7631113" y="2008188"/>
          <p14:tracePt t="203813" x="7602538" y="2008188"/>
          <p14:tracePt t="203829" x="7577138" y="2008188"/>
          <p14:tracePt t="203846" x="7546975" y="2008188"/>
          <p14:tracePt t="204083" x="7546975" y="1982788"/>
          <p14:tracePt t="204091" x="7572375" y="1982788"/>
          <p14:tracePt t="204099" x="7585075" y="1970088"/>
          <p14:tracePt t="204114" x="7597775" y="1931988"/>
          <p14:tracePt t="204130" x="7610475" y="1919288"/>
          <p14:tracePt t="204146" x="7610475" y="1866900"/>
          <p14:tracePt t="204163" x="7610475" y="1812925"/>
          <p14:tracePt t="204180" x="7610475" y="1787525"/>
          <p14:tracePt t="204196" x="7610475" y="1731963"/>
          <p14:tracePt t="204213" x="7597775" y="1684338"/>
          <p14:tracePt t="204243" x="7585075" y="1671638"/>
          <p14:tracePt t="204267" x="7585075" y="1646238"/>
          <p14:tracePt t="204291" x="7585075" y="1620838"/>
          <p14:tracePt t="204915" x="7593013" y="1608138"/>
          <p14:tracePt t="204923" x="7635875" y="1595438"/>
          <p14:tracePt t="204947" x="7643813" y="1582738"/>
          <p14:tracePt t="204955" x="7686675" y="1570038"/>
          <p14:tracePt t="204980" x="7699375" y="1557338"/>
          <p14:tracePt t="205003" x="7724775" y="1527175"/>
          <p14:tracePt t="205283" x="7754938" y="1527175"/>
          <p14:tracePt t="205299" x="7802563" y="1539875"/>
          <p14:tracePt t="205306" x="7802563" y="1565275"/>
          <p14:tracePt t="205314" x="7831138" y="1595438"/>
          <p14:tracePt t="205329" x="7831138" y="1625600"/>
          <p14:tracePt t="205346" x="7843838" y="1663700"/>
          <p14:tracePt t="205364" x="7881938" y="1701800"/>
          <p14:tracePt t="205381" x="7881938" y="1731963"/>
          <p14:tracePt t="205396" x="7908925" y="1752600"/>
          <p14:tracePt t="205419" x="7908925" y="1778000"/>
          <p14:tracePt t="205435" x="7908925" y="1790700"/>
          <p14:tracePt t="205446" x="7899400" y="1820863"/>
          <p14:tracePt t="205463" x="7886700" y="1828800"/>
          <p14:tracePt t="205683" x="7874000" y="1841500"/>
          <p14:tracePt t="205691" x="7861300" y="1841500"/>
          <p14:tracePt t="205700" x="7848600" y="1841500"/>
          <p14:tracePt t="205722" x="7805738" y="1871663"/>
          <p14:tracePt t="205738" x="7780338" y="1884363"/>
          <p14:tracePt t="205747" x="7780338" y="1914525"/>
          <p14:tracePt t="205763" x="7747000" y="2008188"/>
          <p14:tracePt t="205779" x="7716838" y="2101850"/>
          <p14:tracePt t="205796" x="7716838" y="2157413"/>
          <p14:tracePt t="205813" x="7716838" y="2246313"/>
          <p14:tracePt t="205830" x="7716838" y="2271713"/>
          <p14:tracePt t="205847" x="7716838" y="2301875"/>
          <p14:tracePt t="205891" x="7724775" y="2314575"/>
          <p14:tracePt t="206019" x="7750175" y="2314575"/>
          <p14:tracePt t="206083" x="7762875" y="2306638"/>
          <p14:tracePt t="206123" x="7762875" y="2279650"/>
          <p14:tracePt t="206163" x="7754938" y="2266950"/>
          <p14:tracePt t="206195" x="7742238" y="2254250"/>
          <p14:tracePt t="206467" x="7742238" y="2228850"/>
          <p14:tracePt t="206499" x="7742238" y="2200275"/>
          <p14:tracePt t="206506" x="7742238" y="2173288"/>
          <p14:tracePt t="206531" x="7742238" y="2147888"/>
          <p14:tracePt t="206548" x="7742238" y="2119313"/>
          <p14:tracePt t="206565" x="7724775" y="2071688"/>
          <p14:tracePt t="206571" x="7716838" y="2058988"/>
          <p14:tracePt t="206580" x="7686675" y="2033588"/>
          <p14:tracePt t="206596" x="7673975" y="1922463"/>
          <p14:tracePt t="206613" x="7602538" y="1787525"/>
          <p14:tracePt t="206630" x="7577138" y="1731963"/>
          <p14:tracePt t="206647" x="7562850" y="1719263"/>
          <p14:tracePt t="206755" x="7562850" y="1739900"/>
          <p14:tracePt t="206764" x="7562850" y="1770063"/>
          <p14:tracePt t="206771" x="7562850" y="1795463"/>
          <p14:tracePt t="206780" x="7562850" y="1820863"/>
          <p14:tracePt t="206797" x="7593013" y="1854200"/>
          <p14:tracePt t="206813" x="7593013" y="1881188"/>
          <p14:tracePt t="206830" x="7593013" y="1906588"/>
          <p14:tracePt t="206970" x="7593013" y="1884363"/>
          <p14:tracePt t="206995" x="7593013" y="1858963"/>
          <p14:tracePt t="207051" x="7585075" y="1846263"/>
          <p14:tracePt t="207107" x="7559675" y="1846263"/>
          <p14:tracePt t="207138" x="7529513" y="1846263"/>
          <p14:tracePt t="207145" x="7483475" y="1854200"/>
          <p14:tracePt t="207154" x="7483475" y="1884363"/>
          <p14:tracePt t="207170" x="7483475" y="1909763"/>
          <p14:tracePt t="207178" x="7470775" y="1922463"/>
          <p14:tracePt t="207282" x="7491413" y="1922463"/>
          <p14:tracePt t="207306" x="7521575" y="1922463"/>
          <p14:tracePt t="207354" x="7546975" y="1922463"/>
          <p14:tracePt t="207426" x="7577138" y="1922463"/>
          <p14:tracePt t="207451" x="7589838" y="1935163"/>
          <p14:tracePt t="207467" x="7589838" y="1947863"/>
          <p14:tracePt t="207475" x="7589838" y="1960563"/>
          <p14:tracePt t="207483" x="7589838" y="1987550"/>
          <p14:tracePt t="207500" x="7589838" y="2012950"/>
          <p14:tracePt t="207515" x="7589838" y="2038350"/>
          <p14:tracePt t="207531" x="7589838" y="2066925"/>
          <p14:tracePt t="207546" x="7589838" y="2093913"/>
          <p14:tracePt t="207563" x="7589838" y="2122488"/>
          <p14:tracePt t="207579" x="7589838" y="2147888"/>
          <p14:tracePt t="207596" x="7589838" y="2173288"/>
          <p14:tracePt t="207684" x="7542213" y="2225675"/>
          <p14:tracePt t="208026" x="7562850" y="2225675"/>
          <p14:tracePt t="208035" x="7593013" y="2225675"/>
          <p14:tracePt t="208046" x="7618413" y="2225675"/>
          <p14:tracePt t="208063" x="7673975" y="2225675"/>
          <p14:tracePt t="208079" x="7699375" y="2225675"/>
          <p14:tracePt t="208082" x="7729538" y="2225675"/>
          <p14:tracePt t="208096" x="7754938" y="2225675"/>
          <p14:tracePt t="208099" x="7785100" y="2225675"/>
          <p14:tracePt t="208113" x="7810500" y="2225675"/>
          <p14:tracePt t="208116" x="7874000" y="2225675"/>
          <p14:tracePt t="208130" x="8048625" y="2225675"/>
          <p14:tracePt t="208147" x="8142288" y="2254250"/>
          <p14:tracePt t="208163" x="8294688" y="2289175"/>
          <p14:tracePt t="208178" x="8334375" y="2289175"/>
          <p14:tracePt t="208195" x="8423275" y="2289175"/>
          <p14:tracePt t="208213" x="8478838" y="2289175"/>
          <p14:tracePt t="208218" x="8504238" y="2289175"/>
          <p14:tracePt t="208229" x="8610600" y="2289175"/>
          <p14:tracePt t="208246" x="8826500" y="2289175"/>
          <p14:tracePt t="208263" x="9170988" y="2289175"/>
          <p14:tracePt t="208279" x="9482138" y="2289175"/>
          <p14:tracePt t="208282" x="9626600" y="2289175"/>
          <p14:tracePt t="208297" x="9796463" y="2289175"/>
          <p14:tracePt t="208300" x="9940925" y="2289175"/>
          <p14:tracePt t="208312" x="10082213" y="2289175"/>
          <p14:tracePt t="208316" x="10145713" y="2289175"/>
          <p14:tracePt t="208330" x="10272713" y="2289175"/>
          <p14:tracePt t="208348" x="10302875" y="2289175"/>
          <p14:tracePt t="208371" x="10328275" y="2289175"/>
          <p14:tracePt t="208380" x="10358438" y="2289175"/>
          <p14:tracePt t="208396" x="10396538" y="2289175"/>
          <p14:tracePt t="208414" x="10452100" y="2279650"/>
          <p14:tracePt t="208430" x="10525125" y="2238375"/>
          <p14:tracePt t="208446" x="10550525" y="2238375"/>
          <p14:tracePt t="208463" x="10579100" y="2238375"/>
          <p14:tracePt t="208479" x="10604500" y="2238375"/>
          <p14:tracePt t="208499" x="10652125" y="2225675"/>
          <p14:tracePt t="208563" x="10652125" y="2195513"/>
          <p14:tracePt t="208570" x="10626725" y="2165350"/>
          <p14:tracePt t="208580" x="10609263" y="2119313"/>
          <p14:tracePt t="208595" x="10566400" y="2041525"/>
          <p14:tracePt t="208613" x="10482263" y="1960563"/>
          <p14:tracePt t="208630" x="10421938" y="1901825"/>
          <p14:tracePt t="208646" x="10325100" y="1838325"/>
          <p14:tracePt t="208663" x="10163175" y="1765300"/>
          <p14:tracePt t="208667" x="10115550" y="1731963"/>
          <p14:tracePt t="208680" x="10001250" y="1697038"/>
          <p14:tracePt t="208683" x="9932988" y="1658938"/>
          <p14:tracePt t="208696" x="9818688" y="1658938"/>
          <p14:tracePt t="208699" x="9755188" y="1658938"/>
          <p14:tracePt t="208712" x="9725025" y="1658938"/>
          <p14:tracePt t="208715" x="9699625" y="1658938"/>
          <p14:tracePt t="208730" x="9605963" y="1658938"/>
          <p14:tracePt t="208747" x="9515475" y="1658938"/>
          <p14:tracePt t="208763" x="9426575" y="1658938"/>
          <p14:tracePt t="208780" x="9286875" y="1727200"/>
          <p14:tracePt t="208796" x="9120188" y="1820863"/>
          <p14:tracePt t="208813" x="8997950" y="1906588"/>
          <p14:tracePt t="208830" x="8894763" y="2008188"/>
          <p14:tracePt t="208846" x="8839200" y="2038350"/>
          <p14:tracePt t="208867" x="8810625" y="2066925"/>
          <p14:tracePt t="208939" x="8797925" y="2058988"/>
          <p14:tracePt t="208947" x="8797925" y="2033588"/>
          <p14:tracePt t="208964" x="8797925" y="1970088"/>
          <p14:tracePt t="208971" x="8797925" y="1944688"/>
          <p14:tracePt t="208980" x="8797925" y="1914525"/>
          <p14:tracePt t="208995" x="8797925" y="1825625"/>
          <p14:tracePt t="209012" x="8575675" y="1646238"/>
          <p14:tracePt t="209029" x="8240713" y="1493838"/>
          <p14:tracePt t="209046" x="8069263" y="1395413"/>
          <p14:tracePt t="209050" x="8002588" y="1362075"/>
          <p14:tracePt t="209063" x="7908925" y="1344613"/>
          <p14:tracePt t="209066" x="7896225" y="1331913"/>
          <p14:tracePt t="209195" x="7934325" y="1331913"/>
          <p14:tracePt t="209203" x="7980363" y="1331913"/>
          <p14:tracePt t="209213" x="8005763" y="1331913"/>
          <p14:tracePt t="209229" x="8081963" y="1301750"/>
          <p14:tracePt t="209246" x="8147050" y="1187450"/>
          <p14:tracePt t="209262" x="8180388" y="1050925"/>
          <p14:tracePt t="209279" x="8180388" y="881063"/>
          <p14:tracePt t="209282" x="8180388" y="765175"/>
          <p14:tracePt t="209296" x="8180388" y="701675"/>
          <p14:tracePt t="209299" x="8180388" y="592138"/>
          <p14:tracePt t="209312" x="8124825" y="493713"/>
          <p14:tracePt t="209315" x="8066088" y="395288"/>
          <p14:tracePt t="209330" x="7891463" y="111125"/>
          <p14:tracePt t="209707" x="2459038" y="33338"/>
          <p14:tracePt t="209723" x="2471738" y="46038"/>
          <p14:tracePt t="209771" x="2471738" y="73025"/>
          <p14:tracePt t="209787" x="2471738" y="101600"/>
          <p14:tracePt t="209794" x="2463800" y="114300"/>
          <p14:tracePt t="209803" x="2451100" y="123825"/>
          <p14:tracePt t="209813" x="2451100" y="149225"/>
          <p14:tracePt t="209829" x="2451100" y="179388"/>
          <p14:tracePt t="209846" x="2451100" y="233363"/>
          <p14:tracePt t="209864" x="2451100" y="285750"/>
          <p14:tracePt t="209867" x="2451100" y="314325"/>
          <p14:tracePt t="209879" x="2451100" y="339725"/>
          <p14:tracePt t="209882" x="2420938" y="369888"/>
          <p14:tracePt t="209895" x="2403475" y="417513"/>
          <p14:tracePt t="209898" x="2390775" y="430213"/>
          <p14:tracePt t="209914" x="2347913" y="501650"/>
          <p14:tracePt t="209929" x="2208213" y="569913"/>
          <p14:tracePt t="209946" x="2033588" y="569913"/>
          <p14:tracePt t="209963" x="1747838" y="569913"/>
          <p14:tracePt t="209980" x="1446213" y="442913"/>
          <p14:tracePt t="209996" x="1241425" y="327025"/>
          <p14:tracePt t="210012" x="1046163" y="207963"/>
          <p14:tracePt t="210029" x="1008063" y="195263"/>
          <p14:tracePt t="210099" x="1012825" y="182563"/>
          <p14:tracePt t="210131" x="1038225" y="182563"/>
          <p14:tracePt t="210147" x="1068388" y="182563"/>
          <p14:tracePt t="210154" x="1131888" y="182563"/>
          <p14:tracePt t="210164" x="1177925" y="195263"/>
          <p14:tracePt t="210179" x="1296988" y="319088"/>
          <p14:tracePt t="210196" x="1547813" y="442913"/>
          <p14:tracePt t="210211" x="1858963" y="617538"/>
          <p14:tracePt t="210229" x="2211388" y="706438"/>
          <p14:tracePt t="210246" x="2451100" y="749300"/>
          <p14:tracePt t="210263" x="2633663" y="787400"/>
          <p14:tracePt t="210266" x="2662238" y="787400"/>
          <p14:tracePt t="210280" x="2730500" y="757238"/>
          <p14:tracePt t="210283" x="2743200" y="749300"/>
          <p14:tracePt t="210295" x="2743200" y="706438"/>
          <p14:tracePt t="210298" x="2743200" y="658813"/>
          <p14:tracePt t="210313" x="2743200" y="633413"/>
          <p14:tracePt t="210316" x="2743200" y="569913"/>
          <p14:tracePt t="210330" x="2743200" y="514350"/>
          <p14:tracePt t="210346" x="2743200" y="488950"/>
          <p14:tracePt t="210419" x="2790825" y="531813"/>
          <p14:tracePt t="210426" x="2836863" y="549275"/>
          <p14:tracePt t="210435" x="2909888" y="620713"/>
          <p14:tracePt t="210446" x="3062288" y="684213"/>
          <p14:tracePt t="210462" x="3492500" y="752475"/>
          <p14:tracePt t="210466" x="3697288" y="774700"/>
          <p14:tracePt t="210479" x="3867150" y="774700"/>
          <p14:tracePt t="210482" x="4092575" y="774700"/>
          <p14:tracePt t="210496" x="4262438" y="774700"/>
          <p14:tracePt t="210500" x="4325938" y="774700"/>
          <p14:tracePt t="210514" x="4492625" y="684213"/>
          <p14:tracePt t="210529" x="4492625" y="630238"/>
          <p14:tracePt t="210546" x="4492625" y="539750"/>
          <p14:tracePt t="210563" x="4492625" y="514350"/>
          <p14:tracePt t="210579" x="4492625" y="485775"/>
          <p14:tracePt t="210683" x="4492625" y="511175"/>
          <p14:tracePt t="210739" x="4505325" y="519113"/>
          <p14:tracePt t="210764" x="4518025" y="514350"/>
          <p14:tracePt t="210771" x="4518025" y="501650"/>
          <p14:tracePt t="210780" x="4518025" y="488950"/>
          <p14:tracePt t="210796" x="4518025" y="463550"/>
          <p14:tracePt t="210891" x="4518025" y="485775"/>
          <p14:tracePt t="210906" x="4611688" y="582613"/>
          <p14:tracePt t="210915" x="4738688" y="668338"/>
          <p14:tracePt t="210930" x="5045075" y="795338"/>
          <p14:tracePt t="210948" x="5343525" y="881063"/>
          <p14:tracePt t="210965" x="5670550" y="990600"/>
          <p14:tracePt t="210980" x="5807075" y="1042988"/>
          <p14:tracePt t="210996" x="5878513" y="1042988"/>
          <p14:tracePt t="211013" x="5903913" y="1042988"/>
          <p14:tracePt t="211051" x="5934075" y="1042988"/>
          <p14:tracePt t="211074" x="5959475" y="1042988"/>
          <p14:tracePt t="211082" x="5972175" y="1033463"/>
          <p14:tracePt t="211096" x="5984875" y="995363"/>
          <p14:tracePt t="211163" x="5997575" y="982663"/>
          <p14:tracePt t="211195" x="5997575" y="957263"/>
          <p14:tracePt t="211227" x="5989638" y="944563"/>
          <p14:tracePt t="211283" x="5976938" y="931863"/>
          <p14:tracePt t="211587" x="5969000" y="919163"/>
          <p14:tracePt t="211594" x="5943600" y="919163"/>
          <p14:tracePt t="211611" x="5908675" y="889000"/>
          <p14:tracePt t="211627" x="5900738" y="876300"/>
          <p14:tracePt t="211643" x="5900738" y="850900"/>
          <p14:tracePt t="211651" x="5888038" y="838200"/>
          <p14:tracePt t="211663" x="5875338" y="825500"/>
          <p14:tracePt t="211679" x="5875338" y="800100"/>
          <p14:tracePt t="211682" x="5875338" y="774700"/>
          <p14:tracePt t="211716" x="5862638" y="762000"/>
          <p14:tracePt t="213411" x="5849938" y="749300"/>
          <p14:tracePt t="213483" x="5849938" y="723900"/>
          <p14:tracePt t="213491" x="5837238" y="711200"/>
          <p14:tracePt t="213523" x="5810250" y="711200"/>
          <p14:tracePt t="213530" x="5784850" y="711200"/>
          <p14:tracePt t="213538" x="5759450" y="711200"/>
          <p14:tracePt t="213545" x="5713413" y="723900"/>
          <p14:tracePt t="213563" x="5632450" y="804863"/>
          <p14:tracePt t="213579" x="5572125" y="863600"/>
          <p14:tracePt t="213596" x="5470525" y="965200"/>
          <p14:tracePt t="213613" x="5457825" y="1016000"/>
          <p14:tracePt t="213629" x="5424488" y="1174750"/>
          <p14:tracePt t="213646" x="5389563" y="1362075"/>
          <p14:tracePt t="213663" x="5389563" y="1562100"/>
          <p14:tracePt t="213666" x="5389563" y="1706563"/>
          <p14:tracePt t="213680" x="5389563" y="1876425"/>
          <p14:tracePt t="213683" x="5432425" y="2051050"/>
          <p14:tracePt t="213695" x="5518150" y="2182813"/>
          <p14:tracePt t="213698" x="5632450" y="2390775"/>
          <p14:tracePt t="213713" x="5794375" y="2573338"/>
          <p14:tracePt t="213717" x="5903913" y="2705100"/>
          <p14:tracePt t="213730" x="6091238" y="2940050"/>
          <p14:tracePt t="213745" x="6270625" y="3079750"/>
          <p14:tracePt t="213763" x="6407150" y="3114675"/>
          <p14:tracePt t="213780" x="6419850" y="3127375"/>
          <p14:tracePt t="213811" x="6432550" y="3140075"/>
          <p14:tracePt t="214035" x="6407150" y="3165475"/>
          <p14:tracePt t="214042" x="6394450" y="3178175"/>
          <p14:tracePt t="214051" x="6394450" y="3190875"/>
          <p14:tracePt t="214062" x="6394450" y="3203575"/>
          <p14:tracePt t="214079" x="6394450" y="3228975"/>
          <p14:tracePt t="214096" x="6394450" y="3284538"/>
          <p14:tracePt t="214099" x="6394450" y="3309938"/>
          <p14:tracePt t="214112" x="6394450" y="3335338"/>
          <p14:tracePt t="214129" x="6394450" y="3365500"/>
          <p14:tracePt t="214146" x="6394450" y="3390900"/>
          <p14:tracePt t="214164" x="6402388" y="3403600"/>
          <p14:tracePt t="214179" x="6415088" y="3416300"/>
          <p14:tracePt t="214195" x="6415088" y="3441700"/>
          <p14:tracePt t="214213" x="6415088" y="3467100"/>
          <p14:tracePt t="214229" x="6415088" y="3497263"/>
          <p14:tracePt t="214246" x="6415088" y="3522663"/>
          <p14:tracePt t="214299" x="6402388" y="3568700"/>
          <p14:tracePt t="214316" x="6354763" y="3586163"/>
          <p14:tracePt t="214322" x="6346825" y="3598863"/>
          <p14:tracePt t="214331" x="6303963" y="3611563"/>
          <p14:tracePt t="214347" x="6275388" y="3641725"/>
          <p14:tracePt t="214362" x="6138863" y="3735388"/>
          <p14:tracePt t="214379" x="6035675" y="3836988"/>
          <p14:tracePt t="214395" x="5934075" y="3940175"/>
          <p14:tracePt t="214412" x="5875338" y="4003675"/>
          <p14:tracePt t="214429" x="5845175" y="4033838"/>
          <p14:tracePt t="214445" x="5827713" y="4079875"/>
          <p14:tracePt t="214463" x="5807075" y="4100513"/>
          <p14:tracePt t="214466" x="5776913" y="4130675"/>
          <p14:tracePt t="214479" x="5764213" y="4143375"/>
          <p14:tracePt t="214482" x="5738813" y="4168775"/>
          <p14:tracePt t="214495" x="5721350" y="4216400"/>
          <p14:tracePt t="214498" x="5691188" y="4246563"/>
          <p14:tracePt t="214513" x="5678488" y="4259263"/>
          <p14:tracePt t="214516" x="5653088" y="4284663"/>
          <p14:tracePt t="214528" x="5619750" y="4352925"/>
          <p14:tracePt t="214531" x="5619750" y="4381500"/>
          <p14:tracePt t="214546" x="5572125" y="4459288"/>
          <p14:tracePt t="214563" x="5534025" y="4497388"/>
          <p14:tracePt t="214579" x="5483225" y="4611688"/>
          <p14:tracePt t="214595" x="5419725" y="4705350"/>
          <p14:tracePt t="214613" x="5364163" y="4738688"/>
          <p14:tracePt t="214629" x="5300663" y="4799013"/>
          <p14:tracePt t="214646" x="5186363" y="4841875"/>
          <p14:tracePt t="214662" x="5024438" y="4897438"/>
          <p14:tracePt t="214679" x="4840288" y="4935538"/>
          <p14:tracePt t="214682" x="4662488" y="4976813"/>
          <p14:tracePt t="214696" x="4548188" y="4976813"/>
          <p14:tracePt t="214699" x="4398963" y="5019675"/>
          <p14:tracePt t="214712" x="4254500" y="5019675"/>
          <p14:tracePt t="214715" x="4084638" y="5019675"/>
          <p14:tracePt t="214730" x="3798888" y="5019675"/>
          <p14:tracePt t="214747" x="3513138" y="5019675"/>
          <p14:tracePt t="214763" x="3228975" y="5019675"/>
          <p14:tracePt t="214779" x="2940050" y="5019675"/>
          <p14:tracePt t="214795" x="2649538" y="4981575"/>
          <p14:tracePt t="214813" x="2276475" y="4935538"/>
          <p14:tracePt t="214830" x="1838325" y="4799013"/>
          <p14:tracePt t="214846" x="1425575" y="4657725"/>
          <p14:tracePt t="214850" x="1250950" y="4616450"/>
          <p14:tracePt t="214863" x="1127125" y="4573588"/>
          <p14:tracePt t="214880" x="774700" y="4487863"/>
          <p14:tracePt t="214882" x="625475" y="4445000"/>
          <p14:tracePt t="214895" x="498475" y="4381500"/>
          <p14:tracePt t="214898" x="400050" y="4322763"/>
          <p14:tracePt t="214912" x="331788" y="4287838"/>
          <p14:tracePt t="214915" x="204788" y="4198938"/>
          <p14:tracePt t="214930" x="0" y="4087813"/>
          <p14:tracePt t="215075" x="238125" y="2744788"/>
          <p14:tracePt t="215083" x="314325" y="2667000"/>
          <p14:tracePt t="215095" x="412750" y="2608263"/>
          <p14:tracePt t="215098" x="539750" y="2522538"/>
          <p14:tracePt t="215111" x="642938" y="2463800"/>
          <p14:tracePt t="215115" x="800100" y="2352675"/>
          <p14:tracePt t="215130" x="1081088" y="2157413"/>
          <p14:tracePt t="215146" x="1441450" y="1973263"/>
          <p14:tracePt t="215162" x="1838325" y="1744663"/>
          <p14:tracePt t="215179" x="2144713" y="1590675"/>
          <p14:tracePt t="215195" x="2476500" y="1438275"/>
          <p14:tracePt t="215212" x="2833688" y="1301750"/>
          <p14:tracePt t="215229" x="3190875" y="1165225"/>
          <p14:tracePt t="215247" x="3441700" y="1042988"/>
          <p14:tracePt t="215249" x="3556000" y="1042988"/>
          <p14:tracePt t="215263" x="3624263" y="1003300"/>
          <p14:tracePt t="215266" x="3687763" y="1003300"/>
          <p14:tracePt t="215279" x="3700463" y="990600"/>
          <p14:tracePt t="215282" x="3743325" y="977900"/>
          <p14:tracePt t="215295" x="3768725" y="977900"/>
          <p14:tracePt t="215299" x="3798888" y="977900"/>
          <p14:tracePt t="215312" x="3829050" y="949325"/>
          <p14:tracePt t="215316" x="3854450" y="949325"/>
          <p14:tracePt t="215329" x="3917950" y="949325"/>
          <p14:tracePt t="215332" x="3981450" y="949325"/>
          <p14:tracePt t="215347" x="4117975" y="949325"/>
          <p14:tracePt t="215362" x="4335463" y="949325"/>
          <p14:tracePt t="215379" x="4470400" y="982663"/>
          <p14:tracePt t="215396" x="4586288" y="1030288"/>
          <p14:tracePt t="215412" x="4679950" y="1089025"/>
          <p14:tracePt t="215429" x="4776788" y="1187450"/>
          <p14:tracePt t="215446" x="4986338" y="1374775"/>
          <p14:tracePt t="215462" x="5126038" y="1574800"/>
          <p14:tracePt t="215479" x="5305425" y="1757363"/>
          <p14:tracePt t="215482" x="5440363" y="1889125"/>
          <p14:tracePt t="215495" x="5518150" y="1965325"/>
          <p14:tracePt t="215498" x="5703888" y="2152650"/>
          <p14:tracePt t="215512" x="5781675" y="2228850"/>
          <p14:tracePt t="215515" x="5913438" y="2360613"/>
          <p14:tracePt t="215529" x="5946775" y="2433638"/>
          <p14:tracePt t="215532" x="6022975" y="2509838"/>
          <p14:tracePt t="215546" x="6138863" y="2659063"/>
          <p14:tracePt t="215564" x="6169025" y="2717800"/>
          <p14:tracePt t="215579" x="6194425" y="2770188"/>
          <p14:tracePt t="215675" x="6194425" y="2798763"/>
          <p14:tracePt t="215691" x="6194425" y="2824163"/>
          <p14:tracePt t="215699" x="6189663" y="2836863"/>
          <p14:tracePt t="215712" x="6176963" y="2851150"/>
          <p14:tracePt t="215715" x="6164263" y="2863850"/>
          <p14:tracePt t="215730" x="6138863" y="2914650"/>
          <p14:tracePt t="215746" x="6100763" y="2957513"/>
          <p14:tracePt t="215763" x="6065838" y="3049588"/>
          <p14:tracePt t="215779" x="6035675" y="3109913"/>
          <p14:tracePt t="215795" x="6007100" y="3160713"/>
          <p14:tracePt t="215812" x="5976938" y="3221038"/>
          <p14:tracePt t="215829" x="5964238" y="3233738"/>
          <p14:tracePt t="215915" x="5956300" y="3246438"/>
          <p14:tracePt t="215931" x="5956300" y="3271838"/>
          <p14:tracePt t="215939" x="5956300" y="3297238"/>
          <p14:tracePt t="215955" x="5956300" y="3322638"/>
          <p14:tracePt t="215962" x="5956300" y="3352800"/>
          <p14:tracePt t="215979" x="5956300" y="3408363"/>
          <p14:tracePt t="215995" x="5921375" y="3502025"/>
          <p14:tracePt t="216012" x="5921375" y="3629025"/>
          <p14:tracePt t="216028" x="5895975" y="3684588"/>
          <p14:tracePt t="216045" x="5895975" y="3768725"/>
          <p14:tracePt t="216063" x="5878513" y="3841750"/>
          <p14:tracePt t="216065" x="5865813" y="3854450"/>
          <p14:tracePt t="216079" x="5865813" y="3879850"/>
          <p14:tracePt t="216082" x="5837238" y="3910013"/>
          <p14:tracePt t="216095" x="5819775" y="3956050"/>
          <p14:tracePt t="216098" x="5789613" y="3986213"/>
          <p14:tracePt t="216112" x="5743575" y="4037013"/>
          <p14:tracePt t="216115" x="5713413" y="4067175"/>
          <p14:tracePt t="216130" x="5649913" y="4130675"/>
          <p14:tracePt t="216146" x="5530850" y="4211638"/>
          <p14:tracePt t="216163" x="5432425" y="4279900"/>
          <p14:tracePt t="216181" x="5338763" y="4310063"/>
          <p14:tracePt t="216196" x="5245100" y="4338638"/>
          <p14:tracePt t="216212" x="5189538" y="4368800"/>
          <p14:tracePt t="216229" x="5095875" y="4368800"/>
          <p14:tracePt t="216245" x="4960938" y="4441825"/>
          <p14:tracePt t="216262" x="4781550" y="4475163"/>
          <p14:tracePt t="216266" x="4662488" y="4518025"/>
          <p14:tracePt t="216279" x="4598988" y="4518025"/>
          <p14:tracePt t="216282" x="4508500" y="4551363"/>
          <p14:tracePt t="216296" x="4411663" y="4591050"/>
          <p14:tracePt t="216299" x="4318000" y="4611688"/>
          <p14:tracePt t="216311" x="4270375" y="4624388"/>
          <p14:tracePt t="216314" x="4203700" y="4657725"/>
          <p14:tracePt t="216330" x="4148138" y="4692650"/>
          <p14:tracePt t="216346" x="4100513" y="4705350"/>
          <p14:tracePt t="216362" x="4041775" y="4735513"/>
          <p14:tracePt t="216379" x="4016375" y="4748213"/>
          <p14:tracePt t="216396" x="3990975" y="4760913"/>
          <p14:tracePt t="216412" x="3963988" y="4781550"/>
          <p14:tracePt t="216429" x="3951288" y="4794250"/>
          <p14:tracePt t="216445" x="3879850" y="4811713"/>
          <p14:tracePt t="216463" x="3844925" y="4824413"/>
          <p14:tracePt t="216466" x="3781425" y="4824413"/>
          <p14:tracePt t="216479" x="3713163" y="4857750"/>
          <p14:tracePt t="216482" x="3684588" y="4857750"/>
          <p14:tracePt t="216495" x="3619500" y="4857750"/>
          <p14:tracePt t="216498" x="3594100" y="4857750"/>
          <p14:tracePt t="216512" x="3568700" y="4857750"/>
          <p14:tracePt t="216530" x="3513138" y="4857750"/>
          <p14:tracePt t="216545" x="3484563" y="4857750"/>
          <p14:tracePt t="216549" x="3459163" y="4857750"/>
          <p14:tracePt t="216562" x="3433763" y="4857750"/>
          <p14:tracePt t="216579" x="3246438" y="4786313"/>
          <p14:tracePt t="216596" x="3049588" y="4710113"/>
          <p14:tracePt t="216613" x="2798763" y="4586288"/>
          <p14:tracePt t="216629" x="2555875" y="4500563"/>
          <p14:tracePt t="216646" x="2416175" y="4432300"/>
          <p14:tracePt t="216663" x="2297113" y="4381500"/>
          <p14:tracePt t="216666" x="2233613" y="4348163"/>
          <p14:tracePt t="216680" x="2220913" y="4335463"/>
          <p14:tracePt t="216683" x="2178050" y="4322763"/>
          <p14:tracePt t="216696" x="2147888" y="4292600"/>
          <p14:tracePt t="216699" x="2135188" y="4279900"/>
          <p14:tracePt t="216712" x="2092325" y="4267200"/>
          <p14:tracePt t="216715" x="2063750" y="4237038"/>
          <p14:tracePt t="216729" x="2033588" y="4203700"/>
          <p14:tracePt t="216732" x="2033588" y="4178300"/>
          <p14:tracePt t="216747" x="1970088" y="4079875"/>
          <p14:tracePt t="216762" x="1939925" y="3986213"/>
          <p14:tracePt t="216779" x="1906588" y="3892550"/>
          <p14:tracePt t="216795" x="1906588" y="3798888"/>
          <p14:tracePt t="216812" x="1906588" y="3709988"/>
          <p14:tracePt t="216829" x="1906588" y="3621088"/>
          <p14:tracePt t="216846" x="1906588" y="3565525"/>
          <p14:tracePt t="216863" x="1906588" y="3509963"/>
          <p14:tracePt t="216866" x="1973263" y="3436938"/>
          <p14:tracePt t="216879" x="1990725" y="3390900"/>
          <p14:tracePt t="216882" x="2038350" y="3343275"/>
          <p14:tracePt t="216895" x="2114550" y="3267075"/>
          <p14:tracePt t="216898" x="2190750" y="3190875"/>
          <p14:tracePt t="216913" x="2241550" y="3140075"/>
          <p14:tracePt t="216916" x="2317750" y="3063875"/>
          <p14:tracePt t="216929" x="2420938" y="2982913"/>
          <p14:tracePt t="216931" x="2492375" y="2927350"/>
          <p14:tracePt t="216946" x="2620963" y="2798763"/>
          <p14:tracePt t="216962" x="2824163" y="2638425"/>
          <p14:tracePt t="216979" x="3003550" y="2501900"/>
          <p14:tracePt t="216996" x="3105150" y="2428875"/>
          <p14:tracePt t="217012" x="3148013" y="2386013"/>
          <p14:tracePt t="217029" x="3190875" y="2373313"/>
          <p14:tracePt t="217046" x="3198813" y="2360613"/>
          <p14:tracePt t="217062" x="3236913" y="2347913"/>
          <p14:tracePt t="217079" x="3249613" y="2335213"/>
          <p14:tracePt t="217082" x="3292475" y="2322513"/>
          <p14:tracePt t="217096" x="3305175" y="2309813"/>
          <p14:tracePt t="217099" x="3330575" y="2309813"/>
          <p14:tracePt t="217112" x="3355975" y="2309813"/>
          <p14:tracePt t="217116" x="3386138" y="2309813"/>
          <p14:tracePt t="217130" x="3441700" y="2279650"/>
          <p14:tracePt t="217147" x="3479800" y="2279650"/>
          <p14:tracePt t="217164" x="3586163" y="2279650"/>
          <p14:tracePt t="217180" x="3713163" y="2279650"/>
          <p14:tracePt t="217195" x="3884613" y="2279650"/>
          <p14:tracePt t="217212" x="4237038" y="2365375"/>
          <p14:tracePt t="217229" x="4594225" y="2501900"/>
          <p14:tracePt t="217246" x="4892675" y="2586038"/>
          <p14:tracePt t="217262" x="5164138" y="2667000"/>
          <p14:tracePt t="217279" x="5376863" y="2709863"/>
          <p14:tracePt t="217296" x="5568950" y="2786063"/>
          <p14:tracePt t="217299" x="5718175" y="2808288"/>
          <p14:tracePt t="217312" x="5840413" y="2867025"/>
          <p14:tracePt t="217315" x="5888038" y="2867025"/>
          <p14:tracePt t="217330" x="6091238" y="2922588"/>
          <p14:tracePt t="217347" x="6215063" y="2973388"/>
          <p14:tracePt t="217362" x="6329363" y="3021013"/>
          <p14:tracePt t="217380" x="6427788" y="3089275"/>
          <p14:tracePt t="217395" x="6457950" y="3143250"/>
          <p14:tracePt t="217413" x="6516688" y="3203575"/>
          <p14:tracePt t="217429" x="6546850" y="3233738"/>
          <p14:tracePt t="217445" x="6546850" y="3262313"/>
          <p14:tracePt t="217579" x="6546850" y="3289300"/>
          <p14:tracePt t="217596" x="6546850" y="3317875"/>
          <p14:tracePt t="217603" x="6546850" y="3343275"/>
          <p14:tracePt t="217612" x="6516688" y="3411538"/>
          <p14:tracePt t="217630" x="6453188" y="3509963"/>
          <p14:tracePt t="217646" x="6384925" y="3649663"/>
          <p14:tracePt t="217663" x="6313488" y="3790950"/>
          <p14:tracePt t="217666" x="6296025" y="3884613"/>
          <p14:tracePt t="217679" x="6278563" y="3930650"/>
          <p14:tracePt t="217682" x="6245225" y="3998913"/>
          <p14:tracePt t="217697" x="6215063" y="4046538"/>
          <p14:tracePt t="217699" x="6176963" y="4135438"/>
          <p14:tracePt t="217712" x="6146800" y="4165600"/>
          <p14:tracePt t="217715" x="6113463" y="4233863"/>
          <p14:tracePt t="217729" x="6078538" y="4305300"/>
          <p14:tracePt t="217731" x="6045200" y="4373563"/>
          <p14:tracePt t="217746" x="5916613" y="4500563"/>
          <p14:tracePt t="217762" x="5837238" y="4598988"/>
          <p14:tracePt t="217779" x="5734050" y="4679950"/>
          <p14:tracePt t="217794" x="5675313" y="4738688"/>
          <p14:tracePt t="217812" x="5619750" y="4764088"/>
          <p14:tracePt t="217829" x="5576888" y="4806950"/>
          <p14:tracePt t="217846" x="5505450" y="4849813"/>
          <p14:tracePt t="217863" x="5462588" y="4892675"/>
          <p14:tracePt t="217866" x="5437188" y="4922838"/>
          <p14:tracePt t="217879" x="5407025" y="4922838"/>
          <p14:tracePt t="217882" x="5394325" y="4935538"/>
          <p14:tracePt t="217899" x="5384800" y="4943475"/>
          <p14:tracePt t="217912" x="5356225" y="4973638"/>
          <p14:tracePt t="218091" x="5343525" y="4964113"/>
          <p14:tracePt t="218123" x="5330825" y="4951413"/>
          <p14:tracePt t="218139" x="5321300" y="4938713"/>
          <p14:tracePt t="218147" x="5321300" y="4913313"/>
          <p14:tracePt t="218163" x="5321300" y="4887913"/>
          <p14:tracePt t="218171" x="5305425" y="4841875"/>
          <p14:tracePt t="218180" x="5292725" y="4829175"/>
          <p14:tracePt t="218197" x="5292725" y="4803775"/>
          <p14:tracePt t="218212" x="5292725" y="4778375"/>
          <p14:tracePt t="218266" x="5292725" y="4748213"/>
          <p14:tracePt t="218284" x="5292725" y="4722813"/>
          <p14:tracePt t="218291" x="5292725" y="4692650"/>
          <p14:tracePt t="218300" x="5300663" y="4684713"/>
          <p14:tracePt t="218312" x="5326063" y="4654550"/>
          <p14:tracePt t="218338" x="5356225" y="4654550"/>
          <p14:tracePt t="218499" x="5368925" y="4662488"/>
          <p14:tracePt t="218539" x="5359400" y="4675188"/>
          <p14:tracePt t="218563" x="5334000" y="4675188"/>
          <p14:tracePt t="218570" x="5321300" y="4687888"/>
          <p14:tracePt t="218586" x="5308600" y="4697413"/>
          <p14:tracePt t="218596" x="5283200" y="4697413"/>
          <p14:tracePt t="218612" x="5245100" y="4710113"/>
          <p14:tracePt t="218628" x="5176838" y="4722813"/>
          <p14:tracePt t="218646" x="5118100" y="4751388"/>
          <p14:tracePt t="218663" x="5040313" y="4799013"/>
          <p14:tracePt t="218666" x="5027613" y="4811713"/>
          <p14:tracePt t="218679" x="4968875" y="4841875"/>
          <p14:tracePt t="218682" x="4900613" y="4875213"/>
          <p14:tracePt t="218696" x="4827588" y="4910138"/>
          <p14:tracePt t="218699" x="4764088" y="4910138"/>
          <p14:tracePt t="218713" x="4654550" y="4948238"/>
          <p14:tracePt t="218716" x="4629150" y="4948238"/>
          <p14:tracePt t="218729" x="4598988" y="4948238"/>
          <p14:tracePt t="218731" x="4487863" y="4986338"/>
          <p14:tracePt t="218747" x="4429125" y="5016500"/>
          <p14:tracePt t="218763" x="4373563" y="5045075"/>
          <p14:tracePt t="218780" x="4130675" y="5045075"/>
          <p14:tracePt t="218796" x="3925888" y="5045075"/>
          <p14:tracePt t="218811" x="3697288" y="5045075"/>
          <p14:tracePt t="218829" x="3411538" y="5045075"/>
          <p14:tracePt t="218845" x="3297238" y="5032375"/>
          <p14:tracePt t="218862" x="3259138" y="4994275"/>
          <p14:tracePt t="218865" x="3228975" y="4964113"/>
          <p14:tracePt t="218879" x="3194050" y="4935538"/>
          <p14:tracePt t="218896" x="3122613" y="4875213"/>
          <p14:tracePt t="218899" x="2995613" y="4791075"/>
          <p14:tracePt t="218912" x="2947988" y="4756150"/>
          <p14:tracePt t="218914" x="2854325" y="4700588"/>
          <p14:tracePt t="218930" x="2679700" y="4568825"/>
          <p14:tracePt t="218946" x="2535238" y="4500563"/>
          <p14:tracePt t="218963" x="2436813" y="4437063"/>
          <p14:tracePt t="218981" x="2317750" y="4386263"/>
          <p14:tracePt t="218996" x="2259013" y="4325938"/>
          <p14:tracePt t="219012" x="2216150" y="4284663"/>
          <p14:tracePt t="219029" x="2203450" y="4216400"/>
          <p14:tracePt t="219046" x="2173288" y="4160838"/>
          <p14:tracePt t="219063" x="2144713" y="4117975"/>
          <p14:tracePt t="219066" x="2144713" y="4075113"/>
          <p14:tracePt t="219079" x="2144713" y="4049713"/>
          <p14:tracePt t="219082" x="2144713" y="3986213"/>
          <p14:tracePt t="219099" x="2144713" y="3922713"/>
          <p14:tracePt t="219112" x="2152650" y="3875088"/>
          <p14:tracePt t="219115" x="2185988" y="3846513"/>
          <p14:tracePt t="219129" x="2233613" y="3794125"/>
          <p14:tracePt t="219132" x="2284413" y="3748088"/>
          <p14:tracePt t="219146" x="2305050" y="3722688"/>
          <p14:tracePt t="219163" x="2398713" y="3662363"/>
          <p14:tracePt t="219179" x="2454275" y="3636963"/>
          <p14:tracePt t="219196" x="2527300" y="3621088"/>
          <p14:tracePt t="219212" x="2582863" y="3603625"/>
          <p14:tracePt t="219229" x="2636838" y="3590925"/>
          <p14:tracePt t="219244" x="2676525" y="3578225"/>
          <p14:tracePt t="219262" x="2701925" y="3578225"/>
          <p14:tracePt t="219283" x="2747963" y="3590925"/>
          <p14:tracePt t="219307" x="2760663" y="3603625"/>
          <p14:tracePt t="219483" x="2773363" y="3565525"/>
          <p14:tracePt t="219490" x="2773363" y="3502025"/>
          <p14:tracePt t="219499" x="2773363" y="3436938"/>
          <p14:tracePt t="219512" x="2773363" y="3373438"/>
          <p14:tracePt t="219515" x="2773363" y="3309938"/>
          <p14:tracePt t="219529" x="2773363" y="3246438"/>
          <p14:tracePt t="219531" x="2773363" y="3182938"/>
          <p14:tracePt t="219545" x="2747963" y="3127375"/>
          <p14:tracePt t="219659" x="2747963" y="3148013"/>
          <p14:tracePt t="219667" x="2747963" y="3195638"/>
          <p14:tracePt t="219679" x="2760663" y="3259138"/>
          <p14:tracePt t="219682" x="2790825" y="3289300"/>
          <p14:tracePt t="219695" x="2841625" y="3340100"/>
          <p14:tracePt t="219699" x="2871788" y="3386138"/>
          <p14:tracePt t="219713" x="2917825" y="3416300"/>
          <p14:tracePt t="219716" x="2930525" y="3429000"/>
          <p14:tracePt t="219728" x="2973388" y="3471863"/>
          <p14:tracePt t="219731" x="3036888" y="3471863"/>
          <p14:tracePt t="219746" x="3216275" y="3509963"/>
          <p14:tracePt t="219761" x="3386138" y="3509963"/>
          <p14:tracePt t="219778" x="3565525" y="3509963"/>
          <p14:tracePt t="219795" x="3849688" y="3467100"/>
          <p14:tracePt t="219812" x="4262438" y="3330575"/>
          <p14:tracePt t="219829" x="4624388" y="3152775"/>
          <p14:tracePt t="219846" x="4905375" y="2998788"/>
          <p14:tracePt t="219862" x="5032375" y="2889250"/>
          <p14:tracePt t="219879" x="5057775" y="2828925"/>
          <p14:tracePt t="219882" x="5057775" y="2803525"/>
          <p14:tracePt t="219895" x="5049838" y="2757488"/>
          <p14:tracePt t="219912" x="5019675" y="2757488"/>
          <p14:tracePt t="219915" x="4973638" y="2740025"/>
          <p14:tracePt t="219930" x="4960938" y="2727325"/>
          <p14:tracePt t="219947" x="4908550" y="2727325"/>
          <p14:tracePt t="219962" x="4832350" y="2773363"/>
          <p14:tracePt t="219979" x="4768850" y="2871788"/>
          <p14:tracePt t="219995" x="4768850" y="3049588"/>
          <p14:tracePt t="220011" x="4730750" y="3224213"/>
          <p14:tracePt t="220028" x="4730750" y="3254375"/>
          <p14:tracePt t="220045" x="4776788" y="3330575"/>
          <p14:tracePt t="220061" x="4827588" y="3330575"/>
          <p14:tracePt t="220078" x="4905375" y="3330575"/>
          <p14:tracePt t="220096" x="4976813" y="3330575"/>
          <p14:tracePt t="220099" x="5040313" y="3330575"/>
          <p14:tracePt t="220115" x="5087938" y="3302000"/>
          <p14:tracePt t="220129" x="5118100" y="3254375"/>
          <p14:tracePt t="220131" x="5151438" y="3208338"/>
          <p14:tracePt t="220145" x="5151438" y="3140075"/>
          <p14:tracePt t="220163" x="5151438" y="3084513"/>
          <p14:tracePt t="220178" x="5151438" y="3028950"/>
          <p14:tracePt t="220196" x="5151438" y="3003550"/>
          <p14:tracePt t="220212" x="5151438" y="2973388"/>
          <p14:tracePt t="220229" x="5083175" y="2935288"/>
          <p14:tracePt t="220245" x="5027613" y="2935288"/>
          <p14:tracePt t="220263" x="4857750" y="2935288"/>
          <p14:tracePt t="220266" x="4751388" y="2935288"/>
          <p14:tracePt t="220279" x="4687888" y="2935288"/>
          <p14:tracePt t="220282" x="4576763" y="2935288"/>
          <p14:tracePt t="220295" x="4551363" y="2935288"/>
          <p14:tracePt t="220298" x="4522788" y="2935288"/>
          <p14:tracePt t="220332" x="4513263" y="2940050"/>
          <p14:tracePt t="220338" x="4513263" y="2965450"/>
          <p14:tracePt t="220347" x="4513263" y="2995613"/>
          <p14:tracePt t="220362" x="4513263" y="3021013"/>
          <p14:tracePt t="220378" x="4619625" y="3036888"/>
          <p14:tracePt t="220396" x="4764088" y="3036888"/>
          <p14:tracePt t="220411" x="4930775" y="2965450"/>
          <p14:tracePt t="220428" x="5014913" y="2846388"/>
          <p14:tracePt t="220445" x="5126038" y="2697163"/>
          <p14:tracePt t="220463" x="5126038" y="2492375"/>
          <p14:tracePt t="220466" x="5126038" y="2428875"/>
          <p14:tracePt t="220479" x="5118100" y="2365375"/>
          <p14:tracePt t="220495" x="4994275" y="2279650"/>
          <p14:tracePt t="220499" x="4918075" y="2203450"/>
          <p14:tracePt t="220513" x="4819650" y="2144713"/>
          <p14:tracePt t="220516" x="4721225" y="2084388"/>
          <p14:tracePt t="220529" x="4602163" y="2028825"/>
          <p14:tracePt t="220546" x="4508500" y="2028825"/>
          <p14:tracePt t="220563" x="4338638" y="2028825"/>
          <p14:tracePt t="220580" x="4216400" y="2119313"/>
          <p14:tracePt t="220595" x="4176713" y="2413000"/>
          <p14:tracePt t="220613" x="4176713" y="2701925"/>
          <p14:tracePt t="220629" x="4257675" y="2998788"/>
          <p14:tracePt t="220646" x="4470400" y="3211513"/>
          <p14:tracePt t="220662" x="4738688" y="3276600"/>
          <p14:tracePt t="220679" x="5189538" y="3276600"/>
          <p14:tracePt t="220682" x="5414963" y="3276600"/>
          <p14:tracePt t="220695" x="5624513" y="3211513"/>
          <p14:tracePt t="220698" x="5756275" y="3079750"/>
          <p14:tracePt t="220712" x="5888038" y="2943225"/>
          <p14:tracePt t="220715" x="5934075" y="2714625"/>
          <p14:tracePt t="220730" x="5934075" y="2263775"/>
          <p14:tracePt t="220745" x="5627688" y="1706563"/>
          <p14:tracePt t="220763" x="4738688" y="681038"/>
          <p14:tracePt t="220867" x="2251075" y="258763"/>
          <p14:tracePt t="220878" x="2335213" y="387350"/>
          <p14:tracePt t="220895" x="2517775" y="577850"/>
          <p14:tracePt t="220898" x="2570163" y="630238"/>
          <p14:tracePt t="220911" x="2616200" y="642938"/>
          <p14:tracePt t="220914" x="2679700" y="642938"/>
          <p14:tracePt t="220930" x="2752725" y="600075"/>
          <p14:tracePt t="220946" x="2752725" y="430213"/>
          <p14:tracePt t="220963" x="2722563" y="242888"/>
          <p14:tracePt t="220980" x="2636838" y="123825"/>
          <p14:tracePt t="220995" x="2590800" y="106363"/>
          <p14:tracePt t="221019" x="2578100" y="93663"/>
          <p14:tracePt t="221043" x="2565400" y="166688"/>
          <p14:tracePt t="221051" x="2565400" y="280988"/>
          <p14:tracePt t="221062" x="2565400" y="400050"/>
          <p14:tracePt t="221079" x="2598738" y="633413"/>
          <p14:tracePt t="221082" x="2636838" y="706438"/>
          <p14:tracePt t="221095" x="2671763" y="774700"/>
          <p14:tracePt t="221098" x="2671763" y="838200"/>
          <p14:tracePt t="221112" x="2701925" y="871538"/>
          <p14:tracePt t="221115" x="2730500" y="901700"/>
          <p14:tracePt t="221139" x="2743200" y="909638"/>
          <p14:tracePt t="221178" x="2755900" y="906463"/>
          <p14:tracePt t="221186" x="2755900" y="881063"/>
          <p14:tracePt t="221196" x="2755900" y="817563"/>
          <p14:tracePt t="221212" x="2755900" y="787400"/>
          <p14:tracePt t="221229" x="2755900" y="762000"/>
          <p14:tracePt t="221246" x="2755900" y="731838"/>
          <p14:tracePt t="221267" x="2747963" y="723900"/>
          <p14:tracePt t="221363" x="2735263" y="723900"/>
          <p14:tracePt t="221371" x="2722563" y="723900"/>
          <p14:tracePt t="221443" x="2743200" y="723900"/>
          <p14:tracePt t="221451" x="2808288" y="723900"/>
          <p14:tracePt t="221462" x="2854325" y="723900"/>
          <p14:tracePt t="221478" x="2927350" y="723900"/>
          <p14:tracePt t="221495" x="3016250" y="723900"/>
          <p14:tracePt t="221498" x="3046413" y="723900"/>
          <p14:tracePt t="221512" x="3092450" y="723900"/>
          <p14:tracePt t="221515" x="3221038" y="723900"/>
          <p14:tracePt t="221529" x="3390900" y="723900"/>
          <p14:tracePt t="221532" x="3565525" y="723900"/>
          <p14:tracePt t="221546" x="4070350" y="723900"/>
          <p14:tracePt t="221563" x="4687888" y="723900"/>
          <p14:tracePt t="221579" x="5465763" y="723900"/>
          <p14:tracePt t="221596" x="6103938" y="765175"/>
          <p14:tracePt t="221611" x="6534150" y="808038"/>
          <p14:tracePt t="221629" x="6746875" y="850900"/>
          <p14:tracePt t="221645" x="6772275" y="850900"/>
          <p14:tracePt t="221707" x="6802438" y="850900"/>
          <p14:tracePt t="221723" x="6827838" y="850900"/>
          <p14:tracePt t="221747" x="6853238" y="850900"/>
          <p14:tracePt t="221763" x="6883400" y="850900"/>
          <p14:tracePt t="221780" x="6908800" y="850900"/>
          <p14:tracePt t="221796" x="6938963" y="850900"/>
          <p14:tracePt t="221811" x="7002463" y="850900"/>
          <p14:tracePt t="221819" x="7032625" y="881063"/>
          <p14:tracePt t="221829" x="7078663" y="896938"/>
          <p14:tracePt t="221845" x="7235825" y="949325"/>
          <p14:tracePt t="221862" x="7483475" y="1033463"/>
          <p14:tracePt t="221879" x="7780338" y="1119188"/>
          <p14:tracePt t="221882" x="7950200" y="1119188"/>
          <p14:tracePt t="221895" x="8074025" y="1157288"/>
          <p14:tracePt t="221898" x="8243888" y="1157288"/>
          <p14:tracePt t="221912" x="8359775" y="1157288"/>
          <p14:tracePt t="221915" x="8423275" y="1157288"/>
          <p14:tracePt t="221928" x="8448675" y="1157288"/>
          <p14:tracePt t="221931" x="8478838" y="1187450"/>
          <p14:tracePt t="222035" x="8491538" y="1200150"/>
          <p14:tracePt t="222043" x="8491538" y="1225550"/>
          <p14:tracePt t="222059" x="8491538" y="1255713"/>
          <p14:tracePt t="222067" x="8482013" y="1301750"/>
          <p14:tracePt t="222078" x="8466138" y="1349375"/>
          <p14:tracePt t="222096" x="8435975" y="1408113"/>
          <p14:tracePt t="222099" x="8435975" y="1433513"/>
          <p14:tracePt t="222112" x="8435975" y="1497013"/>
          <p14:tracePt t="222115" x="8401050" y="1527175"/>
          <p14:tracePt t="222129" x="8401050" y="1552575"/>
          <p14:tracePt t="222132" x="8401050" y="1582738"/>
          <p14:tracePt t="222146" x="8367713" y="1676400"/>
          <p14:tracePt t="222162" x="8337550" y="1735138"/>
          <p14:tracePt t="222179" x="8294688" y="1808163"/>
          <p14:tracePt t="222195" x="8235950" y="1838325"/>
          <p14:tracePt t="222211" x="8175625" y="1897063"/>
          <p14:tracePt t="222229" x="8081963" y="1927225"/>
          <p14:tracePt t="222244" x="7904163" y="1965325"/>
          <p14:tracePt t="222262" x="7559675" y="2003425"/>
          <p14:tracePt t="222278" x="7154863" y="2051050"/>
          <p14:tracePt t="222281" x="6929438" y="2051050"/>
          <p14:tracePt t="222295" x="6751638" y="2093913"/>
          <p14:tracePt t="222298" x="6521450" y="2139950"/>
          <p14:tracePt t="222312" x="6291263" y="2185988"/>
          <p14:tracePt t="222315" x="6065838" y="2185988"/>
          <p14:tracePt t="222329" x="5781675" y="2233613"/>
          <p14:tracePt t="222332" x="5521325" y="2279650"/>
          <p14:tracePt t="222346" x="5011738" y="2327275"/>
          <p14:tracePt t="222362" x="4522788" y="2420938"/>
          <p14:tracePt t="222379" x="4122738" y="2463800"/>
          <p14:tracePt t="222395" x="3773488" y="2509838"/>
          <p14:tracePt t="222411" x="3433763" y="2509838"/>
          <p14:tracePt t="222429" x="3148013" y="2509838"/>
          <p14:tracePt t="222445" x="2803525" y="2509838"/>
          <p14:tracePt t="222462" x="2573338" y="2509838"/>
          <p14:tracePt t="222478" x="2446338" y="2509838"/>
          <p14:tracePt t="222495" x="2357438" y="2509838"/>
          <p14:tracePt t="222512" x="2301875" y="2509838"/>
          <p14:tracePt t="222515" x="2238375" y="2509838"/>
          <p14:tracePt t="222528" x="2173288" y="2509838"/>
          <p14:tracePt t="222531" x="2066925" y="2509838"/>
          <p14:tracePt t="222546" x="1773238" y="2466975"/>
          <p14:tracePt t="222564" x="1319213" y="2420938"/>
          <p14:tracePt t="222579" x="987425" y="2289175"/>
          <p14:tracePt t="222595" x="777875" y="2251075"/>
          <p14:tracePt t="222611" x="676275" y="2182813"/>
          <p14:tracePt t="222628" x="561975" y="2101850"/>
          <p14:tracePt t="222646" x="527050" y="2003425"/>
          <p14:tracePt t="222663" x="527050" y="1914525"/>
          <p14:tracePt t="222666" x="527050" y="1851025"/>
          <p14:tracePt t="222679" x="527050" y="1787525"/>
          <p14:tracePt t="222682" x="527050" y="1681163"/>
          <p14:tracePt t="222696" x="527050" y="1616075"/>
          <p14:tracePt t="222699" x="527050" y="1552575"/>
          <p14:tracePt t="222711" x="488950" y="1441450"/>
          <p14:tracePt t="222714" x="488950" y="1377950"/>
          <p14:tracePt t="222728" x="488950" y="1314450"/>
          <p14:tracePt t="222731" x="488950" y="1203325"/>
          <p14:tracePt t="222745" x="488950" y="1119188"/>
          <p14:tracePt t="222749" x="565150" y="1016000"/>
          <p14:tracePt t="222762" x="642938" y="820738"/>
          <p14:tracePt t="222778" x="812800" y="565150"/>
          <p14:tracePt t="222795" x="922338" y="420688"/>
          <p14:tracePt t="222811" x="1106488" y="238125"/>
          <p14:tracePt t="222829" x="1296988" y="161925"/>
          <p14:tracePt t="222845" x="1463675" y="88900"/>
          <p14:tracePt t="222862" x="1676400" y="46038"/>
          <p14:tracePt t="222878" x="1914525" y="7938"/>
          <p14:tracePt t="222962" x="4087813" y="63500"/>
          <p14:tracePt t="222978" x="4602163" y="157163"/>
          <p14:tracePt t="222995" x="5014913" y="293688"/>
          <p14:tracePt t="223011" x="5364163" y="382588"/>
          <p14:tracePt t="223028" x="5611813" y="463550"/>
          <p14:tracePt t="223045" x="5819775" y="481013"/>
          <p14:tracePt t="223062" x="5929313" y="498475"/>
          <p14:tracePt t="223078" x="6151563" y="498475"/>
          <p14:tracePt t="223095" x="6329363" y="498475"/>
          <p14:tracePt t="223098" x="6394450" y="498475"/>
          <p14:tracePt t="223111" x="6478588" y="498475"/>
          <p14:tracePt t="223115" x="6526213" y="498475"/>
          <p14:tracePt t="223129" x="6589713" y="498475"/>
          <p14:tracePt t="223131" x="6615113" y="498475"/>
          <p14:tracePt t="223146" x="6708775" y="498475"/>
          <p14:tracePt t="223163" x="6764338" y="498475"/>
          <p14:tracePt t="223179" x="6789738" y="498475"/>
          <p14:tracePt t="223539" x="6815138" y="498475"/>
          <p14:tracePt t="223546" x="6878638" y="498475"/>
          <p14:tracePt t="223555" x="6891338" y="511175"/>
          <p14:tracePt t="223563" x="6934200" y="523875"/>
          <p14:tracePt t="223579" x="6959600" y="523875"/>
          <p14:tracePt t="223595" x="7015163" y="523875"/>
          <p14:tracePt t="223619" x="7045325" y="523875"/>
          <p14:tracePt t="223628" x="7070725" y="523875"/>
          <p14:tracePt t="223645" x="7096125" y="549275"/>
          <p14:tracePt t="223662" x="7121525" y="549275"/>
          <p14:tracePt t="223684" x="7129463" y="561975"/>
          <p14:tracePt t="223695" x="7142163" y="574675"/>
          <p14:tracePt t="223715" x="7167563" y="574675"/>
          <p14:tracePt t="223730" x="7210425" y="582613"/>
          <p14:tracePt t="223786" x="7218363" y="595313"/>
          <p14:tracePt t="223810" x="7231063" y="608013"/>
          <p14:tracePt t="224059" x="7261225" y="638175"/>
          <p14:tracePt t="224075" x="7273925" y="646113"/>
          <p14:tracePt t="224083" x="7312025" y="663575"/>
          <p14:tracePt t="224106" x="7312025" y="688975"/>
          <p14:tracePt t="224116" x="7324725" y="701675"/>
          <p14:tracePt t="224131" x="7351713" y="701675"/>
          <p14:tracePt t="224371" x="7397750" y="731838"/>
          <p14:tracePt t="224377" x="7397750" y="744538"/>
          <p14:tracePt t="224395" x="7410450" y="757238"/>
          <p14:tracePt t="224412" x="7440613" y="782638"/>
          <p14:tracePt t="224443" x="7466013" y="782638"/>
          <p14:tracePt t="224451" x="7478713" y="795338"/>
          <p14:tracePt t="224507" x="7478713" y="820738"/>
          <p14:tracePt t="224522" x="7478713" y="850900"/>
          <p14:tracePt t="224531" x="7491413" y="863600"/>
          <p14:tracePt t="224545" x="7504113" y="871538"/>
          <p14:tracePt t="224570" x="7504113" y="896938"/>
          <p14:tracePt t="224683" x="7473950" y="931863"/>
          <p14:tracePt t="224699" x="7466013" y="939800"/>
          <p14:tracePt t="224706" x="7435850" y="969963"/>
          <p14:tracePt t="224715" x="7389813" y="1000125"/>
          <p14:tracePt t="224728" x="7377113" y="1000125"/>
          <p14:tracePt t="224731" x="7334250" y="1042988"/>
          <p14:tracePt t="224745" x="7286625" y="1119188"/>
          <p14:tracePt t="224761" x="7138988" y="1233488"/>
          <p14:tracePt t="224779" x="7035800" y="1335088"/>
          <p14:tracePt t="224794" x="6967538" y="1370013"/>
          <p14:tracePt t="224798" x="6886575" y="1446213"/>
          <p14:tracePt t="224811" x="6772275" y="1497013"/>
          <p14:tracePt t="224828" x="6729413" y="1539875"/>
          <p14:tracePt t="224845" x="6691313" y="1552575"/>
          <p14:tracePt t="224875" x="6678613" y="1562100"/>
          <p14:tracePt t="224883" x="6665913" y="1574800"/>
          <p14:tracePt t="224895" x="6657975" y="1587500"/>
          <p14:tracePt t="224898" x="6645275" y="1600200"/>
          <p14:tracePt t="224912" x="6632575" y="1612900"/>
          <p14:tracePt t="224928" x="6572250" y="1641475"/>
          <p14:tracePt t="224946" x="6542088" y="1671638"/>
          <p14:tracePt t="224962" x="6483350" y="1701800"/>
          <p14:tracePt t="224979" x="6470650" y="1714500"/>
          <p14:tracePt t="224995" x="6435725" y="1727200"/>
          <p14:tracePt t="225011" x="6338888" y="1760538"/>
          <p14:tracePt t="225029" x="6308725" y="1790700"/>
          <p14:tracePt t="225044" x="6215063" y="1820863"/>
          <p14:tracePt t="225062" x="6159500" y="1820863"/>
          <p14:tracePt t="225078" x="6103938" y="1851025"/>
          <p14:tracePt t="225095" x="6045200" y="1881188"/>
          <p14:tracePt t="225098" x="6019800" y="1881188"/>
          <p14:tracePt t="225112" x="5989638" y="1881188"/>
          <p14:tracePt t="225129" x="5964238" y="1881188"/>
          <p14:tracePt t="225132" x="5900738" y="1881188"/>
          <p14:tracePt t="225146" x="5810250" y="1881188"/>
          <p14:tracePt t="225162" x="5581650" y="1881188"/>
          <p14:tracePt t="225178" x="5351463" y="1881188"/>
          <p14:tracePt t="225195" x="5121275" y="1881188"/>
          <p14:tracePt t="225212" x="4943475" y="1881188"/>
          <p14:tracePt t="225228" x="4832350" y="1881188"/>
          <p14:tracePt t="225245" x="4748213" y="1881188"/>
          <p14:tracePt t="225261" x="4614863" y="1851025"/>
          <p14:tracePt t="225278" x="4445000" y="1851025"/>
          <p14:tracePt t="225295" x="4244975" y="1812925"/>
          <p14:tracePt t="225298" x="4160838" y="1812925"/>
          <p14:tracePt t="225312" x="4097338" y="1812925"/>
          <p14:tracePt t="225315" x="3986213" y="1812925"/>
          <p14:tracePt t="225328" x="3960813" y="1812925"/>
          <p14:tracePt t="225331" x="3935413" y="1812925"/>
          <p14:tracePt t="225346" x="3879850" y="1812925"/>
          <p14:tracePt t="225395" x="3849688" y="1812925"/>
          <p14:tracePt t="225403" x="3841750" y="1800225"/>
          <p14:tracePt t="225419" x="3829050" y="1790700"/>
          <p14:tracePt t="225428" x="3803650" y="1790700"/>
          <p14:tracePt t="225446" x="3743325" y="1757363"/>
          <p14:tracePt t="225461" x="3684588" y="1731963"/>
          <p14:tracePt t="225479" x="3581400" y="1714500"/>
          <p14:tracePt t="225495" x="3530600" y="1689100"/>
          <p14:tracePt t="225498" x="3517900" y="1676400"/>
          <p14:tracePt t="225512" x="3492500" y="1676400"/>
          <p14:tracePt t="225515" x="3479800" y="1663700"/>
          <p14:tracePt t="225531" x="3449638" y="1638300"/>
          <p14:tracePt t="225547" x="3436938" y="1590675"/>
          <p14:tracePt t="225562" x="3411538" y="1565275"/>
          <p14:tracePt t="225580" x="3386138" y="1514475"/>
          <p14:tracePt t="225597" x="3373438" y="1476375"/>
          <p14:tracePt t="225611" x="3313113" y="1416050"/>
          <p14:tracePt t="225628" x="3297238" y="1370013"/>
          <p14:tracePt t="225645" x="3259138" y="1327150"/>
          <p14:tracePt t="225662" x="3246438" y="1289050"/>
          <p14:tracePt t="225679" x="3233738" y="1250950"/>
          <p14:tracePt t="225682" x="3233738" y="1187450"/>
          <p14:tracePt t="225694" x="3233738" y="1162050"/>
          <p14:tracePt t="225712" x="3233738" y="1033463"/>
          <p14:tracePt t="225715" x="3233738" y="987425"/>
          <p14:tracePt t="225728" x="3233738" y="944563"/>
          <p14:tracePt t="225731" x="3233738" y="914400"/>
          <p14:tracePt t="225744" x="3233738" y="889000"/>
          <p14:tracePt t="225763" x="3259138" y="830263"/>
          <p14:tracePt t="225779" x="3309938" y="804863"/>
          <p14:tracePt t="225795" x="3322638" y="790575"/>
          <p14:tracePt t="225811" x="3360738" y="790575"/>
          <p14:tracePt t="225829" x="3398838" y="765175"/>
          <p14:tracePt t="225845" x="3471863" y="749300"/>
          <p14:tracePt t="225862" x="3509963" y="739775"/>
          <p14:tracePt t="225879" x="3565525" y="739775"/>
          <p14:tracePt t="225882" x="3671888" y="739775"/>
          <p14:tracePt t="225895" x="3700463" y="739775"/>
          <p14:tracePt t="225898" x="3765550" y="739775"/>
          <p14:tracePt t="225912" x="3829050" y="739775"/>
          <p14:tracePt t="225915" x="3892550" y="739775"/>
          <p14:tracePt t="225929" x="3951288" y="739775"/>
          <p14:tracePt t="225933" x="4016375" y="739775"/>
          <p14:tracePt t="225945" x="4125913" y="739775"/>
          <p14:tracePt t="225947" x="4194175" y="701675"/>
          <p14:tracePt t="225962" x="4424363" y="701675"/>
          <p14:tracePt t="225978" x="4611688" y="668338"/>
          <p14:tracePt t="225994" x="4789488" y="668338"/>
          <p14:tracePt t="226011" x="4986338" y="668338"/>
          <p14:tracePt t="226028" x="5173663" y="612775"/>
          <p14:tracePt t="226044" x="5334000" y="557213"/>
          <p14:tracePt t="226061" x="5521325" y="519113"/>
          <p14:tracePt t="226078" x="5700713" y="446088"/>
          <p14:tracePt t="226095" x="5756275" y="446088"/>
          <p14:tracePt t="226098" x="5784850" y="446088"/>
          <p14:tracePt t="226227" x="5810250" y="446088"/>
          <p14:tracePt t="226234" x="5875338" y="446088"/>
          <p14:tracePt t="226245" x="5921375" y="446088"/>
          <p14:tracePt t="226262" x="6121400" y="446088"/>
          <p14:tracePt t="226278" x="6435725" y="463550"/>
          <p14:tracePt t="226295" x="6738938" y="544513"/>
          <p14:tracePt t="226298" x="6916738" y="612775"/>
          <p14:tracePt t="226311" x="7065963" y="655638"/>
          <p14:tracePt t="226315" x="7240588" y="698500"/>
          <p14:tracePt t="226328" x="7389813" y="719138"/>
          <p14:tracePt t="226332" x="7508875" y="739775"/>
          <p14:tracePt t="226345" x="7602538" y="777875"/>
          <p14:tracePt t="226348" x="7631113" y="777875"/>
          <p14:tracePt t="226362" x="7686675" y="777875"/>
          <p14:tracePt t="226379" x="7712075" y="777875"/>
          <p14:tracePt t="226395" x="7767638" y="777875"/>
          <p14:tracePt t="226498" x="7780338" y="787400"/>
          <p14:tracePt t="226523" x="7780338" y="817563"/>
          <p14:tracePt t="226571" x="7754938" y="846138"/>
          <p14:tracePt t="226586" x="7721600" y="876300"/>
          <p14:tracePt t="226611" x="7721600" y="901700"/>
          <p14:tracePt t="226626" x="7691438" y="931863"/>
          <p14:tracePt t="226643" x="7691438" y="962025"/>
          <p14:tracePt t="226659" x="7691438" y="987425"/>
          <p14:tracePt t="226667" x="7661275" y="1016000"/>
          <p14:tracePt t="226678" x="7661275" y="1046163"/>
          <p14:tracePt t="226681" x="7661275" y="1071563"/>
          <p14:tracePt t="226695" x="7661275" y="1096963"/>
          <p14:tracePt t="226698" x="7661275" y="1127125"/>
          <p14:tracePt t="226731" x="7661275" y="1152525"/>
          <p14:tracePt t="226748" x="7669213" y="1165225"/>
          <p14:tracePt t="226754" x="7712075" y="1177925"/>
          <p14:tracePt t="226762" x="7712075" y="1208088"/>
          <p14:tracePt t="226777" x="7742238" y="1238250"/>
          <p14:tracePt t="226795" x="7742238" y="1263650"/>
          <p14:tracePt t="226811" x="7767638" y="1289050"/>
          <p14:tracePt t="226835" x="7767638" y="1314450"/>
          <p14:tracePt t="226971" x="7683500" y="1301750"/>
          <p14:tracePt t="226978" x="7605713" y="1225550"/>
          <p14:tracePt t="226994" x="7499350" y="1149350"/>
          <p14:tracePt t="229523" x="7473950" y="1149350"/>
          <p14:tracePt t="229531" x="7321550" y="1149350"/>
          <p14:tracePt t="229545" x="6870700" y="1149350"/>
          <p14:tracePt t="229562" x="6410325" y="1187450"/>
          <p14:tracePt t="229580" x="5900738" y="1233488"/>
          <p14:tracePt t="229595" x="5751513" y="1276350"/>
          <p14:tracePt t="229675" x="5688013" y="1276350"/>
          <p14:tracePt t="229683" x="5572125" y="1203325"/>
          <p14:tracePt t="229695" x="5500688" y="1169988"/>
          <p14:tracePt t="229698" x="5330825" y="1169988"/>
          <p14:tracePt t="229712" x="5156200" y="1122363"/>
          <p14:tracePt t="229715" x="4986338" y="1122363"/>
          <p14:tracePt t="229728" x="4781550" y="1101725"/>
          <p14:tracePt t="229731" x="4683125" y="1042988"/>
          <p14:tracePt t="229746" x="4641850" y="1012825"/>
          <p14:tracePt t="229995" x="4667250" y="987425"/>
          <p14:tracePt t="230003" x="4695825" y="952500"/>
          <p14:tracePt t="230012" x="4695825" y="944563"/>
          <p14:tracePt t="230028" x="4708525" y="901700"/>
          <p14:tracePt t="230045" x="4721225" y="889000"/>
          <p14:tracePt t="230083" x="4721225" y="863600"/>
          <p14:tracePt t="230163" x="4713288" y="850900"/>
          <p14:tracePt t="230170" x="4687888" y="850900"/>
          <p14:tracePt t="230180" x="4624388" y="850900"/>
          <p14:tracePt t="230196" x="4300538" y="850900"/>
          <p14:tracePt t="230212" x="3998913" y="931863"/>
          <p14:tracePt t="230228" x="3598863" y="974725"/>
          <p14:tracePt t="230245" x="3249613" y="1020763"/>
          <p14:tracePt t="230262" x="3016250" y="1063625"/>
          <p14:tracePt t="230278" x="2871788" y="1063625"/>
          <p14:tracePt t="230294" x="2811463" y="1063625"/>
          <p14:tracePt t="230363" x="2786063" y="1063625"/>
          <p14:tracePt t="230370" x="2760663" y="1063625"/>
          <p14:tracePt t="230379" x="2735263" y="1063625"/>
          <p14:tracePt t="230395" x="2641600" y="1093788"/>
          <p14:tracePt t="230412" x="2489200" y="1109663"/>
          <p14:tracePt t="230428" x="2451100" y="1122363"/>
          <p14:tracePt t="230444" x="2357438" y="1157288"/>
          <p14:tracePt t="230462" x="2301875" y="1157288"/>
          <p14:tracePt t="230571" x="2254250" y="1174750"/>
          <p14:tracePt t="230580" x="2241550" y="1182688"/>
          <p14:tracePt t="230596" x="2216150" y="1212850"/>
          <p14:tracePt t="230619" x="2152650" y="1212850"/>
          <p14:tracePt t="230628" x="2122488" y="1212850"/>
          <p14:tracePt t="230645" x="2114550" y="1225550"/>
          <p14:tracePt t="230662" x="2054225" y="1281113"/>
          <p14:tracePt t="230679" x="1939925" y="1331913"/>
          <p14:tracePt t="230681" x="1927225" y="1344613"/>
          <p14:tracePt t="230695" x="1914525" y="1357313"/>
          <p14:tracePt t="230698" x="1906588" y="1365250"/>
          <p14:tracePt t="230714" x="1876425" y="1395413"/>
          <p14:tracePt t="230770" x="1884363" y="1408113"/>
          <p14:tracePt t="230777" x="1909763" y="1408113"/>
          <p14:tracePt t="230785" x="1973263" y="1408113"/>
          <p14:tracePt t="230794" x="2038350" y="1408113"/>
          <p14:tracePt t="230810" x="2211388" y="1408113"/>
          <p14:tracePt t="230827" x="2497138" y="1408113"/>
          <p14:tracePt t="230844" x="2930525" y="1319213"/>
          <p14:tracePt t="230860" x="3535363" y="1220788"/>
          <p14:tracePt t="230877" x="4386263" y="1109663"/>
          <p14:tracePt t="230893" x="5053013" y="1008063"/>
          <p14:tracePt t="230910" x="5411788" y="871538"/>
          <p14:tracePt t="230927" x="5470525" y="812800"/>
          <p14:tracePt t="230977" x="5470525" y="871538"/>
          <p14:tracePt t="230985" x="5457825" y="919163"/>
          <p14:tracePt t="230994" x="5457825" y="1025525"/>
          <p14:tracePt t="231010" x="5457825" y="1152525"/>
          <p14:tracePt t="231027" x="5470525" y="1228725"/>
          <p14:tracePt t="231044" x="5513388" y="1258888"/>
          <p14:tracePt t="231060" x="5581650" y="1284288"/>
          <p14:tracePt t="231077" x="5751513" y="1284288"/>
          <p14:tracePt t="231093" x="5845175" y="1284288"/>
          <p14:tracePt t="231110" x="6015038" y="1284288"/>
          <p14:tracePt t="231127" x="6210300" y="1284288"/>
          <p14:tracePt t="231143" x="6359525" y="1284288"/>
          <p14:tracePt t="231160" x="6453188" y="1284288"/>
          <p14:tracePt t="231162" x="6516688" y="1284288"/>
          <p14:tracePt t="231177" x="6686550" y="1284288"/>
          <p14:tracePt t="231193" x="6916738" y="1284288"/>
          <p14:tracePt t="231210" x="7202488" y="1284288"/>
          <p14:tracePt t="231227" x="7546975" y="1284288"/>
          <p14:tracePt t="231243" x="7886700" y="1284288"/>
          <p14:tracePt t="231260" x="8180388" y="1246188"/>
          <p14:tracePt t="231277" x="8367713" y="1208088"/>
          <p14:tracePt t="231293" x="8426450" y="1149350"/>
          <p14:tracePt t="231310" x="8440738" y="1109663"/>
          <p14:tracePt t="231327" x="8440738" y="1055688"/>
          <p14:tracePt t="231344" x="8426450" y="982663"/>
          <p14:tracePt t="231361" x="8385175" y="939800"/>
          <p14:tracePt t="231363" x="8342313" y="923925"/>
          <p14:tracePt t="231379" x="8243888" y="858838"/>
          <p14:tracePt t="231397" x="8053388" y="782638"/>
          <p14:tracePt t="231411" x="7696200" y="650875"/>
          <p14:tracePt t="231429" x="7443788" y="523875"/>
          <p14:tracePt t="231445" x="6929438" y="430213"/>
          <p14:tracePt t="231462" x="6470650" y="382588"/>
          <p14:tracePt t="231478" x="6019800" y="382588"/>
          <p14:tracePt t="231496" x="5624513" y="382588"/>
          <p14:tracePt t="231499" x="5419725" y="450850"/>
          <p14:tracePt t="231511" x="5211763" y="519113"/>
          <p14:tracePt t="231515" x="5032375" y="608013"/>
          <p14:tracePt t="231527" x="4824413" y="701675"/>
          <p14:tracePt t="231530" x="4670425" y="787400"/>
          <p14:tracePt t="231545" x="4513263" y="901700"/>
          <p14:tracePt t="231548" x="4406900" y="1003300"/>
          <p14:tracePt t="231562" x="4224338" y="1212850"/>
          <p14:tracePt t="231578" x="4224338" y="1387475"/>
          <p14:tracePt t="231594" x="4224338" y="1539875"/>
          <p14:tracePt t="231611" x="4270375" y="1693863"/>
          <p14:tracePt t="231629" x="4419600" y="1803400"/>
          <p14:tracePt t="231645" x="4827588" y="1897063"/>
          <p14:tracePt t="231661" x="5951538" y="1897063"/>
          <p14:tracePt t="231678" x="7793038" y="1897063"/>
          <p14:tracePt t="231682" x="8661400" y="1897063"/>
          <p14:tracePt t="231695" x="9294813" y="1897063"/>
          <p14:tracePt t="231698" x="9763125" y="1897063"/>
          <p14:tracePt t="231712" x="10044113" y="1897063"/>
          <p14:tracePt t="231715" x="10221913" y="1808163"/>
          <p14:tracePt t="231728" x="10294938" y="1774825"/>
          <p14:tracePt t="231731" x="10340975" y="1727200"/>
          <p14:tracePt t="231745" x="10340975" y="1663700"/>
          <p14:tracePt t="231748" x="10340975" y="1600200"/>
          <p14:tracePt t="231762" x="10340975" y="1425575"/>
          <p14:tracePt t="231778" x="10137775" y="1216025"/>
          <p14:tracePt t="231797" x="9877425" y="1000125"/>
          <p14:tracePt t="231812" x="9486900" y="795338"/>
          <p14:tracePt t="231828" x="9018588" y="608013"/>
          <p14:tracePt t="231844" x="8474075" y="514350"/>
          <p14:tracePt t="231862" x="7805738" y="463550"/>
          <p14:tracePt t="231878" x="6989763" y="463550"/>
          <p14:tracePt t="231894" x="6288088" y="463550"/>
          <p14:tracePt t="231912" x="5756275" y="608013"/>
          <p14:tracePt t="231915" x="5491163" y="701675"/>
          <p14:tracePt t="231928" x="5224463" y="850900"/>
          <p14:tracePt t="231931" x="4989513" y="944563"/>
          <p14:tracePt t="231944" x="4862513" y="1030288"/>
          <p14:tracePt t="231947" x="4819650" y="1152525"/>
          <p14:tracePt t="231962" x="4756150" y="1390650"/>
          <p14:tracePt t="231979" x="4756150" y="1595438"/>
          <p14:tracePt t="231995" x="4806950" y="1747838"/>
          <p14:tracePt t="232012" x="5113338" y="1922463"/>
          <p14:tracePt t="232028" x="5521325" y="2016125"/>
          <p14:tracePt t="232045" x="6032500" y="2063750"/>
          <p14:tracePt t="232062" x="6538913" y="2063750"/>
          <p14:tracePt t="232077" x="7048500" y="2063750"/>
          <p14:tracePt t="232094" x="7508875" y="1973263"/>
          <p14:tracePt t="232097" x="7742238" y="1881188"/>
          <p14:tracePt t="232112" x="7954963" y="1765300"/>
          <p14:tracePt t="232115" x="8056563" y="1663700"/>
          <p14:tracePt t="232128" x="8162925" y="1557338"/>
          <p14:tracePt t="232131" x="8299450" y="1374775"/>
          <p14:tracePt t="232145" x="8299450" y="1255713"/>
          <p14:tracePt t="232147" x="8299450" y="1084263"/>
          <p14:tracePt t="232162" x="8218488" y="762000"/>
          <p14:tracePt t="232178" x="7912100" y="336550"/>
          <p14:tracePt t="232275" x="3360738" y="263525"/>
          <p14:tracePt t="232283" x="2952750" y="544513"/>
          <p14:tracePt t="232294" x="2667000" y="727075"/>
          <p14:tracePt t="232298" x="2463800" y="977900"/>
          <p14:tracePt t="232311" x="2322513" y="1216025"/>
          <p14:tracePt t="232313" x="2276475" y="1420813"/>
          <p14:tracePt t="232328" x="2233613" y="1625600"/>
          <p14:tracePt t="232331" x="2233613" y="1795463"/>
          <p14:tracePt t="232346" x="2305050" y="1987550"/>
          <p14:tracePt t="232362" x="2692400" y="2195513"/>
          <p14:tracePt t="232379" x="3284538" y="2292350"/>
          <p14:tracePt t="232397" x="3973513" y="2347913"/>
          <p14:tracePt t="232412" x="5083175" y="2347913"/>
          <p14:tracePt t="232428" x="6526213" y="2347913"/>
          <p14:tracePt t="232445" x="7534275" y="2160588"/>
          <p14:tracePt t="232462" x="7921625" y="1952625"/>
          <p14:tracePt t="232478" x="8002588" y="1706563"/>
          <p14:tracePt t="232494" x="8002588" y="1489075"/>
          <p14:tracePt t="232512" x="7878763" y="1238250"/>
          <p14:tracePt t="232515" x="7742238" y="1055688"/>
          <p14:tracePt t="232528" x="7635875" y="949325"/>
          <p14:tracePt t="232531" x="7453313" y="858838"/>
          <p14:tracePt t="232544" x="7324725" y="774700"/>
          <p14:tracePt t="232546" x="7151688" y="731838"/>
          <p14:tracePt t="232562" x="6746875" y="684213"/>
          <p14:tracePt t="232578" x="6270625" y="684213"/>
          <p14:tracePt t="232595" x="5756275" y="974725"/>
          <p14:tracePt t="232611" x="5211763" y="1408113"/>
          <p14:tracePt t="232627" x="4930775" y="1828800"/>
          <p14:tracePt t="232645" x="4892675" y="2122488"/>
          <p14:tracePt t="232662" x="4892675" y="2301875"/>
          <p14:tracePt t="232678" x="5092700" y="2357438"/>
          <p14:tracePt t="232696" x="5487988" y="2357438"/>
          <p14:tracePt t="232699" x="5688013" y="2357438"/>
          <p14:tracePt t="232711" x="5888038" y="2357438"/>
          <p14:tracePt t="232714" x="6313488" y="2190750"/>
          <p14:tracePt t="232727" x="6665913" y="2079625"/>
          <p14:tracePt t="232730" x="7035800" y="1939925"/>
          <p14:tracePt t="232745" x="7270750" y="1820863"/>
          <p14:tracePt t="232748" x="7483475" y="1681163"/>
          <p14:tracePt t="232761" x="7627938" y="1455738"/>
          <p14:tracePt t="232778" x="7661275" y="1268413"/>
          <p14:tracePt t="232795" x="7661275" y="1096963"/>
          <p14:tracePt t="232812" x="7461250" y="936625"/>
          <p14:tracePt t="232828" x="7299325" y="881063"/>
          <p14:tracePt t="232845" x="7129463" y="881063"/>
          <p14:tracePt t="232861" x="7002463" y="881063"/>
          <p14:tracePt t="232878" x="6908800" y="909638"/>
          <p14:tracePt t="232895" x="6738938" y="1003300"/>
          <p14:tracePt t="232898" x="6607175" y="1136650"/>
          <p14:tracePt t="232911" x="6594475" y="1149350"/>
          <p14:tracePt t="232915" x="6567488" y="1177925"/>
          <p14:tracePt t="233203" x="6538913" y="1177925"/>
          <p14:tracePt t="233212" x="6453188" y="1177925"/>
          <p14:tracePt t="233219" x="6369050" y="1177925"/>
          <p14:tracePt t="233228" x="6338888" y="1177925"/>
          <p14:tracePt t="233244" x="6283325" y="1177925"/>
          <p14:tracePt t="233260" x="6257925" y="1177925"/>
          <p14:tracePt t="233278" x="6202363" y="1177925"/>
          <p14:tracePt t="233295" x="6176963" y="1177925"/>
          <p14:tracePt t="233298" x="6146800" y="1177925"/>
          <p14:tracePt t="233315" x="6121400" y="1177925"/>
          <p14:tracePt t="233328" x="6096000" y="1177925"/>
          <p14:tracePt t="233331" x="5984875" y="1177925"/>
          <p14:tracePt t="233345" x="5921375" y="1177925"/>
          <p14:tracePt t="233347" x="5857875" y="1177925"/>
          <p14:tracePt t="233362" x="5589588" y="1177925"/>
          <p14:tracePt t="233379" x="5249863" y="1177925"/>
          <p14:tracePt t="233395" x="4964113" y="1177925"/>
          <p14:tracePt t="233411" x="4721225" y="1212850"/>
          <p14:tracePt t="233430" x="4594225" y="1212850"/>
          <p14:tracePt t="233445" x="4538663" y="1243013"/>
          <p14:tracePt t="233594" x="4508500" y="1243013"/>
          <p14:tracePt t="233610" x="4483100" y="1243013"/>
          <p14:tracePt t="233618" x="4454525" y="1243013"/>
          <p14:tracePt t="233634" x="4429125" y="1243013"/>
          <p14:tracePt t="233651" x="4402138" y="1243013"/>
          <p14:tracePt t="233667" x="4373563" y="1243013"/>
          <p14:tracePt t="233683" x="4348163" y="1243013"/>
          <p14:tracePt t="233695" x="4318000" y="1243013"/>
          <p14:tracePt t="233698" x="4292600" y="1243013"/>
          <p14:tracePt t="233711" x="4267200" y="1243013"/>
          <p14:tracePt t="233714" x="4237038" y="1243013"/>
          <p14:tracePt t="233728" x="4211638" y="1243013"/>
          <p14:tracePt t="233731" x="4148138" y="1243013"/>
          <p14:tracePt t="233746" x="4092575" y="1243013"/>
          <p14:tracePt t="233762" x="3960813" y="1212850"/>
          <p14:tracePt t="233778" x="3905250" y="1182688"/>
          <p14:tracePt t="233795" x="3849688" y="1182688"/>
          <p14:tracePt t="233812" x="3803650" y="1165225"/>
          <p14:tracePt t="233874" x="3790950" y="1152525"/>
          <p14:tracePt t="233938" x="3765550" y="1152525"/>
          <p14:tracePt t="233963" x="3738563" y="1152525"/>
          <p14:tracePt t="233978" x="3709988" y="1152525"/>
          <p14:tracePt t="233987" x="3641725" y="1119188"/>
          <p14:tracePt t="233995" x="3578225" y="1119188"/>
          <p14:tracePt t="234011" x="3522663" y="1089025"/>
          <p14:tracePt t="234028" x="3394075" y="1089025"/>
          <p14:tracePt t="234045" x="3365500" y="1089025"/>
          <p14:tracePt t="234075" x="3355975" y="1076325"/>
          <p14:tracePt t="234179" x="3343275" y="1068388"/>
          <p14:tracePt t="234307" x="3330575" y="1068388"/>
          <p14:tracePt t="234315" x="3317875" y="1068388"/>
          <p14:tracePt t="238795" x="3368675" y="1068388"/>
          <p14:tracePt t="238802" x="3398838" y="1068388"/>
          <p14:tracePt t="238812" x="3462338" y="1068388"/>
          <p14:tracePt t="238827" x="3632200" y="1068388"/>
          <p14:tracePt t="238844" x="3917950" y="1068388"/>
          <p14:tracePt t="238861" x="4148138" y="1068388"/>
          <p14:tracePt t="238877" x="4189413" y="1055688"/>
          <p14:tracePt t="238895" x="4189413" y="1000125"/>
          <p14:tracePt t="238911" x="4148138" y="987425"/>
          <p14:tracePt t="238914" x="4029075" y="1058863"/>
          <p14:tracePt t="238928" x="3986213" y="1071563"/>
          <p14:tracePt t="238931" x="3871913" y="1109663"/>
          <p14:tracePt t="238944" x="3871913" y="1122363"/>
          <p14:tracePt t="239243" x="3871913" y="1114425"/>
          <p14:tracePt t="239250" x="3879850" y="1101725"/>
          <p14:tracePt t="239267" x="3905250" y="1101725"/>
          <p14:tracePt t="239277" x="3917950" y="1101725"/>
          <p14:tracePt t="239294" x="3943350" y="1089025"/>
          <p14:tracePt t="239310" x="3960813" y="1042988"/>
          <p14:tracePt t="239327" x="3973513" y="1030288"/>
          <p14:tracePt t="239403" x="3973513" y="1050925"/>
          <p14:tracePt t="239411" x="3973513" y="1081088"/>
          <p14:tracePt t="239427" x="3973513" y="1106488"/>
          <p14:tracePt t="239675" x="3963988" y="1119188"/>
          <p14:tracePt t="239763" x="3938588" y="1119188"/>
          <p14:tracePt t="239771" x="3910013" y="1119188"/>
          <p14:tracePt t="239779" x="3900488" y="1119188"/>
          <p14:tracePt t="239794" x="3857625" y="1119188"/>
          <p14:tracePt t="239811" x="3832225" y="1119188"/>
          <p14:tracePt t="239827" x="3790950" y="1109663"/>
          <p14:tracePt t="239845" x="3778250" y="109696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rtl="0">
              <a:lnSpc>
                <a:spcPct val="107000"/>
              </a:lnSpc>
              <a:spcBef>
                <a:spcPts val="0"/>
              </a:spcBef>
              <a:spcAft>
                <a:spcPts val="800"/>
              </a:spcAft>
              <a:buFont typeface="Arial" panose="020B0604020202020204" pitchFamily="34" charset="0"/>
              <a:buChar char="•"/>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7144283"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Generally Accepted Accounting Principles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5">
            <a:extLst>
              <a:ext uri="{FF2B5EF4-FFF2-40B4-BE49-F238E27FC236}">
                <a16:creationId xmlns:a16="http://schemas.microsoft.com/office/drawing/2014/main" id="{407D87B9-1F3C-1619-C76F-A4A5E1A179F1}"/>
              </a:ext>
            </a:extLst>
          </p:cNvPr>
          <p:cNvSpPr>
            <a:spLocks noChangeArrowheads="1"/>
          </p:cNvSpPr>
          <p:nvPr/>
        </p:nvSpPr>
        <p:spPr bwMode="auto">
          <a:xfrm>
            <a:off x="689237" y="2102224"/>
            <a:ext cx="10234663" cy="1264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25000"/>
              </a:lnSpc>
              <a:spcBef>
                <a:spcPct val="50000"/>
              </a:spcBef>
              <a:buClrTx/>
              <a:buSzTx/>
              <a:buFontTx/>
              <a:buNone/>
            </a:pPr>
            <a:r>
              <a:rPr lang="en-US" altLang="en-US" sz="2100" dirty="0">
                <a:solidFill>
                  <a:schemeClr val="tx2">
                    <a:lumMod val="75000"/>
                  </a:schemeClr>
                </a:solidFill>
                <a:latin typeface="Liberation Sans" panose="020B0604020202020204" pitchFamily="34" charset="0"/>
              </a:rPr>
              <a:t>Generally Accepted Accounting Principles (GAAP) </a:t>
            </a:r>
            <a:r>
              <a:rPr lang="en-US" altLang="en-US" sz="2100" dirty="0">
                <a:solidFill>
                  <a:schemeClr val="tx1"/>
                </a:solidFill>
                <a:latin typeface="Liberation Sans" panose="020B0604020202020204" pitchFamily="34" charset="0"/>
              </a:rPr>
              <a:t>– </a:t>
            </a:r>
            <a:r>
              <a:rPr lang="en-US" altLang="en-US" sz="2100" b="0" dirty="0">
                <a:solidFill>
                  <a:schemeClr val="tx1"/>
                </a:solidFill>
                <a:latin typeface="Liberation Sans" panose="020B0604020202020204" pitchFamily="34" charset="0"/>
              </a:rPr>
              <a:t>Standards that are generally accepted and universally practiced. These standards indicate how to report economic events.</a:t>
            </a:r>
          </a:p>
        </p:txBody>
      </p:sp>
      <p:sp>
        <p:nvSpPr>
          <p:cNvPr id="5" name="Rectangle 6">
            <a:extLst>
              <a:ext uri="{FF2B5EF4-FFF2-40B4-BE49-F238E27FC236}">
                <a16:creationId xmlns:a16="http://schemas.microsoft.com/office/drawing/2014/main" id="{24431B18-C2C5-15EA-642D-FD5D59C6D6E7}"/>
              </a:ext>
            </a:extLst>
          </p:cNvPr>
          <p:cNvSpPr>
            <a:spLocks noChangeArrowheads="1"/>
          </p:cNvSpPr>
          <p:nvPr/>
        </p:nvSpPr>
        <p:spPr bwMode="auto">
          <a:xfrm>
            <a:off x="1224905" y="3322877"/>
            <a:ext cx="8368960" cy="207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l">
              <a:spcBef>
                <a:spcPct val="20000"/>
              </a:spcBef>
              <a:buClr>
                <a:schemeClr val="accent2"/>
              </a:buClr>
              <a:buSzPct val="75000"/>
              <a:buFont typeface="Wingdings" pitchFamily="2" charset="2"/>
              <a:buChar char="l"/>
              <a:defRPr sz="2800" b="1">
                <a:solidFill>
                  <a:schemeClr val="bg2"/>
                </a:solidFill>
                <a:latin typeface="Arial" charset="0"/>
              </a:defRPr>
            </a:lvl1pPr>
            <a:lvl2pPr marL="685800" indent="-45720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25000"/>
              </a:lnSpc>
              <a:spcBef>
                <a:spcPts val="1200"/>
              </a:spcBef>
              <a:buClrTx/>
              <a:buSzTx/>
              <a:buFontTx/>
              <a:buNone/>
            </a:pPr>
            <a:r>
              <a:rPr lang="en-US" altLang="en-US" sz="2100" dirty="0">
                <a:solidFill>
                  <a:schemeClr val="tx1"/>
                </a:solidFill>
                <a:latin typeface="Liberation Sans" panose="020B0604020202020204" pitchFamily="34" charset="0"/>
              </a:rPr>
              <a:t>Standard-setting bodies:</a:t>
            </a:r>
            <a:endParaRPr lang="en-US" altLang="en-US" sz="2100" b="0" dirty="0">
              <a:solidFill>
                <a:schemeClr val="tx1"/>
              </a:solidFill>
              <a:latin typeface="Liberation Sans" panose="020B0604020202020204" pitchFamily="34" charset="0"/>
            </a:endParaRPr>
          </a:p>
          <a:p>
            <a:pPr lvl="1">
              <a:lnSpc>
                <a:spcPct val="125000"/>
              </a:lnSpc>
              <a:spcBef>
                <a:spcPts val="1200"/>
              </a:spcBef>
              <a:buClr>
                <a:srgbClr val="800000"/>
              </a:buClr>
              <a:buSzPct val="80000"/>
              <a:buFont typeface="Arial" charset="0"/>
              <a:buChar char="►"/>
            </a:pPr>
            <a:r>
              <a:rPr lang="en-US" altLang="en-US" sz="2000" dirty="0">
                <a:solidFill>
                  <a:schemeClr val="tx2">
                    <a:lumMod val="75000"/>
                  </a:schemeClr>
                </a:solidFill>
                <a:latin typeface="Liberation Sans" panose="020B0604020202020204" pitchFamily="34" charset="0"/>
              </a:rPr>
              <a:t>Financial Accounting Standards Board (FASB)</a:t>
            </a:r>
          </a:p>
          <a:p>
            <a:pPr lvl="1">
              <a:lnSpc>
                <a:spcPct val="125000"/>
              </a:lnSpc>
              <a:spcBef>
                <a:spcPts val="1200"/>
              </a:spcBef>
              <a:buClr>
                <a:srgbClr val="800000"/>
              </a:buClr>
              <a:buSzPct val="80000"/>
              <a:buFont typeface="Arial" charset="0"/>
              <a:buChar char="►"/>
            </a:pPr>
            <a:r>
              <a:rPr lang="en-US" altLang="en-US" sz="2000" dirty="0">
                <a:solidFill>
                  <a:schemeClr val="tx2">
                    <a:lumMod val="75000"/>
                  </a:schemeClr>
                </a:solidFill>
                <a:latin typeface="Liberation Sans" panose="020B0604020202020204" pitchFamily="34" charset="0"/>
              </a:rPr>
              <a:t>International Accounting Standards Board (IASB)</a:t>
            </a:r>
          </a:p>
          <a:p>
            <a:pPr lvl="1">
              <a:lnSpc>
                <a:spcPct val="125000"/>
              </a:lnSpc>
              <a:spcBef>
                <a:spcPts val="1200"/>
              </a:spcBef>
              <a:buClr>
                <a:srgbClr val="800000"/>
              </a:buClr>
              <a:buSzPct val="80000"/>
              <a:buFont typeface="Arial" charset="0"/>
              <a:buChar char="►"/>
            </a:pPr>
            <a:r>
              <a:rPr lang="en-US" altLang="en-US" sz="2000" dirty="0">
                <a:solidFill>
                  <a:schemeClr val="tx2">
                    <a:lumMod val="75000"/>
                  </a:schemeClr>
                </a:solidFill>
                <a:latin typeface="Liberation Sans" panose="020B0604020202020204" pitchFamily="34" charset="0"/>
              </a:rPr>
              <a:t>International Financial Reporting standards (IFRS)</a:t>
            </a:r>
          </a:p>
        </p:txBody>
      </p:sp>
    </p:spTree>
    <p:extLst>
      <p:ext uri="{BB962C8B-B14F-4D97-AF65-F5344CB8AC3E}">
        <p14:creationId xmlns:p14="http://schemas.microsoft.com/office/powerpoint/2010/main" val="1410732093"/>
      </p:ext>
    </p:extLst>
  </p:cSld>
  <p:clrMapOvr>
    <a:masterClrMapping/>
  </p:clrMapOvr>
  <mc:AlternateContent xmlns:mc="http://schemas.openxmlformats.org/markup-compatibility/2006" xmlns:p14="http://schemas.microsoft.com/office/powerpoint/2010/main">
    <mc:Choice Requires="p14">
      <p:transition p14:dur="10" advTm="214790"/>
    </mc:Choice>
    <mc:Fallback xmlns="">
      <p:transition advTm="214790"/>
    </mc:Fallback>
  </mc:AlternateContent>
  <p:extLst>
    <p:ext uri="{3A86A75C-4F4B-4683-9AE1-C65F6400EC91}">
      <p14:laserTraceLst xmlns:p14="http://schemas.microsoft.com/office/powerpoint/2010/main">
        <p14:tracePtLst>
          <p14:tracePt t="9156" x="3751263" y="1096963"/>
          <p14:tracePt t="9173" x="4160838" y="1096963"/>
          <p14:tracePt t="9180" x="4738688" y="1096963"/>
          <p14:tracePt t="9189" x="5262563" y="1096963"/>
          <p14:tracePt t="9205" x="5768975" y="1096963"/>
          <p14:tracePt t="9222" x="6062663" y="1139825"/>
          <p14:tracePt t="9238" x="6415088" y="1225550"/>
          <p14:tracePt t="9255" x="6929438" y="1319213"/>
          <p14:tracePt t="9272" x="7443788" y="1412875"/>
          <p14:tracePt t="9289" x="7737475" y="1458913"/>
          <p14:tracePt t="9292" x="7908925" y="1458913"/>
          <p14:tracePt t="9305" x="8023225" y="1458913"/>
          <p14:tracePt t="9308" x="8112125" y="1458913"/>
          <p14:tracePt t="9323" x="8218488" y="1458913"/>
          <p14:tracePt t="9339" x="8281988" y="1458913"/>
          <p14:tracePt t="9380" x="8312150" y="1458913"/>
          <p14:tracePt t="9396" x="8337550" y="1458913"/>
          <p14:tracePt t="9407" x="8385175" y="1446213"/>
          <p14:tracePt t="9413" x="8385175" y="1420813"/>
          <p14:tracePt t="9421" x="8397875" y="1408113"/>
          <p14:tracePt t="9483" x="8410575" y="1428750"/>
          <p14:tracePt t="9491" x="8380413" y="1519238"/>
          <p14:tracePt t="9506" x="8380413" y="1582738"/>
          <p14:tracePt t="9508" x="8342313" y="1693863"/>
          <p14:tracePt t="9522" x="8299450" y="1816100"/>
          <p14:tracePt t="9524" x="8299450" y="1881188"/>
          <p14:tracePt t="9540" x="8228013" y="2063750"/>
          <p14:tracePt t="9556" x="8193088" y="2254250"/>
          <p14:tracePt t="9572" x="8154988" y="2413000"/>
          <p14:tracePt t="9588" x="8154988" y="2544763"/>
          <p14:tracePt t="9606" x="8154988" y="2616200"/>
          <p14:tracePt t="9623" x="8167688" y="2663825"/>
          <p14:tracePt t="9796" x="8180388" y="2676525"/>
          <p14:tracePt t="9844" x="8172450" y="2689225"/>
          <p14:tracePt t="9851" x="8147050" y="2689225"/>
          <p14:tracePt t="9867" x="8121650" y="2689225"/>
          <p14:tracePt t="9876" x="8091488" y="2689225"/>
          <p14:tracePt t="9888" x="8066088" y="2689225"/>
          <p14:tracePt t="9906" x="8040688" y="2689225"/>
          <p14:tracePt t="9909" x="7993063" y="2676525"/>
          <p14:tracePt t="9922" x="7980363" y="2663825"/>
          <p14:tracePt t="9939" x="7924800" y="2638425"/>
          <p14:tracePt t="9954" x="7878763" y="2620963"/>
          <p14:tracePt t="9972" x="7840663" y="2611438"/>
          <p14:tracePt t="9996" x="7827963" y="2598738"/>
          <p14:tracePt t="10052" x="7866063" y="2582863"/>
          <p14:tracePt t="10060" x="7934325" y="2547938"/>
          <p14:tracePt t="10072" x="8048625" y="2547938"/>
          <p14:tracePt t="10075" x="8162925" y="2547938"/>
          <p14:tracePt t="10089" x="8235950" y="2514600"/>
          <p14:tracePt t="10092" x="8299450" y="2514600"/>
          <p14:tracePt t="10105" x="8324850" y="2514600"/>
          <p14:tracePt t="10108" x="8350250" y="2514600"/>
          <p14:tracePt t="10220" x="8329613" y="2514600"/>
          <p14:tracePt t="10228" x="8304213" y="2514600"/>
          <p14:tracePt t="10238" x="8269288" y="2540000"/>
          <p14:tracePt t="10284" x="8329613" y="2540000"/>
          <p14:tracePt t="10291" x="8393113" y="2540000"/>
          <p14:tracePt t="10305" x="8504238" y="2540000"/>
          <p14:tracePt t="10308" x="8529638" y="2540000"/>
          <p14:tracePt t="10321" x="8593138" y="2540000"/>
          <p14:tracePt t="10324" x="8618538" y="2540000"/>
          <p14:tracePt t="10338" x="8648700" y="2540000"/>
          <p14:tracePt t="10437" x="8623300" y="2540000"/>
          <p14:tracePt t="10508" x="8648700" y="2540000"/>
          <p14:tracePt t="10516" x="8674100" y="2540000"/>
          <p14:tracePt t="10523" x="8686800" y="2532063"/>
          <p14:tracePt t="10612" x="8678863" y="2522538"/>
          <p14:tracePt t="10619" x="8651875" y="2522538"/>
          <p14:tracePt t="10628" x="8626475" y="2522538"/>
          <p14:tracePt t="10644" x="8597900" y="2522538"/>
          <p14:tracePt t="10700" x="8623300" y="2522538"/>
          <p14:tracePt t="10708" x="8686800" y="2522538"/>
          <p14:tracePt t="10723" x="8869363" y="2489200"/>
          <p14:tracePt t="10740" x="8945563" y="2476500"/>
          <p14:tracePt t="10756" x="8955088" y="2463800"/>
          <p14:tracePt t="10805" x="8967788" y="2451100"/>
          <p14:tracePt t="10811" x="8932863" y="2438400"/>
          <p14:tracePt t="10821" x="8869363" y="2438400"/>
          <p14:tracePt t="10838" x="8674100" y="2438400"/>
          <p14:tracePt t="10855" x="8413750" y="2438400"/>
          <p14:tracePt t="10871" x="8243888" y="2438400"/>
          <p14:tracePt t="10889" x="8185150" y="2459038"/>
          <p14:tracePt t="10948" x="8205788" y="2459038"/>
          <p14:tracePt t="10954" x="8269288" y="2459038"/>
          <p14:tracePt t="10972" x="8329613" y="2403475"/>
          <p14:tracePt t="10989" x="8375650" y="2360613"/>
          <p14:tracePt t="11005" x="8375650" y="2306638"/>
          <p14:tracePt t="11022" x="8375650" y="2251075"/>
          <p14:tracePt t="11039" x="8312150" y="2212975"/>
          <p14:tracePt t="11043" x="8248650" y="2212975"/>
          <p14:tracePt t="11055" x="8091488" y="2212975"/>
          <p14:tracePt t="11072" x="7805738" y="2212975"/>
          <p14:tracePt t="11075" x="7635875" y="2212975"/>
          <p14:tracePt t="11088" x="7512050" y="2246313"/>
          <p14:tracePt t="11091" x="7385050" y="2332038"/>
          <p14:tracePt t="11104" x="7261225" y="2373313"/>
          <p14:tracePt t="11107" x="7185025" y="2451100"/>
          <p14:tracePt t="11122" x="7154863" y="2479675"/>
          <p14:tracePt t="11137" x="7142163" y="2492375"/>
          <p14:tracePt t="11140" x="7142163" y="2519363"/>
          <p14:tracePt t="11156" x="7299325" y="2570163"/>
          <p14:tracePt t="11172" x="7499350" y="2570163"/>
          <p14:tracePt t="11189" x="7759700" y="2570163"/>
          <p14:tracePt t="11206" x="7988300" y="2570163"/>
          <p14:tracePt t="11222" x="8081963" y="2570163"/>
          <p14:tracePt t="11240" x="8104188" y="2552700"/>
          <p14:tracePt t="11243" x="8116888" y="2540000"/>
          <p14:tracePt t="11260" x="8116888" y="2514600"/>
          <p14:tracePt t="11277" x="8116888" y="2484438"/>
          <p14:tracePt t="11289" x="8107363" y="2476500"/>
          <p14:tracePt t="11292" x="8081963" y="2446338"/>
          <p14:tracePt t="11306" x="8069263" y="2446338"/>
          <p14:tracePt t="11308" x="8015288" y="2446338"/>
          <p14:tracePt t="11321" x="7967663" y="2446338"/>
          <p14:tracePt t="11324" x="7904163" y="2446338"/>
          <p14:tracePt t="11339" x="7878763" y="2446338"/>
          <p14:tracePt t="11396" x="7899400" y="2446338"/>
          <p14:tracePt t="11403" x="8010525" y="2446338"/>
          <p14:tracePt t="11412" x="8074025" y="2446338"/>
          <p14:tracePt t="11421" x="8147050" y="2373313"/>
          <p14:tracePt t="11438" x="8320088" y="2238375"/>
          <p14:tracePt t="11456" x="8355013" y="2101850"/>
          <p14:tracePt t="11471" x="8337550" y="1897063"/>
          <p14:tracePt t="11489" x="8031163" y="1722438"/>
          <p14:tracePt t="11492" x="7899400" y="1638300"/>
          <p14:tracePt t="11505" x="7704138" y="1638300"/>
          <p14:tracePt t="11509" x="7524750" y="1590675"/>
          <p14:tracePt t="11522" x="7329488" y="1590675"/>
          <p14:tracePt t="11524" x="7215188" y="1590675"/>
          <p14:tracePt t="11539" x="6964363" y="1663700"/>
          <p14:tracePt t="11556" x="6865938" y="1889125"/>
          <p14:tracePt t="11573" x="6865938" y="2016125"/>
          <p14:tracePt t="11590" x="6977063" y="2157413"/>
          <p14:tracePt t="11604" x="7205663" y="2297113"/>
          <p14:tracePt t="11621" x="7443788" y="2339975"/>
          <p14:tracePt t="11638" x="7683500" y="2378075"/>
          <p14:tracePt t="11655" x="7856538" y="2378075"/>
          <p14:tracePt t="11671" x="7980363" y="2335213"/>
          <p14:tracePt t="11688" x="8053388" y="2200275"/>
          <p14:tracePt t="11704" x="8053388" y="2089150"/>
          <p14:tracePt t="11707" x="8053388" y="2076450"/>
          <p14:tracePt t="11720" x="8053388" y="2020888"/>
          <p14:tracePt t="11737" x="7980363" y="2008188"/>
          <p14:tracePt t="11739" x="7912100" y="1973263"/>
          <p14:tracePt t="11754" x="7780338" y="2003425"/>
          <p14:tracePt t="11771" x="7627938" y="2157413"/>
          <p14:tracePt t="11789" x="7577138" y="2271713"/>
          <p14:tracePt t="11805" x="7577138" y="2441575"/>
          <p14:tracePt t="11821" x="7589838" y="2557463"/>
          <p14:tracePt t="11839" x="7785100" y="2633663"/>
          <p14:tracePt t="11855" x="8015288" y="2633663"/>
          <p14:tracePt t="11871" x="8243888" y="2633663"/>
          <p14:tracePt t="11889" x="8435975" y="2560638"/>
          <p14:tracePt t="11892" x="8537575" y="2501900"/>
          <p14:tracePt t="11905" x="8585200" y="2454275"/>
          <p14:tracePt t="11908" x="8691563" y="2347913"/>
          <p14:tracePt t="11922" x="8691563" y="2284413"/>
          <p14:tracePt t="11925" x="8691563" y="2220913"/>
          <p14:tracePt t="11939" x="8691563" y="2093913"/>
          <p14:tracePt t="11956" x="8678863" y="2020888"/>
          <p14:tracePt t="11974" x="8585200" y="1987550"/>
          <p14:tracePt t="11988" x="8474075" y="1987550"/>
          <p14:tracePt t="12005" x="8320088" y="2016125"/>
          <p14:tracePt t="12022" x="8180388" y="2195513"/>
          <p14:tracePt t="12038" x="8147050" y="2378075"/>
          <p14:tracePt t="12056" x="8159750" y="2489200"/>
          <p14:tracePt t="12059" x="8188325" y="2519363"/>
          <p14:tracePt t="12071" x="8256588" y="2552700"/>
          <p14:tracePt t="12088" x="8385175" y="2552700"/>
          <p14:tracePt t="12091" x="8448675" y="2552700"/>
          <p14:tracePt t="12105" x="8512175" y="2552700"/>
          <p14:tracePt t="12108" x="8575675" y="2552700"/>
          <p14:tracePt t="12121" x="8636000" y="2446338"/>
          <p14:tracePt t="12124" x="8636000" y="2398713"/>
          <p14:tracePt t="12139" x="8636000" y="2178050"/>
          <p14:tracePt t="12156" x="8524875" y="1906588"/>
          <p14:tracePt t="12174" x="8342313" y="1697038"/>
          <p14:tracePt t="12189" x="8069263" y="1612900"/>
          <p14:tracePt t="12205" x="7896225" y="1612900"/>
          <p14:tracePt t="12222" x="7734300" y="1625600"/>
          <p14:tracePt t="12239" x="7661275" y="1833563"/>
          <p14:tracePt t="12255" x="7661275" y="2008188"/>
          <p14:tracePt t="12272" x="7704138" y="2101850"/>
          <p14:tracePt t="12275" x="7802563" y="2139950"/>
          <p14:tracePt t="12288" x="7810500" y="2139950"/>
          <p14:tracePt t="12291" x="7869238" y="2139950"/>
          <p14:tracePt t="12304" x="7934325" y="2139950"/>
          <p14:tracePt t="12307" x="8040688" y="2139950"/>
          <p14:tracePt t="12323" x="8094663" y="2139950"/>
          <p14:tracePt t="12340" x="8142288" y="2066925"/>
          <p14:tracePt t="12355" x="8142288" y="2041525"/>
          <p14:tracePt t="12372" x="8066088" y="1960563"/>
          <p14:tracePt t="12389" x="7975600" y="1960563"/>
          <p14:tracePt t="12405" x="7886700" y="1960563"/>
          <p14:tracePt t="12422" x="7802563" y="2051050"/>
          <p14:tracePt t="12438" x="7802563" y="2220913"/>
          <p14:tracePt t="12455" x="7802563" y="2314575"/>
          <p14:tracePt t="12459" x="7848600" y="2360613"/>
          <p14:tracePt t="12472" x="7896225" y="2378075"/>
          <p14:tracePt t="12475" x="7908925" y="2390775"/>
          <p14:tracePt t="12489" x="7962900" y="2390775"/>
          <p14:tracePt t="12492" x="8027988" y="2390775"/>
          <p14:tracePt t="12506" x="8091488" y="2390775"/>
          <p14:tracePt t="12509" x="8154988" y="2390775"/>
          <p14:tracePt t="12522" x="8201025" y="2378075"/>
          <p14:tracePt t="12525" x="8231188" y="2347913"/>
          <p14:tracePt t="12538" x="8266113" y="2216150"/>
          <p14:tracePt t="12555" x="8266113" y="2079625"/>
          <p14:tracePt t="12573" x="8159750" y="1935163"/>
          <p14:tracePt t="12588" x="8081963" y="1884363"/>
          <p14:tracePt t="12605" x="7988300" y="1884363"/>
          <p14:tracePt t="12622" x="7881938" y="1884363"/>
          <p14:tracePt t="12639" x="7772400" y="2046288"/>
          <p14:tracePt t="12655" x="7772400" y="2173288"/>
          <p14:tracePt t="12672" x="7785100" y="2246313"/>
          <p14:tracePt t="12675" x="7815263" y="2276475"/>
          <p14:tracePt t="12688" x="7840663" y="2276475"/>
          <p14:tracePt t="12691" x="7908925" y="2309813"/>
          <p14:tracePt t="12705" x="7972425" y="2309813"/>
          <p14:tracePt t="12708" x="8035925" y="2309813"/>
          <p14:tracePt t="12722" x="8256588" y="2309813"/>
          <p14:tracePt t="12740" x="8431213" y="2225675"/>
          <p14:tracePt t="12756" x="8466138" y="2093913"/>
          <p14:tracePt t="12772" x="8466138" y="1919288"/>
          <p14:tracePt t="12789" x="8385175" y="1838325"/>
          <p14:tracePt t="12805" x="8253413" y="1803400"/>
          <p14:tracePt t="12821" x="8124825" y="1803400"/>
          <p14:tracePt t="12838" x="8002588" y="1893888"/>
          <p14:tracePt t="12855" x="8002588" y="2066925"/>
          <p14:tracePt t="12872" x="8002588" y="2208213"/>
          <p14:tracePt t="12875" x="8002588" y="2238375"/>
          <p14:tracePt t="12889" x="8031163" y="2266950"/>
          <p14:tracePt t="12892" x="8078788" y="2279650"/>
          <p14:tracePt t="12905" x="8107363" y="2314575"/>
          <p14:tracePt t="12908" x="8172450" y="2314575"/>
          <p14:tracePt t="12921" x="8278813" y="2314575"/>
          <p14:tracePt t="12925" x="8304213" y="2314575"/>
          <p14:tracePt t="12940" x="8388350" y="2225675"/>
          <p14:tracePt t="12957" x="8388350" y="2028825"/>
          <p14:tracePt t="12972" x="8261350" y="1757363"/>
          <p14:tracePt t="12991" x="8018463" y="1565275"/>
          <p14:tracePt t="13004" x="7831138" y="1531938"/>
          <p14:tracePt t="13022" x="7704138" y="1531938"/>
          <p14:tracePt t="13038" x="7593013" y="1574800"/>
          <p14:tracePt t="13055" x="7559675" y="1709738"/>
          <p14:tracePt t="13072" x="7653338" y="1919288"/>
          <p14:tracePt t="13074" x="7686675" y="1990725"/>
          <p14:tracePt t="13088" x="7716838" y="2020888"/>
          <p14:tracePt t="13092" x="7785100" y="2054225"/>
          <p14:tracePt t="13104" x="7848600" y="2054225"/>
          <p14:tracePt t="13122" x="7975600" y="2054225"/>
          <p14:tracePt t="13125" x="8040688" y="2054225"/>
          <p14:tracePt t="13139" x="8081963" y="1987550"/>
          <p14:tracePt t="13154" x="8010525" y="1846263"/>
          <p14:tracePt t="13172" x="7874000" y="1709738"/>
          <p14:tracePt t="13189" x="7734300" y="1671638"/>
          <p14:tracePt t="13205" x="7708900" y="1671638"/>
          <p14:tracePt t="13221" x="7678738" y="1671638"/>
          <p14:tracePt t="13239" x="7635875" y="1714500"/>
          <p14:tracePt t="13255" x="7666038" y="1846263"/>
          <p14:tracePt t="13271" x="7762875" y="1944688"/>
          <p14:tracePt t="13275" x="7810500" y="1960563"/>
          <p14:tracePt t="13288" x="7823200" y="1973263"/>
          <p14:tracePt t="13291" x="7866063" y="1987550"/>
          <p14:tracePt t="13532" x="7891463" y="1987550"/>
          <p14:tracePt t="13539" x="7921625" y="1987550"/>
          <p14:tracePt t="13556" x="8048625" y="1987550"/>
          <p14:tracePt t="13574" x="8159750" y="2003425"/>
          <p14:tracePt t="13588" x="8329613" y="2097088"/>
          <p14:tracePt t="13605" x="8461375" y="2132013"/>
          <p14:tracePt t="13622" x="8643938" y="2165350"/>
          <p14:tracePt t="13639" x="9074150" y="2208213"/>
          <p14:tracePt t="13655" x="9332913" y="2208213"/>
          <p14:tracePt t="13672" x="9580563" y="2292350"/>
          <p14:tracePt t="13675" x="9750425" y="2292350"/>
          <p14:tracePt t="13689" x="9844088" y="2309813"/>
          <p14:tracePt t="13692" x="9886950" y="2327275"/>
          <p14:tracePt t="13705" x="9915525" y="2327275"/>
          <p14:tracePt t="13948" x="9928225" y="2335213"/>
          <p14:tracePt t="13964" x="9915525" y="2378075"/>
          <p14:tracePt t="13980" x="9886950" y="2408238"/>
          <p14:tracePt t="13996" x="9877425" y="2420938"/>
          <p14:tracePt t="14004" x="9864725" y="2433638"/>
          <p14:tracePt t="14022" x="9852025" y="2446338"/>
          <p14:tracePt t="14039" x="9839325" y="2459038"/>
          <p14:tracePt t="14055" x="9813925" y="2484438"/>
          <p14:tracePt t="14076" x="9767888" y="2501900"/>
          <p14:tracePt t="14099" x="9732963" y="2532063"/>
          <p14:tracePt t="14108" x="9702800" y="2560638"/>
          <p14:tracePt t="14122" x="9674225" y="2620963"/>
          <p14:tracePt t="14139" x="9626600" y="2692400"/>
          <p14:tracePt t="14156" x="9613900" y="2730500"/>
          <p14:tracePt t="14174" x="9583738" y="2790825"/>
          <p14:tracePt t="14188" x="9558338" y="2846388"/>
          <p14:tracePt t="14204" x="9499600" y="2935288"/>
          <p14:tracePt t="14221" x="9451975" y="3011488"/>
          <p14:tracePt t="14238" x="9375775" y="3092450"/>
          <p14:tracePt t="14255" x="9312275" y="3190875"/>
          <p14:tracePt t="14272" x="9218613" y="3249613"/>
          <p14:tracePt t="14275" x="9170988" y="3262313"/>
          <p14:tracePt t="14288" x="9036050" y="3322638"/>
          <p14:tracePt t="14291" x="8937625" y="3382963"/>
          <p14:tracePt t="14305" x="8823325" y="3382963"/>
          <p14:tracePt t="14308" x="8699500" y="3424238"/>
          <p14:tracePt t="14321" x="8494713" y="3467100"/>
          <p14:tracePt t="14324" x="8261350" y="3560763"/>
          <p14:tracePt t="14339" x="7827963" y="3654425"/>
          <p14:tracePt t="14356" x="7278688" y="3821113"/>
          <p14:tracePt t="14374" x="6840538" y="3935413"/>
          <p14:tracePt t="14388" x="6457950" y="4071938"/>
          <p14:tracePt t="14404" x="6172200" y="4071938"/>
          <p14:tracePt t="14422" x="6010275" y="4110038"/>
          <p14:tracePt t="14438" x="5840413" y="4110038"/>
          <p14:tracePt t="14455" x="5670550" y="4110038"/>
          <p14:tracePt t="14471" x="5475288" y="4110038"/>
          <p14:tracePt t="14488" x="5159375" y="4110038"/>
          <p14:tracePt t="14492" x="5045075" y="4110038"/>
          <p14:tracePt t="14505" x="4849813" y="4110038"/>
          <p14:tracePt t="14508" x="4705350" y="4110038"/>
          <p14:tracePt t="14522" x="4479925" y="4110038"/>
          <p14:tracePt t="14525" x="4335463" y="4110038"/>
          <p14:tracePt t="14539" x="4079875" y="4110038"/>
          <p14:tracePt t="14556" x="3884613" y="4037013"/>
          <p14:tracePt t="14571" x="3751263" y="4003675"/>
          <p14:tracePt t="14588" x="3692525" y="3973513"/>
          <p14:tracePt t="14605" x="3644900" y="3956050"/>
          <p14:tracePt t="14622" x="3624263" y="3935413"/>
          <p14:tracePt t="14638" x="3560763" y="3836988"/>
          <p14:tracePt t="14655" x="3441700" y="3752850"/>
          <p14:tracePt t="14672" x="3284538" y="3598863"/>
          <p14:tracePt t="14675" x="3181350" y="3517900"/>
          <p14:tracePt t="14688" x="3109913" y="3462338"/>
          <p14:tracePt t="14692" x="3059113" y="3411538"/>
          <p14:tracePt t="14705" x="3011488" y="3365500"/>
          <p14:tracePt t="14708" x="2960688" y="3314700"/>
          <p14:tracePt t="14722" x="2930525" y="3284538"/>
          <p14:tracePt t="14725" x="2884488" y="3267075"/>
          <p14:tracePt t="14738" x="2854325" y="3236913"/>
          <p14:tracePt t="14755" x="2808288" y="3160713"/>
          <p14:tracePt t="14771" x="2768600" y="3122613"/>
          <p14:tracePt t="14788" x="2740025" y="3092450"/>
          <p14:tracePt t="14804" x="2714625" y="3067050"/>
          <p14:tracePt t="14828" x="2701925" y="3054350"/>
          <p14:tracePt t="14844" x="2692400" y="3041650"/>
          <p14:tracePt t="14876" x="2679700" y="3028950"/>
          <p14:tracePt t="14980" x="2667000" y="3021013"/>
          <p14:tracePt t="15004" x="2667000" y="2990850"/>
          <p14:tracePt t="15011" x="2667000" y="2965450"/>
          <p14:tracePt t="15021" x="2667000" y="2940050"/>
          <p14:tracePt t="15038" x="2679700" y="2863850"/>
          <p14:tracePt t="15054" x="2709863" y="2833688"/>
          <p14:tracePt t="15072" x="2752725" y="2790825"/>
          <p14:tracePt t="15075" x="2778125" y="2747963"/>
          <p14:tracePt t="15088" x="2808288" y="2735263"/>
          <p14:tracePt t="15105" x="2808288" y="2709863"/>
          <p14:tracePt t="15108" x="2836863" y="2676525"/>
          <p14:tracePt t="15121" x="2849563" y="2667000"/>
          <p14:tracePt t="15124" x="2862263" y="2654300"/>
          <p14:tracePt t="15139" x="2914650" y="2628900"/>
          <p14:tracePt t="15155" x="3024188" y="2611438"/>
          <p14:tracePt t="15172" x="3117850" y="2611438"/>
          <p14:tracePt t="15189" x="3249613" y="2578100"/>
          <p14:tracePt t="15205" x="3378200" y="2578100"/>
          <p14:tracePt t="15223" x="3500438" y="2578100"/>
          <p14:tracePt t="15239" x="3675063" y="2578100"/>
          <p14:tracePt t="15255" x="3844925" y="2578100"/>
          <p14:tracePt t="15271" x="4079875" y="2578100"/>
          <p14:tracePt t="15288" x="4211638" y="2608263"/>
          <p14:tracePt t="15291" x="4325938" y="2608263"/>
          <p14:tracePt t="15305" x="4389438" y="2608263"/>
          <p14:tracePt t="15308" x="4457700" y="2641600"/>
          <p14:tracePt t="15321" x="4522788" y="2641600"/>
          <p14:tracePt t="15325" x="4629150" y="2641600"/>
          <p14:tracePt t="15339" x="4725988" y="2676525"/>
          <p14:tracePt t="15357" x="4814888" y="2676525"/>
          <p14:tracePt t="15372" x="4908550" y="2709863"/>
          <p14:tracePt t="15388" x="4964113" y="2709863"/>
          <p14:tracePt t="15404" x="5057775" y="2709863"/>
          <p14:tracePt t="15422" x="5108575" y="2709863"/>
          <p14:tracePt t="15437" x="5138738" y="2709863"/>
          <p14:tracePt t="15455" x="5164138" y="2709863"/>
          <p14:tracePt t="15471" x="5194300" y="2709863"/>
          <p14:tracePt t="15488" x="5245100" y="2709863"/>
          <p14:tracePt t="15508" x="5313363" y="2679700"/>
          <p14:tracePt t="15532" x="5343525" y="2679700"/>
          <p14:tracePt t="15540" x="5372100" y="2651125"/>
          <p14:tracePt t="15580" x="5399088" y="2651125"/>
          <p14:tracePt t="15596" x="5427663" y="2651125"/>
          <p14:tracePt t="15604" x="5453063" y="2651125"/>
          <p14:tracePt t="15612" x="5478463" y="2651125"/>
          <p14:tracePt t="15621" x="5508625" y="2651125"/>
          <p14:tracePt t="15638" x="5534025" y="2651125"/>
          <p14:tracePt t="15655" x="5632450" y="2616200"/>
          <p14:tracePt t="15659" x="5691188" y="2616200"/>
          <p14:tracePt t="15676" x="5721350" y="2616200"/>
          <p14:tracePt t="15689" x="5746750" y="2616200"/>
          <p14:tracePt t="15691" x="5776913" y="2616200"/>
          <p14:tracePt t="15705" x="5802313" y="2616200"/>
          <p14:tracePt t="15721" x="5827713" y="2616200"/>
          <p14:tracePt t="15738" x="5857875" y="2616200"/>
          <p14:tracePt t="15756" x="5883275" y="2616200"/>
          <p14:tracePt t="15773" x="5946775" y="2616200"/>
          <p14:tracePt t="15788" x="5976938" y="2616200"/>
          <p14:tracePt t="15805" x="6108700" y="2616200"/>
          <p14:tracePt t="15822" x="6219825" y="2624138"/>
          <p14:tracePt t="15838" x="6257925" y="2638425"/>
          <p14:tracePt t="15855" x="6313488" y="2638425"/>
          <p14:tracePt t="15872" x="6338888" y="2638425"/>
          <p14:tracePt t="15875" x="6369050" y="2638425"/>
          <p14:tracePt t="15900" x="6394450" y="2638425"/>
          <p14:tracePt t="15916" x="6407150" y="2628900"/>
          <p14:tracePt t="15931" x="6432550" y="2603500"/>
          <p14:tracePt t="15940" x="6445250" y="2590800"/>
          <p14:tracePt t="15964" x="6488113" y="2578100"/>
          <p14:tracePt t="15980" x="6500813" y="2565400"/>
          <p14:tracePt t="16005" x="6513513" y="2552700"/>
          <p14:tracePt t="16019" x="6526213" y="2540000"/>
          <p14:tracePt t="16035" x="6551613" y="2540000"/>
          <p14:tracePt t="16044" x="6580188" y="2509838"/>
          <p14:tracePt t="16067" x="6607175" y="2509838"/>
          <p14:tracePt t="16149" x="6619875" y="2497138"/>
          <p14:tracePt t="16371" x="6619875" y="2522538"/>
          <p14:tracePt t="16379" x="6607175" y="2570163"/>
          <p14:tracePt t="16403" x="6594475" y="2578100"/>
          <p14:tracePt t="16628" x="6584950" y="2590800"/>
          <p14:tracePt t="16636" x="6559550" y="2590800"/>
          <p14:tracePt t="20996" x="6567488" y="2532063"/>
          <p14:tracePt t="21004" x="6665913" y="2492375"/>
          <p14:tracePt t="21021" x="6767513" y="2425700"/>
          <p14:tracePt t="21038" x="6792913" y="2425700"/>
          <p14:tracePt t="21091" x="6807200" y="2416175"/>
          <p14:tracePt t="21100" x="6807200" y="2390775"/>
          <p14:tracePt t="21108" x="6807200" y="2360613"/>
          <p14:tracePt t="21121" x="6807200" y="2297113"/>
          <p14:tracePt t="21124" x="6772275" y="2185988"/>
          <p14:tracePt t="21139" x="6704013" y="2046288"/>
          <p14:tracePt t="21154" x="6627813" y="1854200"/>
          <p14:tracePt t="21172" x="6584950" y="1616075"/>
          <p14:tracePt t="21190" x="6529388" y="1455738"/>
          <p14:tracePt t="21204" x="6453188" y="1408113"/>
          <p14:tracePt t="21221" x="6384925" y="1382713"/>
          <p14:tracePt t="21238" x="6359525" y="1370013"/>
          <p14:tracePt t="21254" x="6308725" y="1370013"/>
          <p14:tracePt t="21270" x="6215063" y="1339850"/>
          <p14:tracePt t="21288" x="6126163" y="1339850"/>
          <p14:tracePt t="21291" x="6096000" y="1339850"/>
          <p14:tracePt t="21305" x="6070600" y="1339850"/>
          <p14:tracePt t="21308" x="6040438" y="1339850"/>
          <p14:tracePt t="21322" x="6015038" y="1339850"/>
          <p14:tracePt t="21325" x="5989638" y="1339850"/>
          <p14:tracePt t="21338" x="5926138" y="1339850"/>
          <p14:tracePt t="21341" x="5895975" y="1339850"/>
          <p14:tracePt t="21355" x="5746750" y="1352550"/>
          <p14:tracePt t="21371" x="5675313" y="1395413"/>
          <p14:tracePt t="21388" x="5483225" y="1471613"/>
          <p14:tracePt t="21404" x="5237163" y="1552575"/>
          <p14:tracePt t="21421" x="5019675" y="1633538"/>
          <p14:tracePt t="21438" x="4799013" y="1722438"/>
          <p14:tracePt t="21455" x="4454525" y="1841500"/>
          <p14:tracePt t="21458" x="4305300" y="1884363"/>
          <p14:tracePt t="21472" x="4206875" y="1927225"/>
          <p14:tracePt t="21475" x="3973513" y="2020888"/>
          <p14:tracePt t="21488" x="3798888" y="2063750"/>
          <p14:tracePt t="21491" x="3594100" y="2132013"/>
          <p14:tracePt t="21504" x="3441700" y="2195513"/>
          <p14:tracePt t="21507" x="3317875" y="2238375"/>
          <p14:tracePt t="21522" x="3143250" y="2279650"/>
          <p14:tracePt t="21525" x="3079750" y="2279650"/>
          <p14:tracePt t="21537" x="2965450" y="2319338"/>
          <p14:tracePt t="21540" x="2874963" y="2335213"/>
          <p14:tracePt t="21555" x="2709863" y="2390775"/>
          <p14:tracePt t="21571" x="2616200" y="2420938"/>
          <p14:tracePt t="21588" x="2560638" y="2420938"/>
          <p14:tracePt t="21636" x="2535238" y="2420938"/>
          <p14:tracePt t="21643" x="2509838" y="2420938"/>
          <p14:tracePt t="21654" x="2479675" y="2420938"/>
          <p14:tracePt t="21671" x="2454275" y="2420938"/>
          <p14:tracePt t="21674" x="2390775" y="2420938"/>
          <p14:tracePt t="21688" x="2365375" y="2420938"/>
          <p14:tracePt t="21691" x="2301875" y="2420938"/>
          <p14:tracePt t="21705" x="2238375" y="2420938"/>
          <p14:tracePt t="21708" x="2152650" y="2420938"/>
          <p14:tracePt t="21721" x="2063750" y="2420938"/>
          <p14:tracePt t="21724" x="1947863" y="2420938"/>
          <p14:tracePt t="21738" x="1820863" y="2420938"/>
          <p14:tracePt t="21755" x="1646238" y="2390775"/>
          <p14:tracePt t="21772" x="1450975" y="2314575"/>
          <p14:tracePt t="21787" x="1362075" y="2314575"/>
          <p14:tracePt t="21804" x="1296988" y="2314575"/>
          <p14:tracePt t="21860" x="1284288" y="2322513"/>
          <p14:tracePt t="21867" x="1284288" y="2347913"/>
          <p14:tracePt t="21876" x="1296988" y="2395538"/>
          <p14:tracePt t="21887" x="1344613" y="2441575"/>
          <p14:tracePt t="21905" x="1454150" y="2565400"/>
          <p14:tracePt t="21907" x="1531938" y="2641600"/>
          <p14:tracePt t="21922" x="1628775" y="2679700"/>
          <p14:tracePt t="21924" x="1757363" y="2765425"/>
          <p14:tracePt t="21939" x="2028825" y="2851150"/>
          <p14:tracePt t="21955" x="2292350" y="2892425"/>
          <p14:tracePt t="21972" x="2689225" y="2892425"/>
          <p14:tracePt t="21988" x="3194050" y="2892425"/>
          <p14:tracePt t="22005" x="3675063" y="2892425"/>
          <p14:tracePt t="22022" x="3994150" y="2851150"/>
          <p14:tracePt t="22038" x="4241800" y="2773363"/>
          <p14:tracePt t="22054" x="4287838" y="2757488"/>
          <p14:tracePt t="22204" x="4244975" y="2744788"/>
          <p14:tracePt t="22211" x="4176713" y="2709863"/>
          <p14:tracePt t="22221" x="4151313" y="2709863"/>
          <p14:tracePt t="22239" x="3935413" y="2709863"/>
          <p14:tracePt t="22254" x="3636963" y="2709863"/>
          <p14:tracePt t="22271" x="3267075" y="2709863"/>
          <p14:tracePt t="22289" x="2927350" y="2709863"/>
          <p14:tracePt t="22291" x="2701925" y="2709863"/>
          <p14:tracePt t="22304" x="2476500" y="2709863"/>
          <p14:tracePt t="22307" x="2195513" y="2709863"/>
          <p14:tracePt t="22321" x="1914525" y="2709863"/>
          <p14:tracePt t="22324" x="1684338" y="2709863"/>
          <p14:tracePt t="22337" x="1433513" y="2709863"/>
          <p14:tracePt t="22340" x="1233488" y="2709863"/>
          <p14:tracePt t="22355" x="1055688" y="2709863"/>
          <p14:tracePt t="22371" x="1028700" y="2709863"/>
          <p14:tracePt t="22428" x="1050925" y="2709863"/>
          <p14:tracePt t="22436" x="1114425" y="2709863"/>
          <p14:tracePt t="22444" x="1177925" y="2709863"/>
          <p14:tracePt t="22454" x="1284288" y="2709863"/>
          <p14:tracePt t="22472" x="1573213" y="2709863"/>
          <p14:tracePt t="22475" x="1689100" y="2709863"/>
          <p14:tracePt t="22488" x="1884363" y="2709863"/>
          <p14:tracePt t="22491" x="2084388" y="2709863"/>
          <p14:tracePt t="22505" x="2309813" y="2709863"/>
          <p14:tracePt t="22508" x="2620963" y="2709863"/>
          <p14:tracePt t="22522" x="2965450" y="2709863"/>
          <p14:tracePt t="22524" x="3313113" y="2709863"/>
          <p14:tracePt t="22537" x="3624263" y="2709863"/>
          <p14:tracePt t="22540" x="3905250" y="2709863"/>
          <p14:tracePt t="22555" x="4467225" y="2709863"/>
          <p14:tracePt t="22573" x="4806950" y="2709863"/>
          <p14:tracePt t="22588" x="5045075" y="2667000"/>
          <p14:tracePt t="22604" x="5105400" y="2633663"/>
          <p14:tracePt t="22621" x="5130800" y="2633663"/>
          <p14:tracePt t="22901" x="5092700" y="2633663"/>
          <p14:tracePt t="22907" x="5045075" y="2633663"/>
          <p14:tracePt t="22922" x="5019675" y="2633663"/>
          <p14:tracePt t="25771" x="4956175" y="2633663"/>
          <p14:tracePt t="25789" x="4883150" y="2565400"/>
          <p14:tracePt t="25795" x="4811713" y="2527300"/>
          <p14:tracePt t="25805" x="4781550" y="2497138"/>
          <p14:tracePt t="25821" x="4718050" y="2497138"/>
          <p14:tracePt t="25838" x="4700588" y="2540000"/>
          <p14:tracePt t="25855" x="4670425" y="2582863"/>
          <p14:tracePt t="26188" x="4695825" y="2611438"/>
          <p14:tracePt t="26196" x="4721225" y="2611438"/>
          <p14:tracePt t="26205" x="4721225" y="2638425"/>
          <p14:tracePt t="26222" x="4751388" y="2651125"/>
          <p14:tracePt t="26237" x="4751388" y="2679700"/>
          <p14:tracePt t="26254" x="4708525" y="2757488"/>
          <p14:tracePt t="26284" x="4679950" y="2786063"/>
          <p14:tracePt t="26300" x="4667250" y="2798763"/>
          <p14:tracePt t="26324" x="4679950" y="2841625"/>
          <p14:tracePt t="26740" x="4705350" y="2841625"/>
          <p14:tracePt t="26763" x="4811713" y="2841625"/>
          <p14:tracePt t="26772" x="5092700" y="2841625"/>
          <p14:tracePt t="26779" x="5470525" y="2947988"/>
          <p14:tracePt t="26788" x="5768975" y="3046413"/>
          <p14:tracePt t="26805" x="6075363" y="3178175"/>
          <p14:tracePt t="26821" x="6088063" y="3190875"/>
          <p14:tracePt t="26844" x="6088063" y="3216275"/>
          <p14:tracePt t="26854" x="6088063" y="3241675"/>
          <p14:tracePt t="26870" x="6088063" y="3267075"/>
          <p14:tracePt t="26887" x="6100763" y="3279775"/>
          <p14:tracePt t="26891" x="6126163" y="3309938"/>
          <p14:tracePt t="26905" x="6151563" y="3309938"/>
          <p14:tracePt t="26921" x="6181725" y="3309938"/>
          <p14:tracePt t="26948" x="6207125" y="3309938"/>
          <p14:tracePt t="26963" x="6219825" y="3317875"/>
          <p14:tracePt t="26970" x="6232525" y="3330575"/>
          <p14:tracePt t="26988" x="6270625" y="3343275"/>
          <p14:tracePt t="27005" x="6342063" y="3416300"/>
          <p14:tracePt t="27022" x="6457950" y="3467100"/>
          <p14:tracePt t="27038" x="6610350" y="3484563"/>
          <p14:tracePt t="27055" x="6797675" y="3517900"/>
          <p14:tracePt t="27072" x="7027863" y="3517900"/>
          <p14:tracePt t="27075" x="7142163" y="3517900"/>
          <p14:tracePt t="27088" x="7312025" y="3517900"/>
          <p14:tracePt t="27091" x="7427913" y="3517900"/>
          <p14:tracePt t="27105" x="7580313" y="3459163"/>
          <p14:tracePt t="27107" x="7597775" y="3411538"/>
          <p14:tracePt t="27121" x="7648575" y="3340100"/>
          <p14:tracePt t="27124" x="7648575" y="3254375"/>
          <p14:tracePt t="27137" x="7648575" y="3190875"/>
          <p14:tracePt t="27140" x="7623175" y="3140075"/>
          <p14:tracePt t="27154" x="7337425" y="2884488"/>
          <p14:tracePt t="27171" x="6457950" y="2544763"/>
          <p14:tracePt t="27187" x="4926013" y="2208213"/>
          <p14:tracePt t="27204" x="3024188" y="1973263"/>
          <p14:tracePt t="27221" x="977900" y="1808163"/>
          <p14:tracePt t="27388" x="969963" y="4892675"/>
          <p14:tracePt t="27404" x="2263775" y="4964113"/>
          <p14:tracePt t="27421" x="3365500" y="4964113"/>
          <p14:tracePt t="27438" x="4125913" y="4738688"/>
          <p14:tracePt t="27454" x="4598988" y="4500563"/>
          <p14:tracePt t="27470" x="4786313" y="4271963"/>
          <p14:tracePt t="27488" x="4827588" y="4084638"/>
          <p14:tracePt t="27491" x="4827588" y="4021138"/>
          <p14:tracePt t="27503" x="4776788" y="3927475"/>
          <p14:tracePt t="27520" x="4606925" y="3671888"/>
          <p14:tracePt t="27524" x="4475163" y="3540125"/>
          <p14:tracePt t="27537" x="4292600" y="3449638"/>
          <p14:tracePt t="27540" x="4164013" y="3365500"/>
          <p14:tracePt t="27555" x="3922713" y="3284538"/>
          <p14:tracePt t="27571" x="3794125" y="3284538"/>
          <p14:tracePt t="27588" x="3700463" y="3284538"/>
          <p14:tracePt t="27604" x="3586163" y="3360738"/>
          <p14:tracePt t="27620" x="3509963" y="3552825"/>
          <p14:tracePt t="27637" x="3475038" y="3740150"/>
          <p14:tracePt t="27654" x="3475038" y="3917950"/>
          <p14:tracePt t="27670" x="3500438" y="4029075"/>
          <p14:tracePt t="27688" x="3616325" y="4097338"/>
          <p14:tracePt t="27691" x="3730625" y="4135438"/>
          <p14:tracePt t="27704" x="3854450" y="4173538"/>
          <p14:tracePt t="27707" x="4024313" y="4173538"/>
          <p14:tracePt t="27721" x="4138613" y="4173538"/>
          <p14:tracePt t="27724" x="4254500" y="4173538"/>
          <p14:tracePt t="27738" x="4483100" y="4173538"/>
          <p14:tracePt t="27755" x="4768850" y="4173538"/>
          <p14:tracePt t="27772" x="5024438" y="4054475"/>
          <p14:tracePt t="27790" x="5168900" y="3940175"/>
          <p14:tracePt t="27804" x="5249863" y="3862388"/>
          <p14:tracePt t="27820" x="5249863" y="3768725"/>
          <p14:tracePt t="27837" x="5249863" y="3662363"/>
          <p14:tracePt t="27854" x="5121275" y="3514725"/>
          <p14:tracePt t="27871" x="4819650" y="3382963"/>
          <p14:tracePt t="27888" x="4522788" y="3302000"/>
          <p14:tracePt t="27891" x="4398963" y="3259138"/>
          <p14:tracePt t="27904" x="4219575" y="3216275"/>
          <p14:tracePt t="27907" x="4079875" y="3216275"/>
          <p14:tracePt t="27921" x="3935413" y="3216275"/>
          <p14:tracePt t="27924" x="3819525" y="3216275"/>
          <p14:tracePt t="27938" x="3705225" y="3216275"/>
          <p14:tracePt t="27941" x="3590925" y="3216275"/>
          <p14:tracePt t="27955" x="3441700" y="3322638"/>
          <p14:tracePt t="27972" x="3335338" y="3471863"/>
          <p14:tracePt t="27988" x="3279775" y="3629025"/>
          <p14:tracePt t="28004" x="3279775" y="3798888"/>
          <p14:tracePt t="28022" x="3279775" y="3892550"/>
          <p14:tracePt t="28038" x="3360738" y="4006850"/>
          <p14:tracePt t="28054" x="3581400" y="4113213"/>
          <p14:tracePt t="28070" x="3849688" y="4173538"/>
          <p14:tracePt t="28088" x="4249738" y="4219575"/>
          <p14:tracePt t="28091" x="4364038" y="4219575"/>
          <p14:tracePt t="28105" x="4535488" y="4219575"/>
          <p14:tracePt t="28108" x="4624388" y="4219575"/>
          <p14:tracePt t="28121" x="4687888" y="4206875"/>
          <p14:tracePt t="28124" x="4738688" y="4160838"/>
          <p14:tracePt t="28138" x="4751388" y="4148138"/>
          <p14:tracePt t="28141" x="4776788" y="4117975"/>
          <p14:tracePt t="28154" x="4776788" y="4033838"/>
          <p14:tracePt t="28157" x="4776788" y="3948113"/>
          <p14:tracePt t="28171" x="4776788" y="3821113"/>
          <p14:tracePt t="28188" x="4692650" y="3659188"/>
          <p14:tracePt t="28205" x="4564063" y="3530600"/>
          <p14:tracePt t="28221" x="4445000" y="3446463"/>
          <p14:tracePt t="28238" x="4267200" y="3446463"/>
          <p14:tracePt t="28255" x="4097338" y="3446463"/>
          <p14:tracePt t="28271" x="3948113" y="3459163"/>
          <p14:tracePt t="28288" x="3875088" y="3598863"/>
          <p14:tracePt t="28291" x="3875088" y="3717925"/>
          <p14:tracePt t="28304" x="3875088" y="3781425"/>
          <p14:tracePt t="28321" x="3887788" y="3887788"/>
          <p14:tracePt t="28324" x="3960813" y="3960813"/>
          <p14:tracePt t="28337" x="4006850" y="3994150"/>
          <p14:tracePt t="28341" x="4117975" y="4033838"/>
          <p14:tracePt t="28355" x="4330700" y="4071938"/>
          <p14:tracePt t="28371" x="4614863" y="4071938"/>
          <p14:tracePt t="28387" x="4845050" y="4071938"/>
          <p14:tracePt t="28404" x="5075238" y="3930650"/>
          <p14:tracePt t="28420" x="5186363" y="3786188"/>
          <p14:tracePt t="28438" x="5224463" y="3649663"/>
          <p14:tracePt t="28455" x="5176838" y="3492500"/>
          <p14:tracePt t="28471" x="5070475" y="3343275"/>
          <p14:tracePt t="28489" x="4875213" y="3267075"/>
          <p14:tracePt t="28491" x="4806950" y="3233738"/>
          <p14:tracePt t="28504" x="4692650" y="3233738"/>
          <p14:tracePt t="28506" x="4576763" y="3233738"/>
          <p14:tracePt t="28521" x="4513263" y="3233738"/>
          <p14:tracePt t="28524" x="4429125" y="3233738"/>
          <p14:tracePt t="28537" x="4300538" y="3289300"/>
          <p14:tracePt t="28540" x="4300538" y="3317875"/>
          <p14:tracePt t="28555" x="4267200" y="3492500"/>
          <p14:tracePt t="28571" x="4267200" y="3641725"/>
          <p14:tracePt t="28588" x="4330700" y="3760788"/>
          <p14:tracePt t="28604" x="4454525" y="3841750"/>
          <p14:tracePt t="28620" x="4718050" y="3884613"/>
          <p14:tracePt t="28638" x="4921250" y="3884613"/>
          <p14:tracePt t="28654" x="5057775" y="3884613"/>
          <p14:tracePt t="28671" x="5105400" y="3811588"/>
          <p14:tracePt t="28688" x="5105400" y="3692525"/>
          <p14:tracePt t="28691" x="5105400" y="3629025"/>
          <p14:tracePt t="28709" x="5105400" y="3565525"/>
          <p14:tracePt t="28721" x="5080000" y="3535363"/>
          <p14:tracePt t="28738" x="5067300" y="3522663"/>
          <p14:tracePt t="28780" x="5040313" y="3522663"/>
          <p14:tracePt t="28820" x="5027613" y="3530600"/>
          <p14:tracePt t="29092" x="5027613" y="3556000"/>
          <p14:tracePt t="29149" x="5037138" y="3565525"/>
          <p14:tracePt t="29188" x="5080000" y="3556000"/>
          <p14:tracePt t="29195" x="5087938" y="3543300"/>
          <p14:tracePt t="29205" x="5118100" y="3517900"/>
          <p14:tracePt t="29220" x="5164138" y="3502025"/>
          <p14:tracePt t="29238" x="5240338" y="3454400"/>
          <p14:tracePt t="29254" x="5334000" y="3424238"/>
          <p14:tracePt t="29271" x="5427663" y="3424238"/>
          <p14:tracePt t="29288" x="5478463" y="3424238"/>
          <p14:tracePt t="29291" x="5543550" y="3424238"/>
          <p14:tracePt t="29305" x="5637213" y="3386138"/>
          <p14:tracePt t="29308" x="5678488" y="3386138"/>
          <p14:tracePt t="29321" x="5743575" y="3386138"/>
          <p14:tracePt t="29324" x="5807075" y="3386138"/>
          <p14:tracePt t="29336" x="5891213" y="3386138"/>
          <p14:tracePt t="29354" x="6007100" y="3386138"/>
          <p14:tracePt t="29357" x="6091238" y="3386138"/>
          <p14:tracePt t="29370" x="6245225" y="3386138"/>
          <p14:tracePt t="29387" x="6419850" y="3352800"/>
          <p14:tracePt t="29405" x="6559550" y="3317875"/>
          <p14:tracePt t="29420" x="6683375" y="3317875"/>
          <p14:tracePt t="29437" x="6777038" y="3289300"/>
          <p14:tracePt t="29455" x="6832600" y="3289300"/>
          <p14:tracePt t="29471" x="6926263" y="3289300"/>
          <p14:tracePt t="29488" x="7018338" y="3254375"/>
          <p14:tracePt t="29491" x="7083425" y="3254375"/>
          <p14:tracePt t="29504" x="7189788" y="3254375"/>
          <p14:tracePt t="29507" x="7218363" y="3254375"/>
          <p14:tracePt t="29521" x="7324725" y="3254375"/>
          <p14:tracePt t="29524" x="7389813" y="3254375"/>
          <p14:tracePt t="29537" x="7496175" y="3254375"/>
          <p14:tracePt t="29540" x="7567613" y="3284538"/>
          <p14:tracePt t="29555" x="7661275" y="3314700"/>
          <p14:tracePt t="29571" x="7797800" y="3386138"/>
          <p14:tracePt t="29588" x="7912100" y="3403600"/>
          <p14:tracePt t="29604" x="8031163" y="3454400"/>
          <p14:tracePt t="29620" x="8167688" y="3522663"/>
          <p14:tracePt t="29638" x="8228013" y="3552825"/>
          <p14:tracePt t="29655" x="8286750" y="3611563"/>
          <p14:tracePt t="29670" x="8342313" y="3641725"/>
          <p14:tracePt t="29687" x="8385175" y="3684588"/>
          <p14:tracePt t="29704" x="8413750" y="3714750"/>
          <p14:tracePt t="29720" x="8426450" y="3760788"/>
          <p14:tracePt t="29738" x="8440738" y="3773488"/>
          <p14:tracePt t="29755" x="8431213" y="3846513"/>
          <p14:tracePt t="29772" x="8418513" y="3859213"/>
          <p14:tracePt t="29788" x="8401050" y="3930650"/>
          <p14:tracePt t="29805" x="8362950" y="3968750"/>
          <p14:tracePt t="29820" x="8334375" y="4024313"/>
          <p14:tracePt t="29837" x="8334375" y="4054475"/>
          <p14:tracePt t="29854" x="8304213" y="4113213"/>
          <p14:tracePt t="29871" x="8304213" y="4140200"/>
          <p14:tracePt t="29888" x="8291513" y="4148138"/>
          <p14:tracePt t="29891" x="8281988" y="4160838"/>
          <p14:tracePt t="30036" x="8269288" y="4173538"/>
          <p14:tracePt t="30092" x="8243888" y="4173538"/>
          <p14:tracePt t="30268" x="8231188" y="4186238"/>
          <p14:tracePt t="30276" x="8231188" y="4211638"/>
          <p14:tracePt t="30287" x="8231188" y="4237038"/>
          <p14:tracePt t="30304" x="8231188" y="4292600"/>
          <p14:tracePt t="30307" x="8231188" y="4322763"/>
          <p14:tracePt t="30320" x="8231188" y="4348163"/>
          <p14:tracePt t="30340" x="8231188" y="4373563"/>
          <p14:tracePt t="30364" x="8218488" y="4386263"/>
          <p14:tracePt t="30371" x="8205788" y="4398963"/>
          <p14:tracePt t="30389" x="8193088" y="4411663"/>
          <p14:tracePt t="30404" x="8167688" y="4411663"/>
          <p14:tracePt t="30420" x="8154988" y="4424363"/>
          <p14:tracePt t="30437" x="8147050" y="4437063"/>
          <p14:tracePt t="30460" x="8121650" y="4437063"/>
          <p14:tracePt t="30492" x="8091488" y="4437063"/>
          <p14:tracePt t="30508" x="8066088" y="4437063"/>
          <p14:tracePt t="30515" x="8035925" y="4437063"/>
          <p14:tracePt t="30541" x="7988300" y="4391025"/>
          <p14:tracePt t="30548" x="7959725" y="4360863"/>
          <p14:tracePt t="30556" x="7959725" y="4313238"/>
          <p14:tracePt t="30571" x="7924800" y="4267200"/>
          <p14:tracePt t="30588" x="7924800" y="4241800"/>
          <p14:tracePt t="30636" x="7934325" y="4229100"/>
          <p14:tracePt t="30651" x="7947025" y="4229100"/>
          <p14:tracePt t="30660" x="7959725" y="4229100"/>
          <p14:tracePt t="30671" x="7985125" y="4229100"/>
          <p14:tracePt t="30687" x="8116888" y="4259263"/>
          <p14:tracePt t="30704" x="8218488" y="4335463"/>
          <p14:tracePt t="30707" x="8248650" y="4365625"/>
          <p14:tracePt t="30720" x="8316913" y="4398963"/>
          <p14:tracePt t="30723" x="8347075" y="4398963"/>
          <p14:tracePt t="30738" x="8375650" y="4429125"/>
          <p14:tracePt t="30741" x="8388350" y="4441825"/>
          <p14:tracePt t="30754" x="8397875" y="4454525"/>
          <p14:tracePt t="30771" x="8410575" y="4467225"/>
          <p14:tracePt t="30787" x="8423275" y="4479925"/>
          <p14:tracePt t="30821" x="8435975" y="4487863"/>
          <p14:tracePt t="30844" x="8435975" y="4513263"/>
          <p14:tracePt t="30860" x="8466138" y="4548188"/>
          <p14:tracePt t="30876" x="8466138" y="4573588"/>
          <p14:tracePt t="30884" x="8482013" y="4619625"/>
          <p14:tracePt t="30900" x="8494713" y="4632325"/>
          <p14:tracePt t="30908" x="8494713" y="4657725"/>
          <p14:tracePt t="30921" x="8524875" y="4687888"/>
          <p14:tracePt t="30923" x="8524875" y="4713288"/>
          <p14:tracePt t="30937" x="8524875" y="4743450"/>
          <p14:tracePt t="30940" x="8524875" y="4768850"/>
          <p14:tracePt t="30954" x="8524875" y="4799013"/>
          <p14:tracePt t="30956" x="8555038" y="4829175"/>
          <p14:tracePt t="30972" x="8585200" y="4884738"/>
          <p14:tracePt t="30987" x="8618538" y="4981575"/>
          <p14:tracePt t="31004" x="8648700" y="5037138"/>
          <p14:tracePt t="31021" x="8686800" y="5075238"/>
          <p14:tracePt t="31038" x="8699500" y="5113338"/>
          <p14:tracePt t="31054" x="8758238" y="5173663"/>
          <p14:tracePt t="31071" x="8772525" y="5216525"/>
          <p14:tracePt t="31087" x="8797925" y="5237163"/>
          <p14:tracePt t="31092" x="8810625" y="5249863"/>
          <p14:tracePt t="31109" x="8823325" y="5262563"/>
          <p14:tracePt t="31121" x="8831263" y="5275263"/>
          <p14:tracePt t="31140" x="8843963" y="5287963"/>
          <p14:tracePt t="31172" x="8869363" y="5287963"/>
          <p14:tracePt t="31364" x="8848725" y="5287963"/>
          <p14:tracePt t="31380" x="8823325" y="5287963"/>
          <p14:tracePt t="31396" x="8793163" y="5287963"/>
          <p14:tracePt t="31405" x="8767763" y="5287963"/>
          <p14:tracePt t="31421" x="8737600" y="5287963"/>
          <p14:tracePt t="31437" x="8686800" y="5287963"/>
          <p14:tracePt t="31454" x="8631238" y="5287963"/>
          <p14:tracePt t="31470" x="8537575" y="5287963"/>
          <p14:tracePt t="31487" x="8448675" y="5287963"/>
          <p14:tracePt t="31504" x="8423275" y="5287963"/>
          <p14:tracePt t="31507" x="8393113" y="5287963"/>
          <p14:tracePt t="31521" x="8380413" y="5280025"/>
          <p14:tracePt t="31537" x="8372475" y="5267325"/>
          <p14:tracePt t="31541" x="8359775" y="5254625"/>
          <p14:tracePt t="31554" x="8347075" y="5241925"/>
          <p14:tracePt t="31621" x="8334375" y="5232400"/>
          <p14:tracePt t="31652" x="8334375" y="5203825"/>
          <p14:tracePt t="31772" x="8334375" y="5229225"/>
          <p14:tracePt t="31779" x="8334375" y="5254625"/>
          <p14:tracePt t="31788" x="8334375" y="5283200"/>
          <p14:tracePt t="31804" x="8334375" y="5310188"/>
          <p14:tracePt t="31821" x="8334375" y="5335588"/>
          <p14:tracePt t="31837" x="8334375" y="5364163"/>
          <p14:tracePt t="32035" x="8320088" y="5376863"/>
          <p14:tracePt t="32052" x="8294688" y="5376863"/>
          <p14:tracePt t="32067" x="8281988" y="5368925"/>
          <p14:tracePt t="32076" x="8269288" y="5326063"/>
          <p14:tracePt t="32088" x="8256588" y="5313363"/>
          <p14:tracePt t="32091" x="8256588" y="5287963"/>
          <p14:tracePt t="32104" x="8256588" y="5262563"/>
          <p14:tracePt t="32107" x="8256588" y="5232400"/>
          <p14:tracePt t="32119" x="8256588" y="5168900"/>
          <p14:tracePt t="32138" x="8223250" y="5075238"/>
          <p14:tracePt t="32140" x="8223250" y="5049838"/>
          <p14:tracePt t="32154" x="8223250" y="5019675"/>
          <p14:tracePt t="32156" x="8223250" y="4956175"/>
          <p14:tracePt t="32171" x="8223250" y="4930775"/>
          <p14:tracePt t="32188" x="8223250" y="4905375"/>
          <p14:tracePt t="32204" x="8223250" y="4875213"/>
          <p14:tracePt t="32220" x="8223250" y="4849813"/>
          <p14:tracePt t="32237" x="8223250" y="4819650"/>
          <p14:tracePt t="32291" x="8223250" y="4794250"/>
          <p14:tracePt t="32372" x="8223250" y="4768850"/>
          <p14:tracePt t="32404" x="8223250" y="4738688"/>
          <p14:tracePt t="32422" x="8210550" y="4725988"/>
          <p14:tracePt t="32427" x="8197850" y="4687888"/>
          <p14:tracePt t="32437" x="8167688" y="4654550"/>
          <p14:tracePt t="32454" x="8154988" y="4581525"/>
          <p14:tracePt t="32471" x="8066088" y="4484688"/>
          <p14:tracePt t="32487" x="8031163" y="4325938"/>
          <p14:tracePt t="32505" x="7967663" y="4229100"/>
          <p14:tracePt t="32508" x="7937500" y="4198938"/>
          <p14:tracePt t="32520" x="7937500" y="4173538"/>
          <p14:tracePt t="32524" x="7937500" y="4143375"/>
          <p14:tracePt t="32540" x="7937500" y="4117975"/>
          <p14:tracePt t="32996" x="7924800" y="4105275"/>
          <p14:tracePt t="33021" x="7899400" y="4105275"/>
          <p14:tracePt t="33061" x="7869238" y="4105275"/>
          <p14:tracePt t="33092" x="7856538" y="4092575"/>
          <p14:tracePt t="33404" x="7848600" y="4079875"/>
          <p14:tracePt t="33411" x="7823200" y="4079875"/>
          <p14:tracePt t="33420" x="7793038" y="4079875"/>
          <p14:tracePt t="33437" x="7623175" y="4079875"/>
          <p14:tracePt t="33453" x="7405688" y="4079875"/>
          <p14:tracePt t="33471" x="7035800" y="4079875"/>
          <p14:tracePt t="33487" x="6716713" y="4037013"/>
          <p14:tracePt t="33504" x="6313488" y="3994150"/>
          <p14:tracePt t="33507" x="6088063" y="3994150"/>
          <p14:tracePt t="33521" x="5913438" y="3952875"/>
          <p14:tracePt t="33524" x="5713413" y="3952875"/>
          <p14:tracePt t="33537" x="5572125" y="3952875"/>
          <p14:tracePt t="33540" x="5453063" y="3952875"/>
          <p14:tracePt t="33554" x="5283200" y="3952875"/>
          <p14:tracePt t="33557" x="5168900" y="3952875"/>
          <p14:tracePt t="33571" x="5019675" y="3965575"/>
          <p14:tracePt t="33587" x="4857750" y="4016375"/>
          <p14:tracePt t="33604" x="4743450" y="4084638"/>
          <p14:tracePt t="33620" x="4602163" y="4168775"/>
          <p14:tracePt t="33637" x="4505325" y="4237038"/>
          <p14:tracePt t="33654" x="4445000" y="4297363"/>
          <p14:tracePt t="33670" x="4348163" y="4360863"/>
          <p14:tracePt t="33688" x="4275138" y="4403725"/>
          <p14:tracePt t="33691" x="4229100" y="4416425"/>
          <p14:tracePt t="33703" x="4181475" y="4432300"/>
          <p14:tracePt t="33720" x="4087813" y="4462463"/>
          <p14:tracePt t="33723" x="4044950" y="4462463"/>
          <p14:tracePt t="33737" x="3998913" y="4462463"/>
          <p14:tracePt t="33740" x="3968750" y="4462463"/>
          <p14:tracePt t="33753" x="3905250" y="4462463"/>
          <p14:tracePt t="33756" x="3879850" y="4462463"/>
          <p14:tracePt t="33771" x="3854450" y="4462463"/>
          <p14:tracePt t="33789" x="3760788" y="4462463"/>
          <p14:tracePt t="33803" x="3667125" y="4432300"/>
          <p14:tracePt t="33820" x="3535363" y="4398963"/>
          <p14:tracePt t="33837" x="3479800" y="4368800"/>
          <p14:tracePt t="33854" x="3449638" y="4368800"/>
          <p14:tracePt t="33871" x="3424238" y="4368800"/>
          <p14:tracePt t="33888" x="3394075" y="4368800"/>
          <p14:tracePt t="33904" x="3368675" y="4368800"/>
          <p14:tracePt t="33920" x="3343275" y="4368800"/>
          <p14:tracePt t="33923" x="3313113" y="4368800"/>
          <p14:tracePt t="33941" x="3287713" y="4368800"/>
          <p14:tracePt t="33956" x="3259138" y="4368800"/>
          <p14:tracePt t="33970" x="3233738" y="4368800"/>
          <p14:tracePt t="33973" x="3206750" y="4368800"/>
          <p14:tracePt t="33988" x="3114675" y="4368800"/>
          <p14:tracePt t="34005" x="3059113" y="4368800"/>
          <p14:tracePt t="34023" x="3008313" y="4368800"/>
          <p14:tracePt t="34037" x="2995613" y="4368800"/>
          <p14:tracePt t="34054" x="2981325" y="4368800"/>
          <p14:tracePt t="34077" x="2955925" y="4368800"/>
          <p14:tracePt t="34109" x="2909888" y="4381500"/>
          <p14:tracePt t="34411" x="2917825" y="4394200"/>
          <p14:tracePt t="34421" x="2943225" y="4394200"/>
          <p14:tracePt t="34438" x="2968625" y="4394200"/>
          <p14:tracePt t="34454" x="2998788" y="4394200"/>
          <p14:tracePt t="34470" x="3024188" y="4394200"/>
          <p14:tracePt t="34487" x="3049588" y="4394200"/>
          <p14:tracePt t="34503" x="3079750" y="4394200"/>
          <p14:tracePt t="34506" x="3105150" y="4394200"/>
          <p14:tracePt t="34520" x="3135313" y="4394200"/>
          <p14:tracePt t="34523" x="3160713" y="4394200"/>
          <p14:tracePt t="34538" x="3186113" y="4394200"/>
          <p14:tracePt t="34554" x="3254375" y="4429125"/>
          <p14:tracePt t="34557" x="3305175" y="4459288"/>
          <p14:tracePt t="34570" x="3313113" y="4459288"/>
          <p14:tracePt t="34587" x="3340100" y="4459288"/>
          <p14:tracePt t="34605" x="3368675" y="4459288"/>
          <p14:tracePt t="34651" x="3394075" y="4459288"/>
          <p14:tracePt t="34660" x="3424238" y="4459288"/>
          <p14:tracePt t="34671" x="3449638" y="4459288"/>
          <p14:tracePt t="34687" x="3497263" y="4432300"/>
          <p14:tracePt t="34703" x="3509963" y="4432300"/>
          <p14:tracePt t="34720" x="3535363" y="4406900"/>
          <p14:tracePt t="34748" x="3560763" y="4406900"/>
          <p14:tracePt t="34756" x="3586163" y="4406900"/>
          <p14:tracePt t="34770" x="3611563" y="4381500"/>
          <p14:tracePt t="34788" x="3636963" y="4356100"/>
          <p14:tracePt t="34804" x="3667125" y="4356100"/>
          <p14:tracePt t="34820" x="3722688" y="4325938"/>
          <p14:tracePt t="34838" x="3751263" y="4325938"/>
          <p14:tracePt t="34854" x="3806825" y="4297363"/>
          <p14:tracePt t="34870" x="3871913" y="4297363"/>
          <p14:tracePt t="34887" x="3925888" y="4297363"/>
          <p14:tracePt t="34903" x="3963988" y="4297363"/>
          <p14:tracePt t="34921" x="4003675" y="4297363"/>
          <p14:tracePt t="34924" x="4029075" y="4297363"/>
          <p14:tracePt t="34937" x="4057650" y="4297363"/>
          <p14:tracePt t="34953" x="4084638" y="4297363"/>
          <p14:tracePt t="34956" x="4113213" y="4297363"/>
          <p14:tracePt t="34971" x="4168775" y="4318000"/>
          <p14:tracePt t="34986" x="4262438" y="4352925"/>
          <p14:tracePt t="35004" x="4356100" y="4352925"/>
          <p14:tracePt t="35021" x="4445000" y="4352925"/>
          <p14:tracePt t="35038" x="4500563" y="4352925"/>
          <p14:tracePt t="35054" x="4556125" y="4352925"/>
          <p14:tracePt t="35071" x="4619625" y="4352925"/>
          <p14:tracePt t="35087" x="4675188" y="4352925"/>
          <p14:tracePt t="35104" x="4721225" y="4343400"/>
          <p14:tracePt t="35148" x="4730750" y="4330700"/>
          <p14:tracePt t="35157" x="4743450" y="4318000"/>
          <p14:tracePt t="35164" x="4756150" y="4305300"/>
          <p14:tracePt t="35187" x="4781550" y="4305300"/>
          <p14:tracePt t="35205" x="4827588" y="4287838"/>
          <p14:tracePt t="35220" x="4840288" y="4275138"/>
          <p14:tracePt t="35228" x="4867275" y="4275138"/>
          <p14:tracePt t="35237" x="4879975" y="4267200"/>
          <p14:tracePt t="35254" x="4905375" y="4241800"/>
          <p14:tracePt t="35270" x="4913313" y="4229100"/>
          <p14:tracePt t="35292" x="4938713" y="4229100"/>
          <p14:tracePt t="35331" x="4968875" y="4229100"/>
          <p14:tracePt t="35341" x="4994275" y="4229100"/>
          <p14:tracePt t="35347" x="5057775" y="4229100"/>
          <p14:tracePt t="35357" x="5087938" y="4229100"/>
          <p14:tracePt t="35371" x="5211763" y="4229100"/>
          <p14:tracePt t="35389" x="5308600" y="4259263"/>
          <p14:tracePt t="35405" x="5402263" y="4287838"/>
          <p14:tracePt t="35421" x="5457825" y="4322763"/>
          <p14:tracePt t="35444" x="5487988" y="4322763"/>
          <p14:tracePt t="35484" x="5513388" y="4322763"/>
          <p14:tracePt t="35491" x="5526088" y="4322763"/>
          <p14:tracePt t="35504" x="5538788" y="4322763"/>
          <p14:tracePt t="35520" x="5564188" y="4322763"/>
          <p14:tracePt t="35580" x="5589588" y="4322763"/>
          <p14:tracePt t="35587" x="5637213" y="4310063"/>
          <p14:tracePt t="35604" x="5675313" y="4297363"/>
          <p14:tracePt t="35620" x="5743575" y="4262438"/>
          <p14:tracePt t="35637" x="5797550" y="4262438"/>
          <p14:tracePt t="35653" x="5822950" y="4262438"/>
          <p14:tracePt t="35716" x="5853113" y="4262438"/>
          <p14:tracePt t="35748" x="5878513" y="4262438"/>
          <p14:tracePt t="35772" x="5903913" y="4262438"/>
          <p14:tracePt t="35780" x="5934075" y="4262438"/>
          <p14:tracePt t="35788" x="5959475" y="4262438"/>
          <p14:tracePt t="35805" x="5989638" y="4262438"/>
          <p14:tracePt t="35821" x="6027738" y="4271963"/>
          <p14:tracePt t="35837" x="6040438" y="4284663"/>
          <p14:tracePt t="35854" x="6091238" y="4284663"/>
          <p14:tracePt t="35870" x="6116638" y="4305300"/>
          <p14:tracePt t="35887" x="6142038" y="4305300"/>
          <p14:tracePt t="35904" x="6169025" y="4305300"/>
          <p14:tracePt t="35920" x="6197600" y="4305300"/>
          <p14:tracePt t="35937" x="6223000" y="4305300"/>
          <p14:tracePt t="35954" x="6253163" y="4305300"/>
          <p14:tracePt t="35957" x="6278563" y="4305300"/>
          <p14:tracePt t="35970" x="6303963" y="4305300"/>
          <p14:tracePt t="35987" x="6364288" y="4279900"/>
          <p14:tracePt t="36005" x="6419850" y="4279900"/>
          <p14:tracePt t="36020" x="6470650" y="4279900"/>
          <p14:tracePt t="36037" x="6526213" y="4279900"/>
          <p14:tracePt t="36053" x="6584950" y="4249738"/>
          <p14:tracePt t="36071" x="6610350" y="4249738"/>
          <p14:tracePt t="36088" x="6640513" y="4249738"/>
          <p14:tracePt t="36091" x="6665913" y="4249738"/>
          <p14:tracePt t="36116" x="6729413" y="4249738"/>
          <p14:tracePt t="36125" x="6742113" y="4237038"/>
          <p14:tracePt t="36196" x="6742113" y="4259263"/>
          <p14:tracePt t="36203" x="6742113" y="4287838"/>
          <p14:tracePt t="36221" x="6729413" y="4335463"/>
          <p14:tracePt t="36236" x="6673850" y="4391025"/>
          <p14:tracePt t="36253" x="6619875" y="4419600"/>
          <p14:tracePt t="36270" x="6521450" y="4454525"/>
          <p14:tracePt t="36287" x="6470650" y="4454525"/>
          <p14:tracePt t="36304" x="6394450" y="4454525"/>
          <p14:tracePt t="36307" x="6351588" y="4454525"/>
          <p14:tracePt t="36320" x="6288088" y="4454525"/>
          <p14:tracePt t="36323" x="6223000" y="4454525"/>
          <p14:tracePt t="36337" x="6159500" y="4454525"/>
          <p14:tracePt t="36340" x="6096000" y="4454525"/>
          <p14:tracePt t="36354" x="6032500" y="4454525"/>
          <p14:tracePt t="36356" x="6007100" y="4454525"/>
          <p14:tracePt t="36371" x="5895975" y="4441825"/>
          <p14:tracePt t="36389" x="5857875" y="4429125"/>
          <p14:tracePt t="36404" x="5827713" y="4429125"/>
          <p14:tracePt t="36420" x="5776913" y="4429125"/>
          <p14:tracePt t="36437" x="5721350" y="4429125"/>
          <p14:tracePt t="36454" x="5665788" y="4429125"/>
          <p14:tracePt t="36470" x="5611813" y="4429125"/>
          <p14:tracePt t="36486" x="5556250" y="4429125"/>
          <p14:tracePt t="36504" x="5505450" y="4429125"/>
          <p14:tracePt t="36531" x="5457825" y="4441825"/>
          <p14:tracePt t="36660" x="5462588" y="4454525"/>
          <p14:tracePt t="36676" x="5487988" y="4454525"/>
          <p14:tracePt t="36692" x="5518150" y="4454525"/>
          <p14:tracePt t="36748" x="5543550" y="4454525"/>
          <p14:tracePt t="36804" x="5556250" y="4445000"/>
          <p14:tracePt t="36821" x="5546725" y="4432300"/>
          <p14:tracePt t="36828" x="5487988" y="4403725"/>
          <p14:tracePt t="36837" x="5462588" y="4403725"/>
          <p14:tracePt t="36853" x="5202238" y="4343400"/>
          <p14:tracePt t="36870" x="4933950" y="4284663"/>
          <p14:tracePt t="36887" x="4649788" y="4284663"/>
          <p14:tracePt t="36904" x="4194175" y="4284663"/>
          <p14:tracePt t="36907" x="4024313" y="4284663"/>
          <p14:tracePt t="36920" x="3854450" y="4284663"/>
          <p14:tracePt t="36923" x="3713163" y="4284663"/>
          <p14:tracePt t="36938" x="3568700" y="4284663"/>
          <p14:tracePt t="36941" x="3446463" y="4318000"/>
          <p14:tracePt t="36954" x="3330575" y="4318000"/>
          <p14:tracePt t="36956" x="3267075" y="4318000"/>
          <p14:tracePt t="36971" x="3211513" y="4352925"/>
          <p14:tracePt t="36987" x="3181350" y="4352925"/>
          <p14:tracePt t="37005" x="3155950" y="4352925"/>
          <p14:tracePt t="37108" x="3127375" y="4352925"/>
          <p14:tracePt t="37132" x="3100388" y="4352925"/>
          <p14:tracePt t="37147" x="3074988" y="4352925"/>
          <p14:tracePt t="37157" x="3046413" y="4352925"/>
          <p14:tracePt t="37164" x="2981325" y="4352925"/>
          <p14:tracePt t="37172" x="2917825" y="4352925"/>
          <p14:tracePt t="37188" x="2697163" y="4352925"/>
          <p14:tracePt t="37205" x="2492375" y="4352925"/>
          <p14:tracePt t="37221" x="2284413" y="4352925"/>
          <p14:tracePt t="37237" x="2228850" y="4325938"/>
          <p14:tracePt t="37253" x="2144713" y="4325938"/>
          <p14:tracePt t="37271" x="2117725" y="4325938"/>
          <p14:tracePt t="37286" x="2089150" y="4325938"/>
          <p14:tracePt t="37364" x="2063750" y="4325938"/>
          <p14:tracePt t="37516" x="2084388" y="4325938"/>
          <p14:tracePt t="37541" x="2114550" y="4325938"/>
          <p14:tracePt t="37548" x="2139950" y="4325938"/>
          <p14:tracePt t="37564" x="2165350" y="4325938"/>
          <p14:tracePt t="37571" x="2178050" y="4325938"/>
          <p14:tracePt t="37587" x="2216150" y="4325938"/>
          <p14:tracePt t="37604" x="2347913" y="4356100"/>
          <p14:tracePt t="37620" x="2555875" y="4373563"/>
          <p14:tracePt t="37637" x="2765425" y="4394200"/>
          <p14:tracePt t="37654" x="3003550" y="4429125"/>
          <p14:tracePt t="37671" x="3236913" y="4429125"/>
          <p14:tracePt t="37687" x="3406775" y="4429125"/>
          <p14:tracePt t="37704" x="3692525" y="4429125"/>
          <p14:tracePt t="37707" x="3836988" y="4429125"/>
          <p14:tracePt t="37720" x="3978275" y="4429125"/>
          <p14:tracePt t="37724" x="4092575" y="4429125"/>
          <p14:tracePt t="37737" x="4211638" y="4429125"/>
          <p14:tracePt t="37740" x="4325938" y="4429125"/>
          <p14:tracePt t="37754" x="4389438" y="4429125"/>
          <p14:tracePt t="37757" x="4454525" y="4429125"/>
          <p14:tracePt t="37770" x="4581525" y="4429125"/>
          <p14:tracePt t="37787" x="4670425" y="4429125"/>
          <p14:tracePt t="37803" x="4725988" y="4429125"/>
          <p14:tracePt t="37820" x="4751388" y="4429125"/>
          <p14:tracePt t="37837" x="4806950" y="4429125"/>
          <p14:tracePt t="37854" x="4938713" y="4403725"/>
          <p14:tracePt t="37870" x="5067300" y="4403725"/>
          <p14:tracePt t="37886" x="5214938" y="4403725"/>
          <p14:tracePt t="37903" x="5364163" y="4403725"/>
          <p14:tracePt t="37920" x="5495925" y="4403725"/>
          <p14:tracePt t="37923" x="5602288" y="4403725"/>
          <p14:tracePt t="37936" x="5665788" y="4403725"/>
          <p14:tracePt t="37940" x="5730875" y="4403725"/>
          <p14:tracePt t="37954" x="5794375" y="4403725"/>
          <p14:tracePt t="37956" x="5878513" y="4403725"/>
          <p14:tracePt t="37971" x="6032500" y="4403725"/>
          <p14:tracePt t="37987" x="6202363" y="4403725"/>
          <p14:tracePt t="38003" x="6372225" y="4403725"/>
          <p14:tracePt t="38020" x="6500813" y="4403725"/>
          <p14:tracePt t="38036" x="6627813" y="4403725"/>
          <p14:tracePt t="38054" x="6754813" y="4403725"/>
          <p14:tracePt t="38070" x="6891338" y="4403725"/>
          <p14:tracePt t="38087" x="6980238" y="4403725"/>
          <p14:tracePt t="38090" x="7045325" y="4403725"/>
          <p14:tracePt t="38103" x="7073900" y="4403725"/>
          <p14:tracePt t="38106" x="7099300" y="4403725"/>
          <p14:tracePt t="38121" x="7185025" y="4381500"/>
          <p14:tracePt t="38123" x="7197725" y="4373563"/>
          <p14:tracePt t="38137" x="7291388" y="4373563"/>
          <p14:tracePt t="38140" x="7321550" y="4373563"/>
          <p14:tracePt t="38154" x="7389813" y="4338638"/>
          <p14:tracePt t="38157" x="7415213" y="4338638"/>
          <p14:tracePt t="38171" x="7508875" y="4338638"/>
          <p14:tracePt t="38188" x="7597775" y="4338638"/>
          <p14:tracePt t="38205" x="7623175" y="4338638"/>
          <p14:tracePt t="38220" x="7653338" y="4338638"/>
          <p14:tracePt t="38260" x="7678738" y="4338638"/>
          <p14:tracePt t="38291" x="7704138" y="4338638"/>
          <p14:tracePt t="38300" x="7734300" y="4338638"/>
          <p14:tracePt t="38308" x="7780338" y="4322763"/>
          <p14:tracePt t="38319" x="7827963" y="4305300"/>
          <p14:tracePt t="38338" x="7881938" y="4305300"/>
          <p14:tracePt t="38341" x="7912100" y="4275138"/>
          <p14:tracePt t="38353" x="7937500" y="4275138"/>
          <p14:tracePt t="38370" x="7967663" y="4275138"/>
          <p14:tracePt t="38452" x="7993063" y="4275138"/>
          <p14:tracePt t="38468" x="8040688" y="4259263"/>
          <p14:tracePt t="38476" x="8053388" y="4249738"/>
          <p14:tracePt t="38487" x="8066088" y="4237038"/>
          <p14:tracePt t="38503" x="8066088" y="4211638"/>
          <p14:tracePt t="38520" x="8086725" y="4186238"/>
          <p14:tracePt t="38541" x="8086725" y="4160838"/>
          <p14:tracePt t="38556" x="8086725" y="4135438"/>
          <p14:tracePt t="38572" x="8086725" y="4105275"/>
          <p14:tracePt t="38588" x="8086725" y="4079875"/>
          <p14:tracePt t="38604" x="8078788" y="4041775"/>
          <p14:tracePt t="38619" x="8043863" y="4029075"/>
          <p14:tracePt t="38637" x="8018463" y="4003675"/>
          <p14:tracePt t="38654" x="8005763" y="3990975"/>
          <p14:tracePt t="38724" x="7980363" y="3990975"/>
          <p14:tracePt t="38731" x="7954963" y="3990975"/>
          <p14:tracePt t="38764" x="7924800" y="3990975"/>
          <p14:tracePt t="38780" x="7899400" y="3990975"/>
          <p14:tracePt t="38796" x="7869238" y="3990975"/>
          <p14:tracePt t="38820" x="7843838" y="3990975"/>
          <p14:tracePt t="38827" x="7818438" y="3990975"/>
          <p14:tracePt t="38837" x="7789863" y="3990975"/>
          <p14:tracePt t="38854" x="7734300" y="3990975"/>
          <p14:tracePt t="38870" x="7708900" y="3990975"/>
          <p14:tracePt t="38888" x="7653338" y="3990975"/>
          <p14:tracePt t="38903" x="7562850" y="3990975"/>
          <p14:tracePt t="38920" x="7508875" y="3990975"/>
          <p14:tracePt t="38923" x="7443788" y="3990975"/>
          <p14:tracePt t="38937" x="7418388" y="3990975"/>
          <p14:tracePt t="38940" x="7308850" y="3990975"/>
          <p14:tracePt t="38954" x="7218363" y="3990975"/>
          <p14:tracePt t="38971" x="7091363" y="3990975"/>
          <p14:tracePt t="38986" x="6964363" y="3990975"/>
          <p14:tracePt t="39005" x="6792913" y="3990975"/>
          <p14:tracePt t="39019" x="6661150" y="4021138"/>
          <p14:tracePt t="39037" x="6529388" y="4054475"/>
          <p14:tracePt t="39053" x="6435725" y="4054475"/>
          <p14:tracePt t="39070" x="6346825" y="4054475"/>
          <p14:tracePt t="39087" x="6253163" y="4087813"/>
          <p14:tracePt t="39091" x="6189663" y="4087813"/>
          <p14:tracePt t="39103" x="6126163" y="4087813"/>
          <p14:tracePt t="39107" x="6100763" y="4087813"/>
          <p14:tracePt t="39121" x="6035675" y="4087813"/>
          <p14:tracePt t="39123" x="5989638" y="4087813"/>
          <p14:tracePt t="39137" x="5943600" y="4087813"/>
          <p14:tracePt t="39140" x="5837238" y="4087813"/>
          <p14:tracePt t="39154" x="5810250" y="4087813"/>
          <p14:tracePt t="39156" x="5746750" y="4087813"/>
          <p14:tracePt t="39171" x="5653088" y="4087813"/>
          <p14:tracePt t="39188" x="5530850" y="4087813"/>
          <p14:tracePt t="39206" x="5399088" y="4122738"/>
          <p14:tracePt t="39220" x="5270500" y="4122738"/>
          <p14:tracePt t="39237" x="5092700" y="4156075"/>
          <p14:tracePt t="39253" x="4921250" y="4156075"/>
          <p14:tracePt t="39270" x="4637088" y="4156075"/>
          <p14:tracePt t="39286" x="4351338" y="4156075"/>
          <p14:tracePt t="39303" x="4062413" y="4156075"/>
          <p14:tracePt t="39320" x="3778250" y="4156075"/>
          <p14:tracePt t="39323" x="3654425" y="4122738"/>
          <p14:tracePt t="39338" x="3590925" y="4122738"/>
          <p14:tracePt t="39340" x="3525838" y="4122738"/>
          <p14:tracePt t="39354" x="3459163" y="4087813"/>
          <p14:tracePt t="39356" x="3433763" y="4087813"/>
          <p14:tracePt t="39371" x="3378200" y="4087813"/>
          <p14:tracePt t="39484" x="3436938" y="4087813"/>
          <p14:tracePt t="39491" x="3548063" y="4087813"/>
          <p14:tracePt t="39503" x="3773488" y="4087813"/>
          <p14:tracePt t="39520" x="4445000" y="4237038"/>
          <p14:tracePt t="39523" x="4938713" y="4297363"/>
          <p14:tracePt t="39536" x="5432425" y="4360863"/>
          <p14:tracePt t="39539" x="6032500" y="4424363"/>
          <p14:tracePt t="39553" x="6526213" y="4487863"/>
          <p14:tracePt t="39556" x="6908800" y="4543425"/>
          <p14:tracePt t="39570" x="7342188" y="4598988"/>
          <p14:tracePt t="39572" x="7572375" y="4645025"/>
          <p14:tracePt t="39586" x="7886700" y="4645025"/>
          <p14:tracePt t="39604" x="7916863" y="4645025"/>
          <p14:tracePt t="39819" x="7891463" y="4645025"/>
          <p14:tracePt t="39835" x="7866063" y="4645025"/>
          <p14:tracePt t="39844" x="7818438" y="4632325"/>
          <p14:tracePt t="39853" x="7789863" y="4603750"/>
          <p14:tracePt t="39869" x="7724775" y="4543425"/>
          <p14:tracePt t="39887" x="7669213" y="4487863"/>
          <p14:tracePt t="39890" x="7669213" y="4475163"/>
          <p14:tracePt t="39904" x="7669213" y="4437063"/>
          <p14:tracePt t="39907" x="7640638" y="4406900"/>
          <p14:tracePt t="39920" x="7627938" y="4360863"/>
          <p14:tracePt t="39923" x="7615238" y="4348163"/>
          <p14:tracePt t="39937" x="7602538" y="4305300"/>
          <p14:tracePt t="39940" x="7589838" y="4292600"/>
          <p14:tracePt t="39954" x="7559675" y="4249738"/>
          <p14:tracePt t="39957" x="7559675" y="4237038"/>
          <p14:tracePt t="39970" x="7534275" y="4186238"/>
          <p14:tracePt t="39987" x="7534275" y="4156075"/>
          <p14:tracePt t="40004" x="7534275" y="4130675"/>
          <p14:tracePt t="40044" x="7521575" y="4117975"/>
          <p14:tracePt t="40051" x="7496175" y="4092575"/>
          <p14:tracePt t="40083" x="7431088" y="4092575"/>
          <p14:tracePt t="40091" x="7367588" y="4092575"/>
          <p14:tracePt t="40103" x="7278688" y="4071938"/>
          <p14:tracePt t="40120" x="7167563" y="4059238"/>
          <p14:tracePt t="40123" x="7083425" y="4041775"/>
          <p14:tracePt t="40137" x="7035800" y="4024313"/>
          <p14:tracePt t="40140" x="6972300" y="4024313"/>
          <p14:tracePt t="40153" x="6942138" y="4024313"/>
          <p14:tracePt t="40156" x="6929438" y="4024313"/>
          <p14:tracePt t="40170" x="6916738" y="4024313"/>
          <p14:tracePt t="40204" x="6891338" y="4024313"/>
          <p14:tracePt t="40221" x="6865938" y="4024313"/>
          <p14:tracePt t="40244" x="6848475" y="4067175"/>
          <p14:tracePt t="40251" x="6848475" y="4092575"/>
          <p14:tracePt t="40260" x="6848475" y="4122738"/>
          <p14:tracePt t="40270" x="6848475" y="4186238"/>
          <p14:tracePt t="40287" x="6891338" y="4262438"/>
          <p14:tracePt t="40304" x="7035800" y="4368800"/>
          <p14:tracePt t="40307" x="7065963" y="4368800"/>
          <p14:tracePt t="40320" x="7154863" y="4403725"/>
          <p14:tracePt t="40323" x="7240588" y="4403725"/>
          <p14:tracePt t="40337" x="7359650" y="4403725"/>
          <p14:tracePt t="40339" x="7423150" y="4403725"/>
          <p14:tracePt t="40353" x="7486650" y="4403725"/>
          <p14:tracePt t="40356" x="7512050" y="4403725"/>
          <p14:tracePt t="40370" x="7567613" y="4403725"/>
          <p14:tracePt t="40386" x="7580313" y="4398963"/>
          <p14:tracePt t="40403" x="7605713" y="4310063"/>
          <p14:tracePt t="40421" x="7605713" y="4181475"/>
          <p14:tracePt t="40437" x="7529513" y="4062413"/>
          <p14:tracePt t="40454" x="7431088" y="3998913"/>
          <p14:tracePt t="40470" x="7372350" y="3940175"/>
          <p14:tracePt t="40487" x="7253288" y="3940175"/>
          <p14:tracePt t="40503" x="7164388" y="3940175"/>
          <p14:tracePt t="40520" x="7035800" y="3940175"/>
          <p14:tracePt t="40523" x="6972300" y="3940175"/>
          <p14:tracePt t="40541" x="6878638" y="3990975"/>
          <p14:tracePt t="40557" x="6878638" y="4016375"/>
          <p14:tracePt t="40570" x="6886575" y="4054475"/>
          <p14:tracePt t="40587" x="6899275" y="4067175"/>
          <p14:tracePt t="40603" x="6967538" y="4084638"/>
          <p14:tracePt t="40620" x="7104063" y="4084638"/>
          <p14:tracePt t="40636" x="7215188" y="4084638"/>
          <p14:tracePt t="40654" x="7296150" y="3986213"/>
          <p14:tracePt t="40670" x="7351713" y="3829050"/>
          <p14:tracePt t="40687" x="7351713" y="3735388"/>
          <p14:tracePt t="40704" x="7324725" y="3679825"/>
          <p14:tracePt t="40720" x="7283450" y="3641725"/>
          <p14:tracePt t="40723" x="7258050" y="3641725"/>
          <p14:tracePt t="40737" x="7227888" y="3641725"/>
          <p14:tracePt t="40741" x="7167563" y="3641725"/>
          <p14:tracePt t="40753" x="7073900" y="3692525"/>
          <p14:tracePt t="40755" x="7040563" y="3760788"/>
          <p14:tracePt t="40771" x="7002463" y="3948113"/>
          <p14:tracePt t="40788" x="7002463" y="4117975"/>
          <p14:tracePt t="40804" x="7070725" y="4254500"/>
          <p14:tracePt t="40820" x="7235825" y="4313238"/>
          <p14:tracePt t="40836" x="7405688" y="4313238"/>
          <p14:tracePt t="40854" x="7577138" y="4313238"/>
          <p14:tracePt t="40870" x="7618413" y="4246563"/>
          <p14:tracePt t="40887" x="7554913" y="4049713"/>
          <p14:tracePt t="40890" x="7496175" y="3952875"/>
          <p14:tracePt t="40904" x="7389813" y="3846513"/>
          <p14:tracePt t="40907" x="7372350" y="3798888"/>
          <p14:tracePt t="40920" x="7324725" y="3781425"/>
          <p14:tracePt t="40923" x="7278688" y="3768725"/>
          <p14:tracePt t="40940" x="7253288" y="3768725"/>
          <p14:tracePt t="40954" x="7189788" y="3768725"/>
          <p14:tracePt t="40970" x="7164388" y="3768725"/>
          <p14:tracePt t="40987" x="7151688" y="3849688"/>
          <p14:tracePt t="41003" x="7151688" y="3922713"/>
          <p14:tracePt t="41022" x="7177088" y="3981450"/>
          <p14:tracePt t="41036" x="7185025" y="3994150"/>
          <p14:tracePt t="41836" x="7197725" y="4006850"/>
          <p14:tracePt t="41844" x="7197725" y="4033838"/>
          <p14:tracePt t="41876" x="7189788" y="4079875"/>
          <p14:tracePt t="41892" x="7159625" y="4079875"/>
          <p14:tracePt t="41900" x="7146925" y="4092575"/>
          <p14:tracePt t="41908" x="7134225" y="4105275"/>
          <p14:tracePt t="41924" x="7108825" y="4105275"/>
          <p14:tracePt t="41936" x="7099300" y="4113213"/>
          <p14:tracePt t="42140" x="7104063" y="4110038"/>
          <p14:tracePt t="42156" x="7129463" y="4110038"/>
          <p14:tracePt t="42284" x="7159625" y="4110038"/>
          <p14:tracePt t="42300" x="7172325" y="4110038"/>
          <p14:tracePt t="42309" x="7185025" y="4110038"/>
          <p14:tracePt t="42324" x="7210425" y="4110038"/>
          <p14:tracePt t="42348" x="7273925" y="4110038"/>
          <p14:tracePt t="42356" x="7299325" y="4110038"/>
          <p14:tracePt t="42469" x="7324725" y="4110038"/>
          <p14:tracePt t="42564" x="7304088" y="4110038"/>
          <p14:tracePt t="42580" x="7278688" y="4110038"/>
          <p14:tracePt t="42596" x="7265988" y="4097338"/>
          <p14:tracePt t="42612" x="7253288" y="4084638"/>
          <p14:tracePt t="42628" x="7223125" y="4059238"/>
          <p14:tracePt t="42644" x="7215188" y="4046538"/>
          <p14:tracePt t="42668" x="7215188" y="4021138"/>
          <p14:tracePt t="42684" x="7215188" y="3990975"/>
          <p14:tracePt t="42700" x="7215188" y="3965575"/>
          <p14:tracePt t="42708" x="7215188" y="3935413"/>
          <p14:tracePt t="42720" x="7215188" y="3910013"/>
          <p14:tracePt t="42723" x="7215188" y="3884613"/>
          <p14:tracePt t="42736" x="7215188" y="3854450"/>
          <p14:tracePt t="42739" x="7245350" y="3765550"/>
          <p14:tracePt t="42753" x="7291388" y="3735388"/>
          <p14:tracePt t="42756" x="7364413" y="3662363"/>
          <p14:tracePt t="42771" x="7504113" y="3590925"/>
          <p14:tracePt t="42787" x="7597775" y="3560763"/>
          <p14:tracePt t="42804" x="7734300" y="3560763"/>
          <p14:tracePt t="42820" x="7861300" y="3560763"/>
          <p14:tracePt t="42836" x="7950200" y="3560763"/>
          <p14:tracePt t="42853" x="8061325" y="3573463"/>
          <p14:tracePt t="42869" x="8180388" y="3654425"/>
          <p14:tracePt t="42887" x="8320088" y="3727450"/>
          <p14:tracePt t="42903" x="8461375" y="3794125"/>
          <p14:tracePt t="42920" x="8555038" y="3824288"/>
          <p14:tracePt t="42924" x="8567738" y="3836988"/>
          <p14:tracePt t="42936" x="8605838" y="3854450"/>
          <p14:tracePt t="42939" x="8618538" y="3862388"/>
          <p14:tracePt t="42954" x="8618538" y="3887788"/>
          <p14:tracePt t="42969" x="8618538" y="3917950"/>
          <p14:tracePt t="42987" x="8618538" y="3973513"/>
          <p14:tracePt t="43003" x="8618538" y="4011613"/>
          <p14:tracePt t="43020" x="8618538" y="4049713"/>
          <p14:tracePt t="43037" x="8618538" y="4075113"/>
          <p14:tracePt t="43054" x="8610600" y="4122738"/>
          <p14:tracePt t="43070" x="8585200" y="4148138"/>
          <p14:tracePt t="43109" x="8555038" y="4173538"/>
          <p14:tracePt t="43116" x="8529638" y="4173538"/>
          <p14:tracePt t="43131" x="8461375" y="4206875"/>
          <p14:tracePt t="43148" x="8337550" y="4249738"/>
          <p14:tracePt t="43164" x="8248650" y="4267200"/>
          <p14:tracePt t="43172" x="8201025" y="4284663"/>
          <p14:tracePt t="43188" x="8107363" y="4284663"/>
          <p14:tracePt t="43203" x="7980363" y="4284663"/>
          <p14:tracePt t="43222" x="7759700" y="4284663"/>
          <p14:tracePt t="43236" x="7473950" y="4284663"/>
          <p14:tracePt t="43253" x="6964363" y="4284663"/>
          <p14:tracePt t="43269" x="6338888" y="4284663"/>
          <p14:tracePt t="43287" x="5645150" y="4284663"/>
          <p14:tracePt t="43303" x="5083175" y="4284663"/>
          <p14:tracePt t="43320" x="4687888" y="4284663"/>
          <p14:tracePt t="43323" x="4568825" y="4284663"/>
          <p14:tracePt t="43337" x="4398963" y="4284663"/>
          <p14:tracePt t="43340" x="4335463" y="4284663"/>
          <p14:tracePt t="43353" x="4270375" y="4284663"/>
          <p14:tracePt t="43356" x="4206875" y="4318000"/>
          <p14:tracePt t="43370" x="4143375" y="4318000"/>
          <p14:tracePt t="43373" x="4075113" y="4352925"/>
          <p14:tracePt t="43387" x="3875088" y="4368800"/>
          <p14:tracePt t="43404" x="3671888" y="4391025"/>
          <p14:tracePt t="43422" x="3378200" y="4432300"/>
          <p14:tracePt t="43437" x="3084513" y="4475163"/>
          <p14:tracePt t="43454" x="2795588" y="4522788"/>
          <p14:tracePt t="43469" x="2667000" y="4522788"/>
          <p14:tracePt t="43486" x="2527300" y="4556125"/>
          <p14:tracePt t="43503" x="2357438" y="4556125"/>
          <p14:tracePt t="43519" x="2185988" y="4556125"/>
          <p14:tracePt t="43536" x="2008188" y="4556125"/>
          <p14:tracePt t="43539" x="1960563" y="4556125"/>
          <p14:tracePt t="43553" x="1914525" y="4556125"/>
          <p14:tracePt t="43556" x="1871663" y="4556125"/>
          <p14:tracePt t="43570" x="1858963" y="4556125"/>
          <p14:tracePt t="43588" x="1820863" y="4568825"/>
          <p14:tracePt t="43604" x="1790700" y="4598988"/>
          <p14:tracePt t="43621" x="1790700" y="4624388"/>
          <p14:tracePt t="43636" x="1790700" y="4649788"/>
          <p14:tracePt t="43653" x="1790700" y="4679950"/>
          <p14:tracePt t="43670" x="1790700" y="4705350"/>
          <p14:tracePt t="43692" x="1803400" y="4751388"/>
          <p14:tracePt t="43716" x="1833563" y="4751388"/>
          <p14:tracePt t="43732" x="1879600" y="4768850"/>
          <p14:tracePt t="43740" x="1889125" y="4781550"/>
          <p14:tracePt t="43753" x="1914525" y="4781550"/>
          <p14:tracePt t="43756" x="1947863" y="4811713"/>
          <p14:tracePt t="43772" x="1973263" y="4811713"/>
          <p14:tracePt t="43787" x="2063750" y="4845050"/>
          <p14:tracePt t="43804" x="2101850" y="4845050"/>
          <p14:tracePt t="43821" x="2127250" y="4845050"/>
          <p14:tracePt t="43837" x="2157413" y="4845050"/>
          <p14:tracePt t="43853" x="2211388" y="4819650"/>
          <p14:tracePt t="43870" x="2251075" y="4806950"/>
          <p14:tracePt t="43887" x="2263775" y="4799013"/>
          <p14:tracePt t="43903" x="2289175" y="4799013"/>
          <p14:tracePt t="43920" x="2335213" y="4781550"/>
          <p14:tracePt t="43936" x="2347913" y="4768850"/>
          <p14:tracePt t="43939" x="2373313" y="4768850"/>
          <p14:tracePt t="43952" x="2403475" y="4768850"/>
          <p14:tracePt t="43970" x="2428875" y="4768850"/>
          <p14:tracePt t="43973" x="2454275" y="4768850"/>
          <p14:tracePt t="43988" x="2484438" y="4768850"/>
          <p14:tracePt t="44003" x="2509838" y="4768850"/>
          <p14:tracePt t="44019" x="2603500" y="4768850"/>
          <p14:tracePt t="44037" x="2654300" y="4768850"/>
          <p14:tracePt t="44053" x="2790825" y="4768850"/>
          <p14:tracePt t="44070" x="2922588" y="4768850"/>
          <p14:tracePt t="44087" x="3049588" y="4768850"/>
          <p14:tracePt t="44103" x="3140075" y="4768850"/>
          <p14:tracePt t="44120" x="3194050" y="4768850"/>
          <p14:tracePt t="44136" x="3221038" y="4768850"/>
          <p14:tracePt t="44140" x="3249613" y="4768850"/>
          <p14:tracePt t="44156" x="3275013" y="4768850"/>
          <p14:tracePt t="44172" x="3322638" y="4751388"/>
          <p14:tracePt t="44187" x="3360738" y="4743450"/>
          <p14:tracePt t="44244" x="3386138" y="4743450"/>
          <p14:tracePt t="44260" x="3416300" y="4743450"/>
          <p14:tracePt t="44267" x="3441700" y="4743450"/>
          <p14:tracePt t="44276" x="3487738" y="4743450"/>
          <p14:tracePt t="44286" x="3530600" y="4743450"/>
          <p14:tracePt t="44303" x="3624263" y="4743450"/>
          <p14:tracePt t="44320" x="3794125" y="4743450"/>
          <p14:tracePt t="44323" x="3819525" y="4743450"/>
          <p14:tracePt t="44336" x="3884613" y="4743450"/>
          <p14:tracePt t="44339" x="3913188" y="4743450"/>
          <p14:tracePt t="44353" x="3938588" y="4743450"/>
          <p14:tracePt t="44370" x="3968750" y="4743450"/>
          <p14:tracePt t="44412" x="3994150" y="4743450"/>
          <p14:tracePt t="44428" x="4019550" y="4743450"/>
          <p14:tracePt t="44444" x="4049713" y="4743450"/>
          <p14:tracePt t="44451" x="4075113" y="4743450"/>
          <p14:tracePt t="44476" x="4122738" y="4725988"/>
          <p14:tracePt t="44492" x="4151313" y="4697413"/>
          <p14:tracePt t="44508" x="4151313" y="4667250"/>
          <p14:tracePt t="44515" x="4164013" y="4657725"/>
          <p14:tracePt t="44604" x="4189413" y="4657725"/>
          <p14:tracePt t="44611" x="4219575" y="4657725"/>
          <p14:tracePt t="44620" x="4229100" y="4662488"/>
          <p14:tracePt t="44635" x="4300538" y="4679950"/>
          <p14:tracePt t="44652" x="4470400" y="4679950"/>
          <p14:tracePt t="44668" x="4564063" y="4713288"/>
          <p14:tracePt t="44687" x="4629150" y="4713288"/>
          <p14:tracePt t="44702" x="4657725" y="4743450"/>
          <p14:tracePt t="44719" x="4687888" y="4743450"/>
          <p14:tracePt t="44780" x="4713288" y="4743450"/>
          <p14:tracePt t="44796" x="4743450" y="4743450"/>
          <p14:tracePt t="44821" x="4768850" y="4743450"/>
          <p14:tracePt t="44838" x="4794250" y="4743450"/>
          <p14:tracePt t="44916" x="4857750" y="4743450"/>
          <p14:tracePt t="44924" x="4926013" y="4778375"/>
          <p14:tracePt t="44937" x="4989513" y="4778375"/>
          <p14:tracePt t="44941" x="5053013" y="4778375"/>
          <p14:tracePt t="44953" x="5118100" y="4778375"/>
          <p14:tracePt t="44956" x="5181600" y="4778375"/>
          <p14:tracePt t="44971" x="5207000" y="4778375"/>
          <p14:tracePt t="44988" x="5262563" y="4778375"/>
          <p14:tracePt t="45004" x="5292725" y="4778375"/>
          <p14:tracePt t="45019" x="5318125" y="4778375"/>
          <p14:tracePt t="45036" x="5372100" y="4778375"/>
          <p14:tracePt t="45053" x="5462588" y="4778375"/>
          <p14:tracePt t="45070" x="5556250" y="4778375"/>
          <p14:tracePt t="45087" x="5594350" y="4768850"/>
          <p14:tracePt t="45103" x="5645150" y="4743450"/>
          <p14:tracePt t="45120" x="5700713" y="4718050"/>
          <p14:tracePt t="45123" x="5713413" y="4705350"/>
          <p14:tracePt t="45136" x="5756275" y="4692650"/>
          <p14:tracePt t="45153" x="5764213" y="4679950"/>
          <p14:tracePt t="45170" x="5789613" y="4679950"/>
          <p14:tracePt t="45187" x="5819775" y="4679950"/>
          <p14:tracePt t="45205" x="5875338" y="4649788"/>
          <p14:tracePt t="45222" x="5938838" y="4649788"/>
          <p14:tracePt t="45237" x="5994400" y="4649788"/>
          <p14:tracePt t="45253" x="6049963" y="4649788"/>
          <p14:tracePt t="45269" x="6075363" y="4649788"/>
          <p14:tracePt t="45287" x="6103938" y="4649788"/>
          <p14:tracePt t="45303" x="6189663" y="4629150"/>
          <p14:tracePt t="45319" x="6202363" y="4619625"/>
          <p14:tracePt t="45337" x="6227763" y="4594225"/>
          <p14:tracePt t="45340" x="6253163" y="4594225"/>
          <p14:tracePt t="45364" x="6278563" y="4594225"/>
          <p14:tracePt t="45644" x="6291263" y="4581525"/>
          <p14:tracePt t="45652" x="6291263" y="4556125"/>
          <p14:tracePt t="45660" x="6291263" y="4530725"/>
          <p14:tracePt t="45676" x="6291263" y="4518025"/>
          <p14:tracePt t="45686" x="6291263" y="4505325"/>
          <p14:tracePt t="45708" x="6291263" y="4479925"/>
          <p14:tracePt t="45720" x="6291263" y="4449763"/>
          <p14:tracePt t="45723" x="6283325" y="4441825"/>
          <p14:tracePt t="45737" x="6257925" y="4411663"/>
          <p14:tracePt t="45741" x="6245225" y="4398963"/>
          <p14:tracePt t="45753" x="6219825" y="4373563"/>
          <p14:tracePt t="45756" x="6207125" y="4360863"/>
          <p14:tracePt t="45771" x="6134100" y="4287838"/>
          <p14:tracePt t="45787" x="6103938" y="4229100"/>
          <p14:tracePt t="45803" x="6078538" y="4173538"/>
          <p14:tracePt t="45820" x="6078538" y="4148138"/>
          <p14:tracePt t="45837" x="6065838" y="4135438"/>
          <p14:tracePt t="45868" x="6053138" y="4122738"/>
          <p14:tracePt t="45900" x="6053138" y="4097338"/>
          <p14:tracePt t="45931" x="6053138" y="4071938"/>
          <p14:tracePt t="45940" x="6062663" y="4059238"/>
          <p14:tracePt t="45947" x="6075363" y="4046538"/>
          <p14:tracePt t="45956" x="6088063" y="4003675"/>
          <p14:tracePt t="45972" x="6116638" y="3973513"/>
          <p14:tracePt t="45986" x="6129338" y="3960813"/>
          <p14:tracePt t="46005" x="6172200" y="3846513"/>
          <p14:tracePt t="46020" x="6207125" y="3816350"/>
          <p14:tracePt t="46036" x="6265863" y="3756025"/>
          <p14:tracePt t="46053" x="6296025" y="3727450"/>
          <p14:tracePt t="46069" x="6308725" y="3714750"/>
          <p14:tracePt t="46087" x="6334125" y="3659188"/>
          <p14:tracePt t="46103" x="6364288" y="3598863"/>
          <p14:tracePt t="46120" x="6364288" y="3573463"/>
          <p14:tracePt t="46123" x="6376988" y="3527425"/>
          <p14:tracePt t="46157" x="6389688" y="3517900"/>
          <p14:tracePt t="46204" x="6419850" y="3489325"/>
          <p14:tracePt t="46221" x="6427788" y="3475038"/>
          <p14:tracePt t="46245" x="6440488" y="3462338"/>
          <p14:tracePt t="46251" x="6453188" y="3454400"/>
          <p14:tracePt t="46259" x="6465888" y="3454400"/>
          <p14:tracePt t="46270" x="6491288" y="3441700"/>
          <p14:tracePt t="46287" x="6521450" y="3408363"/>
          <p14:tracePt t="46304" x="6551613" y="3378200"/>
          <p14:tracePt t="46307" x="6584950" y="3348038"/>
          <p14:tracePt t="46325" x="6615113" y="3302000"/>
          <p14:tracePt t="46444" x="6572250" y="3302000"/>
          <p14:tracePt t="46451" x="6508750" y="3302000"/>
          <p14:tracePt t="46460" x="6483350" y="3302000"/>
          <p14:tracePt t="46470" x="6372225" y="3335338"/>
          <p14:tracePt t="46486" x="6070600" y="3421063"/>
          <p14:tracePt t="46504" x="5781675" y="3459163"/>
          <p14:tracePt t="46507" x="5551488" y="3459163"/>
          <p14:tracePt t="46520" x="5376863" y="3505200"/>
          <p14:tracePt t="46523" x="5151438" y="3505200"/>
          <p14:tracePt t="46537" x="4870450" y="3505200"/>
          <p14:tracePt t="46540" x="4645025" y="3505200"/>
          <p14:tracePt t="46554" x="4470400" y="3505200"/>
          <p14:tracePt t="46557" x="4244975" y="3505200"/>
          <p14:tracePt t="46571" x="3905250" y="3505200"/>
          <p14:tracePt t="46586" x="3675063" y="3505200"/>
          <p14:tracePt t="46603" x="3446463" y="3505200"/>
          <p14:tracePt t="46619" x="3211513" y="3505200"/>
          <p14:tracePt t="46637" x="2981325" y="3505200"/>
          <p14:tracePt t="46653" x="2854325" y="3505200"/>
          <p14:tracePt t="46669" x="2727325" y="3505200"/>
          <p14:tracePt t="46687" x="2671763" y="3479800"/>
          <p14:tracePt t="46703" x="2578100" y="3479800"/>
          <p14:tracePt t="46721" x="2527300" y="3479800"/>
          <p14:tracePt t="46724" x="2463800" y="3479800"/>
          <p14:tracePt t="46737" x="2433638" y="3479800"/>
          <p14:tracePt t="46740" x="2344738" y="3527425"/>
          <p14:tracePt t="46753" x="2292350" y="3578225"/>
          <p14:tracePt t="46756" x="2216150" y="3654425"/>
          <p14:tracePt t="46769" x="2198688" y="3748088"/>
          <p14:tracePt t="46773" x="2139950" y="3846513"/>
          <p14:tracePt t="46786" x="2117725" y="3940175"/>
          <p14:tracePt t="46789" x="2097088" y="4084638"/>
          <p14:tracePt t="46804" x="2079625" y="4292600"/>
          <p14:tracePt t="46822" x="2079625" y="4522788"/>
          <p14:tracePt t="46837" x="2079625" y="4756150"/>
          <p14:tracePt t="46853" x="2135188" y="4968875"/>
          <p14:tracePt t="46869" x="2228850" y="5138738"/>
          <p14:tracePt t="46886" x="2365375" y="5313363"/>
          <p14:tracePt t="46903" x="2514600" y="5429250"/>
          <p14:tracePt t="46907" x="2611438" y="5467350"/>
          <p14:tracePt t="46918" x="2760663" y="5508625"/>
          <p14:tracePt t="46936" x="3049588" y="5551488"/>
          <p14:tracePt t="46939" x="3165475" y="5551488"/>
          <p14:tracePt t="46953" x="3394075" y="5551488"/>
          <p14:tracePt t="46957" x="3619500" y="5551488"/>
          <p14:tracePt t="46970" x="3816350" y="5551488"/>
          <p14:tracePt t="46972" x="3963988" y="5513388"/>
          <p14:tracePt t="46987" x="4057650" y="5454650"/>
          <p14:tracePt t="47003" x="4151313" y="5330825"/>
          <p14:tracePt t="47020" x="4186238" y="5194300"/>
          <p14:tracePt t="47036" x="4186238" y="5024438"/>
          <p14:tracePt t="47053" x="4135438" y="4905375"/>
          <p14:tracePt t="47070" x="4011613" y="4778375"/>
          <p14:tracePt t="47088" x="3803650" y="4616450"/>
          <p14:tracePt t="47092" x="3679825" y="4551363"/>
          <p14:tracePt t="47102" x="3525838" y="4467225"/>
          <p14:tracePt t="47119" x="3143250" y="4352925"/>
          <p14:tracePt t="47123" x="2940050" y="4284663"/>
          <p14:tracePt t="47136" x="2654300" y="4237038"/>
          <p14:tracePt t="47139" x="2451100" y="4191000"/>
          <p14:tracePt t="47153" x="2251075" y="4191000"/>
          <p14:tracePt t="47156" x="2135188" y="4191000"/>
          <p14:tracePt t="47170" x="2071688" y="4191000"/>
          <p14:tracePt t="47172" x="2046288" y="4191000"/>
          <p14:tracePt t="47187" x="2003425" y="4229100"/>
          <p14:tracePt t="47203" x="2003425" y="4279900"/>
          <p14:tracePt t="47220" x="2003425" y="4373563"/>
          <p14:tracePt t="47237" x="2003425" y="4429125"/>
          <p14:tracePt t="47253" x="2041525" y="4467225"/>
          <p14:tracePt t="47270" x="2097088" y="4492625"/>
          <p14:tracePt t="47286" x="2233613" y="4492625"/>
          <p14:tracePt t="47303" x="2403475" y="4492625"/>
          <p14:tracePt t="47321" x="2582863" y="4492625"/>
          <p14:tracePt t="47324" x="2689225" y="4492625"/>
          <p14:tracePt t="47336" x="2752725" y="4492625"/>
          <p14:tracePt t="47340" x="2816225" y="4492625"/>
          <p14:tracePt t="47353" x="2879725" y="4492625"/>
          <p14:tracePt t="47355" x="2909888" y="4467225"/>
          <p14:tracePt t="47370" x="3003550" y="4391025"/>
          <p14:tracePt t="47373" x="3033713" y="4378325"/>
          <p14:tracePt t="47387" x="3062288" y="4284663"/>
          <p14:tracePt t="47404" x="3062288" y="4156075"/>
          <p14:tracePt t="47419" x="3062288" y="4100513"/>
          <p14:tracePt t="47436" x="3062288" y="4046538"/>
          <p14:tracePt t="47452" x="3028950" y="4037013"/>
          <p14:tracePt t="47470" x="2940050" y="4037013"/>
          <p14:tracePt t="47487" x="2808288" y="4037013"/>
          <p14:tracePt t="47503" x="2671763" y="4100513"/>
          <p14:tracePt t="47520" x="2535238" y="4279900"/>
          <p14:tracePt t="47523" x="2466975" y="4429125"/>
          <p14:tracePt t="47536" x="2451100" y="4522788"/>
          <p14:tracePt t="47540" x="2416175" y="4591050"/>
          <p14:tracePt t="47553" x="2416175" y="4710113"/>
          <p14:tracePt t="47556" x="2416175" y="4773613"/>
          <p14:tracePt t="47569" x="2416175" y="4879975"/>
          <p14:tracePt t="47572" x="2416175" y="4905375"/>
          <p14:tracePt t="47586" x="2416175" y="4935538"/>
          <p14:tracePt t="47589" x="2459038" y="4948238"/>
          <p14:tracePt t="47603" x="2514600" y="4976813"/>
          <p14:tracePt t="47620" x="2641600" y="4976813"/>
          <p14:tracePt t="47637" x="2768600" y="4976813"/>
          <p14:tracePt t="47653" x="3036888" y="4976813"/>
          <p14:tracePt t="47669" x="3406775" y="4976813"/>
          <p14:tracePt t="47686" x="3722688" y="4976813"/>
          <p14:tracePt t="47703" x="3905250" y="4948238"/>
          <p14:tracePt t="47719" x="3986213" y="4867275"/>
          <p14:tracePt t="47737" x="3986213" y="4794250"/>
          <p14:tracePt t="47740" x="3986213" y="4751388"/>
          <p14:tracePt t="47756" x="3986213" y="4722813"/>
          <p14:tracePt t="47772" x="3978275" y="4710113"/>
          <p14:tracePt t="47787" x="3938588" y="4700588"/>
          <p14:tracePt t="47803" x="3905250" y="4687888"/>
          <p14:tracePt t="47821" x="3857625" y="4697413"/>
          <p14:tracePt t="47837" x="3794125" y="4760913"/>
          <p14:tracePt t="47854" x="3760788" y="4892675"/>
          <p14:tracePt t="47871" x="3725863" y="5019675"/>
          <p14:tracePt t="47886" x="3725863" y="5113338"/>
          <p14:tracePt t="47903" x="3725863" y="5168900"/>
          <p14:tracePt t="47919" x="3751263" y="5199063"/>
          <p14:tracePt t="47936" x="3790950" y="5211763"/>
          <p14:tracePt t="47939" x="3854450" y="5211763"/>
          <p14:tracePt t="47953" x="3884613" y="5211763"/>
          <p14:tracePt t="47956" x="3948113" y="5211763"/>
          <p14:tracePt t="47969" x="4011613" y="5211763"/>
          <p14:tracePt t="47972" x="4122738" y="5176838"/>
          <p14:tracePt t="47987" x="4262438" y="5105400"/>
          <p14:tracePt t="48003" x="4376738" y="5054600"/>
          <p14:tracePt t="48022" x="4411663" y="4999038"/>
          <p14:tracePt t="48038" x="4411663" y="4973638"/>
          <p14:tracePt t="48053" x="4411663" y="4918075"/>
          <p14:tracePt t="48070" x="4398963" y="4870450"/>
          <p14:tracePt t="48086" x="4373563" y="4870450"/>
          <p14:tracePt t="48212" x="4424363" y="4870450"/>
          <p14:tracePt t="48220" x="4470400" y="4854575"/>
          <p14:tracePt t="48238" x="4551363" y="4773613"/>
          <p14:tracePt t="48253" x="4632325" y="4697413"/>
          <p14:tracePt t="48270" x="4705350" y="4594225"/>
          <p14:tracePt t="48286" x="4705350" y="4543425"/>
          <p14:tracePt t="48303" x="4705350" y="4513263"/>
          <p14:tracePt t="48372" x="4733925" y="4538663"/>
          <p14:tracePt t="48380" x="4733925" y="4568825"/>
          <p14:tracePt t="48389" x="4748213" y="4581525"/>
          <p14:tracePt t="48404" x="4768850" y="4603750"/>
          <p14:tracePt t="48419" x="4854575" y="4603750"/>
          <p14:tracePt t="48436" x="5075238" y="4603750"/>
          <p14:tracePt t="48453" x="5305425" y="4603750"/>
          <p14:tracePt t="48469" x="5432425" y="4603750"/>
          <p14:tracePt t="48486" x="5513388" y="4560888"/>
          <p14:tracePt t="48556" x="5505450" y="4551363"/>
          <p14:tracePt t="48572" x="5478463" y="4551363"/>
          <p14:tracePt t="48579" x="5465763" y="4556125"/>
          <p14:tracePt t="48588" x="5453063" y="4598988"/>
          <p14:tracePt t="48603" x="5440363" y="4611688"/>
          <p14:tracePt t="48620" x="5500688" y="4672013"/>
          <p14:tracePt t="48637" x="5572125" y="4684713"/>
          <p14:tracePt t="48654" x="5713413" y="4722813"/>
          <p14:tracePt t="48669" x="5802313" y="4722813"/>
          <p14:tracePt t="48686" x="5827713" y="4722813"/>
          <p14:tracePt t="48703" x="5878513" y="4649788"/>
          <p14:tracePt t="48720" x="5878513" y="4578350"/>
          <p14:tracePt t="48723" x="5878513" y="4530725"/>
          <p14:tracePt t="48737" x="5878513" y="4505325"/>
          <p14:tracePt t="48753" x="5878513" y="4479925"/>
          <p14:tracePt t="48804" x="5870575" y="4467225"/>
          <p14:tracePt t="48821" x="5845175" y="4467225"/>
          <p14:tracePt t="48828" x="5832475" y="4475163"/>
          <p14:tracePt t="48837" x="5832475" y="4500563"/>
          <p14:tracePt t="48853" x="5832475" y="4591050"/>
          <p14:tracePt t="48870" x="5832475" y="4679950"/>
          <p14:tracePt t="48886" x="5832475" y="4735513"/>
          <p14:tracePt t="48903" x="5903913" y="4786313"/>
          <p14:tracePt t="48920" x="6088063" y="4819650"/>
          <p14:tracePt t="48923" x="6151563" y="4819650"/>
          <p14:tracePt t="48936" x="6257925" y="4819650"/>
          <p14:tracePt t="48939" x="6488113" y="4819650"/>
          <p14:tracePt t="48953" x="6657975" y="4819650"/>
          <p14:tracePt t="48956" x="6827838" y="4819650"/>
          <p14:tracePt t="48970" x="6997700" y="4819650"/>
          <p14:tracePt t="48973" x="7061200" y="4819650"/>
          <p14:tracePt t="48987" x="7134225" y="4806950"/>
          <p14:tracePt t="49460" x="7146925" y="4794250"/>
          <p14:tracePt t="49604" x="7159625" y="4781550"/>
          <p14:tracePt t="49700" x="7151688" y="4738688"/>
          <p14:tracePt t="49725" x="7121525" y="4738688"/>
          <p14:tracePt t="49731" x="7108825" y="4730750"/>
          <p14:tracePt t="49740" x="7099300" y="4718050"/>
          <p14:tracePt t="49753" x="7040563" y="4718050"/>
          <p14:tracePt t="49756" x="7010400" y="4687888"/>
          <p14:tracePt t="49769" x="6946900" y="4687888"/>
          <p14:tracePt t="49773" x="6921500" y="4687888"/>
          <p14:tracePt t="49785" x="6896100" y="4687888"/>
          <p14:tracePt t="49788" x="6865938" y="4687888"/>
          <p14:tracePt t="49803" x="6777038" y="4687888"/>
          <p14:tracePt t="49820" x="6657975" y="4598988"/>
          <p14:tracePt t="49837" x="6619875" y="4586288"/>
          <p14:tracePt t="49853" x="6607175" y="4586288"/>
          <p14:tracePt t="50140" x="6615113" y="4586288"/>
          <p14:tracePt t="50244" x="6640513" y="4586288"/>
          <p14:tracePt t="50276" x="6670675" y="4586288"/>
          <p14:tracePt t="50284" x="6696075" y="4586288"/>
          <p14:tracePt t="50300" x="6721475" y="4586288"/>
          <p14:tracePt t="50308" x="6751638" y="4586288"/>
          <p14:tracePt t="50319" x="6819900" y="4616450"/>
          <p14:tracePt t="50322" x="6883400" y="4616450"/>
          <p14:tracePt t="50336" x="6913563" y="4645025"/>
          <p14:tracePt t="50339" x="6980238" y="4679950"/>
          <p14:tracePt t="50353" x="7070725" y="4700588"/>
          <p14:tracePt t="50356" x="7083425" y="4710113"/>
          <p14:tracePt t="50369" x="7096125" y="4710113"/>
          <p14:tracePt t="50372" x="7121525" y="4725988"/>
          <p14:tracePt t="50388" x="7134225" y="4735513"/>
          <p14:tracePt t="50411" x="7159625" y="4735513"/>
          <p14:tracePt t="50524" x="7189788" y="4735513"/>
          <p14:tracePt t="50531" x="7215188" y="4735513"/>
          <p14:tracePt t="50540" x="7240588" y="4735513"/>
          <p14:tracePt t="50554" x="7253288" y="4748213"/>
          <p14:tracePt t="50570" x="7265988" y="4760913"/>
          <p14:tracePt t="50620" x="7291388" y="4760913"/>
          <p14:tracePt t="50660" x="7321550" y="4760913"/>
          <p14:tracePt t="50724" x="7346950" y="4760913"/>
          <p14:tracePt t="50731" x="7392988" y="4748213"/>
          <p14:tracePt t="50804" x="7405688" y="4738688"/>
          <p14:tracePt t="50836" x="7431088" y="4738688"/>
          <p14:tracePt t="50860" x="7478713" y="4722813"/>
          <p14:tracePt t="50891" x="7491413" y="4710113"/>
          <p14:tracePt t="50940" x="7516813" y="4710113"/>
          <p14:tracePt t="50964" x="7542213" y="4710113"/>
          <p14:tracePt t="51004" x="7567613" y="4710113"/>
          <p14:tracePt t="51021" x="7597775" y="4710113"/>
          <p14:tracePt t="51028" x="7610475" y="4718050"/>
          <p14:tracePt t="51164" x="7623175" y="4730750"/>
          <p14:tracePt t="51188" x="7631113" y="4730750"/>
          <p14:tracePt t="51195" x="7643813" y="4730750"/>
          <p14:tracePt t="51211" x="7656513" y="4730750"/>
          <p14:tracePt t="51220" x="7669213" y="4730750"/>
          <p14:tracePt t="51236" x="7683500" y="4743450"/>
          <p14:tracePt t="51253" x="7696200" y="4756150"/>
          <p14:tracePt t="51284" x="7721600" y="4756150"/>
          <p14:tracePt t="51292" x="7747000" y="4756150"/>
          <p14:tracePt t="51308" x="7772400" y="4756150"/>
          <p14:tracePt t="51320" x="7802563" y="4756150"/>
          <p14:tracePt t="51336" x="7827963" y="4756150"/>
          <p14:tracePt t="51353" x="7856538" y="4756150"/>
          <p14:tracePt t="51419" x="7881938" y="4756150"/>
          <p14:tracePt t="51452" x="7896225" y="4748213"/>
          <p14:tracePt t="51460" x="7908925" y="4735513"/>
          <p14:tracePt t="51636" x="7886700" y="4735513"/>
          <p14:tracePt t="51644" x="7856538" y="4735513"/>
          <p14:tracePt t="51652" x="7793038" y="4735513"/>
          <p14:tracePt t="51669" x="7704138" y="4735513"/>
          <p14:tracePt t="51686" x="7577138" y="4735513"/>
          <p14:tracePt t="51702" x="7448550" y="4735513"/>
          <p14:tracePt t="51719" x="7227888" y="4735513"/>
          <p14:tracePt t="51736" x="7134225" y="4735513"/>
          <p14:tracePt t="51739" x="7070725" y="4735513"/>
          <p14:tracePt t="51752" x="7005638" y="4735513"/>
          <p14:tracePt t="51756" x="6980238" y="4735513"/>
          <p14:tracePt t="51769" x="6916738" y="4735513"/>
          <p14:tracePt t="51771" x="6891338" y="4735513"/>
          <p14:tracePt t="51787" x="6797675" y="4735513"/>
          <p14:tracePt t="51804" x="6665913" y="4764088"/>
          <p14:tracePt t="51819" x="6538913" y="4799013"/>
          <p14:tracePt t="51836" x="6483350" y="4799013"/>
          <p14:tracePt t="51852" x="6427788" y="4799013"/>
          <p14:tracePt t="51869" x="6338888" y="4799013"/>
          <p14:tracePt t="51886" x="6240463" y="4832350"/>
          <p14:tracePt t="51904" x="6113463" y="4832350"/>
          <p14:tracePt t="51919" x="5981700" y="4867275"/>
          <p14:tracePt t="51936" x="5891213" y="4867275"/>
          <p14:tracePt t="51939" x="5827713" y="4867275"/>
          <p14:tracePt t="51952" x="5802313" y="4867275"/>
          <p14:tracePt t="51955" x="5772150" y="4867275"/>
          <p14:tracePt t="51972" x="5746750" y="4867275"/>
          <p14:tracePt t="52012" x="5721350" y="4867275"/>
          <p14:tracePt t="52020" x="5691188" y="4867275"/>
          <p14:tracePt t="52028" x="5665788" y="4867275"/>
          <p14:tracePt t="52037" x="5637213" y="4867275"/>
          <p14:tracePt t="52053" x="5483225" y="4867275"/>
          <p14:tracePt t="52070" x="5376863" y="4867275"/>
          <p14:tracePt t="52086" x="5219700" y="4879975"/>
          <p14:tracePt t="52102" x="5070475" y="4897438"/>
          <p14:tracePt t="52120" x="5014913" y="4897438"/>
          <p14:tracePt t="52123" x="4951413" y="4897438"/>
          <p14:tracePt t="52137" x="4926013" y="4897438"/>
          <p14:tracePt t="52139" x="4862513" y="4897438"/>
          <p14:tracePt t="52153" x="4832350" y="4897438"/>
          <p14:tracePt t="52156" x="4725988" y="4897438"/>
          <p14:tracePt t="52169" x="4662488" y="4897438"/>
          <p14:tracePt t="52172" x="4598988" y="4897438"/>
          <p14:tracePt t="52187" x="4429125" y="4897438"/>
          <p14:tracePt t="52202" x="4364038" y="4897438"/>
          <p14:tracePt t="52204" x="4300538" y="4897438"/>
          <p14:tracePt t="52219" x="4211638" y="4897438"/>
          <p14:tracePt t="52236" x="4117975" y="4897438"/>
          <p14:tracePt t="52253" x="4054475" y="4897438"/>
          <p14:tracePt t="52269" x="4041775" y="4892675"/>
          <p14:tracePt t="52285" x="3968750" y="4879975"/>
          <p14:tracePt t="52302" x="3879850" y="4879975"/>
          <p14:tracePt t="52320" x="3790950" y="4879975"/>
          <p14:tracePt t="52323" x="3725863" y="4879975"/>
          <p14:tracePt t="52336" x="3697288" y="4879975"/>
          <p14:tracePt t="52339" x="3671888" y="4879975"/>
          <p14:tracePt t="52352" x="3606800" y="4879975"/>
          <p14:tracePt t="52355" x="3581400" y="4879975"/>
          <p14:tracePt t="52370" x="3552825" y="4879975"/>
          <p14:tracePt t="52373" x="3525838" y="4879975"/>
          <p14:tracePt t="52386" x="3436938" y="4910138"/>
          <p14:tracePt t="52389" x="3424238" y="4910138"/>
          <p14:tracePt t="52403" x="3368675" y="4910138"/>
          <p14:tracePt t="52420" x="3343275" y="4910138"/>
          <p14:tracePt t="52508" x="3386138" y="4926013"/>
          <p14:tracePt t="52515" x="3475038" y="4943475"/>
          <p14:tracePt t="52524" x="3590925" y="4943475"/>
          <p14:tracePt t="52535" x="3713163" y="4981575"/>
          <p14:tracePt t="52539" x="3829050" y="4981575"/>
          <p14:tracePt t="52553" x="3943350" y="4981575"/>
          <p14:tracePt t="52555" x="4011613" y="5019675"/>
          <p14:tracePt t="52569" x="4075113" y="5019675"/>
          <p14:tracePt t="52572" x="4138613" y="5019675"/>
          <p14:tracePt t="52588" x="4168775" y="5019675"/>
          <p14:tracePt t="52709" x="4143375" y="5019675"/>
          <p14:tracePt t="52716" x="4079875" y="5019675"/>
          <p14:tracePt t="52724" x="4037013" y="5019675"/>
          <p14:tracePt t="52737" x="3951288" y="5019675"/>
          <p14:tracePt t="52740" x="3829050" y="4981575"/>
          <p14:tracePt t="52753" x="3705225" y="4938713"/>
          <p14:tracePt t="52756" x="3590925" y="4938713"/>
          <p14:tracePt t="52770" x="3419475" y="4938713"/>
          <p14:tracePt t="52773" x="3305175" y="4938713"/>
          <p14:tracePt t="52786" x="2905125" y="4938713"/>
          <p14:tracePt t="52803" x="2454275" y="4938713"/>
          <p14:tracePt t="52819" x="2114550" y="4938713"/>
          <p14:tracePt t="52836" x="1970088" y="4938713"/>
          <p14:tracePt t="52853" x="1944688" y="4938713"/>
          <p14:tracePt t="52941" x="2051050" y="4905375"/>
          <p14:tracePt t="52947" x="2079625" y="4905375"/>
          <p14:tracePt t="52956" x="2185988" y="4905375"/>
          <p14:tracePt t="52971" x="2297113" y="4905375"/>
          <p14:tracePt t="52987" x="2451100" y="4867275"/>
          <p14:tracePt t="53004" x="2598738" y="4867275"/>
          <p14:tracePt t="53020" x="2747963" y="4867275"/>
          <p14:tracePt t="53036" x="2874963" y="4867275"/>
          <p14:tracePt t="53052" x="2965450" y="4867275"/>
          <p14:tracePt t="53069" x="3100388" y="4832350"/>
          <p14:tracePt t="53085" x="3228975" y="4832350"/>
          <p14:tracePt t="53103" x="3343275" y="4799013"/>
          <p14:tracePt t="53119" x="3355975" y="4799013"/>
          <p14:tracePt t="53180" x="3300413" y="4799013"/>
          <p14:tracePt t="53187" x="3194050" y="4799013"/>
          <p14:tracePt t="53203" x="2965450" y="4799013"/>
          <p14:tracePt t="53220" x="2679700" y="4799013"/>
          <p14:tracePt t="53237" x="2335213" y="4799013"/>
          <p14:tracePt t="53252" x="1995488" y="4799013"/>
          <p14:tracePt t="53269" x="1765300" y="4799013"/>
          <p14:tracePt t="53286" x="1735138" y="4799013"/>
          <p14:tracePt t="53356" x="1841500" y="4799013"/>
          <p14:tracePt t="53364" x="1957388" y="4799013"/>
          <p14:tracePt t="53372" x="2079625" y="4756150"/>
          <p14:tracePt t="53387" x="2317750" y="4718050"/>
          <p14:tracePt t="53403" x="2611438" y="4675188"/>
          <p14:tracePt t="53419" x="2790825" y="4675188"/>
          <p14:tracePt t="53436" x="2917825" y="4675188"/>
          <p14:tracePt t="53452" x="3016250" y="4641850"/>
          <p14:tracePt t="53470" x="3067050" y="4641850"/>
          <p14:tracePt t="53492" x="3097213" y="4641850"/>
          <p14:tracePt t="53611" x="3071813" y="4641850"/>
          <p14:tracePt t="53628" x="3046413" y="4641850"/>
          <p14:tracePt t="53651" x="3021013" y="4641850"/>
          <p14:tracePt t="53699" x="3008313" y="4629150"/>
          <p14:tracePt t="53715" x="3008313" y="4603750"/>
          <p14:tracePt t="53731" x="3008313" y="4578350"/>
          <p14:tracePt t="53748" x="3008313" y="4548188"/>
          <p14:tracePt t="53756" x="3008313" y="4522788"/>
          <p14:tracePt t="53772" x="3016250" y="4475163"/>
          <p14:tracePt t="53785" x="3062288" y="4459288"/>
          <p14:tracePt t="53788" x="3109913" y="4445000"/>
          <p14:tracePt t="53803" x="3365500" y="4365625"/>
          <p14:tracePt t="53819" x="3629025" y="4325938"/>
          <p14:tracePt t="53836" x="3948113" y="4300538"/>
          <p14:tracePt t="53852" x="4318000" y="4279900"/>
          <p14:tracePt t="53870" x="4667250" y="4237038"/>
          <p14:tracePt t="53886" x="4845050" y="4237038"/>
          <p14:tracePt t="53902" x="4870450" y="4237038"/>
          <p14:tracePt t="53919" x="4883150" y="4224338"/>
          <p14:tracePt t="54196" x="4895850" y="4211638"/>
          <p14:tracePt t="54203" x="4921250" y="4211638"/>
          <p14:tracePt t="54220" x="5143500" y="4211638"/>
          <p14:tracePt t="54237" x="5432425" y="4211638"/>
          <p14:tracePt t="54252" x="5662613" y="4211638"/>
          <p14:tracePt t="54270" x="5840413" y="4211638"/>
          <p14:tracePt t="54286" x="6062663" y="4211638"/>
          <p14:tracePt t="54303" x="6235700" y="4211638"/>
          <p14:tracePt t="54320" x="6415088" y="4211638"/>
          <p14:tracePt t="54323" x="6478588" y="4211638"/>
          <p14:tracePt t="54337" x="6542088" y="4211638"/>
          <p14:tracePt t="54340" x="6627813" y="4194175"/>
          <p14:tracePt t="54352" x="6673850" y="4181475"/>
          <p14:tracePt t="54355" x="6704013" y="4181475"/>
          <p14:tracePt t="54369" x="6734175" y="4148138"/>
          <p14:tracePt t="54372" x="6764338" y="4117975"/>
          <p14:tracePt t="54386" x="6789738" y="4117975"/>
          <p14:tracePt t="54402" x="6819900" y="4087813"/>
          <p14:tracePt t="54644" x="6883400" y="4087813"/>
          <p14:tracePt t="54668" x="6913563" y="4087813"/>
          <p14:tracePt t="54684" x="6938963" y="4087813"/>
          <p14:tracePt t="54708" x="7002463" y="4087813"/>
          <p14:tracePt t="54732" x="7032625" y="4087813"/>
          <p14:tracePt t="54740" x="7078663" y="4075113"/>
          <p14:tracePt t="54753" x="7078663" y="4046538"/>
          <p14:tracePt t="54756" x="7078663" y="4021138"/>
          <p14:tracePt t="54769" x="7078663" y="3990975"/>
          <p14:tracePt t="54772" x="7078663" y="3965575"/>
          <p14:tracePt t="54787" x="7078663" y="3940175"/>
          <p14:tracePt t="54804" x="7035800" y="3859213"/>
          <p14:tracePt t="54820" x="7005638" y="3829050"/>
          <p14:tracePt t="54836" x="6891338" y="3781425"/>
          <p14:tracePt t="54852" x="6810375" y="3735388"/>
          <p14:tracePt t="54869" x="6691313" y="3735388"/>
          <p14:tracePt t="54886" x="6554788" y="3735388"/>
          <p14:tracePt t="54902" x="6407150" y="3735388"/>
          <p14:tracePt t="54919" x="6300788" y="3735388"/>
          <p14:tracePt t="54936" x="6126163" y="3735388"/>
          <p14:tracePt t="54939" x="6062663" y="3735388"/>
          <p14:tracePt t="54953" x="5997575" y="3735388"/>
          <p14:tracePt t="54956" x="5934075" y="3735388"/>
          <p14:tracePt t="54970" x="5891213" y="3735388"/>
          <p14:tracePt t="54973" x="5807075" y="3735388"/>
          <p14:tracePt t="54987" x="5607050" y="3768725"/>
          <p14:tracePt t="55002" x="5343525" y="3811588"/>
          <p14:tracePt t="55020" x="5027613" y="3833813"/>
          <p14:tracePt t="55036" x="4760913" y="3897313"/>
          <p14:tracePt t="55052" x="4518025" y="3935413"/>
          <p14:tracePt t="55070" x="4394200" y="3935413"/>
          <p14:tracePt t="55086" x="4318000" y="3952875"/>
          <p14:tracePt t="55102" x="4279900" y="3965575"/>
          <p14:tracePt t="55119" x="4206875" y="3965575"/>
          <p14:tracePt t="55135" x="4100513" y="3965575"/>
          <p14:tracePt t="55152" x="3925888" y="3965575"/>
          <p14:tracePt t="55156" x="3811588" y="3965575"/>
          <p14:tracePt t="55169" x="3725863" y="3965575"/>
          <p14:tracePt t="55173" x="3636963" y="3965575"/>
          <p14:tracePt t="55187" x="3390900" y="3887788"/>
          <p14:tracePt t="55203" x="3148013" y="3803650"/>
          <p14:tracePt t="55220" x="3016250" y="3768725"/>
          <p14:tracePt t="55236" x="2960688" y="3768725"/>
          <p14:tracePt t="55253" x="2901950" y="3740150"/>
          <p14:tracePt t="55269" x="2874963" y="3740150"/>
          <p14:tracePt t="55286" x="2820988" y="3740150"/>
          <p14:tracePt t="55302" x="2765425" y="3740150"/>
          <p14:tracePt t="55319" x="2595563" y="3740150"/>
          <p14:tracePt t="55323" x="2570163" y="3740150"/>
          <p14:tracePt t="55337" x="2505075" y="3740150"/>
          <p14:tracePt t="55339" x="2441575" y="3740150"/>
          <p14:tracePt t="55353" x="2411413" y="3740150"/>
          <p14:tracePt t="55355" x="2386013" y="3740150"/>
          <p14:tracePt t="55369" x="2360613" y="3740150"/>
          <p14:tracePt t="55372" x="2330450" y="3740150"/>
          <p14:tracePt t="55388" x="2305050" y="3740150"/>
          <p14:tracePt t="55403" x="2211388" y="3740150"/>
          <p14:tracePt t="55419" x="2157413" y="3709988"/>
          <p14:tracePt t="55438" x="2066925" y="3709988"/>
          <p14:tracePt t="55452" x="2011363" y="3709988"/>
          <p14:tracePt t="55470" x="1982788" y="3709988"/>
          <p14:tracePt t="55492" x="1973263" y="3709988"/>
          <p14:tracePt t="55502" x="1931988" y="3709988"/>
          <p14:tracePt t="55520" x="1906588" y="3709988"/>
          <p14:tracePt t="55537" x="1876425" y="3709988"/>
          <p14:tracePt t="55652" x="1828800" y="3722688"/>
          <p14:tracePt t="55667" x="1828800" y="3748088"/>
          <p14:tracePt t="55684" x="1800225" y="3778250"/>
          <p14:tracePt t="55692" x="1770063" y="3808413"/>
          <p14:tracePt t="55702" x="1770063" y="3836988"/>
          <p14:tracePt t="55720" x="1770063" y="3862388"/>
          <p14:tracePt t="55723" x="1770063" y="3892550"/>
          <p14:tracePt t="55736" x="1770063" y="3917950"/>
          <p14:tracePt t="55739" x="1739900" y="3948113"/>
          <p14:tracePt t="55756" x="1739900" y="3973513"/>
          <p14:tracePt t="55769" x="1739900" y="3986213"/>
          <p14:tracePt t="55772" x="1709738" y="4029075"/>
          <p14:tracePt t="55787" x="1679575" y="4087813"/>
          <p14:tracePt t="55802" x="1679575" y="4143375"/>
          <p14:tracePt t="55819" x="1651000" y="4198938"/>
          <p14:tracePt t="55836" x="1651000" y="4254500"/>
          <p14:tracePt t="55860" x="1651000" y="4279900"/>
          <p14:tracePt t="55869" x="1658938" y="4292600"/>
          <p14:tracePt t="55885" x="1671638" y="4305300"/>
          <p14:tracePt t="55902" x="1697038" y="4330700"/>
          <p14:tracePt t="55920" x="1735138" y="4373563"/>
          <p14:tracePt t="55936" x="1782763" y="4386263"/>
          <p14:tracePt t="55939" x="1795463" y="4398963"/>
          <p14:tracePt t="55953" x="1851025" y="4398963"/>
          <p14:tracePt t="55956" x="1879600" y="4429125"/>
          <p14:tracePt t="55969" x="1909763" y="4429125"/>
          <p14:tracePt t="55972" x="1939925" y="4459288"/>
          <p14:tracePt t="55986" x="2028825" y="4459288"/>
          <p14:tracePt t="56003" x="2122488" y="4459288"/>
          <p14:tracePt t="56019" x="2251075" y="4459288"/>
          <p14:tracePt t="56037" x="2373313" y="4459288"/>
          <p14:tracePt t="56052" x="2428875" y="4459288"/>
          <p14:tracePt t="56069" x="2527300" y="4429125"/>
          <p14:tracePt t="56086" x="2659063" y="4394200"/>
          <p14:tracePt t="56102" x="2752725" y="4365625"/>
          <p14:tracePt t="56119" x="2897188" y="4365625"/>
          <p14:tracePt t="56136" x="3165475" y="4325938"/>
          <p14:tracePt t="56139" x="3340100" y="4279900"/>
          <p14:tracePt t="56153" x="3459163" y="4279900"/>
          <p14:tracePt t="56155" x="3654425" y="4279900"/>
          <p14:tracePt t="56170" x="3854450" y="4279900"/>
          <p14:tracePt t="56173" x="4079875" y="4279900"/>
          <p14:tracePt t="56186" x="4305300" y="4279900"/>
          <p14:tracePt t="56189" x="4475163" y="4279900"/>
          <p14:tracePt t="56202" x="4700588" y="4279900"/>
          <p14:tracePt t="56205" x="4870450" y="4279900"/>
          <p14:tracePt t="56219" x="5159375" y="4279900"/>
          <p14:tracePt t="56236" x="5445125" y="4279900"/>
          <p14:tracePt t="56252" x="5675313" y="4279900"/>
          <p14:tracePt t="56269" x="5870575" y="4262438"/>
          <p14:tracePt t="56286" x="6027738" y="4246563"/>
          <p14:tracePt t="56302" x="6210300" y="4211638"/>
          <p14:tracePt t="56319" x="6338888" y="4211638"/>
          <p14:tracePt t="56335" x="6465888" y="4211638"/>
          <p14:tracePt t="56352" x="6594475" y="4211638"/>
          <p14:tracePt t="56355" x="6657975" y="4211638"/>
          <p14:tracePt t="56369" x="6721475" y="4211638"/>
          <p14:tracePt t="56372" x="6784975" y="4211638"/>
          <p14:tracePt t="56386" x="6848475" y="4211638"/>
          <p14:tracePt t="56389" x="6954838" y="4211638"/>
          <p14:tracePt t="56403" x="7124700" y="4211638"/>
          <p14:tracePt t="56420" x="7329488" y="4211638"/>
          <p14:tracePt t="56436" x="7537450" y="4246563"/>
          <p14:tracePt t="56452" x="7716838" y="4246563"/>
          <p14:tracePt t="56469" x="7772400" y="4246563"/>
          <p14:tracePt t="56486" x="7827963" y="4246563"/>
          <p14:tracePt t="56508" x="7853363" y="4246563"/>
          <p14:tracePt t="56519" x="7886700" y="4219575"/>
          <p14:tracePt t="56536" x="7908925" y="4194175"/>
          <p14:tracePt t="56539" x="7937500" y="4168775"/>
          <p14:tracePt t="56557" x="7962900" y="4168775"/>
          <p14:tracePt t="56569" x="7993063" y="4140200"/>
          <p14:tracePt t="56596" x="8005763" y="4127500"/>
          <p14:tracePt t="56603" x="8018463" y="4113213"/>
          <p14:tracePt t="56627" x="8043863" y="4113213"/>
          <p14:tracePt t="56836" x="7954963" y="4165600"/>
          <p14:tracePt t="56844" x="7878763" y="4241800"/>
          <p14:tracePt t="56852" x="7802563" y="4318000"/>
          <p14:tracePt t="56869" x="7653338" y="4429125"/>
          <p14:tracePt t="56885" x="7610475" y="4471988"/>
          <p14:tracePt t="56902" x="7559675" y="4497388"/>
          <p14:tracePt t="56918" x="7499350" y="4530725"/>
          <p14:tracePt t="56936" x="7473950" y="4530725"/>
          <p14:tracePt t="56952" x="7443788" y="4560888"/>
          <p14:tracePt t="56970" x="7415213" y="4560888"/>
          <p14:tracePt t="57004" x="7389813" y="4560888"/>
          <p14:tracePt t="57020" x="7364413" y="4560888"/>
          <p14:tracePt t="57027" x="7334250" y="4560888"/>
          <p14:tracePt t="57044" x="7286625" y="4573588"/>
          <p14:tracePt t="57124" x="7312025" y="4573588"/>
          <p14:tracePt t="57131" x="7342188" y="4548188"/>
          <p14:tracePt t="57148" x="7372350" y="4518025"/>
          <p14:tracePt t="57156" x="7385050" y="4505325"/>
          <p14:tracePt t="57169" x="7397750" y="4492625"/>
          <p14:tracePt t="57172" x="7435850" y="4479925"/>
          <p14:tracePt t="57187" x="7496175" y="4449763"/>
          <p14:tracePt t="57203" x="7550150" y="4419600"/>
          <p14:tracePt t="57219" x="7580313" y="4419600"/>
          <p14:tracePt t="57236" x="7605713" y="4419600"/>
          <p14:tracePt t="57252" x="7635875" y="4419600"/>
          <p14:tracePt t="57269" x="7661275" y="4419600"/>
          <p14:tracePt t="57286" x="7716838" y="4419600"/>
          <p14:tracePt t="57302" x="7742238" y="4419600"/>
          <p14:tracePt t="57319" x="7797800" y="4419600"/>
          <p14:tracePt t="57323" x="7823200" y="4419600"/>
          <p14:tracePt t="57348" x="7853363" y="4419600"/>
          <p14:tracePt t="57660" x="7827963" y="4419600"/>
          <p14:tracePt t="57684" x="7818438" y="4419600"/>
          <p14:tracePt t="57691" x="7805738" y="4419600"/>
          <p14:tracePt t="57739" x="7780338" y="4419600"/>
          <p14:tracePt t="57772" x="7750175" y="4419600"/>
          <p14:tracePt t="57788" x="7724775" y="4419600"/>
          <p14:tracePt t="58020" x="7712075" y="4406900"/>
          <p14:tracePt t="58028" x="7712075" y="4381500"/>
          <p14:tracePt t="58059" x="7724775" y="4335463"/>
          <p14:tracePt t="58204" x="7716838" y="4343400"/>
          <p14:tracePt t="58253" x="7686675" y="4368800"/>
          <p14:tracePt t="58284" x="7686675" y="4398963"/>
          <p14:tracePt t="59156" x="7686675" y="4424363"/>
          <p14:tracePt t="59163" x="7686675" y="4449763"/>
          <p14:tracePt t="59188" x="7686675" y="4479925"/>
          <p14:tracePt t="59212" x="7686675" y="4505325"/>
          <p14:tracePt t="59260" x="7696200" y="4518025"/>
          <p14:tracePt t="59267" x="7721600" y="4518025"/>
          <p14:tracePt t="59284" x="7750175" y="4518025"/>
          <p14:tracePt t="59292" x="7775575" y="4518025"/>
          <p14:tracePt t="59302" x="7805738" y="4518025"/>
          <p14:tracePt t="59319" x="7831138" y="4518025"/>
          <p14:tracePt t="59341" x="7861300" y="4492625"/>
          <p14:tracePt t="59396" x="7891463" y="4462463"/>
          <p14:tracePt t="59452" x="7869238" y="4462463"/>
          <p14:tracePt t="59460" x="7840663" y="4462463"/>
          <p14:tracePt t="59469" x="7815263" y="4462463"/>
          <p14:tracePt t="59486" x="7724775" y="4462463"/>
          <p14:tracePt t="59502" x="7597775" y="4462463"/>
          <p14:tracePt t="59519" x="7423150" y="4462463"/>
          <p14:tracePt t="59523" x="7359650" y="4462463"/>
          <p14:tracePt t="59536" x="7253288" y="4462463"/>
          <p14:tracePt t="59539" x="7138988" y="4462463"/>
          <p14:tracePt t="59552" x="7023100" y="4462463"/>
          <p14:tracePt t="59555" x="6823075" y="4462463"/>
          <p14:tracePt t="59569" x="6619875" y="4500563"/>
          <p14:tracePt t="59572" x="6445250" y="4548188"/>
          <p14:tracePt t="59585" x="6240463" y="4616450"/>
          <p14:tracePt t="59589" x="6116638" y="4657725"/>
          <p14:tracePt t="59602" x="5849938" y="4722813"/>
          <p14:tracePt t="59620" x="5657850" y="4799013"/>
          <p14:tracePt t="59636" x="5475288" y="4837113"/>
          <p14:tracePt t="59652" x="5376863" y="4870450"/>
          <p14:tracePt t="59669" x="5245100" y="4905375"/>
          <p14:tracePt t="59686" x="5156200" y="4905375"/>
          <p14:tracePt t="59702" x="5027613" y="4905375"/>
          <p14:tracePt t="59719" x="4879975" y="4905375"/>
          <p14:tracePt t="59736" x="4675188" y="4905375"/>
          <p14:tracePt t="59739" x="4611688" y="4905375"/>
          <p14:tracePt t="59752" x="4479925" y="4905375"/>
          <p14:tracePt t="59755" x="4338638" y="4905375"/>
          <p14:tracePt t="59769" x="4194175" y="4905375"/>
          <p14:tracePt t="59772" x="4049713" y="4905375"/>
          <p14:tracePt t="59786" x="3935413" y="4905375"/>
          <p14:tracePt t="59789" x="3765550" y="4905375"/>
          <p14:tracePt t="59803" x="3479800" y="4905375"/>
          <p14:tracePt t="59819" x="3140075" y="4905375"/>
          <p14:tracePt t="59836" x="2905125" y="4905375"/>
          <p14:tracePt t="59854" x="2616200" y="4951413"/>
          <p14:tracePt t="59869" x="2489200" y="4951413"/>
          <p14:tracePt t="59886" x="2365375" y="4991100"/>
          <p14:tracePt t="59902" x="2327275" y="4991100"/>
          <p14:tracePt t="59932" x="2301875" y="4991100"/>
          <p14:tracePt t="59948" x="2271713" y="4991100"/>
          <p14:tracePt t="59957" x="2259013" y="4999038"/>
          <p14:tracePt t="60036" x="2266950" y="5011738"/>
          <p14:tracePt t="60044" x="2297113" y="5041900"/>
          <p14:tracePt t="60053" x="2322513" y="5041900"/>
          <p14:tracePt t="60070" x="2411413" y="5041900"/>
          <p14:tracePt t="60086" x="2476500" y="5041900"/>
          <p14:tracePt t="60102" x="2530475" y="5041900"/>
          <p14:tracePt t="60119" x="2586038" y="5041900"/>
          <p14:tracePt t="60135" x="2598738" y="5032375"/>
          <p14:tracePt t="60152" x="2649538" y="5006975"/>
          <p14:tracePt t="60169" x="2679700" y="4976813"/>
          <p14:tracePt t="60172" x="2692400" y="4964113"/>
          <p14:tracePt t="60185" x="2717800" y="4964113"/>
          <p14:tracePt t="60188" x="2765425" y="4930775"/>
          <p14:tracePt t="60204" x="2778125" y="4930775"/>
          <p14:tracePt t="60221" x="2808288" y="4905375"/>
          <p14:tracePt t="60300" x="2833688" y="4905375"/>
          <p14:tracePt t="60308" x="2862263" y="4905375"/>
          <p14:tracePt t="60324" x="2889250" y="4905375"/>
          <p14:tracePt t="60340" x="2914650" y="4905375"/>
          <p14:tracePt t="60356" x="2943225" y="4905375"/>
          <p14:tracePt t="60369" x="2968625" y="4905375"/>
          <p14:tracePt t="60372" x="2998788" y="4905375"/>
          <p14:tracePt t="60388" x="3059113" y="4905375"/>
          <p14:tracePt t="60402" x="3114675" y="4905375"/>
          <p14:tracePt t="60420" x="3241675" y="4905375"/>
          <p14:tracePt t="60435" x="3368675" y="4905375"/>
          <p14:tracePt t="60452" x="3462338" y="4935538"/>
          <p14:tracePt t="60469" x="3594100" y="4968875"/>
          <p14:tracePt t="60486" x="3687763" y="4999038"/>
          <p14:tracePt t="60502" x="3743325" y="4999038"/>
          <p14:tracePt t="60519" x="3798888" y="4999038"/>
          <p14:tracePt t="60537" x="3824288" y="4999038"/>
          <p14:tracePt t="60552" x="3854450" y="4999038"/>
          <p14:tracePt t="60589" x="3900488" y="4986338"/>
          <p14:tracePt t="60611" x="3900488" y="4960938"/>
          <p14:tracePt t="60618" x="3913188" y="4948238"/>
          <p14:tracePt t="60644" x="3925888" y="4935538"/>
          <p14:tracePt t="60669" x="3938588" y="4892675"/>
          <p14:tracePt t="60692" x="3951288" y="4884738"/>
          <p14:tracePt t="60708" x="3978275" y="4854575"/>
          <p14:tracePt t="60731" x="3978275" y="4829175"/>
          <p14:tracePt t="60821" x="3990975" y="4816475"/>
          <p14:tracePt t="60844" x="4016375" y="4816475"/>
          <p14:tracePt t="60852" x="4041775" y="4816475"/>
          <p14:tracePt t="60860" x="4054475" y="4816475"/>
          <p14:tracePt t="60868" x="4097338" y="4816475"/>
          <p14:tracePt t="60886" x="4151313" y="4816475"/>
          <p14:tracePt t="60902" x="4241800" y="4816475"/>
          <p14:tracePt t="60920" x="4368800" y="4816475"/>
          <p14:tracePt t="60923" x="4416425" y="4816475"/>
          <p14:tracePt t="60935" x="4462463" y="4841875"/>
          <p14:tracePt t="60952" x="4589463" y="4841875"/>
          <p14:tracePt t="60955" x="4614863" y="4841875"/>
          <p14:tracePt t="60969" x="4641850" y="4841875"/>
          <p14:tracePt t="60987" x="4695825" y="4841875"/>
          <p14:tracePt t="61004" x="4725988" y="4841875"/>
          <p14:tracePt t="61020" x="4773613" y="4803775"/>
          <p14:tracePt t="61038" x="4799013" y="4778375"/>
          <p14:tracePt t="61068" x="4827588" y="4748213"/>
          <p14:tracePt t="61116" x="4862513" y="4713288"/>
          <p14:tracePt t="61132" x="4870450" y="4705350"/>
          <p14:tracePt t="61151" x="4895850" y="4705350"/>
          <p14:tracePt t="61156" x="4960938" y="4705350"/>
          <p14:tracePt t="61169" x="4989513" y="4705350"/>
          <p14:tracePt t="61172" x="5014913" y="4705350"/>
          <p14:tracePt t="61185" x="5045075" y="4705350"/>
          <p14:tracePt t="61188" x="5108575" y="4705350"/>
          <p14:tracePt t="61203" x="5253038" y="4705350"/>
          <p14:tracePt t="61220" x="5437188" y="4768850"/>
          <p14:tracePt t="61237" x="5614988" y="4806950"/>
          <p14:tracePt t="61252" x="5772150" y="4845050"/>
          <p14:tracePt t="61269" x="5908675" y="4879975"/>
          <p14:tracePt t="61286" x="6040438" y="4913313"/>
          <p14:tracePt t="61302" x="6134100" y="4948238"/>
          <p14:tracePt t="61319" x="6262688" y="4948238"/>
          <p14:tracePt t="61335" x="6316663" y="4948238"/>
          <p14:tracePt t="61352" x="6372225" y="4948238"/>
          <p14:tracePt t="61355" x="6435725" y="4948238"/>
          <p14:tracePt t="61369" x="6500813" y="4948238"/>
          <p14:tracePt t="61372" x="6526213" y="4948238"/>
          <p14:tracePt t="61388" x="6589713" y="4948238"/>
          <p14:tracePt t="61402" x="6619875" y="4922838"/>
          <p14:tracePt t="61419" x="6645275" y="4922838"/>
          <p14:tracePt t="61669" x="6673850" y="4922838"/>
          <p14:tracePt t="61675" x="6700838" y="4922838"/>
          <p14:tracePt t="61686" x="6729413" y="4922838"/>
          <p14:tracePt t="61702" x="6742113" y="4922838"/>
          <p14:tracePt t="61719" x="6848475" y="4976813"/>
          <p14:tracePt t="61723" x="6938963" y="5032375"/>
          <p14:tracePt t="61735" x="7061200" y="5075238"/>
          <p14:tracePt t="61752" x="7172325" y="5092700"/>
          <p14:tracePt t="61755" x="7235825" y="5092700"/>
          <p14:tracePt t="61769" x="7265988" y="5092700"/>
          <p14:tracePt t="61772" x="7329488" y="5092700"/>
          <p14:tracePt t="61786" x="7354888" y="5092700"/>
          <p14:tracePt t="61802" x="7380288" y="5092700"/>
          <p14:tracePt t="61851" x="7392988" y="5083175"/>
          <p14:tracePt t="61964" x="7385050" y="5070475"/>
          <p14:tracePt t="61971" x="7359650" y="5070475"/>
          <p14:tracePt t="61987" x="7304088" y="5070475"/>
          <p14:tracePt t="62002" x="7278688" y="5070475"/>
          <p14:tracePt t="62005" x="7253288" y="5070475"/>
          <p14:tracePt t="62019" x="7197725" y="5070475"/>
          <p14:tracePt t="62035" x="7138988" y="5097463"/>
          <p14:tracePt t="62053" x="7086600" y="5097463"/>
          <p14:tracePt t="62071" x="6985000" y="5160963"/>
          <p14:tracePt t="62085" x="6896100" y="5160963"/>
          <p14:tracePt t="62103" x="6767513" y="5160963"/>
          <p14:tracePt t="62118" x="6635750" y="5194300"/>
          <p14:tracePt t="62136" x="6407150" y="5237163"/>
          <p14:tracePt t="62139" x="6288088" y="5237163"/>
          <p14:tracePt t="62151" x="6172200" y="5237163"/>
          <p14:tracePt t="62168" x="5883275" y="5280025"/>
          <p14:tracePt t="62171" x="5810250" y="5313363"/>
          <p14:tracePt t="62186" x="5695950" y="5313363"/>
          <p14:tracePt t="62189" x="5602288" y="5330825"/>
          <p14:tracePt t="62202" x="5556250" y="5348288"/>
          <p14:tracePt t="62205" x="5491163" y="5348288"/>
          <p14:tracePt t="62220" x="5368925" y="5348288"/>
          <p14:tracePt t="62237" x="5275263" y="5348288"/>
          <p14:tracePt t="62253" x="5186363" y="5348288"/>
          <p14:tracePt t="62270" x="5057775" y="5348288"/>
          <p14:tracePt t="62286" x="4926013" y="5318125"/>
          <p14:tracePt t="62303" x="4705350" y="5318125"/>
          <p14:tracePt t="62319" x="4335463" y="5318125"/>
          <p14:tracePt t="62336" x="3849688" y="5270500"/>
          <p14:tracePt t="62340" x="3644900" y="5224463"/>
          <p14:tracePt t="62351" x="3471863" y="5203825"/>
          <p14:tracePt t="62369" x="3155950" y="5181600"/>
          <p14:tracePt t="62372" x="3041650" y="5181600"/>
          <p14:tracePt t="62385" x="2978150" y="5181600"/>
          <p14:tracePt t="62388" x="2914650" y="5181600"/>
          <p14:tracePt t="62402" x="2846388" y="5148263"/>
          <p14:tracePt t="62405" x="2782888" y="5148263"/>
          <p14:tracePt t="62420" x="2692400" y="5148263"/>
          <p14:tracePt t="62436" x="2598738" y="5148263"/>
          <p14:tracePt t="62451" x="2471738" y="5148263"/>
          <p14:tracePt t="62469" x="2301875" y="5148263"/>
          <p14:tracePt t="62486" x="2079625" y="5148263"/>
          <p14:tracePt t="62502" x="1906588" y="5148263"/>
          <p14:tracePt t="62519" x="1727200" y="5148263"/>
          <p14:tracePt t="62536" x="1600200" y="5148263"/>
          <p14:tracePt t="62539" x="1570038" y="5118100"/>
          <p14:tracePt t="62552" x="1544638" y="5118100"/>
          <p14:tracePt t="62555" x="1481138" y="5118100"/>
          <p14:tracePt t="62569" x="1433513" y="5118100"/>
          <p14:tracePt t="62572" x="1370013" y="5100638"/>
          <p14:tracePt t="62585" x="1322388" y="5087938"/>
          <p14:tracePt t="62588" x="1258888" y="5087938"/>
          <p14:tracePt t="62603" x="1203325" y="5062538"/>
          <p14:tracePt t="62619" x="1149350" y="5032375"/>
          <p14:tracePt t="62635" x="1093788" y="5032375"/>
          <p14:tracePt t="62652" x="1055688" y="5019675"/>
          <p14:tracePt t="62669" x="1016000" y="5006975"/>
          <p14:tracePt t="62685" x="990600" y="5006975"/>
          <p14:tracePt t="62702" x="977900" y="4999038"/>
          <p14:tracePt t="62764" x="977900" y="4973638"/>
          <p14:tracePt t="62780" x="977900" y="4943475"/>
          <p14:tracePt t="62795" x="987425" y="4897438"/>
          <p14:tracePt t="62805" x="1000125" y="4884738"/>
          <p14:tracePt t="62819" x="1025525" y="4862513"/>
          <p14:tracePt t="62835" x="1038225" y="4819650"/>
          <p14:tracePt t="62852" x="1096963" y="4760913"/>
          <p14:tracePt t="62869" x="1109663" y="4748213"/>
          <p14:tracePt t="62885" x="1127125" y="4675188"/>
          <p14:tracePt t="62901" x="1139825" y="4662488"/>
          <p14:tracePt t="62919" x="1182688" y="4591050"/>
          <p14:tracePt t="62935" x="1212850" y="4560888"/>
          <p14:tracePt t="62952" x="1225550" y="4548188"/>
          <p14:tracePt t="62955" x="1238250" y="4535488"/>
          <p14:tracePt t="62972" x="1250950" y="4522788"/>
          <p14:tracePt t="62989" x="1263650" y="4484688"/>
          <p14:tracePt t="63003" x="1293813" y="4484688"/>
          <p14:tracePt t="63019" x="1322388" y="4449763"/>
          <p14:tracePt t="63036" x="1347788" y="4449763"/>
          <p14:tracePt t="63052" x="1374775" y="4449763"/>
          <p14:tracePt t="63069" x="1428750" y="4449763"/>
          <p14:tracePt t="63086" x="1484313" y="4449763"/>
          <p14:tracePt t="63102" x="1573213" y="4449763"/>
          <p14:tracePt t="63119" x="1666875" y="4449763"/>
          <p14:tracePt t="63136" x="1757363" y="4449763"/>
          <p14:tracePt t="63139" x="1820863" y="4449763"/>
          <p14:tracePt t="63152" x="1884363" y="4449763"/>
          <p14:tracePt t="63169" x="2033588" y="4449763"/>
          <p14:tracePt t="63172" x="2122488" y="4449763"/>
          <p14:tracePt t="63185" x="2238375" y="4449763"/>
          <p14:tracePt t="63188" x="2301875" y="4449763"/>
          <p14:tracePt t="63201" x="2408238" y="4449763"/>
          <p14:tracePt t="63204" x="2522538" y="4449763"/>
          <p14:tracePt t="63219" x="2808288" y="4449763"/>
          <p14:tracePt t="63236" x="3097213" y="4449763"/>
          <p14:tracePt t="63253" x="3327400" y="4449763"/>
          <p14:tracePt t="63269" x="3556000" y="4449763"/>
          <p14:tracePt t="63285" x="3760788" y="4449763"/>
          <p14:tracePt t="63302" x="3917950" y="4416425"/>
          <p14:tracePt t="63319" x="4079875" y="4416425"/>
          <p14:tracePt t="63336" x="4229100" y="4416425"/>
          <p14:tracePt t="63339" x="4292600" y="4416425"/>
          <p14:tracePt t="63352" x="4402138" y="4378325"/>
          <p14:tracePt t="63355" x="4467225" y="4378325"/>
          <p14:tracePt t="63369" x="4573588" y="4378325"/>
          <p14:tracePt t="63373" x="4637088" y="4378325"/>
          <p14:tracePt t="63386" x="4768850" y="4378325"/>
          <p14:tracePt t="63389" x="4854575" y="4378325"/>
          <p14:tracePt t="63403" x="5143500" y="4378325"/>
          <p14:tracePt t="63419" x="5402263" y="4356100"/>
          <p14:tracePt t="63435" x="5556250" y="4343400"/>
          <p14:tracePt t="63452" x="5734050" y="4305300"/>
          <p14:tracePt t="63469" x="5862638" y="4305300"/>
          <p14:tracePt t="63485" x="5989638" y="4271963"/>
          <p14:tracePt t="63502" x="6088063" y="4237038"/>
          <p14:tracePt t="63519" x="6176963" y="4237038"/>
          <p14:tracePt t="63536" x="6265863" y="4237038"/>
          <p14:tracePt t="63539" x="6296025" y="4237038"/>
          <p14:tracePt t="63551" x="6359525" y="4237038"/>
          <p14:tracePt t="63569" x="6448425" y="4237038"/>
          <p14:tracePt t="63572" x="6478588" y="4237038"/>
          <p14:tracePt t="63587" x="6567488" y="4237038"/>
          <p14:tracePt t="63601" x="6632575" y="4237038"/>
          <p14:tracePt t="63604" x="6696075" y="4237038"/>
          <p14:tracePt t="63619" x="6845300" y="4237038"/>
          <p14:tracePt t="63636" x="6997700" y="4237038"/>
          <p14:tracePt t="63652" x="7124700" y="4237038"/>
          <p14:tracePt t="63668" x="7253288" y="4237038"/>
          <p14:tracePt t="63685" x="7342188" y="4237038"/>
          <p14:tracePt t="63702" x="7397750" y="4237038"/>
          <p14:tracePt t="63719" x="7470775" y="4237038"/>
          <p14:tracePt t="63735" x="7577138" y="4237038"/>
          <p14:tracePt t="63751" x="7669213" y="4237038"/>
          <p14:tracePt t="63769" x="7797800" y="4237038"/>
          <p14:tracePt t="63772" x="7861300" y="4237038"/>
          <p14:tracePt t="63785" x="7924800" y="4237038"/>
          <p14:tracePt t="63789" x="7967663" y="4237038"/>
          <p14:tracePt t="63803" x="8040688" y="4237038"/>
          <p14:tracePt t="63819" x="8094663" y="4237038"/>
          <p14:tracePt t="63836" x="8124825" y="4237038"/>
          <p14:tracePt t="63892" x="8150225" y="4237038"/>
          <p14:tracePt t="64060" x="8142288" y="4246563"/>
          <p14:tracePt t="64076" x="8129588" y="4284663"/>
          <p14:tracePt t="64083" x="8099425" y="4318000"/>
          <p14:tracePt t="64100" x="8086725" y="4325938"/>
          <p14:tracePt t="64108" x="8074025" y="4368800"/>
          <p14:tracePt t="64124" x="8043863" y="4398963"/>
          <p14:tracePt t="64140" x="8031163" y="4411663"/>
          <p14:tracePt t="64156" x="8031163" y="4437063"/>
          <p14:tracePt t="64180" x="8031163" y="4467225"/>
          <p14:tracePt t="64196" x="8031163" y="4492625"/>
          <p14:tracePt t="64212" x="8040688" y="4538663"/>
          <p14:tracePt t="64260" x="8053388" y="4551363"/>
          <p14:tracePt t="64349" x="8053388" y="4578350"/>
          <p14:tracePt t="64380" x="8053388" y="4603750"/>
          <p14:tracePt t="64396" x="8053388" y="4632325"/>
          <p14:tracePt t="64412" x="8053388" y="4657725"/>
          <p14:tracePt t="64428" x="8010525" y="4710113"/>
          <p14:tracePt t="64436" x="7980363" y="4710113"/>
          <p14:tracePt t="64452" x="7924800" y="4738688"/>
          <p14:tracePt t="64468" x="7797800" y="4738688"/>
          <p14:tracePt t="64485" x="7683500" y="4756150"/>
          <p14:tracePt t="64502" x="7562850" y="4773613"/>
          <p14:tracePt t="64518" x="7470775" y="4773613"/>
          <p14:tracePt t="64535" x="7364413" y="4773613"/>
          <p14:tracePt t="64552" x="7270750" y="4773613"/>
          <p14:tracePt t="64555" x="7227888" y="4773613"/>
          <p14:tracePt t="64569" x="7164388" y="4773613"/>
          <p14:tracePt t="64572" x="7099300" y="4773613"/>
          <p14:tracePt t="64586" x="7035800" y="4773613"/>
          <p14:tracePt t="64589" x="6972300" y="4773613"/>
          <p14:tracePt t="64602" x="6908800" y="4773613"/>
          <p14:tracePt t="64605" x="6861175" y="4773613"/>
          <p14:tracePt t="64618" x="6772275" y="4773613"/>
          <p14:tracePt t="64636" x="6700838" y="4773613"/>
          <p14:tracePt t="64652" x="6670675" y="4773613"/>
          <p14:tracePt t="64668" x="6619875" y="4773613"/>
          <p14:tracePt t="64686" x="6526213" y="4773613"/>
          <p14:tracePt t="64702" x="6500813" y="4773613"/>
          <p14:tracePt t="64720" x="6473825" y="4773613"/>
          <p14:tracePt t="64804" x="6445250" y="4773613"/>
          <p14:tracePt t="64811" x="6376988" y="4806950"/>
          <p14:tracePt t="64820" x="6351588" y="4806950"/>
          <p14:tracePt t="64835" x="6176963" y="4845050"/>
          <p14:tracePt t="64852" x="5862638" y="4845050"/>
          <p14:tracePt t="64869" x="5437188" y="4845050"/>
          <p14:tracePt t="64885" x="5133975" y="4976813"/>
          <p14:tracePt t="64902" x="4824413" y="5151438"/>
          <p14:tracePt t="64919" x="4776788" y="5186363"/>
          <p14:tracePt t="65300" x="4799013" y="5186363"/>
          <p14:tracePt t="65315" x="4827588" y="5186363"/>
          <p14:tracePt t="65781" x="4819650" y="5186363"/>
          <p14:tracePt t="65787" x="4794250" y="5186363"/>
          <p14:tracePt t="65801" x="4768850" y="5186363"/>
          <p14:tracePt t="65836" x="4738688" y="5186363"/>
          <p14:tracePt t="66092" x="4887913" y="5186363"/>
          <p14:tracePt t="66100" x="5057775" y="5186363"/>
          <p14:tracePt t="66108" x="5156200" y="5151438"/>
          <p14:tracePt t="66118" x="5168900" y="5151438"/>
          <p14:tracePt t="66148" x="5181600" y="5110163"/>
          <p14:tracePt t="66156" x="5211763" y="5080000"/>
          <p14:tracePt t="66169" x="5245100" y="5011738"/>
          <p14:tracePt t="66171" x="5245100" y="4986338"/>
          <p14:tracePt t="66189" x="5245100" y="4956175"/>
          <p14:tracePt t="66201" x="5245100" y="4930775"/>
          <p14:tracePt t="66219" x="5237163" y="4887913"/>
          <p14:tracePt t="66237" x="5151438" y="4862513"/>
          <p14:tracePt t="66252" x="5024438" y="4862513"/>
          <p14:tracePt t="66268" x="4968875" y="4862513"/>
          <p14:tracePt t="66285" x="4879975" y="4862513"/>
          <p14:tracePt t="66301" x="4789488" y="4862513"/>
          <p14:tracePt t="66318" x="4695825" y="4862513"/>
          <p14:tracePt t="66335" x="4606925" y="4862513"/>
          <p14:tracePt t="66352" x="4508500" y="4887913"/>
          <p14:tracePt t="66355" x="4483100" y="4887913"/>
          <p14:tracePt t="66369" x="4437063" y="4887913"/>
          <p14:tracePt t="66372" x="4389438" y="4922838"/>
          <p14:tracePt t="66385" x="4364038" y="4922838"/>
          <p14:tracePt t="66388" x="4335463" y="4922838"/>
          <p14:tracePt t="66402" x="4310063" y="4922838"/>
          <p14:tracePt t="66418" x="4283075" y="4922838"/>
          <p14:tracePt t="66435" x="4254500" y="4922838"/>
          <p14:tracePt t="66453" x="4229100" y="4922838"/>
          <p14:tracePt t="66469" x="4198938" y="4922838"/>
          <p14:tracePt t="66486" x="4148138" y="4922838"/>
          <p14:tracePt t="66503" x="3994150" y="4910138"/>
          <p14:tracePt t="66519" x="3841750" y="4892675"/>
          <p14:tracePt t="66536" x="3667125" y="4892675"/>
          <p14:tracePt t="66538" x="3606800" y="4892675"/>
          <p14:tracePt t="66551" x="3543300" y="4892675"/>
          <p14:tracePt t="66569" x="3406775" y="4892675"/>
          <p14:tracePt t="66572" x="3343275" y="4892675"/>
          <p14:tracePt t="66585" x="3313113" y="4892675"/>
          <p14:tracePt t="66588" x="3254375" y="4892675"/>
          <p14:tracePt t="66601" x="3224213" y="4892675"/>
          <p14:tracePt t="66604" x="3198813" y="4892675"/>
          <p14:tracePt t="66620" x="3105150" y="4892675"/>
          <p14:tracePt t="66636" x="2978150" y="4892675"/>
          <p14:tracePt t="66652" x="2833688" y="4892675"/>
          <p14:tracePt t="66669" x="2722563" y="4892675"/>
          <p14:tracePt t="66685" x="2667000" y="4892675"/>
          <p14:tracePt t="66701" x="2611438" y="4892675"/>
          <p14:tracePt t="66719" x="2560638" y="4892675"/>
          <p14:tracePt t="66736" x="2530475" y="4892675"/>
          <p14:tracePt t="66752" x="2505075" y="4892675"/>
          <p14:tracePt t="66812" x="2476500" y="4892675"/>
          <p14:tracePt t="66828" x="2411413" y="4892675"/>
          <p14:tracePt t="66844" x="2386013" y="4892675"/>
          <p14:tracePt t="66860" x="2360613" y="4892675"/>
          <p14:tracePt t="66876" x="2330450" y="4892675"/>
          <p14:tracePt t="66885" x="2305050" y="4892675"/>
          <p14:tracePt t="66903" x="2251075" y="4892675"/>
          <p14:tracePt t="66919" x="2195513" y="4892675"/>
          <p14:tracePt t="66936" x="2135188" y="4918075"/>
          <p14:tracePt t="66939" x="2109788" y="4918075"/>
          <p14:tracePt t="66951" x="2066925" y="4918075"/>
          <p14:tracePt t="66969" x="1952625" y="4951413"/>
          <p14:tracePt t="66972" x="1927225" y="4951413"/>
          <p14:tracePt t="66985" x="1863725" y="4951413"/>
          <p14:tracePt t="66988" x="1800225" y="4951413"/>
          <p14:tracePt t="67001" x="1714500" y="4951413"/>
          <p14:tracePt t="67005" x="1666875" y="4981575"/>
          <p14:tracePt t="67018" x="1539875" y="4981575"/>
          <p14:tracePt t="67036" x="1509713" y="4981575"/>
          <p14:tracePt t="67076" x="1463675" y="4999038"/>
          <p14:tracePt t="67380" x="1463675" y="5024438"/>
          <p14:tracePt t="67387" x="1463675" y="5087938"/>
          <p14:tracePt t="67402" x="1463675" y="5151438"/>
          <p14:tracePt t="67405" x="1463675" y="5257800"/>
          <p14:tracePt t="67418" x="1463675" y="5287963"/>
          <p14:tracePt t="67420" x="1463675" y="5351463"/>
          <p14:tracePt t="67436" x="1463675" y="5407025"/>
          <p14:tracePt t="67452" x="1463675" y="5432425"/>
          <p14:tracePt t="67500" x="1471613" y="5445125"/>
          <p14:tracePt t="67524" x="1497013" y="5445125"/>
          <p14:tracePt t="67556" x="1527175" y="5445125"/>
          <p14:tracePt t="67580" x="1535113" y="5457825"/>
          <p14:tracePt t="67596" x="1547813" y="5470525"/>
          <p14:tracePt t="67604" x="1573213" y="5470525"/>
          <p14:tracePt t="67620" x="1633538" y="5500688"/>
          <p14:tracePt t="67634" x="1689100" y="5500688"/>
          <p14:tracePt t="67652" x="1739900" y="5500688"/>
          <p14:tracePt t="67669" x="1833563" y="5470525"/>
          <p14:tracePt t="67684" x="1970088" y="5470525"/>
          <p14:tracePt t="67701" x="2263775" y="5432425"/>
          <p14:tracePt t="67719" x="2603500" y="5432425"/>
          <p14:tracePt t="67736" x="3054350" y="5432425"/>
          <p14:tracePt t="67739" x="3340100" y="5432425"/>
          <p14:tracePt t="67752" x="3565525" y="5432425"/>
          <p14:tracePt t="67755" x="3790950" y="5432425"/>
          <p14:tracePt t="67768" x="3986213" y="5432425"/>
          <p14:tracePt t="67771" x="4186238" y="5432425"/>
          <p14:tracePt t="67786" x="4300538" y="5432425"/>
          <p14:tracePt t="67789" x="4364038" y="5432425"/>
          <p14:tracePt t="67802" x="4429125" y="5432425"/>
          <p14:tracePt t="67805" x="4454525" y="5432425"/>
          <p14:tracePt t="67819" x="4508500" y="5432425"/>
          <p14:tracePt t="67837" x="4564063" y="5432425"/>
          <p14:tracePt t="67852" x="4692650" y="5432425"/>
          <p14:tracePt t="67869" x="4819650" y="5432425"/>
          <p14:tracePt t="67885" x="4968875" y="5432425"/>
          <p14:tracePt t="67902" x="5118100" y="5432425"/>
          <p14:tracePt t="67917" x="5343525" y="5432425"/>
          <p14:tracePt t="67935" x="5572125" y="5432425"/>
          <p14:tracePt t="67938" x="5688013" y="5432425"/>
          <p14:tracePt t="67951" x="5857875" y="5432425"/>
          <p14:tracePt t="67969" x="6091238" y="5432425"/>
          <p14:tracePt t="67972" x="6207125" y="5432425"/>
          <p14:tracePt t="67985" x="6321425" y="5432425"/>
          <p14:tracePt t="67988" x="6435725" y="5432425"/>
          <p14:tracePt t="68001" x="6500813" y="5432425"/>
          <p14:tracePt t="68004" x="6567488" y="5462588"/>
          <p14:tracePt t="68019" x="6784975" y="5462588"/>
          <p14:tracePt t="68035" x="7027863" y="5495925"/>
          <p14:tracePt t="68052" x="7291388" y="5538788"/>
          <p14:tracePt t="68068" x="7605713" y="5538788"/>
          <p14:tracePt t="68085" x="7835900" y="5538788"/>
          <p14:tracePt t="68102" x="8015288" y="5538788"/>
          <p14:tracePt t="68118" x="8185150" y="5538788"/>
          <p14:tracePt t="68135" x="8316913" y="5508625"/>
          <p14:tracePt t="68151" x="8388350" y="5492750"/>
          <p14:tracePt t="68169" x="8466138" y="5480050"/>
          <p14:tracePt t="68172" x="8491538" y="5480050"/>
          <p14:tracePt t="68185" x="8520113" y="5445125"/>
          <p14:tracePt t="68202" x="8550275" y="5445125"/>
          <p14:tracePt t="68218" x="8580438" y="5416550"/>
          <p14:tracePt t="68364" x="8555038" y="5416550"/>
          <p14:tracePt t="68371" x="8529638" y="5416550"/>
          <p14:tracePt t="68388" x="8504238" y="5416550"/>
          <p14:tracePt t="68428" x="8474075" y="5416550"/>
          <p14:tracePt t="68460" x="8448675" y="5416550"/>
          <p14:tracePt t="68484" x="8418513" y="5416550"/>
          <p14:tracePt t="68491" x="8410575" y="5402263"/>
          <p14:tracePt t="68502" x="8380413" y="5376863"/>
          <p14:tracePt t="68519" x="8380413" y="5322888"/>
          <p14:tracePt t="68535" x="8380413" y="5295900"/>
          <p14:tracePt t="68538" x="8380413" y="5267325"/>
          <p14:tracePt t="68551" x="8380413" y="5241925"/>
          <p14:tracePt t="68569" x="8380413" y="5216525"/>
          <p14:tracePt t="68572" x="8367713" y="5203825"/>
          <p14:tracePt t="68585" x="8359775" y="5189538"/>
          <p14:tracePt t="68764" x="8347075" y="5176838"/>
          <p14:tracePt t="68844" x="8334375" y="5164138"/>
          <p14:tracePt t="68852" x="8320088" y="5151438"/>
          <p14:tracePt t="68870" x="8307388" y="5143500"/>
          <p14:tracePt t="68948" x="8294688" y="5130800"/>
          <p14:tracePt t="68964" x="8269288" y="5130800"/>
          <p14:tracePt t="68996" x="8243888" y="5130800"/>
          <p14:tracePt t="69020" x="8213725" y="5130800"/>
          <p14:tracePt t="69148" x="8188325" y="5130800"/>
          <p14:tracePt t="69155" x="8162925" y="5130800"/>
          <p14:tracePt t="69172" x="8134350" y="5130800"/>
          <p14:tracePt t="69186" x="8107363" y="5130800"/>
          <p14:tracePt t="69188" x="8078788" y="5130800"/>
          <p14:tracePt t="69201" x="8053388" y="5130800"/>
          <p14:tracePt t="69205" x="8027988" y="5130800"/>
          <p14:tracePt t="69219" x="7972425" y="5130800"/>
          <p14:tracePt t="69236" x="7916863" y="5130800"/>
          <p14:tracePt t="69251" x="7861300" y="5130800"/>
          <p14:tracePt t="69268" x="7805738" y="5130800"/>
          <p14:tracePt t="69285" x="7754938" y="5130800"/>
          <p14:tracePt t="69301" x="7699375" y="5130800"/>
          <p14:tracePt t="69318" x="7623175" y="5113338"/>
          <p14:tracePt t="69335" x="7589838" y="5100638"/>
          <p14:tracePt t="69352" x="7534275" y="5100638"/>
          <p14:tracePt t="69369" x="7504113" y="5100638"/>
          <p14:tracePt t="69372" x="7478713" y="5100638"/>
          <p14:tracePt t="69389" x="7448550" y="5070475"/>
          <p14:tracePt t="69404" x="7418388" y="5070475"/>
          <p14:tracePt t="69419" x="7329488" y="5070475"/>
          <p14:tracePt t="69436" x="7283450" y="5054600"/>
          <p14:tracePt t="69452" x="7245350" y="5045075"/>
          <p14:tracePt t="69468" x="7218363" y="5045075"/>
          <p14:tracePt t="69485" x="7164388" y="5045075"/>
          <p14:tracePt t="69502" x="7073900" y="5045075"/>
          <p14:tracePt t="69518" x="6938963" y="5045075"/>
          <p14:tracePt t="69535" x="6802438" y="5045075"/>
          <p14:tracePt t="69552" x="6713538" y="5045075"/>
          <p14:tracePt t="69555" x="6607175" y="5045075"/>
          <p14:tracePt t="69568" x="6577013" y="5045075"/>
          <p14:tracePt t="69571" x="6551613" y="5045075"/>
          <p14:tracePt t="69585" x="6488113" y="5045075"/>
          <p14:tracePt t="69588" x="6457950" y="5045075"/>
          <p14:tracePt t="69602" x="6432550" y="5045075"/>
          <p14:tracePt t="69605" x="6407150" y="5045075"/>
          <p14:tracePt t="69620" x="6376988" y="5045075"/>
          <p14:tracePt t="69635" x="6321425" y="5011738"/>
          <p14:tracePt t="69652" x="6265863" y="5011738"/>
          <p14:tracePt t="69676" x="6235700" y="5011738"/>
          <p14:tracePt t="69708" x="6210300" y="5011738"/>
          <p14:tracePt t="69715" x="6184900" y="5011738"/>
          <p14:tracePt t="69724" x="6172200" y="5011738"/>
          <p14:tracePt t="69735" x="6129338" y="5011738"/>
          <p14:tracePt t="69753" x="6040438" y="5011738"/>
          <p14:tracePt t="69755" x="6010275" y="5011738"/>
          <p14:tracePt t="69768" x="5951538" y="5011738"/>
          <p14:tracePt t="69771" x="5921375" y="5011738"/>
          <p14:tracePt t="69785" x="5895975" y="5011738"/>
          <p14:tracePt t="69788" x="5832475" y="5011738"/>
          <p14:tracePt t="69803" x="5738813" y="5011738"/>
          <p14:tracePt t="69818" x="5713413" y="5011738"/>
          <p14:tracePt t="69821" x="5688013" y="5011738"/>
          <p14:tracePt t="69836" x="5632450" y="5011738"/>
          <p14:tracePt t="69855" x="5538788" y="5011738"/>
          <p14:tracePt t="69868" x="5487988" y="5011738"/>
          <p14:tracePt t="69885" x="5432425" y="5011738"/>
          <p14:tracePt t="69902" x="5402263" y="5011738"/>
          <p14:tracePt t="69919" x="5376863" y="5011738"/>
          <p14:tracePt t="69935" x="5351463" y="5011738"/>
          <p14:tracePt t="70004" x="5321300" y="5011738"/>
          <p14:tracePt t="70035" x="5295900" y="5011738"/>
          <p14:tracePt t="70060" x="5265738" y="5011738"/>
          <p14:tracePt t="70069" x="5240338" y="5011738"/>
          <p14:tracePt t="70076" x="5214938" y="5011738"/>
          <p14:tracePt t="70085" x="5186363" y="5011738"/>
          <p14:tracePt t="70102" x="5095875" y="5011738"/>
          <p14:tracePt t="70119" x="5006975" y="5011738"/>
          <p14:tracePt t="70136" x="4951413" y="5011738"/>
          <p14:tracePt t="70139" x="4921250" y="5011738"/>
          <p14:tracePt t="70152" x="4895850" y="5011738"/>
          <p14:tracePt t="70169" x="4870450" y="5011738"/>
          <p14:tracePt t="70185" x="4840288" y="5011738"/>
          <p14:tracePt t="70203" x="4786313" y="5011738"/>
          <p14:tracePt t="70218" x="4760913" y="5011738"/>
          <p14:tracePt t="70222" x="4733925" y="5011738"/>
          <p14:tracePt t="70237" x="4705350" y="5011738"/>
          <p14:tracePt t="70252" x="4649788" y="5011738"/>
          <p14:tracePt t="70269" x="4624388" y="5011738"/>
          <p14:tracePt t="70285" x="4598988" y="5011738"/>
          <p14:tracePt t="70302" x="4568825" y="5011738"/>
          <p14:tracePt t="70317" x="4556125" y="5003800"/>
          <p14:tracePt t="70336" x="4543425" y="4991100"/>
          <p14:tracePt t="70352" x="4518025" y="4991100"/>
          <p14:tracePt t="70355" x="4492625" y="4991100"/>
          <p14:tracePt t="70372" x="4467225" y="4991100"/>
          <p14:tracePt t="70385" x="4437063" y="4991100"/>
          <p14:tracePt t="70387" x="4411663" y="4991100"/>
          <p14:tracePt t="70401" x="4381500" y="4991100"/>
          <p14:tracePt t="70404" x="4356100" y="4991100"/>
          <p14:tracePt t="70419" x="4300538" y="4991100"/>
          <p14:tracePt t="70435" x="4275138" y="4991100"/>
          <p14:tracePt t="70453" x="4244975" y="4991100"/>
          <p14:tracePt t="70476" x="4219575" y="4991100"/>
          <p14:tracePt t="70492" x="4130675" y="5003800"/>
          <p14:tracePt t="70502" x="4122738" y="5016500"/>
          <p14:tracePt t="70519" x="4062413" y="5016500"/>
          <p14:tracePt t="70535" x="3968750" y="5045075"/>
          <p14:tracePt t="70551" x="3943350" y="5045075"/>
          <p14:tracePt t="70812" x="3879850" y="5045075"/>
          <p14:tracePt t="70820" x="3768725" y="5011738"/>
          <p14:tracePt t="70836" x="3624263" y="5011738"/>
          <p14:tracePt t="70854" x="3497263" y="5011738"/>
          <p14:tracePt t="70868" x="3406775" y="5011738"/>
          <p14:tracePt t="70884" x="3317875" y="5011738"/>
          <p14:tracePt t="70902" x="3287713" y="5011738"/>
          <p14:tracePt t="70964" x="3262313" y="5011738"/>
          <p14:tracePt t="70972" x="3233738" y="5011738"/>
          <p14:tracePt t="70989" x="3206750" y="5011738"/>
          <p14:tracePt t="71002" x="3140075" y="4976813"/>
          <p14:tracePt t="71005" x="3114675" y="4976813"/>
          <p14:tracePt t="71019" x="3059113" y="4976813"/>
          <p14:tracePt t="71036" x="2968625" y="4976813"/>
          <p14:tracePt t="71052" x="2905125" y="4976813"/>
          <p14:tracePt t="71068" x="2874963" y="4976813"/>
          <p14:tracePt t="71086" x="2849563" y="4976813"/>
          <p14:tracePt t="71102" x="2795588" y="4976813"/>
          <p14:tracePt t="71119" x="2705100" y="4976813"/>
          <p14:tracePt t="71135" x="2522538" y="4943475"/>
          <p14:tracePt t="71151" x="2347913" y="4943475"/>
          <p14:tracePt t="71168" x="2178050" y="4943475"/>
          <p14:tracePt t="71171" x="2114550" y="4943475"/>
          <p14:tracePt t="71185" x="2051050" y="4943475"/>
          <p14:tracePt t="71188" x="2025650" y="4943475"/>
          <p14:tracePt t="71201" x="1995488" y="4943475"/>
          <p14:tracePt t="71292" x="1970088" y="4943475"/>
          <p14:tracePt t="71316" x="1944688" y="4943475"/>
          <p14:tracePt t="71324" x="1914525" y="4943475"/>
          <p14:tracePt t="71340" x="1889125" y="4943475"/>
          <p14:tracePt t="71352" x="1858963" y="4943475"/>
          <p14:tracePt t="71355" x="1833563" y="4943475"/>
          <p14:tracePt t="71368" x="1770063" y="4943475"/>
          <p14:tracePt t="71385" x="1744663" y="4943475"/>
          <p14:tracePt t="71387" x="1714500" y="4943475"/>
          <p14:tracePt t="71451" x="1689100" y="4943475"/>
          <p14:tracePt t="71924" x="1714500" y="4913313"/>
          <p14:tracePt t="71932" x="1744663" y="4884738"/>
          <p14:tracePt t="71940" x="1757363" y="4884738"/>
          <p14:tracePt t="71952" x="1782763" y="4857750"/>
          <p14:tracePt t="71955" x="1812925" y="4829175"/>
          <p14:tracePt t="71968" x="1846263" y="4778375"/>
          <p14:tracePt t="71984" x="1901825" y="4722813"/>
          <p14:tracePt t="71987" x="1914525" y="4713288"/>
          <p14:tracePt t="72002" x="1957388" y="4672013"/>
          <p14:tracePt t="72005" x="1985963" y="4637088"/>
          <p14:tracePt t="72018" x="2016125" y="4606925"/>
          <p14:tracePt t="72021" x="2089150" y="4535488"/>
          <p14:tracePt t="72036" x="2135188" y="4459288"/>
          <p14:tracePt t="72052" x="2203450" y="4419600"/>
          <p14:tracePt t="72069" x="2254250" y="4305300"/>
          <p14:tracePt t="72085" x="2357438" y="4237038"/>
          <p14:tracePt t="72102" x="2492375" y="4168775"/>
          <p14:tracePt t="72118" x="2590800" y="4105275"/>
          <p14:tracePt t="72135" x="2901950" y="3930650"/>
          <p14:tracePt t="72152" x="3228975" y="3798888"/>
          <p14:tracePt t="72156" x="3436938" y="3705225"/>
          <p14:tracePt t="72169" x="3513138" y="3629025"/>
          <p14:tracePt t="72172" x="3697288" y="3540125"/>
          <p14:tracePt t="72185" x="3816350" y="3497263"/>
          <p14:tracePt t="72189" x="3998913" y="3408363"/>
          <p14:tracePt t="72202" x="4181475" y="3267075"/>
          <p14:tracePt t="72204" x="4335463" y="3203575"/>
          <p14:tracePt t="72219" x="4560888" y="3059113"/>
          <p14:tracePt t="72234" x="4743450" y="2970213"/>
          <p14:tracePt t="72238" x="4870450" y="2884488"/>
          <p14:tracePt t="72251" x="5070475" y="2770188"/>
          <p14:tracePt t="72268" x="5278438" y="2608263"/>
          <p14:tracePt t="72285" x="5419725" y="2535238"/>
          <p14:tracePt t="72301" x="5534025" y="2519363"/>
          <p14:tracePt t="72318" x="5607050" y="2501900"/>
          <p14:tracePt t="72335" x="5738813" y="2466975"/>
          <p14:tracePt t="72351" x="5865813" y="2466975"/>
          <p14:tracePt t="72356" x="5938838" y="2433638"/>
          <p14:tracePt t="72368" x="6002338" y="2433638"/>
          <p14:tracePt t="72371" x="6065838" y="2433638"/>
          <p14:tracePt t="72385" x="6091238" y="2433638"/>
          <p14:tracePt t="72388" x="6156325" y="2433638"/>
          <p14:tracePt t="72402" x="6184900" y="2433638"/>
          <p14:tracePt t="72420" x="6210300" y="2433638"/>
          <p14:tracePt t="72436" x="6257925" y="2446338"/>
          <p14:tracePt t="72452" x="6283325" y="2466975"/>
          <p14:tracePt t="72468" x="6334125" y="2492375"/>
          <p14:tracePt t="72484" x="6359525" y="2519363"/>
          <p14:tracePt t="72502" x="6397625" y="2532063"/>
          <p14:tracePt t="72518" x="6445250" y="2547938"/>
          <p14:tracePt t="72534" x="6483350" y="2560638"/>
          <p14:tracePt t="72551" x="6577013" y="2595563"/>
          <p14:tracePt t="72568" x="6665913" y="2595563"/>
          <p14:tracePt t="72571" x="6713538" y="2595563"/>
          <p14:tracePt t="72584" x="6759575" y="2595563"/>
          <p14:tracePt t="72587" x="6865938" y="2595563"/>
          <p14:tracePt t="72601" x="6913563" y="2595563"/>
          <p14:tracePt t="72604" x="6997700" y="2595563"/>
          <p14:tracePt t="72619" x="7129463" y="2595563"/>
          <p14:tracePt t="72635" x="7189788" y="2570163"/>
          <p14:tracePt t="72652" x="7227888" y="2532063"/>
          <p14:tracePt t="72670" x="7227888" y="2505075"/>
          <p14:tracePt t="72692" x="7227888" y="2476500"/>
          <p14:tracePt t="72701" x="7218363" y="2463800"/>
          <p14:tracePt t="72718" x="7138988" y="2463800"/>
          <p14:tracePt t="72735" x="6964363" y="2463800"/>
          <p14:tracePt t="72752" x="6840538" y="2463800"/>
          <p14:tracePt t="72755" x="6772275" y="2492375"/>
          <p14:tracePt t="72767" x="6700838" y="2532063"/>
          <p14:tracePt t="72785" x="6448425" y="2654300"/>
          <p14:tracePt t="72788" x="6381750" y="2692400"/>
          <p14:tracePt t="72801" x="6351588" y="2722563"/>
          <p14:tracePt t="72804" x="6232525" y="2798763"/>
          <p14:tracePt t="72818" x="6113463" y="2836863"/>
          <p14:tracePt t="72820" x="5989638" y="2879725"/>
          <p14:tracePt t="72836" x="5849938" y="2947988"/>
          <p14:tracePt t="72852" x="5594350" y="3122613"/>
          <p14:tracePt t="72868" x="5368925" y="3246438"/>
          <p14:tracePt t="72885" x="5176838" y="3322638"/>
          <p14:tracePt t="72902" x="5062538" y="3390900"/>
          <p14:tracePt t="72918" x="4943475" y="3475038"/>
          <p14:tracePt t="72935" x="4832350" y="3624263"/>
          <p14:tracePt t="72952" x="4786313" y="3740150"/>
          <p14:tracePt t="72955" x="4756150" y="3768725"/>
          <p14:tracePt t="72968" x="4705350" y="3821113"/>
          <p14:tracePt t="72972" x="4657725" y="3867150"/>
          <p14:tracePt t="72985" x="4606925" y="3917950"/>
          <p14:tracePt t="72988" x="4576763" y="3948113"/>
          <p14:tracePt t="73002" x="4525963" y="3998913"/>
          <p14:tracePt t="73004" x="4479925" y="4046538"/>
          <p14:tracePt t="73020" x="4432300" y="4122738"/>
          <p14:tracePt t="73035" x="4310063" y="4206875"/>
          <p14:tracePt t="73051" x="4189413" y="4330700"/>
          <p14:tracePt t="73069" x="4041775" y="4437063"/>
          <p14:tracePt t="73084" x="3862388" y="4573588"/>
          <p14:tracePt t="73102" x="3684588" y="4756150"/>
          <p14:tracePt t="73119" x="3459163" y="4875213"/>
          <p14:tracePt t="73135" x="3224213" y="5041900"/>
          <p14:tracePt t="73152" x="3100388" y="5168900"/>
          <p14:tracePt t="73155" x="3049588" y="5219700"/>
          <p14:tracePt t="73168" x="3036888" y="5229225"/>
          <p14:tracePt t="73171" x="3024188" y="5241925"/>
          <p14:tracePt t="73184" x="3016250" y="5254625"/>
          <p14:tracePt t="73204" x="3003550" y="5267325"/>
          <p14:tracePt t="73228" x="2990850" y="5280025"/>
          <p14:tracePt t="73244" x="2978150" y="5292725"/>
          <p14:tracePt t="73260" x="2952750" y="5292725"/>
          <p14:tracePt t="73270" x="2940050" y="5300663"/>
          <p14:tracePt t="73284" x="2871788" y="5318125"/>
          <p14:tracePt t="73302" x="2778125" y="5351463"/>
          <p14:tracePt t="73318" x="2717800" y="5381625"/>
          <p14:tracePt t="73336" x="2662238" y="5381625"/>
          <p14:tracePt t="73352" x="2633663" y="5411788"/>
          <p14:tracePt t="73355" x="2608263" y="5411788"/>
          <p14:tracePt t="73380" x="2560638" y="5441950"/>
          <p14:tracePt t="73396" x="2547938" y="5441950"/>
          <p14:tracePt t="73412" x="2522538" y="5441950"/>
          <p14:tracePt t="73420" x="2509838" y="5454650"/>
          <p14:tracePt t="73435" x="2497138" y="5467350"/>
          <p14:tracePt t="73452" x="2408238" y="5495925"/>
          <p14:tracePt t="73796" x="2352675" y="5495925"/>
          <p14:tracePt t="73804" x="2339975" y="5508625"/>
          <p14:tracePt t="73818" x="2327275" y="5522913"/>
          <p14:tracePt t="73836" x="2301875" y="5522913"/>
          <p14:tracePt t="73884" x="2271713" y="5522913"/>
          <p14:tracePt t="73939" x="2246313" y="5522913"/>
          <p14:tracePt t="73996" x="2233613" y="5513388"/>
          <p14:tracePt t="74012" x="2233613" y="5487988"/>
          <p14:tracePt t="74028" x="2233613" y="5462588"/>
          <p14:tracePt t="74034" x="2233613" y="5432425"/>
          <p14:tracePt t="74053" x="2246313" y="5386388"/>
          <p14:tracePt t="74068" x="2259013" y="5376863"/>
          <p14:tracePt t="74086" x="2259013" y="5351463"/>
          <p14:tracePt t="74820" x="2251075" y="5338763"/>
          <p14:tracePt t="74828" x="2224088" y="5338763"/>
          <p14:tracePt t="74836" x="2211388" y="5348288"/>
          <p14:tracePt t="74883" x="2198688" y="5356225"/>
          <p14:tracePt t="75668" x="2220913" y="5356225"/>
          <p14:tracePt t="75675" x="2251075" y="5356225"/>
          <p14:tracePt t="75692" x="2276475" y="5356225"/>
          <p14:tracePt t="75708" x="2301875" y="5356225"/>
          <p14:tracePt t="75718" x="2330450" y="5330825"/>
          <p14:tracePt t="75748" x="2360613" y="5330825"/>
          <p14:tracePt t="75764" x="2390775" y="5300663"/>
          <p14:tracePt t="75772" x="2416175" y="5300663"/>
          <p14:tracePt t="75820" x="2446338" y="5300663"/>
          <p14:tracePt t="75828" x="2471738" y="5300663"/>
          <p14:tracePt t="75834" x="2540000" y="5267325"/>
          <p14:tracePt t="75853" x="2570163" y="5267325"/>
          <p14:tracePt t="75868" x="2598738" y="5237163"/>
          <p14:tracePt t="75884" x="2624138" y="5237163"/>
          <p14:tracePt t="75902" x="2649538" y="5237163"/>
          <p14:tracePt t="75918" x="2679700" y="5237163"/>
          <p14:tracePt t="75935" x="2735263" y="5237163"/>
          <p14:tracePt t="75956" x="2760663" y="5237163"/>
          <p14:tracePt t="75972" x="2786063" y="5237163"/>
          <p14:tracePt t="75985" x="2816225" y="5237163"/>
          <p14:tracePt t="75988" x="2841625" y="5237163"/>
          <p14:tracePt t="76001" x="2871788" y="5237163"/>
          <p14:tracePt t="76018" x="2922588" y="5237163"/>
          <p14:tracePt t="76035" x="2952750" y="5237163"/>
          <p14:tracePt t="76052" x="3003550" y="5237163"/>
          <p14:tracePt t="76069" x="3097213" y="5237163"/>
          <p14:tracePt t="76085" x="3148013" y="5237163"/>
          <p14:tracePt t="76102" x="3322638" y="5237163"/>
          <p14:tracePt t="76117" x="3517900" y="5237163"/>
          <p14:tracePt t="76135" x="3717925" y="5237163"/>
          <p14:tracePt t="76151" x="3854450" y="5267325"/>
          <p14:tracePt t="76155" x="3938588" y="5267325"/>
          <p14:tracePt t="76167" x="3986213" y="5267325"/>
          <p14:tracePt t="76185" x="3994150" y="5280025"/>
          <p14:tracePt t="76356" x="4006850" y="5292725"/>
          <p14:tracePt t="76380" x="4032250" y="5292725"/>
          <p14:tracePt t="76396" x="4062413" y="5292725"/>
          <p14:tracePt t="76452" x="4087813" y="5292725"/>
          <p14:tracePt t="76469" x="4113213" y="5292725"/>
          <p14:tracePt t="76485" x="4143375" y="5292725"/>
          <p14:tracePt t="76492" x="4168775" y="5292725"/>
          <p14:tracePt t="76508" x="4198938" y="5292725"/>
          <p14:tracePt t="76518" x="4224338" y="5292725"/>
          <p14:tracePt t="76535" x="4249738" y="5292725"/>
          <p14:tracePt t="76551" x="4305300" y="5292725"/>
          <p14:tracePt t="76555" x="4368800" y="5292725"/>
          <p14:tracePt t="76568" x="4398963" y="5292725"/>
          <p14:tracePt t="76571" x="4424363" y="5292725"/>
          <p14:tracePt t="76588" x="4449763" y="5292725"/>
          <p14:tracePt t="76601" x="4479925" y="5292725"/>
          <p14:tracePt t="76620" x="4505325" y="5292725"/>
          <p14:tracePt t="76644" x="4535488" y="5292725"/>
          <p14:tracePt t="76652" x="4581525" y="5280025"/>
          <p14:tracePt t="76668" x="4632325" y="5254625"/>
          <p14:tracePt t="76685" x="4645025" y="5241925"/>
          <p14:tracePt t="76701" x="4700588" y="5216525"/>
          <p14:tracePt t="76718" x="4738688" y="5203825"/>
          <p14:tracePt t="76735" x="4751388" y="5189538"/>
          <p14:tracePt t="76752" x="4806950" y="5164138"/>
          <p14:tracePt t="76780" x="4832350" y="5164138"/>
          <p14:tracePt t="76836" x="4857750" y="5164138"/>
          <p14:tracePt t="76940" x="4870450" y="5173663"/>
          <p14:tracePt t="76956" x="4883150" y="5186363"/>
          <p14:tracePt t="76980" x="4895850" y="5186363"/>
          <p14:tracePt t="76987" x="4908550" y="5186363"/>
          <p14:tracePt t="77004" x="4933950" y="5186363"/>
          <p14:tracePt t="77020" x="4960938" y="5186363"/>
          <p14:tracePt t="77034" x="4989513" y="5216525"/>
          <p14:tracePt t="77053" x="5019675" y="5216525"/>
          <p14:tracePt t="77068" x="5108575" y="5216525"/>
          <p14:tracePt t="77084" x="5202238" y="5245100"/>
          <p14:tracePt t="77101" x="5295900" y="5275263"/>
          <p14:tracePt t="77117" x="5432425" y="5310188"/>
          <p14:tracePt t="77135" x="5607050" y="5310188"/>
          <p14:tracePt t="77150" x="5700713" y="5338763"/>
          <p14:tracePt t="77168" x="5789613" y="5338763"/>
          <p14:tracePt t="77171" x="5853113" y="5338763"/>
          <p14:tracePt t="77184" x="5916613" y="5338763"/>
          <p14:tracePt t="77187" x="5943600" y="5338763"/>
          <p14:tracePt t="77201" x="5972175" y="5338763"/>
          <p14:tracePt t="77205" x="5997575" y="5338763"/>
          <p14:tracePt t="77219" x="6053138" y="5338763"/>
          <p14:tracePt t="77243" x="6078538" y="5338763"/>
          <p14:tracePt t="77260" x="6108700" y="5338763"/>
          <p14:tracePt t="77269" x="6121400" y="5330825"/>
          <p14:tracePt t="77285" x="6172200" y="5305425"/>
          <p14:tracePt t="77300" x="6215063" y="5287963"/>
          <p14:tracePt t="77319" x="6308725" y="5257800"/>
          <p14:tracePt t="77335" x="6376988" y="5224463"/>
          <p14:tracePt t="77351" x="6448425" y="5189538"/>
          <p14:tracePt t="77368" x="6473825" y="5189538"/>
          <p14:tracePt t="77540" x="6500813" y="5189538"/>
          <p14:tracePt t="77596" x="6529388" y="5189538"/>
          <p14:tracePt t="77612" x="6597650" y="5219700"/>
          <p14:tracePt t="77621" x="6665913" y="5254625"/>
          <p14:tracePt t="77635" x="6764338" y="5287963"/>
          <p14:tracePt t="77652" x="6870700" y="5326063"/>
          <p14:tracePt t="77668" x="6989763" y="5326063"/>
          <p14:tracePt t="77685" x="7083425" y="5326063"/>
          <p14:tracePt t="77701" x="7172325" y="5326063"/>
          <p14:tracePt t="77718" x="7261225" y="5326063"/>
          <p14:tracePt t="77735" x="7354888" y="5326063"/>
          <p14:tracePt t="77752" x="7443788" y="5326063"/>
          <p14:tracePt t="77755" x="7470775" y="5326063"/>
          <p14:tracePt t="77772" x="7499350" y="5326063"/>
          <p14:tracePt t="77785" x="7524750" y="5326063"/>
          <p14:tracePt t="77924" x="7554913" y="5326063"/>
          <p14:tracePt t="77932" x="7580313" y="5326063"/>
          <p14:tracePt t="77940" x="7593013" y="5318125"/>
          <p14:tracePt t="77952" x="7618413" y="5292725"/>
          <p14:tracePt t="78157" x="7610475" y="5335588"/>
          <p14:tracePt t="78164" x="7577138" y="5364163"/>
          <p14:tracePt t="78180" x="7546975" y="5394325"/>
          <p14:tracePt t="78196" x="7516813" y="5424488"/>
          <p14:tracePt t="78220" x="7486650" y="5457825"/>
          <p14:tracePt t="78740" x="7529513" y="5445125"/>
          <p14:tracePt t="78949" x="7529513" y="5416550"/>
          <p14:tracePt t="79532" x="7529513" y="5389563"/>
          <p14:tracePt t="79571" x="7546975" y="5343525"/>
          <p14:tracePt t="79589" x="7559675" y="5330825"/>
          <p14:tracePt t="79596" x="7567613" y="5318125"/>
          <p14:tracePt t="79924" x="7593013" y="5318125"/>
          <p14:tracePt t="79940" x="7623175" y="5318125"/>
          <p14:tracePt t="79948" x="7635875" y="5310188"/>
          <p14:tracePt t="80205" x="7623175" y="5343525"/>
          <p14:tracePt t="80291" x="7597775" y="5343525"/>
          <p14:tracePt t="80308" x="7572375" y="5343525"/>
          <p14:tracePt t="80323" x="7542213" y="5343525"/>
          <p14:tracePt t="80331" x="7529513" y="5343525"/>
          <p14:tracePt t="80340" x="7491413" y="5343525"/>
          <p14:tracePt t="81076" x="7512050" y="5343525"/>
          <p14:tracePt t="81091" x="7542213" y="5343525"/>
          <p14:tracePt t="81116" x="7567613" y="5343525"/>
          <p14:tracePt t="81123" x="7593013" y="5343525"/>
          <p14:tracePt t="81135" x="7605713" y="5356225"/>
          <p14:tracePt t="81151" x="7618413" y="5368925"/>
          <p14:tracePt t="81236" x="7643813" y="5368925"/>
          <p14:tracePt t="81252" x="7673975" y="5368925"/>
          <p14:tracePt t="81269" x="7699375" y="5368925"/>
          <p14:tracePt t="81660" x="7729538" y="5399088"/>
          <p14:tracePt t="81708" x="7742238" y="5399088"/>
          <p14:tracePt t="81715" x="7754938" y="5399088"/>
          <p14:tracePt t="81740" x="7780338" y="5399088"/>
          <p14:tracePt t="82300" x="7754938" y="5399088"/>
          <p14:tracePt t="82307" x="7747000" y="5411788"/>
          <p14:tracePt t="82324" x="7734300" y="5424488"/>
          <p14:tracePt t="82348" x="7708900" y="5424488"/>
          <p14:tracePt t="82364" x="7678738" y="5424488"/>
          <p14:tracePt t="82380" x="7653338" y="5424488"/>
          <p14:tracePt t="82396" x="7640638" y="5424488"/>
          <p14:tracePt t="82404" x="7627938" y="5424488"/>
          <p14:tracePt t="82428" x="7602538" y="5424488"/>
          <p14:tracePt t="82724" x="7577138" y="5424488"/>
          <p14:tracePt t="83044" x="7546975" y="5424488"/>
          <p14:tracePt t="83315" x="7572375" y="5424488"/>
          <p14:tracePt t="83324" x="7597775" y="5424488"/>
          <p14:tracePt t="83334" x="7627938" y="5424488"/>
          <p14:tracePt t="83351" x="7653338" y="5424488"/>
          <p14:tracePt t="83368" x="7678738" y="5424488"/>
          <p14:tracePt t="83524" x="7656513" y="5424488"/>
          <p14:tracePt t="83532" x="7631113" y="5424488"/>
          <p14:tracePt t="83548" x="7602538" y="5424488"/>
          <p14:tracePt t="83573" x="7577138" y="5424488"/>
          <p14:tracePt t="83596" x="7546975" y="5424488"/>
          <p14:tracePt t="83603" x="7499350" y="5437188"/>
          <p14:tracePt t="83620" x="7486650" y="5449888"/>
          <p14:tracePt t="83684" x="7461250" y="5449888"/>
          <p14:tracePt t="84171" x="7431088" y="5424488"/>
          <p14:tracePt t="84188" x="7418388" y="5411788"/>
          <p14:tracePt t="84276" x="7418388" y="5386388"/>
          <p14:tracePt t="84932" x="7461250" y="5373688"/>
          <p14:tracePt t="84940" x="7491413" y="5373688"/>
          <p14:tracePt t="84951" x="7516813" y="5373688"/>
          <p14:tracePt t="84967" x="7572375" y="5373688"/>
          <p14:tracePt t="84971" x="7597775" y="5373688"/>
          <p14:tracePt t="84985" x="7643813" y="5381625"/>
          <p14:tracePt t="85000" x="7656513" y="5394325"/>
          <p14:tracePt t="85060" x="7683500" y="5394325"/>
          <p14:tracePt t="85068" x="7708900" y="5394325"/>
          <p14:tracePt t="85101" x="7737475" y="5394325"/>
          <p14:tracePt t="85108" x="7762875" y="5394325"/>
          <p14:tracePt t="85124" x="7793038" y="5394325"/>
          <p14:tracePt t="85140" x="7818438" y="5394325"/>
          <p14:tracePt t="85156" x="7866063" y="5381625"/>
          <p14:tracePt t="85167" x="7878763" y="5373688"/>
          <p14:tracePt t="85211" x="7904163" y="5373688"/>
          <p14:tracePt t="85236" x="7929563" y="5373688"/>
          <p14:tracePt t="85452" x="7908925" y="5373688"/>
          <p14:tracePt t="85459" x="7878763" y="5373688"/>
          <p14:tracePt t="85476" x="7853363" y="5373688"/>
          <p14:tracePt t="85485" x="7785100" y="5402263"/>
          <p14:tracePt t="85502" x="7721600" y="5402263"/>
          <p14:tracePt t="85518" x="7635875" y="5419725"/>
          <p14:tracePt t="85533" x="7623175" y="5432425"/>
          <p14:tracePt t="85551" x="7567613" y="5462588"/>
          <p14:tracePt t="85568" x="7537450" y="5462588"/>
          <p14:tracePt t="85583" x="7499350" y="5475288"/>
          <p14:tracePt t="85602" x="7473950" y="5500688"/>
          <p14:tracePt t="85618" x="7461250" y="5513388"/>
          <p14:tracePt t="85634" x="7435850" y="5513388"/>
          <p14:tracePt t="85660" x="7405688" y="5513388"/>
          <p14:tracePt t="85668" x="7392988" y="5526088"/>
          <p14:tracePt t="85764" x="7392988" y="5505450"/>
          <p14:tracePt t="85781" x="7405688" y="5457825"/>
          <p14:tracePt t="85805" x="7435850" y="5424488"/>
          <p14:tracePt t="85900" x="7466013" y="5394325"/>
          <p14:tracePt t="86740" x="7478713" y="5386388"/>
          <p14:tracePt t="86748" x="7491413" y="5373688"/>
          <p14:tracePt t="86756" x="7516813" y="5373688"/>
          <p14:tracePt t="86820" x="7542213" y="5373688"/>
          <p14:tracePt t="86836" x="7572375" y="5373688"/>
          <p14:tracePt t="86844" x="7597775" y="5373688"/>
          <p14:tracePt t="86852" x="7627938" y="5373688"/>
          <p14:tracePt t="86866" x="7653338" y="5373688"/>
          <p14:tracePt t="86885" x="7678738" y="5373688"/>
          <p14:tracePt t="86901" x="7708900" y="5373688"/>
          <p14:tracePt t="86918" x="7734300" y="5373688"/>
          <p14:tracePt t="86964" x="7762875" y="5373688"/>
          <p14:tracePt t="86971" x="7789863" y="5373688"/>
          <p14:tracePt t="86988" x="7815263" y="5373688"/>
          <p14:tracePt t="87001" x="7843838" y="5373688"/>
          <p14:tracePt t="87018" x="7869238" y="5373688"/>
          <p14:tracePt t="87035" x="7881938" y="5381625"/>
          <p14:tracePt t="87148" x="7827963" y="5424488"/>
          <p14:tracePt t="87156" x="7737475" y="5424488"/>
          <p14:tracePt t="87167" x="7673975" y="5424488"/>
          <p14:tracePt t="87171" x="7610475" y="5424488"/>
          <p14:tracePt t="87184" x="7504113" y="5424488"/>
          <p14:tracePt t="87187" x="7389813" y="5424488"/>
          <p14:tracePt t="87200" x="7273925" y="5424488"/>
          <p14:tracePt t="87203" x="7154863" y="5424488"/>
          <p14:tracePt t="87217" x="7015163" y="5424488"/>
          <p14:tracePt t="87220" x="6815138" y="5424488"/>
          <p14:tracePt t="87234" x="6529388" y="5424488"/>
          <p14:tracePt t="87252" x="6189663" y="5424488"/>
          <p14:tracePt t="87268" x="5584825" y="5270500"/>
          <p14:tracePt t="87286" x="5151438" y="5176838"/>
          <p14:tracePt t="87301" x="4827588" y="5092700"/>
          <p14:tracePt t="87317" x="4730750" y="5054600"/>
          <p14:tracePt t="87333" x="4718050" y="5045075"/>
          <p14:tracePt t="87404" x="4705350" y="5032375"/>
          <p14:tracePt t="87476" x="4679950" y="5032375"/>
          <p14:tracePt t="87491" x="4632325" y="5041900"/>
          <p14:tracePt t="87508" x="4619625" y="5054600"/>
          <p14:tracePt t="87516" x="4594225" y="5054600"/>
          <p14:tracePt t="87524" x="4548188" y="5070475"/>
          <p14:tracePt t="87534" x="4535488" y="5083175"/>
          <p14:tracePt t="87551" x="4445000" y="5143500"/>
          <p14:tracePt t="87568" x="4351338" y="5176838"/>
          <p14:tracePt t="87571" x="4283075" y="5211763"/>
          <p14:tracePt t="87585" x="4270375" y="5224463"/>
          <p14:tracePt t="87587" x="4229100" y="5267325"/>
          <p14:tracePt t="87604" x="4203700" y="5267325"/>
          <p14:tracePt t="87617" x="4135438" y="5300663"/>
          <p14:tracePt t="87634" x="4105275" y="5300663"/>
          <p14:tracePt t="87651" x="4054475" y="5300663"/>
          <p14:tracePt t="87843" x="4041775" y="5310188"/>
          <p14:tracePt t="87851" x="4041775" y="5338763"/>
          <p14:tracePt t="87868" x="4041775" y="5364163"/>
          <p14:tracePt t="87884" x="4113213" y="5411788"/>
          <p14:tracePt t="87901" x="4241800" y="5445125"/>
          <p14:tracePt t="87918" x="4419600" y="5483225"/>
          <p14:tracePt t="87934" x="4614863" y="5483225"/>
          <p14:tracePt t="87951" x="4879975" y="5526088"/>
          <p14:tracePt t="87967" x="5173663" y="5568950"/>
          <p14:tracePt t="87984" x="5402263" y="5568950"/>
          <p14:tracePt t="87987" x="5518150" y="5568950"/>
          <p14:tracePt t="88000" x="5688013" y="5568950"/>
          <p14:tracePt t="88003" x="5807075" y="5568950"/>
          <p14:tracePt t="88017" x="5976938" y="5568950"/>
          <p14:tracePt t="88020" x="6002338" y="5568950"/>
          <p14:tracePt t="88035" x="6096000" y="5543550"/>
          <p14:tracePt t="88052" x="6156325" y="5513388"/>
          <p14:tracePt t="88069" x="6210300" y="5487988"/>
          <p14:tracePt t="88084" x="6219825" y="5475288"/>
          <p14:tracePt t="88140" x="6215063" y="5462588"/>
          <p14:tracePt t="88147" x="6189663" y="5462588"/>
          <p14:tracePt t="88156" x="6126163" y="5462588"/>
          <p14:tracePt t="88168" x="6062663" y="5462588"/>
          <p14:tracePt t="88171" x="5951538" y="5462588"/>
          <p14:tracePt t="88184" x="5837238" y="5462588"/>
          <p14:tracePt t="88187" x="5721350" y="5462588"/>
          <p14:tracePt t="88201" x="5607050" y="5462588"/>
          <p14:tracePt t="88204" x="5381625" y="5462588"/>
          <p14:tracePt t="88217" x="5265738" y="5462588"/>
          <p14:tracePt t="88220" x="5095875" y="5462588"/>
          <p14:tracePt t="88235" x="4751388" y="5462588"/>
          <p14:tracePt t="88251" x="4467225" y="5462588"/>
          <p14:tracePt t="88268" x="4181475" y="5462588"/>
          <p14:tracePt t="88285" x="3951288" y="5462588"/>
          <p14:tracePt t="88301" x="3778250" y="5462588"/>
          <p14:tracePt t="88317" x="3644900" y="5429250"/>
          <p14:tracePt t="88340" x="3619500" y="5429250"/>
          <p14:tracePt t="88396" x="3594100" y="5429250"/>
          <p14:tracePt t="88404" x="3530600" y="5429250"/>
          <p14:tracePt t="88421" x="3500438" y="5429250"/>
          <p14:tracePt t="88433" x="3436938" y="5429250"/>
          <p14:tracePt t="88436" x="3411538" y="5429250"/>
          <p14:tracePt t="88452" x="3381375" y="5429250"/>
          <p14:tracePt t="88468" x="3327400" y="5454650"/>
          <p14:tracePt t="88483" x="3267075" y="5483225"/>
          <p14:tracePt t="88499" x="3211513" y="5483225"/>
          <p14:tracePt t="88517" x="3181350" y="5483225"/>
          <p14:tracePt t="88636" x="3173413" y="5483225"/>
          <p14:tracePt t="88644" x="3160713" y="5483225"/>
          <p14:tracePt t="88740" x="3135313" y="5483225"/>
          <p14:tracePt t="88756" x="3105150" y="5483225"/>
          <p14:tracePt t="89164" x="3114675" y="5475288"/>
          <p14:tracePt t="89220" x="3127375" y="5462588"/>
          <p14:tracePt t="89308" x="3152775" y="5462588"/>
          <p14:tracePt t="89404" x="3165475" y="5462588"/>
          <p14:tracePt t="89411" x="3178175" y="5462588"/>
          <p14:tracePt t="89500" x="3203575" y="5462588"/>
          <p14:tracePt t="89515" x="3228975" y="5462588"/>
          <p14:tracePt t="89524" x="3259138" y="5462588"/>
          <p14:tracePt t="89534" x="3284538" y="5462588"/>
          <p14:tracePt t="89551" x="3411538" y="5462588"/>
          <p14:tracePt t="89568" x="3467100" y="5483225"/>
          <p14:tracePt t="89570" x="3525838" y="5483225"/>
          <p14:tracePt t="89583" x="3590925" y="5483225"/>
          <p14:tracePt t="89587" x="3654425" y="5483225"/>
          <p14:tracePt t="89600" x="3717925" y="5483225"/>
          <p14:tracePt t="89603" x="3781425" y="5483225"/>
          <p14:tracePt t="89617" x="3844925" y="5483225"/>
          <p14:tracePt t="89620" x="3875088" y="5483225"/>
          <p14:tracePt t="89634" x="3938588" y="5483225"/>
          <p14:tracePt t="89637" x="4024313" y="5483225"/>
          <p14:tracePt t="89652" x="4173538" y="5483225"/>
          <p14:tracePt t="89669" x="4343400" y="5483225"/>
          <p14:tracePt t="89684" x="4398963" y="5483225"/>
          <p14:tracePt t="89702" x="4429125" y="5483225"/>
          <p14:tracePt t="89724" x="4454525" y="5483225"/>
          <p14:tracePt t="89740" x="4479925" y="5483225"/>
          <p14:tracePt t="89750" x="4508500" y="5483225"/>
          <p14:tracePt t="89768" x="4535488" y="5467350"/>
          <p14:tracePt t="89771" x="4560888" y="5467350"/>
          <p14:tracePt t="89784" x="4568825" y="5467350"/>
          <p14:tracePt t="89787" x="4594225" y="5467350"/>
          <p14:tracePt t="89800" x="4606925" y="5467350"/>
          <p14:tracePt t="89803" x="4662488" y="5467350"/>
          <p14:tracePt t="89817" x="4692650" y="5467350"/>
          <p14:tracePt t="89820" x="4718050" y="5467350"/>
          <p14:tracePt t="89834" x="4748213" y="5467350"/>
          <p14:tracePt t="89837" x="4811713" y="5467350"/>
          <p14:tracePt t="89851" x="4900613" y="5467350"/>
          <p14:tracePt t="89867" x="4956175" y="5467350"/>
          <p14:tracePt t="89884" x="5092700" y="5429250"/>
          <p14:tracePt t="89901" x="5224463" y="5394325"/>
          <p14:tracePt t="89917" x="5351463" y="5394325"/>
          <p14:tracePt t="89933" x="5445125" y="5394325"/>
          <p14:tracePt t="89950" x="5534025" y="5394325"/>
          <p14:tracePt t="89967" x="5624513" y="5394325"/>
          <p14:tracePt t="89984" x="5678488" y="5394325"/>
          <p14:tracePt t="89987" x="5708650" y="5394325"/>
          <p14:tracePt t="90005" x="5734050" y="5394325"/>
          <p14:tracePt t="90037" x="5759450" y="5394325"/>
          <p14:tracePt t="90043" x="5789613" y="5394325"/>
          <p14:tracePt t="90060" x="5815013" y="5394325"/>
          <p14:tracePt t="90076" x="5845175" y="5394325"/>
          <p14:tracePt t="90101" x="5870575" y="5394325"/>
          <p14:tracePt t="90124" x="5895975" y="5394325"/>
          <p14:tracePt t="90164" x="5926138" y="5394325"/>
          <p14:tracePt t="90180" x="5951538" y="5394325"/>
          <p14:tracePt t="90188" x="5981700" y="5394325"/>
          <p14:tracePt t="90200" x="5989638" y="5394325"/>
          <p14:tracePt t="90203" x="6049963" y="5394325"/>
          <p14:tracePt t="90216" x="6091238" y="5394325"/>
          <p14:tracePt t="90219" x="6156325" y="5394325"/>
          <p14:tracePt t="90235" x="6265863" y="5394325"/>
          <p14:tracePt t="90251" x="6372225" y="5394325"/>
          <p14:tracePt t="90267" x="6465888" y="5394325"/>
          <p14:tracePt t="90286" x="6554788" y="5394325"/>
          <p14:tracePt t="90301" x="6610350" y="5394325"/>
          <p14:tracePt t="90318" x="6665913" y="5394325"/>
          <p14:tracePt t="90335" x="6729413" y="5394325"/>
          <p14:tracePt t="90351" x="6784975" y="5394325"/>
          <p14:tracePt t="90367" x="6873875" y="5394325"/>
          <p14:tracePt t="90370" x="6921500" y="5394325"/>
          <p14:tracePt t="90383" x="6985000" y="5394325"/>
          <p14:tracePt t="90401" x="7129463" y="5394325"/>
          <p14:tracePt t="90404" x="7177088" y="5394325"/>
          <p14:tracePt t="90417" x="7223125" y="5394325"/>
          <p14:tracePt t="90420" x="7286625" y="5394325"/>
          <p14:tracePt t="90433" x="7312025" y="5394325"/>
          <p14:tracePt t="90437" x="7324725" y="5394325"/>
          <p14:tracePt t="90449" x="7337425" y="5394325"/>
          <p14:tracePt t="90453" x="7351713" y="5402263"/>
          <p14:tracePt t="90492" x="7364413" y="5416550"/>
          <p14:tracePt t="90508" x="7402513" y="5429250"/>
          <p14:tracePt t="90515" x="7415213" y="5441950"/>
          <p14:tracePt t="90524" x="7470775" y="5441950"/>
          <p14:tracePt t="90534" x="7516813" y="5454650"/>
          <p14:tracePt t="90551" x="7529513" y="5467350"/>
          <p14:tracePt t="90568" x="7585075" y="5467350"/>
          <p14:tracePt t="90571" x="7610475" y="5467350"/>
          <p14:tracePt t="90584" x="7673975" y="5467350"/>
          <p14:tracePt t="90601" x="7737475" y="5467350"/>
          <p14:tracePt t="90618" x="7762875" y="5467350"/>
          <p14:tracePt t="90620" x="7793038" y="5467350"/>
          <p14:tracePt t="90634" x="7818438" y="5467350"/>
          <p14:tracePt t="90651" x="7874000" y="5467350"/>
          <p14:tracePt t="90667" x="7899400" y="5467350"/>
          <p14:tracePt t="90683" x="7929563" y="5467350"/>
          <p14:tracePt t="90700" x="7954963" y="5467350"/>
          <p14:tracePt t="90756" x="7967663" y="5467350"/>
          <p14:tracePt t="90763" x="7980363" y="5467350"/>
          <p14:tracePt t="90788" x="8005763" y="5467350"/>
          <p14:tracePt t="90804" x="8053388" y="5454650"/>
          <p14:tracePt t="90820" x="8081963" y="5424488"/>
          <p14:tracePt t="90836" x="8112125" y="5394325"/>
          <p14:tracePt t="90851" x="8112125" y="5368925"/>
          <p14:tracePt t="90859" x="8124825" y="5356225"/>
          <p14:tracePt t="90866" x="8137525" y="5343525"/>
          <p14:tracePt t="90916" x="8150225" y="5330825"/>
          <p14:tracePt t="91028" x="8159750" y="5318125"/>
          <p14:tracePt t="91084" x="8150225" y="5280025"/>
          <p14:tracePt t="91116" x="8124825" y="5280025"/>
          <p14:tracePt t="91124" x="8112125" y="5267325"/>
          <p14:tracePt t="91148" x="8099425" y="5254625"/>
          <p14:tracePt t="91173" x="8074025" y="5254625"/>
          <p14:tracePt t="91179" x="8061325" y="5241925"/>
          <p14:tracePt t="91206" x="8035925" y="5199063"/>
          <p14:tracePt t="91221" x="8035925" y="5186363"/>
          <p14:tracePt t="91347" x="8005763" y="5160963"/>
          <p14:tracePt t="91468" x="7993063" y="5148263"/>
          <p14:tracePt t="91485" x="7967663" y="5148263"/>
          <p14:tracePt t="91502" x="7942263" y="5148263"/>
          <p14:tracePt t="91517" x="7916863" y="5148263"/>
          <p14:tracePt t="91524" x="7869238" y="5135563"/>
          <p14:tracePt t="91540" x="7823200" y="5118100"/>
          <p14:tracePt t="91550" x="7793038" y="5118100"/>
          <p14:tracePt t="91567" x="7767638" y="5092700"/>
          <p14:tracePt t="91570" x="7742238" y="5092700"/>
          <p14:tracePt t="91584" x="7699375" y="5092700"/>
          <p14:tracePt t="91601" x="7605713" y="5092700"/>
          <p14:tracePt t="91604" x="7562850" y="5092700"/>
          <p14:tracePt t="91617" x="7499350" y="5092700"/>
          <p14:tracePt t="91620" x="7470775" y="5092700"/>
          <p14:tracePt t="91633" x="7405688" y="5092700"/>
          <p14:tracePt t="91636" x="7380288" y="5092700"/>
          <p14:tracePt t="91651" x="7245350" y="5092700"/>
          <p14:tracePt t="91667" x="7073900" y="5092700"/>
          <p14:tracePt t="91684" x="6926263" y="5092700"/>
          <p14:tracePt t="91700" x="6777038" y="5092700"/>
          <p14:tracePt t="91716" x="6648450" y="5092700"/>
          <p14:tracePt t="91734" x="6521450" y="5092700"/>
          <p14:tracePt t="91751" x="6394450" y="5092700"/>
          <p14:tracePt t="91767" x="6265863" y="5092700"/>
          <p14:tracePt t="91771" x="6159500" y="5092700"/>
          <p14:tracePt t="91784" x="6070600" y="5092700"/>
          <p14:tracePt t="91787" x="5981700" y="5092700"/>
          <p14:tracePt t="91801" x="5916613" y="5092700"/>
          <p14:tracePt t="91804" x="5853113" y="5092700"/>
          <p14:tracePt t="91818" x="5827713" y="5092700"/>
          <p14:tracePt t="91820" x="5802313" y="5092700"/>
          <p14:tracePt t="91835" x="5738813" y="5092700"/>
          <p14:tracePt t="91851" x="5683250" y="5092700"/>
          <p14:tracePt t="91867" x="5627688" y="5092700"/>
          <p14:tracePt t="91883" x="5432425" y="5092700"/>
          <p14:tracePt t="91900" x="5121275" y="5092700"/>
          <p14:tracePt t="91917" x="4776788" y="5092700"/>
          <p14:tracePt t="91933" x="4467225" y="5092700"/>
          <p14:tracePt t="91950" x="4257675" y="5092700"/>
          <p14:tracePt t="91967" x="4110038" y="5092700"/>
          <p14:tracePt t="91971" x="4062413" y="5092700"/>
          <p14:tracePt t="91984" x="4037013" y="5092700"/>
          <p14:tracePt t="91986" x="3968750" y="5057775"/>
          <p14:tracePt t="92001" x="3905250" y="5057775"/>
          <p14:tracePt t="92004" x="3841750" y="5057775"/>
          <p14:tracePt t="92017" x="3778250" y="5057775"/>
          <p14:tracePt t="92020" x="3709988" y="5024438"/>
          <p14:tracePt t="92033" x="3624263" y="5024438"/>
          <p14:tracePt t="92036" x="3578225" y="5024438"/>
          <p14:tracePt t="92051" x="3429000" y="5024438"/>
          <p14:tracePt t="92068" x="3224213" y="5024438"/>
          <p14:tracePt t="92085" x="3054350" y="5024438"/>
          <p14:tracePt t="92099" x="2927350" y="5024438"/>
          <p14:tracePt t="92117" x="2798763" y="5024438"/>
          <p14:tracePt t="92134" x="2709863" y="5024438"/>
          <p14:tracePt t="92151" x="2620963" y="5024438"/>
          <p14:tracePt t="92167" x="2492375" y="5024438"/>
          <p14:tracePt t="92171" x="2428875" y="5024438"/>
          <p14:tracePt t="92184" x="2398713" y="5024438"/>
          <p14:tracePt t="92187" x="2335213" y="5024438"/>
          <p14:tracePt t="92200" x="2309813" y="5024438"/>
          <p14:tracePt t="92204" x="2246313" y="5024438"/>
          <p14:tracePt t="92217" x="2220913" y="5024438"/>
          <p14:tracePt t="92220" x="2157413" y="5024438"/>
          <p14:tracePt t="92235" x="2101850" y="5024438"/>
          <p14:tracePt t="92250" x="2008188" y="5024438"/>
          <p14:tracePt t="92269" x="1919288" y="5024438"/>
          <p14:tracePt t="92284" x="1863725" y="5024438"/>
          <p14:tracePt t="92300" x="1808163" y="5024438"/>
          <p14:tracePt t="92317" x="1757363" y="5024438"/>
          <p14:tracePt t="92334" x="1701800" y="5024438"/>
          <p14:tracePt t="92351" x="1671638" y="5024438"/>
          <p14:tracePt t="92368" x="1646238" y="5024438"/>
          <p14:tracePt t="92477" x="1620838" y="5024438"/>
          <p14:tracePt t="92492" x="1552575" y="5054600"/>
          <p14:tracePt t="92524" x="1481138" y="5087938"/>
          <p14:tracePt t="92555" x="1433513" y="5122863"/>
          <p14:tracePt t="92596" x="1420813" y="5151438"/>
          <p14:tracePt t="92603" x="1408113" y="5164138"/>
          <p14:tracePt t="92618" x="1408113" y="5189538"/>
          <p14:tracePt t="92634" x="1377950" y="5219700"/>
          <p14:tracePt t="92636" x="1377950" y="5245100"/>
          <p14:tracePt t="92650" x="1362075" y="5360988"/>
          <p14:tracePt t="92667" x="1319213" y="5399088"/>
          <p14:tracePt t="92684" x="1319213" y="5429250"/>
          <p14:tracePt t="92702" x="1319213" y="5454650"/>
          <p14:tracePt t="92716" x="1319213" y="5508625"/>
          <p14:tracePt t="92733" x="1362075" y="5586413"/>
          <p14:tracePt t="92750" x="1387475" y="5586413"/>
          <p14:tracePt t="92767" x="1433513" y="5602288"/>
          <p14:tracePt t="92783" x="1471613" y="5614988"/>
          <p14:tracePt t="92801" x="1600200" y="5614988"/>
          <p14:tracePt t="92804" x="1663700" y="5614988"/>
          <p14:tracePt t="92818" x="1709738" y="5614988"/>
          <p14:tracePt t="92821" x="1773238" y="5614988"/>
          <p14:tracePt t="92834" x="1838325" y="5614988"/>
          <p14:tracePt t="92836" x="1901825" y="5629275"/>
          <p14:tracePt t="92850" x="2058988" y="5649913"/>
          <p14:tracePt t="92867" x="2170113" y="5683250"/>
          <p14:tracePt t="92883" x="2317750" y="5683250"/>
          <p14:tracePt t="92900" x="2543175" y="5683250"/>
          <p14:tracePt t="92916" x="2884488" y="5683250"/>
          <p14:tracePt t="92933" x="3279775" y="5683250"/>
          <p14:tracePt t="92950" x="3675063" y="5683250"/>
          <p14:tracePt t="92967" x="3963988" y="5683250"/>
          <p14:tracePt t="92971" x="4135438" y="5683250"/>
          <p14:tracePt t="92984" x="4305300" y="5683250"/>
          <p14:tracePt t="92987" x="4475163" y="5683250"/>
          <p14:tracePt t="93000" x="4645025" y="5683250"/>
          <p14:tracePt t="93003" x="4760913" y="5683250"/>
          <p14:tracePt t="93018" x="4930775" y="5683250"/>
          <p14:tracePt t="93020" x="5075238" y="5683250"/>
          <p14:tracePt t="93034" x="5245100" y="5683250"/>
          <p14:tracePt t="93037" x="5445125" y="5683250"/>
          <p14:tracePt t="93049" x="5614988" y="5683250"/>
          <p14:tracePt t="93052" x="5840413" y="5683250"/>
          <p14:tracePt t="93068" x="6235700" y="5683250"/>
          <p14:tracePt t="93085" x="6607175" y="5683250"/>
          <p14:tracePt t="93101" x="6865938" y="5683250"/>
          <p14:tracePt t="93117" x="7151688" y="5683250"/>
          <p14:tracePt t="93133" x="7329488" y="5683250"/>
          <p14:tracePt t="93150" x="7499350" y="5683250"/>
          <p14:tracePt t="93167" x="7724775" y="5683250"/>
          <p14:tracePt t="93183" x="8010525" y="5683250"/>
          <p14:tracePt t="93201" x="8294688" y="5683250"/>
          <p14:tracePt t="93204" x="8359775" y="5683250"/>
          <p14:tracePt t="93216" x="8423275" y="5683250"/>
          <p14:tracePt t="93219" x="8453438" y="5683250"/>
          <p14:tracePt t="93234" x="8516938" y="5683250"/>
          <p14:tracePt t="93237" x="8542338" y="5683250"/>
          <p14:tracePt t="93268" x="8567738" y="5683250"/>
          <p14:tracePt t="93340" x="8613775" y="5670550"/>
          <p14:tracePt t="93348" x="8613775" y="5645150"/>
          <p14:tracePt t="93364" x="8648700" y="5594350"/>
          <p14:tracePt t="93371" x="8648700" y="5586413"/>
          <p14:tracePt t="93388" x="8648700" y="5561013"/>
          <p14:tracePt t="93401" x="8648700" y="5530850"/>
          <p14:tracePt t="93403" x="8639175" y="5518150"/>
          <p14:tracePt t="93416" x="8613775" y="5492750"/>
          <p14:tracePt t="93419" x="8601075" y="5480050"/>
          <p14:tracePt t="93434" x="8588375" y="5437188"/>
          <p14:tracePt t="93437" x="8575675" y="5424488"/>
          <p14:tracePt t="93451" x="8575675" y="5373688"/>
          <p14:tracePt t="93468" x="8547100" y="5343525"/>
          <p14:tracePt t="93484" x="8512175" y="5313363"/>
          <p14:tracePt t="93517" x="8512175" y="5283200"/>
          <p14:tracePt t="93548" x="8512175" y="5275263"/>
          <p14:tracePt t="93556" x="8512175" y="5262563"/>
          <p14:tracePt t="93567" x="8504238" y="5249863"/>
          <p14:tracePt t="93584" x="8491538" y="5237163"/>
          <p14:tracePt t="93600" x="8478838" y="5224463"/>
          <p14:tracePt t="93618" x="8466138" y="5211763"/>
          <p14:tracePt t="93621" x="8453438" y="5199063"/>
          <p14:tracePt t="93633" x="8426450" y="5199063"/>
          <p14:tracePt t="93636" x="8401050" y="5199063"/>
          <p14:tracePt t="93651" x="8362950" y="5176838"/>
          <p14:tracePt t="93667" x="8291513" y="5176838"/>
          <p14:tracePt t="93683" x="8235950" y="5176838"/>
          <p14:tracePt t="93700" x="8142288" y="5176838"/>
          <p14:tracePt t="93717" x="8018463" y="5176838"/>
          <p14:tracePt t="93734" x="7891463" y="5176838"/>
          <p14:tracePt t="93751" x="7716838" y="5176838"/>
          <p14:tracePt t="93768" x="7496175" y="5176838"/>
          <p14:tracePt t="93771" x="7380288" y="5176838"/>
          <p14:tracePt t="93784" x="7265988" y="5176838"/>
          <p14:tracePt t="93787" x="7202488" y="5176838"/>
          <p14:tracePt t="93801" x="7172325" y="5176838"/>
          <p14:tracePt t="93804" x="7065963" y="5176838"/>
          <p14:tracePt t="93817" x="7002463" y="5176838"/>
          <p14:tracePt t="93820" x="6938963" y="5176838"/>
          <p14:tracePt t="93834" x="6873875" y="5176838"/>
          <p14:tracePt t="93837" x="6810375" y="5176838"/>
          <p14:tracePt t="93851" x="6704013" y="5176838"/>
          <p14:tracePt t="93868" x="6589713" y="5176838"/>
          <p14:tracePt t="93885" x="6461125" y="5176838"/>
          <p14:tracePt t="93899" x="6308725" y="5143500"/>
          <p14:tracePt t="93917" x="6151563" y="5105400"/>
          <p14:tracePt t="93933" x="5972175" y="5105400"/>
          <p14:tracePt t="93949" x="5700713" y="5105400"/>
          <p14:tracePt t="93967" x="5521325" y="5105400"/>
          <p14:tracePt t="93984" x="5330825" y="5105400"/>
          <p14:tracePt t="93987" x="5237163" y="5070475"/>
          <p14:tracePt t="94001" x="5173663" y="5070475"/>
          <p14:tracePt t="94004" x="5092700" y="5070475"/>
          <p14:tracePt t="94017" x="5024438" y="5054600"/>
          <p14:tracePt t="94020" x="4976813" y="5037138"/>
          <p14:tracePt t="94034" x="4913313" y="5037138"/>
          <p14:tracePt t="94036" x="4827588" y="5019675"/>
          <p14:tracePt t="94051" x="4718050" y="5006975"/>
          <p14:tracePt t="94068" x="4624388" y="4973638"/>
          <p14:tracePt t="94084" x="4495800" y="4973638"/>
          <p14:tracePt t="94101" x="4318000" y="4938713"/>
          <p14:tracePt t="94117" x="4148138" y="4938713"/>
          <p14:tracePt t="94134" x="3960813" y="4900613"/>
          <p14:tracePt t="94150" x="3751263" y="4862513"/>
          <p14:tracePt t="94167" x="3517900" y="4862513"/>
          <p14:tracePt t="94183" x="3262313" y="4862513"/>
          <p14:tracePt t="94201" x="2973388" y="4862513"/>
          <p14:tracePt t="94204" x="2859088" y="4862513"/>
          <p14:tracePt t="94217" x="2773363" y="4862513"/>
          <p14:tracePt t="94220" x="2684463" y="4862513"/>
          <p14:tracePt t="94235" x="2505075" y="4862513"/>
          <p14:tracePt t="94251" x="2378075" y="4862513"/>
          <p14:tracePt t="94267" x="2251075" y="4862513"/>
          <p14:tracePt t="94283" x="2114550" y="4862513"/>
          <p14:tracePt t="94300" x="1990725" y="4862513"/>
          <p14:tracePt t="94317" x="1854200" y="4862513"/>
          <p14:tracePt t="94334" x="1727200" y="4862513"/>
          <p14:tracePt t="94351" x="1638300" y="4862513"/>
          <p14:tracePt t="94367" x="1582738" y="4862513"/>
          <p14:tracePt t="94383" x="1527175" y="4862513"/>
          <p14:tracePt t="94400" x="1471613" y="4862513"/>
          <p14:tracePt t="94403" x="1446213" y="4862513"/>
          <p14:tracePt t="94421" x="1416050" y="4862513"/>
          <p14:tracePt t="94444" x="1390650" y="4862513"/>
          <p14:tracePt t="94539" x="1365250" y="4862513"/>
          <p14:tracePt t="94556" x="1352550" y="4870450"/>
          <p14:tracePt t="94563" x="1339850" y="4884738"/>
          <p14:tracePt t="94572" x="1327150" y="4897438"/>
          <p14:tracePt t="94584" x="1327150" y="4922838"/>
          <p14:tracePt t="94601" x="1296988" y="4976813"/>
          <p14:tracePt t="94604" x="1296988" y="5006975"/>
          <p14:tracePt t="94616" x="1263650" y="5075238"/>
          <p14:tracePt t="94620" x="1263650" y="5100638"/>
          <p14:tracePt t="94633" x="1233488" y="5130800"/>
          <p14:tracePt t="94636" x="1233488" y="5160963"/>
          <p14:tracePt t="94651" x="1233488" y="5216525"/>
          <p14:tracePt t="94764" x="1233488" y="5241925"/>
          <p14:tracePt t="94772" x="1233488" y="5267325"/>
          <p14:tracePt t="94796" x="1233488" y="5295900"/>
          <p14:tracePt t="94821" x="1246188" y="5343525"/>
          <p14:tracePt t="94828" x="1255713" y="5343525"/>
          <p14:tracePt t="94836" x="1268413" y="5343525"/>
          <p14:tracePt t="94852" x="1322388" y="5368925"/>
          <p14:tracePt t="94868" x="1347788" y="5368925"/>
          <p14:tracePt t="94884" x="1403350" y="5368925"/>
          <p14:tracePt t="94901" x="1497013" y="5368925"/>
          <p14:tracePt t="94916" x="1552575" y="5399088"/>
          <p14:tracePt t="94933" x="1709738" y="5399088"/>
          <p14:tracePt t="94950" x="1935163" y="5437188"/>
          <p14:tracePt t="94967" x="2220913" y="5437188"/>
          <p14:tracePt t="94984" x="2616200" y="5437188"/>
          <p14:tracePt t="94987" x="2786063" y="5437188"/>
          <p14:tracePt t="95001" x="2955925" y="5437188"/>
          <p14:tracePt t="95004" x="3130550" y="5437188"/>
          <p14:tracePt t="95017" x="3246438" y="5437188"/>
          <p14:tracePt t="95020" x="3416300" y="5437188"/>
          <p14:tracePt t="95033" x="3530600" y="5437188"/>
          <p14:tracePt t="95036" x="3644900" y="5437188"/>
          <p14:tracePt t="95051" x="3790950" y="5437188"/>
          <p14:tracePt t="95068" x="3917950" y="5407025"/>
          <p14:tracePt t="95084" x="4122738" y="5407025"/>
          <p14:tracePt t="95101" x="4441825" y="5364163"/>
          <p14:tracePt t="95116" x="4840288" y="5364163"/>
          <p14:tracePt t="95133" x="5240338" y="5318125"/>
          <p14:tracePt t="95150" x="5670550" y="5270500"/>
          <p14:tracePt t="95167" x="5989638" y="5229225"/>
          <p14:tracePt t="95184" x="6210300" y="5189538"/>
          <p14:tracePt t="95187" x="6326188" y="5189538"/>
          <p14:tracePt t="95200" x="6440488" y="5189538"/>
          <p14:tracePt t="95204" x="6619875" y="5148263"/>
          <p14:tracePt t="95217" x="6734175" y="5148263"/>
          <p14:tracePt t="95220" x="6848475" y="5148263"/>
          <p14:tracePt t="95233" x="7018338" y="5148263"/>
          <p14:tracePt t="95236" x="7134225" y="5148263"/>
          <p14:tracePt t="95251" x="7418388" y="5148263"/>
          <p14:tracePt t="95267" x="7653338" y="5148263"/>
          <p14:tracePt t="95284" x="7881938" y="5148263"/>
          <p14:tracePt t="95300" x="8061325" y="5148263"/>
          <p14:tracePt t="95317" x="8231188" y="5148263"/>
          <p14:tracePt t="95334" x="8359775" y="5148263"/>
          <p14:tracePt t="95350" x="8486775" y="5148263"/>
          <p14:tracePt t="95367" x="8542338" y="5148263"/>
          <p14:tracePt t="95384" x="8631238" y="5148263"/>
          <p14:tracePt t="95387" x="8694738" y="5148263"/>
          <p14:tracePt t="95400" x="8724900" y="5148263"/>
          <p14:tracePt t="95404" x="8750300" y="5148263"/>
          <p14:tracePt t="95421" x="8775700" y="5148263"/>
          <p14:tracePt t="95572" x="8755063" y="5148263"/>
          <p14:tracePt t="95596" x="8729663" y="5148263"/>
          <p14:tracePt t="95603" x="8699500" y="5148263"/>
          <p14:tracePt t="95617" x="8674100" y="5148263"/>
          <p14:tracePt t="95634" x="8643938" y="5148263"/>
          <p14:tracePt t="95651" x="8618538" y="5148263"/>
          <p14:tracePt t="95731" x="8605838" y="5148263"/>
          <p14:tracePt t="95740" x="8593138" y="5148263"/>
          <p14:tracePt t="95828" x="8585200" y="5151438"/>
          <p14:tracePt t="95843" x="8555038" y="5181600"/>
          <p14:tracePt t="95852" x="8555038" y="5207000"/>
          <p14:tracePt t="95868" x="8537575" y="5254625"/>
          <p14:tracePt t="95885" x="8507413" y="5283200"/>
          <p14:tracePt t="96180" x="8443913" y="5283200"/>
          <p14:tracePt t="96276" x="8418513" y="5283200"/>
          <p14:tracePt t="96380" x="8405813" y="5275263"/>
          <p14:tracePt t="96387" x="8393113" y="5267325"/>
          <p14:tracePt t="96400" x="8380413" y="5254625"/>
          <p14:tracePt t="96403" x="8380413" y="5229225"/>
          <p14:tracePt t="96421" x="8380413" y="5199063"/>
          <p14:tracePt t="96434" x="8380413" y="5173663"/>
          <p14:tracePt t="96450" x="8359775" y="5148263"/>
          <p14:tracePt t="96468" x="8329613" y="5122863"/>
          <p14:tracePt t="96484" x="8320088" y="5110163"/>
          <p14:tracePt t="96500" x="8291513" y="5083175"/>
          <p14:tracePt t="96524" x="8261350" y="5049838"/>
          <p14:tracePt t="96533" x="8235950" y="5049838"/>
          <p14:tracePt t="96550" x="8175625" y="5019675"/>
          <p14:tracePt t="96567" x="8061325" y="4956175"/>
          <p14:tracePt t="96584" x="7861300" y="4918075"/>
          <p14:tracePt t="96587" x="7775575" y="4918075"/>
          <p14:tracePt t="96600" x="7631113" y="4918075"/>
          <p14:tracePt t="96603" x="7516813" y="4918075"/>
          <p14:tracePt t="96616" x="7470775" y="4900613"/>
          <p14:tracePt t="96634" x="7397750" y="4887913"/>
          <p14:tracePt t="96692" x="7385050" y="4875213"/>
          <p14:tracePt t="96701" x="7372350" y="4862513"/>
          <p14:tracePt t="96748" x="7359650" y="4870450"/>
          <p14:tracePt t="96772" x="7359650" y="4897438"/>
          <p14:tracePt t="96844" x="7367588" y="4910138"/>
          <p14:tracePt t="96860" x="7392988" y="4910138"/>
          <p14:tracePt t="96866" x="7418388" y="4910138"/>
          <p14:tracePt t="96940" x="7466013" y="4897438"/>
          <p14:tracePt t="96980" x="7466013" y="4884738"/>
          <p14:tracePt t="96988" x="7478713" y="4857750"/>
          <p14:tracePt t="97005" x="7491413" y="4845050"/>
          <p14:tracePt t="97017" x="7491413" y="4819650"/>
          <p14:tracePt t="97034" x="7448550" y="4803775"/>
          <p14:tracePt t="97036" x="7435850" y="4803775"/>
          <p14:tracePt t="97364" x="7461250" y="4803775"/>
          <p14:tracePt t="97371" x="7524750" y="4832350"/>
          <p14:tracePt t="97383" x="7589838" y="4832350"/>
          <p14:tracePt t="97401" x="7627938" y="4832350"/>
          <p14:tracePt t="97404" x="7656513" y="4832350"/>
          <p14:tracePt t="97416" x="7683500" y="4832350"/>
          <p14:tracePt t="97433" x="7712075" y="4832350"/>
          <p14:tracePt t="97436" x="7737475" y="4832350"/>
          <p14:tracePt t="97451" x="7793038" y="4832350"/>
          <p14:tracePt t="97467" x="7881938" y="4832350"/>
          <p14:tracePt t="97484" x="7908925" y="4832350"/>
          <p14:tracePt t="97500" x="7967663" y="4811713"/>
          <p14:tracePt t="97517" x="8040688" y="4781550"/>
          <p14:tracePt t="97533" x="8078788" y="4781550"/>
          <p14:tracePt t="97550" x="8099425" y="4756150"/>
          <p14:tracePt t="97567" x="8129588" y="4756150"/>
          <p14:tracePt t="97584" x="8150225" y="4735513"/>
          <p14:tracePt t="97587" x="8205788" y="4735513"/>
          <p14:tracePt t="97600" x="8235950" y="4735513"/>
          <p14:tracePt t="97603" x="8266113" y="4705350"/>
          <p14:tracePt t="97617" x="8291513" y="4705350"/>
          <p14:tracePt t="97620" x="8320088" y="4705350"/>
          <p14:tracePt t="97634" x="8347075" y="4705350"/>
          <p14:tracePt t="97637" x="8410575" y="4705350"/>
          <p14:tracePt t="97651" x="8466138" y="4705350"/>
          <p14:tracePt t="97667" x="8555038" y="4705350"/>
          <p14:tracePt t="97684" x="8648700" y="4705350"/>
          <p14:tracePt t="97701" x="8772525" y="4705350"/>
          <p14:tracePt t="97716" x="8904288" y="4735513"/>
          <p14:tracePt t="97734" x="8980488" y="4743450"/>
          <p14:tracePt t="97750" x="9086850" y="4791075"/>
          <p14:tracePt t="97767" x="9226550" y="4819650"/>
          <p14:tracePt t="97783" x="9358313" y="4854575"/>
          <p14:tracePt t="97787" x="9383713" y="4854575"/>
          <p14:tracePt t="97800" x="9409113" y="4854575"/>
          <p14:tracePt t="97816" x="9444038" y="4884738"/>
          <p14:tracePt t="97833" x="9451975" y="4897438"/>
          <p14:tracePt t="97837" x="9451975" y="4922838"/>
          <p14:tracePt t="97850" x="9426575" y="4951413"/>
          <p14:tracePt t="97853" x="9396413" y="4981575"/>
          <p14:tracePt t="97867" x="9367838" y="5041900"/>
          <p14:tracePt t="97884" x="9307513" y="5100638"/>
          <p14:tracePt t="97900" x="9261475" y="5176838"/>
          <p14:tracePt t="97916" x="9180513" y="5257800"/>
          <p14:tracePt t="97933" x="9104313" y="5338763"/>
          <p14:tracePt t="97950" x="9077325" y="5360988"/>
          <p14:tracePt t="97967" x="9023350" y="5389563"/>
          <p14:tracePt t="97984" x="9010650" y="5399088"/>
          <p14:tracePt t="97987" x="9001125" y="5411788"/>
          <p14:tracePt t="97999" x="8975725" y="5411788"/>
          <p14:tracePt t="98003" x="8945563" y="5411788"/>
          <p14:tracePt t="98018" x="8916988" y="5441950"/>
          <p14:tracePt t="98021" x="8891588" y="5441950"/>
          <p14:tracePt t="98034" x="8826500" y="5441950"/>
          <p14:tracePt t="98036" x="8763000" y="5441950"/>
          <p14:tracePt t="98050" x="8631238" y="5475288"/>
          <p14:tracePt t="98067" x="8453438" y="5475288"/>
          <p14:tracePt t="98083" x="8324850" y="5475288"/>
          <p14:tracePt t="98101" x="8129588" y="5475288"/>
          <p14:tracePt t="98116" x="7869238" y="5475288"/>
          <p14:tracePt t="98133" x="7610475" y="5475288"/>
          <p14:tracePt t="98150" x="7270750" y="5475288"/>
          <p14:tracePt t="98167" x="6954838" y="5475288"/>
          <p14:tracePt t="98183" x="6670675" y="5475288"/>
          <p14:tracePt t="98200" x="6435725" y="5475288"/>
          <p14:tracePt t="98203" x="6329363" y="5475288"/>
          <p14:tracePt t="98217" x="6265863" y="5475288"/>
          <p14:tracePt t="98220" x="6202363" y="5475288"/>
          <p14:tracePt t="98233" x="6138863" y="5475288"/>
          <p14:tracePt t="98236" x="6075363" y="5475288"/>
          <p14:tracePt t="98250" x="5903913" y="5475288"/>
          <p14:tracePt t="98267" x="5726113" y="5475288"/>
          <p14:tracePt t="98283" x="5470525" y="5475288"/>
          <p14:tracePt t="98300" x="5211763" y="5475288"/>
          <p14:tracePt t="98316" x="5032375" y="5475288"/>
          <p14:tracePt t="98333" x="4862513" y="5475288"/>
          <p14:tracePt t="98350" x="4730750" y="5508625"/>
          <p14:tracePt t="98367" x="4556125" y="5508625"/>
          <p14:tracePt t="98383" x="4429125" y="5508625"/>
          <p14:tracePt t="98400" x="4257675" y="5508625"/>
          <p14:tracePt t="98403" x="4173538" y="5508625"/>
          <p14:tracePt t="98417" x="4029075" y="5508625"/>
          <p14:tracePt t="98420" x="3913188" y="5508625"/>
          <p14:tracePt t="98433" x="3849688" y="5508625"/>
          <p14:tracePt t="98436" x="3713163" y="5475288"/>
          <p14:tracePt t="98451" x="3535363" y="5457825"/>
          <p14:tracePt t="98467" x="3378200" y="5441950"/>
          <p14:tracePt t="98485" x="3246438" y="5407025"/>
          <p14:tracePt t="98500" x="3152775" y="5407025"/>
          <p14:tracePt t="98517" x="3059113" y="5376863"/>
          <p14:tracePt t="98533" x="2889250" y="5376863"/>
          <p14:tracePt t="98551" x="2717800" y="5376863"/>
          <p14:tracePt t="98567" x="2540000" y="5376863"/>
          <p14:tracePt t="98583" x="2411413" y="5376863"/>
          <p14:tracePt t="98599" x="2284413" y="5376863"/>
          <p14:tracePt t="98617" x="2157413" y="5376863"/>
          <p14:tracePt t="98620" x="2092325" y="5376863"/>
          <p14:tracePt t="98633" x="2028825" y="5376863"/>
          <p14:tracePt t="98636" x="2003425" y="5376863"/>
          <p14:tracePt t="98651" x="1909763" y="5376863"/>
          <p14:tracePt t="98667" x="1782763" y="5376863"/>
          <p14:tracePt t="98684" x="1727200" y="5376863"/>
          <p14:tracePt t="98702" x="1620838" y="5360988"/>
          <p14:tracePt t="98717" x="1544638" y="5343525"/>
          <p14:tracePt t="98734" x="1484313" y="5318125"/>
          <p14:tracePt t="98750" x="1433513" y="5318125"/>
          <p14:tracePt t="98767" x="1377950" y="5318125"/>
          <p14:tracePt t="98784" x="1331913" y="5300663"/>
          <p14:tracePt t="98787" x="1319213" y="5287963"/>
          <p14:tracePt t="98800" x="1293813" y="5287963"/>
          <p14:tracePt t="98828" x="1268413" y="5287963"/>
          <p14:tracePt t="98916" x="1268413" y="5262563"/>
          <p14:tracePt t="98931" x="1293813" y="5232400"/>
          <p14:tracePt t="98948" x="1322388" y="5203825"/>
          <p14:tracePt t="98956" x="1352550" y="5173663"/>
          <p14:tracePt t="98966" x="1365250" y="5160963"/>
          <p14:tracePt t="98984" x="1403350" y="5148263"/>
          <p14:tracePt t="99000" x="1416050" y="5135563"/>
          <p14:tracePt t="99003" x="1428750" y="5122863"/>
          <p14:tracePt t="99021" x="1438275" y="5110163"/>
          <p14:tracePt t="99034" x="1450975" y="5100638"/>
          <p14:tracePt t="99036" x="1476375" y="5100638"/>
          <p14:tracePt t="99050" x="1489075" y="5087938"/>
          <p14:tracePt t="99067" x="1501775" y="5075238"/>
          <p14:tracePt t="99085" x="1527175" y="5049838"/>
          <p14:tracePt t="99108" x="1552575" y="5049838"/>
          <p14:tracePt t="99124" x="1577975" y="5049838"/>
          <p14:tracePt t="99133" x="1608138" y="5049838"/>
          <p14:tracePt t="99150" x="1697038" y="5049838"/>
          <p14:tracePt t="99167" x="1752600" y="5049838"/>
          <p14:tracePt t="99183" x="1841500" y="5049838"/>
          <p14:tracePt t="99200" x="1931988" y="5049838"/>
          <p14:tracePt t="99203" x="2020888" y="5032375"/>
          <p14:tracePt t="99217" x="2066925" y="5016500"/>
          <p14:tracePt t="99219" x="2224088" y="4976813"/>
          <p14:tracePt t="99233" x="2365375" y="4976813"/>
          <p14:tracePt t="99236" x="2540000" y="4976813"/>
          <p14:tracePt t="99250" x="3100388" y="4976813"/>
          <p14:tracePt t="99268" x="3692525" y="4976813"/>
          <p14:tracePt t="99285" x="4032250" y="4976813"/>
          <p14:tracePt t="99300" x="4122738" y="4976813"/>
          <p14:tracePt t="99316" x="4176713" y="4976813"/>
          <p14:tracePt t="99334" x="4203700" y="4976813"/>
          <p14:tracePt t="99350" x="4257675" y="4999038"/>
          <p14:tracePt t="99367" x="4386263" y="4999038"/>
          <p14:tracePt t="99383" x="4637088" y="4999038"/>
          <p14:tracePt t="99400" x="4895850" y="4999038"/>
          <p14:tracePt t="99404" x="5011738" y="4999038"/>
          <p14:tracePt t="99417" x="5075238" y="4999038"/>
          <p14:tracePt t="99420" x="5181600" y="4999038"/>
          <p14:tracePt t="99433" x="5207000" y="4999038"/>
          <p14:tracePt t="99436" x="5237163" y="4999038"/>
          <p14:tracePt t="99451" x="5292725" y="4999038"/>
          <p14:tracePt t="99467" x="5318125" y="4999038"/>
          <p14:tracePt t="99556" x="5318125" y="5029200"/>
          <p14:tracePt t="99563" x="5253038" y="5062538"/>
          <p14:tracePt t="99574" x="5159375" y="5080000"/>
          <p14:tracePt t="99584" x="5070475" y="5097463"/>
          <p14:tracePt t="99587" x="4999038" y="5135563"/>
          <p14:tracePt t="99601" x="4933950" y="5135563"/>
          <p14:tracePt t="99603" x="4827588" y="5135563"/>
          <p14:tracePt t="99617" x="4705350" y="5173663"/>
          <p14:tracePt t="99620" x="4641850" y="5173663"/>
          <p14:tracePt t="99633" x="4462463" y="5194300"/>
          <p14:tracePt t="99635" x="4416425" y="5211763"/>
          <p14:tracePt t="99649" x="4351338" y="5211763"/>
          <p14:tracePt t="99653" x="4287838" y="5211763"/>
          <p14:tracePt t="99667" x="4232275" y="5241925"/>
          <p14:tracePt t="99684" x="4203700" y="5241925"/>
          <p14:tracePt t="99844" x="4229100" y="5241925"/>
          <p14:tracePt t="99875" x="4254500" y="5241925"/>
          <p14:tracePt t="99892" x="4267200" y="5241925"/>
          <p14:tracePt t="99901" x="4279900" y="5241925"/>
          <p14:tracePt t="99908" x="4305300" y="5241925"/>
          <p14:tracePt t="99924" x="4318000" y="5232400"/>
          <p14:tracePt t="99932" x="4330700" y="5219700"/>
          <p14:tracePt t="99950" x="4386263" y="5164138"/>
          <p14:tracePt t="99966" x="4475163" y="5138738"/>
          <p14:tracePt t="99983" x="4606925" y="5105400"/>
          <p14:tracePt t="100000" x="4806950" y="5067300"/>
          <p14:tracePt t="100003" x="4892675" y="5067300"/>
          <p14:tracePt t="100016" x="5014913" y="5024438"/>
          <p14:tracePt t="100020" x="5130800" y="5024438"/>
          <p14:tracePt t="100034" x="5194300" y="5024438"/>
          <p14:tracePt t="100036" x="5305425" y="5024438"/>
          <p14:tracePt t="100052" x="5475288" y="5024438"/>
          <p14:tracePt t="100067" x="5645150" y="5024438"/>
          <p14:tracePt t="100084" x="5875338" y="5024438"/>
          <p14:tracePt t="100100" x="6091238" y="5024438"/>
          <p14:tracePt t="100117" x="6270625" y="5024438"/>
          <p14:tracePt t="100133" x="6448425" y="5024438"/>
          <p14:tracePt t="100150" x="6503988" y="5024438"/>
          <p14:tracePt t="100167" x="6529388" y="5024438"/>
          <p14:tracePt t="100244" x="6542088" y="5032375"/>
          <p14:tracePt t="100260" x="6542088" y="5057775"/>
          <p14:tracePt t="100276" x="6478588" y="5092700"/>
          <p14:tracePt t="100283" x="6465888" y="5105400"/>
          <p14:tracePt t="100292" x="6410325" y="5105400"/>
          <p14:tracePt t="100300" x="6381750" y="5105400"/>
          <p14:tracePt t="100318" x="6354763" y="5105400"/>
          <p14:tracePt t="100334" x="6329363" y="5105400"/>
          <p14:tracePt t="100350" x="6270625" y="5135563"/>
          <p14:tracePt t="100367" x="6215063" y="5135563"/>
          <p14:tracePt t="100383" x="6159500" y="5164138"/>
          <p14:tracePt t="100387" x="6113463" y="5164138"/>
          <p14:tracePt t="100401" x="6083300" y="5194300"/>
          <p14:tracePt t="100403" x="6070600" y="5194300"/>
          <p14:tracePt t="100417" x="6045200" y="5194300"/>
          <p14:tracePt t="100420" x="6019800" y="5194300"/>
          <p14:tracePt t="100436" x="5972175" y="5211763"/>
          <p14:tracePt t="100451" x="5934075" y="5224463"/>
          <p14:tracePt t="100466" x="5878513" y="5224463"/>
          <p14:tracePt t="100483" x="5822950" y="5224463"/>
          <p14:tracePt t="100500" x="5734050" y="5224463"/>
          <p14:tracePt t="100517" x="5640388" y="5257800"/>
          <p14:tracePt t="100533" x="5453063" y="5292725"/>
          <p14:tracePt t="100550" x="5318125" y="5360988"/>
          <p14:tracePt t="100567" x="5186363" y="5394325"/>
          <p14:tracePt t="100584" x="5087938" y="5429250"/>
          <p14:tracePt t="100587" x="5062538" y="5429250"/>
          <p14:tracePt t="100600" x="5014913" y="5445125"/>
          <p14:tracePt t="100604" x="5002213" y="5457825"/>
          <p14:tracePt t="100620" x="4976813" y="5457825"/>
          <p14:tracePt t="100636" x="4951413" y="5457825"/>
          <p14:tracePt t="100731" x="4921250" y="5457825"/>
          <p14:tracePt t="100748" x="4908550" y="5449888"/>
          <p14:tracePt t="100756" x="4908550" y="5389563"/>
          <p14:tracePt t="100766" x="4895850" y="5348288"/>
          <p14:tracePt t="100784" x="4879975" y="5237163"/>
          <p14:tracePt t="100786" x="4845050" y="5168900"/>
          <p14:tracePt t="100800" x="4827588" y="5122863"/>
          <p14:tracePt t="100803" x="4814888" y="5075238"/>
          <p14:tracePt t="100817" x="4781550" y="5006975"/>
          <p14:tracePt t="100820" x="4748213" y="4935538"/>
          <p14:tracePt t="100834" x="4748213" y="4910138"/>
          <p14:tracePt t="100836" x="4748213" y="4845050"/>
          <p14:tracePt t="100851" x="4748213" y="4649788"/>
          <p14:tracePt t="100867" x="4748213" y="4391025"/>
          <p14:tracePt t="100885" x="4845050" y="4168775"/>
          <p14:tracePt t="100900" x="5037138" y="3940175"/>
          <p14:tracePt t="100919" x="5326063" y="3646488"/>
          <p14:tracePt t="100934" x="5640388" y="3446463"/>
          <p14:tracePt t="100950" x="5895975" y="3254375"/>
          <p14:tracePt t="100967" x="6049963" y="3101975"/>
          <p14:tracePt t="100983" x="6116638" y="3003550"/>
          <p14:tracePt t="101000" x="6194425" y="2922588"/>
          <p14:tracePt t="101003" x="6194425" y="2859088"/>
          <p14:tracePt t="101017" x="6223000" y="2828925"/>
          <p14:tracePt t="101020" x="6240463" y="2782888"/>
          <p14:tracePt t="101033" x="6253163" y="2770188"/>
          <p14:tracePt t="101036" x="6278563" y="2744788"/>
          <p14:tracePt t="101051" x="6342063" y="2684463"/>
          <p14:tracePt t="101068" x="6402388" y="2624138"/>
          <p14:tracePt t="101083" x="6432550" y="2527300"/>
          <p14:tracePt t="101102" x="6448425" y="2484438"/>
          <p14:tracePt t="101118" x="6457950" y="2471738"/>
          <p14:tracePt t="101140" x="6473825" y="2428875"/>
          <p14:tracePt t="101164" x="6483350" y="2416175"/>
          <p14:tracePt t="101291" x="6496050" y="2403475"/>
          <p14:tracePt t="101300" x="6521450" y="2403475"/>
          <p14:tracePt t="101317" x="6597650" y="2390775"/>
          <p14:tracePt t="101333" x="6704013" y="2378075"/>
          <p14:tracePt t="101351" x="6742113" y="2365375"/>
          <p14:tracePt t="101367" x="6784975" y="2352675"/>
          <p14:tracePt t="101383" x="6840538" y="2322513"/>
          <p14:tracePt t="101404" x="6886575" y="2306638"/>
          <p14:tracePt t="101420" x="6899275" y="2292350"/>
          <p14:tracePt t="101580" x="6891338" y="2292350"/>
          <p14:tracePt t="101588" x="6853238" y="2292350"/>
          <p14:tracePt t="101600" x="6840538" y="2292350"/>
          <p14:tracePt t="101604" x="6815138" y="2306638"/>
          <p14:tracePt t="101616" x="6802438" y="2314575"/>
          <p14:tracePt t="101619" x="6759575" y="2332038"/>
          <p14:tracePt t="101633" x="6729413" y="2360613"/>
          <p14:tracePt t="101636" x="6683375" y="2373313"/>
          <p14:tracePt t="101650" x="6615113" y="2408238"/>
          <p14:tracePt t="101653" x="6584950" y="2438400"/>
          <p14:tracePt t="101667" x="6513513" y="2454275"/>
          <p14:tracePt t="101683" x="6473825" y="2466975"/>
          <p14:tracePt t="101716" x="6445250" y="2466975"/>
          <p14:tracePt t="101836" x="6432550" y="2459038"/>
          <p14:tracePt t="101844" x="6432550" y="2433638"/>
          <p14:tracePt t="101852" x="6402388" y="2403475"/>
          <p14:tracePt t="101867" x="6402388" y="2347913"/>
          <p14:tracePt t="101883" x="6402388" y="2322513"/>
          <p14:tracePt t="101900" x="6402388" y="2266950"/>
          <p14:tracePt t="101917" x="6402388" y="2241550"/>
          <p14:tracePt t="102052" x="6410325" y="2228850"/>
          <p14:tracePt t="102068" x="6435725" y="2228850"/>
          <p14:tracePt t="102076" x="6465888" y="2228850"/>
          <p14:tracePt t="102082" x="6491288" y="2228850"/>
          <p14:tracePt t="102099" x="6627813" y="2292350"/>
          <p14:tracePt t="102116" x="6726238" y="2327275"/>
          <p14:tracePt t="102134" x="6865938" y="2395538"/>
          <p14:tracePt t="102150" x="6926263" y="2428875"/>
          <p14:tracePt t="102167" x="6951663" y="2454275"/>
          <p14:tracePt t="102183" x="6980238" y="2454275"/>
          <p14:tracePt t="102316" x="6989763" y="2466975"/>
          <p14:tracePt t="102404" x="6989763" y="2492375"/>
          <p14:tracePt t="102411" x="6985000" y="2505075"/>
          <p14:tracePt t="102428" x="6954838" y="2532063"/>
          <p14:tracePt t="102436" x="6929438" y="2532063"/>
          <p14:tracePt t="102450" x="6865938" y="2532063"/>
          <p14:tracePt t="102453" x="6780213" y="2532063"/>
          <p14:tracePt t="102467" x="6300788" y="2532063"/>
          <p14:tracePt t="102483" x="6257925" y="2532063"/>
          <p14:tracePt t="102757" x="6316663" y="2565400"/>
          <p14:tracePt t="102764" x="6346825" y="2565400"/>
          <p14:tracePt t="102772" x="6435725" y="2603500"/>
          <p14:tracePt t="102783" x="6559550" y="2641600"/>
          <p14:tracePt t="102801" x="6648450" y="2641600"/>
          <p14:tracePt t="102804" x="6678613" y="2641600"/>
          <p14:tracePt t="102818" x="6704013" y="2641600"/>
          <p14:tracePt t="102833" x="6734175" y="2616200"/>
          <p14:tracePt t="102836" x="6759575" y="2616200"/>
          <p14:tracePt t="102853" x="6789738" y="2616200"/>
          <p14:tracePt t="102892" x="6815138" y="2616200"/>
          <p14:tracePt t="102908" x="6827838" y="2616200"/>
          <p14:tracePt t="102917" x="6853238" y="2603500"/>
          <p14:tracePt t="103004" x="6848475" y="2590800"/>
          <p14:tracePt t="103099" x="6819900" y="2590800"/>
          <p14:tracePt t="133931" x="6759575" y="2590800"/>
          <p14:tracePt t="133956" x="6746875" y="2598738"/>
          <p14:tracePt t="133964" x="6746875" y="2641600"/>
          <p14:tracePt t="133972" x="6772275" y="2689225"/>
          <p14:tracePt t="133981" x="6772275" y="2752725"/>
          <p14:tracePt t="133998" x="6896100" y="3089275"/>
          <p14:tracePt t="134015" x="6985000" y="3497263"/>
          <p14:tracePt t="134031" x="7032625" y="3841750"/>
          <p14:tracePt t="134047" x="7032625" y="4021138"/>
          <p14:tracePt t="134065" x="7099300" y="4160838"/>
          <p14:tracePt t="134068" x="7138988" y="4229100"/>
          <p14:tracePt t="134081" x="7138988" y="4343400"/>
          <p14:tracePt t="134084" x="7177088" y="4467225"/>
          <p14:tracePt t="134099" x="7177088" y="4697413"/>
          <p14:tracePt t="134115" x="7177088" y="4870450"/>
          <p14:tracePt t="134131" x="7104063" y="5062538"/>
          <p14:tracePt t="134149" x="7010400" y="5229225"/>
          <p14:tracePt t="134165" x="6883400" y="5356225"/>
          <p14:tracePt t="134181" x="6713538" y="5449888"/>
          <p14:tracePt t="134198" x="6635750" y="5495925"/>
          <p14:tracePt t="134214" x="6580188" y="5522913"/>
          <p14:tracePt t="134232" x="6529388" y="5548313"/>
          <p14:tracePt t="134235" x="6516688" y="5561013"/>
          <p14:tracePt t="134249" x="6488113" y="5589588"/>
          <p14:tracePt t="134252" x="6461125" y="5589588"/>
          <p14:tracePt t="134264" x="6432550" y="5619750"/>
          <p14:tracePt t="134282" x="6407150" y="5619750"/>
          <p14:tracePt t="134285" x="6394450" y="5632450"/>
          <p14:tracePt t="134299" x="6338888" y="5641975"/>
          <p14:tracePt t="134315" x="6300788" y="5670550"/>
          <p14:tracePt t="134332" x="6215063" y="5670550"/>
          <p14:tracePt t="134348" x="6126163" y="5670550"/>
          <p14:tracePt t="134365" x="6096000" y="5670550"/>
          <p14:tracePt t="134452" x="6032500" y="5670550"/>
          <p14:tracePt t="134460" x="6007100" y="5670550"/>
          <p14:tracePt t="134468" x="5981700" y="5670550"/>
          <p14:tracePt t="134482" x="5951538" y="5670550"/>
          <p14:tracePt t="134499" x="5853113" y="5645150"/>
          <p14:tracePt t="134516" x="5797550" y="5614988"/>
          <p14:tracePt t="134532" x="5708650" y="5614988"/>
          <p14:tracePt t="134550" x="5653088" y="5614988"/>
          <p14:tracePt t="134565" x="5597525" y="5614988"/>
          <p14:tracePt t="134581" x="5572125" y="5614988"/>
          <p14:tracePt t="134611" x="5543550" y="5614988"/>
          <p14:tracePt t="134620" x="5530850" y="5614988"/>
          <p14:tracePt t="134631" x="5518150" y="5614988"/>
          <p14:tracePt t="134648" x="5491163" y="5614988"/>
          <p14:tracePt t="134651" x="5381625" y="5649913"/>
          <p14:tracePt t="134665" x="5318125" y="5649913"/>
          <p14:tracePt t="134668" x="5249863" y="5683250"/>
          <p14:tracePt t="134681" x="5186363" y="5683250"/>
          <p14:tracePt t="134684" x="5121275" y="5683250"/>
          <p14:tracePt t="134699" x="4989513" y="5718175"/>
          <p14:tracePt t="134714" x="4964113" y="5718175"/>
          <p14:tracePt t="134717" x="4933950" y="5748338"/>
          <p14:tracePt t="134836" x="4870450" y="5748338"/>
          <p14:tracePt t="134844" x="4806950" y="5748338"/>
          <p14:tracePt t="134852" x="4654550" y="5748338"/>
          <p14:tracePt t="134865" x="4530725" y="5789613"/>
          <p14:tracePt t="134891" x="4518025" y="5789613"/>
          <p14:tracePt t="135092" x="4492625" y="5764213"/>
          <p14:tracePt t="135100" x="4513263" y="5764213"/>
          <p14:tracePt t="135115" x="4513263" y="5756275"/>
          <p14:tracePt t="135131" x="4429125" y="5708650"/>
          <p14:tracePt t="135148" x="4356100" y="5708650"/>
          <p14:tracePt t="135164" x="4267200" y="5708650"/>
          <p14:tracePt t="135181" x="4211638" y="5708650"/>
          <p14:tracePt t="135198" x="4186238" y="5708650"/>
          <p14:tracePt t="135215" x="4130675" y="5708650"/>
          <p14:tracePt t="135232" x="4057650" y="5708650"/>
          <p14:tracePt t="135248" x="3986213" y="5708650"/>
          <p14:tracePt t="135251" x="3875088" y="5708650"/>
          <p14:tracePt t="135265" x="3811588" y="5708650"/>
          <p14:tracePt t="135268" x="3786188" y="5708650"/>
          <p14:tracePt t="135282" x="3722688" y="5708650"/>
          <p14:tracePt t="135285" x="3697288" y="5708650"/>
          <p14:tracePt t="135299" x="3603625" y="5708650"/>
          <p14:tracePt t="135315" x="3475038" y="5708650"/>
          <p14:tracePt t="135331" x="3348038" y="5708650"/>
          <p14:tracePt t="135347" x="3178175" y="5708650"/>
          <p14:tracePt t="135364" x="3087688" y="5708650"/>
          <p14:tracePt t="135381" x="2960688" y="5708650"/>
          <p14:tracePt t="135397" x="2905125" y="5708650"/>
          <p14:tracePt t="135421" x="2879725" y="5708650"/>
          <p14:tracePt t="135436" x="2867025" y="5718175"/>
          <p14:tracePt t="135460" x="2854325" y="5726113"/>
          <p14:tracePt t="135724" x="2874963" y="5726113"/>
          <p14:tracePt t="136364" x="2922588" y="5718175"/>
          <p14:tracePt t="136371" x="2935288" y="5705475"/>
          <p14:tracePt t="136381" x="2960688" y="5705475"/>
          <p14:tracePt t="136398" x="3016250" y="5675313"/>
          <p14:tracePt t="136415" x="3074988" y="5645150"/>
          <p14:tracePt t="136432" x="3168650" y="5611813"/>
          <p14:tracePt t="136435" x="3233738" y="5611813"/>
          <p14:tracePt t="136448" x="3343275" y="5611813"/>
          <p14:tracePt t="136451" x="3459163" y="5611813"/>
          <p14:tracePt t="136465" x="3629025" y="5611813"/>
          <p14:tracePt t="136468" x="3798888" y="5611813"/>
          <p14:tracePt t="136482" x="4079875" y="5611813"/>
          <p14:tracePt t="136484" x="4249738" y="5611813"/>
          <p14:tracePt t="136499" x="4535488" y="5611813"/>
          <p14:tracePt t="136516" x="4776788" y="5645150"/>
          <p14:tracePt t="136532" x="4867275" y="5645150"/>
          <p14:tracePt t="136549" x="4892675" y="5645150"/>
          <p14:tracePt t="136564" x="4918075" y="5670550"/>
          <p14:tracePt t="136581" x="5011738" y="5670550"/>
          <p14:tracePt t="136597" x="5305425" y="5713413"/>
          <p14:tracePt t="136615" x="5649913" y="5756275"/>
          <p14:tracePt t="136631" x="5997575" y="5799138"/>
          <p14:tracePt t="136648" x="6265863" y="5837238"/>
          <p14:tracePt t="136651" x="6440488" y="5857875"/>
          <p14:tracePt t="136664" x="6488113" y="5875338"/>
          <p14:tracePt t="136667" x="6513513" y="5875338"/>
          <p14:tracePt t="136681" x="6538913" y="5875338"/>
          <p14:tracePt t="136698" x="6567488" y="5875338"/>
          <p14:tracePt t="136715" x="6615113" y="5837238"/>
          <p14:tracePt t="136732" x="6640513" y="5811838"/>
          <p14:tracePt t="136748" x="6713538" y="5768975"/>
          <p14:tracePt t="136764" x="6873875" y="5713413"/>
          <p14:tracePt t="136781" x="7083425" y="5695950"/>
          <p14:tracePt t="136798" x="7377113" y="5657850"/>
          <p14:tracePt t="136814" x="7661275" y="5657850"/>
          <p14:tracePt t="136831" x="7947025" y="5657850"/>
          <p14:tracePt t="136848" x="8261350" y="5657850"/>
          <p14:tracePt t="136851" x="8375650" y="5657850"/>
          <p14:tracePt t="136864" x="8520113" y="5657850"/>
          <p14:tracePt t="136867" x="8580438" y="5657850"/>
          <p14:tracePt t="136882" x="8643938" y="5657850"/>
          <p14:tracePt t="136884" x="8674100" y="5657850"/>
          <p14:tracePt t="136898" x="8699500" y="5657850"/>
          <p14:tracePt t="136932" x="8729663" y="5624513"/>
          <p14:tracePt t="136955" x="8758238" y="5594350"/>
          <p14:tracePt t="136972" x="8793163" y="5564188"/>
          <p14:tracePt t="136979" x="8823325" y="5535613"/>
          <p14:tracePt t="136996" x="8851900" y="5505450"/>
          <p14:tracePt t="137004" x="8864600" y="5492750"/>
          <p14:tracePt t="137015" x="8864600" y="5437188"/>
          <p14:tracePt t="137032" x="8864600" y="5373688"/>
          <p14:tracePt t="137035" x="8864600" y="5348288"/>
          <p14:tracePt t="137049" x="8864600" y="5318125"/>
          <p14:tracePt t="137051" x="8864600" y="5292725"/>
          <p14:tracePt t="137064" x="8864600" y="5229225"/>
          <p14:tracePt t="137067" x="8864600" y="5199063"/>
          <p14:tracePt t="137081" x="8864600" y="5173663"/>
          <p14:tracePt t="137084" x="8864600" y="5110163"/>
          <p14:tracePt t="137097" x="8839200" y="5080000"/>
          <p14:tracePt t="137100" x="8839200" y="5054600"/>
          <p14:tracePt t="137115" x="8839200" y="4999038"/>
          <p14:tracePt t="137131" x="8839200" y="4968875"/>
          <p14:tracePt t="137148" x="8839200" y="4943475"/>
          <p14:tracePt t="137244" x="8826500" y="4951413"/>
          <p14:tracePt t="137260" x="8813800" y="4964113"/>
          <p14:tracePt t="137388" x="8801100" y="4973638"/>
          <p14:tracePt t="137404" x="8788400" y="4968875"/>
          <p14:tracePt t="137420" x="8775700" y="4956175"/>
          <p14:tracePt t="137460" x="8716963" y="4981575"/>
          <p14:tracePt t="137467" x="8648700" y="5016500"/>
          <p14:tracePt t="137485" x="8618538" y="5045075"/>
          <p14:tracePt t="137497" x="8550275" y="5080000"/>
          <p14:tracePt t="137500" x="8520113" y="5110163"/>
          <p14:tracePt t="137516" x="8337550" y="5181600"/>
          <p14:tracePt t="137532" x="8099425" y="5224463"/>
          <p14:tracePt t="137548" x="7853363" y="5305425"/>
          <p14:tracePt t="137565" x="7729538" y="5305425"/>
          <p14:tracePt t="137580" x="7669213" y="5338763"/>
          <p14:tracePt t="137700" x="7656513" y="5330825"/>
          <p14:tracePt t="137707" x="7696200" y="5287963"/>
          <p14:tracePt t="137724" x="7767638" y="5249863"/>
          <p14:tracePt t="137730" x="7835900" y="5216525"/>
          <p14:tracePt t="137747" x="7980363" y="5148263"/>
          <p14:tracePt t="137764" x="8094663" y="5097463"/>
          <p14:tracePt t="137781" x="8175625" y="5019675"/>
          <p14:tracePt t="137798" x="8253413" y="4973638"/>
          <p14:tracePt t="137815" x="8312150" y="4913313"/>
          <p14:tracePt t="137832" x="8312150" y="4884738"/>
          <p14:tracePt t="137848" x="8324850" y="4845050"/>
          <p14:tracePt t="137863" x="8337550" y="4832350"/>
          <p14:tracePt t="137947" x="8329613" y="4819650"/>
          <p14:tracePt t="137966" x="8274050" y="4819650"/>
          <p14:tracePt t="137980" x="8243888" y="4819650"/>
          <p14:tracePt t="137988" x="8180388" y="4819650"/>
          <p14:tracePt t="137998" x="8112125" y="4849813"/>
          <p14:tracePt t="138014" x="7929563" y="4892675"/>
          <p14:tracePt t="138031" x="7640638" y="4973638"/>
          <p14:tracePt t="138048" x="7321550" y="5016500"/>
          <p14:tracePt t="138051" x="7223125" y="5054600"/>
          <p14:tracePt t="138064" x="7197725" y="5054600"/>
          <p14:tracePt t="138067" x="7167563" y="5054600"/>
          <p14:tracePt t="138081" x="7142163" y="5054600"/>
          <p14:tracePt t="138084" x="7129463" y="5067300"/>
          <p14:tracePt t="138124" x="7167563" y="5080000"/>
          <p14:tracePt t="138130" x="7231063" y="5080000"/>
          <p14:tracePt t="138140" x="7258050" y="5080000"/>
          <p14:tracePt t="138148" x="7283450" y="5080000"/>
          <p14:tracePt t="138164" x="7410450" y="5080000"/>
          <p14:tracePt t="138181" x="7508875" y="5049838"/>
          <p14:tracePt t="138197" x="7627938" y="4964113"/>
          <p14:tracePt t="138215" x="7704138" y="4887913"/>
          <p14:tracePt t="138231" x="7843838" y="4816475"/>
          <p14:tracePt t="138249" x="7899400" y="4816475"/>
          <p14:tracePt t="138252" x="7912100" y="4803775"/>
          <p14:tracePt t="138264" x="7924800" y="4794250"/>
          <p14:tracePt t="138324" x="7916863" y="4799013"/>
          <p14:tracePt t="138331" x="7874000" y="4841875"/>
          <p14:tracePt t="138348" x="7775575" y="4910138"/>
          <p14:tracePt t="138364" x="7643813" y="4999038"/>
          <p14:tracePt t="138380" x="7529513" y="5080000"/>
          <p14:tracePt t="138398" x="7435850" y="5113338"/>
          <p14:tracePt t="138414" x="7377113" y="5143500"/>
          <p14:tracePt t="138484" x="7483475" y="5143500"/>
          <p14:tracePt t="138492" x="7577138" y="5110163"/>
          <p14:tracePt t="138500" x="7754938" y="5062538"/>
          <p14:tracePt t="138514" x="7912100" y="5029200"/>
          <p14:tracePt t="138533" x="8320088" y="4938713"/>
          <p14:tracePt t="138548" x="8555038" y="4938713"/>
          <p14:tracePt t="138565" x="8580438" y="4938713"/>
          <p14:tracePt t="138612" x="8559800" y="4938713"/>
          <p14:tracePt t="138620" x="8491538" y="4968875"/>
          <p14:tracePt t="138630" x="8453438" y="5037138"/>
          <p14:tracePt t="138647" x="8312150" y="5110163"/>
          <p14:tracePt t="138651" x="8243888" y="5143500"/>
          <p14:tracePt t="138664" x="8213725" y="5173663"/>
          <p14:tracePt t="138682" x="8185150" y="5173663"/>
          <p14:tracePt t="138724" x="8243888" y="5173663"/>
          <p14:tracePt t="138730" x="8274050" y="5173663"/>
          <p14:tracePt t="138740" x="8342313" y="5143500"/>
          <p14:tracePt t="138756" x="8355013" y="5130800"/>
          <p14:tracePt t="138772" x="8380413" y="5105400"/>
          <p14:tracePt t="138820" x="8372475" y="5092700"/>
          <p14:tracePt t="138828" x="8316913" y="5092700"/>
          <p14:tracePt t="138836" x="8291513" y="5092700"/>
          <p14:tracePt t="138848" x="8261350" y="5092700"/>
          <p14:tracePt t="138851" x="8213725" y="5105400"/>
          <p14:tracePt t="138864" x="8201025" y="5118100"/>
          <p14:tracePt t="138867" x="8188325" y="5130800"/>
          <p14:tracePt t="138880" x="8180388" y="5138738"/>
          <p14:tracePt t="138898" x="8150225" y="5168900"/>
          <p14:tracePt t="138916" x="8124825" y="5168900"/>
          <p14:tracePt t="139083" x="8134350" y="5160963"/>
          <p14:tracePt t="139091" x="8147050" y="5148263"/>
          <p14:tracePt t="139492" x="8185150" y="5135563"/>
          <p14:tracePt t="139620" x="8185150" y="5156200"/>
          <p14:tracePt t="139644" x="8185150" y="5186363"/>
          <p14:tracePt t="139651" x="8185150" y="5211763"/>
          <p14:tracePt t="139676" x="8185150" y="5237163"/>
          <p14:tracePt t="139692" x="8185150" y="5267325"/>
          <p14:tracePt t="140468" x="8197850" y="5280025"/>
          <p14:tracePt t="140644" x="8223250" y="5280025"/>
          <p14:tracePt t="140651" x="8253413" y="5280025"/>
          <p14:tracePt t="140685" x="8278813" y="5280025"/>
          <p14:tracePt t="140724" x="8291513" y="5270500"/>
          <p14:tracePt t="140820" x="8304213" y="5257800"/>
          <p14:tracePt t="141308" x="8281988" y="5257800"/>
          <p14:tracePt t="141332" x="8269288" y="5245100"/>
          <p14:tracePt t="141349" x="8256588" y="5232400"/>
          <p14:tracePt t="141396" x="8213725" y="5245100"/>
          <p14:tracePt t="141412" x="8201025" y="5292725"/>
          <p14:tracePt t="141420" x="8185150" y="5318125"/>
          <p14:tracePt t="141431" x="8154988" y="5368925"/>
          <p14:tracePt t="141447" x="8121650" y="5495925"/>
          <p14:tracePt t="141464" x="8056563" y="5599113"/>
          <p14:tracePt t="141467" x="8023225" y="5629275"/>
          <p14:tracePt t="141481" x="8023225" y="5654675"/>
          <p14:tracePt t="141484" x="7975600" y="5705475"/>
          <p14:tracePt t="141497" x="7924800" y="5751513"/>
          <p14:tracePt t="141500" x="7916863" y="5764213"/>
          <p14:tracePt t="141514" x="7886700" y="5789613"/>
          <p14:tracePt t="141531" x="7861300" y="5789613"/>
          <p14:tracePt t="141652" x="7848600" y="5786438"/>
          <p14:tracePt t="141660" x="7848600" y="5756275"/>
          <p14:tracePt t="141668" x="7848600" y="5730875"/>
          <p14:tracePt t="141681" x="7848600" y="5705475"/>
          <p14:tracePt t="141684" x="7874000" y="5675313"/>
          <p14:tracePt t="141697" x="7874000" y="5645150"/>
          <p14:tracePt t="141700" x="7886700" y="5632450"/>
          <p14:tracePt t="141715" x="7899400" y="5594350"/>
          <p14:tracePt t="141730" x="7912100" y="5548313"/>
          <p14:tracePt t="141748" x="7924800" y="5538788"/>
          <p14:tracePt t="141765" x="7954963" y="5508625"/>
          <p14:tracePt t="141782" x="7967663" y="5462588"/>
          <p14:tracePt t="141798" x="7980363" y="5449888"/>
          <p14:tracePt t="141820" x="7980363" y="5424488"/>
          <p14:tracePt t="141844" x="7980363" y="5399088"/>
          <p14:tracePt t="141852" x="7980363" y="5373688"/>
          <p14:tracePt t="141869" x="7954963" y="5338763"/>
          <p14:tracePt t="141884" x="7954963" y="5313363"/>
          <p14:tracePt t="141901" x="7954963" y="5287963"/>
          <p14:tracePt t="141924" x="7954963" y="5257800"/>
          <p14:tracePt t="141956" x="7954963" y="5232400"/>
          <p14:tracePt t="141965" x="7954963" y="5203825"/>
          <p14:tracePt t="141971" x="7954963" y="5194300"/>
          <p14:tracePt t="141980" x="7954963" y="5181600"/>
          <p14:tracePt t="141998" x="7954963" y="5156200"/>
          <p14:tracePt t="142014" x="7954963" y="5126038"/>
          <p14:tracePt t="142031" x="7954963" y="5070475"/>
          <p14:tracePt t="142048" x="7967663" y="5024438"/>
          <p14:tracePt t="142064" x="7975600" y="5016500"/>
          <p14:tracePt t="142067" x="7988300" y="5003800"/>
          <p14:tracePt t="142116" x="8015288" y="5003800"/>
          <p14:tracePt t="142147" x="8043863" y="5003800"/>
          <p14:tracePt t="142156" x="8069263" y="5003800"/>
          <p14:tracePt t="142196" x="8099425" y="5003800"/>
          <p14:tracePt t="142236" x="8124825" y="5003800"/>
          <p14:tracePt t="142260" x="8150225" y="5003800"/>
          <p14:tracePt t="142324" x="8180388" y="5003800"/>
          <p14:tracePt t="142364" x="8205788" y="5003800"/>
          <p14:tracePt t="142396" x="8235950" y="5003800"/>
          <p14:tracePt t="142421" x="8261350" y="5003800"/>
          <p14:tracePt t="142444" x="8286750" y="5003800"/>
          <p14:tracePt t="142500" x="8316913" y="5003800"/>
          <p14:tracePt t="142581" x="8329613" y="4991100"/>
          <p14:tracePt t="142595" x="8329613" y="4964113"/>
          <p14:tracePt t="142620" x="8342313" y="4918075"/>
          <p14:tracePt t="142627" x="8355013" y="4905375"/>
          <p14:tracePt t="142652" x="8385175" y="4862513"/>
          <p14:tracePt t="142659" x="8385175" y="4849813"/>
          <p14:tracePt t="142700" x="8397875" y="4841875"/>
          <p14:tracePt t="142716" x="8405813" y="4829175"/>
          <p14:tracePt t="143116" x="8405813" y="4849813"/>
          <p14:tracePt t="143155" x="8397875" y="4897438"/>
          <p14:tracePt t="143396" x="8385175" y="4910138"/>
          <p14:tracePt t="143428" x="8385175" y="4935538"/>
          <p14:tracePt t="143435" x="8372475" y="4943475"/>
          <p14:tracePt t="143460" x="8359775" y="4956175"/>
          <p14:tracePt t="143805" x="8359775" y="4981575"/>
          <p14:tracePt t="143836" x="8359775" y="5011738"/>
          <p14:tracePt t="143844" x="8347075" y="5024438"/>
          <p14:tracePt t="144109" x="8307388" y="5037138"/>
          <p14:tracePt t="144156" x="8294688" y="5049838"/>
          <p14:tracePt t="144372" x="8266113" y="5075238"/>
          <p14:tracePt t="144388" x="8235950" y="5105400"/>
          <p14:tracePt t="144412" x="8223250" y="5118100"/>
          <p14:tracePt t="144427" x="8197850" y="5143500"/>
          <p14:tracePt t="144460" x="8185150" y="5156200"/>
          <p14:tracePt t="144747" x="8159750" y="5186363"/>
          <p14:tracePt t="144755" x="8129588" y="5186363"/>
          <p14:tracePt t="144771" x="8116888" y="5199063"/>
          <p14:tracePt t="144796" x="8107363" y="5207000"/>
          <p14:tracePt t="144852" x="8081963" y="5207000"/>
          <p14:tracePt t="144892" x="8053388" y="5207000"/>
          <p14:tracePt t="146524" x="8040688" y="5203825"/>
          <p14:tracePt t="148780" x="8040688" y="5173663"/>
          <p14:tracePt t="148788" x="8040688" y="5148263"/>
          <p14:tracePt t="148811" x="8053388" y="5100638"/>
          <p14:tracePt t="149220" x="8078788" y="5100638"/>
          <p14:tracePt t="149227" x="8107363" y="5100638"/>
          <p14:tracePt t="149236" x="8134350" y="5100638"/>
          <p14:tracePt t="149248" x="8147050" y="5100638"/>
          <p14:tracePt t="149264" x="8197850" y="5100638"/>
          <p14:tracePt t="149281" x="8266113" y="5100638"/>
          <p14:tracePt t="149298" x="8278813" y="5100638"/>
          <p14:tracePt t="149301" x="8291513" y="5100638"/>
          <p14:tracePt t="149315" x="8304213" y="5032375"/>
          <p14:tracePt t="149331" x="8142288" y="4713288"/>
          <p14:tracePt t="149348" x="7802563" y="4487863"/>
          <p14:tracePt t="149365" x="7759700" y="4368800"/>
          <p14:tracePt t="149637" x="7759700" y="4356100"/>
          <p14:tracePt t="149660" x="7734300" y="4325938"/>
          <p14:tracePt t="149700" x="7734300" y="4300538"/>
          <p14:tracePt t="149724" x="7742238" y="4287838"/>
          <p14:tracePt t="149740" x="7767638" y="4262438"/>
          <p14:tracePt t="149756" x="7797800" y="4262438"/>
          <p14:tracePt t="149765" x="7823200" y="4262438"/>
          <p14:tracePt t="149772" x="7891463" y="4229100"/>
          <p14:tracePt t="149781" x="7954963" y="4229100"/>
          <p14:tracePt t="149797" x="8053388" y="4198938"/>
          <p14:tracePt t="149813" x="8147050" y="4165600"/>
          <p14:tracePt t="149830" x="8240713" y="4165600"/>
          <p14:tracePt t="149848" x="8367713" y="4165600"/>
          <p14:tracePt t="149851" x="8393113" y="4165600"/>
          <p14:tracePt t="149864" x="8423275" y="4165600"/>
          <p14:tracePt t="149867" x="8448675" y="4165600"/>
          <p14:tracePt t="149884" x="8474075" y="4165600"/>
          <p14:tracePt t="149917" x="8504238" y="4165600"/>
          <p14:tracePt t="149924" x="8529638" y="4165600"/>
          <p14:tracePt t="149932" x="8636000" y="4165600"/>
          <p14:tracePt t="149948" x="8732838" y="4194175"/>
          <p14:tracePt t="149964" x="8826500" y="4194175"/>
          <p14:tracePt t="149980" x="8916988" y="4194175"/>
          <p14:tracePt t="149996" x="9010650" y="4224338"/>
          <p14:tracePt t="150014" x="9069388" y="4254500"/>
          <p14:tracePt t="150030" x="9120188" y="4254500"/>
          <p14:tracePt t="150048" x="9155113" y="4284663"/>
          <p14:tracePt t="150092" x="9163050" y="4297363"/>
          <p14:tracePt t="150116" x="9163050" y="4322763"/>
          <p14:tracePt t="150132" x="9163050" y="4348163"/>
          <p14:tracePt t="150139" x="9163050" y="4378325"/>
          <p14:tracePt t="150148" x="9163050" y="4441825"/>
          <p14:tracePt t="150164" x="9163050" y="4530725"/>
          <p14:tracePt t="150180" x="9163050" y="4619625"/>
          <p14:tracePt t="150196" x="9163050" y="4748213"/>
          <p14:tracePt t="150214" x="9163050" y="4841875"/>
          <p14:tracePt t="150231" x="9137650" y="4913313"/>
          <p14:tracePt t="150247" x="9112250" y="4956175"/>
          <p14:tracePt t="150268" x="9094788" y="4999038"/>
          <p14:tracePt t="150340" x="9069388" y="4999038"/>
          <p14:tracePt t="150347" x="9056688" y="4991100"/>
          <p14:tracePt t="150364" x="9043988" y="4976813"/>
          <p14:tracePt t="150382" x="9031288" y="4964113"/>
          <p14:tracePt t="150398" x="9023350" y="4951413"/>
          <p14:tracePt t="150436" x="9010650" y="4938713"/>
          <p14:tracePt t="150684" x="8997950" y="4926013"/>
          <p14:tracePt t="150708" x="8970963" y="4926013"/>
          <p14:tracePt t="150731" x="8924925" y="4938713"/>
          <p14:tracePt t="150788" x="8912225" y="4951413"/>
          <p14:tracePt t="150836" x="8886825" y="4951413"/>
          <p14:tracePt t="150980" x="8861425" y="4951413"/>
          <p14:tracePt t="151011" x="8831263" y="4951413"/>
          <p14:tracePt t="151036" x="8805863" y="4951413"/>
          <p14:tracePt t="151068" x="8775700" y="4951413"/>
          <p14:tracePt t="151124" x="8750300" y="4951413"/>
          <p14:tracePt t="151163" x="8724900" y="4951413"/>
          <p14:tracePt t="151228" x="8694738" y="4951413"/>
          <p14:tracePt t="151357" x="8666163" y="4981575"/>
          <p14:tracePt t="151380" x="8636000" y="5011738"/>
          <p14:tracePt t="151420" x="8623300" y="5024438"/>
          <p14:tracePt t="152772" x="8610600" y="5037138"/>
          <p14:tracePt t="152788" x="8567738" y="5049838"/>
          <p14:tracePt t="152797" x="8537575" y="5118100"/>
          <p14:tracePt t="152813" x="8499475" y="5360988"/>
          <p14:tracePt t="152831" x="8499475" y="5811838"/>
          <p14:tracePt t="152847" x="8507413" y="5824538"/>
          <p14:tracePt t="152900" x="8520113" y="5815013"/>
          <p14:tracePt t="153084" x="8532813" y="5773738"/>
          <p14:tracePt t="153091" x="8547100" y="5761038"/>
          <p14:tracePt t="153108" x="8575675" y="5721350"/>
          <p14:tracePt t="153117" x="8575675" y="5708650"/>
          <p14:tracePt t="153132" x="8575675" y="5683250"/>
          <p14:tracePt t="153148" x="8575675" y="5654675"/>
          <p14:tracePt t="153163" x="8575675" y="5599113"/>
          <p14:tracePt t="153179" x="8597900" y="5576888"/>
          <p14:tracePt t="153197" x="8597900" y="5551488"/>
          <p14:tracePt t="153214" x="8597900" y="5495925"/>
          <p14:tracePt t="153229" x="8597900" y="5441950"/>
          <p14:tracePt t="153247" x="8626475" y="5411788"/>
          <p14:tracePt t="153263" x="8626475" y="5386388"/>
          <p14:tracePt t="153611" x="8623300" y="5373688"/>
          <p14:tracePt t="153652" x="8597900" y="5373688"/>
          <p14:tracePt t="153659" x="8567738" y="5373688"/>
          <p14:tracePt t="155252" x="8504238" y="5373688"/>
          <p14:tracePt t="155260" x="8397875" y="5373688"/>
          <p14:tracePt t="155268" x="8324850" y="5335588"/>
          <p14:tracePt t="155279" x="8205788" y="5295900"/>
          <p14:tracePt t="155297" x="8124825" y="5249863"/>
          <p14:tracePt t="155421" x="8124825" y="5237163"/>
          <p14:tracePt t="155509" x="8150225" y="5211763"/>
          <p14:tracePt t="155515" x="8175625" y="5211763"/>
          <p14:tracePt t="155531" x="8256588" y="5148263"/>
          <p14:tracePt t="155547" x="8312150" y="5118100"/>
          <p14:tracePt t="155565" x="8324850" y="5080000"/>
          <p14:tracePt t="155580" x="8359775" y="5011738"/>
          <p14:tracePt t="155597" x="8388350" y="4981575"/>
          <p14:tracePt t="155613" x="8418513" y="4951413"/>
          <p14:tracePt t="155629" x="8461375" y="4910138"/>
          <p14:tracePt t="155646" x="8486775" y="4910138"/>
          <p14:tracePt t="155663" x="8550275" y="4910138"/>
          <p14:tracePt t="155680" x="8580438" y="4910138"/>
          <p14:tracePt t="156788" x="8588375" y="4918075"/>
          <p14:tracePt t="156804" x="8588375" y="4943475"/>
          <p14:tracePt t="157116" x="8601075" y="4956175"/>
          <p14:tracePt t="157132" x="8626475" y="4956175"/>
          <p14:tracePt t="157140" x="8656638" y="4956175"/>
          <p14:tracePt t="157148" x="8682038" y="4956175"/>
          <p14:tracePt t="157181" x="8707438" y="4956175"/>
          <p14:tracePt t="157204" x="8755063" y="4956175"/>
          <p14:tracePt t="157211" x="8785225" y="4943475"/>
          <p14:tracePt t="157252" x="8813800" y="4913313"/>
          <p14:tracePt t="157269" x="8826500" y="4900613"/>
          <p14:tracePt t="157275" x="8839200" y="4892675"/>
          <p14:tracePt t="157292" x="8864600" y="4862513"/>
          <p14:tracePt t="158548" x="8856663" y="4849813"/>
          <p14:tracePt t="159780" x="8831263" y="4849813"/>
          <p14:tracePt t="160492" x="8818563" y="4841875"/>
          <p14:tracePt t="160508" x="8818563" y="4811713"/>
          <p14:tracePt t="160533" x="8831263" y="4764088"/>
          <p14:tracePt t="160546" x="8843963" y="4756150"/>
          <p14:tracePt t="160556" x="8856663" y="4743450"/>
          <p14:tracePt t="160581" x="8869363" y="4730750"/>
          <p14:tracePt t="160588" x="8882063" y="4718050"/>
          <p14:tracePt t="160604" x="8891588" y="4705350"/>
          <p14:tracePt t="160620" x="8904288" y="4692650"/>
          <p14:tracePt t="160629" x="8916988" y="4684713"/>
          <p14:tracePt t="160646" x="8942388" y="4591050"/>
          <p14:tracePt t="160663" x="9005888" y="4530725"/>
          <p14:tracePt t="160679" x="9039225" y="4437063"/>
          <p14:tracePt t="160697" x="9048750" y="4424363"/>
          <p14:tracePt t="161180" x="9026525" y="4424363"/>
          <p14:tracePt t="161198" x="9001125" y="4424363"/>
          <p14:tracePt t="162012" x="9010650" y="4432300"/>
          <p14:tracePt t="162028" x="9036050" y="4459288"/>
          <p14:tracePt t="162052" x="9036050" y="4484688"/>
          <p14:tracePt t="162076" x="9036050" y="4513263"/>
          <p14:tracePt t="162380" x="9036050" y="4538663"/>
          <p14:tracePt t="162404" x="9036050" y="4568825"/>
          <p14:tracePt t="162668" x="9026525" y="4616450"/>
          <p14:tracePt t="162972" x="8997950" y="4616450"/>
          <p14:tracePt t="162987" x="8967788" y="4645025"/>
          <p14:tracePt t="163020" x="8937625" y="4675188"/>
          <p14:tracePt t="163036" x="8907463" y="4705350"/>
          <p14:tracePt t="163052" x="8878888" y="4735513"/>
          <p14:tracePt t="163059" x="8848725" y="4764088"/>
          <p14:tracePt t="163076" x="8818563" y="4764088"/>
          <p14:tracePt t="163084" x="8805863" y="4778375"/>
          <p14:tracePt t="163096" x="8797925" y="4791075"/>
          <p14:tracePt t="163114" x="8767763" y="4816475"/>
          <p14:tracePt t="163221" x="8742363" y="4816475"/>
          <p14:tracePt t="163227" x="8694738" y="4832350"/>
          <p14:tracePt t="163244" x="8682038" y="4845050"/>
          <p14:tracePt t="163260" x="8656638" y="4845050"/>
          <p14:tracePt t="163276" x="8610600" y="4857750"/>
          <p14:tracePt t="163285" x="8597900" y="4870450"/>
          <p14:tracePt t="163324" x="8572500" y="4900613"/>
          <p14:tracePt t="163348" x="8542338" y="4900613"/>
          <p14:tracePt t="163356" x="8494713" y="4913313"/>
          <p14:tracePt t="163532" x="8504238" y="4926013"/>
          <p14:tracePt t="163556" x="8529638" y="4926013"/>
          <p14:tracePt t="163571" x="8575675" y="4943475"/>
          <p14:tracePt t="163588" x="8588375" y="4956175"/>
          <p14:tracePt t="163604" x="8613775" y="4956175"/>
          <p14:tracePt t="163636" x="8626475" y="4968875"/>
          <p14:tracePt t="163668" x="8618538" y="5006975"/>
          <p14:tracePt t="163675" x="8605838" y="5019675"/>
          <p14:tracePt t="163684" x="8605838" y="5045075"/>
          <p14:tracePt t="163696" x="8550275" y="5138738"/>
          <p14:tracePt t="163699" x="8537575" y="5151438"/>
          <p14:tracePt t="163713" x="8537575" y="5176838"/>
          <p14:tracePt t="163715" x="8486775" y="5224463"/>
          <p14:tracePt t="163732" x="8478838" y="5224463"/>
          <p14:tracePt t="164020" x="8448675" y="5216525"/>
          <p14:tracePt t="164044" x="8440738" y="5203825"/>
          <p14:tracePt t="164092" x="8413750" y="5203825"/>
          <p14:tracePt t="164108" x="8401050" y="5189538"/>
          <p14:tracePt t="164227" x="8388350" y="5176838"/>
          <p14:tracePt t="164275" x="8362950" y="5176838"/>
          <p14:tracePt t="164301" x="8334375" y="5176838"/>
          <p14:tracePt t="164340" x="8286750" y="5207000"/>
          <p14:tracePt t="164364" x="8274050" y="5207000"/>
          <p14:tracePt t="164396" x="8261350" y="5219700"/>
          <p14:tracePt t="164404" x="8253413" y="5232400"/>
          <p14:tracePt t="164492" x="8240713" y="5224463"/>
          <p14:tracePt t="164508" x="8228013" y="5211763"/>
          <p14:tracePt t="164533" x="8201025" y="5211763"/>
          <p14:tracePt t="164564" x="8172450" y="5211763"/>
          <p14:tracePt t="164571" x="8147050" y="5211763"/>
          <p14:tracePt t="164588" x="8099425" y="5224463"/>
          <p14:tracePt t="164596" x="8086725" y="5232400"/>
          <p14:tracePt t="164613" x="8066088" y="5257800"/>
          <p14:tracePt t="164628" x="8040688" y="5283200"/>
          <p14:tracePt t="164652" x="8015288" y="5283200"/>
          <p14:tracePt t="164663" x="8002588" y="5295900"/>
          <p14:tracePt t="164678" x="7988300" y="5310188"/>
          <p14:tracePt t="164796" x="8010525" y="5310188"/>
          <p14:tracePt t="164877" x="8023225" y="5300663"/>
          <p14:tracePt t="164908" x="8015288" y="5287963"/>
          <p14:tracePt t="164915" x="7988300" y="5287963"/>
          <p14:tracePt t="164929" x="7962900" y="5287963"/>
          <p14:tracePt t="164932" x="7899400" y="5287963"/>
          <p14:tracePt t="164947" x="7678738" y="5322888"/>
          <p14:tracePt t="164963" x="7197725" y="5322888"/>
          <p14:tracePt t="164980" x="6772275" y="5322888"/>
          <p14:tracePt t="164996" x="6483350" y="5364163"/>
          <p14:tracePt t="165013" x="6453188" y="5364163"/>
          <p14:tracePt t="165091" x="6478588" y="5364163"/>
          <p14:tracePt t="165108" x="6503988" y="5364163"/>
          <p14:tracePt t="165116" x="6529388" y="5364163"/>
          <p14:tracePt t="165130" x="6559550" y="5364163"/>
          <p14:tracePt t="165133" x="6584950" y="5364163"/>
          <p14:tracePt t="165147" x="6713538" y="5364163"/>
          <p14:tracePt t="165163" x="6908800" y="5364163"/>
          <p14:tracePt t="165181" x="7248525" y="5364163"/>
          <p14:tracePt t="165197" x="7708900" y="5454650"/>
          <p14:tracePt t="165212" x="8193088" y="5500688"/>
          <p14:tracePt t="165230" x="8542338" y="5548313"/>
          <p14:tracePt t="165246" x="8772525" y="5548313"/>
          <p14:tracePt t="165262" x="8882063" y="5548313"/>
          <p14:tracePt t="165279" x="8891588" y="5548313"/>
          <p14:tracePt t="165324" x="8869363" y="5548313"/>
          <p14:tracePt t="165331" x="8843963" y="5548313"/>
          <p14:tracePt t="165347" x="8750300" y="5518150"/>
          <p14:tracePt t="165363" x="8694738" y="5518150"/>
          <p14:tracePt t="165380" x="8542338" y="5518150"/>
          <p14:tracePt t="165395" x="8342313" y="5518150"/>
          <p14:tracePt t="165413" x="8056563" y="5518150"/>
          <p14:tracePt t="165430" x="7712075" y="5518150"/>
          <p14:tracePt t="165446" x="7316788" y="5518150"/>
          <p14:tracePt t="165463" x="6921500" y="5518150"/>
          <p14:tracePt t="165480" x="6516688" y="5470525"/>
          <p14:tracePt t="165483" x="6342063" y="5429250"/>
          <p14:tracePt t="165496" x="6172200" y="5429250"/>
          <p14:tracePt t="165499" x="6049963" y="5386388"/>
          <p14:tracePt t="165513" x="5934075" y="5386388"/>
          <p14:tracePt t="165515" x="5810250" y="5343525"/>
          <p14:tracePt t="165529" x="5784850" y="5343525"/>
          <p14:tracePt t="165532" x="5756275" y="5343525"/>
          <p14:tracePt t="165545" x="5730875" y="5343525"/>
          <p14:tracePt t="165675" x="5789613" y="5343525"/>
          <p14:tracePt t="165683" x="5853113" y="5343525"/>
          <p14:tracePt t="165695" x="5916613" y="5343525"/>
          <p14:tracePt t="165712" x="6010275" y="5373688"/>
          <p14:tracePt t="165729" x="6138863" y="5373688"/>
          <p14:tracePt t="165745" x="6308725" y="5373688"/>
          <p14:tracePt t="165747" x="6423025" y="5373688"/>
          <p14:tracePt t="165761" x="6488113" y="5373688"/>
          <p14:tracePt t="165764" x="6640513" y="5373688"/>
          <p14:tracePt t="165778" x="6873875" y="5373688"/>
          <p14:tracePt t="165795" x="6997700" y="5338763"/>
          <p14:tracePt t="165796" x="7167563" y="5338763"/>
          <p14:tracePt t="165811" x="7351713" y="5295900"/>
          <p14:tracePt t="165828" x="7443788" y="5295900"/>
          <p14:tracePt t="165845" x="7499350" y="5295900"/>
          <p14:tracePt t="165862" x="7529513" y="5267325"/>
          <p14:tracePt t="165956" x="7542213" y="5275263"/>
          <p14:tracePt t="165980" x="7534275" y="5287963"/>
          <p14:tracePt t="165988" x="7508875" y="5287963"/>
          <p14:tracePt t="165997" x="7496175" y="5300663"/>
          <p14:tracePt t="166013" x="7483475" y="5310188"/>
          <p14:tracePt t="166029" x="7423150" y="5338763"/>
          <p14:tracePt t="166046" x="7385050" y="5351463"/>
          <p14:tracePt t="166063" x="7372350" y="5364163"/>
          <p14:tracePt t="166548" x="7316788" y="5364163"/>
          <p14:tracePt t="166580" x="7286625" y="5364163"/>
          <p14:tracePt t="166620" x="7261225" y="5364163"/>
          <p14:tracePt t="166636" x="7235825" y="5364163"/>
          <p14:tracePt t="166652" x="7185025" y="5399088"/>
          <p14:tracePt t="166676" x="7177088" y="5399088"/>
          <p14:tracePt t="166788" x="7227888" y="5399088"/>
          <p14:tracePt t="166796" x="7291388" y="5399088"/>
          <p14:tracePt t="166812" x="7461250" y="5399088"/>
          <p14:tracePt t="166829" x="7631113" y="5399088"/>
          <p14:tracePt t="166846" x="7724775" y="5399088"/>
          <p14:tracePt t="166862" x="7856538" y="5399088"/>
          <p14:tracePt t="166879" x="7886700" y="5399088"/>
          <p14:tracePt t="166896" x="7937500" y="5399088"/>
          <p14:tracePt t="166899" x="7967663" y="5399088"/>
          <p14:tracePt t="166916" x="7993063" y="5399088"/>
          <p14:tracePt t="166956" x="8023225" y="5399088"/>
          <p14:tracePt t="166972" x="8035925" y="5407025"/>
          <p14:tracePt t="167004" x="8023225" y="5449888"/>
          <p14:tracePt t="167011" x="7997825" y="5449888"/>
          <p14:tracePt t="167036" x="7967663" y="5480050"/>
          <p14:tracePt t="167052" x="7937500" y="5480050"/>
          <p14:tracePt t="167068" x="7912100" y="5480050"/>
          <p14:tracePt t="167084" x="7886700" y="5480050"/>
          <p14:tracePt t="167108" x="7856538" y="5480050"/>
          <p14:tracePt t="167115" x="7831138" y="5480050"/>
          <p14:tracePt t="167132" x="7802563" y="5480050"/>
          <p14:tracePt t="167146" x="7775575" y="5480050"/>
          <p14:tracePt t="167149" x="7762875" y="5480050"/>
          <p14:tracePt t="167163" x="7724775" y="5480050"/>
          <p14:tracePt t="167188" x="7699375" y="5480050"/>
          <p14:tracePt t="167292" x="7669213" y="5480050"/>
          <p14:tracePt t="167605" x="7661275" y="5492750"/>
          <p14:tracePt t="167651" x="7661275" y="5518150"/>
          <p14:tracePt t="167700" x="7648575" y="5530850"/>
          <p14:tracePt t="167747" x="7623175" y="5530850"/>
          <p14:tracePt t="167772" x="7593013" y="5530850"/>
          <p14:tracePt t="167788" x="7546975" y="5518150"/>
          <p14:tracePt t="167804" x="7534275" y="5505450"/>
          <p14:tracePt t="167811" x="7524750" y="5495925"/>
          <p14:tracePt t="168116" x="7512050" y="5483225"/>
          <p14:tracePt t="168124" x="7486650" y="5483225"/>
          <p14:tracePt t="168133" x="7418388" y="5449888"/>
          <p14:tracePt t="168146" x="7304088" y="5449888"/>
          <p14:tracePt t="168149" x="7273925" y="5449888"/>
          <p14:tracePt t="168163" x="7146925" y="5449888"/>
          <p14:tracePt t="168181" x="7121525" y="5449888"/>
          <p14:tracePt t="168316" x="7096125" y="5449888"/>
          <p14:tracePt t="168324" x="7065963" y="5449888"/>
          <p14:tracePt t="168556" x="7053263" y="5457825"/>
          <p14:tracePt t="168563" x="7040563" y="5495925"/>
          <p14:tracePt t="168581" x="7027863" y="5508625"/>
          <p14:tracePt t="168596" x="7005638" y="5535613"/>
          <p14:tracePt t="168620" x="6992938" y="5548313"/>
          <p14:tracePt t="168908" x="6964363" y="5573713"/>
          <p14:tracePt t="168924" x="6951663" y="5586413"/>
          <p14:tracePt t="168932" x="6913563" y="5599113"/>
          <p14:tracePt t="168945" x="6899275" y="5611813"/>
          <p14:tracePt t="168949" x="6886575" y="5624513"/>
          <p14:tracePt t="168963" x="6848475" y="5637213"/>
          <p14:tracePt t="168978" x="6810375" y="5649913"/>
          <p14:tracePt t="168994" x="6683375" y="5649913"/>
          <p14:tracePt t="169011" x="6461125" y="5649913"/>
          <p14:tracePt t="169028" x="6232525" y="5649913"/>
          <p14:tracePt t="169045" x="5984875" y="5568950"/>
          <p14:tracePt t="169061" x="5794375" y="5492750"/>
          <p14:tracePt t="169078" x="5611813" y="5454650"/>
          <p14:tracePt t="169095" x="5513388" y="5419725"/>
          <p14:tracePt t="169111" x="5457825" y="5419725"/>
          <p14:tracePt t="169130" x="5437188" y="5399088"/>
          <p14:tracePt t="169133" x="5411788" y="5399088"/>
          <p14:tracePt t="169146" x="5381625" y="5399088"/>
          <p14:tracePt t="169149" x="5356225" y="5399088"/>
          <p14:tracePt t="169162" x="5227638" y="5399088"/>
          <p14:tracePt t="169179" x="5138738" y="5399088"/>
          <p14:tracePt t="169196" x="4986338" y="5399088"/>
          <p14:tracePt t="169212" x="4824413" y="5462588"/>
          <p14:tracePt t="169229" x="4692650" y="5495925"/>
          <p14:tracePt t="169246" x="4560888" y="5530850"/>
          <p14:tracePt t="169262" x="4467225" y="5561013"/>
          <p14:tracePt t="169280" x="4376738" y="5561013"/>
          <p14:tracePt t="169283" x="4267200" y="5561013"/>
          <p14:tracePt t="169296" x="4224338" y="5561013"/>
          <p14:tracePt t="169299" x="4138613" y="5561013"/>
          <p14:tracePt t="169312" x="4024313" y="5561013"/>
          <p14:tracePt t="169315" x="3960813" y="5561013"/>
          <p14:tracePt t="169328" x="3806825" y="5561013"/>
          <p14:tracePt t="169331" x="3636963" y="5561013"/>
          <p14:tracePt t="169347" x="3335338" y="5480050"/>
          <p14:tracePt t="169362" x="3203575" y="5445125"/>
          <p14:tracePt t="169379" x="3148013" y="5419725"/>
          <p14:tracePt t="169397" x="3122613" y="5419725"/>
          <p14:tracePt t="169651" x="3143250" y="5419725"/>
          <p14:tracePt t="169668" x="3168650" y="5419725"/>
          <p14:tracePt t="169675" x="3198813" y="5386388"/>
          <p14:tracePt t="169692" x="3228975" y="5386388"/>
          <p14:tracePt t="169708" x="3297238" y="5351463"/>
          <p14:tracePt t="169717" x="3322638" y="5351463"/>
          <p14:tracePt t="169729" x="3352800" y="5351463"/>
          <p14:tracePt t="169732" x="3462338" y="5318125"/>
          <p14:tracePt t="169746" x="3578225" y="5318125"/>
          <p14:tracePt t="169749" x="3748088" y="5318125"/>
          <p14:tracePt t="169762" x="3973513" y="5318125"/>
          <p14:tracePt t="169765" x="4198938" y="5318125"/>
          <p14:tracePt t="169780" x="4654550" y="5318125"/>
          <p14:tracePt t="169795" x="5130800" y="5318125"/>
          <p14:tracePt t="169813" x="5500688" y="5318125"/>
          <p14:tracePt t="169829" x="5784850" y="5318125"/>
          <p14:tracePt t="169846" x="5878513" y="5318125"/>
          <p14:tracePt t="169862" x="5934075" y="5318125"/>
          <p14:tracePt t="169892" x="5959475" y="5318125"/>
          <p14:tracePt t="169900" x="5972175" y="5326063"/>
          <p14:tracePt t="169917" x="5984875" y="5335588"/>
          <p14:tracePt t="169933" x="6010275" y="5335588"/>
          <p14:tracePt t="169946" x="6035675" y="5335588"/>
          <p14:tracePt t="170004" x="6062663" y="5335588"/>
          <p14:tracePt t="170180" x="6075363" y="5348288"/>
          <p14:tracePt t="170524" x="6065838" y="5360988"/>
          <p14:tracePt t="170531" x="6040438" y="5360988"/>
          <p14:tracePt t="170546" x="6032500" y="5373688"/>
          <p14:tracePt t="171172" x="6032500" y="5399088"/>
          <p14:tracePt t="172172" x="6019800" y="5411788"/>
          <p14:tracePt t="172228" x="5994400" y="5411788"/>
          <p14:tracePt t="172252" x="5964238" y="5411788"/>
          <p14:tracePt t="172260" x="5900738" y="5411788"/>
          <p14:tracePt t="172276" x="5870575" y="5386388"/>
          <p14:tracePt t="174812" x="5857875" y="5373688"/>
          <p14:tracePt t="174819" x="5857875" y="5348288"/>
          <p14:tracePt t="174836" x="5903913" y="5295900"/>
          <p14:tracePt t="174845" x="5934075" y="5267325"/>
          <p14:tracePt t="174863" x="6007100" y="5254625"/>
          <p14:tracePt t="174879" x="6049963" y="5211763"/>
          <p14:tracePt t="174895" x="6103938" y="5181600"/>
          <p14:tracePt t="174912" x="6134100" y="5181600"/>
          <p14:tracePt t="174964" x="6159500" y="5181600"/>
          <p14:tracePt t="174971" x="6184900" y="5181600"/>
          <p14:tracePt t="174979" x="6215063" y="5181600"/>
          <p14:tracePt t="174996" x="6342063" y="5181600"/>
          <p14:tracePt t="175012" x="6432550" y="5181600"/>
          <p14:tracePt t="175028" x="6564313" y="5211763"/>
          <p14:tracePt t="175046" x="6726238" y="5262563"/>
          <p14:tracePt t="175062" x="6797675" y="5280025"/>
          <p14:tracePt t="175079" x="6823075" y="5280025"/>
          <p14:tracePt t="175096" x="6916738" y="5280025"/>
          <p14:tracePt t="175099" x="6942138" y="5280025"/>
          <p14:tracePt t="175112" x="6967538" y="5280025"/>
          <p14:tracePt t="175115" x="7032625" y="5280025"/>
          <p14:tracePt t="175129" x="7061200" y="5280025"/>
          <p14:tracePt t="175132" x="7124700" y="5280025"/>
          <p14:tracePt t="175146" x="7189788" y="5280025"/>
          <p14:tracePt t="175149" x="7342188" y="5280025"/>
          <p14:tracePt t="175162" x="7516813" y="5322888"/>
          <p14:tracePt t="175165" x="7686675" y="5322888"/>
          <p14:tracePt t="175179" x="7929563" y="5360988"/>
          <p14:tracePt t="175195" x="8066088" y="5394325"/>
          <p14:tracePt t="175213" x="8201025" y="5462588"/>
          <p14:tracePt t="175229" x="8278813" y="5492750"/>
          <p14:tracePt t="175246" x="8307388" y="5508625"/>
          <p14:tracePt t="175262" x="8316913" y="5522913"/>
          <p14:tracePt t="177236" x="8312150" y="5513388"/>
          <p14:tracePt t="177252" x="8299450" y="5500688"/>
          <p14:tracePt t="177260" x="8286750" y="5487988"/>
          <p14:tracePt t="177852" x="8286750" y="5462588"/>
          <p14:tracePt t="177860" x="8286750" y="5416550"/>
          <p14:tracePt t="177868" x="8294688" y="5386388"/>
          <p14:tracePt t="177878" x="8324850" y="5356225"/>
          <p14:tracePt t="177896" x="8359775" y="5326063"/>
          <p14:tracePt t="177899" x="8367713" y="5313363"/>
          <p14:tracePt t="177948" x="8380413" y="5305425"/>
          <p14:tracePt t="177955" x="8393113" y="5292725"/>
          <p14:tracePt t="178172" x="8405813" y="5280025"/>
          <p14:tracePt t="178180" x="8431213" y="5280025"/>
          <p14:tracePt t="178187" x="8456613" y="5280025"/>
          <p14:tracePt t="178196" x="8486775" y="5280025"/>
          <p14:tracePt t="178212" x="8542338" y="5280025"/>
          <p14:tracePt t="178229" x="8588375" y="5262563"/>
          <p14:tracePt t="178245" x="8626475" y="5224463"/>
          <p14:tracePt t="178268" x="8656638" y="5194300"/>
          <p14:tracePt t="178684" x="8613775" y="5203825"/>
          <p14:tracePt t="178700" x="8601075" y="5216525"/>
          <p14:tracePt t="178708" x="8588375" y="5229225"/>
          <p14:tracePt t="178716" x="8575675" y="5241925"/>
          <p14:tracePt t="178749" x="8550275" y="5241925"/>
          <p14:tracePt t="179980" x="8575675" y="5241925"/>
          <p14:tracePt t="179988" x="8661400" y="5257800"/>
          <p14:tracePt t="179994" x="8775700" y="5416550"/>
          <p14:tracePt t="180011" x="8874125" y="5480050"/>
          <p14:tracePt t="180028" x="8937625" y="5543550"/>
          <p14:tracePt t="187004" x="8878888" y="5543550"/>
          <p14:tracePt t="187012" x="8813800" y="5543550"/>
          <p14:tracePt t="187028" x="8750300" y="5543550"/>
          <p14:tracePt t="206261" x="8899525" y="5543550"/>
          <p14:tracePt t="206268" x="9158288" y="5500688"/>
          <p14:tracePt t="206276" x="9413875" y="5454650"/>
          <p14:tracePt t="206294" x="9707563" y="5407025"/>
          <p14:tracePt t="206324" x="9720263" y="5416550"/>
          <p14:tracePt t="206332" x="9720263" y="5441950"/>
          <p14:tracePt t="206343" x="9690100" y="5508625"/>
          <p14:tracePt t="206360" x="9674225" y="5624513"/>
          <p14:tracePt t="206363" x="9661525" y="5637213"/>
          <p14:tracePt t="206377" x="9648825" y="5675313"/>
          <p14:tracePt t="206380" x="9575800" y="5748338"/>
          <p14:tracePt t="206397" x="9563100" y="5748338"/>
          <p14:tracePt t="206739" x="9563100" y="5726113"/>
          <p14:tracePt t="206748" x="9563100" y="5700713"/>
          <p14:tracePt t="206760" x="9537700" y="5700713"/>
          <p14:tracePt t="206763" x="9537700" y="5688013"/>
          <p14:tracePt t="206781" x="9537700" y="5662613"/>
          <p14:tracePt t="206793" x="9537700" y="5637213"/>
          <p14:tracePt t="206796" x="9545638" y="5624513"/>
          <p14:tracePt t="206810" x="9558338" y="5611813"/>
          <p14:tracePt t="206876" x="9558338" y="5586413"/>
          <p14:tracePt t="206924" x="9571038" y="5573713"/>
          <p14:tracePt t="206940" x="9596438" y="5573713"/>
          <p14:tracePt t="206948" x="9644063" y="5556250"/>
          <p14:tracePt t="206965" x="9652000" y="5543550"/>
          <p14:tracePt t="207021" x="9677400" y="5543550"/>
          <p14:tracePt t="207036" x="9690100" y="5535613"/>
          <p14:tracePt t="207044" x="9702800" y="5522913"/>
          <p14:tracePt t="207061" x="9715500" y="5508625"/>
          <p14:tracePt t="207078" x="9728200" y="5495925"/>
          <p14:tracePt t="207093" x="9755188" y="5470525"/>
          <p14:tracePt t="211612" x="9732963" y="5470525"/>
          <p14:tracePt t="211628" x="9702800" y="5470525"/>
          <p14:tracePt t="211636" x="9677400" y="5470525"/>
          <p14:tracePt t="211956" x="9664700" y="5457825"/>
          <p14:tracePt t="211988" x="9664700" y="5432425"/>
          <p14:tracePt t="212036" x="9674225" y="5419725"/>
          <p14:tracePt t="212043" x="9686925" y="5407025"/>
          <p14:tracePt t="212051" x="9699625" y="5394325"/>
          <p14:tracePt t="212059" x="9712325" y="5381625"/>
          <p14:tracePt t="212076" x="9725025" y="5343525"/>
          <p14:tracePt t="212093" x="9780588" y="5313363"/>
          <p14:tracePt t="212111" x="9831388" y="5237163"/>
          <p14:tracePt t="212127" x="9864725" y="5168900"/>
          <p14:tracePt t="212143" x="9864725" y="5041900"/>
          <p14:tracePt t="212160" x="9755188" y="4857750"/>
          <p14:tracePt t="212163" x="9720263" y="4786313"/>
          <p14:tracePt t="212177" x="9644063" y="4710113"/>
          <p14:tracePt t="212180" x="9644063" y="4594225"/>
          <p14:tracePt t="212193" x="9644063" y="4581525"/>
          <p14:tracePt t="212196" x="9644063" y="4568825"/>
          <p14:tracePt t="212210" x="9644063" y="4513263"/>
          <p14:tracePt t="212213" x="9613900" y="4500563"/>
          <p14:tracePt t="212268" x="9583738" y="4484688"/>
          <p14:tracePt t="212277" x="9583738" y="4459288"/>
          <p14:tracePt t="212284" x="9583738" y="4394200"/>
          <p14:tracePt t="212293" x="9583738" y="4368800"/>
          <p14:tracePt t="212310" x="9652000" y="4267200"/>
          <p14:tracePt t="212326" x="9767888" y="4219575"/>
          <p14:tracePt t="212344" x="9988550" y="4181475"/>
          <p14:tracePt t="212347" x="10102850" y="4181475"/>
          <p14:tracePt t="212360" x="10272713" y="4181475"/>
          <p14:tracePt t="212363" x="10418763" y="4181475"/>
          <p14:tracePt t="212377" x="10672763" y="4181475"/>
          <p14:tracePt t="212380" x="10869613" y="4181475"/>
          <p14:tracePt t="212394" x="11039475" y="4181475"/>
          <p14:tracePt t="212396" x="11295063" y="4181475"/>
          <p14:tracePt t="212411" x="11579225" y="4181475"/>
          <p14:tracePt t="212428" x="11753850" y="4143375"/>
          <p14:tracePt t="212444" x="11817350" y="4143375"/>
          <p14:tracePt t="212460" x="11852275" y="4113213"/>
          <p14:tracePt t="212580" x="11860213" y="4100513"/>
          <p14:tracePt t="212588" x="11872913" y="4087813"/>
          <p14:tracePt t="212603" x="11898313" y="4087813"/>
          <p14:tracePt t="212612" x="11961813" y="4087813"/>
          <p14:tracePt t="212627" x="12103100" y="4021138"/>
          <p14:tracePt t="213787" x="12042775" y="3960813"/>
          <p14:tracePt t="213797" x="11918950" y="4003675"/>
          <p14:tracePt t="213810" x="11804650" y="4003675"/>
          <p14:tracePt t="213813" x="11680825" y="4041775"/>
          <p14:tracePt t="213827" x="11272838" y="4130675"/>
          <p14:tracePt t="213844" x="10814050" y="4224338"/>
          <p14:tracePt t="213860" x="10363200" y="4224338"/>
          <p14:tracePt t="213876" x="10018713" y="4224338"/>
          <p14:tracePt t="213894" x="9839325" y="4224338"/>
          <p14:tracePt t="213910" x="9813925" y="4224338"/>
          <p14:tracePt t="213996" x="9767888" y="4259263"/>
          <p14:tracePt t="214004" x="9720263" y="4259263"/>
          <p14:tracePt t="214012" x="9652000" y="4292600"/>
          <p14:tracePt t="214027" x="9596438" y="4322763"/>
          <p14:tracePt t="214045" x="9405938" y="4394200"/>
          <p14:tracePt t="214060" x="9345613" y="4424363"/>
          <p14:tracePt t="214076" x="9294813" y="4424363"/>
          <p14:tracePt t="214093" x="9236075" y="4454525"/>
          <p14:tracePt t="214110" x="9210675" y="4454525"/>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7941" y="1661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rtl="0">
              <a:lnSpc>
                <a:spcPct val="107000"/>
              </a:lnSpc>
              <a:spcBef>
                <a:spcPts val="0"/>
              </a:spcBef>
              <a:spcAft>
                <a:spcPts val="800"/>
              </a:spcAft>
              <a:buFont typeface="Arial" panose="020B0604020202020204" pitchFamily="34" charset="0"/>
              <a:buChar char="•"/>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7144283"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Measurement Principles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 Box 2">
            <a:extLst>
              <a:ext uri="{FF2B5EF4-FFF2-40B4-BE49-F238E27FC236}">
                <a16:creationId xmlns:a16="http://schemas.microsoft.com/office/drawing/2014/main" id="{02C38947-CBD5-D87E-7516-A0F61D221DC6}"/>
              </a:ext>
            </a:extLst>
          </p:cNvPr>
          <p:cNvSpPr txBox="1">
            <a:spLocks noChangeArrowheads="1"/>
          </p:cNvSpPr>
          <p:nvPr/>
        </p:nvSpPr>
        <p:spPr bwMode="auto">
          <a:xfrm>
            <a:off x="863756" y="2104744"/>
            <a:ext cx="10113933" cy="3558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spcBef>
                <a:spcPts val="1200"/>
              </a:spcBef>
              <a:spcAft>
                <a:spcPct val="20000"/>
              </a:spcAft>
              <a:buSzPct val="80000"/>
              <a:defRPr/>
            </a:pPr>
            <a:r>
              <a:rPr lang="en-US" sz="2300" b="1" dirty="0">
                <a:latin typeface="Liberation Sans" panose="020B0604020202020204" pitchFamily="34" charset="0"/>
              </a:rPr>
              <a:t>HISTORICAL COST PRINCIPLE </a:t>
            </a:r>
            <a:r>
              <a:rPr lang="en-US" sz="2100" dirty="0">
                <a:latin typeface="Liberation Sans" panose="020B0604020202020204" pitchFamily="34" charset="0"/>
              </a:rPr>
              <a:t>(or cost principle) dictates that companies record assets at their cost.</a:t>
            </a:r>
          </a:p>
          <a:p>
            <a:pPr>
              <a:lnSpc>
                <a:spcPct val="125000"/>
              </a:lnSpc>
              <a:spcBef>
                <a:spcPts val="1200"/>
              </a:spcBef>
              <a:spcAft>
                <a:spcPct val="20000"/>
              </a:spcAft>
              <a:buSzPct val="80000"/>
              <a:defRPr/>
            </a:pPr>
            <a:r>
              <a:rPr lang="en-US" sz="1800" b="1" dirty="0">
                <a:effectLst/>
                <a:latin typeface="Times New Roman" panose="02020603050405020304" pitchFamily="18" charset="0"/>
                <a:ea typeface="Times New Roman" panose="02020603050405020304" pitchFamily="18" charset="0"/>
              </a:rPr>
              <a:t>For example, if the Company purchases land for $150,000, the company initially reports it in its accounting records at $150,000. But what does company do if, by the end of the next year, the land has increased in value to $180,000? Under the cost principle it continues to report the land at $150,000.</a:t>
            </a:r>
            <a:endParaRPr lang="en-US" sz="2100" b="1" dirty="0">
              <a:latin typeface="Liberation Sans" panose="020B0604020202020204" pitchFamily="34" charset="0"/>
            </a:endParaRPr>
          </a:p>
          <a:p>
            <a:pPr algn="l">
              <a:lnSpc>
                <a:spcPct val="125000"/>
              </a:lnSpc>
              <a:spcBef>
                <a:spcPts val="1200"/>
              </a:spcBef>
              <a:defRPr/>
            </a:pPr>
            <a:r>
              <a:rPr lang="en-US" sz="2300" b="1" dirty="0">
                <a:latin typeface="Liberation Sans" panose="020B0604020202020204" pitchFamily="34" charset="0"/>
              </a:rPr>
              <a:t>FAIR VALUE PRINCIPLE </a:t>
            </a:r>
            <a:r>
              <a:rPr lang="en-US" sz="2100" dirty="0">
                <a:latin typeface="Liberation Sans" panose="020B0604020202020204" pitchFamily="34" charset="0"/>
              </a:rPr>
              <a:t>states that assets and liabilities should be reported at fair value (the price received to sell an asset or settle a liability). </a:t>
            </a:r>
          </a:p>
        </p:txBody>
      </p:sp>
    </p:spTree>
    <p:extLst>
      <p:ext uri="{BB962C8B-B14F-4D97-AF65-F5344CB8AC3E}">
        <p14:creationId xmlns:p14="http://schemas.microsoft.com/office/powerpoint/2010/main" val="212382611"/>
      </p:ext>
    </p:extLst>
  </p:cSld>
  <p:clrMapOvr>
    <a:masterClrMapping/>
  </p:clrMapOvr>
  <mc:AlternateContent xmlns:mc="http://schemas.openxmlformats.org/markup-compatibility/2006" xmlns:p14="http://schemas.microsoft.com/office/powerpoint/2010/main">
    <mc:Choice Requires="p14">
      <p:transition p14:dur="10" advTm="334520"/>
    </mc:Choice>
    <mc:Fallback xmlns="">
      <p:transition advTm="334520"/>
    </mc:Fallback>
  </mc:AlternateContent>
  <p:extLst>
    <p:ext uri="{3A86A75C-4F4B-4683-9AE1-C65F6400EC91}">
      <p14:laserTraceLst xmlns:p14="http://schemas.microsoft.com/office/powerpoint/2010/main">
        <p14:tracePtLst>
          <p14:tracePt t="1223" x="9180513" y="4454525"/>
          <p14:tracePt t="1239" x="9155113" y="4454525"/>
          <p14:tracePt t="1279" x="9107488" y="4471988"/>
          <p14:tracePt t="1287" x="9094788" y="4484688"/>
          <p14:tracePt t="1319" x="9069388" y="4484688"/>
          <p14:tracePt t="1351" x="9043988" y="4484688"/>
          <p14:tracePt t="1358" x="9013825" y="4484688"/>
          <p14:tracePt t="1367" x="8988425" y="4484688"/>
          <p14:tracePt t="1378" x="8958263" y="4484688"/>
          <p14:tracePt t="1394" x="8907463" y="4484688"/>
          <p14:tracePt t="1411" x="8851900" y="4484688"/>
          <p14:tracePt t="1414" x="8788400" y="4484688"/>
          <p14:tracePt t="1427" x="8678863" y="4484688"/>
          <p14:tracePt t="1445" x="8507413" y="4484688"/>
          <p14:tracePt t="1448" x="8443913" y="4484688"/>
          <p14:tracePt t="1460" x="8380413" y="4484688"/>
          <p14:tracePt t="1463" x="8274050" y="4484688"/>
          <p14:tracePt t="1478" x="8175625" y="4454525"/>
          <p14:tracePt t="1494" x="8086725" y="4454525"/>
          <p14:tracePt t="1575" x="8056563" y="4424363"/>
          <p14:tracePt t="1591" x="8023225" y="4394200"/>
          <p14:tracePt t="1607" x="7975600" y="4378325"/>
          <p14:tracePt t="1615" x="7967663" y="4365625"/>
          <p14:tracePt t="1628" x="7866063" y="4297363"/>
          <p14:tracePt t="1631" x="7797800" y="4262438"/>
          <p14:tracePt t="1644" x="7696200" y="4203700"/>
          <p14:tracePt t="1647" x="7572375" y="4160838"/>
          <p14:tracePt t="1661" x="7504113" y="4127500"/>
          <p14:tracePt t="1664" x="7458075" y="4110038"/>
          <p14:tracePt t="1678" x="7273925" y="4037013"/>
          <p14:tracePt t="1694" x="7086600" y="4003675"/>
          <p14:tracePt t="1710" x="6904038" y="3968750"/>
          <p14:tracePt t="1727" x="6772275" y="3935413"/>
          <p14:tracePt t="1743" x="6453188" y="3892550"/>
          <p14:tracePt t="1761" x="6022975" y="3846513"/>
          <p14:tracePt t="1778" x="5649913" y="3803650"/>
          <p14:tracePt t="1794" x="5245100" y="3735388"/>
          <p14:tracePt t="1810" x="4981575" y="3714750"/>
          <p14:tracePt t="1827" x="4845050" y="3684588"/>
          <p14:tracePt t="1845" x="4789488" y="3684588"/>
          <p14:tracePt t="1848" x="4760913" y="3684588"/>
          <p14:tracePt t="1861" x="4733925" y="3684588"/>
          <p14:tracePt t="1877" x="4708525" y="3684588"/>
          <p14:tracePt t="1880" x="4679950" y="3684588"/>
          <p14:tracePt t="1895" x="4654550" y="3684588"/>
          <p14:tracePt t="2271" x="4654550" y="3859213"/>
          <p14:tracePt t="2278" x="4840288" y="4071938"/>
          <p14:tracePt t="2287" x="5002213" y="4284663"/>
          <p14:tracePt t="2295" x="5168900" y="4497388"/>
          <p14:tracePt t="2311" x="5487988" y="4816475"/>
          <p14:tracePt t="2327" x="5756275" y="5080000"/>
          <p14:tracePt t="2344" x="6010275" y="5249863"/>
          <p14:tracePt t="2360" x="6262688" y="5376863"/>
          <p14:tracePt t="2377" x="6559550" y="5462588"/>
          <p14:tracePt t="2395" x="6789738" y="5462588"/>
          <p14:tracePt t="2397" x="6853238" y="5462588"/>
          <p14:tracePt t="2410" x="6959600" y="5462588"/>
          <p14:tracePt t="2427" x="7253288" y="5419725"/>
          <p14:tracePt t="2430" x="7380288" y="5335588"/>
          <p14:tracePt t="2445" x="7562850" y="5245100"/>
          <p14:tracePt t="2448" x="7640638" y="5168900"/>
          <p14:tracePt t="2460" x="7823200" y="5032375"/>
          <p14:tracePt t="2463" x="7934325" y="4875213"/>
          <p14:tracePt t="2478" x="8112125" y="4538663"/>
          <p14:tracePt t="2494" x="8205788" y="4105275"/>
          <p14:tracePt t="2511" x="8248650" y="3702050"/>
          <p14:tracePt t="2529" x="8162925" y="3297238"/>
          <p14:tracePt t="2544" x="7759700" y="2892425"/>
          <p14:tracePt t="2561" x="7061200" y="2505075"/>
          <p14:tracePt t="2578" x="6126163" y="2051050"/>
          <p14:tracePt t="2594" x="5287963" y="1871663"/>
          <p14:tracePt t="2610" x="4624388" y="1765300"/>
          <p14:tracePt t="2628" x="4143375" y="1765300"/>
          <p14:tracePt t="2631" x="3973513" y="1765300"/>
          <p14:tracePt t="2645" x="3844925" y="1846263"/>
          <p14:tracePt t="2648" x="3692525" y="1935163"/>
          <p14:tracePt t="2660" x="3581400" y="2063750"/>
          <p14:tracePt t="2663" x="3522663" y="2165350"/>
          <p14:tracePt t="2678" x="3390900" y="2466975"/>
          <p14:tracePt t="2696" x="3348038" y="2757488"/>
          <p14:tracePt t="2710" x="3305175" y="2995613"/>
          <p14:tracePt t="2727" x="3340100" y="3148013"/>
          <p14:tracePt t="2744" x="3373438" y="3309938"/>
          <p14:tracePt t="2760" x="3459163" y="3424238"/>
          <p14:tracePt t="2777" x="3552825" y="3489325"/>
          <p14:tracePt t="2794" x="3717925" y="3543300"/>
          <p14:tracePt t="2810" x="3981450" y="3608388"/>
          <p14:tracePt t="2827" x="4411663" y="3654425"/>
          <p14:tracePt t="2830" x="4667250" y="3654425"/>
          <p14:tracePt t="2845" x="4921250" y="3654425"/>
          <p14:tracePt t="2847" x="5227638" y="3654425"/>
          <p14:tracePt t="2862" x="5789613" y="3654425"/>
          <p14:tracePt t="2878" x="6257925" y="3517900"/>
          <p14:tracePt t="2894" x="6589713" y="3340100"/>
          <p14:tracePt t="2912" x="6700838" y="3216275"/>
          <p14:tracePt t="2927" x="6700838" y="2982913"/>
          <p14:tracePt t="2944" x="6700838" y="2697163"/>
          <p14:tracePt t="2960" x="6465888" y="2276475"/>
          <p14:tracePt t="2977" x="6022975" y="1884363"/>
          <p14:tracePt t="2995" x="5364163" y="1395413"/>
          <p14:tracePt t="2998" x="5037138" y="1233488"/>
          <p14:tracePt t="3011" x="4738688" y="1131888"/>
          <p14:tracePt t="3014" x="4530725" y="1063625"/>
          <p14:tracePt t="3027" x="4381500" y="1000125"/>
          <p14:tracePt t="3030" x="4100513" y="1000125"/>
          <p14:tracePt t="3044" x="3925888" y="1000125"/>
          <p14:tracePt t="3046" x="3730625" y="1000125"/>
          <p14:tracePt t="3061" x="3552825" y="1063625"/>
          <p14:tracePt t="3064" x="3317875" y="1157288"/>
          <p14:tracePt t="3077" x="2998788" y="1425575"/>
          <p14:tracePt t="3095" x="2676525" y="1770063"/>
          <p14:tracePt t="3113" x="2403475" y="2114550"/>
          <p14:tracePt t="3128" x="2132013" y="2428875"/>
          <p14:tracePt t="3144" x="1960563" y="2684463"/>
          <p14:tracePt t="3161" x="1927225" y="2820988"/>
          <p14:tracePt t="3178" x="1927225" y="2909888"/>
          <p14:tracePt t="3194" x="1927225" y="2965450"/>
          <p14:tracePt t="3210" x="1931988" y="3003550"/>
          <p14:tracePt t="3227" x="2020888" y="3033713"/>
          <p14:tracePt t="3231" x="2089150" y="3067050"/>
          <p14:tracePt t="3244" x="2266950" y="3109913"/>
          <p14:tracePt t="3247" x="2497138" y="3155950"/>
          <p14:tracePt t="3260" x="2790825" y="3254375"/>
          <p14:tracePt t="3263" x="3074988" y="3305175"/>
          <p14:tracePt t="3278" x="3832225" y="3467100"/>
          <p14:tracePt t="3295" x="4926013" y="3595688"/>
          <p14:tracePt t="3311" x="5908675" y="3717925"/>
          <p14:tracePt t="3327" x="6754813" y="3778250"/>
          <p14:tracePt t="3344" x="7261225" y="3778250"/>
          <p14:tracePt t="3360" x="7554913" y="3740150"/>
          <p14:tracePt t="3378" x="7678738" y="3687763"/>
          <p14:tracePt t="3394" x="7678738" y="3633788"/>
          <p14:tracePt t="3410" x="7678738" y="3505200"/>
          <p14:tracePt t="3427" x="7678738" y="3309938"/>
          <p14:tracePt t="3431" x="7678738" y="3224213"/>
          <p14:tracePt t="3445" x="7678738" y="3024188"/>
          <p14:tracePt t="3448" x="7593013" y="2871788"/>
          <p14:tracePt t="3460" x="7499350" y="2608263"/>
          <p14:tracePt t="3463" x="7431088" y="2428875"/>
          <p14:tracePt t="3478" x="7134225" y="2058988"/>
          <p14:tracePt t="3495" x="6734175" y="1757363"/>
          <p14:tracePt t="3513" x="6291263" y="1547813"/>
          <p14:tracePt t="3527" x="5797550" y="1403350"/>
          <p14:tracePt t="3543" x="5368925" y="1362075"/>
          <p14:tracePt t="3560" x="4946650" y="1362075"/>
          <p14:tracePt t="3577" x="4725988" y="1362075"/>
          <p14:tracePt t="3594" x="4313238" y="1539875"/>
          <p14:tracePt t="3611" x="3862388" y="1825625"/>
          <p14:tracePt t="3614" x="3679825" y="1987550"/>
          <p14:tracePt t="3627" x="3433763" y="2182813"/>
          <p14:tracePt t="3630" x="3246438" y="2370138"/>
          <p14:tracePt t="3644" x="3049588" y="2616200"/>
          <p14:tracePt t="3647" x="2905125" y="2854325"/>
          <p14:tracePt t="3661" x="2765425" y="3092450"/>
          <p14:tracePt t="3663" x="2608263" y="3398838"/>
          <p14:tracePt t="3678" x="2420938" y="3897313"/>
          <p14:tracePt t="3694" x="2305050" y="4360863"/>
          <p14:tracePt t="3710" x="2284413" y="4675188"/>
          <p14:tracePt t="3727" x="2314575" y="4862513"/>
          <p14:tracePt t="3745" x="2403475" y="5029200"/>
          <p14:tracePt t="3760" x="2497138" y="5122863"/>
          <p14:tracePt t="3777" x="2535238" y="5164138"/>
          <p14:tracePt t="3794" x="2701925" y="5237163"/>
          <p14:tracePt t="3811" x="2955925" y="5407025"/>
          <p14:tracePt t="3813" x="3109913" y="5495925"/>
          <p14:tracePt t="3828" x="3348038" y="5637213"/>
          <p14:tracePt t="3831" x="3581400" y="5730875"/>
          <p14:tracePt t="3844" x="3765550" y="5870575"/>
          <p14:tracePt t="3847" x="4075113" y="6024563"/>
          <p14:tracePt t="3862" x="4522788" y="6257925"/>
          <p14:tracePt t="3878" x="5014913" y="6450013"/>
          <p14:tracePt t="3895" x="5326063" y="6624638"/>
          <p14:tracePt t="3913" x="5568950" y="6705600"/>
          <p14:tracePt t="3927" x="5721350" y="6721475"/>
          <p14:tracePt t="3944" x="5794375" y="6738938"/>
          <p14:tracePt t="3962" x="5849938" y="6738938"/>
          <p14:tracePt t="3977" x="5903913" y="6738938"/>
          <p14:tracePt t="3994" x="5969000" y="6738938"/>
          <p14:tracePt t="4010" x="6045200" y="6665913"/>
          <p14:tracePt t="4014" x="6083300" y="6594475"/>
          <p14:tracePt t="4026" x="6159500" y="6518275"/>
          <p14:tracePt t="4045" x="6257925" y="6296025"/>
          <p14:tracePt t="4048" x="6278563" y="6202363"/>
          <p14:tracePt t="4060" x="6313488" y="6134100"/>
          <p14:tracePt t="4063" x="6346825" y="6062663"/>
          <p14:tracePt t="4077" x="6423025" y="5870575"/>
          <p14:tracePt t="4094" x="6453188" y="5776913"/>
          <p14:tracePt t="4111" x="6516688" y="5680075"/>
          <p14:tracePt t="4128" x="6516688" y="5637213"/>
          <p14:tracePt t="4144" x="6534150" y="5611813"/>
          <p14:tracePt t="4351" x="6542088" y="5599113"/>
          <p14:tracePt t="4415" x="6542088" y="5573713"/>
          <p14:tracePt t="4439" x="6534150" y="5526088"/>
          <p14:tracePt t="4455" x="6521450" y="5513388"/>
          <p14:tracePt t="4471" x="6491288" y="5487988"/>
          <p14:tracePt t="4479" x="6461125" y="5457825"/>
          <p14:tracePt t="4495" x="6461125" y="5432425"/>
          <p14:tracePt t="4511" x="6448425" y="5386388"/>
          <p14:tracePt t="4527" x="6435725" y="5373688"/>
          <p14:tracePt t="4631" x="6423025" y="5360988"/>
          <p14:tracePt t="4648" x="6397625" y="5360988"/>
          <p14:tracePt t="7183" x="6384925" y="5348288"/>
          <p14:tracePt t="7351" x="6372225" y="5305425"/>
          <p14:tracePt t="7367" x="6303963" y="5270500"/>
          <p14:tracePt t="7383" x="6257925" y="5241925"/>
          <p14:tracePt t="7407" x="6245225" y="5241925"/>
          <p14:tracePt t="7415" x="6232525" y="5229225"/>
          <p14:tracePt t="7431" x="6219825" y="5216525"/>
          <p14:tracePt t="7444" x="6194425" y="5216525"/>
          <p14:tracePt t="7447" x="6181725" y="5203825"/>
          <p14:tracePt t="7461" x="6169025" y="5189538"/>
          <p14:tracePt t="7464" x="6142038" y="5164138"/>
          <p14:tracePt t="7476" x="6096000" y="5148263"/>
          <p14:tracePt t="7480" x="6065838" y="5118100"/>
          <p14:tracePt t="7494" x="5984875" y="5041900"/>
          <p14:tracePt t="7510" x="5865813" y="4956175"/>
          <p14:tracePt t="7527" x="5743575" y="4829175"/>
          <p14:tracePt t="7543" x="5594350" y="4722813"/>
          <p14:tracePt t="7560" x="5513388" y="4675188"/>
          <p14:tracePt t="7577" x="5475288" y="4632325"/>
          <p14:tracePt t="7594" x="5419725" y="4603750"/>
          <p14:tracePt t="7611" x="5407025" y="4594225"/>
          <p14:tracePt t="7735" x="5394325" y="4581525"/>
          <p14:tracePt t="7751" x="5368925" y="4581525"/>
          <p14:tracePt t="7759" x="5338763" y="4551363"/>
          <p14:tracePt t="7767" x="5308600" y="4518025"/>
          <p14:tracePt t="7777" x="5262563" y="4505325"/>
          <p14:tracePt t="7793" x="5133975" y="4378325"/>
          <p14:tracePt t="7811" x="4956175" y="4198938"/>
          <p14:tracePt t="7814" x="4875213" y="4117975"/>
          <p14:tracePt t="7826" x="4811713" y="3968750"/>
          <p14:tracePt t="7844" x="4675188" y="3790950"/>
          <p14:tracePt t="7847" x="4637088" y="3697288"/>
          <p14:tracePt t="7861" x="4525963" y="3565525"/>
          <p14:tracePt t="7863" x="4513263" y="3517900"/>
          <p14:tracePt t="7878" x="4406900" y="3378200"/>
          <p14:tracePt t="7894" x="4300538" y="3228975"/>
          <p14:tracePt t="7911" x="4186238" y="3079750"/>
          <p14:tracePt t="7927" x="4084638" y="2978150"/>
          <p14:tracePt t="7943" x="4024313" y="2917825"/>
          <p14:tracePt t="7960" x="3948113" y="2841625"/>
          <p14:tracePt t="7976" x="3884613" y="2778125"/>
          <p14:tracePt t="7994" x="3844925" y="2765425"/>
          <p14:tracePt t="8010" x="3803650" y="2722563"/>
          <p14:tracePt t="8027" x="3773488" y="2692400"/>
          <p14:tracePt t="8030" x="3705225" y="2659063"/>
          <p14:tracePt t="8047" x="3675063" y="2628900"/>
          <p14:tracePt t="8061" x="3644900" y="2628900"/>
          <p14:tracePt t="8064" x="3616325" y="2598738"/>
          <p14:tracePt t="8077" x="3590925" y="2598738"/>
          <p14:tracePt t="8080" x="3578225" y="2586038"/>
          <p14:tracePt t="8094" x="3540125" y="2547938"/>
          <p14:tracePt t="8110" x="3462338" y="2501900"/>
          <p14:tracePt t="8127" x="3398838" y="2403475"/>
          <p14:tracePt t="8144" x="3327400" y="2266950"/>
          <p14:tracePt t="8160" x="3262313" y="2208213"/>
          <p14:tracePt t="8177" x="3221038" y="2132013"/>
          <p14:tracePt t="8193" x="3178175" y="2093913"/>
          <p14:tracePt t="8210" x="3165475" y="2046288"/>
          <p14:tracePt t="8226" x="3152775" y="2033588"/>
          <p14:tracePt t="8343" x="3160713" y="2020888"/>
          <p14:tracePt t="8495" x="3186113" y="2020888"/>
          <p14:tracePt t="8519" x="3211513" y="2020888"/>
          <p14:tracePt t="9175" x="3224213" y="2028825"/>
          <p14:tracePt t="9183" x="3216275" y="2071688"/>
          <p14:tracePt t="9207" x="3186113" y="2101850"/>
          <p14:tracePt t="9223" x="3155950" y="2101850"/>
          <p14:tracePt t="9231" x="3143250" y="2114550"/>
          <p14:tracePt t="9244" x="3135313" y="2122488"/>
          <p14:tracePt t="9264" x="3109913" y="2122488"/>
          <p14:tracePt t="9279" x="3074988" y="2157413"/>
          <p14:tracePt t="9327" x="3067050" y="2147888"/>
          <p14:tracePt t="9345" x="3054350" y="2135188"/>
          <p14:tracePt t="9351" x="3041650" y="2122488"/>
          <p14:tracePt t="9375" x="3028950" y="2109788"/>
          <p14:tracePt t="9383" x="3016250" y="2097088"/>
          <p14:tracePt t="9415" x="3016250" y="2071688"/>
          <p14:tracePt t="9639" x="3016250" y="2046288"/>
          <p14:tracePt t="9646" x="3016250" y="2020888"/>
          <p14:tracePt t="9663" x="3016250" y="1990725"/>
          <p14:tracePt t="9687" x="3016250" y="1965325"/>
          <p14:tracePt t="9703" x="3016250" y="1935163"/>
          <p14:tracePt t="9711" x="3024188" y="1922463"/>
          <p14:tracePt t="9727" x="3049588" y="1897063"/>
          <p14:tracePt t="9743" x="3109913" y="1871663"/>
          <p14:tracePt t="9760" x="3165475" y="1841500"/>
          <p14:tracePt t="9777" x="3246438" y="1795463"/>
          <p14:tracePt t="9793" x="3297238" y="1770063"/>
          <p14:tracePt t="9810" x="3322638" y="1747838"/>
          <p14:tracePt t="9826" x="3335338" y="1735138"/>
          <p14:tracePt t="9844" x="3360738" y="1735138"/>
          <p14:tracePt t="9847" x="3386138" y="1735138"/>
          <p14:tracePt t="9860" x="3416300" y="1735138"/>
          <p14:tracePt t="9862" x="3441700" y="1735138"/>
          <p14:tracePt t="9876" x="3471863" y="1735138"/>
          <p14:tracePt t="9880" x="3497263" y="1735138"/>
          <p14:tracePt t="9893" x="3552825" y="1735138"/>
          <p14:tracePt t="9911" x="3606800" y="1706563"/>
          <p14:tracePt t="9926" x="3675063" y="1671638"/>
          <p14:tracePt t="9943" x="3705225" y="1671638"/>
          <p14:tracePt t="9960" x="3773488" y="1638300"/>
          <p14:tracePt t="9983" x="3798888" y="1638300"/>
          <p14:tracePt t="10031" x="3824288" y="1638300"/>
          <p14:tracePt t="10047" x="3854450" y="1638300"/>
          <p14:tracePt t="10055" x="3879850" y="1638300"/>
          <p14:tracePt t="10063" x="3930650" y="1681163"/>
          <p14:tracePt t="10077" x="3963988" y="1774825"/>
          <p14:tracePt t="10094" x="3963988" y="1901825"/>
          <p14:tracePt t="10110" x="3963988" y="2076450"/>
          <p14:tracePt t="10127" x="3963988" y="2254250"/>
          <p14:tracePt t="10144" x="3871913" y="2463800"/>
          <p14:tracePt t="10161" x="3700463" y="2722563"/>
          <p14:tracePt t="10177" x="3446463" y="2892425"/>
          <p14:tracePt t="10193" x="3114675" y="2998788"/>
          <p14:tracePt t="10210" x="2798763" y="3021013"/>
          <p14:tracePt t="10227" x="2451100" y="3067050"/>
          <p14:tracePt t="10229" x="2254250" y="3067050"/>
          <p14:tracePt t="10243" x="2054225" y="3067050"/>
          <p14:tracePt t="10246" x="1879600" y="3024188"/>
          <p14:tracePt t="10260" x="1697038" y="2935288"/>
          <p14:tracePt t="10263" x="1493838" y="2867025"/>
          <p14:tracePt t="10277" x="1258888" y="2773363"/>
          <p14:tracePt t="10279" x="1131888" y="2689225"/>
          <p14:tracePt t="10294" x="927100" y="2522538"/>
          <p14:tracePt t="10310" x="800100" y="2271713"/>
          <p14:tracePt t="10327" x="800100" y="2079625"/>
          <p14:tracePt t="10343" x="800100" y="1927225"/>
          <p14:tracePt t="10361" x="931863" y="1714500"/>
          <p14:tracePt t="10378" x="1139825" y="1506538"/>
          <p14:tracePt t="10394" x="1501775" y="1322388"/>
          <p14:tracePt t="10411" x="1854200" y="1233488"/>
          <p14:tracePt t="10414" x="2025650" y="1233488"/>
          <p14:tracePt t="10427" x="2195513" y="1233488"/>
          <p14:tracePt t="10430" x="2420938" y="1233488"/>
          <p14:tracePt t="10443" x="2590800" y="1233488"/>
          <p14:tracePt t="10446" x="2760663" y="1233488"/>
          <p14:tracePt t="10461" x="2990850" y="1233488"/>
          <p14:tracePt t="10463" x="3216275" y="1233488"/>
          <p14:tracePt t="10478" x="3644900" y="1296988"/>
          <p14:tracePt t="10494" x="3913188" y="1362075"/>
          <p14:tracePt t="10511" x="4110038" y="1433513"/>
          <p14:tracePt t="10527" x="4229100" y="1501775"/>
          <p14:tracePt t="10544" x="4254500" y="1544638"/>
          <p14:tracePt t="10560" x="4335463" y="1697038"/>
          <p14:tracePt t="10577" x="4432300" y="1866900"/>
          <p14:tracePt t="10594" x="4548188" y="2066925"/>
          <p14:tracePt t="10610" x="4629150" y="2284413"/>
          <p14:tracePt t="10627" x="4700588" y="2451100"/>
          <p14:tracePt t="10630" x="4738688" y="2522538"/>
          <p14:tracePt t="10644" x="4751388" y="2570163"/>
          <p14:tracePt t="10647" x="4768850" y="2616200"/>
          <p14:tracePt t="10661" x="4786313" y="2663825"/>
          <p14:tracePt t="10664" x="4794250" y="2676525"/>
          <p14:tracePt t="10677" x="4794250" y="2701925"/>
          <p14:tracePt t="10695" x="4794250" y="2727325"/>
          <p14:tracePt t="10711" x="4794250" y="2752725"/>
          <p14:tracePt t="10744" x="4794250" y="2782888"/>
          <p14:tracePt t="12616" x="4806950" y="2795588"/>
          <p14:tracePt t="12622" x="4832350" y="2795588"/>
          <p14:tracePt t="12635" x="4862513" y="2795588"/>
          <p14:tracePt t="12644" x="4926013" y="2795588"/>
          <p14:tracePt t="12661" x="4951413" y="2795588"/>
          <p14:tracePt t="15463" x="4930775" y="2795588"/>
          <p14:tracePt t="15471" x="4918075" y="2808288"/>
          <p14:tracePt t="15496" x="4905375" y="2816225"/>
          <p14:tracePt t="17567" x="4879975" y="2816225"/>
          <p14:tracePt t="19343" x="4849813" y="2816225"/>
          <p14:tracePt t="19391" x="4824413" y="2816225"/>
          <p14:tracePt t="19447" x="4799013" y="2816225"/>
          <p14:tracePt t="19488" x="4786313" y="2811463"/>
          <p14:tracePt t="20839" x="4773613" y="2798763"/>
          <p14:tracePt t="20863" x="4748213" y="2798763"/>
          <p14:tracePt t="21095" x="4733925" y="2786063"/>
          <p14:tracePt t="21351" x="4721225" y="2773363"/>
          <p14:tracePt t="22495" x="4708525" y="2760663"/>
          <p14:tracePt t="22975" x="4632325" y="2714625"/>
          <p14:tracePt t="22982" x="4602163" y="2714625"/>
          <p14:tracePt t="22993" x="4518025" y="2697163"/>
          <p14:tracePt t="23009" x="4356100" y="2641600"/>
          <p14:tracePt t="23026" x="4257675" y="2578100"/>
          <p14:tracePt t="23043" x="4160838" y="2544763"/>
          <p14:tracePt t="23046" x="4049713" y="2505075"/>
          <p14:tracePt t="23059" x="3986213" y="2505075"/>
          <p14:tracePt t="23062" x="3956050" y="2476500"/>
          <p14:tracePt t="23076" x="3930650" y="2476500"/>
          <p14:tracePt t="23079" x="3897313" y="2446338"/>
          <p14:tracePt t="23093" x="3871913" y="2446338"/>
          <p14:tracePt t="23110" x="3844925" y="2446338"/>
          <p14:tracePt t="23127" x="3832225" y="2433638"/>
          <p14:tracePt t="23143" x="3806825" y="2420938"/>
          <p14:tracePt t="23162" x="3781425" y="2420938"/>
          <p14:tracePt t="23176" x="3748088" y="2420938"/>
          <p14:tracePt t="23192" x="3654425" y="2420938"/>
          <p14:tracePt t="23210" x="3525838" y="2420938"/>
          <p14:tracePt t="23214" x="3462338" y="2420938"/>
          <p14:tracePt t="23225" x="3436938" y="2420938"/>
          <p14:tracePt t="23242" x="3348038" y="2420938"/>
          <p14:tracePt t="23260" x="3313113" y="2446338"/>
          <p14:tracePt t="23302" x="3287713" y="2446338"/>
          <p14:tracePt t="23327" x="3262313" y="2446338"/>
          <p14:tracePt t="23344" x="3233738" y="2446338"/>
          <p14:tracePt t="23351" x="3168650" y="2446338"/>
          <p14:tracePt t="23361" x="3143250" y="2446338"/>
          <p14:tracePt t="23376" x="3054350" y="2446338"/>
          <p14:tracePt t="23393" x="2998788" y="2446338"/>
          <p14:tracePt t="23411" x="2973388" y="2446338"/>
          <p14:tracePt t="23414" x="2947988" y="2446338"/>
          <p14:tracePt t="23432" x="2879725" y="2479675"/>
          <p14:tracePt t="23455" x="2854325" y="2479675"/>
          <p14:tracePt t="23463" x="2824163" y="2479675"/>
          <p14:tracePt t="23476" x="2778125" y="2497138"/>
          <p14:tracePt t="23479" x="2747963" y="2527300"/>
          <p14:tracePt t="23493" x="2735263" y="2540000"/>
          <p14:tracePt t="23496" x="2709863" y="2565400"/>
          <p14:tracePt t="23508" x="2679700" y="2565400"/>
          <p14:tracePt t="23511" x="2616200" y="2598738"/>
          <p14:tracePt t="23527" x="2522538" y="2633663"/>
          <p14:tracePt t="23545" x="2463800" y="2659063"/>
          <p14:tracePt t="23559" x="2436813" y="2659063"/>
          <p14:tracePt t="23639" x="2408238" y="2659063"/>
          <p14:tracePt t="23791" x="2382838" y="2659063"/>
          <p14:tracePt t="23831" x="2357438" y="2659063"/>
          <p14:tracePt t="23887" x="2327275" y="2659063"/>
          <p14:tracePt t="23918" x="2301875" y="2659063"/>
          <p14:tracePt t="23935" x="2271713" y="2659063"/>
          <p14:tracePt t="23951" x="2246313" y="2659063"/>
          <p14:tracePt t="23967" x="2220913" y="2659063"/>
          <p14:tracePt t="23991" x="2190750" y="2659063"/>
          <p14:tracePt t="24039" x="2122488" y="2692400"/>
          <p14:tracePt t="24055" x="2092325" y="2722563"/>
          <p14:tracePt t="24063" x="2066925" y="2722563"/>
          <p14:tracePt t="24075" x="2038350" y="2752725"/>
          <p14:tracePt t="24093" x="1957388" y="2798763"/>
          <p14:tracePt t="24110" x="1947863" y="2811463"/>
          <p14:tracePt t="24575" x="1952625" y="2803525"/>
          <p14:tracePt t="24583" x="1965325" y="2790825"/>
          <p14:tracePt t="24663" x="1978025" y="2782888"/>
          <p14:tracePt t="24711" x="1990725" y="2770188"/>
          <p14:tracePt t="24751" x="2033588" y="2752725"/>
          <p14:tracePt t="24815" x="2033588" y="2727325"/>
          <p14:tracePt t="24832" x="2046288" y="2714625"/>
          <p14:tracePt t="24848" x="2054225" y="2701925"/>
          <p14:tracePt t="24864" x="2066925" y="2689225"/>
          <p14:tracePt t="25031" x="2092325" y="2689225"/>
          <p14:tracePt t="25039" x="2139950" y="2676525"/>
          <p14:tracePt t="25055" x="2152650" y="2663825"/>
          <p14:tracePt t="25063" x="2195513" y="2651125"/>
          <p14:tracePt t="25080" x="2208213" y="2638425"/>
          <p14:tracePt t="25092" x="2246313" y="2624138"/>
          <p14:tracePt t="25095" x="2259013" y="2611438"/>
          <p14:tracePt t="25111" x="2330450" y="2595563"/>
          <p14:tracePt t="25127" x="2378075" y="2578100"/>
          <p14:tracePt t="25144" x="2408238" y="2578100"/>
          <p14:tracePt t="25159" x="2436813" y="2547938"/>
          <p14:tracePt t="25176" x="2527300" y="2547938"/>
          <p14:tracePt t="25193" x="2620963" y="2547938"/>
          <p14:tracePt t="25209" x="2709863" y="2547938"/>
          <p14:tracePt t="25226" x="2841625" y="2578100"/>
          <p14:tracePt t="25242" x="2917825" y="2624138"/>
          <p14:tracePt t="25258" x="2930525" y="2638425"/>
          <p14:tracePt t="25279" x="2955925" y="2638425"/>
          <p14:tracePt t="25303" x="2981325" y="2638425"/>
          <p14:tracePt t="25327" x="3011488" y="2638425"/>
          <p14:tracePt t="25359" x="3036888" y="2638425"/>
          <p14:tracePt t="25366" x="3100388" y="2638425"/>
          <p14:tracePt t="25376" x="3127375" y="2638425"/>
          <p14:tracePt t="25394" x="3221038" y="2638425"/>
          <p14:tracePt t="25410" x="3309938" y="2638425"/>
          <p14:tracePt t="25427" x="3365500" y="2638425"/>
          <p14:tracePt t="25430" x="3390900" y="2638425"/>
          <p14:tracePt t="25463" x="3419475" y="2638425"/>
          <p14:tracePt t="25487" x="3487738" y="2671763"/>
          <p14:tracePt t="25494" x="3513138" y="2671763"/>
          <p14:tracePt t="25511" x="3540125" y="2671763"/>
          <p14:tracePt t="25527" x="3568700" y="2671763"/>
          <p14:tracePt t="25647" x="3594100" y="2671763"/>
          <p14:tracePt t="25720" x="3624263" y="2671763"/>
          <p14:tracePt t="25735" x="3632200" y="2663825"/>
          <p14:tracePt t="25744" x="3644900" y="2651125"/>
          <p14:tracePt t="25761" x="3659188" y="2651125"/>
          <p14:tracePt t="25767" x="3671888" y="2651125"/>
          <p14:tracePt t="25776" x="3697288" y="2651125"/>
          <p14:tracePt t="25793" x="3751263" y="2651125"/>
          <p14:tracePt t="25809" x="3841750" y="2651125"/>
          <p14:tracePt t="25825" x="3900488" y="2676525"/>
          <p14:tracePt t="25843" x="3973513" y="2717800"/>
          <p14:tracePt t="25845" x="3986213" y="2730500"/>
          <p14:tracePt t="25859" x="4011613" y="2757488"/>
          <p14:tracePt t="25919" x="4024313" y="2747963"/>
          <p14:tracePt t="25926" x="4024313" y="2722563"/>
          <p14:tracePt t="25944" x="4054475" y="2692400"/>
          <p14:tracePt t="26031" x="4067175" y="2679700"/>
          <p14:tracePt t="26055" x="4092575" y="2679700"/>
          <p14:tracePt t="26759" x="4067175" y="2679700"/>
          <p14:tracePt t="26767" x="4041775" y="2679700"/>
          <p14:tracePt t="26783" x="4016375" y="2679700"/>
          <p14:tracePt t="26793" x="3986213" y="2679700"/>
          <p14:tracePt t="26809" x="3938588" y="2663825"/>
          <p14:tracePt t="32007" x="3981450" y="2651125"/>
          <p14:tracePt t="32039" x="4011613" y="2651125"/>
          <p14:tracePt t="32055" x="4037013" y="2651125"/>
          <p14:tracePt t="32071" x="4062413" y="2651125"/>
          <p14:tracePt t="32079" x="4075113" y="2651125"/>
          <p14:tracePt t="32093" x="4117975" y="2651125"/>
          <p14:tracePt t="32095" x="4143375" y="2651125"/>
          <p14:tracePt t="32110" x="4198938" y="2651125"/>
          <p14:tracePt t="32126" x="4287838" y="2651125"/>
          <p14:tracePt t="32144" x="4318000" y="2651125"/>
          <p14:tracePt t="32231" x="4343400" y="2651125"/>
          <p14:tracePt t="32247" x="4373563" y="2651125"/>
          <p14:tracePt t="32272" x="4398963" y="2651125"/>
          <p14:tracePt t="32287" x="4424363" y="2651125"/>
          <p14:tracePt t="32295" x="4454525" y="2651125"/>
          <p14:tracePt t="32310" x="4479925" y="2651125"/>
          <p14:tracePt t="32325" x="4508500" y="2676525"/>
          <p14:tracePt t="32342" x="4683125" y="2676525"/>
          <p14:tracePt t="32361" x="4708525" y="2676525"/>
          <p14:tracePt t="32376" x="4721225" y="2676525"/>
          <p14:tracePt t="32591" x="4721225" y="2689225"/>
          <p14:tracePt t="32640" x="4721225" y="2714625"/>
          <p14:tracePt t="32655" x="4713288" y="2727325"/>
          <p14:tracePt t="32663" x="4700588" y="2740025"/>
          <p14:tracePt t="32710" x="4700588" y="2765425"/>
          <p14:tracePt t="32717" x="4692650" y="2773363"/>
          <p14:tracePt t="32749" x="4667250" y="2773363"/>
          <p14:tracePt t="32758" x="4637088" y="2773363"/>
          <p14:tracePt t="32782" x="4611688" y="2773363"/>
          <p14:tracePt t="32805" x="4581525" y="2773363"/>
          <p14:tracePt t="32814" x="4556125" y="2773363"/>
          <p14:tracePt t="32824" x="4530725" y="2773363"/>
          <p14:tracePt t="32841" x="4500563" y="2773363"/>
          <p14:tracePt t="32858" x="4475163" y="2773363"/>
          <p14:tracePt t="32875" x="4445000" y="2773363"/>
          <p14:tracePt t="32892" x="4389438" y="2752725"/>
          <p14:tracePt t="32896" x="4360863" y="2722563"/>
          <p14:tracePt t="32910" x="4335463" y="2722563"/>
          <p14:tracePt t="32925" x="4305300" y="2692400"/>
          <p14:tracePt t="32941" x="4275138" y="2663825"/>
          <p14:tracePt t="32958" x="4216400" y="2633663"/>
          <p14:tracePt t="32974" x="4148138" y="2598738"/>
          <p14:tracePt t="32991" x="4122738" y="2573338"/>
          <p14:tracePt t="33008" x="4067175" y="2544763"/>
          <p14:tracePt t="33024" x="4041775" y="2544763"/>
          <p14:tracePt t="33041" x="3981450" y="2519363"/>
          <p14:tracePt t="33058" x="3930650" y="2519363"/>
          <p14:tracePt t="33074" x="3832225" y="2484438"/>
          <p14:tracePt t="33091" x="3722688" y="2466975"/>
          <p14:tracePt t="33108" x="3684588" y="2454275"/>
          <p14:tracePt t="33125" x="3659188" y="2454275"/>
          <p14:tracePt t="33127" x="3632200" y="2454275"/>
          <p14:tracePt t="33141" x="3603625" y="2454275"/>
          <p14:tracePt t="33158" x="3578225" y="2454275"/>
          <p14:tracePt t="33174" x="3548063" y="2454275"/>
          <p14:tracePt t="33191" x="3497263" y="2454275"/>
          <p14:tracePt t="33209" x="3403600" y="2454275"/>
          <p14:tracePt t="33226" x="3292475" y="2466975"/>
          <p14:tracePt t="33242" x="3194050" y="2532063"/>
          <p14:tracePt t="33258" x="3143250" y="2557463"/>
          <p14:tracePt t="33276" x="3062288" y="2603500"/>
          <p14:tracePt t="33278" x="3033713" y="2633663"/>
          <p14:tracePt t="33583" x="3008313" y="2633663"/>
          <p14:tracePt t="33607" x="2981325" y="2633663"/>
          <p14:tracePt t="33727" x="2968625" y="2624138"/>
          <p14:tracePt t="33735" x="2968625" y="2598738"/>
          <p14:tracePt t="33743" x="2968625" y="2570163"/>
          <p14:tracePt t="33758" x="2968625" y="2544763"/>
          <p14:tracePt t="33775" x="3008313" y="2497138"/>
          <p14:tracePt t="33792" x="3028950" y="2471738"/>
          <p14:tracePt t="33809" x="3059113" y="2446338"/>
          <p14:tracePt t="33826" x="3087688" y="2416175"/>
          <p14:tracePt t="33842" x="3194050" y="2416175"/>
          <p14:tracePt t="33858" x="3246438" y="2382838"/>
          <p14:tracePt t="33959" x="3254375" y="2382838"/>
          <p14:tracePt t="33967" x="3267075" y="2382838"/>
          <p14:tracePt t="33975" x="3309938" y="2408238"/>
          <p14:tracePt t="33992" x="3365500" y="2408238"/>
          <p14:tracePt t="34009" x="3459163" y="2441575"/>
          <p14:tracePt t="34026" x="3517900" y="2471738"/>
          <p14:tracePt t="34042" x="3543300" y="2471738"/>
          <p14:tracePt t="34046" x="3590925" y="2501900"/>
          <p14:tracePt t="34059" x="3636963" y="2501900"/>
          <p14:tracePt t="34063" x="3662363" y="2501900"/>
          <p14:tracePt t="34075" x="3751263" y="2522538"/>
          <p14:tracePt t="34078" x="3765550" y="2532063"/>
          <p14:tracePt t="34092" x="3790950" y="2532063"/>
          <p14:tracePt t="34094" x="3816350" y="2532063"/>
          <p14:tracePt t="34109" x="3871913" y="2532063"/>
          <p14:tracePt t="34126" x="3925888" y="2532063"/>
          <p14:tracePt t="34142" x="3981450" y="2532063"/>
          <p14:tracePt t="34161" x="4075113" y="2505075"/>
          <p14:tracePt t="34175" x="4244975" y="2505075"/>
          <p14:tracePt t="34192" x="4530725" y="2505075"/>
          <p14:tracePt t="34209" x="4814888" y="2505075"/>
          <p14:tracePt t="34226" x="5159375" y="2505075"/>
          <p14:tracePt t="34242" x="5389563" y="2505075"/>
          <p14:tracePt t="34259" x="5521325" y="2505075"/>
          <p14:tracePt t="34262" x="5584825" y="2505075"/>
          <p14:tracePt t="34275" x="5614988" y="2505075"/>
          <p14:tracePt t="34293" x="5640388" y="2505075"/>
          <p14:tracePt t="34503" x="5640388" y="2527300"/>
          <p14:tracePt t="34583" x="5632450" y="2540000"/>
          <p14:tracePt t="34623" x="5632450" y="2565400"/>
          <p14:tracePt t="34799" x="5640388" y="2578100"/>
          <p14:tracePt t="34806" x="5665788" y="2578100"/>
          <p14:tracePt t="34815" x="5691188" y="2578100"/>
          <p14:tracePt t="34831" x="5721350" y="2578100"/>
          <p14:tracePt t="34842" x="5746750" y="2578100"/>
          <p14:tracePt t="34863" x="5776913" y="2578100"/>
          <p14:tracePt t="34879" x="5807075" y="2608263"/>
          <p14:tracePt t="34895" x="5832475" y="2608263"/>
          <p14:tracePt t="34909" x="5845175" y="2620963"/>
          <p14:tracePt t="34912" x="5857875" y="2633663"/>
          <p14:tracePt t="34926" x="5883275" y="2633663"/>
          <p14:tracePt t="34943" x="5908675" y="2633663"/>
          <p14:tracePt t="35087" x="5938838" y="2633663"/>
          <p14:tracePt t="39879" x="5964238" y="2633663"/>
          <p14:tracePt t="39887" x="6027738" y="2633663"/>
          <p14:tracePt t="39895" x="6091238" y="2633663"/>
          <p14:tracePt t="39909" x="6156325" y="2633663"/>
          <p14:tracePt t="39912" x="6219825" y="2633663"/>
          <p14:tracePt t="39926" x="6351588" y="2667000"/>
          <p14:tracePt t="39942" x="6465888" y="2697163"/>
          <p14:tracePt t="39959" x="6508750" y="2757488"/>
          <p14:tracePt t="39976" x="6589713" y="2836863"/>
          <p14:tracePt t="39991" x="6807200" y="2892425"/>
          <p14:tracePt t="40008" x="6858000" y="2917825"/>
          <p14:tracePt t="40025" x="6899275" y="2947988"/>
          <p14:tracePt t="40287" x="6899275" y="2927350"/>
          <p14:tracePt t="40295" x="6899275" y="2901950"/>
          <p14:tracePt t="40308" x="6873875" y="2871788"/>
          <p14:tracePt t="40327" x="6861175" y="2871788"/>
          <p14:tracePt t="40343" x="6848475" y="2859088"/>
          <p14:tracePt t="40358" x="6840538" y="2846388"/>
          <p14:tracePt t="40487" x="6861175" y="2846388"/>
          <p14:tracePt t="40511" x="6886575" y="2846388"/>
          <p14:tracePt t="40558" x="6916738" y="2816225"/>
          <p14:tracePt t="40566" x="6946900" y="2816225"/>
          <p14:tracePt t="40577" x="6972300" y="2816225"/>
          <p14:tracePt t="40591" x="7146925" y="2816225"/>
          <p14:tracePt t="40609" x="7316788" y="2816225"/>
          <p14:tracePt t="40626" x="7443788" y="2816225"/>
          <p14:tracePt t="40643" x="7615238" y="2816225"/>
          <p14:tracePt t="40659" x="7704138" y="2816225"/>
          <p14:tracePt t="40676" x="7734300" y="2816225"/>
          <p14:tracePt t="40678" x="7762875" y="2786063"/>
          <p14:tracePt t="40693" x="7789863" y="2786063"/>
          <p14:tracePt t="40710" x="7848600" y="2757488"/>
          <p14:tracePt t="40727" x="7878763" y="2730500"/>
          <p14:tracePt t="40742" x="7937500" y="2671763"/>
          <p14:tracePt t="40758" x="8015288" y="2624138"/>
          <p14:tracePt t="41311" x="8027988" y="2611438"/>
          <p14:tracePt t="41800" x="8053388" y="2611438"/>
          <p14:tracePt t="41967" x="8043863" y="2611438"/>
          <p14:tracePt t="41975" x="8031163" y="2611438"/>
          <p14:tracePt t="41999" x="8005763" y="2611438"/>
          <p14:tracePt t="42015" x="7980363" y="2611438"/>
          <p14:tracePt t="42032" x="7950200" y="2611438"/>
          <p14:tracePt t="42238" x="7924800" y="2611438"/>
          <p14:tracePt t="42246" x="7896225" y="2611438"/>
          <p14:tracePt t="42253" x="7869238" y="2611438"/>
          <p14:tracePt t="42275" x="7843838" y="2611438"/>
          <p14:tracePt t="42291" x="7818438" y="2633663"/>
          <p14:tracePt t="42308" x="7762875" y="2659063"/>
          <p14:tracePt t="42312" x="7737475" y="2659063"/>
          <p14:tracePt t="42324" x="7708900" y="2659063"/>
          <p14:tracePt t="42327" x="7643813" y="2659063"/>
          <p14:tracePt t="42342" x="7512050" y="2697163"/>
          <p14:tracePt t="42358" x="7385050" y="2697163"/>
          <p14:tracePt t="42375" x="7258050" y="2697163"/>
          <p14:tracePt t="42391" x="7124700" y="2697163"/>
          <p14:tracePt t="42408" x="7035800" y="2697163"/>
          <p14:tracePt t="42425" x="6980238" y="2697163"/>
          <p14:tracePt t="42442" x="6926263" y="2697163"/>
          <p14:tracePt t="42463" x="6899275" y="2697163"/>
          <p14:tracePt t="42475" x="6870700" y="2697163"/>
          <p14:tracePt t="42479" x="6845300" y="2697163"/>
          <p14:tracePt t="42492" x="6780213" y="2697163"/>
          <p14:tracePt t="42495" x="6716713" y="2697163"/>
          <p14:tracePt t="42509" x="6653213" y="2697163"/>
          <p14:tracePt t="42512" x="6627813" y="2697163"/>
          <p14:tracePt t="42526" x="6453188" y="2663825"/>
          <p14:tracePt t="42543" x="6253163" y="2641600"/>
          <p14:tracePt t="42557" x="6096000" y="2628900"/>
          <p14:tracePt t="42576" x="5969000" y="2595563"/>
          <p14:tracePt t="42591" x="5840413" y="2595563"/>
          <p14:tracePt t="42608" x="5730875" y="2578100"/>
          <p14:tracePt t="42625" x="5526088" y="2522538"/>
          <p14:tracePt t="42642" x="5346700" y="2484438"/>
          <p14:tracePt t="42659" x="5108575" y="2446338"/>
          <p14:tracePt t="42662" x="4986338" y="2403475"/>
          <p14:tracePt t="42675" x="4837113" y="2360613"/>
          <p14:tracePt t="42678" x="4637088" y="2319338"/>
          <p14:tracePt t="42691" x="4457700" y="2271713"/>
          <p14:tracePt t="42694" x="4287838" y="2271713"/>
          <p14:tracePt t="42709" x="4113213" y="2228850"/>
          <p14:tracePt t="42712" x="3968750" y="2228850"/>
          <p14:tracePt t="42726" x="3786188" y="2190750"/>
          <p14:tracePt t="42743" x="3713163" y="2190750"/>
          <p14:tracePt t="42759" x="3684588" y="2190750"/>
          <p14:tracePt t="42791" x="3654425" y="2160588"/>
          <p14:tracePt t="42806" x="3568700" y="2160588"/>
          <p14:tracePt t="42815" x="3454400" y="2160588"/>
          <p14:tracePt t="42825" x="3309938" y="2160588"/>
          <p14:tracePt t="42842" x="2968625" y="2160588"/>
          <p14:tracePt t="42858" x="2598738" y="2160588"/>
          <p14:tracePt t="42875" x="2289175" y="2160588"/>
          <p14:tracePt t="42878" x="2224088" y="2160588"/>
          <p14:tracePt t="42892" x="2178050" y="2170113"/>
          <p14:tracePt t="42895" x="2165350" y="2182813"/>
          <p14:tracePt t="42909" x="2139950" y="2182813"/>
          <p14:tracePt t="42983" x="2092325" y="2200275"/>
          <p14:tracePt t="42990" x="2079625" y="2212975"/>
          <p14:tracePt t="42999" x="2066925" y="2212975"/>
          <p14:tracePt t="43008" x="2041525" y="2225675"/>
          <p14:tracePt t="43024" x="2003425" y="2238375"/>
          <p14:tracePt t="43042" x="1978025" y="2259013"/>
          <p14:tracePt t="43059" x="1952625" y="2289175"/>
          <p14:tracePt t="43074" x="1939925" y="2301875"/>
          <p14:tracePt t="43092" x="1914525" y="2322513"/>
          <p14:tracePt t="43108" x="1901825" y="2365375"/>
          <p14:tracePt t="43111" x="1889125" y="2378075"/>
          <p14:tracePt t="43127" x="1876425" y="2420938"/>
          <p14:tracePt t="43143" x="1833563" y="2463800"/>
          <p14:tracePt t="43158" x="1803400" y="2519363"/>
          <p14:tracePt t="43177" x="1790700" y="2557463"/>
          <p14:tracePt t="43192" x="1765300" y="2582863"/>
          <p14:tracePt t="43215" x="1757363" y="2595563"/>
          <p14:tracePt t="43272" x="1757363" y="2620963"/>
          <p14:tracePt t="43319" x="1757363" y="2646363"/>
          <p14:tracePt t="43343" x="1744663" y="2659063"/>
          <p14:tracePt t="43360" x="1731963" y="2671763"/>
          <p14:tracePt t="43390" x="1731963" y="2697163"/>
          <p14:tracePt t="43406" x="1731963" y="2722563"/>
          <p14:tracePt t="43423" x="1731963" y="2752725"/>
          <p14:tracePt t="43439" x="1731963" y="2778125"/>
          <p14:tracePt t="43455" x="1731963" y="2803525"/>
          <p14:tracePt t="43463" x="1731963" y="2833688"/>
          <p14:tracePt t="43475" x="1731963" y="2859088"/>
          <p14:tracePt t="43492" x="1701800" y="2889250"/>
          <p14:tracePt t="43495" x="1701800" y="2917825"/>
          <p14:tracePt t="43519" x="1701800" y="2943225"/>
          <p14:tracePt t="43758" x="1709738" y="2990850"/>
          <p14:tracePt t="43815" x="1722438" y="2990850"/>
          <p14:tracePt t="43823" x="1735138" y="2990850"/>
          <p14:tracePt t="43855" x="1760538" y="2990850"/>
          <p14:tracePt t="43879" x="1790700" y="2990850"/>
          <p14:tracePt t="43935" x="1816100" y="2990850"/>
          <p14:tracePt t="43951" x="1841500" y="2990850"/>
          <p14:tracePt t="43975" x="1871663" y="2990850"/>
          <p14:tracePt t="43993" x="1897063" y="2990850"/>
          <p14:tracePt t="44006" x="1927225" y="2990850"/>
          <p14:tracePt t="44063" x="1973263" y="3008313"/>
          <p14:tracePt t="44087" x="1973263" y="3033713"/>
          <p14:tracePt t="44112" x="2003425" y="3063875"/>
          <p14:tracePt t="44135" x="2003425" y="3092450"/>
          <p14:tracePt t="44159" x="2011363" y="3101975"/>
          <p14:tracePt t="44263" x="2041525" y="3079750"/>
          <p14:tracePt t="44279" x="2066925" y="3079750"/>
          <p14:tracePt t="44703" x="2046288" y="3079750"/>
          <p14:tracePt t="44711" x="2016125" y="3079750"/>
          <p14:tracePt t="44719" x="1990725" y="3079750"/>
          <p14:tracePt t="44735" x="1965325" y="3079750"/>
          <p14:tracePt t="44774" x="1935163" y="3079750"/>
          <p14:tracePt t="44807" x="1909763" y="3079750"/>
          <p14:tracePt t="44823" x="1897063" y="3067050"/>
          <p14:tracePt t="44831" x="1897063" y="3041650"/>
          <p14:tracePt t="44842" x="1897063" y="3016250"/>
          <p14:tracePt t="44858" x="1897063" y="2986088"/>
          <p14:tracePt t="44861" x="1897063" y="2960688"/>
          <p14:tracePt t="44876" x="1897063" y="2935288"/>
          <p14:tracePt t="44879" x="1897063" y="2905125"/>
          <p14:tracePt t="44892" x="1897063" y="2879725"/>
          <p14:tracePt t="44896" x="1909763" y="2833688"/>
          <p14:tracePt t="44908" x="1922463" y="2820988"/>
          <p14:tracePt t="44911" x="1931988" y="2808288"/>
          <p14:tracePt t="44926" x="1944688" y="2795588"/>
          <p14:tracePt t="44942" x="1957388" y="2782888"/>
          <p14:tracePt t="44959" x="1970088" y="2773363"/>
          <p14:tracePt t="44983" x="1970088" y="2747963"/>
          <p14:tracePt t="44999" x="1970088" y="2717800"/>
          <p14:tracePt t="45008" x="1970088" y="2692400"/>
          <p14:tracePt t="45025" x="1970088" y="2638425"/>
          <p14:tracePt t="45042" x="1970088" y="2611438"/>
          <p14:tracePt t="45059" x="1985963" y="2565400"/>
          <p14:tracePt t="45062" x="1995488" y="2552700"/>
          <p14:tracePt t="45074" x="2008188" y="2540000"/>
          <p14:tracePt t="45092" x="2020888" y="2527300"/>
          <p14:tracePt t="45095" x="2033588" y="2514600"/>
          <p14:tracePt t="45108" x="2046288" y="2501900"/>
          <p14:tracePt t="45126" x="2097088" y="2476500"/>
          <p14:tracePt t="45143" x="2185988" y="2463800"/>
          <p14:tracePt t="45159" x="2228850" y="2438400"/>
          <p14:tracePt t="45175" x="2284413" y="2408238"/>
          <p14:tracePt t="45192" x="2309813" y="2408238"/>
          <p14:tracePt t="45208" x="2335213" y="2408238"/>
          <p14:tracePt t="45225" x="2390775" y="2408238"/>
          <p14:tracePt t="45242" x="2420938" y="2373313"/>
          <p14:tracePt t="45258" x="2451100" y="2373313"/>
          <p14:tracePt t="45275" x="2476500" y="2373313"/>
          <p14:tracePt t="45278" x="2489200" y="2382838"/>
          <p14:tracePt t="45295" x="2501900" y="2395538"/>
          <p14:tracePt t="45308" x="2514600" y="2408238"/>
          <p14:tracePt t="45311" x="2514600" y="2433638"/>
          <p14:tracePt t="45325" x="2527300" y="2446338"/>
          <p14:tracePt t="45328" x="2552700" y="2446338"/>
          <p14:tracePt t="45342" x="2578100" y="2501900"/>
          <p14:tracePt t="45359" x="2590800" y="2535238"/>
          <p14:tracePt t="45375" x="2620963" y="2628900"/>
          <p14:tracePt t="45392" x="2654300" y="2765425"/>
          <p14:tracePt t="45408" x="2654300" y="2820988"/>
          <p14:tracePt t="45425" x="2654300" y="2909888"/>
          <p14:tracePt t="45442" x="2654300" y="2973388"/>
          <p14:tracePt t="45458" x="2654300" y="3028950"/>
          <p14:tracePt t="45475" x="2654300" y="3054350"/>
          <p14:tracePt t="45478" x="2646363" y="3067050"/>
          <p14:tracePt t="45492" x="2636838" y="3079750"/>
          <p14:tracePt t="45495" x="2624138" y="3092450"/>
          <p14:tracePt t="45508" x="2595563" y="3117850"/>
          <p14:tracePt t="45525" x="2570163" y="3117850"/>
          <p14:tracePt t="45528" x="2540000" y="3152775"/>
          <p14:tracePt t="45541" x="2471738" y="3186113"/>
          <p14:tracePt t="45559" x="2411413" y="3211513"/>
          <p14:tracePt t="45575" x="2322513" y="3271838"/>
          <p14:tracePt t="45591" x="2266950" y="3302000"/>
          <p14:tracePt t="45608" x="2208213" y="3330575"/>
          <p14:tracePt t="45625" x="2139950" y="3365500"/>
          <p14:tracePt t="45642" x="2114550" y="3365500"/>
          <p14:tracePt t="45687" x="2084388" y="3365500"/>
          <p14:tracePt t="45703" x="2020888" y="3365500"/>
          <p14:tracePt t="45711" x="1995488" y="3365500"/>
          <p14:tracePt t="45724" x="1970088" y="3365500"/>
          <p14:tracePt t="45727" x="1957388" y="3355975"/>
          <p14:tracePt t="45742" x="1879600" y="3284538"/>
          <p14:tracePt t="45759" x="1782763" y="3216275"/>
          <p14:tracePt t="45777" x="1620838" y="3143250"/>
          <p14:tracePt t="45792" x="1590675" y="3130550"/>
          <p14:tracePt t="45809" x="1577975" y="3117850"/>
          <p14:tracePt t="45825" x="1552575" y="3092450"/>
          <p14:tracePt t="45842" x="1527175" y="3092450"/>
          <p14:tracePt t="45887" x="1497013" y="3092450"/>
          <p14:tracePt t="45927" x="1484313" y="3079750"/>
          <p14:tracePt t="45959" x="1484313" y="3054350"/>
          <p14:tracePt t="45982" x="1497013" y="3008313"/>
          <p14:tracePt t="46007" x="1544638" y="2990850"/>
          <p14:tracePt t="46023" x="1557338" y="2978150"/>
          <p14:tracePt t="46031" x="1582738" y="2978150"/>
          <p14:tracePt t="46047" x="1628775" y="2965450"/>
          <p14:tracePt t="46063" x="1641475" y="2952750"/>
          <p14:tracePt t="46080" x="1666875" y="2952750"/>
          <p14:tracePt t="46096" x="1714500" y="2935288"/>
          <p14:tracePt t="46108" x="1727200" y="2922588"/>
          <p14:tracePt t="46125" x="1752600" y="2922588"/>
          <p14:tracePt t="46142" x="1800225" y="2892425"/>
          <p14:tracePt t="46159" x="1812925" y="2863850"/>
          <p14:tracePt t="46175" x="1858963" y="2846388"/>
          <p14:tracePt t="46191" x="1858963" y="2820988"/>
          <p14:tracePt t="46207" x="1919288" y="2790825"/>
          <p14:tracePt t="46225" x="1944688" y="2765425"/>
          <p14:tracePt t="46241" x="1960563" y="2717800"/>
          <p14:tracePt t="46257" x="1973263" y="2705100"/>
          <p14:tracePt t="46275" x="1985963" y="2692400"/>
          <p14:tracePt t="46291" x="2028825" y="2679700"/>
          <p14:tracePt t="46308" x="2038350" y="2667000"/>
          <p14:tracePt t="46327" x="2063750" y="2667000"/>
          <p14:tracePt t="46383" x="2076450" y="2667000"/>
          <p14:tracePt t="46392" x="2089150" y="2667000"/>
          <p14:tracePt t="46423" x="2114550" y="2667000"/>
          <p14:tracePt t="46447" x="2127250" y="2654300"/>
          <p14:tracePt t="46455" x="2139950" y="2641600"/>
          <p14:tracePt t="46472" x="2165350" y="2641600"/>
          <p14:tracePt t="46479" x="2190750" y="2641600"/>
          <p14:tracePt t="46495" x="2220913" y="2641600"/>
          <p14:tracePt t="46519" x="2246313" y="2641600"/>
          <p14:tracePt t="46535" x="2276475" y="2641600"/>
          <p14:tracePt t="46543" x="2301875" y="2641600"/>
          <p14:tracePt t="46560" x="2378075" y="2689225"/>
          <p14:tracePt t="46576" x="2395538" y="2735263"/>
          <p14:tracePt t="46592" x="2424113" y="2765425"/>
          <p14:tracePt t="46609" x="2454275" y="2795588"/>
          <p14:tracePt t="46625" x="2476500" y="2820988"/>
          <p14:tracePt t="46642" x="2489200" y="2833688"/>
          <p14:tracePt t="46658" x="2514600" y="2884488"/>
          <p14:tracePt t="46679" x="2514600" y="2909888"/>
          <p14:tracePt t="46703" x="2514600" y="2940050"/>
          <p14:tracePt t="46728" x="2514600" y="2965450"/>
          <p14:tracePt t="46751" x="2514600" y="2995613"/>
          <p14:tracePt t="46767" x="2505075" y="3041650"/>
          <p14:tracePt t="46783" x="2476500" y="3071813"/>
          <p14:tracePt t="46792" x="2428875" y="3084513"/>
          <p14:tracePt t="46799" x="2416175" y="3097213"/>
          <p14:tracePt t="46808" x="2386013" y="3127375"/>
          <p14:tracePt t="46825" x="2335213" y="3127375"/>
          <p14:tracePt t="46841" x="2238375" y="3160713"/>
          <p14:tracePt t="46859" x="2211388" y="3160713"/>
          <p14:tracePt t="46862" x="2182813" y="3160713"/>
          <p14:tracePt t="46875" x="2135188" y="3173413"/>
          <p14:tracePt t="46892" x="2089150" y="3190875"/>
          <p14:tracePt t="46909" x="2063750" y="3190875"/>
          <p14:tracePt t="46911" x="2038350" y="3190875"/>
          <p14:tracePt t="46925" x="2008188" y="3190875"/>
          <p14:tracePt t="46928" x="1982788" y="3190875"/>
          <p14:tracePt t="46942" x="1952625" y="3190875"/>
          <p14:tracePt t="46960" x="1901825" y="3190875"/>
          <p14:tracePt t="46976" x="1871663" y="3190875"/>
          <p14:tracePt t="46993" x="1858963" y="3182938"/>
          <p14:tracePt t="47008" x="1825625" y="3170238"/>
          <p14:tracePt t="47025" x="1812925" y="3155950"/>
          <p14:tracePt t="47042" x="1800225" y="3117850"/>
          <p14:tracePt t="47058" x="1785938" y="3109913"/>
          <p14:tracePt t="47075" x="1760538" y="3054350"/>
          <p14:tracePt t="47092" x="1760538" y="3003550"/>
          <p14:tracePt t="47094" x="1760538" y="2973388"/>
          <p14:tracePt t="47109" x="1760538" y="2947988"/>
          <p14:tracePt t="47112" x="1760538" y="2917825"/>
          <p14:tracePt t="47125" x="1760538" y="2892425"/>
          <p14:tracePt t="47128" x="1760538" y="2867025"/>
          <p14:tracePt t="47142" x="1760538" y="2811463"/>
          <p14:tracePt t="47157" x="1785938" y="2752725"/>
          <p14:tracePt t="47175" x="1816100" y="2697163"/>
          <p14:tracePt t="47192" x="1833563" y="2620963"/>
          <p14:tracePt t="47208" x="1854200" y="2598738"/>
          <p14:tracePt t="47224" x="1866900" y="2560638"/>
          <p14:tracePt t="47241" x="1909763" y="2519363"/>
          <p14:tracePt t="47257" x="1935163" y="2492375"/>
          <p14:tracePt t="47274" x="1960563" y="2441575"/>
          <p14:tracePt t="47291" x="1990725" y="2408238"/>
          <p14:tracePt t="47295" x="2020888" y="2378075"/>
          <p14:tracePt t="47308" x="2066925" y="2365375"/>
          <p14:tracePt t="47311" x="2079625" y="2352675"/>
          <p14:tracePt t="47326" x="2139950" y="2292350"/>
          <p14:tracePt t="47342" x="2233613" y="2263775"/>
          <p14:tracePt t="47360" x="2289175" y="2233613"/>
          <p14:tracePt t="47374" x="2327275" y="2220913"/>
          <p14:tracePt t="47393" x="2339975" y="2208213"/>
          <p14:tracePt t="47415" x="2365375" y="2208213"/>
          <p14:tracePt t="47447" x="2428875" y="2208213"/>
          <p14:tracePt t="47463" x="2459038" y="2208213"/>
          <p14:tracePt t="47480" x="2484438" y="2208213"/>
          <p14:tracePt t="47487" x="2530475" y="2220913"/>
          <p14:tracePt t="47495" x="2560638" y="2251075"/>
          <p14:tracePt t="47508" x="2560638" y="2276475"/>
          <p14:tracePt t="47511" x="2560638" y="2306638"/>
          <p14:tracePt t="47525" x="2590800" y="2335213"/>
          <p14:tracePt t="47528" x="2590800" y="2398713"/>
          <p14:tracePt t="47542" x="2624138" y="2492375"/>
          <p14:tracePt t="47560" x="2624138" y="2547938"/>
          <p14:tracePt t="47576" x="2654300" y="2578100"/>
          <p14:tracePt t="47593" x="2654300" y="2603500"/>
          <p14:tracePt t="47607" x="2654300" y="2633663"/>
          <p14:tracePt t="47639" x="2654300" y="2659063"/>
          <p14:tracePt t="47655" x="2654300" y="2689225"/>
          <p14:tracePt t="47680" x="2654300" y="2714625"/>
          <p14:tracePt t="47687" x="2654300" y="2727325"/>
          <p14:tracePt t="47695" x="2646363" y="2752725"/>
          <p14:tracePt t="47708" x="2633663" y="2765425"/>
          <p14:tracePt t="47711" x="2633663" y="2790825"/>
          <p14:tracePt t="47725" x="2624138" y="2803525"/>
          <p14:tracePt t="47727" x="2611438" y="2816225"/>
          <p14:tracePt t="47743" x="2611438" y="2841625"/>
          <p14:tracePt t="47767" x="2582863" y="2871788"/>
          <p14:tracePt t="47807" x="2582863" y="2897188"/>
          <p14:tracePt t="47822" x="2570163" y="2909888"/>
          <p14:tracePt t="47831" x="2555875" y="2922588"/>
          <p14:tracePt t="47841" x="2543175" y="2935288"/>
          <p14:tracePt t="47858" x="2517775" y="2935288"/>
          <p14:tracePt t="47874" x="2492375" y="2957513"/>
          <p14:tracePt t="47891" x="2454275" y="2970213"/>
          <p14:tracePt t="47894" x="2446338" y="2982913"/>
          <p14:tracePt t="47912" x="2416175" y="3011488"/>
          <p14:tracePt t="47926" x="2360613" y="3041650"/>
          <p14:tracePt t="47942" x="2330450" y="3041650"/>
          <p14:tracePt t="47958" x="2276475" y="3071813"/>
          <p14:tracePt t="47983" x="2246313" y="3071813"/>
          <p14:tracePt t="47999" x="2220913" y="3071813"/>
          <p14:tracePt t="48008" x="2195513" y="3071813"/>
          <p14:tracePt t="48025" x="2165350" y="3071813"/>
          <p14:tracePt t="48041" x="2139950" y="3071813"/>
          <p14:tracePt t="48058" x="2109788" y="3071813"/>
          <p14:tracePt t="48075" x="2084388" y="3071813"/>
          <p14:tracePt t="48112" x="2058988" y="3071813"/>
          <p14:tracePt t="48183" x="2046288" y="3063875"/>
          <p14:tracePt t="48215" x="2033588" y="3049588"/>
          <p14:tracePt t="48231" x="2020888" y="3036888"/>
          <p14:tracePt t="48248" x="2020888" y="3011488"/>
          <p14:tracePt t="48254" x="2020888" y="2986088"/>
          <p14:tracePt t="48263" x="2008188" y="2973388"/>
          <p14:tracePt t="48274" x="1995488" y="2960688"/>
          <p14:tracePt t="48278" x="1995488" y="2935288"/>
          <p14:tracePt t="48291" x="1995488" y="2909888"/>
          <p14:tracePt t="48294" x="1995488" y="2879725"/>
          <p14:tracePt t="48308" x="1995488" y="2854325"/>
          <p14:tracePt t="48325" x="1995488" y="2828925"/>
          <p14:tracePt t="48341" x="1995488" y="2798763"/>
          <p14:tracePt t="48344" x="2003425" y="2786063"/>
          <p14:tracePt t="48358" x="2016125" y="2773363"/>
          <p14:tracePt t="48431" x="2028825" y="2765425"/>
          <p14:tracePt t="48471" x="2054225" y="2765425"/>
          <p14:tracePt t="48511" x="2079625" y="2765425"/>
          <p14:tracePt t="48518" x="2109788" y="2730500"/>
          <p14:tracePt t="48527" x="2139950" y="2730500"/>
          <p14:tracePt t="48542" x="2216150" y="2689225"/>
          <p14:tracePt t="48559" x="2263775" y="2671763"/>
          <p14:tracePt t="48574" x="2289175" y="2646363"/>
          <p14:tracePt t="48592" x="2314575" y="2646363"/>
          <p14:tracePt t="48608" x="2339975" y="2646363"/>
          <p14:tracePt t="48624" x="2365375" y="2646363"/>
          <p14:tracePt t="48663" x="2395538" y="2646363"/>
          <p14:tracePt t="48670" x="2420938" y="2646363"/>
          <p14:tracePt t="48687" x="2451100" y="2671763"/>
          <p14:tracePt t="48695" x="2479675" y="2705100"/>
          <p14:tracePt t="48708" x="2573338" y="2760663"/>
          <p14:tracePt t="48712" x="2586038" y="2770188"/>
          <p14:tracePt t="48726" x="2624138" y="2811463"/>
          <p14:tracePt t="48741" x="2654300" y="2871788"/>
          <p14:tracePt t="48744" x="2654300" y="2897188"/>
          <p14:tracePt t="48758" x="2667000" y="2909888"/>
          <p14:tracePt t="48776" x="2679700" y="2922588"/>
          <p14:tracePt t="48831" x="2671763" y="2960688"/>
          <p14:tracePt t="48855" x="2641600" y="2960688"/>
          <p14:tracePt t="48862" x="2628900" y="2973388"/>
          <p14:tracePt t="48874" x="2616200" y="2986088"/>
          <p14:tracePt t="48891" x="2560638" y="3016250"/>
          <p14:tracePt t="48894" x="2535238" y="3016250"/>
          <p14:tracePt t="48909" x="2522538" y="3028950"/>
          <p14:tracePt t="48912" x="2463800" y="3059113"/>
          <p14:tracePt t="48924" x="2451100" y="3071813"/>
          <p14:tracePt t="48927" x="2424113" y="3097213"/>
          <p14:tracePt t="48941" x="2347913" y="3114675"/>
          <p14:tracePt t="48960" x="2314575" y="3127375"/>
          <p14:tracePt t="48975" x="2216150" y="3160713"/>
          <p14:tracePt t="48993" x="2190750" y="3160713"/>
          <p14:tracePt t="49008" x="2160588" y="3160713"/>
          <p14:tracePt t="49025" x="2135188" y="3160713"/>
          <p14:tracePt t="49041" x="2109788" y="3160713"/>
          <p14:tracePt t="49059" x="2079625" y="3160713"/>
          <p14:tracePt t="49062" x="2054225" y="3160713"/>
          <p14:tracePt t="49079" x="2025650" y="3160713"/>
          <p14:tracePt t="49112" x="2016125" y="3152775"/>
          <p14:tracePt t="49127" x="2003425" y="3140075"/>
          <p14:tracePt t="49143" x="1960563" y="3127375"/>
          <p14:tracePt t="49159" x="1960563" y="3097213"/>
          <p14:tracePt t="49167" x="1960563" y="3071813"/>
          <p14:tracePt t="49175" x="1960563" y="3046413"/>
          <p14:tracePt t="49192" x="1935163" y="3021013"/>
          <p14:tracePt t="49208" x="1906588" y="2965450"/>
          <p14:tracePt t="49225" x="1906588" y="2909888"/>
          <p14:tracePt t="49241" x="1906588" y="2884488"/>
          <p14:tracePt t="49258" x="1906588" y="2854325"/>
          <p14:tracePt t="49275" x="1906588" y="2828925"/>
          <p14:tracePt t="49278" x="1906588" y="2798763"/>
          <p14:tracePt t="49303" x="1906588" y="2773363"/>
          <p14:tracePt t="49407" x="1914525" y="2760663"/>
          <p14:tracePt t="49423" x="1939925" y="2760663"/>
          <p14:tracePt t="49431" x="1985963" y="2744788"/>
          <p14:tracePt t="49441" x="1998663" y="2735263"/>
          <p14:tracePt t="49458" x="2041525" y="2717800"/>
          <p14:tracePt t="49474" x="2079625" y="2709863"/>
          <p14:tracePt t="49491" x="2157413" y="2663825"/>
          <p14:tracePt t="49508" x="2170113" y="2616200"/>
          <p14:tracePt t="49525" x="2198688" y="2616200"/>
          <p14:tracePt t="49527" x="2211388" y="2603500"/>
          <p14:tracePt t="49647" x="2238375" y="2603500"/>
          <p14:tracePt t="49663" x="2266950" y="2628900"/>
          <p14:tracePt t="49679" x="2279650" y="2676525"/>
          <p14:tracePt t="49686" x="2292350" y="2689225"/>
          <p14:tracePt t="49695" x="2305050" y="2730500"/>
          <p14:tracePt t="49709" x="2317750" y="2740025"/>
          <p14:tracePt t="49712" x="2317750" y="2765425"/>
          <p14:tracePt t="49724" x="2335213" y="2811463"/>
          <p14:tracePt t="49741" x="2365375" y="2846388"/>
          <p14:tracePt t="50015" x="2344738" y="2846388"/>
          <p14:tracePt t="50031" x="2330450" y="2854325"/>
          <p14:tracePt t="50055" x="2317750" y="2867025"/>
          <p14:tracePt t="50062" x="2305050" y="2879725"/>
          <p14:tracePt t="50807" x="2314575" y="2892425"/>
          <p14:tracePt t="50815" x="2339975" y="2892425"/>
          <p14:tracePt t="50824" x="2365375" y="2892425"/>
          <p14:tracePt t="50841" x="2420938" y="2892425"/>
          <p14:tracePt t="50857" x="2514600" y="2892425"/>
          <p14:tracePt t="50875" x="2540000" y="2892425"/>
          <p14:tracePt t="50891" x="2565400" y="2892425"/>
          <p14:tracePt t="50974" x="2595563" y="2892425"/>
          <p14:tracePt t="50982" x="2641600" y="2909888"/>
          <p14:tracePt t="50992" x="2654300" y="2917825"/>
          <p14:tracePt t="51008" x="2679700" y="2947988"/>
          <p14:tracePt t="51024" x="2705100" y="2947988"/>
          <p14:tracePt t="51041" x="2735263" y="2947988"/>
          <p14:tracePt t="51152" x="2760663" y="2947988"/>
          <p14:tracePt t="51167" x="2790825" y="2947988"/>
          <p14:tracePt t="51182" x="2836863" y="2965450"/>
          <p14:tracePt t="51231" x="2846388" y="2973388"/>
          <p14:tracePt t="51263" x="2874963" y="3003550"/>
          <p14:tracePt t="51279" x="2901950" y="3003550"/>
          <p14:tracePt t="51287" x="2914650" y="3016250"/>
          <p14:tracePt t="51295" x="2927350" y="3024188"/>
          <p14:tracePt t="51319" x="2952750" y="3024188"/>
          <p14:tracePt t="51343" x="2978150" y="3024188"/>
          <p14:tracePt t="51357" x="3008313" y="3024188"/>
          <p14:tracePt t="51376" x="3033713" y="3024188"/>
          <p14:tracePt t="51399" x="3062288" y="3024188"/>
          <p14:tracePt t="51431" x="3087688" y="3024188"/>
          <p14:tracePt t="51455" x="3114675" y="3024188"/>
          <p14:tracePt t="51462" x="3143250" y="3024188"/>
          <p14:tracePt t="51479" x="3228975" y="3024188"/>
          <p14:tracePt t="51491" x="3313113" y="3024188"/>
          <p14:tracePt t="51495" x="3378200" y="3024188"/>
          <p14:tracePt t="51508" x="3424238" y="3024188"/>
          <p14:tracePt t="51511" x="3471863" y="3024188"/>
          <p14:tracePt t="51524" x="3497263" y="3024188"/>
          <p14:tracePt t="51527" x="3522663" y="3024188"/>
          <p14:tracePt t="51919" x="3479800" y="3041650"/>
          <p14:tracePt t="52296" x="3471863" y="3054350"/>
          <p14:tracePt t="52327" x="3446463" y="3054350"/>
          <p14:tracePt t="53088" x="3381375" y="3054350"/>
          <p14:tracePt t="53095" x="3352800" y="3054350"/>
          <p14:tracePt t="53108" x="3327400" y="3054350"/>
          <p14:tracePt t="153855" x="3313113" y="3046413"/>
          <p14:tracePt t="153863" x="3322638" y="3033713"/>
          <p14:tracePt t="153871" x="3335338" y="3021013"/>
          <p14:tracePt t="153886" x="3386138" y="2995613"/>
          <p14:tracePt t="153903" x="3424238" y="2986088"/>
          <p14:tracePt t="153919" x="3454400" y="2952750"/>
          <p14:tracePt t="153935" x="3565525" y="2940050"/>
          <p14:tracePt t="153959" x="3578225" y="2927350"/>
          <p14:tracePt t="153983" x="3590925" y="2914650"/>
          <p14:tracePt t="154111" x="3603625" y="2901950"/>
          <p14:tracePt t="154119" x="3629025" y="2876550"/>
          <p14:tracePt t="154135" x="3705225" y="2859088"/>
          <p14:tracePt t="154153" x="3751263" y="2841625"/>
          <p14:tracePt t="154169" x="3803650" y="2816225"/>
          <p14:tracePt t="154185" x="3829050" y="2795588"/>
          <p14:tracePt t="154201" x="3871913" y="2778125"/>
          <p14:tracePt t="154218" x="3879850" y="2770188"/>
          <p14:tracePt t="154247" x="3905250" y="2770188"/>
          <p14:tracePt t="154263" x="3935413" y="2770188"/>
          <p14:tracePt t="154272" x="3960813" y="2770188"/>
          <p14:tracePt t="154287" x="3990975" y="2770188"/>
          <p14:tracePt t="154302" x="4016375" y="2770188"/>
          <p14:tracePt t="154336" x="4041775" y="2770188"/>
          <p14:tracePt t="154383" x="4054475" y="2757488"/>
          <p14:tracePt t="154479" x="4067175" y="2744788"/>
          <p14:tracePt t="154486" x="4092575" y="2744788"/>
          <p14:tracePt t="154511" x="4160838" y="2773363"/>
          <p14:tracePt t="154520" x="4189413" y="2773363"/>
          <p14:tracePt t="154527" x="4254500" y="2773363"/>
          <p14:tracePt t="154536" x="4313238" y="2773363"/>
          <p14:tracePt t="154552" x="4406900" y="2773363"/>
          <p14:tracePt t="154569" x="4495800" y="2773363"/>
          <p14:tracePt t="154585" x="4589463" y="2773363"/>
          <p14:tracePt t="154603" x="4679950" y="2773363"/>
          <p14:tracePt t="154606" x="4743450" y="2773363"/>
          <p14:tracePt t="154619" x="4768850" y="2773363"/>
          <p14:tracePt t="154636" x="4824413" y="2773363"/>
          <p14:tracePt t="154653" x="4854575" y="2803525"/>
          <p14:tracePt t="154656" x="4883150" y="2803525"/>
          <p14:tracePt t="154668" x="4908550" y="2803525"/>
          <p14:tracePt t="154687" x="4933950" y="2803525"/>
          <p14:tracePt t="154701" x="4964113" y="2803525"/>
          <p14:tracePt t="154743" x="5011738" y="2790825"/>
          <p14:tracePt t="154767" x="5040313" y="2760663"/>
          <p14:tracePt t="154775" x="5053013" y="2747963"/>
          <p14:tracePt t="154791" x="5095875" y="2722563"/>
          <p14:tracePt t="154855" x="5108575" y="2692400"/>
          <p14:tracePt t="154878" x="5138738" y="2663825"/>
          <p14:tracePt t="155079" x="5138738" y="2633663"/>
          <p14:tracePt t="155086" x="5118100" y="2633663"/>
          <p14:tracePt t="155102" x="5087938" y="2633663"/>
          <p14:tracePt t="155119" x="5037138" y="2633663"/>
          <p14:tracePt t="155136" x="5006975" y="2633663"/>
          <p14:tracePt t="155152" x="4951413" y="2633663"/>
          <p14:tracePt t="155169" x="4900613" y="2633663"/>
          <p14:tracePt t="155184" x="4806950" y="2633663"/>
          <p14:tracePt t="155201" x="4670425" y="2633663"/>
          <p14:tracePt t="155218" x="4548188" y="2633663"/>
          <p14:tracePt t="155235" x="4373563" y="2633663"/>
          <p14:tracePt t="155238" x="4287838" y="2633663"/>
          <p14:tracePt t="155252" x="4143375" y="2633663"/>
          <p14:tracePt t="155255" x="4029075" y="2633663"/>
          <p14:tracePt t="155269" x="3913188" y="2633663"/>
          <p14:tracePt t="155272" x="3849688" y="2633663"/>
          <p14:tracePt t="155286" x="3624263" y="2633663"/>
          <p14:tracePt t="155302" x="3475038" y="2633663"/>
          <p14:tracePt t="155319" x="3352800" y="2633663"/>
          <p14:tracePt t="155335" x="3275013" y="2633663"/>
          <p14:tracePt t="155352" x="3249613" y="2633663"/>
          <p14:tracePt t="155440" x="3224213" y="2633663"/>
          <p14:tracePt t="155446" x="3194050" y="2633663"/>
          <p14:tracePt t="155455" x="3084513" y="2598738"/>
          <p14:tracePt t="155469" x="3021013" y="2598738"/>
          <p14:tracePt t="155473" x="2955925" y="2598738"/>
          <p14:tracePt t="155486" x="2782888" y="2560638"/>
          <p14:tracePt t="155503" x="2628900" y="2522538"/>
          <p14:tracePt t="155519" x="2446338" y="2505075"/>
          <p14:tracePt t="155537" x="2335213" y="2489200"/>
          <p14:tracePt t="155552" x="2246313" y="2489200"/>
          <p14:tracePt t="155569" x="2190750" y="2489200"/>
          <p14:tracePt t="155586" x="2135188" y="2489200"/>
          <p14:tracePt t="155602" x="2084388" y="2489200"/>
          <p14:tracePt t="155619" x="1990725" y="2489200"/>
          <p14:tracePt t="155635" x="1901825" y="2489200"/>
          <p14:tracePt t="155639" x="1876425" y="2489200"/>
          <p14:tracePt t="155652" x="1812925" y="2489200"/>
          <p14:tracePt t="155654" x="1747838" y="2489200"/>
          <p14:tracePt t="155670" x="1654175" y="2489200"/>
          <p14:tracePt t="155686" x="1565275" y="2489200"/>
          <p14:tracePt t="155701" x="1539875" y="2489200"/>
          <p14:tracePt t="155718" x="1509713" y="2489200"/>
          <p14:tracePt t="155775" x="1484313" y="2489200"/>
          <p14:tracePt t="155791" x="1454150" y="2489200"/>
          <p14:tracePt t="155799" x="1428750" y="2489200"/>
          <p14:tracePt t="155807" x="1365250" y="2489200"/>
          <p14:tracePt t="155818" x="1339850" y="2489200"/>
          <p14:tracePt t="155835" x="1212850" y="2489200"/>
          <p14:tracePt t="155838" x="1149350" y="2489200"/>
          <p14:tracePt t="155851" x="1119188" y="2489200"/>
          <p14:tracePt t="155855" x="1055688" y="2489200"/>
          <p14:tracePt t="155868" x="990600" y="2489200"/>
          <p14:tracePt t="155871" x="965200" y="2489200"/>
          <p14:tracePt t="155886" x="939800" y="2489200"/>
          <p14:tracePt t="155936" x="909638" y="2489200"/>
          <p14:tracePt t="156111" x="896938" y="2479675"/>
          <p14:tracePt t="156135" x="896938" y="2454275"/>
          <p14:tracePt t="156142" x="896938" y="2425700"/>
          <p14:tracePt t="156151" x="889000" y="2413000"/>
          <p14:tracePt t="156168" x="833438" y="2357438"/>
          <p14:tracePt t="156185" x="820738" y="2322513"/>
          <p14:tracePt t="156202" x="820738" y="2266950"/>
          <p14:tracePt t="156218" x="820738" y="2173288"/>
          <p14:tracePt t="156235" x="820738" y="2122488"/>
          <p14:tracePt t="156238" x="790575" y="2089150"/>
          <p14:tracePt t="156251" x="790575" y="2063750"/>
          <p14:tracePt t="156270" x="790575" y="2008188"/>
          <p14:tracePt t="156303" x="790575" y="1982788"/>
          <p14:tracePt t="156310" x="800100" y="1970088"/>
          <p14:tracePt t="156343" x="808038" y="1957388"/>
          <p14:tracePt t="156367" x="820738" y="1944688"/>
          <p14:tracePt t="156383" x="846138" y="1944688"/>
          <p14:tracePt t="156431" x="876300" y="1944688"/>
          <p14:tracePt t="156447" x="901700" y="1944688"/>
          <p14:tracePt t="156455" x="927100" y="1944688"/>
          <p14:tracePt t="156471" x="957263" y="1944688"/>
          <p14:tracePt t="156487" x="1012825" y="1944688"/>
          <p14:tracePt t="156501" x="1119188" y="1944688"/>
          <p14:tracePt t="156505" x="1182688" y="1944688"/>
          <p14:tracePt t="156518" x="1352550" y="1944688"/>
          <p14:tracePt t="156536" x="1481138" y="1944688"/>
          <p14:tracePt t="156551" x="1651000" y="1944688"/>
          <p14:tracePt t="156568" x="1760538" y="1944688"/>
          <p14:tracePt t="156585" x="1892300" y="1944688"/>
          <p14:tracePt t="156602" x="2028825" y="1909763"/>
          <p14:tracePt t="156619" x="2101850" y="1909763"/>
          <p14:tracePt t="156622" x="2165350" y="1909763"/>
          <p14:tracePt t="156635" x="2211388" y="1893888"/>
          <p14:tracePt t="156638" x="2259013" y="1876425"/>
          <p14:tracePt t="156652" x="2289175" y="1876425"/>
          <p14:tracePt t="156655" x="2314575" y="1876425"/>
          <p14:tracePt t="156669" x="2378075" y="1876425"/>
          <p14:tracePt t="156672" x="2408238" y="1846263"/>
          <p14:tracePt t="156686" x="2543175" y="1846263"/>
          <p14:tracePt t="156702" x="2697163" y="1812925"/>
          <p14:tracePt t="156719" x="2854325" y="1774825"/>
          <p14:tracePt t="156735" x="3024188" y="1774825"/>
          <p14:tracePt t="156752" x="3155950" y="1739900"/>
          <p14:tracePt t="156768" x="3327400" y="1739900"/>
          <p14:tracePt t="156784" x="3500438" y="1739900"/>
          <p14:tracePt t="156802" x="3671888" y="1739900"/>
          <p14:tracePt t="156819" x="3875088" y="1739900"/>
          <p14:tracePt t="156822" x="3960813" y="1739900"/>
          <p14:tracePt t="156835" x="4079875" y="1739900"/>
          <p14:tracePt t="156838" x="4194175" y="1739900"/>
          <p14:tracePt t="156852" x="4257675" y="1739900"/>
          <p14:tracePt t="156855" x="4364038" y="1739900"/>
          <p14:tracePt t="156868" x="4535488" y="1739900"/>
          <p14:tracePt t="156871" x="4649788" y="1739900"/>
          <p14:tracePt t="156885" x="4764088" y="1739900"/>
          <p14:tracePt t="156888" x="4908550" y="1739900"/>
          <p14:tracePt t="156901" x="5118100" y="1739900"/>
          <p14:tracePt t="156918" x="5343525" y="1701800"/>
          <p14:tracePt t="156935" x="5411788" y="1668463"/>
          <p14:tracePt t="156936" x="5475288" y="1668463"/>
          <p14:tracePt t="156951" x="5653088" y="1628775"/>
          <p14:tracePt t="156968" x="5784850" y="1628775"/>
          <p14:tracePt t="156984" x="6022975" y="1587500"/>
          <p14:tracePt t="157001" x="6369050" y="1587500"/>
          <p14:tracePt t="157017" x="6708775" y="1587500"/>
          <p14:tracePt t="157036" x="6992938" y="1587500"/>
          <p14:tracePt t="157039" x="7164388" y="1587500"/>
          <p14:tracePt t="157051" x="7278688" y="1587500"/>
          <p14:tracePt t="157054" x="7392988" y="1587500"/>
          <p14:tracePt t="157068" x="7512050" y="1587500"/>
          <p14:tracePt t="157071" x="7577138" y="1587500"/>
          <p14:tracePt t="157086" x="7797800" y="1587500"/>
          <p14:tracePt t="157101" x="8027988" y="1587500"/>
          <p14:tracePt t="157117" x="8261350" y="1587500"/>
          <p14:tracePt t="157135" x="8461375" y="1587500"/>
          <p14:tracePt t="157152" x="8750300" y="1587500"/>
          <p14:tracePt t="157169" x="9117013" y="1587500"/>
          <p14:tracePt t="157185" x="9580563" y="1676400"/>
          <p14:tracePt t="157202" x="9980613" y="1722438"/>
          <p14:tracePt t="157219" x="10388600" y="1812925"/>
          <p14:tracePt t="157222" x="10558463" y="1812925"/>
          <p14:tracePt t="157235" x="10672763" y="1812925"/>
          <p14:tracePt t="157238" x="10737850" y="1812925"/>
          <p14:tracePt t="157252" x="10763250" y="1812925"/>
          <p14:tracePt t="157383" x="10791825" y="1812925"/>
          <p14:tracePt t="157471" x="10801350" y="1825625"/>
          <p14:tracePt t="157487" x="10801350" y="1851025"/>
          <p14:tracePt t="157495" x="10834688" y="1881188"/>
          <p14:tracePt t="157511" x="10834688" y="1909763"/>
          <p14:tracePt t="157519" x="10834688" y="1935163"/>
          <p14:tracePt t="157535" x="10834688" y="1990725"/>
          <p14:tracePt t="157551" x="10834688" y="2046288"/>
          <p14:tracePt t="157568" x="10834688" y="2101850"/>
          <p14:tracePt t="157585" x="10864850" y="2228850"/>
          <p14:tracePt t="157602" x="11022013" y="2386013"/>
          <p14:tracePt t="157619" x="11234738" y="2620963"/>
          <p14:tracePt t="157622" x="11282363" y="2651125"/>
          <p14:tracePt t="157635" x="11349038" y="2684463"/>
          <p14:tracePt t="157638" x="11379200" y="2714625"/>
          <p14:tracePt t="157651" x="11409363" y="2744788"/>
          <p14:tracePt t="157654" x="11422063" y="2757488"/>
          <p14:tracePt t="157752" x="11383963" y="2798763"/>
          <p14:tracePt t="157758" x="11358563" y="2798763"/>
          <p14:tracePt t="157769" x="11328400" y="2828925"/>
          <p14:tracePt t="157785" x="11229975" y="2863850"/>
          <p14:tracePt t="157802" x="11133138" y="2901950"/>
          <p14:tracePt t="157818" x="10877550" y="2957513"/>
          <p14:tracePt t="157835" x="10660063" y="3016250"/>
          <p14:tracePt t="157839" x="10485438" y="3063875"/>
          <p14:tracePt t="157852" x="10371138" y="3063875"/>
          <p14:tracePt t="157855" x="10193338" y="3105150"/>
          <p14:tracePt t="157869" x="10077450" y="3105150"/>
          <p14:tracePt t="157871" x="9902825" y="3148013"/>
          <p14:tracePt t="157885" x="9783763" y="3148013"/>
          <p14:tracePt t="157888" x="9639300" y="3170238"/>
          <p14:tracePt t="157902" x="9375775" y="3190875"/>
          <p14:tracePt t="157918" x="9086850" y="3233738"/>
          <p14:tracePt t="157935" x="8797925" y="3233738"/>
          <p14:tracePt t="157951" x="8567738" y="3233738"/>
          <p14:tracePt t="157969" x="8397875" y="3233738"/>
          <p14:tracePt t="157985" x="8228013" y="3233738"/>
          <p14:tracePt t="158002" x="8048625" y="3233738"/>
          <p14:tracePt t="158019" x="7874000" y="3233738"/>
          <p14:tracePt t="158022" x="7759700" y="3233738"/>
          <p14:tracePt t="158035" x="7696200" y="3233738"/>
          <p14:tracePt t="158038" x="7589838" y="3233738"/>
          <p14:tracePt t="158052" x="7473950" y="3233738"/>
          <p14:tracePt t="158055" x="7304088" y="3233738"/>
          <p14:tracePt t="158068" x="7240588" y="3233738"/>
          <p14:tracePt t="158071" x="7108825" y="3233738"/>
          <p14:tracePt t="158086" x="6904038" y="3233738"/>
          <p14:tracePt t="158102" x="6673850" y="3233738"/>
          <p14:tracePt t="158119" x="6445250" y="3233738"/>
          <p14:tracePt t="158136" x="6210300" y="3233738"/>
          <p14:tracePt t="158151" x="6040438" y="3233738"/>
          <p14:tracePt t="158168" x="5810250" y="3233738"/>
          <p14:tracePt t="158186" x="5637213" y="3233738"/>
          <p14:tracePt t="158202" x="5402263" y="3233738"/>
          <p14:tracePt t="158218" x="5232400" y="3233738"/>
          <p14:tracePt t="158235" x="5080000" y="3271838"/>
          <p14:tracePt t="158238" x="5014913" y="3271838"/>
          <p14:tracePt t="158252" x="4951413" y="3271838"/>
          <p14:tracePt t="158255" x="4887913" y="3271838"/>
          <p14:tracePt t="158269" x="4802188" y="3271838"/>
          <p14:tracePt t="158272" x="4738688" y="3271838"/>
          <p14:tracePt t="158285" x="4708525" y="3302000"/>
          <p14:tracePt t="158287" x="4683125" y="3302000"/>
          <p14:tracePt t="158302" x="4573588" y="3314700"/>
          <p14:tracePt t="158319" x="4560888" y="3327400"/>
          <p14:tracePt t="158336" x="4508500" y="3327400"/>
          <p14:tracePt t="158351" x="4454525" y="3327400"/>
          <p14:tracePt t="158368" x="4360863" y="3327400"/>
          <p14:tracePt t="158385" x="4270375" y="3327400"/>
          <p14:tracePt t="158402" x="4181475" y="3327400"/>
          <p14:tracePt t="158418" x="4087813" y="3327400"/>
          <p14:tracePt t="158434" x="3998913" y="3327400"/>
          <p14:tracePt t="158451" x="3905250" y="3297238"/>
          <p14:tracePt t="158455" x="3841750" y="3297238"/>
          <p14:tracePt t="158468" x="3778250" y="3297238"/>
          <p14:tracePt t="158471" x="3713163" y="3297238"/>
          <p14:tracePt t="158485" x="3603625" y="3297238"/>
          <p14:tracePt t="158487" x="3543300" y="3297238"/>
          <p14:tracePt t="158503" x="3416300" y="3297238"/>
          <p14:tracePt t="158519" x="3317875" y="3262313"/>
          <p14:tracePt t="158537" x="3228975" y="3262313"/>
          <p14:tracePt t="158552" x="3135313" y="3228975"/>
          <p14:tracePt t="158569" x="3100388" y="3198813"/>
          <p14:tracePt t="158586" x="3046413" y="3170238"/>
          <p14:tracePt t="158602" x="3016250" y="3140075"/>
          <p14:tracePt t="158619" x="2955925" y="3109913"/>
          <p14:tracePt t="158622" x="2909888" y="3092450"/>
          <p14:tracePt t="158635" x="2841625" y="3059113"/>
          <p14:tracePt t="158638" x="2816225" y="3046413"/>
          <p14:tracePt t="158652" x="2705100" y="3028950"/>
          <p14:tracePt t="158655" x="2633663" y="2990850"/>
          <p14:tracePt t="158669" x="2586038" y="2978150"/>
          <p14:tracePt t="158671" x="2476500" y="2940050"/>
          <p14:tracePt t="158685" x="2446338" y="2940050"/>
          <p14:tracePt t="158688" x="2382838" y="2905125"/>
          <p14:tracePt t="158702" x="2289175" y="2905125"/>
          <p14:tracePt t="158718" x="2251075" y="2892425"/>
          <p14:tracePt t="158735" x="2238375" y="2879725"/>
          <p14:tracePt t="158759" x="2211388" y="2879725"/>
          <p14:tracePt t="158952" x="2165350" y="2909888"/>
          <p14:tracePt t="158959" x="2152650" y="2909888"/>
          <p14:tracePt t="158975" x="2127250" y="2935288"/>
          <p14:tracePt t="158991" x="2058988" y="2970213"/>
          <p14:tracePt t="159007" x="2028825" y="2998788"/>
          <p14:tracePt t="159019" x="1998663" y="2998788"/>
          <p14:tracePt t="159022" x="1931988" y="3033713"/>
          <p14:tracePt t="159035" x="1906588" y="3033713"/>
          <p14:tracePt t="159038" x="1838325" y="3067050"/>
          <p14:tracePt t="159052" x="1808163" y="3067050"/>
          <p14:tracePt t="159054" x="1744663" y="3067050"/>
          <p14:tracePt t="159068" x="1679575" y="3084513"/>
          <p14:tracePt t="159071" x="1651000" y="3097213"/>
          <p14:tracePt t="159085" x="1625600" y="3097213"/>
          <p14:tracePt t="159088" x="1600200" y="3097213"/>
          <p14:tracePt t="159183" x="1570038" y="3097213"/>
          <p14:tracePt t="159215" x="1544638" y="3097213"/>
          <p14:tracePt t="159231" x="1514475" y="3097213"/>
          <p14:tracePt t="159239" x="1489075" y="3097213"/>
          <p14:tracePt t="159251" x="1463675" y="3097213"/>
          <p14:tracePt t="159254" x="1433513" y="3097213"/>
          <p14:tracePt t="159831" x="1408113" y="3097213"/>
          <p14:tracePt t="159838" x="1377950" y="3130550"/>
          <p14:tracePt t="159852" x="1347788" y="3130550"/>
          <p14:tracePt t="159879" x="1322388" y="3130550"/>
          <p14:tracePt t="159895" x="1293813" y="3130550"/>
          <p14:tracePt t="159919" x="1268413" y="3130550"/>
          <p14:tracePt t="159943" x="1241425" y="3130550"/>
          <p14:tracePt t="160079" x="1212850" y="3130550"/>
          <p14:tracePt t="160103" x="1187450" y="3130550"/>
          <p14:tracePt t="160111" x="1157288" y="3130550"/>
          <p14:tracePt t="160119" x="1149350" y="3130550"/>
          <p14:tracePt t="160135" x="1081088" y="3130550"/>
          <p14:tracePt t="160151" x="1025525" y="3130550"/>
          <p14:tracePt t="160168" x="931863" y="3130550"/>
          <p14:tracePt t="160184" x="881063" y="3130550"/>
          <p14:tracePt t="160201" x="850900" y="3130550"/>
          <p14:tracePt t="160479" x="838200" y="3122613"/>
          <p14:tracePt t="160511" x="850900" y="3079750"/>
          <p14:tracePt t="160535" x="858838" y="3067050"/>
          <p14:tracePt t="160575" x="871538" y="3054350"/>
          <p14:tracePt t="161208" x="896938" y="3054350"/>
          <p14:tracePt t="161214" x="927100" y="3054350"/>
          <p14:tracePt t="161223" x="990600" y="3054350"/>
          <p14:tracePt t="161235" x="1055688" y="3054350"/>
          <p14:tracePt t="161252" x="1187450" y="3021013"/>
          <p14:tracePt t="161255" x="1255713" y="2986088"/>
          <p14:tracePt t="161268" x="1344613" y="2970213"/>
          <p14:tracePt t="161271" x="1438275" y="2952750"/>
          <p14:tracePt t="161285" x="1484313" y="2952750"/>
          <p14:tracePt t="161288" x="1570038" y="2952750"/>
          <p14:tracePt t="161301" x="1628775" y="2952750"/>
          <p14:tracePt t="161304" x="1697038" y="2917825"/>
          <p14:tracePt t="161318" x="1901825" y="2917825"/>
          <p14:tracePt t="161335" x="2011363" y="2917825"/>
          <p14:tracePt t="161354" x="2101850" y="2917825"/>
          <p14:tracePt t="161369" x="2233613" y="2884488"/>
          <p14:tracePt t="161385" x="2327275" y="2854325"/>
          <p14:tracePt t="161402" x="2420938" y="2854325"/>
          <p14:tracePt t="161418" x="2471738" y="2854325"/>
          <p14:tracePt t="161439" x="2501900" y="2854325"/>
          <p14:tracePt t="161452" x="2527300" y="2854325"/>
          <p14:tracePt t="161454" x="2555875" y="2854325"/>
          <p14:tracePt t="161468" x="2565400" y="2859088"/>
          <p14:tracePt t="161471" x="2628900" y="2922588"/>
          <p14:tracePt t="161485" x="2676525" y="2940050"/>
          <p14:tracePt t="161511" x="2689225" y="2940050"/>
          <p14:tracePt t="161671" x="2743200" y="2940050"/>
          <p14:tracePt t="161679" x="2790825" y="2940050"/>
          <p14:tracePt t="161687" x="2897188" y="2940050"/>
          <p14:tracePt t="161701" x="3067050" y="2940050"/>
          <p14:tracePt t="161704" x="3114675" y="2940050"/>
          <p14:tracePt t="161718" x="3224213" y="2909888"/>
          <p14:tracePt t="161735" x="3284538" y="2879725"/>
          <p14:tracePt t="161752" x="3355975" y="2867025"/>
          <p14:tracePt t="161769" x="3368675" y="2854325"/>
          <p14:tracePt t="161785" x="3394075" y="2854325"/>
          <p14:tracePt t="161802" x="3419475" y="2854325"/>
          <p14:tracePt t="161928" x="3433763" y="2841625"/>
          <p14:tracePt t="161952" x="3446463" y="2828925"/>
          <p14:tracePt t="161968" x="3487738" y="2816225"/>
          <p14:tracePt t="161975" x="3500438" y="2803525"/>
          <p14:tracePt t="161998" x="3525838" y="2773363"/>
          <p14:tracePt t="162015" x="3552825" y="2773363"/>
          <p14:tracePt t="162030" x="3581400" y="2773363"/>
          <p14:tracePt t="162040" x="3606800" y="2773363"/>
          <p14:tracePt t="162055" x="3636963" y="2773363"/>
          <p14:tracePt t="162068" x="3644900" y="2765425"/>
          <p14:tracePt t="162085" x="3659188" y="2752725"/>
          <p14:tracePt t="162240" x="3684588" y="2752725"/>
          <p14:tracePt t="162247" x="3794125" y="2752725"/>
          <p14:tracePt t="162255" x="3857625" y="2752725"/>
          <p14:tracePt t="162268" x="3922713" y="2752725"/>
          <p14:tracePt t="162271" x="3948113" y="2752725"/>
          <p14:tracePt t="162286" x="4003675" y="2752725"/>
          <p14:tracePt t="162407" x="4016375" y="2760663"/>
          <p14:tracePt t="162471" x="3973513" y="2803525"/>
          <p14:tracePt t="162479" x="3948113" y="2803525"/>
          <p14:tracePt t="162487" x="3922713" y="2803525"/>
          <p14:tracePt t="162501" x="3892550" y="2803525"/>
          <p14:tracePt t="162504" x="3867150" y="2803525"/>
          <p14:tracePt t="162519" x="3806825" y="2833688"/>
          <p14:tracePt t="162535" x="3756025" y="2833688"/>
          <p14:tracePt t="162552" x="3743325" y="2846388"/>
          <p14:tracePt t="162646" x="3730625" y="2854325"/>
          <p14:tracePt t="162655" x="3705225" y="2854325"/>
          <p14:tracePt t="162669" x="3675063" y="2854325"/>
          <p14:tracePt t="162672" x="3632200" y="2854325"/>
          <p14:tracePt t="162686" x="3449638" y="2808288"/>
          <p14:tracePt t="162702" x="3262313" y="2747963"/>
          <p14:tracePt t="162719" x="3097213" y="2676525"/>
          <p14:tracePt t="162735" x="2998788" y="2641600"/>
          <p14:tracePt t="162751" x="2909888" y="2641600"/>
          <p14:tracePt t="162768" x="2768600" y="2573338"/>
          <p14:tracePt t="162784" x="2679700" y="2573338"/>
          <p14:tracePt t="162802" x="2522538" y="2505075"/>
          <p14:tracePt t="162818" x="2408238" y="2471738"/>
          <p14:tracePt t="162834" x="2352675" y="2471738"/>
          <p14:tracePt t="162851" x="2327275" y="2471738"/>
          <p14:tracePt t="162854" x="2297113" y="2471738"/>
          <p14:tracePt t="162868" x="2271713" y="2471738"/>
          <p14:tracePt t="162885" x="2241550" y="2471738"/>
          <p14:tracePt t="162888" x="2216150" y="2471738"/>
          <p14:tracePt t="162902" x="2139950" y="2471738"/>
          <p14:tracePt t="162920" x="2051050" y="2509838"/>
          <p14:tracePt t="162934" x="2028825" y="2535238"/>
          <p14:tracePt t="162952" x="1985963" y="2573338"/>
          <p14:tracePt t="162968" x="1914525" y="2586038"/>
          <p14:tracePt t="162985" x="1871663" y="2628900"/>
          <p14:tracePt t="163002" x="1816100" y="2689225"/>
          <p14:tracePt t="163019" x="1803400" y="2701925"/>
          <p14:tracePt t="163022" x="1778000" y="2727325"/>
          <p14:tracePt t="163056" x="1778000" y="2757488"/>
          <p14:tracePt t="163072" x="1778000" y="2782888"/>
          <p14:tracePt t="163111" x="1785938" y="2795588"/>
          <p14:tracePt t="163119" x="1812925" y="2820988"/>
          <p14:tracePt t="163143" x="1838325" y="2820988"/>
          <p14:tracePt t="163159" x="1866900" y="2820988"/>
          <p14:tracePt t="163175" x="1892300" y="2820988"/>
          <p14:tracePt t="163182" x="1922463" y="2820988"/>
          <p14:tracePt t="163192" x="1952625" y="2851150"/>
          <p14:tracePt t="163201" x="1978025" y="2851150"/>
          <p14:tracePt t="163218" x="2071688" y="2884488"/>
          <p14:tracePt t="163235" x="2101850" y="2884488"/>
          <p14:tracePt t="163238" x="2127250" y="2884488"/>
          <p14:tracePt t="163263" x="2157413" y="2884488"/>
          <p14:tracePt t="163279" x="2182813" y="2884488"/>
          <p14:tracePt t="163295" x="2208213" y="2884488"/>
          <p14:tracePt t="163319" x="2238375" y="2884488"/>
          <p14:tracePt t="163336" x="2263775" y="2884488"/>
          <p14:tracePt t="163343" x="2292350" y="2884488"/>
          <p14:tracePt t="163367" x="2317750" y="2884488"/>
          <p14:tracePt t="163383" x="2347913" y="2859088"/>
          <p14:tracePt t="163391" x="2360613" y="2846388"/>
          <p14:tracePt t="163400" x="2360613" y="2820988"/>
          <p14:tracePt t="163419" x="2360613" y="2770188"/>
          <p14:tracePt t="163422" x="2360613" y="2740025"/>
          <p14:tracePt t="163435" x="2360613" y="2714625"/>
          <p14:tracePt t="163439" x="2335213" y="2684463"/>
          <p14:tracePt t="163451" x="2317750" y="2638425"/>
          <p14:tracePt t="163454" x="2305050" y="2624138"/>
          <p14:tracePt t="163472" x="2279650" y="2595563"/>
          <p14:tracePt t="163495" x="2266950" y="2586038"/>
          <p14:tracePt t="163511" x="2241550" y="2586038"/>
          <p14:tracePt t="163517" x="2216150" y="2586038"/>
          <p14:tracePt t="163535" x="2160588" y="2586038"/>
          <p14:tracePt t="163552" x="2105025" y="2586038"/>
          <p14:tracePt t="163567" x="2054225" y="2586038"/>
          <p14:tracePt t="163584" x="1914525" y="2651125"/>
          <p14:tracePt t="163601" x="1744663" y="2740025"/>
          <p14:tracePt t="163618" x="1646238" y="2803525"/>
          <p14:tracePt t="163633" x="1506538" y="2871788"/>
          <p14:tracePt t="163652" x="1493838" y="2884488"/>
          <p14:tracePt t="163678" x="1481138" y="2897188"/>
          <p14:tracePt t="163711" x="1481138" y="2922588"/>
          <p14:tracePt t="163727" x="1481138" y="2947988"/>
          <p14:tracePt t="163743" x="1493838" y="2995613"/>
          <p14:tracePt t="163752" x="1519238" y="2995613"/>
          <p14:tracePt t="163759" x="1547813" y="2995613"/>
          <p14:tracePt t="163768" x="1577975" y="3024188"/>
          <p14:tracePt t="163785" x="1633538" y="3024188"/>
          <p14:tracePt t="163801" x="1722438" y="3024188"/>
          <p14:tracePt t="163818" x="1747838" y="3024188"/>
          <p14:tracePt t="163834" x="1803400" y="3024188"/>
          <p14:tracePt t="163851" x="1833563" y="3024188"/>
          <p14:tracePt t="163868" x="1841500" y="3024188"/>
          <p14:tracePt t="163871" x="1854200" y="3024188"/>
          <p14:tracePt t="163884" x="1879600" y="3024188"/>
          <p14:tracePt t="163887" x="1892300" y="3016250"/>
          <p14:tracePt t="163902" x="1892300" y="2965450"/>
          <p14:tracePt t="163919" x="1892300" y="2940050"/>
          <p14:tracePt t="163935" x="1892300" y="2846388"/>
          <p14:tracePt t="163952" x="1892300" y="2790825"/>
          <p14:tracePt t="163968" x="1851025" y="2714625"/>
          <p14:tracePt t="163985" x="1812925" y="2676525"/>
          <p14:tracePt t="164002" x="1752600" y="2633663"/>
          <p14:tracePt t="164019" x="1638300" y="2565400"/>
          <p14:tracePt t="164034" x="1612900" y="2565400"/>
          <p14:tracePt t="164052" x="1557338" y="2565400"/>
          <p14:tracePt t="164055" x="1527175" y="2565400"/>
          <p14:tracePt t="164068" x="1501775" y="2565400"/>
          <p14:tracePt t="164071" x="1476375" y="2565400"/>
          <p14:tracePt t="164085" x="1446213" y="2565400"/>
          <p14:tracePt t="164088" x="1420813" y="2565400"/>
          <p14:tracePt t="164102" x="1382713" y="2573338"/>
          <p14:tracePt t="164120" x="1352550" y="2628900"/>
          <p14:tracePt t="164134" x="1352550" y="2735263"/>
          <p14:tracePt t="164151" x="1352550" y="2851150"/>
          <p14:tracePt t="164168" x="1377950" y="2986088"/>
          <p14:tracePt t="164184" x="1441450" y="3084513"/>
          <p14:tracePt t="164201" x="1544638" y="3186113"/>
          <p14:tracePt t="164218" x="1714500" y="3279775"/>
          <p14:tracePt t="164235" x="2178050" y="3373438"/>
          <p14:tracePt t="164238" x="2408238" y="3421063"/>
          <p14:tracePt t="164251" x="2662238" y="3421063"/>
          <p14:tracePt t="164254" x="2968625" y="3421063"/>
          <p14:tracePt t="164269" x="3313113" y="3421063"/>
          <p14:tracePt t="164272" x="3624263" y="3421063"/>
          <p14:tracePt t="164285" x="4006850" y="3421063"/>
          <p14:tracePt t="164288" x="4475163" y="3421063"/>
          <p14:tracePt t="164302" x="5118100" y="3322638"/>
          <p14:tracePt t="164318" x="5581650" y="3182938"/>
          <p14:tracePt t="164334" x="5776913" y="3105150"/>
          <p14:tracePt t="164351" x="5807075" y="3076575"/>
          <p14:tracePt t="164355" x="5819775" y="3063875"/>
          <p14:tracePt t="164368" x="5819775" y="3011488"/>
          <p14:tracePt t="164384" x="5819775" y="2917825"/>
          <p14:tracePt t="164401" x="5819775" y="2863850"/>
          <p14:tracePt t="164418" x="5819775" y="2836863"/>
          <p14:tracePt t="164435" x="5794375" y="2808288"/>
          <p14:tracePt t="164438" x="5746750" y="2790825"/>
          <p14:tracePt t="164451" x="5718175" y="2790825"/>
          <p14:tracePt t="164454" x="5688013" y="2760663"/>
          <p14:tracePt t="164468" x="5581650" y="2760663"/>
          <p14:tracePt t="164471" x="5534025" y="2760663"/>
          <p14:tracePt t="164485" x="5449888" y="2760663"/>
          <p14:tracePt t="164487" x="5384800" y="2760663"/>
          <p14:tracePt t="164502" x="5214938" y="2760663"/>
          <p14:tracePt t="164518" x="5105400" y="2773363"/>
          <p14:tracePt t="164535" x="5067300" y="2811463"/>
          <p14:tracePt t="164552" x="5037138" y="2841625"/>
          <p14:tracePt t="164568" x="5024438" y="2854325"/>
          <p14:tracePt t="164585" x="5024438" y="2879725"/>
          <p14:tracePt t="164601" x="5024438" y="2905125"/>
          <p14:tracePt t="164617" x="5181600" y="2960688"/>
          <p14:tracePt t="164635" x="5521325" y="2960688"/>
          <p14:tracePt t="164637" x="5691188" y="2960688"/>
          <p14:tracePt t="164651" x="5916613" y="2960688"/>
          <p14:tracePt t="164654" x="6088063" y="2960688"/>
          <p14:tracePt t="164668" x="6313488" y="2960688"/>
          <p14:tracePt t="164671" x="6435725" y="2927350"/>
          <p14:tracePt t="164685" x="6559550" y="2884488"/>
          <p14:tracePt t="164688" x="6683375" y="2841625"/>
          <p14:tracePt t="164701" x="6729413" y="2798763"/>
          <p14:tracePt t="164719" x="6759575" y="2744788"/>
          <p14:tracePt t="164736" x="6759575" y="2714625"/>
          <p14:tracePt t="164753" x="6713538" y="2667000"/>
          <p14:tracePt t="164768" x="6584950" y="2578100"/>
          <p14:tracePt t="164785" x="6248400" y="2378075"/>
          <p14:tracePt t="164802" x="5784850" y="2238375"/>
          <p14:tracePt t="164817" x="5346700" y="2097088"/>
          <p14:tracePt t="164834" x="5083175" y="2097088"/>
          <p14:tracePt t="164851" x="4930775" y="2097088"/>
          <p14:tracePt t="164854" x="4921250" y="2097088"/>
          <p14:tracePt t="164868" x="4879975" y="2106613"/>
          <p14:tracePt t="164871" x="4879975" y="2135188"/>
          <p14:tracePt t="164885" x="4879975" y="2200275"/>
          <p14:tracePt t="164887" x="4879975" y="2241550"/>
          <p14:tracePt t="164902" x="4938713" y="2360613"/>
          <p14:tracePt t="164919" x="5002213" y="2459038"/>
          <p14:tracePt t="164936" x="5113338" y="2565400"/>
          <p14:tracePt t="164951" x="5351463" y="2646363"/>
          <p14:tracePt t="164967" x="5665788" y="2667000"/>
          <p14:tracePt t="164985" x="6065838" y="2667000"/>
          <p14:tracePt t="165002" x="6516688" y="2667000"/>
          <p14:tracePt t="165018" x="6832600" y="2667000"/>
          <p14:tracePt t="165022" x="6878638" y="2641600"/>
          <p14:tracePt t="165035" x="6946900" y="2608263"/>
          <p14:tracePt t="165038" x="7048500" y="2527300"/>
          <p14:tracePt t="165050" x="7048500" y="2514600"/>
          <p14:tracePt t="165068" x="7078663" y="2454275"/>
          <p14:tracePt t="165071" x="7078663" y="2428875"/>
          <p14:tracePt t="165085" x="7078663" y="2403475"/>
          <p14:tracePt t="165087" x="7078663" y="2373313"/>
          <p14:tracePt t="165101" x="7078663" y="2322513"/>
          <p14:tracePt t="165118" x="6985000" y="2254250"/>
          <p14:tracePt t="165136" x="6827838" y="2203450"/>
          <p14:tracePt t="165152" x="6526213" y="2119313"/>
          <p14:tracePt t="165169" x="6070600" y="2071688"/>
          <p14:tracePt t="165185" x="5419725" y="2071688"/>
          <p14:tracePt t="165202" x="4760913" y="2071688"/>
          <p14:tracePt t="165218" x="4275138" y="2254250"/>
          <p14:tracePt t="165235" x="3990975" y="2476500"/>
          <p14:tracePt t="165238" x="3905250" y="2578100"/>
          <p14:tracePt t="165251" x="3905250" y="2641600"/>
          <p14:tracePt t="165255" x="3905250" y="2727325"/>
          <p14:tracePt t="165268" x="3905250" y="2773363"/>
          <p14:tracePt t="165271" x="3917950" y="2859088"/>
          <p14:tracePt t="165284" x="3951288" y="2889250"/>
          <p14:tracePt t="165287" x="4011613" y="2889250"/>
          <p14:tracePt t="165302" x="4203700" y="3003550"/>
          <p14:tracePt t="165319" x="4335463" y="3036888"/>
          <p14:tracePt t="165336" x="4619625" y="3036888"/>
          <p14:tracePt t="165352" x="4905375" y="3036888"/>
          <p14:tracePt t="165368" x="5105400" y="3036888"/>
          <p14:tracePt t="165385" x="5292725" y="2930525"/>
          <p14:tracePt t="165401" x="5356225" y="2833688"/>
          <p14:tracePt t="165417" x="5368925" y="2760663"/>
          <p14:tracePt t="165434" x="5295900" y="2679700"/>
          <p14:tracePt t="165451" x="5151438" y="2611438"/>
          <p14:tracePt t="165455" x="5002213" y="2547938"/>
          <p14:tracePt t="165468" x="4794250" y="2479675"/>
          <p14:tracePt t="165470" x="4619625" y="2433638"/>
          <p14:tracePt t="165485" x="4441825" y="2390775"/>
          <p14:tracePt t="165488" x="4267200" y="2347913"/>
          <p14:tracePt t="165502" x="3871913" y="2347913"/>
          <p14:tracePt t="165519" x="3475038" y="2347913"/>
          <p14:tracePt t="165535" x="3152775" y="2408238"/>
          <p14:tracePt t="165551" x="3024188" y="2535238"/>
          <p14:tracePt t="165568" x="2935288" y="2620963"/>
          <p14:tracePt t="165585" x="2935288" y="2705100"/>
          <p14:tracePt t="165601" x="2935288" y="2760663"/>
          <p14:tracePt t="165623" x="2978150" y="2778125"/>
          <p14:tracePt t="165634" x="3003550" y="2778125"/>
          <p14:tracePt t="165651" x="3059113" y="2778125"/>
          <p14:tracePt t="165654" x="3087688" y="2778125"/>
          <p14:tracePt t="165668" x="3152775" y="2778125"/>
          <p14:tracePt t="165685" x="3160713" y="2770188"/>
          <p14:tracePt t="165688" x="3190875" y="2740025"/>
          <p14:tracePt t="165701" x="3190875" y="2676525"/>
          <p14:tracePt t="165704" x="3190875" y="2651125"/>
          <p14:tracePt t="165719" x="3143250" y="2573338"/>
          <p14:tracePt t="165735" x="3084513" y="2514600"/>
          <p14:tracePt t="165751" x="3028950" y="2484438"/>
          <p14:tracePt t="165768" x="2795588" y="2446338"/>
          <p14:tracePt t="165785" x="2560638" y="2446338"/>
          <p14:tracePt t="165801" x="2382838" y="2446338"/>
          <p14:tracePt t="165818" x="2263775" y="2527300"/>
          <p14:tracePt t="165835" x="2185988" y="2663825"/>
          <p14:tracePt t="165838" x="2185988" y="2692400"/>
          <p14:tracePt t="165851" x="2185988" y="2717800"/>
          <p14:tracePt t="165855" x="2185988" y="2744788"/>
          <p14:tracePt t="165902" x="2195513" y="2757488"/>
          <p14:tracePt t="165911" x="2220913" y="2757488"/>
          <p14:tracePt t="165927" x="2266950" y="2747963"/>
          <p14:tracePt t="165935" x="2266950" y="2717800"/>
          <p14:tracePt t="165951" x="2266950" y="2628900"/>
          <p14:tracePt t="165967" x="2266950" y="2540000"/>
          <p14:tracePt t="165985" x="2241550" y="2479675"/>
          <p14:tracePt t="166002" x="2203450" y="2466975"/>
          <p14:tracePt t="166018" x="2178050" y="2446338"/>
          <p14:tracePt t="166035" x="2101850" y="2544763"/>
          <p14:tracePt t="166038" x="2101850" y="2590800"/>
          <p14:tracePt t="166051" x="2101850" y="2697163"/>
          <p14:tracePt t="166055" x="2101850" y="2811463"/>
          <p14:tracePt t="166067" x="2101850" y="2876550"/>
          <p14:tracePt t="166070" x="2101850" y="2982913"/>
          <p14:tracePt t="166084" x="2101850" y="3046413"/>
          <p14:tracePt t="166087" x="2170113" y="3117850"/>
          <p14:tracePt t="166103" x="2246313" y="3170238"/>
          <p14:tracePt t="166119" x="2301875" y="3198813"/>
          <p14:tracePt t="166135" x="2411413" y="3198813"/>
          <p14:tracePt t="166152" x="2454275" y="3160713"/>
          <p14:tracePt t="166167" x="2454275" y="3071813"/>
          <p14:tracePt t="166185" x="2408238" y="2957513"/>
          <p14:tracePt t="166201" x="2327275" y="2876550"/>
          <p14:tracePt t="166217" x="2259013" y="2833688"/>
          <p14:tracePt t="166235" x="2165350" y="2803525"/>
          <p14:tracePt t="166238" x="2101850" y="2803525"/>
          <p14:tracePt t="166252" x="2038350" y="2803525"/>
          <p14:tracePt t="166255" x="2008188" y="2803525"/>
          <p14:tracePt t="166272" x="1982788" y="2803525"/>
          <p14:tracePt t="166285" x="1965325" y="2846388"/>
          <p14:tracePt t="166287" x="1965325" y="2876550"/>
          <p14:tracePt t="166301" x="1965325" y="2940050"/>
          <p14:tracePt t="166304" x="1965325" y="2965450"/>
          <p14:tracePt t="166319" x="2003425" y="3011488"/>
          <p14:tracePt t="166336" x="2033588" y="3041650"/>
          <p14:tracePt t="166352" x="2063750" y="3041650"/>
          <p14:tracePt t="166368" x="2139950" y="2998788"/>
          <p14:tracePt t="166384" x="2170113" y="2905125"/>
          <p14:tracePt t="166401" x="2170113" y="2778125"/>
          <p14:tracePt t="166418" x="2170113" y="2722563"/>
          <p14:tracePt t="166434" x="2170113" y="2697163"/>
          <p14:tracePt t="166451" x="2135188" y="2654300"/>
          <p14:tracePt t="166472" x="2041525" y="2705100"/>
          <p14:tracePt t="166483" x="2025650" y="2752725"/>
          <p14:tracePt t="166486" x="1978025" y="2803525"/>
          <p14:tracePt t="166502" x="1944688" y="2897188"/>
          <p14:tracePt t="166518" x="1944688" y="2952750"/>
          <p14:tracePt t="166536" x="1957388" y="2998788"/>
          <p14:tracePt t="166551" x="2008188" y="2998788"/>
          <p14:tracePt t="166568" x="2038350" y="2998788"/>
          <p14:tracePt t="166584" x="2063750" y="2998788"/>
          <p14:tracePt t="166601" x="2092325" y="2998788"/>
          <p14:tracePt t="166619" x="2105025" y="2957513"/>
          <p14:tracePt t="166622" x="2105025" y="2927350"/>
          <p14:tracePt t="166635" x="2105025" y="2863850"/>
          <p14:tracePt t="166638" x="2105025" y="2836863"/>
          <p14:tracePt t="166651" x="2041525" y="2803525"/>
          <p14:tracePt t="166654" x="2041525" y="2778125"/>
          <p14:tracePt t="166751" x="2028825" y="2786063"/>
          <p14:tracePt t="166758" x="2020888" y="2795588"/>
          <p14:tracePt t="166768" x="2008188" y="2808288"/>
          <p14:tracePt t="166784" x="1995488" y="2820988"/>
          <p14:tracePt t="166801" x="1982788" y="2833688"/>
          <p14:tracePt t="166935" x="1970088" y="2846388"/>
          <p14:tracePt t="166943" x="1978025" y="2859088"/>
          <p14:tracePt t="166952" x="1990725" y="2867025"/>
          <p14:tracePt t="166968" x="2016125" y="2892425"/>
          <p14:tracePt t="166985" x="2016125" y="2917825"/>
          <p14:tracePt t="167002" x="2058988" y="2995613"/>
          <p14:tracePt t="167018" x="2071688" y="3008313"/>
          <p14:tracePt t="167035" x="2109788" y="3021013"/>
          <p14:tracePt t="167051" x="2139950" y="3021013"/>
          <p14:tracePt t="167054" x="2165350" y="3021013"/>
          <p14:tracePt t="167067" x="2190750" y="3021013"/>
          <p14:tracePt t="167070" x="2220913" y="3021013"/>
          <p14:tracePt t="167084" x="2284413" y="3021013"/>
          <p14:tracePt t="167100" x="2309813" y="3021013"/>
          <p14:tracePt t="167103" x="2335213" y="3021013"/>
          <p14:tracePt t="167118" x="2378075" y="2982913"/>
          <p14:tracePt t="167134" x="2378075" y="2897188"/>
          <p14:tracePt t="167151" x="2378075" y="2773363"/>
          <p14:tracePt t="167167" x="2370138" y="2663825"/>
          <p14:tracePt t="167184" x="2305050" y="2598738"/>
          <p14:tracePt t="167201" x="2233613" y="2586038"/>
          <p14:tracePt t="167218" x="2195513" y="2573338"/>
          <p14:tracePt t="167235" x="2139950" y="2573338"/>
          <p14:tracePt t="167238" x="2114550" y="2573338"/>
          <p14:tracePt t="167251" x="2084388" y="2573338"/>
          <p14:tracePt t="167254" x="2038350" y="2582863"/>
          <p14:tracePt t="167268" x="2038350" y="2646363"/>
          <p14:tracePt t="167271" x="2003425" y="2714625"/>
          <p14:tracePt t="167285" x="2003425" y="2760663"/>
          <p14:tracePt t="167288" x="2003425" y="2808288"/>
          <p14:tracePt t="167302" x="2003425" y="2897188"/>
          <p14:tracePt t="167359" x="2011363" y="2909888"/>
          <p14:tracePt t="167369" x="2038350" y="2909888"/>
          <p14:tracePt t="167375" x="2144713" y="2909888"/>
          <p14:tracePt t="167384" x="2195513" y="2863850"/>
          <p14:tracePt t="167402" x="2195513" y="2808288"/>
          <p14:tracePt t="167418" x="2228850" y="2740025"/>
          <p14:tracePt t="167422" x="2228850" y="2714625"/>
          <p14:tracePt t="167434" x="2228850" y="2689225"/>
          <p14:tracePt t="167512" x="2228850" y="2709863"/>
          <p14:tracePt t="167518" x="2228850" y="2735263"/>
          <p14:tracePt t="167534" x="2228850" y="2828925"/>
          <p14:tracePt t="167551" x="2203450" y="2889250"/>
          <p14:tracePt t="167727" x="2203450" y="2914650"/>
          <p14:tracePt t="167733" x="2203450" y="2940050"/>
          <p14:tracePt t="167951" x="2195513" y="2952750"/>
          <p14:tracePt t="167959" x="2182813" y="2943225"/>
          <p14:tracePt t="167982" x="2170113" y="2930525"/>
          <p14:tracePt t="168007" x="2157413" y="2930525"/>
          <p14:tracePt t="168015" x="2144713" y="2930525"/>
          <p14:tracePt t="168126" x="2117725" y="2930525"/>
          <p14:tracePt t="168159" x="2092325" y="2930525"/>
          <p14:tracePt t="168167" x="2063750" y="2930525"/>
          <p14:tracePt t="168175" x="2038350" y="2930525"/>
          <p14:tracePt t="168184" x="2011363" y="2930525"/>
          <p14:tracePt t="168200" x="1982788" y="2930525"/>
          <p14:tracePt t="168218" x="1957388" y="2930525"/>
          <p14:tracePt t="168235" x="1927225" y="2930525"/>
          <p14:tracePt t="168238" x="1879600" y="2943225"/>
          <p14:tracePt t="168391" x="1871663" y="2957513"/>
          <p14:tracePt t="168399" x="1841500" y="2957513"/>
          <p14:tracePt t="168432" x="1800225" y="2943225"/>
          <p14:tracePt t="168808" x="1770063" y="2943225"/>
          <p14:tracePt t="168814" x="1757363" y="2952750"/>
          <p14:tracePt t="168823" x="1731963" y="2952750"/>
          <p14:tracePt t="168839" x="1719263" y="2965450"/>
          <p14:tracePt t="168851" x="1709738" y="2978150"/>
          <p14:tracePt t="169000" x="1679575" y="2978150"/>
          <p14:tracePt t="169103" x="1654175" y="2978150"/>
          <p14:tracePt t="169111" x="1628775" y="2978150"/>
          <p14:tracePt t="169127" x="1600200" y="2978150"/>
          <p14:tracePt t="169231" x="1573213" y="2978150"/>
          <p14:tracePt t="169238" x="1544638" y="2978150"/>
          <p14:tracePt t="169251" x="1501775" y="2990850"/>
          <p14:tracePt t="169268" x="1489075" y="3003550"/>
          <p14:tracePt t="169271" x="1463675" y="3003550"/>
          <p14:tracePt t="169285" x="1433513" y="3003550"/>
          <p14:tracePt t="169301" x="1420813" y="3016250"/>
          <p14:tracePt t="169439" x="1412875" y="3028950"/>
          <p14:tracePt t="169503" x="1382713" y="3028950"/>
          <p14:tracePt t="169527" x="1357313" y="3028950"/>
          <p14:tracePt t="169760" x="1377950" y="3028950"/>
          <p14:tracePt t="169791" x="1408113" y="3028950"/>
          <p14:tracePt t="169814" x="1433513" y="3028950"/>
          <p14:tracePt t="169823" x="1463675" y="3028950"/>
          <p14:tracePt t="169834" x="1506538" y="3028950"/>
          <p14:tracePt t="169851" x="1577975" y="3028950"/>
          <p14:tracePt t="169855" x="1608138" y="3028950"/>
          <p14:tracePt t="169868" x="1633538" y="3028950"/>
          <p14:tracePt t="169871" x="1697038" y="3028950"/>
          <p14:tracePt t="169884" x="1727200" y="3028950"/>
          <p14:tracePt t="169888" x="1833563" y="3028950"/>
          <p14:tracePt t="169901" x="1858963" y="3028950"/>
          <p14:tracePt t="169904" x="1922463" y="3028950"/>
          <p14:tracePt t="169918" x="1952625" y="3028950"/>
          <p14:tracePt t="169936" x="2003425" y="3028950"/>
          <p14:tracePt t="169952" x="2033588" y="3028950"/>
          <p14:tracePt t="169968" x="2058988" y="3028950"/>
          <p14:tracePt t="169985" x="2089150" y="3028950"/>
          <p14:tracePt t="170001" x="2139950" y="3028950"/>
          <p14:tracePt t="170018" x="2170113" y="3028950"/>
          <p14:tracePt t="170033" x="2195513" y="3028950"/>
          <p14:tracePt t="170051" x="2224088" y="3028950"/>
          <p14:tracePt t="170054" x="2238375" y="3041650"/>
          <p14:tracePt t="170068" x="2263775" y="3067050"/>
          <p14:tracePt t="170071" x="2292350" y="3114675"/>
          <p14:tracePt t="170088" x="2292350" y="3127375"/>
          <p14:tracePt t="170103" x="2292350" y="3152775"/>
          <p14:tracePt t="170119" x="2292350" y="3182938"/>
          <p14:tracePt t="170143" x="2292350" y="3208338"/>
          <p14:tracePt t="170175" x="2289175" y="3221038"/>
          <p14:tracePt t="170191" x="2263775" y="3221038"/>
          <p14:tracePt t="170207" x="2233613" y="3221038"/>
          <p14:tracePt t="170327" x="2220913" y="3211513"/>
          <p14:tracePt t="170343" x="2246313" y="3186113"/>
          <p14:tracePt t="170351" x="2259013" y="3173413"/>
          <p14:tracePt t="170359" x="2284413" y="3173413"/>
          <p14:tracePt t="170368" x="2330450" y="3155950"/>
          <p14:tracePt t="170384" x="2365375" y="3143250"/>
          <p14:tracePt t="170401" x="2420938" y="3143250"/>
          <p14:tracePt t="170418" x="2476500" y="3143250"/>
          <p14:tracePt t="170435" x="2543175" y="3109913"/>
          <p14:tracePt t="170451" x="2671763" y="3109913"/>
          <p14:tracePt t="170454" x="2735263" y="3109913"/>
          <p14:tracePt t="170468" x="2760663" y="3109913"/>
          <p14:tracePt t="170471" x="2824163" y="3109913"/>
          <p14:tracePt t="170483" x="2889250" y="3109913"/>
          <p14:tracePt t="170486" x="2917825" y="3109913"/>
          <p14:tracePt t="170501" x="2968625" y="3109913"/>
          <p14:tracePt t="170518" x="2998788" y="3109913"/>
          <p14:tracePt t="170591" x="3024188" y="3109913"/>
          <p14:tracePt t="170647" x="3036888" y="3117850"/>
          <p14:tracePt t="170663" x="3036888" y="3143250"/>
          <p14:tracePt t="170679" x="3036888" y="3173413"/>
          <p14:tracePt t="170688" x="3028950" y="3182938"/>
          <p14:tracePt t="170701" x="3016250" y="3195638"/>
          <p14:tracePt t="170704" x="3003550" y="3208338"/>
          <p14:tracePt t="170719" x="2981325" y="3233738"/>
          <p14:tracePt t="170735" x="2940050" y="3259138"/>
          <p14:tracePt t="170751" x="2901950" y="3289300"/>
          <p14:tracePt t="170769" x="2871788" y="3289300"/>
          <p14:tracePt t="170784" x="2824163" y="3302000"/>
          <p14:tracePt t="170967" x="2778125" y="3317875"/>
          <p14:tracePt t="171023" x="2765425" y="3309938"/>
          <p14:tracePt t="171086" x="2765425" y="3284538"/>
          <p14:tracePt t="171288" x="2773363" y="3271838"/>
          <p14:tracePt t="171295" x="2803525" y="3246438"/>
          <p14:tracePt t="171303" x="2828925" y="3246438"/>
          <p14:tracePt t="171318" x="2874963" y="3228975"/>
          <p14:tracePt t="171336" x="2901950" y="3208338"/>
          <p14:tracePt t="171351" x="2914650" y="3195638"/>
          <p14:tracePt t="171368" x="2922588" y="3182938"/>
          <p14:tracePt t="171384" x="2935288" y="3170238"/>
          <p14:tracePt t="171402" x="2960688" y="3170238"/>
          <p14:tracePt t="171417" x="2973388" y="3155950"/>
          <p14:tracePt t="171435" x="2986088" y="3143250"/>
          <p14:tracePt t="171452" x="2998788" y="3135313"/>
          <p14:tracePt t="171468" x="3011488" y="3122613"/>
          <p14:tracePt t="171488" x="3024188" y="3109913"/>
          <p14:tracePt t="171511" x="3033713" y="3097213"/>
          <p14:tracePt t="171527" x="3059113" y="3097213"/>
          <p14:tracePt t="171535" x="3071813" y="3084513"/>
          <p14:tracePt t="171551" x="3097213" y="3059113"/>
          <p14:tracePt t="171567" x="3152775" y="3033713"/>
          <p14:tracePt t="171586" x="3186113" y="3024188"/>
          <p14:tracePt t="171601" x="3246438" y="2995613"/>
          <p14:tracePt t="171618" x="3271838" y="2995613"/>
          <p14:tracePt t="171671" x="3284538" y="2982913"/>
          <p14:tracePt t="171935" x="3297238" y="2970213"/>
          <p14:tracePt t="172527" x="3322638" y="2970213"/>
          <p14:tracePt t="172735" x="3348038" y="2970213"/>
          <p14:tracePt t="172791" x="3378200" y="2970213"/>
          <p14:tracePt t="172815" x="3424238" y="2957513"/>
          <p14:tracePt t="172823" x="3436938" y="2943225"/>
          <p14:tracePt t="172839" x="3462338" y="2943225"/>
          <p14:tracePt t="172851" x="3475038" y="2930525"/>
          <p14:tracePt t="172854" x="3484563" y="2917825"/>
          <p14:tracePt t="172872" x="3509963" y="2917825"/>
          <p14:tracePt t="172888" x="3540125" y="2917825"/>
          <p14:tracePt t="172901" x="3552825" y="2905125"/>
          <p14:tracePt t="172919" x="3565525" y="2892425"/>
          <p14:tracePt t="174551" x="3590925" y="2867025"/>
          <p14:tracePt t="174559" x="3603625" y="2854325"/>
          <p14:tracePt t="174582" x="3629025" y="2828925"/>
          <p14:tracePt t="174608" x="3629025" y="2798763"/>
          <p14:tracePt t="174911" x="3619500" y="2790825"/>
          <p14:tracePt t="175015" x="3594100" y="2790825"/>
          <p14:tracePt t="175039" x="3568700" y="2790825"/>
          <p14:tracePt t="175047" x="3543300" y="2790825"/>
          <p14:tracePt t="175335" x="3565525" y="2790825"/>
          <p14:tracePt t="175391" x="3590925" y="2790825"/>
          <p14:tracePt t="175408" x="3705225" y="2820988"/>
          <p14:tracePt t="175415" x="3717925" y="2820988"/>
          <p14:tracePt t="175792" x="3725863" y="2820988"/>
          <p14:tracePt t="178255" x="3722688" y="2833688"/>
          <p14:tracePt t="179383" x="3709988" y="2846388"/>
          <p14:tracePt t="179390" x="3697288" y="2859088"/>
          <p14:tracePt t="179975" x="3684588" y="2871788"/>
          <p14:tracePt t="180143" x="3705225" y="2871788"/>
          <p14:tracePt t="186759" x="3717925" y="2884488"/>
          <p14:tracePt t="187951" x="3717925" y="2863850"/>
          <p14:tracePt t="187959" x="3717925" y="2833688"/>
          <p14:tracePt t="187968" x="3717925" y="2808288"/>
          <p14:tracePt t="187983" x="3717925" y="2752725"/>
          <p14:tracePt t="188000" x="3717925" y="2697163"/>
          <p14:tracePt t="188017" x="3717925" y="2641600"/>
          <p14:tracePt t="188359" x="3709988" y="2628900"/>
          <p14:tracePt t="188384" x="3684588" y="2628900"/>
          <p14:tracePt t="188391" x="3659188" y="2628900"/>
          <p14:tracePt t="188407" x="3629025" y="2628900"/>
          <p14:tracePt t="188423" x="3616325" y="2638425"/>
          <p14:tracePt t="188433" x="3603625" y="2651125"/>
          <p14:tracePt t="188450" x="3594100" y="2663825"/>
          <p14:tracePt t="188471" x="3594100" y="2689225"/>
          <p14:tracePt t="188519" x="3594100" y="2714625"/>
          <p14:tracePt t="188711" x="3581400" y="2709863"/>
          <p14:tracePt t="188727" x="3556000" y="2709863"/>
          <p14:tracePt t="188751" x="3525838" y="2709863"/>
          <p14:tracePt t="188775" x="3500438" y="2709863"/>
          <p14:tracePt t="188799" x="3475038" y="2709863"/>
          <p14:tracePt t="188806" x="3446463" y="2709863"/>
          <p14:tracePt t="188823" x="3398838" y="2717800"/>
          <p14:tracePt t="188855" x="3368675" y="2735263"/>
          <p14:tracePt t="188862" x="3355975" y="2735263"/>
          <p14:tracePt t="188871" x="3262313" y="2705100"/>
          <p14:tracePt t="188883" x="3190875" y="2671763"/>
          <p14:tracePt t="188886" x="3074988" y="2671763"/>
          <p14:tracePt t="188900" x="2978150" y="2633663"/>
          <p14:tracePt t="188903" x="2930525" y="2598738"/>
          <p14:tracePt t="188917" x="2884488" y="2586038"/>
          <p14:tracePt t="188920" x="2836863" y="2570163"/>
          <p14:tracePt t="188933" x="2824163" y="2557463"/>
          <p14:tracePt t="188950" x="2811463" y="2544763"/>
          <p14:tracePt t="189096" x="2836863" y="2519363"/>
          <p14:tracePt t="189120" x="2862263" y="2519363"/>
          <p14:tracePt t="189135" x="2892425" y="2519363"/>
          <p14:tracePt t="189149" x="2917825" y="2519363"/>
          <p14:tracePt t="189158" x="2943225" y="2519363"/>
          <p14:tracePt t="189175" x="3008313" y="2519363"/>
          <p14:tracePt t="189191" x="3036888" y="2519363"/>
          <p14:tracePt t="189201" x="3062288" y="2519363"/>
          <p14:tracePt t="189216" x="3092450" y="2519363"/>
          <p14:tracePt t="189233" x="3143250" y="2519363"/>
          <p14:tracePt t="189250" x="3173413" y="2519363"/>
          <p14:tracePt t="189267" x="3198813" y="2519363"/>
          <p14:tracePt t="189270" x="3228975" y="2519363"/>
          <p14:tracePt t="189283" x="3254375" y="2519363"/>
          <p14:tracePt t="189286" x="3279775" y="2519363"/>
          <p14:tracePt t="189300" x="3309938" y="2519363"/>
          <p14:tracePt t="189303" x="3335338" y="2519363"/>
          <p14:tracePt t="189317" x="3398838" y="2519363"/>
          <p14:tracePt t="189319" x="3429000" y="2519363"/>
          <p14:tracePt t="189335" x="3454400" y="2519363"/>
          <p14:tracePt t="189351" x="3479800" y="2519363"/>
          <p14:tracePt t="189495" x="3492500" y="2519363"/>
          <p14:tracePt t="189782" x="3522663" y="2540000"/>
          <p14:tracePt t="189791" x="3497263" y="2540000"/>
          <p14:tracePt t="189799" x="3540125" y="2573338"/>
          <p14:tracePt t="189817" x="3573463" y="2603500"/>
          <p14:tracePt t="189833" x="3581400" y="2671763"/>
          <p14:tracePt t="189856" x="3662363" y="2778125"/>
          <p14:tracePt t="189872" x="3675063" y="2790825"/>
          <p14:tracePt t="189882" x="3705225" y="2851150"/>
          <p14:tracePt t="189900" x="3765550" y="2927350"/>
          <p14:tracePt t="189903" x="3794125" y="2940050"/>
          <p14:tracePt t="189916" x="3806825" y="2952750"/>
          <p14:tracePt t="189919" x="3819525" y="2965450"/>
          <p14:tracePt t="189932" x="3832225" y="2978150"/>
          <p14:tracePt t="189935" x="3844925" y="2990850"/>
          <p14:tracePt t="189950" x="3844925" y="3016250"/>
          <p14:tracePt t="189966" x="3875088" y="3046413"/>
          <p14:tracePt t="189984" x="3887788" y="3092450"/>
          <p14:tracePt t="190078" x="3900488" y="3105150"/>
          <p14:tracePt t="190207" x="3892550" y="3117850"/>
          <p14:tracePt t="190223" x="3867150" y="3117850"/>
          <p14:tracePt t="190231" x="3841750" y="3117850"/>
          <p14:tracePt t="190256" x="3816350" y="3117850"/>
          <p14:tracePt t="191079" x="3798888" y="3165475"/>
          <p14:tracePt t="191086" x="3798888" y="3190875"/>
          <p14:tracePt t="191099" x="3798888" y="3236913"/>
          <p14:tracePt t="191103" x="3765550" y="3284538"/>
          <p14:tracePt t="191116" x="3765550" y="3348038"/>
          <p14:tracePt t="191119" x="3751263" y="3395663"/>
          <p14:tracePt t="191134" x="3735388" y="3467100"/>
          <p14:tracePt t="191150" x="3667125" y="3608388"/>
          <p14:tracePt t="191168" x="3603625" y="3705225"/>
          <p14:tracePt t="191183" x="3517900" y="3824288"/>
          <p14:tracePt t="191199" x="3436938" y="3905250"/>
          <p14:tracePt t="191217" x="3394075" y="3943350"/>
          <p14:tracePt t="191233" x="3381375" y="3956050"/>
          <p14:tracePt t="191250" x="3381375" y="3981450"/>
          <p14:tracePt t="191272" x="3381375" y="4011613"/>
          <p14:tracePt t="191303" x="3373438" y="4024313"/>
          <p14:tracePt t="191320" x="3360738" y="4033838"/>
          <p14:tracePt t="191415" x="3348038" y="4029075"/>
          <p14:tracePt t="191422" x="3335338" y="4029075"/>
          <p14:tracePt t="191433" x="3322638" y="4029075"/>
          <p14:tracePt t="191450" x="3271838" y="4003675"/>
          <p14:tracePt t="191759" x="3275013" y="4006850"/>
          <p14:tracePt t="191767" x="3275013" y="4033838"/>
          <p14:tracePt t="191784" x="3275013" y="4087813"/>
          <p14:tracePt t="191800" x="3275013" y="4181475"/>
          <p14:tracePt t="191816" x="3275013" y="4271963"/>
          <p14:tracePt t="191833" x="3275013" y="4360863"/>
          <p14:tracePt t="191850" x="3181350" y="4459288"/>
          <p14:tracePt t="191867" x="3059113" y="4586288"/>
          <p14:tracePt t="191870" x="2986088" y="4619625"/>
          <p14:tracePt t="191883" x="2917825" y="4654550"/>
          <p14:tracePt t="191886" x="2846388" y="4687888"/>
          <p14:tracePt t="191900" x="2816225" y="4722813"/>
          <p14:tracePt t="191903" x="2747963" y="4756150"/>
          <p14:tracePt t="191917" x="2717800" y="4786313"/>
          <p14:tracePt t="191921" x="2649538" y="4819650"/>
          <p14:tracePt t="191934" x="2497138" y="4887913"/>
          <p14:tracePt t="191950" x="2335213" y="4981575"/>
          <p14:tracePt t="191967" x="2266950" y="5019675"/>
          <p14:tracePt t="191985" x="2165350" y="5087938"/>
          <p14:tracePt t="191999" x="2028825" y="5156200"/>
          <p14:tracePt t="192017" x="1935163" y="5173663"/>
          <p14:tracePt t="192033" x="1922463" y="5186363"/>
          <p14:tracePt t="192151" x="1897063" y="5186363"/>
          <p14:tracePt t="192463" x="1884363" y="5199063"/>
          <p14:tracePt t="192488" x="1871663" y="5211763"/>
          <p14:tracePt t="192503" x="1846263" y="5237163"/>
          <p14:tracePt t="192519" x="1816100" y="5237163"/>
          <p14:tracePt t="192527" x="1790700" y="5237163"/>
          <p14:tracePt t="192535" x="1765300" y="5237163"/>
          <p14:tracePt t="192551" x="1671638" y="5237163"/>
          <p14:tracePt t="192566" x="1616075" y="5237163"/>
          <p14:tracePt t="192583" x="1565275" y="5237163"/>
          <p14:tracePt t="192599" x="1522413" y="5249863"/>
          <p14:tracePt t="192616" x="1514475" y="5262563"/>
          <p14:tracePt t="192687" x="1489075" y="5262563"/>
          <p14:tracePt t="192703" x="1458913" y="5262563"/>
          <p14:tracePt t="192719" x="1433513" y="5262563"/>
          <p14:tracePt t="192735" x="1403350" y="5262563"/>
          <p14:tracePt t="192742" x="1377950" y="5262563"/>
          <p14:tracePt t="192751" x="1352550" y="5262563"/>
          <p14:tracePt t="192767" x="1289050" y="5262563"/>
          <p14:tracePt t="192783" x="1233488" y="5262563"/>
          <p14:tracePt t="192975" x="1293813" y="5262563"/>
          <p14:tracePt t="192983" x="1319213" y="5262563"/>
          <p14:tracePt t="193000" x="1412875" y="5262563"/>
          <p14:tracePt t="193017" x="1544638" y="5262563"/>
          <p14:tracePt t="193034" x="1773238" y="5262563"/>
          <p14:tracePt t="193050" x="2008188" y="5262563"/>
          <p14:tracePt t="193067" x="2238375" y="5262563"/>
          <p14:tracePt t="193070" x="2352675" y="5262563"/>
          <p14:tracePt t="193083" x="2522538" y="5262563"/>
          <p14:tracePt t="193087" x="2636838" y="5262563"/>
          <p14:tracePt t="193100" x="2727325" y="5262563"/>
          <p14:tracePt t="193103" x="2790825" y="5262563"/>
          <p14:tracePt t="193116" x="2836863" y="5262563"/>
          <p14:tracePt t="193119" x="2862263" y="5262563"/>
          <p14:tracePt t="193215" x="2889250" y="5262563"/>
          <p14:tracePt t="193303" x="2917825" y="5262563"/>
          <p14:tracePt t="193351" x="2943225" y="5262563"/>
          <p14:tracePt t="193375" x="2973388" y="5262563"/>
          <p14:tracePt t="193383" x="2998788" y="5262563"/>
          <p14:tracePt t="193391" x="3024188" y="5262563"/>
          <p14:tracePt t="193407" x="3054350" y="5262563"/>
          <p14:tracePt t="193416" x="3079750" y="5262563"/>
          <p14:tracePt t="193433" x="3135313" y="5262563"/>
          <p14:tracePt t="193451" x="3190875" y="5262563"/>
          <p14:tracePt t="193454" x="3216275" y="5262563"/>
          <p14:tracePt t="193466" x="3246438" y="5262563"/>
          <p14:tracePt t="193483" x="3271838" y="5262563"/>
          <p14:tracePt t="193486" x="3284538" y="5254625"/>
          <p14:tracePt t="193499" x="3327400" y="5241925"/>
          <p14:tracePt t="193503" x="3352800" y="5241925"/>
          <p14:tracePt t="193520" x="3378200" y="5241925"/>
          <p14:tracePt t="193533" x="3406775" y="5241925"/>
          <p14:tracePt t="193549" x="3433763" y="5241925"/>
          <p14:tracePt t="193647" x="3462338" y="5241925"/>
          <p14:tracePt t="193687" x="3487738" y="5241925"/>
          <p14:tracePt t="193695" x="3513138" y="5241925"/>
          <p14:tracePt t="193711" x="3543300" y="5241925"/>
          <p14:tracePt t="193727" x="3568700" y="5241925"/>
          <p14:tracePt t="193736" x="3598863" y="5241925"/>
          <p14:tracePt t="193751" x="3624263" y="5241925"/>
          <p14:tracePt t="193766" x="3649663" y="5241925"/>
          <p14:tracePt t="193783" x="3679825" y="5241925"/>
          <p14:tracePt t="193806" x="3705225" y="5241925"/>
          <p14:tracePt t="193823" x="3735388" y="5241925"/>
          <p14:tracePt t="193839" x="3760788" y="5241925"/>
          <p14:tracePt t="193855" x="3786188" y="5241925"/>
          <p14:tracePt t="193887" x="3816350" y="5241925"/>
          <p14:tracePt t="194216" x="3790950" y="5241925"/>
          <p14:tracePt t="194567" x="3765550" y="5241925"/>
          <p14:tracePt t="194647" x="3738563" y="5241925"/>
          <p14:tracePt t="194695" x="3709988" y="5241925"/>
          <p14:tracePt t="194720" x="3684588" y="5241925"/>
          <p14:tracePt t="194727" x="3654425" y="5241925"/>
          <p14:tracePt t="194736" x="3629025" y="5241925"/>
          <p14:tracePt t="194750" x="3603625" y="5241925"/>
          <p14:tracePt t="194767" x="3530600" y="5254625"/>
          <p14:tracePt t="194783" x="3517900" y="5262563"/>
          <p14:tracePt t="194855" x="3492500" y="5262563"/>
          <p14:tracePt t="194887" x="3467100" y="5262563"/>
          <p14:tracePt t="194959" x="3441700" y="5262563"/>
          <p14:tracePt t="194975" x="3406775" y="5292725"/>
          <p14:tracePt t="195000" x="3378200" y="5326063"/>
          <p14:tracePt t="195008" x="3352800" y="5326063"/>
          <p14:tracePt t="195031" x="3327400" y="5326063"/>
          <p14:tracePt t="195222" x="3297238" y="5326063"/>
          <p14:tracePt t="195231" x="3267075" y="5356225"/>
          <p14:tracePt t="195247" x="3241675" y="5356225"/>
          <p14:tracePt t="195255" x="3211513" y="5356225"/>
          <p14:tracePt t="195266" x="3181350" y="5386388"/>
          <p14:tracePt t="195283" x="3127375" y="5386388"/>
          <p14:tracePt t="195286" x="3100388" y="5386388"/>
          <p14:tracePt t="195300" x="3054350" y="5402263"/>
          <p14:tracePt t="195303" x="3008313" y="5416550"/>
          <p14:tracePt t="195320" x="2960688" y="5432425"/>
          <p14:tracePt t="195333" x="2947988" y="5445125"/>
          <p14:tracePt t="195336" x="2892425" y="5445125"/>
          <p14:tracePt t="195350" x="2803525" y="5445125"/>
          <p14:tracePt t="195367" x="2684463" y="5480050"/>
          <p14:tracePt t="195383" x="2570163" y="5480050"/>
          <p14:tracePt t="195400" x="2347913" y="5480050"/>
          <p14:tracePt t="195416" x="2220913" y="5480050"/>
          <p14:tracePt t="195433" x="2046288" y="5480050"/>
          <p14:tracePt t="195450" x="1957388" y="5480050"/>
          <p14:tracePt t="195467" x="1866900" y="5480050"/>
          <p14:tracePt t="195470" x="1838325" y="5480050"/>
          <p14:tracePt t="195482" x="1812925" y="5480050"/>
          <p14:tracePt t="195499" x="1757363" y="5480050"/>
          <p14:tracePt t="195502" x="1693863" y="5480050"/>
          <p14:tracePt t="195516" x="1666875" y="5480050"/>
          <p14:tracePt t="195519" x="1603375" y="5480050"/>
          <p14:tracePt t="195534" x="1466850" y="5480050"/>
          <p14:tracePt t="195550" x="1357313" y="5480050"/>
          <p14:tracePt t="195568" x="1250950" y="5480050"/>
          <p14:tracePt t="195583" x="1139825" y="5467350"/>
          <p14:tracePt t="195600" x="1101725" y="5429250"/>
          <p14:tracePt t="195616" x="1050925" y="5399088"/>
          <p14:tracePt t="195633" x="1042988" y="5399088"/>
          <p14:tracePt t="195650" x="1028700" y="5386388"/>
          <p14:tracePt t="195667" x="1028700" y="5360988"/>
          <p14:tracePt t="195670" x="1028700" y="5330825"/>
          <p14:tracePt t="195687" x="1016000" y="5322888"/>
          <p14:tracePt t="195704" x="1003300" y="5310188"/>
          <p14:tracePt t="195720" x="1003300" y="5283200"/>
          <p14:tracePt t="195734" x="1003300" y="5245100"/>
          <p14:tracePt t="195750" x="1003300" y="5135563"/>
          <p14:tracePt t="195767" x="1003300" y="5045075"/>
          <p14:tracePt t="195783" x="1003300" y="4918075"/>
          <p14:tracePt t="195800" x="1003300" y="4829175"/>
          <p14:tracePt t="195816" x="1058863" y="4764088"/>
          <p14:tracePt t="195833" x="1089025" y="4735513"/>
          <p14:tracePt t="195849" x="1114425" y="4713288"/>
          <p14:tracePt t="195866" x="1152525" y="4700588"/>
          <p14:tracePt t="195883" x="1263650" y="4684713"/>
          <p14:tracePt t="195886" x="1276350" y="4672013"/>
          <p14:tracePt t="195900" x="1352550" y="4657725"/>
          <p14:tracePt t="195903" x="1441450" y="4637088"/>
          <p14:tracePt t="195917" x="1514475" y="4603750"/>
          <p14:tracePt t="195919" x="1628775" y="4603750"/>
          <p14:tracePt t="195933" x="1744663" y="4603750"/>
          <p14:tracePt t="195936" x="1892300" y="4581525"/>
          <p14:tracePt t="195950" x="2097088" y="4565650"/>
          <p14:tracePt t="195966" x="2276475" y="4565650"/>
          <p14:tracePt t="195983" x="2408238" y="4530725"/>
          <p14:tracePt t="196001" x="2501900" y="4500563"/>
          <p14:tracePt t="196016" x="2543175" y="4500563"/>
          <p14:tracePt t="196034" x="2555875" y="4500563"/>
          <p14:tracePt t="196056" x="2582863" y="4500563"/>
          <p14:tracePt t="196127" x="2590800" y="4500563"/>
          <p14:tracePt t="196135" x="2603500" y="4500563"/>
          <p14:tracePt t="196199" x="2628900" y="4500563"/>
          <p14:tracePt t="196223" x="2659063" y="4500563"/>
          <p14:tracePt t="196230" x="2684463" y="4500563"/>
          <p14:tracePt t="196247" x="2714625" y="4500563"/>
          <p14:tracePt t="196272" x="2760663" y="4510088"/>
          <p14:tracePt t="196278" x="2768600" y="4522788"/>
          <p14:tracePt t="196295" x="2795588" y="4522788"/>
          <p14:tracePt t="196311" x="2824163" y="4522788"/>
          <p14:tracePt t="196327" x="2849563" y="4522788"/>
          <p14:tracePt t="196343" x="2879725" y="4522788"/>
          <p14:tracePt t="196351" x="2905125" y="4522788"/>
          <p14:tracePt t="196366" x="2930525" y="4522788"/>
          <p14:tracePt t="196383" x="2960688" y="4522788"/>
          <p14:tracePt t="196400" x="3021013" y="4551363"/>
          <p14:tracePt t="196416" x="3046413" y="4551363"/>
          <p14:tracePt t="196433" x="3071813" y="4551363"/>
          <p14:tracePt t="196456" x="3100388" y="4581525"/>
          <p14:tracePt t="196495" x="3130550" y="4581525"/>
          <p14:tracePt t="196528" x="3155950" y="4581525"/>
          <p14:tracePt t="196551" x="3181350" y="4581525"/>
          <p14:tracePt t="196559" x="3216275" y="4611688"/>
          <p14:tracePt t="196566" x="3241675" y="4611688"/>
          <p14:tracePt t="196583" x="3335338" y="4641850"/>
          <p14:tracePt t="196599" x="3433763" y="4672013"/>
          <p14:tracePt t="196616" x="3487738" y="4697413"/>
          <p14:tracePt t="196633" x="3548063" y="4725988"/>
          <p14:tracePt t="196650" x="3594100" y="4743450"/>
          <p14:tracePt t="196666" x="3606800" y="4756150"/>
          <p14:tracePt t="196683" x="3644900" y="4786313"/>
          <p14:tracePt t="196711" x="3659188" y="4786313"/>
          <p14:tracePt t="196800" x="3687763" y="4811713"/>
          <p14:tracePt t="196959" x="3700463" y="4824413"/>
          <p14:tracePt t="196966" x="3709988" y="4837113"/>
          <p14:tracePt t="196975" x="3722688" y="4845050"/>
          <p14:tracePt t="196991" x="3722688" y="4875213"/>
          <p14:tracePt t="197015" x="3751263" y="4905375"/>
          <p14:tracePt t="197055" x="3751263" y="4930775"/>
          <p14:tracePt t="197095" x="3751263" y="4956175"/>
          <p14:tracePt t="197112" x="3751263" y="4986338"/>
          <p14:tracePt t="197136" x="3751263" y="5011738"/>
          <p14:tracePt t="197143" x="3781425" y="5041900"/>
          <p14:tracePt t="197159" x="3781425" y="5070475"/>
          <p14:tracePt t="197191" x="3781425" y="5097463"/>
          <p14:tracePt t="197223" x="3781425" y="5126038"/>
          <p14:tracePt t="197230" x="3778250" y="5135563"/>
          <p14:tracePt t="197263" x="3765550" y="5148263"/>
          <p14:tracePt t="197288" x="3765550" y="5173663"/>
          <p14:tracePt t="197303" x="3735388" y="5203825"/>
          <p14:tracePt t="197320" x="3735388" y="5232400"/>
          <p14:tracePt t="197336" x="3722688" y="5245100"/>
          <p14:tracePt t="197342" x="3709988" y="5257800"/>
          <p14:tracePt t="197359" x="3709988" y="5283200"/>
          <p14:tracePt t="197367" x="3697288" y="5292725"/>
          <p14:tracePt t="197399" x="3671888" y="5292725"/>
          <p14:tracePt t="197423" x="3644900" y="5292725"/>
          <p14:tracePt t="197447" x="3598863" y="5310188"/>
          <p14:tracePt t="197455" x="3586163" y="5322888"/>
          <p14:tracePt t="197471" x="3543300" y="5335588"/>
          <p14:tracePt t="197483" x="3497263" y="5351463"/>
          <p14:tracePt t="197499" x="3441700" y="5381625"/>
          <p14:tracePt t="197502" x="3373438" y="5416550"/>
          <p14:tracePt t="197519" x="3300413" y="5449888"/>
          <p14:tracePt t="197535" x="3233738" y="5483225"/>
          <p14:tracePt t="197550" x="3206750" y="5483225"/>
          <p14:tracePt t="197566" x="3152775" y="5518150"/>
          <p14:tracePt t="197583" x="3059113" y="5518150"/>
          <p14:tracePt t="197599" x="3008313" y="5518150"/>
          <p14:tracePt t="197616" x="2978150" y="5518150"/>
          <p14:tracePt t="197633" x="2952750" y="5518150"/>
          <p14:tracePt t="197650" x="2922588" y="5518150"/>
          <p14:tracePt t="197667" x="2871788" y="5518150"/>
          <p14:tracePt t="197683" x="2841625" y="5518150"/>
          <p14:tracePt t="197700" x="2816225" y="5518150"/>
          <p14:tracePt t="197716" x="2786063" y="5518150"/>
          <p14:tracePt t="197719" x="2760663" y="5518150"/>
          <p14:tracePt t="197751" x="2735263" y="5518150"/>
          <p14:tracePt t="197759" x="2705100" y="5518150"/>
          <p14:tracePt t="197765" x="2692400" y="5508625"/>
          <p14:tracePt t="197784" x="2684463" y="5495925"/>
          <p14:tracePt t="197807" x="2654300" y="5495925"/>
          <p14:tracePt t="197823" x="2628900" y="5495925"/>
          <p14:tracePt t="197833" x="2616200" y="5483225"/>
          <p14:tracePt t="197850" x="2603500" y="5470525"/>
          <p14:tracePt t="197866" x="2509838" y="5437188"/>
          <p14:tracePt t="197883" x="2484438" y="5437188"/>
          <p14:tracePt t="197898" x="2373313" y="5424488"/>
          <p14:tracePt t="197917" x="2317750" y="5394325"/>
          <p14:tracePt t="197919" x="2309813" y="5386388"/>
          <p14:tracePt t="197933" x="2284413" y="5386388"/>
          <p14:tracePt t="197935" x="2271713" y="5373688"/>
          <p14:tracePt t="197950" x="2216150" y="5348288"/>
          <p14:tracePt t="197967" x="2203450" y="5335588"/>
          <p14:tracePt t="197983" x="2132013" y="5292725"/>
          <p14:tracePt t="197999" x="2092325" y="5280025"/>
          <p14:tracePt t="198017" x="2063750" y="5249863"/>
          <p14:tracePt t="198033" x="2033588" y="5249863"/>
          <p14:tracePt t="198050" x="2008188" y="5249863"/>
          <p14:tracePt t="198066" x="1978025" y="5219700"/>
          <p14:tracePt t="198082" x="1919288" y="5189538"/>
          <p14:tracePt t="198099" x="1879600" y="5173663"/>
          <p14:tracePt t="198102" x="1866900" y="5164138"/>
          <p14:tracePt t="198116" x="1828800" y="5148263"/>
          <p14:tracePt t="198119" x="1816100" y="5135563"/>
          <p14:tracePt t="198132" x="1785938" y="5110163"/>
          <p14:tracePt t="198135" x="1739900" y="5092700"/>
          <p14:tracePt t="198151" x="1731963" y="5083175"/>
          <p14:tracePt t="198167" x="1706563" y="5057775"/>
          <p14:tracePt t="198183" x="1679575" y="5029200"/>
          <p14:tracePt t="198199" x="1633538" y="5016500"/>
          <p14:tracePt t="198217" x="1600200" y="4986338"/>
          <p14:tracePt t="198232" x="1577975" y="4960938"/>
          <p14:tracePt t="198250" x="1565275" y="4948238"/>
          <p14:tracePt t="198266" x="1552575" y="4935538"/>
          <p14:tracePt t="198283" x="1539875" y="4897438"/>
          <p14:tracePt t="198299" x="1527175" y="4884738"/>
          <p14:tracePt t="198316" x="1514475" y="4841875"/>
          <p14:tracePt t="198333" x="1501775" y="4829175"/>
          <p14:tracePt t="198350" x="1501775" y="4803775"/>
          <p14:tracePt t="198384" x="1501775" y="4778375"/>
          <p14:tracePt t="198407" x="1501775" y="4748213"/>
          <p14:tracePt t="198423" x="1501775" y="4705350"/>
          <p14:tracePt t="198430" x="1509713" y="4675188"/>
          <p14:tracePt t="198439" x="1522413" y="4662488"/>
          <p14:tracePt t="198449" x="1522413" y="4637088"/>
          <p14:tracePt t="198466" x="1552575" y="4578350"/>
          <p14:tracePt t="198482" x="1595438" y="4538663"/>
          <p14:tracePt t="198500" x="1638300" y="4462463"/>
          <p14:tracePt t="198503" x="1666875" y="4432300"/>
          <p14:tracePt t="198516" x="1666875" y="4403725"/>
          <p14:tracePt t="198518" x="1701800" y="4373563"/>
          <p14:tracePt t="198533" x="1709738" y="4360863"/>
          <p14:tracePt t="198536" x="1752600" y="4348163"/>
          <p14:tracePt t="198549" x="1765300" y="4335463"/>
          <p14:tracePt t="198552" x="1778000" y="4325938"/>
          <p14:tracePt t="198566" x="1820863" y="4279900"/>
          <p14:tracePt t="198583" x="1889125" y="4246563"/>
          <p14:tracePt t="198600" x="1985963" y="4211638"/>
          <p14:tracePt t="198616" x="2041525" y="4211638"/>
          <p14:tracePt t="198633" x="2097088" y="4181475"/>
          <p14:tracePt t="198649" x="2152650" y="4181475"/>
          <p14:tracePt t="198667" x="2241550" y="4181475"/>
          <p14:tracePt t="198670" x="2352675" y="4181475"/>
          <p14:tracePt t="198682" x="2436813" y="4181475"/>
          <p14:tracePt t="198700" x="2590800" y="4181475"/>
          <p14:tracePt t="198703" x="2717800" y="4181475"/>
          <p14:tracePt t="198716" x="2808288" y="4181475"/>
          <p14:tracePt t="198718" x="2871788" y="4181475"/>
          <p14:tracePt t="198733" x="2935288" y="4181475"/>
          <p14:tracePt t="198737" x="3041650" y="4181475"/>
          <p14:tracePt t="198751" x="3097213" y="4181475"/>
          <p14:tracePt t="198767" x="3152775" y="4181475"/>
          <p14:tracePt t="198783" x="3165475" y="4191000"/>
          <p14:tracePt t="198801" x="3178175" y="4203700"/>
          <p14:tracePt t="198847" x="3203575" y="4203700"/>
          <p14:tracePt t="198872" x="3228975" y="4203700"/>
          <p14:tracePt t="198894" x="3254375" y="4203700"/>
          <p14:tracePt t="198910" x="3284538" y="4203700"/>
          <p14:tracePt t="198918" x="3309938" y="4203700"/>
          <p14:tracePt t="198935" x="3340100" y="4203700"/>
          <p14:tracePt t="198950" x="3348038" y="4216400"/>
          <p14:tracePt t="198990" x="3360738" y="4229100"/>
          <p14:tracePt t="199007" x="3403600" y="4241800"/>
          <p14:tracePt t="199047" x="3416300" y="4254500"/>
          <p14:tracePt t="199087" x="3441700" y="4254500"/>
          <p14:tracePt t="199095" x="3454400" y="4262438"/>
          <p14:tracePt t="199103" x="3467100" y="4275138"/>
          <p14:tracePt t="199120" x="3492500" y="4275138"/>
          <p14:tracePt t="199132" x="3505200" y="4287838"/>
          <p14:tracePt t="199149" x="3513138" y="4300538"/>
          <p14:tracePt t="199231" x="3540125" y="4300538"/>
          <p14:tracePt t="199247" x="3552825" y="4313238"/>
          <p14:tracePt t="199263" x="3565525" y="4325938"/>
          <p14:tracePt t="199279" x="3590925" y="4325938"/>
          <p14:tracePt t="199288" x="3603625" y="4338638"/>
          <p14:tracePt t="199303" x="3616325" y="4348163"/>
          <p14:tracePt t="199320" x="3629025" y="4360863"/>
          <p14:tracePt t="199335" x="3641725" y="4373563"/>
          <p14:tracePt t="199351" x="3667125" y="4373563"/>
          <p14:tracePt t="199366" x="3675063" y="4386263"/>
          <p14:tracePt t="199407" x="3705225" y="4411663"/>
          <p14:tracePt t="199423" x="3705225" y="4441825"/>
          <p14:tracePt t="199430" x="3717925" y="4454525"/>
          <p14:tracePt t="199447" x="3730625" y="4462463"/>
          <p14:tracePt t="199455" x="3738563" y="4475163"/>
          <p14:tracePt t="199466" x="3751263" y="4487863"/>
          <p14:tracePt t="199483" x="3765550" y="4500563"/>
          <p14:tracePt t="199687" x="3778250" y="4513263"/>
          <p14:tracePt t="199775" x="3790950" y="4525963"/>
          <p14:tracePt t="199791" x="3803650" y="4535488"/>
          <p14:tracePt t="199807" x="3829050" y="4565650"/>
          <p14:tracePt t="199815" x="3841750" y="4578350"/>
          <p14:tracePt t="199834" x="3968750" y="4641850"/>
          <p14:tracePt t="199850" x="4117975" y="4718050"/>
          <p14:tracePt t="199866" x="4216400" y="4781550"/>
          <p14:tracePt t="199883" x="4348163" y="4816475"/>
          <p14:tracePt t="199886" x="4437063" y="4832350"/>
          <p14:tracePt t="199899" x="4449763" y="4845050"/>
          <p14:tracePt t="199903" x="4475163" y="4845050"/>
          <p14:tracePt t="199919" x="4505325" y="4845050"/>
          <p14:tracePt t="199943" x="4530725" y="4845050"/>
          <p14:tracePt t="199991" x="4556125" y="4845050"/>
          <p14:tracePt t="200031" x="4586288" y="4845050"/>
          <p14:tracePt t="200062" x="4598988" y="4857750"/>
          <p14:tracePt t="200079" x="4606925" y="4870450"/>
          <p14:tracePt t="200103" x="4637088" y="4870450"/>
          <p14:tracePt t="200143" x="4662488" y="4870450"/>
          <p14:tracePt t="200159" x="4687888" y="4870450"/>
          <p14:tracePt t="200183" x="4718050" y="4870450"/>
          <p14:tracePt t="200207" x="4743450" y="4870450"/>
          <p14:tracePt t="200231" x="4773613" y="4870450"/>
          <p14:tracePt t="200271" x="4799013" y="4870450"/>
          <p14:tracePt t="200295" x="4811713" y="4862513"/>
          <p14:tracePt t="200320" x="4811713" y="4837113"/>
          <p14:tracePt t="200471" x="4824413" y="4824413"/>
          <p14:tracePt t="200703" x="4837113" y="4781550"/>
          <p14:tracePt t="200735" x="4837113" y="4756150"/>
          <p14:tracePt t="200743" x="4811713" y="4725988"/>
          <p14:tracePt t="200751" x="4781550" y="4710113"/>
          <p14:tracePt t="200767" x="4645025" y="4675188"/>
          <p14:tracePt t="200782" x="4530725" y="4645025"/>
          <p14:tracePt t="200799" x="4475163" y="4611688"/>
          <p14:tracePt t="200951" x="4535488" y="4578350"/>
          <p14:tracePt t="200959" x="4564063" y="4578350"/>
          <p14:tracePt t="200967" x="4611688" y="4548188"/>
          <p14:tracePt t="200983" x="4679950" y="4548188"/>
          <p14:tracePt t="200999" x="4811713" y="4513263"/>
          <p14:tracePt t="201015" x="5032375" y="4513263"/>
          <p14:tracePt t="201034" x="5321300" y="4513263"/>
          <p14:tracePt t="201050" x="5551488" y="4513263"/>
          <p14:tracePt t="201066" x="5781675" y="4513263"/>
          <p14:tracePt t="201083" x="5875338" y="4513263"/>
          <p14:tracePt t="201086" x="5900738" y="4513263"/>
          <p14:tracePt t="201111" x="5926138" y="4513263"/>
          <p14:tracePt t="201151" x="5938838" y="4522788"/>
          <p14:tracePt t="201183" x="5938838" y="4548188"/>
          <p14:tracePt t="201191" x="5951538" y="4560888"/>
          <p14:tracePt t="201200" x="5964238" y="4573588"/>
          <p14:tracePt t="201217" x="5964238" y="4598988"/>
          <p14:tracePt t="201233" x="5964238" y="4624388"/>
          <p14:tracePt t="201249" x="5964238" y="4679950"/>
          <p14:tracePt t="201266" x="5964238" y="4705350"/>
          <p14:tracePt t="201283" x="5964238" y="4735513"/>
          <p14:tracePt t="201300" x="5964238" y="4743450"/>
          <p14:tracePt t="201302" x="5964238" y="4756150"/>
          <p14:tracePt t="201327" x="5956300" y="4768850"/>
          <p14:tracePt t="201342" x="5943600" y="4781550"/>
          <p14:tracePt t="201359" x="5943600" y="4806950"/>
          <p14:tracePt t="201375" x="5956300" y="4854575"/>
          <p14:tracePt t="201382" x="5984875" y="4884738"/>
          <p14:tracePt t="201401" x="5997575" y="4897438"/>
          <p14:tracePt t="201416" x="6053138" y="4956175"/>
          <p14:tracePt t="201433" x="6103938" y="5003800"/>
          <p14:tracePt t="201449" x="6146800" y="5045075"/>
          <p14:tracePt t="201467" x="6215063" y="5057775"/>
          <p14:tracePt t="201483" x="6270625" y="5087938"/>
          <p14:tracePt t="201486" x="6300788" y="5087938"/>
          <p14:tracePt t="201499" x="6326188" y="5087938"/>
          <p14:tracePt t="201502" x="6354763" y="5087938"/>
          <p14:tracePt t="201516" x="6381750" y="5087938"/>
          <p14:tracePt t="201520" x="6407150" y="5087938"/>
          <p14:tracePt t="201532" x="6435725" y="5087938"/>
          <p14:tracePt t="201535" x="6461125" y="5087938"/>
          <p14:tracePt t="201551" x="6508750" y="5049838"/>
          <p14:tracePt t="201567" x="6508750" y="4994275"/>
          <p14:tracePt t="201584" x="6448425" y="4900613"/>
          <p14:tracePt t="201600" x="6384925" y="4819650"/>
          <p14:tracePt t="201615" x="6288088" y="4738688"/>
          <p14:tracePt t="201633" x="6245225" y="4697413"/>
          <p14:tracePt t="201649" x="6219825" y="4697413"/>
          <p14:tracePt t="201665" x="6164263" y="4697413"/>
          <p14:tracePt t="201683" x="6108700" y="4697413"/>
          <p14:tracePt t="201686" x="6078538" y="4725988"/>
          <p14:tracePt t="201699" x="6065838" y="4773613"/>
          <p14:tracePt t="201703" x="6032500" y="4837113"/>
          <p14:tracePt t="201715" x="6032500" y="4956175"/>
          <p14:tracePt t="201719" x="5994400" y="5024438"/>
          <p14:tracePt t="201733" x="5994400" y="5087938"/>
          <p14:tracePt t="201736" x="5994400" y="5194300"/>
          <p14:tracePt t="201750" x="5994400" y="5287963"/>
          <p14:tracePt t="201766" x="6002338" y="5326063"/>
          <p14:tracePt t="201783" x="6027738" y="5351463"/>
          <p14:tracePt t="201800" x="6116638" y="5351463"/>
          <p14:tracePt t="201815" x="6338888" y="5351463"/>
          <p14:tracePt t="201832" x="6597650" y="5351463"/>
          <p14:tracePt t="201849" x="6792913" y="5257800"/>
          <p14:tracePt t="201866" x="6858000" y="5160963"/>
          <p14:tracePt t="201881" x="6858000" y="5024438"/>
          <p14:tracePt t="201899" x="6858000" y="4935538"/>
          <p14:tracePt t="201903" x="6815138" y="4884738"/>
          <p14:tracePt t="201916" x="6780213" y="4854575"/>
          <p14:tracePt t="201919" x="6772275" y="4841875"/>
          <p14:tracePt t="201951" x="6759575" y="4832350"/>
          <p14:tracePt t="201983" x="6746875" y="4867275"/>
          <p14:tracePt t="201990" x="6746875" y="4897438"/>
          <p14:tracePt t="201999" x="6746875" y="4922838"/>
          <p14:tracePt t="202015" x="6746875" y="4976813"/>
          <p14:tracePt t="202039" x="6767513" y="4991100"/>
          <p14:tracePt t="202050" x="6780213" y="4991100"/>
          <p14:tracePt t="202066" x="6870700" y="4991100"/>
          <p14:tracePt t="202082" x="6964363" y="4991100"/>
          <p14:tracePt t="202099" x="7027863" y="4991100"/>
          <p14:tracePt t="202102" x="7053263" y="4991100"/>
          <p14:tracePt t="202115" x="7116763" y="4991100"/>
          <p14:tracePt t="202118" x="7164388" y="4991100"/>
          <p14:tracePt t="202133" x="7210425" y="4964113"/>
          <p14:tracePt t="202148" x="7240588" y="4935538"/>
          <p14:tracePt t="202166" x="7286625" y="4918075"/>
          <p14:tracePt t="202239" x="7286625" y="4976813"/>
          <p14:tracePt t="202247" x="7286625" y="5041900"/>
          <p14:tracePt t="202255" x="7286625" y="5105400"/>
          <p14:tracePt t="202266" x="7321550" y="5173663"/>
          <p14:tracePt t="202282" x="7380288" y="5232400"/>
          <p14:tracePt t="202298" x="7473950" y="5283200"/>
          <p14:tracePt t="202315" x="7696200" y="5283200"/>
          <p14:tracePt t="202318" x="7835900" y="5283200"/>
          <p14:tracePt t="202333" x="7980363" y="5283200"/>
          <p14:tracePt t="202336" x="8066088" y="5283200"/>
          <p14:tracePt t="202350" x="8185150" y="5199063"/>
          <p14:tracePt t="202366" x="8218488" y="5067300"/>
          <p14:tracePt t="202383" x="8218488" y="4938713"/>
          <p14:tracePt t="202399" x="8162925" y="4879975"/>
          <p14:tracePt t="202415" x="8116888" y="4837113"/>
          <p14:tracePt t="202433" x="8091488" y="4837113"/>
          <p14:tracePt t="202449" x="8061325" y="4837113"/>
          <p14:tracePt t="202466" x="7997825" y="4837113"/>
          <p14:tracePt t="202483" x="7959725" y="4905375"/>
          <p14:tracePt t="202486" x="7959725" y="4968875"/>
          <p14:tracePt t="202498" x="7959725" y="4994275"/>
          <p14:tracePt t="202502" x="7967663" y="5041900"/>
          <p14:tracePt t="202516" x="7997825" y="5070475"/>
          <p14:tracePt t="202519" x="8010525" y="5083175"/>
          <p14:tracePt t="202533" x="8023225" y="5097463"/>
          <p14:tracePt t="202550" x="8074025" y="5097463"/>
          <p14:tracePt t="202565" x="8104188" y="5097463"/>
          <p14:tracePt t="202583" x="8116888" y="5087938"/>
          <p14:tracePt t="202599" x="8116888" y="5037138"/>
          <p14:tracePt t="202615" x="8116888" y="4981575"/>
          <p14:tracePt t="202633" x="8116888" y="4951413"/>
          <p14:tracePt t="202671" x="8107363" y="4943475"/>
          <p14:tracePt t="202711" x="8094663" y="4948238"/>
          <p14:tracePt t="202719" x="8094663" y="4960938"/>
          <p14:tracePt t="202733" x="8094663" y="4973638"/>
          <p14:tracePt t="202863" x="8104188" y="4986338"/>
          <p14:tracePt t="202888" x="8147050" y="4999038"/>
          <p14:tracePt t="202895" x="8154988" y="5011738"/>
          <p14:tracePt t="202903" x="8185150" y="5037138"/>
          <p14:tracePt t="202920" x="8213725" y="5070475"/>
          <p14:tracePt t="202932" x="8243888" y="5100638"/>
          <p14:tracePt t="202935" x="8274050" y="5130800"/>
          <p14:tracePt t="202949" x="8304213" y="5160963"/>
          <p14:tracePt t="202966" x="8334375" y="5189538"/>
          <p14:tracePt t="202982" x="8347075" y="5203825"/>
          <p14:tracePt t="203000" x="8359775" y="5216525"/>
          <p14:tracePt t="203017" x="8385175" y="5216525"/>
          <p14:tracePt t="203063" x="8413750" y="5216525"/>
          <p14:tracePt t="203119" x="8440738" y="5216525"/>
          <p14:tracePt t="203127" x="8466138" y="5216525"/>
          <p14:tracePt t="203143" x="8494713" y="5216525"/>
          <p14:tracePt t="203151" x="8520113" y="5216525"/>
          <p14:tracePt t="203166" x="8532813" y="5229225"/>
          <p14:tracePt t="203182" x="8547100" y="5237163"/>
          <p14:tracePt t="203199" x="8572500" y="5237163"/>
          <p14:tracePt t="203215" x="8597900" y="5237163"/>
          <p14:tracePt t="203239" x="8643938" y="5237163"/>
          <p14:tracePt t="203249" x="8656638" y="5237163"/>
          <p14:tracePt t="203266" x="8682038" y="5237163"/>
          <p14:tracePt t="203281" x="8707438" y="5237163"/>
          <p14:tracePt t="203298" x="8737600" y="5237163"/>
          <p14:tracePt t="203316" x="8785225" y="5229225"/>
          <p14:tracePt t="203333" x="8793163" y="5216525"/>
          <p14:tracePt t="203336" x="8823325" y="5189538"/>
          <p14:tracePt t="203350" x="8878888" y="5189538"/>
          <p14:tracePt t="203365" x="8945563" y="5156200"/>
          <p14:tracePt t="203383" x="9077325" y="5118100"/>
          <p14:tracePt t="203399" x="9167813" y="5118100"/>
          <p14:tracePt t="203415" x="9261475" y="5118100"/>
          <p14:tracePt t="203433" x="9317038" y="5118100"/>
          <p14:tracePt t="203449" x="9405938" y="5118100"/>
          <p14:tracePt t="203466" x="9494838" y="5118100"/>
          <p14:tracePt t="203482" x="9550400" y="5118100"/>
          <p14:tracePt t="203499" x="9639300" y="5118100"/>
          <p14:tracePt t="203502" x="9669463" y="5118100"/>
          <p14:tracePt t="203515" x="9694863" y="5118100"/>
          <p14:tracePt t="203534" x="9788525" y="5118100"/>
          <p14:tracePt t="203536" x="9852025" y="5118100"/>
          <p14:tracePt t="203551" x="9940925" y="5118100"/>
          <p14:tracePt t="203567" x="10031413" y="5118100"/>
          <p14:tracePt t="203583" x="10059988" y="5118100"/>
          <p14:tracePt t="203638" x="10086975" y="5118100"/>
          <p14:tracePt t="203655" x="10099675" y="5126038"/>
          <p14:tracePt t="203671" x="10112375" y="5138738"/>
          <p14:tracePt t="203679" x="10153650" y="5151438"/>
          <p14:tracePt t="203695" x="10201275" y="5168900"/>
          <p14:tracePt t="203711" x="10209213" y="5181600"/>
          <p14:tracePt t="203719" x="10221913" y="5194300"/>
          <p14:tracePt t="203735" x="10247313" y="5194300"/>
          <p14:tracePt t="203749" x="10302875" y="5194300"/>
          <p14:tracePt t="203766" x="10328275" y="5194300"/>
          <p14:tracePt t="203784" x="10358438" y="5194300"/>
          <p14:tracePt t="203801" x="10371138" y="5194300"/>
          <p14:tracePt t="203816" x="10383838" y="5194300"/>
          <p14:tracePt t="203983" x="10363200" y="5194300"/>
          <p14:tracePt t="203991" x="10328275" y="5224463"/>
          <p14:tracePt t="203999" x="10302875" y="5224463"/>
          <p14:tracePt t="204015" x="10231438" y="5237163"/>
          <p14:tracePt t="204032" x="10044113" y="5295900"/>
          <p14:tracePt t="204049" x="9844088" y="5295900"/>
          <p14:tracePt t="204066" x="9550400" y="5335588"/>
          <p14:tracePt t="204083" x="9317038" y="5335588"/>
          <p14:tracePt t="204086" x="9201150" y="5335588"/>
          <p14:tracePt t="204099" x="9086850" y="5335588"/>
          <p14:tracePt t="204102" x="8970963" y="5335588"/>
          <p14:tracePt t="204116" x="8801100" y="5335588"/>
          <p14:tracePt t="204119" x="8686800" y="5335588"/>
          <p14:tracePt t="204133" x="8516938" y="5335588"/>
          <p14:tracePt t="204136" x="8401050" y="5335588"/>
          <p14:tracePt t="204149" x="8228013" y="5335588"/>
          <p14:tracePt t="204152" x="8056563" y="5335588"/>
          <p14:tracePt t="204166" x="7772400" y="5335588"/>
          <p14:tracePt t="204183" x="7512050" y="5335588"/>
          <p14:tracePt t="204199" x="7258050" y="5335588"/>
          <p14:tracePt t="204216" x="7023100" y="5335588"/>
          <p14:tracePt t="204232" x="6738938" y="5335588"/>
          <p14:tracePt t="204248" x="6423025" y="5335588"/>
          <p14:tracePt t="204266" x="6057900" y="5335588"/>
          <p14:tracePt t="204282" x="5713413" y="5335588"/>
          <p14:tracePt t="204300" x="5372100" y="5335588"/>
          <p14:tracePt t="204302" x="5257800" y="5335588"/>
          <p14:tracePt t="204317" x="5143500" y="5335588"/>
          <p14:tracePt t="204319" x="5027613" y="5335588"/>
          <p14:tracePt t="204333" x="4905375" y="5376863"/>
          <p14:tracePt t="204336" x="4840288" y="5376863"/>
          <p14:tracePt t="204349" x="4730750" y="5416550"/>
          <p14:tracePt t="204352" x="4667250" y="5416550"/>
          <p14:tracePt t="204366" x="4513263" y="5432425"/>
          <p14:tracePt t="204382" x="4351338" y="5487988"/>
          <p14:tracePt t="204399" x="4160838" y="5522913"/>
          <p14:tracePt t="204416" x="3986213" y="5522913"/>
          <p14:tracePt t="204432" x="3806825" y="5561013"/>
          <p14:tracePt t="204449" x="3632200" y="5561013"/>
          <p14:tracePt t="204465" x="3505200" y="5561013"/>
          <p14:tracePt t="204482" x="3378200" y="5561013"/>
          <p14:tracePt t="204499" x="3249613" y="5561013"/>
          <p14:tracePt t="204502" x="3186113" y="5561013"/>
          <p14:tracePt t="204516" x="3079750" y="5561013"/>
          <p14:tracePt t="204519" x="3016250" y="5561013"/>
          <p14:tracePt t="204532" x="2947988" y="5594350"/>
          <p14:tracePt t="204535" x="2884488" y="5594350"/>
          <p14:tracePt t="204550" x="2743200" y="5629275"/>
          <p14:tracePt t="204567" x="2573338" y="5629275"/>
          <p14:tracePt t="204583" x="2479675" y="5662613"/>
          <p14:tracePt t="204601" x="2279650" y="5680075"/>
          <p14:tracePt t="204616" x="2071688" y="5695950"/>
          <p14:tracePt t="204632" x="1841500" y="5695950"/>
          <p14:tracePt t="204649" x="1693863" y="5695950"/>
          <p14:tracePt t="204665" x="1577975" y="5695950"/>
          <p14:tracePt t="204682" x="1489075" y="5695950"/>
          <p14:tracePt t="204699" x="1433513" y="5695950"/>
          <p14:tracePt t="204702" x="1403350" y="5695950"/>
          <p14:tracePt t="204716" x="1377950" y="5695950"/>
          <p14:tracePt t="204733" x="1352550" y="5695950"/>
          <p14:tracePt t="204749" x="1322388" y="5726113"/>
          <p14:tracePt t="205063" x="1365250" y="5718175"/>
          <p14:tracePt t="205071" x="1374775" y="5705475"/>
          <p14:tracePt t="205095" x="1400175" y="5705475"/>
          <p14:tracePt t="205120" x="1412875" y="5705475"/>
          <p14:tracePt t="205127" x="1425575" y="5705475"/>
          <p14:tracePt t="205143" x="1450975" y="5705475"/>
          <p14:tracePt t="205167" x="1481138" y="5705475"/>
          <p14:tracePt t="205175" x="1489075" y="5692775"/>
          <p14:tracePt t="205207" x="1501775" y="5680075"/>
          <p14:tracePt t="205216" x="1527175" y="5680075"/>
          <p14:tracePt t="205247" x="1557338" y="5680075"/>
          <p14:tracePt t="205911" x="1570038" y="5667375"/>
          <p14:tracePt t="206176" x="1570038" y="5641975"/>
          <p14:tracePt t="206215" x="1570038" y="5614988"/>
          <p14:tracePt t="206239" x="1600200" y="5586413"/>
          <p14:tracePt t="206246" x="1612900" y="5573713"/>
          <p14:tracePt t="206255" x="1638300" y="5573713"/>
          <p14:tracePt t="206265" x="1684338" y="5556250"/>
          <p14:tracePt t="206281" x="1790700" y="5543550"/>
          <p14:tracePt t="206299" x="1866900" y="5508625"/>
          <p14:tracePt t="206302" x="1914525" y="5508625"/>
          <p14:tracePt t="206316" x="1978025" y="5508625"/>
          <p14:tracePt t="206319" x="2041525" y="5508625"/>
          <p14:tracePt t="206332" x="2109788" y="5475288"/>
          <p14:tracePt t="206335" x="2135188" y="5475288"/>
          <p14:tracePt t="206349" x="2263775" y="5475288"/>
          <p14:tracePt t="206366" x="2489200" y="5437188"/>
          <p14:tracePt t="206382" x="2649538" y="5399088"/>
          <p14:tracePt t="206399" x="2798763" y="5399088"/>
          <p14:tracePt t="206416" x="2940050" y="5364163"/>
          <p14:tracePt t="206432" x="3054350" y="5326063"/>
          <p14:tracePt t="206449" x="3165475" y="5326063"/>
          <p14:tracePt t="206466" x="3221038" y="5295900"/>
          <p14:tracePt t="206482" x="3313113" y="5295900"/>
          <p14:tracePt t="206499" x="3424238" y="5280025"/>
          <p14:tracePt t="206516" x="3497263" y="5267325"/>
          <p14:tracePt t="206519" x="3560763" y="5267325"/>
          <p14:tracePt t="206532" x="3586163" y="5267325"/>
          <p14:tracePt t="206535" x="3616325" y="5237163"/>
          <p14:tracePt t="206549" x="3644900" y="5237163"/>
          <p14:tracePt t="206553" x="3709988" y="5237163"/>
          <p14:tracePt t="206566" x="3781425" y="5237163"/>
          <p14:tracePt t="206584" x="3892550" y="5203825"/>
          <p14:tracePt t="206601" x="4037013" y="5203825"/>
          <p14:tracePt t="206615" x="4130675" y="5168900"/>
          <p14:tracePt t="206632" x="4386263" y="5148263"/>
          <p14:tracePt t="206649" x="4675188" y="5126038"/>
          <p14:tracePt t="206666" x="4994275" y="5083175"/>
          <p14:tracePt t="206683" x="5278438" y="5083175"/>
          <p14:tracePt t="206699" x="5568950" y="5083175"/>
          <p14:tracePt t="206702" x="5683250" y="5083175"/>
          <p14:tracePt t="206716" x="5746750" y="5083175"/>
          <p14:tracePt t="206719" x="5810250" y="5083175"/>
          <p14:tracePt t="206732" x="5837238" y="5083175"/>
          <p14:tracePt t="206735" x="5900738" y="5083175"/>
          <p14:tracePt t="206759" x="5926138" y="5083175"/>
          <p14:tracePt t="206791" x="5956300" y="5083175"/>
          <p14:tracePt t="206807" x="5981700" y="5083175"/>
          <p14:tracePt t="206823" x="6010275" y="5083175"/>
          <p14:tracePt t="206830" x="6035675" y="5083175"/>
          <p14:tracePt t="206847" x="6083300" y="5092700"/>
          <p14:tracePt t="206855" x="6096000" y="5105400"/>
          <p14:tracePt t="206872" x="6121400" y="5105400"/>
          <p14:tracePt t="206882" x="6169025" y="5122863"/>
          <p14:tracePt t="206899" x="6207125" y="5135563"/>
          <p14:tracePt t="206916" x="6232525" y="5135563"/>
          <p14:tracePt t="206933" x="6262688" y="5135563"/>
          <p14:tracePt t="207072" x="6235700" y="5135563"/>
          <p14:tracePt t="207199" x="6210300" y="5135563"/>
          <p14:tracePt t="207207" x="6181725" y="5135563"/>
          <p14:tracePt t="207216" x="6134100" y="5148263"/>
          <p14:tracePt t="207232" x="6126163" y="5160963"/>
          <p14:tracePt t="207263" x="6100763" y="5160963"/>
          <p14:tracePt t="207271" x="6070600" y="5160963"/>
          <p14:tracePt t="207283" x="6045200" y="5160963"/>
          <p14:tracePt t="207285" x="6015038" y="5160963"/>
          <p14:tracePt t="207299" x="6002338" y="5173663"/>
          <p14:tracePt t="207463" x="6040438" y="5186363"/>
          <p14:tracePt t="207471" x="6070600" y="5186363"/>
          <p14:tracePt t="207482" x="6096000" y="5186363"/>
          <p14:tracePt t="207499" x="6184900" y="5186363"/>
          <p14:tracePt t="207502" x="6248400" y="5186363"/>
          <p14:tracePt t="207515" x="6296025" y="5173663"/>
          <p14:tracePt t="207518" x="6308725" y="5164138"/>
          <p14:tracePt t="207533" x="6334125" y="5164138"/>
          <p14:tracePt t="207583" x="6381750" y="5173663"/>
          <p14:tracePt t="207590" x="6381750" y="5203825"/>
          <p14:tracePt t="207599" x="6394450" y="5216525"/>
          <p14:tracePt t="207615" x="6407150" y="5224463"/>
          <p14:tracePt t="208119" x="6397625" y="5237163"/>
          <p14:tracePt t="208143" x="6372225" y="5237163"/>
          <p14:tracePt t="208151" x="6346825" y="5237163"/>
          <p14:tracePt t="208159" x="6316663" y="5237163"/>
          <p14:tracePt t="208183" x="6288088" y="5211763"/>
          <p14:tracePt t="208200" x="6262688" y="5211763"/>
          <p14:tracePt t="208207" x="6248400" y="5199063"/>
          <p14:tracePt t="208232" x="6235700" y="5186363"/>
          <p14:tracePt t="208255" x="6223000" y="5176838"/>
          <p14:tracePt t="210295" x="6223000" y="5181600"/>
          <p14:tracePt t="210303" x="6223000" y="5224463"/>
          <p14:tracePt t="210315" x="6223000" y="5249863"/>
          <p14:tracePt t="210331" x="6223000" y="5280025"/>
          <p14:tracePt t="210348" x="6223000" y="5305425"/>
          <p14:tracePt t="210367" x="6223000" y="5335588"/>
          <p14:tracePt t="210407" x="6210300" y="5381625"/>
          <p14:tracePt t="210447" x="6197600" y="5389563"/>
          <p14:tracePt t="210647" x="6197600" y="5416550"/>
          <p14:tracePt t="210655" x="6207125" y="5429250"/>
          <p14:tracePt t="210666" x="6215063" y="5441950"/>
          <p14:tracePt t="210711" x="6245225" y="5470525"/>
          <p14:tracePt t="210736" x="6257925" y="5480050"/>
          <p14:tracePt t="210759" x="6296025" y="5508625"/>
          <p14:tracePt t="210775" x="6308725" y="5508625"/>
          <p14:tracePt t="210799" x="6334125" y="5508625"/>
          <p14:tracePt t="210816" x="6364288" y="5508625"/>
          <p14:tracePt t="210823" x="6389688" y="5508625"/>
          <p14:tracePt t="210832" x="6453188" y="5508625"/>
          <p14:tracePt t="210849" x="6542088" y="5508625"/>
          <p14:tracePt t="210865" x="6678613" y="5508625"/>
          <p14:tracePt t="210881" x="6772275" y="5483225"/>
          <p14:tracePt t="210899" x="6886575" y="5432425"/>
          <p14:tracePt t="210902" x="6899275" y="5419725"/>
          <p14:tracePt t="210916" x="6926263" y="5394325"/>
          <p14:tracePt t="210918" x="6972300" y="5376863"/>
          <p14:tracePt t="210932" x="7005638" y="5348288"/>
          <p14:tracePt t="210935" x="7015163" y="5335588"/>
          <p14:tracePt t="210949" x="7027863" y="5326063"/>
          <p14:tracePt t="210952" x="7058025" y="5295900"/>
          <p14:tracePt t="210967" x="7086600" y="5249863"/>
          <p14:tracePt t="210982" x="7086600" y="5237163"/>
          <p14:tracePt t="210999" x="7099300" y="5224463"/>
          <p14:tracePt t="211272" x="7124700" y="5224463"/>
          <p14:tracePt t="211279" x="7172325" y="5224463"/>
          <p14:tracePt t="211287" x="7258050" y="5224463"/>
          <p14:tracePt t="211298" x="7321550" y="5224463"/>
          <p14:tracePt t="211316" x="7431088" y="5194300"/>
          <p14:tracePt t="211319" x="7443788" y="5194300"/>
          <p14:tracePt t="211335" x="7483475" y="5176838"/>
          <p14:tracePt t="211359" x="7483475" y="5151438"/>
          <p14:tracePt t="211367" x="7483475" y="5126038"/>
          <p14:tracePt t="211383" x="7483475" y="5097463"/>
          <p14:tracePt t="211399" x="7483475" y="5045075"/>
          <p14:tracePt t="211416" x="7440613" y="4930775"/>
          <p14:tracePt t="211432" x="7316788" y="4824413"/>
          <p14:tracePt t="211448" x="7121525" y="4725988"/>
          <p14:tracePt t="211465" x="6738938" y="4616450"/>
          <p14:tracePt t="211482" x="6500813" y="4573588"/>
          <p14:tracePt t="211499" x="6372225" y="4573588"/>
          <p14:tracePt t="211503" x="6308725" y="4573588"/>
          <p14:tracePt t="211520" x="6278563" y="4598988"/>
          <p14:tracePt t="211533" x="6232525" y="4645025"/>
          <p14:tracePt t="211536" x="6232525" y="4675188"/>
          <p14:tracePt t="211549" x="6197600" y="4743450"/>
          <p14:tracePt t="211552" x="6197600" y="4768850"/>
          <p14:tracePt t="211566" x="6197600" y="4841875"/>
          <p14:tracePt t="211582" x="6197600" y="4854575"/>
          <p14:tracePt t="211616" x="6197600" y="4879975"/>
          <p14:tracePt t="211623" x="6207125" y="4892675"/>
          <p14:tracePt t="211631" x="6232525" y="4892675"/>
          <p14:tracePt t="211649" x="6402388" y="4892675"/>
          <p14:tracePt t="211665" x="6686550" y="4892675"/>
          <p14:tracePt t="211682" x="6977063" y="4892675"/>
          <p14:tracePt t="211699" x="7205663" y="4892675"/>
          <p14:tracePt t="211702" x="7235825" y="4867275"/>
          <p14:tracePt t="211715" x="7265988" y="4837113"/>
          <p14:tracePt t="211731" x="7278688" y="4799013"/>
          <p14:tracePt t="211734" x="7278688" y="4768850"/>
          <p14:tracePt t="211749" x="7278688" y="4710113"/>
          <p14:tracePt t="211753" x="7278688" y="4679950"/>
          <p14:tracePt t="211766" x="7278688" y="4591050"/>
          <p14:tracePt t="211783" x="7218363" y="4487863"/>
          <p14:tracePt t="211799" x="7164388" y="4459288"/>
          <p14:tracePt t="211816" x="7053263" y="4445000"/>
          <p14:tracePt t="211831" x="6883400" y="4445000"/>
          <p14:tracePt t="211849" x="6754813" y="4445000"/>
          <p14:tracePt t="211865" x="6627813" y="4445000"/>
          <p14:tracePt t="211881" x="6473825" y="4548188"/>
          <p14:tracePt t="211898" x="6354763" y="4632325"/>
          <p14:tracePt t="211915" x="6288088" y="4735513"/>
          <p14:tracePt t="211918" x="6219825" y="4806950"/>
          <p14:tracePt t="211933" x="6219825" y="4870450"/>
          <p14:tracePt t="211936" x="6184900" y="4900613"/>
          <p14:tracePt t="211948" x="6184900" y="4926013"/>
          <p14:tracePt t="211950" x="6156325" y="4956175"/>
          <p14:tracePt t="211966" x="6156325" y="5011738"/>
          <p14:tracePt t="212015" x="6181725" y="5041900"/>
          <p14:tracePt t="212023" x="6194425" y="5054600"/>
          <p14:tracePt t="212055" x="6219825" y="5054600"/>
          <p14:tracePt t="212062" x="6248400" y="5054600"/>
          <p14:tracePt t="212079" x="6275388" y="5054600"/>
          <p14:tracePt t="212087" x="6384925" y="5092700"/>
          <p14:tracePt t="212098" x="6415088" y="5092700"/>
          <p14:tracePt t="212115" x="6470650" y="5092700"/>
          <p14:tracePt t="212118" x="6496050" y="5092700"/>
          <p14:tracePt t="212132" x="6521450" y="5092700"/>
          <p14:tracePt t="212148" x="6551613" y="5092700"/>
          <p14:tracePt t="212151" x="6564313" y="5083175"/>
          <p14:tracePt t="212165" x="6577013" y="5041900"/>
          <p14:tracePt t="212183" x="6589713" y="5003800"/>
          <p14:tracePt t="212199" x="6589713" y="4976813"/>
          <p14:tracePt t="212216" x="6589713" y="4922838"/>
          <p14:tracePt t="212232" x="6559550" y="4875213"/>
          <p14:tracePt t="212320" x="6546850" y="4875213"/>
          <p14:tracePt t="212336" x="6521450" y="4875213"/>
          <p14:tracePt t="212342" x="6496050" y="4875213"/>
          <p14:tracePt t="212352" x="6483350" y="4884738"/>
          <p14:tracePt t="212367" x="6483350" y="4910138"/>
          <p14:tracePt t="212407" x="6508750" y="4922838"/>
          <p14:tracePt t="212415" x="6521450" y="4922838"/>
          <p14:tracePt t="212430" x="6580188" y="4897438"/>
          <p14:tracePt t="212439" x="6627813" y="4849813"/>
          <p14:tracePt t="212449" x="6678613" y="4799013"/>
          <p14:tracePt t="212465" x="6746875" y="4657725"/>
          <p14:tracePt t="212482" x="6764338" y="4548188"/>
          <p14:tracePt t="212499" x="6764338" y="4454525"/>
          <p14:tracePt t="212502" x="6764338" y="4429125"/>
          <p14:tracePt t="212515" x="6764338" y="4365625"/>
          <p14:tracePt t="212533" x="6716713" y="4318000"/>
          <p14:tracePt t="212536" x="6691313" y="4318000"/>
          <p14:tracePt t="212548" x="6661150" y="4318000"/>
          <p14:tracePt t="212552" x="6635750" y="4318000"/>
          <p14:tracePt t="212566" x="6516688" y="4386263"/>
          <p14:tracePt t="212583" x="6448425" y="4500563"/>
          <p14:tracePt t="212601" x="6407150" y="4794250"/>
          <p14:tracePt t="212616" x="6407150" y="5080000"/>
          <p14:tracePt t="212631" x="6407150" y="5262563"/>
          <p14:tracePt t="212649" x="6432550" y="5318125"/>
          <p14:tracePt t="212665" x="6470650" y="5360988"/>
          <p14:tracePt t="212681" x="6564313" y="5360988"/>
          <p14:tracePt t="212699" x="6696075" y="5360988"/>
          <p14:tracePt t="212702" x="6767513" y="5292725"/>
          <p14:tracePt t="212715" x="6819900" y="5241925"/>
          <p14:tracePt t="212732" x="6819900" y="5070475"/>
          <p14:tracePt t="212735" x="6819900" y="5006975"/>
          <p14:tracePt t="212749" x="6819900" y="4900613"/>
          <p14:tracePt t="212752" x="6819900" y="4837113"/>
          <p14:tracePt t="212765" x="6751638" y="4764088"/>
          <p14:tracePt t="212768" x="6700838" y="4713288"/>
          <p14:tracePt t="212783" x="6567488" y="4679950"/>
          <p14:tracePt t="212799" x="6513513" y="4679950"/>
          <p14:tracePt t="212815" x="6384925" y="4679950"/>
          <p14:tracePt t="212832" x="6210300" y="4857750"/>
          <p14:tracePt t="212849" x="6169025" y="5097463"/>
          <p14:tracePt t="212866" x="6169025" y="5275263"/>
          <p14:tracePt t="212882" x="6227763" y="5373688"/>
          <p14:tracePt t="212900" x="6342063" y="5424488"/>
          <p14:tracePt t="212903" x="6457950" y="5424488"/>
          <p14:tracePt t="212915" x="6521450" y="5424488"/>
          <p14:tracePt t="212918" x="6673850" y="5424488"/>
          <p14:tracePt t="212932" x="6738938" y="5424488"/>
          <p14:tracePt t="212935" x="6870700" y="5407025"/>
          <p14:tracePt t="212948" x="6904038" y="5338763"/>
          <p14:tracePt t="212950" x="6985000" y="5262563"/>
          <p14:tracePt t="212966" x="6985000" y="5113338"/>
          <p14:tracePt t="212983" x="6985000" y="5003800"/>
          <p14:tracePt t="213000" x="6985000" y="4948238"/>
          <p14:tracePt t="213039" x="6977063" y="4935538"/>
          <p14:tracePt t="213047" x="6964363" y="4960938"/>
          <p14:tracePt t="213055" x="6964363" y="5045075"/>
          <p14:tracePt t="213066" x="6964363" y="5160963"/>
          <p14:tracePt t="213082" x="7099300" y="5360988"/>
          <p14:tracePt t="213099" x="7385050" y="5581650"/>
          <p14:tracePt t="213103" x="7618413" y="5675313"/>
          <p14:tracePt t="213115" x="7848600" y="5695950"/>
          <p14:tracePt t="213118" x="8053388" y="5743575"/>
          <p14:tracePt t="213132" x="8248650" y="5743575"/>
          <p14:tracePt t="213135" x="8393113" y="5743575"/>
          <p14:tracePt t="213148" x="8482013" y="5743575"/>
          <p14:tracePt t="213152" x="8547100" y="5730875"/>
          <p14:tracePt t="213165" x="8580438" y="5599113"/>
          <p14:tracePt t="213182" x="8580438" y="5449888"/>
          <p14:tracePt t="213200" x="8469313" y="5287963"/>
          <p14:tracePt t="213216" x="8185150" y="5092700"/>
          <p14:tracePt t="213231" x="8069263" y="5041900"/>
          <p14:tracePt t="213248" x="8023225" y="5024438"/>
          <p14:tracePt t="213265" x="7993063" y="5024438"/>
          <p14:tracePt t="213282" x="7980363" y="5032375"/>
          <p14:tracePt t="213299" x="7950200" y="5118100"/>
          <p14:tracePt t="213302" x="7967663" y="5207000"/>
          <p14:tracePt t="213315" x="8015288" y="5224463"/>
          <p14:tracePt t="213318" x="8027988" y="5270500"/>
          <p14:tracePt t="213332" x="8116888" y="5287963"/>
          <p14:tracePt t="213335" x="8205788" y="5305425"/>
          <p14:tracePt t="213348" x="8324850" y="5305425"/>
          <p14:tracePt t="213352" x="8440738" y="5305425"/>
          <p14:tracePt t="213364" x="8580438" y="5305425"/>
          <p14:tracePt t="213367" x="8648700" y="5292725"/>
          <p14:tracePt t="213381" x="8724900" y="5151438"/>
          <p14:tracePt t="213400" x="8724900" y="4930775"/>
          <p14:tracePt t="213414" x="8575675" y="4649788"/>
          <p14:tracePt t="213432" x="8286750" y="4406900"/>
          <p14:tracePt t="213447" x="8066088" y="4305300"/>
          <p14:tracePt t="213465" x="7878763" y="4262438"/>
          <p14:tracePt t="213482" x="7815263" y="4262438"/>
          <p14:tracePt t="213499" x="7767638" y="4373563"/>
          <p14:tracePt t="213502" x="7767638" y="4479925"/>
          <p14:tracePt t="213516" x="7767638" y="4543425"/>
          <p14:tracePt t="213518" x="7904163" y="4684713"/>
          <p14:tracePt t="213532" x="8031163" y="4768850"/>
          <p14:tracePt t="213535" x="8210550" y="4862513"/>
          <p14:tracePt t="213548" x="8413750" y="4905375"/>
          <p14:tracePt t="213552" x="8537575" y="4948238"/>
          <p14:tracePt t="213565" x="8626475" y="4948238"/>
          <p14:tracePt t="213568" x="8651875" y="4948238"/>
          <p14:tracePt t="213582" x="8763000" y="4900613"/>
          <p14:tracePt t="213598" x="8763000" y="4730750"/>
          <p14:tracePt t="213615" x="8593138" y="4419600"/>
          <p14:tracePt t="213631" x="8324850" y="4105275"/>
          <p14:tracePt t="213648" x="8142288" y="3922713"/>
          <p14:tracePt t="213665" x="8112125" y="3922713"/>
          <p14:tracePt t="213682" x="8086725" y="3922713"/>
          <p14:tracePt t="213703" x="8069263" y="4006850"/>
          <p14:tracePt t="213715" x="8142288" y="4084638"/>
          <p14:tracePt t="213718" x="8274050" y="4216400"/>
          <p14:tracePt t="213731" x="8405813" y="4348163"/>
          <p14:tracePt t="213734" x="8588375" y="4437063"/>
          <p14:tracePt t="213748" x="8737600" y="4505325"/>
          <p14:tracePt t="213751" x="8861425" y="4543425"/>
          <p14:tracePt t="213765" x="9031288" y="4543425"/>
          <p14:tracePt t="213768" x="9094788" y="4543425"/>
          <p14:tracePt t="213784" x="9124950" y="4543425"/>
          <p14:tracePt t="213798" x="9175750" y="4391025"/>
          <p14:tracePt t="213815" x="8997950" y="4029075"/>
          <p14:tracePt t="213831" x="8797925" y="3692525"/>
          <p14:tracePt t="213849" x="8605838" y="3459163"/>
          <p14:tracePt t="213865" x="8572500" y="3390900"/>
          <p14:tracePt t="213927" x="8572500" y="3411538"/>
          <p14:tracePt t="213935" x="8572500" y="3459163"/>
          <p14:tracePt t="213949" x="8572500" y="3505200"/>
          <p14:tracePt t="213952" x="8572500" y="3568700"/>
          <p14:tracePt t="213967" x="8572500" y="3595688"/>
          <p14:tracePt t="213981" x="8572500" y="3621088"/>
          <p14:tracePt t="214031" x="8572500" y="3649663"/>
          <p14:tracePt t="214063" x="8572500" y="3675063"/>
          <p14:tracePt t="214079" x="8618538" y="3727450"/>
          <p14:tracePt t="214095" x="8648700" y="3756025"/>
          <p14:tracePt t="214120" x="8678863" y="3786188"/>
          <p14:tracePt t="214127" x="8724900" y="3816350"/>
          <p14:tracePt t="214143" x="8755063" y="3833813"/>
          <p14:tracePt t="214152" x="8755063" y="3859213"/>
          <p14:tracePt t="214165" x="8788400" y="3952875"/>
          <p14:tracePt t="214182" x="8851900" y="4054475"/>
          <p14:tracePt t="214199" x="8970963" y="4249738"/>
          <p14:tracePt t="214216" x="9005888" y="4381500"/>
          <p14:tracePt t="214232" x="9082088" y="4573588"/>
          <p14:tracePt t="214250" x="9155113" y="4713288"/>
          <p14:tracePt t="214265" x="9155113" y="4743450"/>
          <p14:tracePt t="214528" x="9167813" y="4791075"/>
          <p14:tracePt t="214552" x="9180513" y="4803775"/>
          <p14:tracePt t="215135" x="9180513" y="4829175"/>
          <p14:tracePt t="215143" x="9180513" y="4854575"/>
          <p14:tracePt t="215159" x="9180513" y="4879975"/>
          <p14:tracePt t="215167" x="9180513" y="4910138"/>
          <p14:tracePt t="215182" x="9180513" y="4935538"/>
          <p14:tracePt t="215238" x="9180513" y="4964113"/>
          <p14:tracePt t="215279" x="9180513" y="4991100"/>
          <p14:tracePt t="215399" x="9180513" y="5016500"/>
          <p14:tracePt t="215432" x="9180513" y="5045075"/>
          <p14:tracePt t="215448" x="9180513" y="5070475"/>
          <p14:tracePt t="215472" x="9180513" y="5100638"/>
          <p14:tracePt t="215495" x="9167813" y="5148263"/>
          <p14:tracePt t="215535" x="9120188" y="5160963"/>
          <p14:tracePt t="215559" x="9091613" y="5207000"/>
          <p14:tracePt t="215575" x="9061450" y="5241925"/>
          <p14:tracePt t="215581" x="9048750" y="5241925"/>
          <p14:tracePt t="215600" x="9023350" y="5267325"/>
          <p14:tracePt t="215616" x="8988425" y="5295900"/>
          <p14:tracePt t="215896" x="9013825" y="5295900"/>
          <p14:tracePt t="215911" x="9039225" y="5295900"/>
          <p14:tracePt t="215919" x="9069388" y="5295900"/>
          <p14:tracePt t="215931" x="9094788" y="5295900"/>
          <p14:tracePt t="215952" x="9120188" y="5295900"/>
          <p14:tracePt t="216767" x="9155113" y="5270500"/>
          <p14:tracePt t="217079" x="9180513" y="5270500"/>
          <p14:tracePt t="217095" x="9205913" y="5270500"/>
          <p14:tracePt t="217111" x="9236075" y="5270500"/>
          <p14:tracePt t="217119" x="9248775" y="5280025"/>
          <p14:tracePt t="217131" x="9256713" y="5292725"/>
          <p14:tracePt t="217151" x="9286875" y="5318125"/>
          <p14:tracePt t="217165" x="9312275" y="5318125"/>
          <p14:tracePt t="217181" x="9342438" y="5318125"/>
          <p14:tracePt t="217455" x="9317038" y="5348288"/>
          <p14:tracePt t="217487" x="9286875" y="5348288"/>
          <p14:tracePt t="217504" x="9261475" y="5348288"/>
          <p14:tracePt t="217520" x="9231313" y="5348288"/>
          <p14:tracePt t="217526" x="9205913" y="5348288"/>
          <p14:tracePt t="217535" x="9142413" y="5348288"/>
          <p14:tracePt t="217548" x="9077325" y="5348288"/>
          <p14:tracePt t="217551" x="9051925" y="5348288"/>
          <p14:tracePt t="217565" x="8988425" y="5348288"/>
          <p14:tracePt t="217568" x="8878888" y="5348288"/>
          <p14:tracePt t="217581" x="8648700" y="5348288"/>
          <p14:tracePt t="217599" x="8304213" y="5394325"/>
          <p14:tracePt t="217617" x="7959725" y="5394325"/>
          <p14:tracePt t="217631" x="7696200" y="5432425"/>
          <p14:tracePt t="217649" x="7534275" y="5470525"/>
          <p14:tracePt t="217666" x="7440613" y="5500688"/>
          <p14:tracePt t="217682" x="7351713" y="5500688"/>
          <p14:tracePt t="217698" x="7223125" y="5500688"/>
          <p14:tracePt t="217714" x="6997700" y="5500688"/>
          <p14:tracePt t="217718" x="6827838" y="5500688"/>
          <p14:tracePt t="217731" x="6657975" y="5500688"/>
          <p14:tracePt t="217735" x="6432550" y="5500688"/>
          <p14:tracePt t="217748" x="6262688" y="5500688"/>
          <p14:tracePt t="217751" x="6146800" y="5500688"/>
          <p14:tracePt t="217765" x="6032500" y="5500688"/>
          <p14:tracePt t="217768" x="5916613" y="5500688"/>
          <p14:tracePt t="217783" x="5789613" y="5500688"/>
          <p14:tracePt t="217798" x="5662613" y="5500688"/>
          <p14:tracePt t="217814" x="5534025" y="5500688"/>
          <p14:tracePt t="217830" x="5308600" y="5500688"/>
          <p14:tracePt t="217847" x="5014913" y="5543550"/>
          <p14:tracePt t="217864" x="4416425" y="5594350"/>
          <p14:tracePt t="217881" x="3829050" y="5594350"/>
          <p14:tracePt t="217897" x="3233738" y="5641975"/>
          <p14:tracePt t="217914" x="2641600" y="5641975"/>
          <p14:tracePt t="217931" x="2182813" y="5730875"/>
          <p14:tracePt t="217947" x="1889125" y="5773738"/>
          <p14:tracePt t="217963" x="1697038" y="5849938"/>
          <p14:tracePt t="217980" x="1603375" y="5880100"/>
          <p14:tracePt t="218022" x="1573213" y="5880100"/>
          <p14:tracePt t="218030" x="1560513" y="5892800"/>
          <p14:tracePt t="218063" x="1552575" y="5905500"/>
          <p14:tracePt t="218079" x="1539875" y="5905500"/>
          <p14:tracePt t="218087" x="1527175" y="5905500"/>
          <p14:tracePt t="218127" x="1514475" y="5918200"/>
          <p14:tracePt t="218143" x="1514475" y="5930900"/>
          <p14:tracePt t="218151" x="1514475" y="5943600"/>
          <p14:tracePt t="218263" x="1501775" y="5951538"/>
          <p14:tracePt t="218367" x="1501775" y="5930900"/>
          <p14:tracePt t="218375" x="1509713" y="5921375"/>
          <p14:tracePt t="218383" x="1522413" y="5908675"/>
          <p14:tracePt t="218402" x="1547813" y="5854700"/>
          <p14:tracePt t="218415" x="1560513" y="5842000"/>
          <p14:tracePt t="218431" x="1560513" y="5789613"/>
          <p14:tracePt t="218448" x="1560513" y="5761038"/>
          <p14:tracePt t="218935" x="1573213" y="5751513"/>
          <p14:tracePt t="218943" x="1600200" y="5721350"/>
          <p14:tracePt t="218968" x="1625600" y="5721350"/>
          <p14:tracePt t="218974" x="1658938" y="5692775"/>
          <p14:tracePt t="218999" x="1684338" y="5692775"/>
          <p14:tracePt t="219007" x="1714500" y="5662613"/>
          <p14:tracePt t="219023" x="1739900" y="5662613"/>
          <p14:tracePt t="219033" x="1770063" y="5662613"/>
          <p14:tracePt t="219048" x="1795463" y="5637213"/>
          <p14:tracePt t="219064" x="1803400" y="5624513"/>
          <p14:tracePt t="219081" x="1833563" y="5599113"/>
          <p14:tracePt t="219098" x="1833563" y="5508625"/>
          <p14:tracePt t="219114" x="1833563" y="5416550"/>
          <p14:tracePt t="219131" x="1833563" y="5360988"/>
          <p14:tracePt t="219134" x="1833563" y="5335588"/>
          <p14:tracePt t="219149" x="1833563" y="5310188"/>
          <p14:tracePt t="219152" x="1820863" y="5262563"/>
          <p14:tracePt t="219165" x="1790700" y="5232400"/>
          <p14:tracePt t="219167" x="1744663" y="5216525"/>
          <p14:tracePt t="219223" x="1731963" y="5203825"/>
          <p14:tracePt t="219248" x="1706563" y="5203825"/>
          <p14:tracePt t="219263" x="1679575" y="5203825"/>
          <p14:tracePt t="219271" x="1651000" y="5203825"/>
          <p14:tracePt t="219281" x="1587500" y="5203825"/>
          <p14:tracePt t="219298" x="1535113" y="5203825"/>
          <p14:tracePt t="219314" x="1458913" y="5229225"/>
          <p14:tracePt t="219331" x="1403350" y="5241925"/>
          <p14:tracePt t="219334" x="1390650" y="5254625"/>
          <p14:tracePt t="219359" x="1365250" y="5254625"/>
          <p14:tracePt t="219368" x="1352550" y="5267325"/>
          <p14:tracePt t="219382" x="1296988" y="5295900"/>
          <p14:tracePt t="219398" x="1258888" y="5305425"/>
          <p14:tracePt t="219415" x="1208088" y="5305425"/>
          <p14:tracePt t="219432" x="1114425" y="5305425"/>
          <p14:tracePt t="219448" x="1089025" y="5305425"/>
          <p14:tracePt t="219465" x="1063625" y="5305425"/>
          <p14:tracePt t="219482" x="1033463" y="5305425"/>
          <p14:tracePt t="219498" x="1008063" y="5305425"/>
          <p14:tracePt t="219536" x="995363" y="5318125"/>
          <p14:tracePt t="219551" x="995363" y="5343525"/>
          <p14:tracePt t="219558" x="995363" y="5407025"/>
          <p14:tracePt t="219568" x="995363" y="5470525"/>
          <p14:tracePt t="219581" x="995363" y="5564188"/>
          <p14:tracePt t="219597" x="995363" y="5589588"/>
          <p14:tracePt t="219615" x="995363" y="5614988"/>
          <p14:tracePt t="219631" x="995363" y="5645150"/>
          <p14:tracePt t="219648" x="995363" y="5670550"/>
          <p14:tracePt t="219665" x="995363" y="5700713"/>
          <p14:tracePt t="219681" x="995363" y="5726113"/>
          <p14:tracePt t="219698" x="1055688" y="5789613"/>
          <p14:tracePt t="219715" x="1122363" y="5827713"/>
          <p14:tracePt t="219718" x="1169988" y="5845175"/>
          <p14:tracePt t="219731" x="1220788" y="5895975"/>
          <p14:tracePt t="219734" x="1284288" y="5895975"/>
          <p14:tracePt t="219748" x="1347788" y="5895975"/>
          <p14:tracePt t="219751" x="1395413" y="5926138"/>
          <p14:tracePt t="219764" x="1441450" y="5926138"/>
          <p14:tracePt t="219767" x="1466850" y="5926138"/>
          <p14:tracePt t="219782" x="1493838" y="5926138"/>
          <p14:tracePt t="219799" x="1519238" y="5926138"/>
          <p14:tracePt t="219814" x="1557338" y="5918200"/>
          <p14:tracePt t="219831" x="1603375" y="5811838"/>
          <p14:tracePt t="219848" x="1616075" y="5700713"/>
          <p14:tracePt t="219865" x="1616075" y="5611813"/>
          <p14:tracePt t="219880" x="1616075" y="5522913"/>
          <p14:tracePt t="219898" x="1616075" y="5467350"/>
          <p14:tracePt t="219915" x="1616075" y="5437188"/>
          <p14:tracePt t="219918" x="1608138" y="5429250"/>
          <p14:tracePt t="219935" x="1582738" y="5429250"/>
          <p14:tracePt t="219948" x="1557338" y="5429250"/>
          <p14:tracePt t="219951" x="1527175" y="5399088"/>
          <p14:tracePt t="219964" x="1463675" y="5399088"/>
          <p14:tracePt t="219967" x="1400175" y="5399088"/>
          <p14:tracePt t="219981" x="1309688" y="5399088"/>
          <p14:tracePt t="219998" x="1182688" y="5399088"/>
          <p14:tracePt t="220016" x="1055688" y="5399088"/>
          <p14:tracePt t="220032" x="962025" y="5399088"/>
          <p14:tracePt t="220048" x="909638" y="5399088"/>
          <p14:tracePt t="220065" x="855663" y="5399088"/>
          <p14:tracePt t="220082" x="808038" y="5454650"/>
          <p14:tracePt t="220098" x="808038" y="5526088"/>
          <p14:tracePt t="220114" x="808038" y="5614988"/>
          <p14:tracePt t="220131" x="808038" y="5670550"/>
          <p14:tracePt t="220134" x="808038" y="5700713"/>
          <p14:tracePt t="220168" x="817563" y="5708650"/>
          <p14:tracePt t="220175" x="842963" y="5738813"/>
          <p14:tracePt t="220183" x="868363" y="5738813"/>
          <p14:tracePt t="220199" x="922338" y="5738813"/>
          <p14:tracePt t="220217" x="1071563" y="5738813"/>
          <p14:tracePt t="220231" x="1225550" y="5738813"/>
          <p14:tracePt t="220248" x="1352550" y="5738813"/>
          <p14:tracePt t="220264" x="1458913" y="5738813"/>
          <p14:tracePt t="220282" x="1557338" y="5680075"/>
          <p14:tracePt t="220299" x="1557338" y="5641975"/>
          <p14:tracePt t="220302" x="1557338" y="5611813"/>
          <p14:tracePt t="220314" x="1557338" y="5586413"/>
          <p14:tracePt t="220318" x="1557338" y="5522913"/>
          <p14:tracePt t="220332" x="1557338" y="5495925"/>
          <p14:tracePt t="220335" x="1557338" y="5467350"/>
          <p14:tracePt t="220348" x="1557338" y="5441950"/>
          <p14:tracePt t="220351" x="1489075" y="5368925"/>
          <p14:tracePt t="220364" x="1458913" y="5338763"/>
          <p14:tracePt t="220367" x="1428750" y="5310188"/>
          <p14:tracePt t="220382" x="1309688" y="5224463"/>
          <p14:tracePt t="220398" x="1255713" y="5224463"/>
          <p14:tracePt t="220414" x="1200150" y="5194300"/>
          <p14:tracePt t="220432" x="1169988" y="5194300"/>
          <p14:tracePt t="220448" x="1114425" y="5194300"/>
          <p14:tracePt t="220464" x="1025525" y="5194300"/>
          <p14:tracePt t="220482" x="922338" y="5254625"/>
          <p14:tracePt t="220498" x="838200" y="5373688"/>
          <p14:tracePt t="220515" x="803275" y="5513388"/>
          <p14:tracePt t="220532" x="803275" y="5662613"/>
          <p14:tracePt t="220535" x="803275" y="5705475"/>
          <p14:tracePt t="220548" x="803275" y="5718175"/>
          <p14:tracePt t="220551" x="803275" y="5730875"/>
          <p14:tracePt t="220575" x="812800" y="5773738"/>
          <p14:tracePt t="220583" x="842963" y="5773738"/>
          <p14:tracePt t="220599" x="896938" y="5802313"/>
          <p14:tracePt t="220615" x="1025525" y="5802313"/>
          <p14:tracePt t="220632" x="1152525" y="5802313"/>
          <p14:tracePt t="220648" x="1327150" y="5842000"/>
          <p14:tracePt t="220665" x="1454150" y="5842000"/>
          <p14:tracePt t="220682" x="1519238" y="5842000"/>
          <p14:tracePt t="220698" x="1582738" y="5781675"/>
          <p14:tracePt t="220704" x="1595438" y="5768975"/>
          <p14:tracePt t="220715" x="1570038" y="5708650"/>
          <p14:tracePt t="220718" x="1570038" y="5683250"/>
          <p14:tracePt t="220731" x="1497013" y="5611813"/>
          <p14:tracePt t="220734" x="1481138" y="5564188"/>
          <p14:tracePt t="220748" x="1433513" y="5513388"/>
          <p14:tracePt t="220751" x="1420813" y="5505450"/>
          <p14:tracePt t="220765" x="1408113" y="5492750"/>
          <p14:tracePt t="220767" x="1395413" y="5480050"/>
          <p14:tracePt t="220782" x="1370013" y="5480050"/>
          <p14:tracePt t="220797" x="1344613" y="5480050"/>
          <p14:tracePt t="220813" x="1289050" y="5480050"/>
          <p14:tracePt t="220830" x="1190625" y="5548313"/>
          <p14:tracePt t="220847" x="1106488" y="5667375"/>
          <p14:tracePt t="220864" x="1071563" y="5849938"/>
          <p14:tracePt t="220880" x="1038225" y="5948363"/>
          <p14:tracePt t="220897" x="1038225" y="5973763"/>
          <p14:tracePt t="220935" x="1046163" y="5986463"/>
          <p14:tracePt t="220941" x="1101725" y="5986463"/>
          <p14:tracePt t="220950" x="1165225" y="5986463"/>
          <p14:tracePt t="220963" x="1276350" y="5951538"/>
          <p14:tracePt t="220980" x="1522413" y="5870575"/>
          <p14:tracePt t="220981" x="1676400" y="5781675"/>
          <p14:tracePt t="220997" x="1876425" y="5641975"/>
          <p14:tracePt t="221014" x="1909763" y="5548313"/>
          <p14:tracePt t="221030" x="1909763" y="5419725"/>
          <p14:tracePt t="221047" x="1909763" y="5295900"/>
          <p14:tracePt t="221064" x="1863725" y="5219700"/>
          <p14:tracePt t="221080" x="1833563" y="5189538"/>
          <p14:tracePt t="221098" x="1773238" y="5160963"/>
          <p14:tracePt t="221115" x="1747838" y="5160963"/>
          <p14:tracePt t="221132" x="1722438" y="5160963"/>
          <p14:tracePt t="221148" x="1693863" y="5160963"/>
          <p14:tracePt t="221164" x="1666875" y="5160963"/>
          <p14:tracePt t="221166" x="1638300" y="5160963"/>
          <p14:tracePt t="221182" x="1560513" y="5241925"/>
          <p14:tracePt t="221197" x="1560513" y="5330825"/>
          <p14:tracePt t="221215" x="1560513" y="5386388"/>
          <p14:tracePt t="221288" x="1603375" y="5399088"/>
          <p14:tracePt t="221295" x="1666875" y="5373688"/>
          <p14:tracePt t="221303" x="1719263" y="5322888"/>
          <p14:tracePt t="221314" x="1770063" y="5270500"/>
          <p14:tracePt t="221332" x="1838325" y="5135563"/>
          <p14:tracePt t="221335" x="1854200" y="5087938"/>
          <p14:tracePt t="221348" x="1854200" y="5024438"/>
          <p14:tracePt t="221351" x="1854200" y="4960938"/>
          <p14:tracePt t="221365" x="1854200" y="4930775"/>
          <p14:tracePt t="221367" x="1854200" y="4905375"/>
          <p14:tracePt t="221382" x="1697038" y="4816475"/>
          <p14:tracePt t="221400" x="1458913" y="4773613"/>
          <p14:tracePt t="221415" x="1289050" y="4773613"/>
          <p14:tracePt t="221431" x="1058863" y="4773613"/>
          <p14:tracePt t="221447" x="931863" y="4773613"/>
          <p14:tracePt t="221464" x="803275" y="4773613"/>
          <p14:tracePt t="221480" x="671513" y="4773613"/>
          <p14:tracePt t="221498" x="577850" y="4938713"/>
          <p14:tracePt t="221514" x="458788" y="5138738"/>
          <p14:tracePt t="221532" x="417513" y="5373688"/>
          <p14:tracePt t="221535" x="417513" y="5492750"/>
          <p14:tracePt t="221549" x="417513" y="5607050"/>
          <p14:tracePt t="221551" x="417513" y="5670550"/>
          <p14:tracePt t="221565" x="417513" y="5735638"/>
          <p14:tracePt t="221567" x="446088" y="5802313"/>
          <p14:tracePt t="221582" x="488950" y="5845175"/>
          <p14:tracePt t="221599" x="574675" y="5845175"/>
          <p14:tracePt t="221617" x="696913" y="5845175"/>
          <p14:tracePt t="221632" x="977900" y="5845175"/>
          <p14:tracePt t="221647" x="1263650" y="5845175"/>
          <p14:tracePt t="221664" x="1403350" y="5738813"/>
          <p14:tracePt t="221681" x="1531938" y="5611813"/>
          <p14:tracePt t="221698" x="1560513" y="5518150"/>
          <p14:tracePt t="221715" x="1600200" y="5381625"/>
          <p14:tracePt t="221718" x="1600200" y="5318125"/>
          <p14:tracePt t="221731" x="1600200" y="5257800"/>
          <p14:tracePt t="221734" x="1600200" y="5229225"/>
          <p14:tracePt t="221749" x="1600200" y="5203825"/>
          <p14:tracePt t="221752" x="1600200" y="5173663"/>
          <p14:tracePt t="221764" x="1587500" y="5126038"/>
          <p14:tracePt t="221782" x="1557338" y="5126038"/>
          <p14:tracePt t="221799" x="1506538" y="5126038"/>
          <p14:tracePt t="221814" x="1441450" y="5126038"/>
          <p14:tracePt t="221831" x="1319213" y="5211763"/>
          <p14:tracePt t="221847" x="1190625" y="5462588"/>
          <p14:tracePt t="221865" x="1149350" y="5756275"/>
          <p14:tracePt t="221881" x="1106488" y="5989638"/>
          <p14:tracePt t="221898" x="1106488" y="6045200"/>
          <p14:tracePt t="221919" x="1114425" y="6057900"/>
          <p14:tracePt t="221932" x="1139825" y="6057900"/>
          <p14:tracePt t="221935" x="1203325" y="6057900"/>
          <p14:tracePt t="221948" x="1268413" y="6057900"/>
          <p14:tracePt t="221950" x="1377950" y="6057900"/>
          <p14:tracePt t="221964" x="1466850" y="6045200"/>
          <p14:tracePt t="221967" x="1573213" y="5938838"/>
          <p14:tracePt t="221982" x="1727200" y="5786438"/>
          <p14:tracePt t="221999" x="1828800" y="5564188"/>
          <p14:tracePt t="222014" x="1828800" y="5386388"/>
          <p14:tracePt t="222031" x="1828800" y="5211763"/>
          <p14:tracePt t="222049" x="1816100" y="5168900"/>
          <p14:tracePt t="222065" x="1757363" y="5138738"/>
          <p14:tracePt t="222082" x="1731963" y="5138738"/>
          <p14:tracePt t="222098" x="1676400" y="5138738"/>
          <p14:tracePt t="222102" x="1651000" y="5138738"/>
          <p14:tracePt t="222115" x="1620838" y="5164138"/>
          <p14:tracePt t="222118" x="1565275" y="5257800"/>
          <p14:tracePt t="222131" x="1522413" y="5376863"/>
          <p14:tracePt t="222148" x="1441450" y="5624513"/>
          <p14:tracePt t="222151" x="1441450" y="5794375"/>
          <p14:tracePt t="222164" x="1408113" y="5867400"/>
          <p14:tracePt t="222167" x="1408113" y="5930900"/>
          <p14:tracePt t="222180" x="1408113" y="5956300"/>
          <p14:tracePt t="222214" x="1416050" y="5969000"/>
          <p14:tracePt t="222223" x="1425575" y="5969000"/>
          <p14:tracePt t="222231" x="1438275" y="5969000"/>
          <p14:tracePt t="222247" x="1493838" y="5969000"/>
          <p14:tracePt t="222265" x="1531938" y="5918200"/>
          <p14:tracePt t="222282" x="1531938" y="5811838"/>
          <p14:tracePt t="222298" x="1570038" y="5670550"/>
          <p14:tracePt t="222315" x="1570038" y="5581650"/>
          <p14:tracePt t="222318" x="1570038" y="5551488"/>
          <p14:tracePt t="222343" x="1570038" y="5526088"/>
          <p14:tracePt t="222383" x="1560513" y="5513388"/>
          <p14:tracePt t="222391" x="1547813" y="5522913"/>
          <p14:tracePt t="222398" x="1519238" y="5581650"/>
          <p14:tracePt t="222414" x="1481138" y="5819775"/>
          <p14:tracePt t="222431" x="1438275" y="5969000"/>
          <p14:tracePt t="222448" x="1438275" y="6057900"/>
          <p14:tracePt t="222502" x="1446213" y="6070600"/>
          <p14:tracePt t="222511" x="1527175" y="6027738"/>
          <p14:tracePt t="222520" x="1560513" y="5956300"/>
          <p14:tracePt t="222531" x="1595438" y="5888038"/>
          <p14:tracePt t="222534" x="1638300" y="5764213"/>
          <p14:tracePt t="222548" x="1638300" y="5649913"/>
          <p14:tracePt t="222552" x="1676400" y="5526088"/>
          <p14:tracePt t="222564" x="1676400" y="5462588"/>
          <p14:tracePt t="222567" x="1676400" y="5399088"/>
          <p14:tracePt t="222582" x="1676400" y="5310188"/>
          <p14:tracePt t="222598" x="1671638" y="5295900"/>
          <p14:tracePt t="222623" x="1658938" y="5295900"/>
          <p14:tracePt t="222632" x="1646238" y="5295900"/>
          <p14:tracePt t="222655" x="1620838" y="5295900"/>
          <p14:tracePt t="222671" x="1590675" y="5295900"/>
          <p14:tracePt t="222681" x="1539875" y="5360988"/>
          <p14:tracePt t="222697" x="1539875" y="5373688"/>
          <p14:tracePt t="222783" x="1547813" y="5386388"/>
          <p14:tracePt t="222797" x="1573213" y="5386388"/>
          <p14:tracePt t="222817" x="1587500" y="5376863"/>
          <p14:tracePt t="222823" x="1587500" y="5351463"/>
          <p14:tracePt t="222831" x="1587500" y="5326063"/>
          <p14:tracePt t="222848" x="1587500" y="5295900"/>
          <p14:tracePt t="222865" x="1587500" y="5270500"/>
          <p14:tracePt t="222943" x="1557338" y="5335588"/>
          <p14:tracePt t="222951" x="1522413" y="5402263"/>
          <p14:tracePt t="222965" x="1522413" y="5449888"/>
          <p14:tracePt t="222968" x="1522413" y="5535613"/>
          <p14:tracePt t="222981" x="1522413" y="5561013"/>
          <p14:tracePt t="222984" x="1522413" y="5573713"/>
          <p14:tracePt t="222998" x="1522413" y="5586413"/>
          <p14:tracePt t="223047" x="1527175" y="5599113"/>
          <p14:tracePt t="223054" x="1557338" y="5599113"/>
          <p14:tracePt t="223065" x="1582738" y="5599113"/>
          <p14:tracePt t="223082" x="1628775" y="5526088"/>
          <p14:tracePt t="223098" x="1628775" y="5437188"/>
          <p14:tracePt t="223114" x="1628775" y="5381625"/>
          <p14:tracePt t="223131" x="1628775" y="5351463"/>
          <p14:tracePt t="223168" x="1625600" y="5343525"/>
          <p14:tracePt t="223183" x="1600200" y="5343525"/>
          <p14:tracePt t="223206" x="1565275" y="5368925"/>
          <p14:tracePt t="223216" x="1552575" y="5399088"/>
          <p14:tracePt t="223223" x="1552575" y="5407025"/>
          <p14:tracePt t="223232" x="1552575" y="5432425"/>
          <p14:tracePt t="223287" x="1539875" y="5445125"/>
          <p14:tracePt t="223407" x="1547813" y="5437188"/>
          <p14:tracePt t="223423" x="1547813" y="5411788"/>
          <p14:tracePt t="223439" x="1547813" y="5386388"/>
          <p14:tracePt t="223823" x="1547813" y="5407025"/>
          <p14:tracePt t="223839" x="1547813" y="5437188"/>
          <p14:tracePt t="223855" x="1565275" y="5483225"/>
          <p14:tracePt t="223871" x="1573213" y="5495925"/>
          <p14:tracePt t="223888" x="1573213" y="5522913"/>
          <p14:tracePt t="223903" x="1573213" y="5548313"/>
          <p14:tracePt t="223919" x="1570038" y="5561013"/>
          <p14:tracePt t="223935" x="1557338" y="5573713"/>
          <p14:tracePt t="223975" x="1557338" y="5599113"/>
          <p14:tracePt t="224479" x="1565275" y="5611813"/>
          <p14:tracePt t="224487" x="1590675" y="5611813"/>
          <p14:tracePt t="224527" x="1620838" y="5586413"/>
          <p14:tracePt t="224903" x="1633538" y="5589588"/>
          <p14:tracePt t="224911" x="1633538" y="5614988"/>
          <p14:tracePt t="224920" x="1633538" y="5645150"/>
          <p14:tracePt t="224935" x="1633538" y="5670550"/>
          <p14:tracePt t="224951" x="1633538" y="5700713"/>
          <p14:tracePt t="224975" x="1633538" y="5726113"/>
          <p14:tracePt t="224983" x="1625600" y="5738813"/>
          <p14:tracePt t="225023" x="1595438" y="5764213"/>
          <p14:tracePt t="225032" x="1570038" y="5764213"/>
          <p14:tracePt t="225049" x="1544638" y="5764213"/>
          <p14:tracePt t="225055" x="1514475" y="5764213"/>
          <p14:tracePt t="225065" x="1489075" y="5764213"/>
          <p14:tracePt t="225081" x="1395413" y="5764213"/>
          <p14:tracePt t="225098" x="1344613" y="5764213"/>
          <p14:tracePt t="225115" x="1319213" y="5789613"/>
          <p14:tracePt t="225131" x="1293813" y="5789613"/>
          <p14:tracePt t="225152" x="1263650" y="5764213"/>
          <p14:tracePt t="225175" x="1216025" y="5748338"/>
          <p14:tracePt t="225191" x="1203325" y="5735638"/>
          <p14:tracePt t="225216" x="1190625" y="5721350"/>
          <p14:tracePt t="225233" x="1190625" y="5695950"/>
          <p14:tracePt t="225239" x="1177925" y="5688013"/>
          <p14:tracePt t="225247" x="1165225" y="5675313"/>
          <p14:tracePt t="225264" x="1165225" y="5649913"/>
          <p14:tracePt t="225281" x="1165225" y="5619750"/>
          <p14:tracePt t="225298" x="1165225" y="5568950"/>
          <p14:tracePt t="225316" x="1144588" y="5543550"/>
          <p14:tracePt t="225318" x="1144588" y="5518150"/>
          <p14:tracePt t="225335" x="1114425" y="5487988"/>
          <p14:tracePt t="225347" x="1114425" y="5457825"/>
          <p14:tracePt t="225351" x="1114425" y="5445125"/>
          <p14:tracePt t="225364" x="1114425" y="5437188"/>
          <p14:tracePt t="225382" x="1114425" y="5411788"/>
          <p14:tracePt t="225398" x="1114425" y="5356225"/>
          <p14:tracePt t="225415" x="1114425" y="5300663"/>
          <p14:tracePt t="225431" x="1114425" y="5229225"/>
          <p14:tracePt t="225448" x="1114425" y="5156200"/>
          <p14:tracePt t="225464" x="1081088" y="5057775"/>
          <p14:tracePt t="225481" x="1046163" y="4964113"/>
          <p14:tracePt t="225498" x="1020763" y="4910138"/>
          <p14:tracePt t="225515" x="1020763" y="4854575"/>
          <p14:tracePt t="225531" x="1003300" y="4781550"/>
          <p14:tracePt t="225534" x="990600" y="4768850"/>
          <p14:tracePt t="225548" x="990600" y="4743450"/>
          <p14:tracePt t="225551" x="977900" y="4730750"/>
          <p14:tracePt t="225565" x="969963" y="4718050"/>
          <p14:tracePt t="225582" x="969963" y="4692650"/>
          <p14:tracePt t="225598" x="939800" y="4662488"/>
          <p14:tracePt t="225615" x="939800" y="4637088"/>
          <p14:tracePt t="225631" x="927100" y="4624388"/>
          <p14:tracePt t="225655" x="896938" y="4594225"/>
          <p14:tracePt t="225695" x="884238" y="4586288"/>
          <p14:tracePt t="225711" x="884238" y="4560888"/>
          <p14:tracePt t="225736" x="884238" y="4530725"/>
          <p14:tracePt t="225742" x="893763" y="4518025"/>
          <p14:tracePt t="225751" x="952500" y="4487863"/>
          <p14:tracePt t="225764" x="982663" y="4487863"/>
          <p14:tracePt t="225767" x="1008063" y="4487863"/>
          <p14:tracePt t="225781" x="1076325" y="4454525"/>
          <p14:tracePt t="225784" x="1139825" y="4454525"/>
          <p14:tracePt t="225798" x="1271588" y="4419600"/>
          <p14:tracePt t="225814" x="1400175" y="4419600"/>
          <p14:tracePt t="225831" x="1570038" y="4419600"/>
          <p14:tracePt t="225847" x="1744663" y="4419600"/>
          <p14:tracePt t="225864" x="2028825" y="4419600"/>
          <p14:tracePt t="225881" x="2314575" y="4419600"/>
          <p14:tracePt t="225898" x="2543175" y="4419600"/>
          <p14:tracePt t="225914" x="2722563" y="4419600"/>
          <p14:tracePt t="225932" x="2816225" y="4419600"/>
          <p14:tracePt t="225935" x="2841625" y="4419600"/>
          <p14:tracePt t="225948" x="2871788" y="4419600"/>
          <p14:tracePt t="225964" x="2897188" y="4419600"/>
          <p14:tracePt t="225999" x="2927350" y="4445000"/>
          <p14:tracePt t="226016" x="2940050" y="4459288"/>
          <p14:tracePt t="226032" x="2952750" y="4471988"/>
          <p14:tracePt t="226062" x="2978150" y="4471988"/>
          <p14:tracePt t="226071" x="2990850" y="4484688"/>
          <p14:tracePt t="226087" x="2998788" y="4497388"/>
          <p14:tracePt t="226103" x="3028950" y="4497388"/>
          <p14:tracePt t="226114" x="3054350" y="4497388"/>
          <p14:tracePt t="226131" x="3079750" y="4497388"/>
          <p14:tracePt t="226134" x="3109913" y="4497388"/>
          <p14:tracePt t="226147" x="3135313" y="4497388"/>
          <p14:tracePt t="226150" x="3165475" y="4497388"/>
          <p14:tracePt t="226164" x="3211513" y="4513263"/>
          <p14:tracePt t="226167" x="3221038" y="4522788"/>
          <p14:tracePt t="226181" x="3279775" y="4522788"/>
          <p14:tracePt t="226184" x="3322638" y="4522788"/>
          <p14:tracePt t="226198" x="3398838" y="4556125"/>
          <p14:tracePt t="226215" x="3525838" y="4556125"/>
          <p14:tracePt t="226233" x="3581400" y="4556125"/>
          <p14:tracePt t="226249" x="3611563" y="4586288"/>
          <p14:tracePt t="226295" x="3636963" y="4586288"/>
          <p14:tracePt t="226312" x="3662363" y="4586288"/>
          <p14:tracePt t="226327" x="3692525" y="4586288"/>
          <p14:tracePt t="226336" x="3717925" y="4586288"/>
          <p14:tracePt t="226347" x="3748088" y="4586288"/>
          <p14:tracePt t="226350" x="3773488" y="4586288"/>
          <p14:tracePt t="226364" x="3798888" y="4586288"/>
          <p14:tracePt t="226380" x="3829050" y="4586288"/>
          <p14:tracePt t="226398" x="3857625" y="4616450"/>
          <p14:tracePt t="226463" x="3884613" y="4616450"/>
          <p14:tracePt t="226470" x="3913188" y="4616450"/>
          <p14:tracePt t="226481" x="3925888" y="4629150"/>
          <p14:tracePt t="226498" x="3935413" y="4641850"/>
          <p14:tracePt t="226515" x="3963988" y="4667250"/>
          <p14:tracePt t="226518" x="3978275" y="4679950"/>
          <p14:tracePt t="226531" x="3990975" y="4692650"/>
          <p14:tracePt t="226548" x="4029075" y="4705350"/>
          <p14:tracePt t="226584" x="4041775" y="4718050"/>
          <p14:tracePt t="226615" x="4067175" y="4718050"/>
          <p14:tracePt t="226679" x="4097338" y="4718050"/>
          <p14:tracePt t="226687" x="4105275" y="4730750"/>
          <p14:tracePt t="226711" x="4117975" y="4743450"/>
          <p14:tracePt t="226735" x="4143375" y="4743450"/>
          <p14:tracePt t="226742" x="4156075" y="4756150"/>
          <p14:tracePt t="226831" x="4168775" y="4764088"/>
          <p14:tracePt t="226862" x="4181475" y="4778375"/>
          <p14:tracePt t="226871" x="4194175" y="4791075"/>
          <p14:tracePt t="226881" x="4206875" y="4803775"/>
          <p14:tracePt t="226903" x="4232275" y="4829175"/>
          <p14:tracePt t="226920" x="4232275" y="4857750"/>
          <p14:tracePt t="226943" x="4232275" y="4884738"/>
          <p14:tracePt t="226959" x="4232275" y="4910138"/>
          <p14:tracePt t="226975" x="4232275" y="4938713"/>
          <p14:tracePt t="226983" x="4232275" y="4964113"/>
          <p14:tracePt t="226998" x="4232275" y="4994275"/>
          <p14:tracePt t="227015" x="4232275" y="5019675"/>
          <p14:tracePt t="227031" x="4232275" y="5075238"/>
          <p14:tracePt t="227048" x="4232275" y="5130800"/>
          <p14:tracePt t="227064" x="4232275" y="5181600"/>
          <p14:tracePt t="227081" x="4189413" y="5262563"/>
          <p14:tracePt t="227098" x="4151313" y="5300663"/>
          <p14:tracePt t="227115" x="4067175" y="5381625"/>
          <p14:tracePt t="227118" x="4003675" y="5381625"/>
          <p14:tracePt t="227132" x="3935413" y="5416550"/>
          <p14:tracePt t="227135" x="3867150" y="5449888"/>
          <p14:tracePt t="227148" x="3819525" y="5449888"/>
          <p14:tracePt t="227151" x="3735388" y="5449888"/>
          <p14:tracePt t="227164" x="3641725" y="5487988"/>
          <p14:tracePt t="227167" x="3552825" y="5487988"/>
          <p14:tracePt t="227182" x="3287713" y="5530850"/>
          <p14:tracePt t="227199" x="3059113" y="5530850"/>
          <p14:tracePt t="227216" x="2854325" y="5530850"/>
          <p14:tracePt t="227231" x="2676525" y="5530850"/>
          <p14:tracePt t="227248" x="2501900" y="5530850"/>
          <p14:tracePt t="227264" x="2330450" y="5530850"/>
          <p14:tracePt t="227281" x="2152650" y="5530850"/>
          <p14:tracePt t="227298" x="2058988" y="5530850"/>
          <p14:tracePt t="227315" x="1909763" y="5518150"/>
          <p14:tracePt t="227318" x="1897063" y="5505450"/>
          <p14:tracePt t="227330" x="1871663" y="5505450"/>
          <p14:tracePt t="227348" x="1782763" y="5505450"/>
          <p14:tracePt t="227364" x="1752600" y="5505450"/>
          <p14:tracePt t="227367" x="1706563" y="5487988"/>
          <p14:tracePt t="227382" x="1666875" y="5480050"/>
          <p14:tracePt t="227399" x="1603375" y="5480050"/>
          <p14:tracePt t="227413" x="1577975" y="5480050"/>
          <p14:tracePt t="227431" x="1489075" y="5480050"/>
          <p14:tracePt t="227448" x="1314450" y="5480050"/>
          <p14:tracePt t="227464" x="1135063" y="5441950"/>
          <p14:tracePt t="227481" x="977900" y="5407025"/>
          <p14:tracePt t="227498" x="820738" y="5373688"/>
          <p14:tracePt t="227514" x="727075" y="5343525"/>
          <p14:tracePt t="227531" x="633413" y="5310188"/>
          <p14:tracePt t="227534" x="604838" y="5310188"/>
          <p14:tracePt t="227547" x="574675" y="5280025"/>
          <p14:tracePt t="227550" x="549275" y="5280025"/>
          <p14:tracePt t="227565" x="519113" y="5249863"/>
          <p14:tracePt t="227568" x="455613" y="5249863"/>
          <p14:tracePt t="227582" x="395288" y="5219700"/>
          <p14:tracePt t="227599" x="352425" y="5176838"/>
          <p14:tracePt t="227615" x="331788" y="5151438"/>
          <p14:tracePt t="227632" x="319088" y="5143500"/>
          <p14:tracePt t="227647" x="306388" y="5130800"/>
          <p14:tracePt t="227665" x="306388" y="5105400"/>
          <p14:tracePt t="227681" x="306388" y="5011738"/>
          <p14:tracePt t="227698" x="306388" y="4960938"/>
          <p14:tracePt t="227714" x="306388" y="4905375"/>
          <p14:tracePt t="227731" x="336550" y="4806950"/>
          <p14:tracePt t="227734" x="412750" y="4730750"/>
          <p14:tracePt t="227747" x="430213" y="4684713"/>
          <p14:tracePt t="227750" x="476250" y="4637088"/>
          <p14:tracePt t="227764" x="552450" y="4560888"/>
          <p14:tracePt t="227767" x="582613" y="4530725"/>
          <p14:tracePt t="227781" x="612775" y="4500563"/>
          <p14:tracePt t="227784" x="663575" y="4449763"/>
          <p14:tracePt t="227798" x="757238" y="4419600"/>
          <p14:tracePt t="227816" x="855663" y="4356100"/>
          <p14:tracePt t="227831" x="914400" y="4325938"/>
          <p14:tracePt t="227848" x="987425" y="4310063"/>
          <p14:tracePt t="227865" x="1058863" y="4271963"/>
          <p14:tracePt t="227880" x="1127125" y="4233863"/>
          <p14:tracePt t="227897" x="1187450" y="4203700"/>
          <p14:tracePt t="227914" x="1258888" y="4203700"/>
          <p14:tracePt t="227930" x="1331913" y="4203700"/>
          <p14:tracePt t="227947" x="1438275" y="4203700"/>
          <p14:tracePt t="227964" x="1570038" y="4203700"/>
          <p14:tracePt t="227966" x="1616075" y="4203700"/>
          <p14:tracePt t="227980" x="1722438" y="4203700"/>
          <p14:tracePt t="227982" x="1846263" y="4241800"/>
          <p14:tracePt t="227997" x="1970088" y="4284663"/>
          <p14:tracePt t="227999" x="2117725" y="4325938"/>
          <p14:tracePt t="228013" x="2441575" y="4411663"/>
          <p14:tracePt t="228030" x="2901950" y="4459288"/>
          <p14:tracePt t="228047" x="3246438" y="4500563"/>
          <p14:tracePt t="228064" x="3459163" y="4543425"/>
          <p14:tracePt t="228081" x="3492500" y="4543425"/>
          <p14:tracePt t="228159" x="3525838" y="4573588"/>
          <p14:tracePt t="228167" x="3552825" y="4573588"/>
          <p14:tracePt t="228198" x="3578225" y="4573588"/>
          <p14:tracePt t="228255" x="3606800" y="4573588"/>
          <p14:tracePt t="228295" x="3632200" y="4573588"/>
          <p14:tracePt t="228310" x="3662363" y="4573588"/>
          <p14:tracePt t="228336" x="3687763" y="4573588"/>
          <p14:tracePt t="228352" x="3713163" y="4573588"/>
          <p14:tracePt t="228368" x="3743325" y="4573588"/>
          <p14:tracePt t="228431" x="3768725" y="4573588"/>
          <p14:tracePt t="228511" x="3798888" y="4573588"/>
          <p14:tracePt t="228623" x="3790950" y="4586288"/>
          <p14:tracePt t="228679" x="3790950" y="4611688"/>
          <p14:tracePt t="228791" x="3773488" y="4657725"/>
          <p14:tracePt t="228815" x="3743325" y="4687888"/>
          <p14:tracePt t="229199" x="3765550" y="4687888"/>
          <p14:tracePt t="229231" x="3794125" y="4687888"/>
          <p14:tracePt t="229255" x="3819525" y="4687888"/>
          <p14:tracePt t="229286" x="3832225" y="4700588"/>
          <p14:tracePt t="229327" x="3832225" y="4725988"/>
          <p14:tracePt t="229367" x="3832225" y="4751388"/>
          <p14:tracePt t="229399" x="3832225" y="4781550"/>
          <p14:tracePt t="229414" x="3832225" y="4806950"/>
          <p14:tracePt t="229422" x="3832225" y="4837113"/>
          <p14:tracePt t="229439" x="3832225" y="4862513"/>
          <p14:tracePt t="229449" x="3824288" y="4875213"/>
          <p14:tracePt t="229464" x="3811588" y="4913313"/>
          <p14:tracePt t="229481" x="3811588" y="4938713"/>
          <p14:tracePt t="229497" x="3798888" y="4951413"/>
          <p14:tracePt t="229515" x="3790950" y="4964113"/>
          <p14:tracePt t="229536" x="3778250" y="4976813"/>
          <p14:tracePt t="229688" x="3751263" y="4976813"/>
          <p14:tracePt t="229887" x="3773488" y="4976813"/>
          <p14:tracePt t="229911" x="3819525" y="4964113"/>
          <p14:tracePt t="229935" x="3832225" y="4951413"/>
          <p14:tracePt t="230599" x="3844925" y="4938713"/>
          <p14:tracePt t="230735" x="3836988" y="4926013"/>
          <p14:tracePt t="230806" x="3811588" y="4926013"/>
          <p14:tracePt t="230878" x="3781425" y="4926013"/>
          <p14:tracePt t="230887" x="3773488" y="4935538"/>
          <p14:tracePt t="230911" x="3760788" y="4948238"/>
          <p14:tracePt t="230943" x="3735388" y="4948238"/>
          <p14:tracePt t="230968" x="3705225" y="4948238"/>
          <p14:tracePt t="230992" x="3692525" y="4960938"/>
          <p14:tracePt t="231079" x="3684588" y="4973638"/>
          <p14:tracePt t="231255" x="3671888" y="4986338"/>
          <p14:tracePt t="231271" x="3671888" y="5011738"/>
          <p14:tracePt t="231599" x="3671888" y="5037138"/>
          <p14:tracePt t="231606" x="3671888" y="5049838"/>
          <p14:tracePt t="231614" x="3659188" y="5075238"/>
          <p14:tracePt t="231639" x="3644900" y="5087938"/>
          <p14:tracePt t="231751" x="3654425" y="5100638"/>
          <p14:tracePt t="231783" x="3667125" y="5113338"/>
          <p14:tracePt t="231815" x="3667125" y="5138738"/>
          <p14:tracePt t="231895" x="3659188" y="5151438"/>
          <p14:tracePt t="231902" x="3632200" y="5151438"/>
          <p14:tracePt t="231914" x="3603625" y="5151438"/>
          <p14:tracePt t="231932" x="3548063" y="5151438"/>
          <p14:tracePt t="231935" x="3484563" y="5151438"/>
          <p14:tracePt t="231947" x="3424238" y="5151438"/>
          <p14:tracePt t="231950" x="3360738" y="5151438"/>
          <p14:tracePt t="231963" x="3297238" y="5151438"/>
          <p14:tracePt t="231966" x="3233738" y="5151438"/>
          <p14:tracePt t="231981" x="3168650" y="5151438"/>
          <p14:tracePt t="231984" x="3084513" y="5151438"/>
          <p14:tracePt t="231997" x="2940050" y="5151438"/>
          <p14:tracePt t="232000" x="2824163" y="5151438"/>
          <p14:tracePt t="232014" x="2565400" y="5151438"/>
          <p14:tracePt t="232031" x="2251075" y="5151438"/>
          <p14:tracePt t="232048" x="2020888" y="5151438"/>
          <p14:tracePt t="232064" x="1889125" y="5151438"/>
          <p14:tracePt t="232082" x="1795463" y="5122863"/>
          <p14:tracePt t="232098" x="1765300" y="5122863"/>
          <p14:tracePt t="232113" x="1739900" y="5122863"/>
          <p14:tracePt t="232175" x="1727200" y="5110163"/>
          <p14:tracePt t="232183" x="1727200" y="5083175"/>
          <p14:tracePt t="232198" x="1770063" y="5032375"/>
          <p14:tracePt t="232215" x="1871663" y="4968875"/>
          <p14:tracePt t="232231" x="2041525" y="4854575"/>
          <p14:tracePt t="232247" x="2117725" y="4824413"/>
          <p14:tracePt t="232264" x="2165350" y="4806950"/>
          <p14:tracePt t="232327" x="2139950" y="4806950"/>
          <p14:tracePt t="232335" x="2092325" y="4849813"/>
          <p14:tracePt t="232348" x="2016125" y="4930775"/>
          <p14:tracePt t="232351" x="1892300" y="4968875"/>
          <p14:tracePt t="232363" x="1765300" y="5054600"/>
          <p14:tracePt t="232366" x="1641475" y="5097463"/>
          <p14:tracePt t="232381" x="1544638" y="5135563"/>
          <p14:tracePt t="232384" x="1450975" y="5173663"/>
          <p14:tracePt t="232398" x="1322388" y="5186363"/>
          <p14:tracePt t="232414" x="1309688" y="5199063"/>
          <p14:tracePt t="232448" x="1296988" y="5189538"/>
          <p14:tracePt t="232462" x="1296988" y="5164138"/>
          <p14:tracePt t="232471" x="1344613" y="5113338"/>
          <p14:tracePt t="232481" x="1420813" y="5037138"/>
          <p14:tracePt t="232497" x="1701800" y="4887913"/>
          <p14:tracePt t="232514" x="1982788" y="4687888"/>
          <p14:tracePt t="232531" x="2208213" y="4591050"/>
          <p14:tracePt t="232534" x="2216150" y="4578350"/>
          <p14:tracePt t="232548" x="2228850" y="4565650"/>
          <p14:tracePt t="232591" x="2195513" y="4551363"/>
          <p14:tracePt t="232599" x="2101850" y="4603750"/>
          <p14:tracePt t="232607" x="2051050" y="4649788"/>
          <p14:tracePt t="232614" x="2003425" y="4700588"/>
          <p14:tracePt t="232631" x="1909763" y="4870450"/>
          <p14:tracePt t="232647" x="1866900" y="4913313"/>
          <p14:tracePt t="232687" x="1871663" y="4926013"/>
          <p14:tracePt t="232695" x="1901825" y="4926013"/>
          <p14:tracePt t="232703" x="1960563" y="4926013"/>
          <p14:tracePt t="232714" x="1995488" y="4900613"/>
          <p14:tracePt t="232731" x="2038350" y="4857750"/>
          <p14:tracePt t="232734" x="2046288" y="4845050"/>
          <p14:tracePt t="232759" x="2058988" y="4832350"/>
          <p14:tracePt t="232784" x="2051050" y="4819650"/>
          <p14:tracePt t="232799" x="2025650" y="4819650"/>
          <p14:tracePt t="232813" x="1998663" y="4819650"/>
          <p14:tracePt t="232822" x="1973263" y="4819650"/>
          <p14:tracePt t="232832" x="1922463" y="4867275"/>
          <p14:tracePt t="232847" x="1922463" y="4918075"/>
          <p14:tracePt t="232864" x="1922463" y="4948238"/>
          <p14:tracePt t="233751" x="1931988" y="4960938"/>
          <p14:tracePt t="233823" x="1944688" y="4968875"/>
          <p14:tracePt t="233830" x="1944688" y="5029200"/>
          <p14:tracePt t="233839" x="1931988" y="5075238"/>
          <p14:tracePt t="233848" x="1901825" y="5105400"/>
          <p14:tracePt t="233864" x="1889125" y="5105400"/>
          <p14:tracePt t="234128" x="1889125" y="5118100"/>
          <p14:tracePt t="234143" x="1889125" y="5143500"/>
          <p14:tracePt t="234392" x="1876425" y="5151438"/>
          <p14:tracePt t="234397" x="1851025" y="5151438"/>
          <p14:tracePt t="234447" x="1825625" y="5151438"/>
          <p14:tracePt t="234575" x="1795463" y="5151438"/>
          <p14:tracePt t="234599" x="1770063" y="5151438"/>
          <p14:tracePt t="234631" x="1706563" y="5151438"/>
          <p14:tracePt t="234687" x="1676400" y="5186363"/>
          <p14:tracePt t="234703" x="1612900" y="5186363"/>
          <p14:tracePt t="235360" x="1620838" y="5194300"/>
          <p14:tracePt t="235367" x="1663700" y="5237163"/>
          <p14:tracePt t="235381" x="1760538" y="5295900"/>
          <p14:tracePt t="235385" x="1773238" y="5310188"/>
          <p14:tracePt t="235397" x="1851025" y="5351463"/>
          <p14:tracePt t="235439" x="1851025" y="5381625"/>
          <p14:tracePt t="235479" x="1841500" y="5394325"/>
          <p14:tracePt t="235599" x="1828800" y="5402263"/>
          <p14:tracePt t="236583" x="1816100" y="5416550"/>
          <p14:tracePt t="236615" x="1803400" y="5429250"/>
          <p14:tracePt t="236623" x="1778000" y="5457825"/>
          <p14:tracePt t="236630" x="1778000" y="5483225"/>
          <p14:tracePt t="236647" x="1731963" y="5561013"/>
          <p14:tracePt t="236663" x="1612900" y="5645150"/>
          <p14:tracePt t="236680" x="1552575" y="5705475"/>
          <p14:tracePt t="236697" x="1506538" y="5781675"/>
          <p14:tracePt t="236713" x="1481138" y="5781675"/>
          <p14:tracePt t="236730" x="1466850" y="5794375"/>
          <p14:tracePt t="236774" x="1466850" y="5819775"/>
          <p14:tracePt t="236807" x="1476375" y="5832475"/>
          <p14:tracePt t="236815" x="1501775" y="5832475"/>
          <p14:tracePt t="236855" x="1527175" y="5832475"/>
          <p14:tracePt t="236887" x="1544638" y="5807075"/>
          <p14:tracePt t="236895" x="1544638" y="5794375"/>
          <p14:tracePt t="237032" x="1557338" y="5781675"/>
          <p14:tracePt t="237071" x="1582738" y="5781675"/>
          <p14:tracePt t="237087" x="1608138" y="5781675"/>
          <p14:tracePt t="237094" x="1620838" y="5768975"/>
          <p14:tracePt t="237103" x="1633538" y="5756275"/>
          <p14:tracePt t="237119" x="1676400" y="5743575"/>
          <p14:tracePt t="237135" x="1684338" y="5730875"/>
          <p14:tracePt t="237148" x="1697038" y="5721350"/>
          <p14:tracePt t="237151" x="1709738" y="5708650"/>
          <p14:tracePt t="237164" x="1739900" y="5680075"/>
          <p14:tracePt t="237181" x="1765300" y="5680075"/>
          <p14:tracePt t="237197" x="1778000" y="5667375"/>
          <p14:tracePt t="237200" x="1790700" y="5657850"/>
          <p14:tracePt t="237223" x="1816100" y="5657850"/>
          <p14:tracePt t="237248" x="1841500" y="5657850"/>
          <p14:tracePt t="237255" x="1854200" y="5645150"/>
          <p14:tracePt t="237263" x="1866900" y="5632450"/>
          <p14:tracePt t="237287" x="1892300" y="5632450"/>
          <p14:tracePt t="237297" x="1919288" y="5632450"/>
          <p14:tracePt t="237313" x="1947863" y="5632450"/>
          <p14:tracePt t="237331" x="1973263" y="5632450"/>
          <p14:tracePt t="237334" x="1998663" y="5632450"/>
          <p14:tracePt t="237347" x="2028825" y="5632450"/>
          <p14:tracePt t="237364" x="2054225" y="5632450"/>
          <p14:tracePt t="237367" x="2101850" y="5632450"/>
          <p14:tracePt t="237381" x="2114550" y="5632450"/>
          <p14:tracePt t="237384" x="2139950" y="5632450"/>
          <p14:tracePt t="237398" x="2195513" y="5632450"/>
          <p14:tracePt t="237413" x="2203450" y="5632450"/>
          <p14:tracePt t="237431" x="2241550" y="5632450"/>
          <p14:tracePt t="237448" x="2305050" y="5632450"/>
          <p14:tracePt t="237464" x="2335213" y="5632450"/>
          <p14:tracePt t="237480" x="2373313" y="5619750"/>
          <p14:tracePt t="237497" x="2386013" y="5607050"/>
          <p14:tracePt t="237519" x="2411413" y="5607050"/>
          <p14:tracePt t="237543" x="2436813" y="5607050"/>
          <p14:tracePt t="237719" x="2466975" y="5607050"/>
          <p14:tracePt t="237783" x="2492375" y="5607050"/>
          <p14:tracePt t="237831" x="2517775" y="5607050"/>
          <p14:tracePt t="237863" x="2547938" y="5607050"/>
          <p14:tracePt t="237879" x="2560638" y="5594350"/>
          <p14:tracePt t="237919" x="2570163" y="5586413"/>
          <p14:tracePt t="238408" x="2547938" y="5586413"/>
          <p14:tracePt t="238639" x="2540000" y="5589588"/>
          <p14:tracePt t="238655" x="2522538" y="5632450"/>
          <p14:tracePt t="238743" x="2492375" y="5662613"/>
          <p14:tracePt t="239695" x="2517775" y="5662613"/>
          <p14:tracePt t="239710" x="2543175" y="5662613"/>
          <p14:tracePt t="239727" x="2573338" y="5637213"/>
          <p14:tracePt t="239758" x="2603500" y="5637213"/>
          <p14:tracePt t="239783" x="2628900" y="5637213"/>
          <p14:tracePt t="239839" x="2654300" y="5637213"/>
          <p14:tracePt t="239847" x="2684463" y="5637213"/>
          <p14:tracePt t="239855" x="2709863" y="5637213"/>
          <p14:tracePt t="239864" x="2740025" y="5637213"/>
          <p14:tracePt t="239881" x="2828925" y="5637213"/>
          <p14:tracePt t="239897" x="2940050" y="5649913"/>
          <p14:tracePt t="239914" x="3049588" y="5662613"/>
          <p14:tracePt t="239932" x="3140075" y="5662613"/>
          <p14:tracePt t="239934" x="3203575" y="5662613"/>
          <p14:tracePt t="239947" x="3267075" y="5662613"/>
          <p14:tracePt t="239963" x="3355975" y="5662613"/>
          <p14:tracePt t="239966" x="3419475" y="5662613"/>
          <p14:tracePt t="239980" x="3467100" y="5654675"/>
          <p14:tracePt t="239984" x="3513138" y="5637213"/>
          <p14:tracePt t="239997" x="3543300" y="5607050"/>
          <p14:tracePt t="240000" x="3590925" y="5589588"/>
          <p14:tracePt t="240014" x="3684588" y="5561013"/>
          <p14:tracePt t="240031" x="3722688" y="5548313"/>
          <p14:tracePt t="240047" x="3735388" y="5535613"/>
          <p14:tracePt t="240063" x="3748088" y="5522913"/>
          <p14:tracePt t="240087" x="3773488" y="5522913"/>
          <p14:tracePt t="240097" x="3836988" y="5522913"/>
          <p14:tracePt t="240114" x="3862388" y="5522913"/>
          <p14:tracePt t="240130" x="3917950" y="5522913"/>
          <p14:tracePt t="240147" x="3986213" y="5492750"/>
          <p14:tracePt t="240168" x="4016375" y="5492750"/>
          <p14:tracePt t="240180" x="4041775" y="5492750"/>
          <p14:tracePt t="240207" x="4067175" y="5492750"/>
          <p14:tracePt t="240215" x="4079875" y="5495925"/>
          <p14:tracePt t="240230" x="4092575" y="5508625"/>
          <p14:tracePt t="240287" x="4117975" y="5508625"/>
          <p14:tracePt t="240295" x="4130675" y="5522913"/>
          <p14:tracePt t="240311" x="4130675" y="5548313"/>
          <p14:tracePt t="240319" x="4143375" y="5561013"/>
          <p14:tracePt t="240331" x="4168775" y="5561013"/>
          <p14:tracePt t="240347" x="4224338" y="5589588"/>
          <p14:tracePt t="240350" x="4254500" y="5619750"/>
          <p14:tracePt t="240363" x="4283075" y="5619750"/>
          <p14:tracePt t="240381" x="4338638" y="5649913"/>
          <p14:tracePt t="240384" x="4368800" y="5649913"/>
          <p14:tracePt t="240398" x="4505325" y="5688013"/>
          <p14:tracePt t="240413" x="4573588" y="5721350"/>
          <p14:tracePt t="240417" x="4619625" y="5738813"/>
          <p14:tracePt t="240431" x="4695825" y="5751513"/>
          <p14:tracePt t="240447" x="4725988" y="5781675"/>
          <p14:tracePt t="240464" x="4751388" y="5781675"/>
          <p14:tracePt t="240487" x="4781550" y="5781675"/>
          <p14:tracePt t="240511" x="4806950" y="5781675"/>
          <p14:tracePt t="240543" x="4837113" y="5781675"/>
          <p14:tracePt t="240655" x="4862513" y="5781675"/>
          <p14:tracePt t="240671" x="4887913" y="5781675"/>
          <p14:tracePt t="240678" x="4933950" y="5773738"/>
          <p14:tracePt t="240695" x="4964113" y="5743575"/>
          <p14:tracePt t="240719" x="4999038" y="5713413"/>
          <p14:tracePt t="240807" x="5006975" y="5700713"/>
          <p14:tracePt t="240871" x="5032375" y="5700713"/>
          <p14:tracePt t="240903" x="5067300" y="5670550"/>
          <p14:tracePt t="240943" x="5092700" y="5670550"/>
          <p14:tracePt t="240959" x="5118100" y="5670550"/>
          <p14:tracePt t="240999" x="5146675" y="5670550"/>
          <p14:tracePt t="241231" x="5173663" y="5670550"/>
          <p14:tracePt t="241255" x="5219700" y="5680075"/>
          <p14:tracePt t="241264" x="5232400" y="5692775"/>
          <p14:tracePt t="241271" x="5275263" y="5705475"/>
          <p14:tracePt t="241280" x="5321300" y="5721350"/>
          <p14:tracePt t="241296" x="5414963" y="5751513"/>
          <p14:tracePt t="241313" x="5437188" y="5776913"/>
          <p14:tracePt t="241330" x="5491163" y="5776913"/>
          <p14:tracePt t="241347" x="5546725" y="5776913"/>
          <p14:tracePt t="241363" x="5572125" y="5776913"/>
          <p14:tracePt t="241380" x="5602288" y="5776913"/>
          <p14:tracePt t="241416" x="5627688" y="5776913"/>
          <p14:tracePt t="241447" x="5653088" y="5776913"/>
          <p14:tracePt t="241471" x="5665788" y="5768975"/>
          <p14:tracePt t="241487" x="5678488" y="5756275"/>
          <p14:tracePt t="241503" x="5703888" y="5756275"/>
          <p14:tracePt t="241519" x="5730875" y="5756275"/>
          <p14:tracePt t="241536" x="5759450" y="5756275"/>
          <p14:tracePt t="241583" x="5772150" y="5743575"/>
          <p14:tracePt t="241599" x="5772150" y="5718175"/>
          <p14:tracePt t="241607" x="5784850" y="5705475"/>
          <p14:tracePt t="241663" x="5822950" y="5692775"/>
          <p14:tracePt t="241681" x="5837238" y="5680075"/>
          <p14:tracePt t="241711" x="5862638" y="5680075"/>
          <p14:tracePt t="241815" x="5891213" y="5680075"/>
          <p14:tracePt t="241896" x="5916613" y="5680075"/>
          <p14:tracePt t="241959" x="5929313" y="5688013"/>
          <p14:tracePt t="242007" x="5943600" y="5700713"/>
          <p14:tracePt t="242031" x="5969000" y="5726113"/>
          <p14:tracePt t="242071" x="5994400" y="5726113"/>
          <p14:tracePt t="242111" x="6040438" y="5718175"/>
          <p14:tracePt t="242135" x="6053138" y="5705475"/>
          <p14:tracePt t="242167" x="6065838" y="5692775"/>
          <p14:tracePt t="242359" x="6027738" y="5680075"/>
          <p14:tracePt t="242375" x="6002338" y="5680075"/>
          <p14:tracePt t="242383" x="5972175" y="5705475"/>
          <p14:tracePt t="242399" x="5943600" y="5705475"/>
          <p14:tracePt t="242413" x="5916613" y="5705475"/>
          <p14:tracePt t="242430" x="5888038" y="5735638"/>
          <p14:tracePt t="242495" x="5862638" y="5735638"/>
          <p14:tracePt t="242511" x="5832475" y="5735638"/>
          <p14:tracePt t="242551" x="5807075" y="5735638"/>
          <p14:tracePt t="242575" x="5776913" y="5735638"/>
          <p14:tracePt t="242582" x="5768975" y="5735638"/>
          <p14:tracePt t="242598" x="5730875" y="5735638"/>
          <p14:tracePt t="242614" x="5675313" y="5735638"/>
          <p14:tracePt t="242630" x="5645150" y="5735638"/>
          <p14:tracePt t="242648" x="5619750" y="5735638"/>
          <p14:tracePt t="242663" x="5594350" y="5735638"/>
          <p14:tracePt t="242808" x="5581650" y="5726113"/>
          <p14:tracePt t="242952" x="5568950" y="5713413"/>
          <p14:tracePt t="242959" x="5543550" y="5713413"/>
          <p14:tracePt t="242968" x="5495925" y="5683250"/>
          <p14:tracePt t="242981" x="5449888" y="5683250"/>
          <p14:tracePt t="242984" x="5424488" y="5683250"/>
          <p14:tracePt t="242997" x="5359400" y="5683250"/>
          <p14:tracePt t="243000" x="5330825" y="5683250"/>
          <p14:tracePt t="243013" x="5300663" y="5654675"/>
          <p14:tracePt t="243030" x="5245100" y="5654675"/>
          <p14:tracePt t="243047" x="5219700" y="5654675"/>
          <p14:tracePt t="243064" x="5156200" y="5654675"/>
          <p14:tracePt t="243080" x="5100638" y="5654675"/>
          <p14:tracePt t="243097" x="5045075" y="5654675"/>
          <p14:tracePt t="243113" x="4956175" y="5654675"/>
          <p14:tracePt t="243130" x="4930775" y="5654675"/>
          <p14:tracePt t="243147" x="4900613" y="5654675"/>
          <p14:tracePt t="243175" x="4875213" y="5654675"/>
          <p14:tracePt t="243207" x="4845050" y="5654675"/>
          <p14:tracePt t="243295" x="4799013" y="5662613"/>
          <p14:tracePt t="243319" x="4768850" y="5695950"/>
          <p14:tracePt t="243336" x="4756150" y="5705475"/>
          <p14:tracePt t="243359" x="4730750" y="5735638"/>
          <p14:tracePt t="243366" x="4705350" y="5735638"/>
          <p14:tracePt t="243415" x="4692650" y="5748338"/>
          <p14:tracePt t="243439" x="4662488" y="5773738"/>
          <p14:tracePt t="243487" x="4662488" y="5799138"/>
          <p14:tracePt t="244039" x="4614863" y="5815013"/>
          <p14:tracePt t="244047" x="4551363" y="5815013"/>
          <p14:tracePt t="244063" x="4381500" y="5815013"/>
          <p14:tracePt t="244080" x="4254500" y="5815013"/>
          <p14:tracePt t="244097" x="4125913" y="5815013"/>
          <p14:tracePt t="244113" x="4070350" y="5815013"/>
          <p14:tracePt t="244143" x="4041775" y="5815013"/>
          <p14:tracePt t="244175" x="4016375" y="5815013"/>
          <p14:tracePt t="244191" x="3990975" y="5815013"/>
          <p14:tracePt t="244207" x="3960813" y="5815013"/>
          <p14:tracePt t="244215" x="3935413" y="5815013"/>
          <p14:tracePt t="244230" x="3844925" y="5815013"/>
          <p14:tracePt t="244247" x="3803650" y="5807075"/>
          <p14:tracePt t="244265" x="3781425" y="5786438"/>
          <p14:tracePt t="244281" x="3743325" y="5773738"/>
          <p14:tracePt t="244297" x="3697288" y="5756275"/>
          <p14:tracePt t="244313" x="3684588" y="5743575"/>
          <p14:tracePt t="244615" x="3671888" y="5730875"/>
          <p14:tracePt t="244622" x="3659188" y="5692775"/>
          <p14:tracePt t="244639" x="3644900" y="5680075"/>
          <p14:tracePt t="244671" x="3644900" y="5654675"/>
          <p14:tracePt t="245023" x="3654425" y="5641975"/>
          <p14:tracePt t="245031" x="3679825" y="5641975"/>
          <p14:tracePt t="245039" x="3692525" y="5649913"/>
          <p14:tracePt t="245047" x="3705225" y="5688013"/>
          <p14:tracePt t="245064" x="3735388" y="5721350"/>
          <p14:tracePt t="245103" x="3760788" y="5721350"/>
          <p14:tracePt t="245335" x="3773488" y="5713413"/>
          <p14:tracePt t="245375" x="3786188" y="5700713"/>
          <p14:tracePt t="245400" x="3811588" y="5700713"/>
          <p14:tracePt t="246680" x="3875088" y="5700713"/>
          <p14:tracePt t="246703" x="3905250" y="5700713"/>
          <p14:tracePt t="246711" x="3930650" y="5700713"/>
          <p14:tracePt t="246719" x="3956050" y="5700713"/>
          <p14:tracePt t="246730" x="3986213" y="5700713"/>
          <p14:tracePt t="246746" x="4041775" y="5700713"/>
          <p14:tracePt t="246763" x="4130675" y="5700713"/>
          <p14:tracePt t="246766" x="4156075" y="5700713"/>
          <p14:tracePt t="246781" x="4186238" y="5700713"/>
          <p14:tracePt t="246783" x="4211638" y="5700713"/>
          <p14:tracePt t="246863" x="4237038" y="5700713"/>
          <p14:tracePt t="246871" x="4267200" y="5700713"/>
          <p14:tracePt t="246880" x="4292600" y="5700713"/>
          <p14:tracePt t="246896" x="4348163" y="5700713"/>
          <p14:tracePt t="246914" x="4411663" y="5700713"/>
          <p14:tracePt t="246930" x="4437063" y="5700713"/>
          <p14:tracePt t="247671" x="4416425" y="5700713"/>
          <p14:tracePt t="247680" x="4368800" y="5700713"/>
          <p14:tracePt t="247696" x="4330700" y="5700713"/>
          <p14:tracePt t="247713" x="4283075" y="5667375"/>
          <p14:tracePt t="247730" x="4244975" y="5667375"/>
          <p14:tracePt t="247747" x="4198938" y="5654675"/>
          <p14:tracePt t="247783" x="4189413" y="5641975"/>
          <p14:tracePt t="247799" x="4160838" y="5641975"/>
          <p14:tracePt t="247807" x="4097338" y="5607050"/>
          <p14:tracePt t="247815" x="4032250" y="5607050"/>
          <p14:tracePt t="247831" x="3892550" y="5538788"/>
          <p14:tracePt t="247848" x="3773488" y="5492750"/>
          <p14:tracePt t="247864" x="3722688" y="5462588"/>
          <p14:tracePt t="247880" x="3662363" y="5437188"/>
          <p14:tracePt t="247897" x="3649663" y="5424488"/>
          <p14:tracePt t="247913" x="3598863" y="5424488"/>
          <p14:tracePt t="247930" x="3543300" y="5424488"/>
          <p14:tracePt t="247947" x="3487738" y="5424488"/>
          <p14:tracePt t="247950" x="3462338" y="5424488"/>
          <p14:tracePt t="247962" x="3433763" y="5424488"/>
          <p14:tracePt t="247979" x="3381375" y="5424488"/>
          <p14:tracePt t="247982" x="3352800" y="5424488"/>
          <p14:tracePt t="247996" x="3305175" y="5432425"/>
          <p14:tracePt t="248000" x="3259138" y="5449888"/>
          <p14:tracePt t="248013" x="3233738" y="5449888"/>
          <p14:tracePt t="248016" x="3203575" y="5480050"/>
          <p14:tracePt t="248030" x="3071813" y="5513388"/>
          <p14:tracePt t="248047" x="2981325" y="5513388"/>
          <p14:tracePt t="248064" x="2917825" y="5513388"/>
          <p14:tracePt t="248081" x="2841625" y="5530850"/>
          <p14:tracePt t="248097" x="2828925" y="5543550"/>
          <p14:tracePt t="248127" x="2803525" y="5543550"/>
          <p14:tracePt t="248143" x="2790825" y="5556250"/>
          <p14:tracePt t="248279" x="2782888" y="5564188"/>
          <p14:tracePt t="248287" x="2755900" y="5564188"/>
          <p14:tracePt t="248303" x="2727325" y="5564188"/>
          <p14:tracePt t="248313" x="2662238" y="5564188"/>
          <p14:tracePt t="248331" x="2535238" y="5564188"/>
          <p14:tracePt t="248334" x="2471738" y="5564188"/>
          <p14:tracePt t="248346" x="2408238" y="5564188"/>
          <p14:tracePt t="248363" x="2233613" y="5564188"/>
          <p14:tracePt t="248366" x="2170113" y="5564188"/>
          <p14:tracePt t="248380" x="2101850" y="5535613"/>
          <p14:tracePt t="248383" x="2076450" y="5535613"/>
          <p14:tracePt t="248397" x="1965325" y="5500688"/>
          <p14:tracePt t="248400" x="1935163" y="5500688"/>
          <p14:tracePt t="248412" x="1851025" y="5500688"/>
          <p14:tracePt t="248415" x="1785938" y="5483225"/>
          <p14:tracePt t="248431" x="1676400" y="5467350"/>
          <p14:tracePt t="248447" x="1582738" y="5467350"/>
          <p14:tracePt t="248464" x="1531938" y="5467350"/>
          <p14:tracePt t="248480" x="1501775" y="5467350"/>
          <p14:tracePt t="248767" x="1476375" y="5467350"/>
          <p14:tracePt t="248783" x="1446213" y="5467350"/>
          <p14:tracePt t="248800" x="1420813" y="5467350"/>
          <p14:tracePt t="248830" x="1395413" y="5467350"/>
          <p14:tracePt t="248935" x="1382713" y="5454650"/>
          <p14:tracePt t="248943" x="1370013" y="5441950"/>
          <p14:tracePt t="256695" x="1344613" y="5441950"/>
          <p14:tracePt t="256719" x="1319213" y="5441950"/>
          <p14:tracePt t="256831" x="1306513" y="5432425"/>
          <p14:tracePt t="256983" x="1293813" y="5419725"/>
          <p14:tracePt t="257007" x="1268413" y="5419725"/>
          <p14:tracePt t="257023" x="1238250" y="5419725"/>
          <p14:tracePt t="257031" x="1212850" y="5419725"/>
          <p14:tracePt t="257039" x="1149350" y="5419725"/>
          <p14:tracePt t="257055" x="1122363" y="5419725"/>
          <p14:tracePt t="257064" x="1093788" y="5419725"/>
          <p14:tracePt t="257081" x="1063625" y="5445125"/>
          <p14:tracePt t="257097" x="1038225" y="5445125"/>
          <p14:tracePt t="257113" x="1008063" y="5445125"/>
          <p14:tracePt t="257240" x="995363" y="5437188"/>
          <p14:tracePt t="257245" x="995363" y="5411788"/>
          <p14:tracePt t="257263" x="995363" y="5386388"/>
          <p14:tracePt t="257392" x="995363" y="5356225"/>
          <p14:tracePt t="257423" x="982663" y="5310188"/>
          <p14:tracePt t="257447" x="969963" y="5295900"/>
          <p14:tracePt t="257471" x="977900" y="5283200"/>
          <p14:tracePt t="257480" x="1003300" y="5283200"/>
          <p14:tracePt t="257497" x="1028700" y="5283200"/>
          <p14:tracePt t="257503" x="1076325" y="5270500"/>
          <p14:tracePt t="257513" x="1089025" y="5257800"/>
          <p14:tracePt t="257530" x="1114425" y="5257800"/>
          <p14:tracePt t="257546" x="1169988" y="5257800"/>
          <p14:tracePt t="257563" x="1195388" y="5257800"/>
          <p14:tracePt t="257566" x="1225550" y="5257800"/>
          <p14:tracePt t="257579" x="1250950" y="5257800"/>
          <p14:tracePt t="257582" x="1281113" y="5257800"/>
          <p14:tracePt t="257596" x="1339850" y="5257800"/>
          <p14:tracePt t="257599" x="1370013" y="5257800"/>
          <p14:tracePt t="257612" x="1395413" y="5257800"/>
          <p14:tracePt t="257615" x="1458913" y="5257800"/>
          <p14:tracePt t="257629" x="1519238" y="5229225"/>
          <p14:tracePt t="257646" x="1544638" y="5203825"/>
          <p14:tracePt t="257663" x="1587500" y="5189538"/>
          <p14:tracePt t="257743" x="1577975" y="5176838"/>
          <p14:tracePt t="257751" x="1552575" y="5176838"/>
          <p14:tracePt t="257762" x="1522413" y="5176838"/>
          <p14:tracePt t="257779" x="1458913" y="5176838"/>
          <p14:tracePt t="257782" x="1395413" y="5176838"/>
          <p14:tracePt t="257800" x="1331913" y="5207000"/>
          <p14:tracePt t="257812" x="1296988" y="5237163"/>
          <p14:tracePt t="257815" x="1271588" y="5237163"/>
          <p14:tracePt t="257832" x="1225550" y="5254625"/>
          <p14:tracePt t="257887" x="1289050" y="5287963"/>
          <p14:tracePt t="257896" x="1301750" y="5300663"/>
          <p14:tracePt t="257903" x="1357313" y="5300663"/>
          <p14:tracePt t="257913" x="1382713" y="5300663"/>
          <p14:tracePt t="257930" x="1509713" y="5300663"/>
          <p14:tracePt t="257946" x="1603375" y="5300663"/>
          <p14:tracePt t="257963" x="1651000" y="5287963"/>
          <p14:tracePt t="257978" x="1651000" y="5262563"/>
          <p14:tracePt t="258000" x="1651000" y="5232400"/>
          <p14:tracePt t="258039" x="1641475" y="5224463"/>
          <p14:tracePt t="258045" x="1616075" y="5224463"/>
          <p14:tracePt t="258054" x="1587500" y="5224463"/>
          <p14:tracePt t="258063" x="1560513" y="5224463"/>
          <p14:tracePt t="258080" x="1506538" y="5224463"/>
          <p14:tracePt t="258095" x="1450975" y="5224463"/>
          <p14:tracePt t="258127" x="1441450" y="5229225"/>
          <p14:tracePt t="258143" x="1446213" y="5241925"/>
          <p14:tracePt t="258151" x="1471613" y="5241925"/>
          <p14:tracePt t="258162" x="1535113" y="5241925"/>
          <p14:tracePt t="258179" x="1812925" y="5241925"/>
          <p14:tracePt t="258182" x="1982788" y="5241925"/>
          <p14:tracePt t="258196" x="2178050" y="5241925"/>
          <p14:tracePt t="258199" x="2322513" y="5241925"/>
          <p14:tracePt t="258212" x="2386013" y="5241925"/>
          <p14:tracePt t="258214" x="2411413" y="5241925"/>
          <p14:tracePt t="258262" x="2424113" y="5232400"/>
          <p14:tracePt t="258287" x="2390775" y="5219700"/>
          <p14:tracePt t="258297" x="2360613" y="5219700"/>
          <p14:tracePt t="258302" x="2335213" y="5219700"/>
          <p14:tracePt t="258313" x="2305050" y="5219700"/>
          <p14:tracePt t="258330" x="2178050" y="5219700"/>
          <p14:tracePt t="258346" x="2105025" y="5219700"/>
          <p14:tracePt t="258363" x="2038350" y="5245100"/>
          <p14:tracePt t="258406" x="2025650" y="5257800"/>
          <p14:tracePt t="258431" x="2033588" y="5270500"/>
          <p14:tracePt t="258439" x="2089150" y="5270500"/>
          <p14:tracePt t="258445" x="2152650" y="5270500"/>
          <p14:tracePt t="258462" x="2327275" y="5310188"/>
          <p14:tracePt t="258479" x="2603500" y="5310188"/>
          <p14:tracePt t="258496" x="2947988" y="5310188"/>
          <p14:tracePt t="258512" x="3130550" y="5348288"/>
          <p14:tracePt t="258530" x="3160713" y="5348288"/>
          <p14:tracePt t="258663" x="3135313" y="5348288"/>
          <p14:tracePt t="258671" x="3127375" y="5348288"/>
          <p14:tracePt t="258681" x="3084513" y="5348288"/>
          <p14:tracePt t="258695" x="2995613" y="5348288"/>
          <p14:tracePt t="258712" x="2867025" y="5348288"/>
          <p14:tracePt t="258729" x="2740025" y="5348288"/>
          <p14:tracePt t="258746" x="2570163" y="5348288"/>
          <p14:tracePt t="258763" x="2441575" y="5348288"/>
          <p14:tracePt t="258766" x="2411413" y="5348288"/>
          <p14:tracePt t="258780" x="2386013" y="5348288"/>
          <p14:tracePt t="259983" x="2357438" y="5348288"/>
          <p14:tracePt t="274735" x="2620963" y="5348288"/>
          <p14:tracePt t="274743" x="3335338" y="5160963"/>
          <p14:tracePt t="274751" x="3816350" y="5126038"/>
          <p14:tracePt t="274761" x="4041775" y="5105400"/>
          <p14:tracePt t="274778" x="4244975" y="5105400"/>
          <p14:tracePt t="274795" x="4373563" y="5105400"/>
          <p14:tracePt t="274798" x="4437063" y="5105400"/>
          <p14:tracePt t="274811" x="4462463" y="5105400"/>
          <p14:tracePt t="274814" x="4525963" y="5105400"/>
          <p14:tracePt t="274828" x="4556125" y="5105400"/>
          <p14:tracePt t="274831" x="4602163" y="5118100"/>
          <p14:tracePt t="274846" x="4670425" y="5160963"/>
          <p14:tracePt t="274862" x="4849813" y="5237163"/>
          <p14:tracePt t="274878" x="5199063" y="5280025"/>
          <p14:tracePt t="274894" x="5372100" y="5318125"/>
          <p14:tracePt t="274911" x="5470525" y="5351463"/>
          <p14:tracePt t="274929" x="5530850" y="5381625"/>
          <p14:tracePt t="274945" x="5594350" y="5381625"/>
          <p14:tracePt t="274961" x="5649913" y="5411788"/>
          <p14:tracePt t="274978" x="5776913" y="5411788"/>
          <p14:tracePt t="274995" x="5951538" y="5411788"/>
          <p14:tracePt t="274998" x="6075363" y="5454650"/>
          <p14:tracePt t="275012" x="6100763" y="5454650"/>
          <p14:tracePt t="275015" x="6164263" y="5454650"/>
          <p14:tracePt t="275028" x="6270625" y="5454650"/>
          <p14:tracePt t="275031" x="6440488" y="5454650"/>
          <p14:tracePt t="275046" x="7167563" y="5508625"/>
          <p14:tracePt t="275063" x="7954963" y="5561013"/>
          <p14:tracePt t="275080" x="8643938" y="5561013"/>
          <p14:tracePt t="275095" x="9210675" y="5561013"/>
          <p14:tracePt t="275112" x="9350375" y="5561013"/>
          <p14:tracePt t="275128" x="9375775" y="5561013"/>
          <p14:tracePt t="275392" x="9405938" y="5561013"/>
          <p14:tracePt t="275423" x="9451975" y="5551488"/>
          <p14:tracePt t="275527" x="9499600" y="5535613"/>
          <p14:tracePt t="275535" x="9525000" y="5535613"/>
          <p14:tracePt t="275545" x="9537700" y="5535613"/>
          <p14:tracePt t="275561" x="9605963" y="5535613"/>
          <p14:tracePt t="275578" x="9631363" y="5535613"/>
          <p14:tracePt t="275595" x="9690100" y="5508625"/>
          <p14:tracePt t="275647" x="9702800" y="5495925"/>
          <p14:tracePt t="275671" x="9694863" y="5483225"/>
          <p14:tracePt t="275687" x="9669463" y="5483225"/>
          <p14:tracePt t="275696" x="9644063" y="5483225"/>
          <p14:tracePt t="275703" x="9613900" y="5483225"/>
          <p14:tracePt t="275711" x="9583738" y="5454650"/>
          <p14:tracePt t="275728" x="9558338" y="5454650"/>
          <p14:tracePt t="275791" x="9567863" y="5441950"/>
          <p14:tracePt t="275799" x="9580563" y="5429250"/>
          <p14:tracePt t="275812" x="9605963" y="5429250"/>
          <p14:tracePt t="275815" x="9652000" y="5411788"/>
          <p14:tracePt t="275829" x="9652000" y="5386388"/>
          <p14:tracePt t="275831" x="9664700" y="5373688"/>
          <p14:tracePt t="275845" x="9707563" y="5330825"/>
          <p14:tracePt t="275848" x="9737725" y="5300663"/>
          <p14:tracePt t="275863" x="9737725" y="5275263"/>
          <p14:tracePt t="275878" x="9737725" y="5249863"/>
          <p14:tracePt t="276703" x="9728200" y="5237163"/>
          <p14:tracePt t="276719" x="9702800" y="5237163"/>
          <p14:tracePt t="290607" x="9639300" y="5237163"/>
          <p14:tracePt t="290615" x="9609138" y="5237163"/>
          <p14:tracePt t="290639" x="9583738" y="5237163"/>
          <p14:tracePt t="290648" x="9477375" y="5237163"/>
          <p14:tracePt t="290661" x="9464675" y="5245100"/>
          <p14:tracePt t="290663" x="9388475" y="5262563"/>
          <p14:tracePt t="290678" x="9277350" y="5280025"/>
          <p14:tracePt t="290832" x="9244013" y="5216525"/>
          <p14:tracePt t="290839" x="9150350" y="4981575"/>
          <p14:tracePt t="290847" x="9036050" y="4768850"/>
          <p14:tracePt t="290860" x="8874125" y="4611688"/>
          <p14:tracePt t="290863" x="8712200" y="4449763"/>
          <p14:tracePt t="290878" x="8456613" y="4279900"/>
          <p14:tracePt t="290894" x="8205788" y="4152900"/>
          <p14:tracePt t="290911" x="7874000" y="3998913"/>
          <p14:tracePt t="290929" x="7546975" y="3887788"/>
          <p14:tracePt t="290944" x="7215188" y="3756025"/>
          <p14:tracePt t="290961" x="6840538" y="3709988"/>
          <p14:tracePt t="290978" x="6551613" y="3667125"/>
          <p14:tracePt t="290995" x="6257925" y="3629025"/>
          <p14:tracePt t="291011" x="5964238" y="3586163"/>
          <p14:tracePt t="291014" x="5840413" y="3543300"/>
          <p14:tracePt t="291028" x="5670550" y="3543300"/>
          <p14:tracePt t="291031" x="5546725" y="3505200"/>
          <p14:tracePt t="291045" x="5424488" y="3462338"/>
          <p14:tracePt t="291047" x="5300663" y="3424238"/>
          <p14:tracePt t="291061" x="5156200" y="3403600"/>
          <p14:tracePt t="291063" x="5002213" y="3335338"/>
          <p14:tracePt t="291077" x="4806950" y="3335338"/>
          <p14:tracePt t="291080" x="4602163" y="3292475"/>
          <p14:tracePt t="291094" x="4254500" y="3246438"/>
          <p14:tracePt t="291110" x="3956050" y="3160713"/>
          <p14:tracePt t="291127" x="3768725" y="3122613"/>
          <p14:tracePt t="291144" x="3636963" y="3089275"/>
          <p14:tracePt t="291161" x="3500438" y="3016250"/>
          <p14:tracePt t="291177" x="3441700" y="2990850"/>
          <p14:tracePt t="291194" x="3416300" y="2990850"/>
          <p14:tracePt t="291212" x="3403600" y="2978150"/>
          <p14:tracePt t="291228" x="3416300" y="2935288"/>
          <p14:tracePt t="291231" x="3441700" y="2935288"/>
          <p14:tracePt t="291244" x="3509963" y="2901950"/>
          <p14:tracePt t="291247" x="3535363" y="2901950"/>
          <p14:tracePt t="291261" x="3603625" y="2867025"/>
          <p14:tracePt t="291264" x="3725863" y="2828925"/>
          <p14:tracePt t="291278" x="3857625" y="2828925"/>
          <p14:tracePt t="291294" x="4113213" y="2828925"/>
          <p14:tracePt t="291311" x="4483100" y="2828925"/>
          <p14:tracePt t="291327" x="4933950" y="2828925"/>
          <p14:tracePt t="291344" x="5359400" y="2828925"/>
          <p14:tracePt t="291360" x="5784850" y="2828925"/>
          <p14:tracePt t="291377" x="5959475" y="2828925"/>
          <p14:tracePt t="291394" x="6015038" y="2828925"/>
          <p14:tracePt t="291439" x="5994400" y="2828925"/>
          <p14:tracePt t="291447" x="5946775" y="2811463"/>
          <p14:tracePt t="291464" x="5900738" y="2795588"/>
          <p14:tracePt t="291477" x="5772150" y="2795588"/>
          <p14:tracePt t="291495" x="5432425" y="2760663"/>
          <p14:tracePt t="291512" x="4862513" y="2663825"/>
          <p14:tracePt t="291527" x="4295775" y="2616200"/>
          <p14:tracePt t="291544" x="3679825" y="2616200"/>
          <p14:tracePt t="291560" x="3198813" y="2616200"/>
          <p14:tracePt t="291577" x="2940050" y="2616200"/>
          <p14:tracePt t="291594" x="2849563" y="2616200"/>
          <p14:tracePt t="291647" x="2871788" y="2616200"/>
          <p14:tracePt t="291663" x="2901950" y="2616200"/>
          <p14:tracePt t="291671" x="2927350" y="2616200"/>
          <p14:tracePt t="291679" x="2952750" y="2616200"/>
          <p14:tracePt t="291695" x="3046413" y="2616200"/>
          <p14:tracePt t="291711" x="3178175" y="2582863"/>
          <p14:tracePt t="291729" x="3203575" y="2582863"/>
          <p14:tracePt t="291744" x="3233738" y="2582863"/>
          <p14:tracePt t="291823" x="3206750" y="2582863"/>
          <p14:tracePt t="291831" x="3181350" y="2582863"/>
          <p14:tracePt t="291844" x="3152775" y="2582863"/>
          <p14:tracePt t="291847" x="3087688" y="2582863"/>
          <p14:tracePt t="291862" x="3033713" y="2608263"/>
          <p14:tracePt t="291877" x="3003550" y="2608263"/>
          <p14:tracePt t="292167" x="2978150" y="2608263"/>
          <p14:tracePt t="292175" x="2930525" y="2624138"/>
          <p14:tracePt t="292183" x="2820988" y="2641600"/>
          <p14:tracePt t="292194" x="2624138" y="2641600"/>
          <p14:tracePt t="292211" x="2058988" y="2641600"/>
          <p14:tracePt t="292214" x="1752600" y="2641600"/>
          <p14:tracePt t="292227" x="1497013" y="2641600"/>
          <p14:tracePt t="292231" x="1238250" y="2598738"/>
          <p14:tracePt t="292243" x="982663" y="2552700"/>
          <p14:tracePt t="292246" x="868363" y="2552700"/>
          <p14:tracePt t="292262" x="696913" y="2497138"/>
          <p14:tracePt t="292278" x="658813" y="2484438"/>
          <p14:tracePt t="292358" x="681038" y="2484438"/>
          <p14:tracePt t="292375" x="711200" y="2484438"/>
          <p14:tracePt t="292383" x="736600" y="2484438"/>
          <p14:tracePt t="292394" x="825500" y="2466975"/>
          <p14:tracePt t="292411" x="936625" y="2451100"/>
          <p14:tracePt t="292414" x="1046163" y="2413000"/>
          <p14:tracePt t="292427" x="1225550" y="2370138"/>
          <p14:tracePt t="292430" x="1400175" y="2327275"/>
          <p14:tracePt t="292444" x="1573213" y="2279650"/>
          <p14:tracePt t="292447" x="1808163" y="2238375"/>
          <p14:tracePt t="292461" x="1978025" y="2238375"/>
          <p14:tracePt t="292464" x="2147888" y="2238375"/>
          <p14:tracePt t="292478" x="2411413" y="2195513"/>
          <p14:tracePt t="292494" x="2573338" y="2157413"/>
          <p14:tracePt t="292511" x="2662238" y="2157413"/>
          <p14:tracePt t="292528" x="2755900" y="2157413"/>
          <p14:tracePt t="292544" x="2820988" y="2157413"/>
          <p14:tracePt t="292560" x="2846388" y="2157413"/>
          <p14:tracePt t="292577" x="2892425" y="2200275"/>
          <p14:tracePt t="292594" x="2892425" y="2254250"/>
          <p14:tracePt t="292610" x="2828925" y="2395538"/>
          <p14:tracePt t="292628" x="2727325" y="2497138"/>
          <p14:tracePt t="292630" x="2649538" y="2573338"/>
          <p14:tracePt t="292644" x="2552700" y="2633663"/>
          <p14:tracePt t="292647" x="2479675" y="2667000"/>
          <p14:tracePt t="292660" x="2357438" y="2709863"/>
          <p14:tracePt t="292663" x="2241550" y="2709863"/>
          <p14:tracePt t="292678" x="2003425" y="2747963"/>
          <p14:tracePt t="292694" x="1663700" y="2747963"/>
          <p14:tracePt t="292711" x="1225550" y="2611438"/>
          <p14:tracePt t="292727" x="782638" y="2378075"/>
          <p14:tracePt t="292744" x="552450" y="2233613"/>
          <p14:tracePt t="292761" x="481013" y="2122488"/>
          <p14:tracePt t="292777" x="481013" y="2003425"/>
          <p14:tracePt t="292794" x="493713" y="1927225"/>
          <p14:tracePt t="292811" x="587375" y="1863725"/>
          <p14:tracePt t="292814" x="633413" y="1863725"/>
          <p14:tracePt t="292827" x="681038" y="1863725"/>
          <p14:tracePt t="292844" x="790575" y="1833563"/>
          <p14:tracePt t="292847" x="876300" y="1833563"/>
          <p14:tracePt t="292861" x="990600" y="1833563"/>
          <p14:tracePt t="292864" x="1162050" y="1833563"/>
          <p14:tracePt t="292877" x="1387475" y="1833563"/>
          <p14:tracePt t="292880" x="1612900" y="1833563"/>
          <p14:tracePt t="292894" x="2066925" y="1833563"/>
          <p14:tracePt t="292911" x="2573338" y="1833563"/>
          <p14:tracePt t="292927" x="2914650" y="1833563"/>
          <p14:tracePt t="292944" x="3130550" y="1858963"/>
          <p14:tracePt t="292961" x="3198813" y="1906588"/>
          <p14:tracePt t="292977" x="3221038" y="1927225"/>
          <p14:tracePt t="292994" x="3249613" y="2016125"/>
          <p14:tracePt t="293011" x="3249613" y="2089150"/>
          <p14:tracePt t="293014" x="3249613" y="2132013"/>
          <p14:tracePt t="293027" x="3249613" y="2160588"/>
          <p14:tracePt t="293031" x="3249613" y="2225675"/>
          <p14:tracePt t="293044" x="3206750" y="2271713"/>
          <p14:tracePt t="293047" x="3135313" y="2306638"/>
          <p14:tracePt t="293060" x="3105150" y="2339975"/>
          <p14:tracePt t="293063" x="3036888" y="2370138"/>
          <p14:tracePt t="293077" x="2973388" y="2370138"/>
          <p14:tracePt t="293080" x="2909888" y="2370138"/>
          <p14:tracePt t="293094" x="2820988" y="2370138"/>
          <p14:tracePt t="293111" x="2595563" y="2370138"/>
          <p14:tracePt t="293129" x="2238375" y="2241550"/>
          <p14:tracePt t="293145" x="1876425" y="2058988"/>
          <p14:tracePt t="293161" x="1666875" y="1897063"/>
          <p14:tracePt t="293177" x="1625600" y="1854200"/>
          <p14:tracePt t="293194" x="1625600" y="1803400"/>
          <p14:tracePt t="293211" x="1676400" y="1684338"/>
          <p14:tracePt t="293228" x="1773238" y="1620838"/>
          <p14:tracePt t="293231" x="1820863" y="1603375"/>
          <p14:tracePt t="293244" x="1889125" y="1570038"/>
          <p14:tracePt t="293247" x="1935163" y="1557338"/>
          <p14:tracePt t="293260" x="1965325" y="1527175"/>
          <p14:tracePt t="293263" x="2028825" y="1527175"/>
          <p14:tracePt t="293278" x="2259013" y="1484313"/>
          <p14:tracePt t="293294" x="2543175" y="1484313"/>
          <p14:tracePt t="293311" x="2889250" y="1484313"/>
          <p14:tracePt t="293327" x="3287713" y="1527175"/>
          <p14:tracePt t="293343" x="3697288" y="1663700"/>
          <p14:tracePt t="293361" x="4138613" y="1825625"/>
          <p14:tracePt t="293378" x="4424363" y="2020888"/>
          <p14:tracePt t="293393" x="4589463" y="2225675"/>
          <p14:tracePt t="293412" x="4637088" y="2390775"/>
          <p14:tracePt t="293415" x="4679950" y="2514600"/>
          <p14:tracePt t="293428" x="4679950" y="2573338"/>
          <p14:tracePt t="293430" x="4679950" y="2638425"/>
          <p14:tracePt t="293444" x="4679950" y="2701925"/>
          <p14:tracePt t="293447" x="4679950" y="2811463"/>
          <p14:tracePt t="293460" x="4649788" y="2879725"/>
          <p14:tracePt t="293463" x="4614863" y="2909888"/>
          <p14:tracePt t="293478" x="4505325" y="3054350"/>
          <p14:tracePt t="293495" x="4394200" y="3208338"/>
          <p14:tracePt t="293511" x="4330700" y="3305175"/>
          <p14:tracePt t="293527" x="4254500" y="3449638"/>
          <p14:tracePt t="293544" x="4138613" y="3641725"/>
          <p14:tracePt t="293560" x="4084638" y="3794125"/>
          <p14:tracePt t="293577" x="4067175" y="3952875"/>
          <p14:tracePt t="293593" x="4067175" y="4006850"/>
          <p14:tracePt t="293610" x="4067175" y="4033838"/>
          <p14:tracePt t="293627" x="4067175" y="4059238"/>
          <p14:tracePt t="293655" x="4067175" y="4087813"/>
          <p14:tracePt t="293671" x="4075113" y="4100513"/>
          <p14:tracePt t="293679" x="4100513" y="4100513"/>
          <p14:tracePt t="293694" x="4160838" y="4130675"/>
          <p14:tracePt t="293711" x="4292600" y="4165600"/>
          <p14:tracePt t="293729" x="4424363" y="4198938"/>
          <p14:tracePt t="293744" x="4556125" y="4233863"/>
          <p14:tracePt t="293808" x="4530725" y="4206875"/>
          <p14:tracePt t="293815" x="4462463" y="4173538"/>
          <p14:tracePt t="293827" x="4287838" y="4127500"/>
          <p14:tracePt t="293830" x="4079875" y="4059238"/>
          <p14:tracePt t="293843" x="3819525" y="3990975"/>
          <p14:tracePt t="293846" x="3535363" y="3943350"/>
          <p14:tracePt t="293860" x="3254375" y="3943350"/>
          <p14:tracePt t="293863" x="3028950" y="3943350"/>
          <p14:tracePt t="293878" x="2679700" y="3978275"/>
          <p14:tracePt t="293894" x="2428875" y="4105275"/>
          <p14:tracePt t="293911" x="2305050" y="4206875"/>
          <p14:tracePt t="293929" x="2305050" y="4318000"/>
          <p14:tracePt t="293944" x="2305050" y="4406900"/>
          <p14:tracePt t="293960" x="2305050" y="4535488"/>
          <p14:tracePt t="293977" x="2317750" y="4611688"/>
          <p14:tracePt t="293994" x="2357438" y="4649788"/>
          <p14:tracePt t="294012" x="2411413" y="4687888"/>
          <p14:tracePt t="294015" x="2424113" y="4687888"/>
          <p14:tracePt t="294027" x="2479675" y="4687888"/>
          <p14:tracePt t="294030" x="2543175" y="4687888"/>
          <p14:tracePt t="294043" x="2671763" y="4687888"/>
          <p14:tracePt t="294046" x="2717800" y="4687888"/>
          <p14:tracePt t="294061" x="2824163" y="4687888"/>
          <p14:tracePt t="294064" x="2943225" y="4687888"/>
          <p14:tracePt t="294078" x="2998788" y="4687888"/>
          <p14:tracePt t="294095" x="3011488" y="4684713"/>
          <p14:tracePt t="294111" x="3011488" y="4594225"/>
          <p14:tracePt t="294128" x="2897188" y="4510088"/>
          <p14:tracePt t="294144" x="2598738" y="4424363"/>
          <p14:tracePt t="294160" x="2144713" y="4424363"/>
          <p14:tracePt t="294177" x="1527175" y="4424363"/>
          <p14:tracePt t="294193" x="1093788" y="4535488"/>
          <p14:tracePt t="294210" x="817563" y="4854575"/>
          <p14:tracePt t="294227" x="817563" y="5219700"/>
          <p14:tracePt t="294230" x="817563" y="5419725"/>
          <p14:tracePt t="294244" x="858838" y="5599113"/>
          <p14:tracePt t="294246" x="995363" y="5756275"/>
          <p14:tracePt t="294262" x="1335088" y="6032500"/>
          <p14:tracePt t="294279" x="1747838" y="6169025"/>
          <p14:tracePt t="294294" x="2041525" y="6211888"/>
          <p14:tracePt t="294311" x="2216150" y="6118225"/>
          <p14:tracePt t="294327" x="2292350" y="5883275"/>
          <p14:tracePt t="294343" x="2228850" y="5564188"/>
          <p14:tracePt t="294361" x="1901825" y="5189538"/>
          <p14:tracePt t="294377" x="1425575" y="4857750"/>
          <p14:tracePt t="294394" x="1038225" y="4697413"/>
          <p14:tracePt t="294411" x="990600" y="4684713"/>
          <p14:tracePt t="294432" x="977900" y="4705350"/>
          <p14:tracePt t="294444" x="1033463" y="4867275"/>
          <p14:tracePt t="294447" x="1144588" y="5019675"/>
          <p14:tracePt t="294460" x="1309688" y="5232400"/>
          <p14:tracePt t="294463" x="1522413" y="5449888"/>
          <p14:tracePt t="294478" x="2011363" y="5743575"/>
          <p14:tracePt t="294494" x="2233613" y="5842000"/>
          <p14:tracePt t="294511" x="2259013" y="5842000"/>
          <p14:tracePt t="294527" x="2305050" y="5761038"/>
          <p14:tracePt t="294544" x="2271713" y="5581650"/>
          <p14:tracePt t="294560" x="1973263" y="5237163"/>
          <p14:tracePt t="294577" x="1684338" y="4948238"/>
          <p14:tracePt t="294593" x="1638300" y="4870450"/>
          <p14:tracePt t="294610" x="1608138" y="4837113"/>
          <p14:tracePt t="294655" x="1628775" y="4837113"/>
          <p14:tracePt t="294847" x="1693863" y="4837113"/>
          <p14:tracePt t="294863" x="1719263" y="4837113"/>
          <p14:tracePt t="294903" x="1731963" y="4845050"/>
          <p14:tracePt t="294910" x="1731963" y="4870450"/>
          <p14:tracePt t="294928" x="1731963" y="4900613"/>
          <p14:tracePt t="294936" x="1731963" y="4926013"/>
          <p14:tracePt t="294952" x="1731963" y="4956175"/>
          <p14:tracePt t="294960" x="1731963" y="4981575"/>
          <p14:tracePt t="294977" x="1693863" y="5029200"/>
          <p14:tracePt t="294993" x="1600200" y="5057775"/>
          <p14:tracePt t="295011" x="1544638" y="5087938"/>
          <p14:tracePt t="295014" x="1514475" y="5087938"/>
          <p14:tracePt t="295027" x="1489075" y="5087938"/>
          <p14:tracePt t="295048" x="1458913" y="5087938"/>
          <p14:tracePt t="295087" x="1433513" y="5087938"/>
          <p14:tracePt t="295103" x="1408113" y="5087938"/>
          <p14:tracePt t="295110" x="1377950" y="5087938"/>
          <p14:tracePt t="295119" x="1314450" y="5087938"/>
          <p14:tracePt t="295128" x="1250950" y="5087938"/>
          <p14:tracePt t="295143" x="1081088" y="5087938"/>
          <p14:tracePt t="295160" x="909638" y="5087938"/>
          <p14:tracePt t="295177" x="769938" y="5057775"/>
          <p14:tracePt t="295193" x="633413" y="5057775"/>
          <p14:tracePt t="295211" x="539750" y="5024438"/>
          <p14:tracePt t="295228" x="484188" y="5024438"/>
          <p14:tracePt t="295231" x="458788" y="5024438"/>
          <p14:tracePt t="295327" x="446088" y="5011738"/>
          <p14:tracePt t="295335" x="446088" y="4986338"/>
          <p14:tracePt t="295343" x="446088" y="4960938"/>
          <p14:tracePt t="295360" x="417513" y="4900613"/>
          <p14:tracePt t="295378" x="417513" y="4811713"/>
          <p14:tracePt t="295393" x="400050" y="4700588"/>
          <p14:tracePt t="295410" x="382588" y="4591050"/>
          <p14:tracePt t="295414" x="382588" y="4525963"/>
          <p14:tracePt t="295427" x="352425" y="4497388"/>
          <p14:tracePt t="295430" x="319088" y="4429125"/>
          <p14:tracePt t="295444" x="319088" y="4403725"/>
          <p14:tracePt t="295446" x="319088" y="4373563"/>
          <p14:tracePt t="295460" x="319088" y="4360863"/>
          <p14:tracePt t="295462" x="306388" y="4335463"/>
          <p14:tracePt t="295615" x="331788" y="4335463"/>
          <p14:tracePt t="295647" x="361950" y="4360863"/>
          <p14:tracePt t="296152" x="425450" y="4360863"/>
          <p14:tracePt t="296159" x="450850" y="4360863"/>
          <p14:tracePt t="296177" x="539750" y="4360863"/>
          <p14:tracePt t="296193" x="600075" y="4391025"/>
          <p14:tracePt t="296210" x="736600" y="4424363"/>
          <p14:tracePt t="296227" x="901700" y="4479925"/>
          <p14:tracePt t="296230" x="969963" y="4513263"/>
          <p14:tracePt t="296244" x="1042988" y="4551363"/>
          <p14:tracePt t="296247" x="1089025" y="4598988"/>
          <p14:tracePt t="296260" x="1122363" y="4629150"/>
          <p14:tracePt t="296263" x="1187450" y="4662488"/>
          <p14:tracePt t="296278" x="1246188" y="4692650"/>
          <p14:tracePt t="296294" x="1301750" y="4725988"/>
          <p14:tracePt t="296313" x="1357313" y="4725988"/>
          <p14:tracePt t="296328" x="1387475" y="4725988"/>
          <p14:tracePt t="296344" x="1438275" y="4725988"/>
          <p14:tracePt t="296360" x="1531938" y="4725988"/>
          <p14:tracePt t="296376" x="1620838" y="4725988"/>
          <p14:tracePt t="296393" x="1714500" y="4725988"/>
          <p14:tracePt t="296410" x="1803400" y="4725988"/>
          <p14:tracePt t="296427" x="1973263" y="4725988"/>
          <p14:tracePt t="296431" x="2089150" y="4725988"/>
          <p14:tracePt t="296444" x="2203450" y="4725988"/>
          <p14:tracePt t="296447" x="2266950" y="4725988"/>
          <p14:tracePt t="296460" x="2378075" y="4725988"/>
          <p14:tracePt t="296463" x="2517775" y="4725988"/>
          <p14:tracePt t="296477" x="2582863" y="4725988"/>
          <p14:tracePt t="296480" x="2667000" y="4725988"/>
          <p14:tracePt t="296494" x="2897188" y="4725988"/>
          <p14:tracePt t="296512" x="3079750" y="4725988"/>
          <p14:tracePt t="296527" x="3300413" y="4760913"/>
          <p14:tracePt t="296543" x="3429000" y="4760913"/>
          <p14:tracePt t="296560" x="3556000" y="4760913"/>
          <p14:tracePt t="296577" x="3735388" y="4799013"/>
          <p14:tracePt t="296593" x="3832225" y="4829175"/>
          <p14:tracePt t="296640" x="3857625" y="4829175"/>
          <p14:tracePt t="296695" x="3887788" y="4803775"/>
          <p14:tracePt t="296743" x="3900488" y="4791075"/>
          <p14:tracePt t="296767" x="3892550" y="4778375"/>
          <p14:tracePt t="296775" x="3879850" y="4764088"/>
          <p14:tracePt t="296783" x="3867150" y="4756150"/>
          <p14:tracePt t="296794" x="3857625" y="4743450"/>
          <p14:tracePt t="296811" x="3832225" y="4718050"/>
          <p14:tracePt t="296827" x="3806825" y="4692650"/>
          <p14:tracePt t="296830" x="3773488" y="4662488"/>
          <p14:tracePt t="296855" x="3765550" y="4649788"/>
          <p14:tracePt t="296887" x="3735388" y="4649788"/>
          <p14:tracePt t="296920" x="3709988" y="4649788"/>
          <p14:tracePt t="297127" x="3697288" y="4657725"/>
          <p14:tracePt t="297239" x="3697288" y="4684713"/>
          <p14:tracePt t="297263" x="3697288" y="4710113"/>
          <p14:tracePt t="297271" x="3697288" y="4735513"/>
          <p14:tracePt t="297287" x="3697288" y="4764088"/>
          <p14:tracePt t="297295" x="3697288" y="4791075"/>
          <p14:tracePt t="297311" x="3697288" y="4819650"/>
          <p14:tracePt t="297326" x="3709988" y="4867275"/>
          <p14:tracePt t="297343" x="3722688" y="4875213"/>
          <p14:tracePt t="297360" x="3748088" y="4905375"/>
          <p14:tracePt t="297647" x="3748088" y="4930775"/>
          <p14:tracePt t="297654" x="3748088" y="4960938"/>
          <p14:tracePt t="297663" x="3748088" y="4986338"/>
          <p14:tracePt t="297677" x="3748088" y="5011738"/>
          <p14:tracePt t="297693" x="3748088" y="5041900"/>
          <p14:tracePt t="298055" x="3748088" y="5067300"/>
          <p14:tracePt t="298062" x="3760788" y="5080000"/>
          <p14:tracePt t="306583" x="3738563" y="5080000"/>
          <p14:tracePt t="306591" x="3713163" y="5080000"/>
          <p14:tracePt t="306599" x="3684588" y="5080000"/>
          <p14:tracePt t="306719" x="3725863" y="5067300"/>
          <p14:tracePt t="306743" x="3756025" y="5037138"/>
          <p14:tracePt t="306767" x="3756025" y="5011738"/>
          <p14:tracePt t="306783" x="3756025" y="4986338"/>
          <p14:tracePt t="306815" x="3748088" y="4973638"/>
          <p14:tracePt t="307216" x="3738563" y="4960938"/>
          <p14:tracePt t="310303" x="3738563" y="4935538"/>
          <p14:tracePt t="310311" x="3790950" y="4799013"/>
          <p14:tracePt t="310326" x="3938588" y="4687888"/>
          <p14:tracePt t="310344" x="4075113" y="4560888"/>
          <p14:tracePt t="310362" x="4189413" y="4322763"/>
          <p14:tracePt t="310376" x="4322763" y="4016375"/>
          <p14:tracePt t="310393" x="4360863" y="3778250"/>
          <p14:tracePt t="310410" x="4429125" y="3679825"/>
          <p14:tracePt t="310427" x="4462463" y="3548063"/>
          <p14:tracePt t="310430" x="4535488" y="3475038"/>
          <p14:tracePt t="310443" x="4581525" y="3424238"/>
          <p14:tracePt t="310446" x="4657725" y="3348038"/>
          <p14:tracePt t="310459" x="4840288" y="3259138"/>
          <p14:tracePt t="310462" x="4964113" y="3221038"/>
          <p14:tracePt t="310476" x="5143500" y="3127375"/>
          <p14:tracePt t="310479" x="5292725" y="3084513"/>
          <p14:tracePt t="310493" x="5470525" y="3041650"/>
          <p14:tracePt t="310496" x="5670550" y="2995613"/>
          <p14:tracePt t="310510" x="5972175" y="2909888"/>
          <p14:tracePt t="310526" x="6270625" y="2824163"/>
          <p14:tracePt t="310544" x="6461125" y="2747963"/>
          <p14:tracePt t="310559" x="6619875" y="2714625"/>
          <p14:tracePt t="310575" x="6708775" y="2684463"/>
          <p14:tracePt t="310593" x="6764338" y="2684463"/>
          <p14:tracePt t="310610" x="6891338" y="2651125"/>
          <p14:tracePt t="310627" x="7065963" y="2651125"/>
          <p14:tracePt t="310630" x="7180263" y="2651125"/>
          <p14:tracePt t="310643" x="7296150" y="2651125"/>
          <p14:tracePt t="310659" x="7610475" y="2651125"/>
          <p14:tracePt t="310663" x="7750175" y="2651125"/>
          <p14:tracePt t="310676" x="7921625" y="2651125"/>
          <p14:tracePt t="310679" x="8121650" y="2651125"/>
          <p14:tracePt t="310692" x="8375650" y="2651125"/>
          <p14:tracePt t="310695" x="8656638" y="2651125"/>
          <p14:tracePt t="310711" x="8997950" y="2651125"/>
          <p14:tracePt t="310726" x="9282113" y="2651125"/>
          <p14:tracePt t="310743" x="9515475" y="2651125"/>
          <p14:tracePt t="310760" x="9605963" y="2651125"/>
          <p14:tracePt t="310776" x="9664700" y="2676525"/>
          <p14:tracePt t="310794" x="9690100" y="2676525"/>
          <p14:tracePt t="310809" x="9788525" y="2747963"/>
          <p14:tracePt t="310826" x="9925050" y="2922588"/>
          <p14:tracePt t="310843" x="10047288" y="3173413"/>
          <p14:tracePt t="310846" x="10112375" y="3327400"/>
          <p14:tracePt t="310860" x="10133013" y="3421063"/>
          <p14:tracePt t="310862" x="10133013" y="3535363"/>
          <p14:tracePt t="310877" x="10133013" y="3649663"/>
          <p14:tracePt t="310879" x="10175875" y="3829050"/>
          <p14:tracePt t="310893" x="10218738" y="4003675"/>
          <p14:tracePt t="310897" x="10218738" y="4117975"/>
          <p14:tracePt t="310909" x="10218738" y="4233863"/>
          <p14:tracePt t="310912" x="10218738" y="4348163"/>
          <p14:tracePt t="310927" x="10218738" y="4530725"/>
          <p14:tracePt t="310944" x="10218738" y="4675188"/>
          <p14:tracePt t="310961" x="10158413" y="4791075"/>
          <p14:tracePt t="310977" x="10074275" y="4913313"/>
          <p14:tracePt t="310993" x="9937750" y="5045075"/>
          <p14:tracePt t="311009" x="9745663" y="5160963"/>
          <p14:tracePt t="311027" x="9567863" y="5295900"/>
          <p14:tracePt t="311043" x="9231313" y="5500688"/>
          <p14:tracePt t="311060" x="8899525" y="5654675"/>
          <p14:tracePt t="311063" x="8720138" y="5743575"/>
          <p14:tracePt t="311076" x="8512175" y="5815013"/>
          <p14:tracePt t="311079" x="8329613" y="5926138"/>
          <p14:tracePt t="311094" x="8027988" y="6037263"/>
          <p14:tracePt t="311110" x="7699375" y="6143625"/>
          <p14:tracePt t="311126" x="7448550" y="6270625"/>
          <p14:tracePt t="311145" x="7210425" y="6308725"/>
          <p14:tracePt t="311160" x="6964363" y="6389688"/>
          <p14:tracePt t="311176" x="6721475" y="6475413"/>
          <p14:tracePt t="311193" x="6529388" y="6546850"/>
          <p14:tracePt t="311210" x="6334125" y="6624638"/>
          <p14:tracePt t="311226" x="6194425" y="6696075"/>
          <p14:tracePt t="311244" x="6045200" y="6713538"/>
          <p14:tracePt t="311246" x="6032500" y="6726238"/>
          <p14:tracePt t="311260" x="5976938" y="6726238"/>
          <p14:tracePt t="311262" x="5946775" y="6726238"/>
          <p14:tracePt t="311277" x="5900738" y="6756400"/>
          <p14:tracePt t="311279" x="5888038" y="6756400"/>
          <p14:tracePt t="311293" x="5862638" y="6756400"/>
          <p14:tracePt t="311296" x="5797550" y="6756400"/>
          <p14:tracePt t="311310" x="5743575" y="6756400"/>
          <p14:tracePt t="311326" x="5611813" y="6726238"/>
          <p14:tracePt t="311342" x="5491163" y="6640513"/>
          <p14:tracePt t="311360" x="5292725" y="6500813"/>
          <p14:tracePt t="311376" x="5067300" y="6376988"/>
          <p14:tracePt t="311393" x="4840288" y="6232525"/>
          <p14:tracePt t="311410" x="4662488" y="6096000"/>
          <p14:tracePt t="311427" x="4457700" y="5934075"/>
          <p14:tracePt t="311430" x="4381500" y="5857875"/>
          <p14:tracePt t="311443" x="4254500" y="5773738"/>
          <p14:tracePt t="311446" x="4176713" y="5695950"/>
          <p14:tracePt t="311460" x="4049713" y="5611813"/>
          <p14:tracePt t="311463" x="3922713" y="5526088"/>
          <p14:tracePt t="311477" x="3794125" y="5437188"/>
          <p14:tracePt t="311479" x="3667125" y="5351463"/>
          <p14:tracePt t="311493" x="3513138" y="5287963"/>
          <p14:tracePt t="311496" x="3411538" y="5229225"/>
          <p14:tracePt t="311509" x="3262313" y="5164138"/>
          <p14:tracePt t="311511" x="3168650" y="5143500"/>
          <p14:tracePt t="311527" x="3067050" y="5080000"/>
          <p14:tracePt t="311544" x="2978150" y="5080000"/>
          <p14:tracePt t="311558" x="2909888" y="5045075"/>
          <p14:tracePt t="311575" x="2820988" y="5045075"/>
          <p14:tracePt t="311593" x="2705100" y="4994275"/>
          <p14:tracePt t="311610" x="2590800" y="4948238"/>
          <p14:tracePt t="311626" x="2479675" y="4948238"/>
          <p14:tracePt t="311643" x="2352675" y="4879975"/>
          <p14:tracePt t="311646" x="2241550" y="4841875"/>
          <p14:tracePt t="311660" x="2208213" y="4811713"/>
          <p14:tracePt t="311662" x="2178050" y="4781550"/>
          <p14:tracePt t="311677" x="2109788" y="4748213"/>
          <p14:tracePt t="311680" x="2097088" y="4700588"/>
          <p14:tracePt t="311693" x="2066925" y="4672013"/>
          <p14:tracePt t="311696" x="2066925" y="4606925"/>
          <p14:tracePt t="311710" x="2033588" y="4548188"/>
          <p14:tracePt t="311728" x="2033588" y="4411663"/>
          <p14:tracePt t="311743" x="2033588" y="4279900"/>
          <p14:tracePt t="311760" x="2101850" y="4140200"/>
          <p14:tracePt t="311776" x="2139950" y="3927475"/>
          <p14:tracePt t="311793" x="2178050" y="3743325"/>
          <p14:tracePt t="311810" x="2259013" y="3552825"/>
          <p14:tracePt t="311826" x="2317750" y="3365500"/>
          <p14:tracePt t="311843" x="2411413" y="3195638"/>
          <p14:tracePt t="311846" x="2441575" y="3165475"/>
          <p14:tracePt t="311860" x="2497138" y="3071813"/>
          <p14:tracePt t="311863" x="2527300" y="3041650"/>
          <p14:tracePt t="311877" x="2598738" y="2970213"/>
          <p14:tracePt t="311880" x="2624138" y="2970213"/>
          <p14:tracePt t="311893" x="2676525" y="2940050"/>
          <p14:tracePt t="311895" x="2740025" y="2905125"/>
          <p14:tracePt t="311909" x="2836863" y="2867025"/>
          <p14:tracePt t="311913" x="2909888" y="2828925"/>
          <p14:tracePt t="311927" x="3148013" y="2795588"/>
          <p14:tracePt t="311943" x="3390900" y="2760663"/>
          <p14:tracePt t="311960" x="3684588" y="2717800"/>
          <p14:tracePt t="311976" x="3978275" y="2679700"/>
          <p14:tracePt t="311993" x="4270375" y="2641600"/>
          <p14:tracePt t="312010" x="4619625" y="2595563"/>
          <p14:tracePt t="312026" x="5075238" y="2547938"/>
          <p14:tracePt t="312042" x="5607050" y="2547938"/>
          <p14:tracePt t="312060" x="6062663" y="2547938"/>
          <p14:tracePt t="312063" x="6257925" y="2547938"/>
          <p14:tracePt t="312075" x="6372225" y="2547938"/>
          <p14:tracePt t="312078" x="6491288" y="2547938"/>
          <p14:tracePt t="312094" x="6580188" y="2547938"/>
          <p14:tracePt t="312111" x="6635750" y="2547938"/>
          <p14:tracePt t="312127" x="6661150" y="2547938"/>
          <p14:tracePt t="312143" x="6754813" y="2547938"/>
          <p14:tracePt t="312161" x="6815138" y="2547938"/>
          <p14:tracePt t="312176" x="6913563" y="2578100"/>
          <p14:tracePt t="312193" x="7045325" y="2616200"/>
          <p14:tracePt t="312209" x="7205663" y="2667000"/>
          <p14:tracePt t="312226" x="7286625" y="2714625"/>
          <p14:tracePt t="312243" x="7397750" y="2790825"/>
          <p14:tracePt t="312246" x="7443788" y="2841625"/>
          <p14:tracePt t="312259" x="7496175" y="2892425"/>
          <p14:tracePt t="312262" x="7546975" y="2940050"/>
          <p14:tracePt t="312276" x="7623175" y="3016250"/>
          <p14:tracePt t="312279" x="7635875" y="3063875"/>
          <p14:tracePt t="312294" x="7708900" y="3203575"/>
          <p14:tracePt t="312309" x="7708900" y="3267075"/>
          <p14:tracePt t="312312" x="7737475" y="3335338"/>
          <p14:tracePt t="312327" x="7737475" y="3462338"/>
          <p14:tracePt t="312342" x="7737475" y="3552825"/>
          <p14:tracePt t="312359" x="7737475" y="3679825"/>
          <p14:tracePt t="312376" x="7737475" y="3768725"/>
          <p14:tracePt t="312393" x="7683500" y="3867150"/>
          <p14:tracePt t="312410" x="7627938" y="4024313"/>
          <p14:tracePt t="312427" x="7542213" y="4143375"/>
          <p14:tracePt t="312430" x="7478713" y="4297363"/>
          <p14:tracePt t="312443" x="7427913" y="4348163"/>
          <p14:tracePt t="312446" x="7351713" y="4424363"/>
          <p14:tracePt t="312459" x="7265988" y="4551363"/>
          <p14:tracePt t="312462" x="7205663" y="4649788"/>
          <p14:tracePt t="312476" x="7078663" y="4735513"/>
          <p14:tracePt t="312479" x="7002463" y="4811713"/>
          <p14:tracePt t="312493" x="6904038" y="4870450"/>
          <p14:tracePt t="312496" x="6853238" y="4922838"/>
          <p14:tracePt t="312510" x="6683375" y="5016500"/>
          <p14:tracePt t="312528" x="6584950" y="5080000"/>
          <p14:tracePt t="312543" x="6473825" y="5097463"/>
          <p14:tracePt t="312560" x="6381750" y="5130800"/>
          <p14:tracePt t="312575" x="6207125" y="5168900"/>
          <p14:tracePt t="312593" x="5929313" y="5207000"/>
          <p14:tracePt t="312609" x="5640388" y="5207000"/>
          <p14:tracePt t="312626" x="5300663" y="5207000"/>
          <p14:tracePt t="312643" x="4960938" y="5207000"/>
          <p14:tracePt t="312646" x="4837113" y="5249863"/>
          <p14:tracePt t="312659" x="4667250" y="5249863"/>
          <p14:tracePt t="312662" x="4594225" y="5283200"/>
          <p14:tracePt t="312676" x="4479925" y="5283200"/>
          <p14:tracePt t="312679" x="4364038" y="5283200"/>
          <p14:tracePt t="312693" x="4300538" y="5283200"/>
          <p14:tracePt t="312696" x="4237038" y="5283200"/>
          <p14:tracePt t="312710" x="4148138" y="5283200"/>
          <p14:tracePt t="312727" x="4019550" y="5283200"/>
          <p14:tracePt t="312743" x="3849688" y="5283200"/>
          <p14:tracePt t="312760" x="3552825" y="5199063"/>
          <p14:tracePt t="312776" x="3224213" y="5113338"/>
          <p14:tracePt t="312793" x="2998788" y="4991100"/>
          <p14:tracePt t="312810" x="2730500" y="4887913"/>
          <p14:tracePt t="312826" x="2611438" y="4803775"/>
          <p14:tracePt t="312843" x="2441575" y="4713288"/>
          <p14:tracePt t="312847" x="2411413" y="4684713"/>
          <p14:tracePt t="312859" x="2411413" y="4619625"/>
          <p14:tracePt t="312862" x="2378075" y="4573588"/>
          <p14:tracePt t="312877" x="2344738" y="4479925"/>
          <p14:tracePt t="312879" x="2309813" y="4411663"/>
          <p14:tracePt t="312894" x="2228850" y="4219575"/>
          <p14:tracePt t="312910" x="2190750" y="4006850"/>
          <p14:tracePt t="312927" x="2147888" y="3743325"/>
          <p14:tracePt t="312943" x="2147888" y="3514725"/>
          <p14:tracePt t="312960" x="2105025" y="3327400"/>
          <p14:tracePt t="312976" x="2105025" y="3198813"/>
          <p14:tracePt t="312993" x="2105025" y="3109913"/>
          <p14:tracePt t="313010" x="2105025" y="3021013"/>
          <p14:tracePt t="313026" x="2135188" y="2922588"/>
          <p14:tracePt t="313043" x="2165350" y="2863850"/>
          <p14:tracePt t="313046" x="2165350" y="2836863"/>
          <p14:tracePt t="313059" x="2178050" y="2790825"/>
          <p14:tracePt t="313062" x="2195513" y="2744788"/>
          <p14:tracePt t="313076" x="2224088" y="2714625"/>
          <p14:tracePt t="313079" x="2224088" y="2689225"/>
          <p14:tracePt t="313094" x="2266950" y="2616200"/>
          <p14:tracePt t="313109" x="2297113" y="2586038"/>
          <p14:tracePt t="313112" x="2309813" y="2573338"/>
          <p14:tracePt t="313126" x="2352675" y="2501900"/>
          <p14:tracePt t="313143" x="2459038" y="2425700"/>
          <p14:tracePt t="313159" x="2540000" y="2344738"/>
          <p14:tracePt t="313176" x="2659063" y="2276475"/>
          <p14:tracePt t="313193" x="2773363" y="2212975"/>
          <p14:tracePt t="313209" x="2973388" y="2093913"/>
          <p14:tracePt t="313227" x="3135313" y="2038350"/>
          <p14:tracePt t="313230" x="3287713" y="1970088"/>
          <p14:tracePt t="313243" x="3355975" y="1935163"/>
          <p14:tracePt t="313246" x="3540125" y="1846263"/>
          <p14:tracePt t="313259" x="3659188" y="1803400"/>
          <p14:tracePt t="313262" x="3722688" y="1803400"/>
          <p14:tracePt t="313276" x="3836988" y="1770063"/>
          <p14:tracePt t="313279" x="3925888" y="1747838"/>
          <p14:tracePt t="313293" x="4019550" y="1731963"/>
          <p14:tracePt t="313296" x="4092575" y="1697038"/>
          <p14:tracePt t="313310" x="4262438" y="1697038"/>
          <p14:tracePt t="313327" x="4389438" y="1697038"/>
          <p14:tracePt t="313343" x="4560888" y="1697038"/>
          <p14:tracePt t="313360" x="4794250" y="1697038"/>
          <p14:tracePt t="313376" x="5024438" y="1697038"/>
          <p14:tracePt t="313393" x="5227638" y="1697038"/>
          <p14:tracePt t="313410" x="5427663" y="1697038"/>
          <p14:tracePt t="313427" x="5614988" y="1731963"/>
          <p14:tracePt t="313430" x="5708650" y="1787525"/>
          <p14:tracePt t="313443" x="5756275" y="1803400"/>
          <p14:tracePt t="313446" x="5822950" y="1838325"/>
          <p14:tracePt t="313458" x="5908675" y="1838325"/>
          <p14:tracePt t="313462" x="5956300" y="1866900"/>
          <p14:tracePt t="313477" x="6002338" y="1884363"/>
          <p14:tracePt t="313479" x="6070600" y="1919288"/>
          <p14:tracePt t="313492" x="6083300" y="1931988"/>
          <p14:tracePt t="313495" x="6113463" y="1957388"/>
          <p14:tracePt t="313511" x="6253163" y="2063750"/>
          <p14:tracePt t="313526" x="6407150" y="2220913"/>
          <p14:tracePt t="313544" x="6559550" y="2373313"/>
          <p14:tracePt t="313559" x="6742113" y="2552700"/>
          <p14:tracePt t="313576" x="6853238" y="2701925"/>
          <p14:tracePt t="313593" x="6899275" y="2778125"/>
          <p14:tracePt t="313610" x="6946900" y="2795588"/>
          <p14:tracePt t="313625" x="6946900" y="2820988"/>
          <p14:tracePt t="313644" x="6946900" y="2846388"/>
          <p14:tracePt t="313660" x="6946900" y="2876550"/>
          <p14:tracePt t="313663" x="6946900" y="2940050"/>
          <p14:tracePt t="313677" x="6946900" y="2965450"/>
          <p14:tracePt t="313680" x="6946900" y="3028950"/>
          <p14:tracePt t="313693" x="6946900" y="3059113"/>
          <p14:tracePt t="313697" x="6964363" y="3105150"/>
          <p14:tracePt t="313710" x="6980238" y="3216275"/>
          <p14:tracePt t="313726" x="6980238" y="3386138"/>
          <p14:tracePt t="313743" x="6980238" y="3556000"/>
          <p14:tracePt t="313758" x="6980238" y="3730625"/>
          <p14:tracePt t="313776" x="6980238" y="3821113"/>
          <p14:tracePt t="313792" x="6980238" y="3948113"/>
          <p14:tracePt t="313809" x="6980238" y="4003675"/>
          <p14:tracePt t="313827" x="6951663" y="4046538"/>
          <p14:tracePt t="313830" x="6951663" y="4059238"/>
          <p14:tracePt t="313843" x="6951663" y="4084638"/>
          <p14:tracePt t="313846" x="6921500" y="4113213"/>
          <p14:tracePt t="313863" x="6891338" y="4143375"/>
          <p14:tracePt t="313876" x="6861175" y="4173538"/>
          <p14:tracePt t="313879" x="6832600" y="4203700"/>
          <p14:tracePt t="313896" x="6802438" y="4249738"/>
          <p14:tracePt t="313910" x="6772275" y="4292600"/>
          <p14:tracePt t="313926" x="6734175" y="4330700"/>
          <p14:tracePt t="313943" x="6640513" y="4360863"/>
          <p14:tracePt t="313959" x="6542088" y="4424363"/>
          <p14:tracePt t="313976" x="6448425" y="4459288"/>
          <p14:tracePt t="313993" x="6334125" y="4505325"/>
          <p14:tracePt t="314009" x="6240463" y="4538663"/>
          <p14:tracePt t="314025" x="6126163" y="4586288"/>
          <p14:tracePt t="314043" x="5994400" y="4619625"/>
          <p14:tracePt t="314059" x="5883275" y="4637088"/>
          <p14:tracePt t="314062" x="5797550" y="4654550"/>
          <p14:tracePt t="314076" x="5678488" y="4654550"/>
          <p14:tracePt t="314079" x="5611813" y="4687888"/>
          <p14:tracePt t="314092" x="5546725" y="4687888"/>
          <p14:tracePt t="314094" x="5483225" y="4687888"/>
          <p14:tracePt t="314110" x="5351463" y="4722813"/>
          <p14:tracePt t="314126" x="5257800" y="4751388"/>
          <p14:tracePt t="314143" x="5202238" y="4751388"/>
          <p14:tracePt t="314160" x="5164138" y="4751388"/>
          <p14:tracePt t="314175" x="5095875" y="4751388"/>
          <p14:tracePt t="314194" x="5006975" y="4751388"/>
          <p14:tracePt t="314209" x="4913313" y="4751388"/>
          <p14:tracePt t="314226" x="4799013" y="4738688"/>
          <p14:tracePt t="314243" x="4683125" y="4687888"/>
          <p14:tracePt t="314246" x="4589463" y="4632325"/>
          <p14:tracePt t="314259" x="4522788" y="4598988"/>
          <p14:tracePt t="314262" x="4470400" y="4548188"/>
          <p14:tracePt t="314276" x="4402138" y="4513263"/>
          <p14:tracePt t="314279" x="4300538" y="4454525"/>
          <p14:tracePt t="314293" x="4224338" y="4378325"/>
          <p14:tracePt t="314296" x="4194175" y="4348163"/>
          <p14:tracePt t="314310" x="4070350" y="4219575"/>
          <p14:tracePt t="314326" x="3935413" y="4092575"/>
          <p14:tracePt t="314343" x="3816350" y="3892550"/>
          <p14:tracePt t="314360" x="3705225" y="3743325"/>
          <p14:tracePt t="314376" x="3632200" y="3603625"/>
          <p14:tracePt t="314393" x="3632200" y="3552825"/>
          <p14:tracePt t="314410" x="3632200" y="3497263"/>
          <p14:tracePt t="314426" x="3632200" y="3467100"/>
          <p14:tracePt t="314443" x="3632200" y="3441700"/>
          <p14:tracePt t="314459" x="3644900" y="3395663"/>
          <p14:tracePt t="314462" x="3675063" y="3395663"/>
          <p14:tracePt t="314476" x="3684588" y="3382963"/>
          <p14:tracePt t="314479" x="3713163" y="3355975"/>
          <p14:tracePt t="314495" x="3743325" y="3327400"/>
          <p14:tracePt t="314510" x="3803650" y="3297238"/>
          <p14:tracePt t="314526" x="3897313" y="3262313"/>
          <p14:tracePt t="314543" x="3973513" y="3221038"/>
          <p14:tracePt t="314559" x="4067175" y="3186113"/>
          <p14:tracePt t="314576" x="4160838" y="3152775"/>
          <p14:tracePt t="314593" x="4335463" y="3117850"/>
          <p14:tracePt t="314609" x="4449763" y="3084513"/>
          <p14:tracePt t="314627" x="4645025" y="3084513"/>
          <p14:tracePt t="314630" x="4708525" y="3084513"/>
          <p14:tracePt t="314644" x="4814888" y="3084513"/>
          <p14:tracePt t="314647" x="4879975" y="3084513"/>
          <p14:tracePt t="314659" x="4943475" y="3084513"/>
          <p14:tracePt t="314662" x="5006975" y="3084513"/>
          <p14:tracePt t="314676" x="5032375" y="3084513"/>
          <p14:tracePt t="314679" x="5062538" y="3084513"/>
          <p14:tracePt t="314692" x="5126038" y="3084513"/>
          <p14:tracePt t="314694" x="5151438" y="3084513"/>
          <p14:tracePt t="314708" x="5214938" y="3084513"/>
          <p14:tracePt t="314711" x="5240338" y="3084513"/>
          <p14:tracePt t="314726" x="5334000" y="3084513"/>
          <p14:tracePt t="314743" x="5424488" y="3084513"/>
          <p14:tracePt t="314760" x="5478463" y="3084513"/>
          <p14:tracePt t="314776" x="5568950" y="3084513"/>
          <p14:tracePt t="314793" x="5695950" y="3084513"/>
          <p14:tracePt t="314809" x="5789613" y="3084513"/>
          <p14:tracePt t="314826" x="5862638" y="3092450"/>
          <p14:tracePt t="314843" x="5916613" y="3117850"/>
          <p14:tracePt t="314860" x="5951538" y="3130550"/>
          <p14:tracePt t="314863" x="5964238" y="3143250"/>
          <p14:tracePt t="314876" x="6007100" y="3155950"/>
          <p14:tracePt t="314879" x="6035675" y="3186113"/>
          <p14:tracePt t="314892" x="6065838" y="3186113"/>
          <p14:tracePt t="314909" x="6096000" y="3221038"/>
          <p14:tracePt t="314925" x="6151563" y="3249613"/>
          <p14:tracePt t="314943" x="6227763" y="3262313"/>
          <p14:tracePt t="314960" x="6288088" y="3327400"/>
          <p14:tracePt t="314975" x="6384925" y="3390900"/>
          <p14:tracePt t="314993" x="6384925" y="3446463"/>
          <p14:tracePt t="315009" x="6435725" y="3556000"/>
          <p14:tracePt t="315026" x="6445250" y="3595688"/>
          <p14:tracePt t="315043" x="6445250" y="3649663"/>
          <p14:tracePt t="315047" x="6445250" y="3679825"/>
          <p14:tracePt t="315059" x="6445250" y="3740150"/>
          <p14:tracePt t="315062" x="6445250" y="3768725"/>
          <p14:tracePt t="315079" x="6445250" y="3794125"/>
          <p14:tracePt t="315092" x="6445250" y="3824288"/>
          <p14:tracePt t="315095" x="6440488" y="3836988"/>
          <p14:tracePt t="315110" x="6397625" y="3875088"/>
          <p14:tracePt t="315127" x="6372225" y="3930650"/>
          <p14:tracePt t="315143" x="6313488" y="3990975"/>
          <p14:tracePt t="315159" x="6248400" y="4049713"/>
          <p14:tracePt t="315175" x="6169025" y="4130675"/>
          <p14:tracePt t="315192" x="6075363" y="4160838"/>
          <p14:tracePt t="315210" x="5981700" y="4224338"/>
          <p14:tracePt t="315226" x="5888038" y="4259263"/>
          <p14:tracePt t="315243" x="5789613" y="4297363"/>
          <p14:tracePt t="315246" x="5726113" y="4297363"/>
          <p14:tracePt t="315259" x="5657850" y="4330700"/>
          <p14:tracePt t="315262" x="5594350" y="4330700"/>
          <p14:tracePt t="315276" x="5564188" y="4330700"/>
          <p14:tracePt t="315279" x="5500688" y="4330700"/>
          <p14:tracePt t="315293" x="5491163" y="4338638"/>
          <p14:tracePt t="315296" x="5478463" y="4352925"/>
          <p14:tracePt t="315310" x="5424488" y="4352925"/>
          <p14:tracePt t="315325" x="5399088" y="4352925"/>
          <p14:tracePt t="315343" x="5308600" y="4352925"/>
          <p14:tracePt t="315359" x="5214938" y="4352925"/>
          <p14:tracePt t="315375" x="5126038" y="4352925"/>
          <p14:tracePt t="315393" x="5070475" y="4352925"/>
          <p14:tracePt t="315409" x="5011738" y="4325938"/>
          <p14:tracePt t="315479" x="5002213" y="4313238"/>
          <p14:tracePt t="315486" x="4989513" y="4300538"/>
          <p14:tracePt t="315496" x="4960938" y="4275138"/>
          <p14:tracePt t="315509" x="4933950" y="4219575"/>
          <p14:tracePt t="315583" x="4921250" y="4211638"/>
          <p14:tracePt t="315599" x="4921250" y="4168775"/>
          <p14:tracePt t="315607" x="4921250" y="4143375"/>
          <p14:tracePt t="315615" x="4921250" y="4130675"/>
          <p14:tracePt t="315626" x="4921250" y="4105275"/>
          <p14:tracePt t="315643" x="4921250" y="4075113"/>
          <p14:tracePt t="315659" x="4921250" y="4049713"/>
          <p14:tracePt t="315676" x="4933950" y="4003675"/>
          <p14:tracePt t="315696" x="4946650" y="3990975"/>
          <p14:tracePt t="315710" x="4973638" y="3965575"/>
          <p14:tracePt t="315727" x="4973638" y="3910013"/>
          <p14:tracePt t="315743" x="5014913" y="3871913"/>
          <p14:tracePt t="315760" x="5024438" y="3859213"/>
          <p14:tracePt t="316327" x="5037138" y="3846513"/>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rtl="0">
              <a:lnSpc>
                <a:spcPct val="107000"/>
              </a:lnSpc>
              <a:spcBef>
                <a:spcPts val="0"/>
              </a:spcBef>
              <a:spcAft>
                <a:spcPts val="800"/>
              </a:spcAft>
              <a:buFont typeface="Arial" panose="020B0604020202020204" pitchFamily="34" charset="0"/>
              <a:buChar char="•"/>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6679749" cy="523220"/>
          </a:xfrm>
          <a:prstGeom prst="rect">
            <a:avLst/>
          </a:prstGeom>
          <a:noFill/>
        </p:spPr>
        <p:txBody>
          <a:bodyPr wrap="square" rtlCol="0">
            <a:spAutoFit/>
          </a:bodyPr>
          <a:lstStyle/>
          <a:p>
            <a:r>
              <a:rPr lang="en-US" sz="2800" b="1" dirty="0">
                <a:solidFill>
                  <a:srgbClr val="FFFFFF"/>
                </a:solidFill>
                <a:effectLst/>
                <a:latin typeface="Tahoma" panose="020B0604030504040204" pitchFamily="34" charset="0"/>
              </a:rPr>
              <a:t>Main assumptions of accounting.</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B056C24-91D6-840A-0699-1178493ED9A8}"/>
              </a:ext>
            </a:extLst>
          </p:cNvPr>
          <p:cNvSpPr txBox="1"/>
          <p:nvPr/>
        </p:nvSpPr>
        <p:spPr>
          <a:xfrm>
            <a:off x="884789" y="2308819"/>
            <a:ext cx="4572000" cy="461665"/>
          </a:xfrm>
          <a:prstGeom prst="rect">
            <a:avLst/>
          </a:prstGeom>
          <a:noFill/>
        </p:spPr>
        <p:txBody>
          <a:bodyPr wrap="square">
            <a:spAutoFit/>
          </a:bodyPr>
          <a:lstStyle/>
          <a:p>
            <a:pPr algn="l"/>
            <a:r>
              <a:rPr lang="en-US" altLang="en-US" sz="2300" b="1" dirty="0">
                <a:latin typeface="Liberation Sans" panose="020B0604020202020204" pitchFamily="34" charset="0"/>
              </a:rPr>
              <a:t>Assumptions</a:t>
            </a:r>
          </a:p>
        </p:txBody>
      </p:sp>
      <p:sp>
        <p:nvSpPr>
          <p:cNvPr id="9" name="TextBox 8">
            <a:extLst>
              <a:ext uri="{FF2B5EF4-FFF2-40B4-BE49-F238E27FC236}">
                <a16:creationId xmlns:a16="http://schemas.microsoft.com/office/drawing/2014/main" id="{74AA9238-0C1B-6F55-853D-0A2A3FE8176C}"/>
              </a:ext>
            </a:extLst>
          </p:cNvPr>
          <p:cNvSpPr txBox="1"/>
          <p:nvPr/>
        </p:nvSpPr>
        <p:spPr>
          <a:xfrm>
            <a:off x="1456289" y="2918419"/>
            <a:ext cx="8001000" cy="415498"/>
          </a:xfrm>
          <a:prstGeom prst="rect">
            <a:avLst/>
          </a:prstGeom>
          <a:noFill/>
        </p:spPr>
        <p:txBody>
          <a:bodyPr wrap="square">
            <a:spAutoFit/>
          </a:bodyPr>
          <a:lstStyle/>
          <a:p>
            <a:pPr marL="342900" indent="-342900">
              <a:buFont typeface="Arial" panose="020B0604020202020204" pitchFamily="34" charset="0"/>
              <a:buChar char="•"/>
            </a:pPr>
            <a:r>
              <a:rPr lang="en-US" sz="2100" dirty="0">
                <a:latin typeface="Liberation Sans" panose="020B0604020202020204" pitchFamily="34" charset="0"/>
              </a:rPr>
              <a:t>Assumptions provide a foundation for the accounting process. </a:t>
            </a:r>
            <a:endParaRPr lang="ar-EG" sz="2100" dirty="0">
              <a:latin typeface="Liberation Sans" panose="020B0604020202020204" pitchFamily="34" charset="0"/>
            </a:endParaRPr>
          </a:p>
        </p:txBody>
      </p:sp>
      <p:sp>
        <p:nvSpPr>
          <p:cNvPr id="10" name="TextBox 9">
            <a:extLst>
              <a:ext uri="{FF2B5EF4-FFF2-40B4-BE49-F238E27FC236}">
                <a16:creationId xmlns:a16="http://schemas.microsoft.com/office/drawing/2014/main" id="{7E18964E-AC24-95D7-5A7B-EFB8473F6C67}"/>
              </a:ext>
            </a:extLst>
          </p:cNvPr>
          <p:cNvSpPr txBox="1"/>
          <p:nvPr/>
        </p:nvSpPr>
        <p:spPr>
          <a:xfrm>
            <a:off x="1381746" y="3550706"/>
            <a:ext cx="8153400" cy="830997"/>
          </a:xfrm>
          <a:prstGeom prst="rect">
            <a:avLst/>
          </a:prstGeom>
          <a:noFill/>
        </p:spPr>
        <p:txBody>
          <a:bodyPr wrap="square">
            <a:spAutoFit/>
          </a:bodyPr>
          <a:lstStyle/>
          <a:p>
            <a:pPr marL="342900" indent="-342900">
              <a:buFont typeface="Arial" panose="020B0604020202020204" pitchFamily="34" charset="0"/>
              <a:buChar char="•"/>
            </a:pPr>
            <a:r>
              <a:rPr lang="en-US" sz="2400" b="0" i="0" u="none" strike="noStrike" baseline="0" dirty="0">
                <a:solidFill>
                  <a:srgbClr val="000000"/>
                </a:solidFill>
                <a:latin typeface="Times New Roman" panose="02020603050405020304" pitchFamily="18" charset="0"/>
              </a:rPr>
              <a:t>Two main assumptions are the </a:t>
            </a:r>
            <a:r>
              <a:rPr lang="en-US" sz="2400" b="1" i="0" u="none" strike="noStrike" baseline="0" dirty="0">
                <a:solidFill>
                  <a:srgbClr val="000000"/>
                </a:solidFill>
                <a:latin typeface="Times New Roman" panose="02020603050405020304" pitchFamily="18" charset="0"/>
              </a:rPr>
              <a:t>monetary unit assumption </a:t>
            </a:r>
            <a:r>
              <a:rPr lang="en-US" sz="2400" b="0" i="0" u="none" strike="noStrike" baseline="0" dirty="0">
                <a:solidFill>
                  <a:srgbClr val="000000"/>
                </a:solidFill>
                <a:latin typeface="Times New Roman" panose="02020603050405020304" pitchFamily="18" charset="0"/>
              </a:rPr>
              <a:t>and the </a:t>
            </a:r>
            <a:r>
              <a:rPr lang="en-US" sz="2400" b="1" i="0" u="none" strike="noStrike" baseline="0" dirty="0">
                <a:solidFill>
                  <a:srgbClr val="000000"/>
                </a:solidFill>
                <a:latin typeface="Times New Roman" panose="02020603050405020304" pitchFamily="18" charset="0"/>
              </a:rPr>
              <a:t>economic entity assumption</a:t>
            </a:r>
            <a:r>
              <a:rPr lang="en-US" sz="2400" b="0" i="0" u="none" strike="noStrike" baseline="0" dirty="0">
                <a:solidFill>
                  <a:srgbClr val="000000"/>
                </a:solidFill>
                <a:latin typeface="Times New Roman" panose="02020603050405020304" pitchFamily="18" charset="0"/>
              </a:rPr>
              <a:t>. </a:t>
            </a:r>
            <a:endParaRPr lang="ar-EG" dirty="0"/>
          </a:p>
        </p:txBody>
      </p:sp>
    </p:spTree>
    <p:extLst>
      <p:ext uri="{BB962C8B-B14F-4D97-AF65-F5344CB8AC3E}">
        <p14:creationId xmlns:p14="http://schemas.microsoft.com/office/powerpoint/2010/main" val="2479421626"/>
      </p:ext>
    </p:extLst>
  </p:cSld>
  <p:clrMapOvr>
    <a:masterClrMapping/>
  </p:clrMapOvr>
  <mc:AlternateContent xmlns:mc="http://schemas.openxmlformats.org/markup-compatibility/2006" xmlns:p14="http://schemas.microsoft.com/office/powerpoint/2010/main">
    <mc:Choice Requires="p14">
      <p:transition p14:dur="10" advTm="60529"/>
    </mc:Choice>
    <mc:Fallback xmlns="">
      <p:transition advTm="60529"/>
    </mc:Fallback>
  </mc:AlternateContent>
  <p:extLst>
    <p:ext uri="{3A86A75C-4F4B-4683-9AE1-C65F6400EC91}">
      <p14:laserTraceLst xmlns:p14="http://schemas.microsoft.com/office/powerpoint/2010/main">
        <p14:tracePtLst>
          <p14:tracePt t="34245" x="5062538" y="3846513"/>
          <p14:tracePt t="34501" x="4908550" y="3879850"/>
          <p14:tracePt t="34507" x="4041775" y="4016375"/>
          <p14:tracePt t="34525" x="80963" y="5160963"/>
          <p14:tracePt t="34797" x="1671638" y="6665913"/>
          <p14:tracePt t="34807" x="1935163" y="6546850"/>
          <p14:tracePt t="34825" x="2497138" y="6376988"/>
          <p14:tracePt t="34828" x="2786063" y="6305550"/>
          <p14:tracePt t="34841" x="3105150" y="6257925"/>
          <p14:tracePt t="34844" x="3411538" y="6257925"/>
          <p14:tracePt t="34858" x="3671888" y="6211888"/>
          <p14:tracePt t="34861" x="3951288" y="6211888"/>
          <p14:tracePt t="34874" x="4176713" y="6211888"/>
          <p14:tracePt t="34877" x="4402138" y="6211888"/>
          <p14:tracePt t="34892" x="4692650" y="6211888"/>
          <p14:tracePt t="34907" x="4824413" y="6240463"/>
          <p14:tracePt t="34924" x="4854575" y="6240463"/>
          <p14:tracePt t="34941" x="4879975" y="6240463"/>
          <p14:tracePt t="34981" x="4857750" y="6240463"/>
          <p14:tracePt t="34997" x="4827588" y="6240463"/>
          <p14:tracePt t="35037" x="4802188" y="6240463"/>
          <p14:tracePt t="35062" x="4705350" y="6105525"/>
          <p14:tracePt t="35068" x="4662488" y="5981700"/>
          <p14:tracePt t="35077" x="4619625" y="5857875"/>
          <p14:tracePt t="35093" x="4437063" y="5470525"/>
          <p14:tracePt t="35108" x="4186238" y="5105400"/>
          <p14:tracePt t="35124" x="3948113" y="4867275"/>
          <p14:tracePt t="35142" x="3709988" y="4629150"/>
          <p14:tracePt t="35157" x="3586163" y="4535488"/>
          <p14:tracePt t="35174" x="3573463" y="4522788"/>
          <p14:tracePt t="35444" x="3548063" y="4522788"/>
          <p14:tracePt t="35462" x="3522663" y="4522788"/>
          <p14:tracePt t="35468" x="3459163" y="4522788"/>
          <p14:tracePt t="35477" x="3433763" y="4522788"/>
          <p14:tracePt t="35490" x="3368675" y="4522788"/>
          <p14:tracePt t="35493" x="3355975" y="4522788"/>
          <p14:tracePt t="35507" x="3343275" y="4522788"/>
          <p14:tracePt t="35893" x="3317875" y="4522788"/>
          <p14:tracePt t="35900" x="3292475" y="4522788"/>
          <p14:tracePt t="35957" x="3262313" y="4522788"/>
          <p14:tracePt t="36221" x="3236913" y="4522788"/>
          <p14:tracePt t="36268" x="3206750" y="4548188"/>
          <p14:tracePt t="36957" x="3178175" y="4548188"/>
          <p14:tracePt t="36989" x="3152775" y="4548188"/>
          <p14:tracePt t="37333" x="3140075" y="4538663"/>
          <p14:tracePt t="40084" x="3211513" y="4525963"/>
          <p14:tracePt t="40093" x="3275013" y="4525963"/>
          <p14:tracePt t="40108" x="3365500" y="4525963"/>
          <p14:tracePt t="40124" x="3419475" y="4525963"/>
          <p14:tracePt t="40141" x="3446463" y="4525963"/>
          <p14:tracePt t="40157" x="3475038" y="4525963"/>
          <p14:tracePt t="40174" x="3530600" y="4525963"/>
          <p14:tracePt t="40197" x="3556000" y="4525963"/>
          <p14:tracePt t="40207" x="3581400" y="4525963"/>
          <p14:tracePt t="40224" x="3713163" y="4492625"/>
          <p14:tracePt t="40228" x="3832225" y="4492625"/>
          <p14:tracePt t="40240" x="4006850" y="4445000"/>
          <p14:tracePt t="40257" x="4244975" y="4406900"/>
          <p14:tracePt t="40260" x="4360863" y="4406900"/>
          <p14:tracePt t="40274" x="4475163" y="4406900"/>
          <p14:tracePt t="40277" x="4589463" y="4406900"/>
          <p14:tracePt t="40292" x="4683125" y="4406900"/>
          <p14:tracePt t="40308" x="4756150" y="4416425"/>
          <p14:tracePt t="40412" x="4768850" y="4429125"/>
          <p14:tracePt t="40429" x="4794250" y="4429125"/>
          <p14:tracePt t="40436" x="4819650" y="4429125"/>
          <p14:tracePt t="40445" x="4849813" y="4429125"/>
          <p14:tracePt t="40458" x="4879975" y="4403725"/>
          <p14:tracePt t="40475" x="4892675" y="4391025"/>
          <p14:tracePt t="40491" x="4892675" y="4365625"/>
          <p14:tracePt t="40509" x="4913313" y="4338638"/>
          <p14:tracePt t="40524" x="4930775" y="4300538"/>
          <p14:tracePt t="40541" x="4976813" y="4249738"/>
          <p14:tracePt t="40558" x="5006975" y="4219575"/>
          <p14:tracePt t="40574" x="5019675" y="4206875"/>
          <p14:tracePt t="40597" x="5049838" y="4181475"/>
          <p14:tracePt t="40613" x="5075238" y="4181475"/>
          <p14:tracePt t="40624" x="5143500" y="4148138"/>
          <p14:tracePt t="40628" x="5168900" y="4148138"/>
          <p14:tracePt t="40641" x="5232400" y="4148138"/>
          <p14:tracePt t="40644" x="5262563" y="4148138"/>
          <p14:tracePt t="40657" x="5326063" y="4148138"/>
          <p14:tracePt t="40677" x="5351463" y="4148138"/>
          <p14:tracePt t="40725" x="5376863" y="4148138"/>
          <p14:tracePt t="40742" x="5407025" y="4148138"/>
          <p14:tracePt t="40749" x="5475288" y="4113213"/>
          <p14:tracePt t="40758" x="5538788" y="4113213"/>
          <p14:tracePt t="40774" x="5665788" y="4113213"/>
          <p14:tracePt t="40791" x="5849938" y="4079875"/>
          <p14:tracePt t="40808" x="5976938" y="4079875"/>
          <p14:tracePt t="40824" x="6070600" y="4046538"/>
          <p14:tracePt t="40841" x="6142038" y="4029075"/>
          <p14:tracePt t="40965" x="6138863" y="4016375"/>
          <p14:tracePt t="41029" x="6096000" y="4029075"/>
          <p14:tracePt t="41037" x="6083300" y="4041775"/>
          <p14:tracePt t="41046" x="6070600" y="4049713"/>
          <p14:tracePt t="41058" x="6057900" y="4062413"/>
          <p14:tracePt t="41060" x="6045200" y="4075113"/>
          <p14:tracePt t="41077" x="6019800" y="4100513"/>
          <p14:tracePt t="41173" x="6007100" y="4113213"/>
          <p14:tracePt t="41181" x="5994400" y="4113213"/>
          <p14:tracePt t="41191" x="5956300" y="4113213"/>
          <p14:tracePt t="41207" x="5784850" y="3986213"/>
          <p14:tracePt t="41225" x="5645150" y="3917950"/>
          <p14:tracePt t="41241" x="5602288" y="3875088"/>
          <p14:tracePt t="41301" x="5589588" y="3884613"/>
          <p14:tracePt t="41317" x="5589588" y="3910013"/>
          <p14:tracePt t="41325" x="5589588" y="3940175"/>
          <p14:tracePt t="41343" x="5589588" y="3952875"/>
          <p14:tracePt t="41357" x="5589588" y="3960813"/>
          <p14:tracePt t="41389" x="5597525" y="3973513"/>
          <p14:tracePt t="41524" x="5640388" y="3986213"/>
          <p14:tracePt t="41532" x="5688013" y="4003675"/>
          <p14:tracePt t="41542" x="5718175" y="4033838"/>
          <p14:tracePt t="41557" x="5807075" y="4033838"/>
          <p14:tracePt t="41574" x="5946775" y="4071938"/>
          <p14:tracePt t="41591" x="6002338" y="4071938"/>
          <p14:tracePt t="41607" x="6065838" y="4071938"/>
          <p14:tracePt t="41624" x="6075363" y="4062413"/>
          <p14:tracePt t="41641" x="6100763" y="4011613"/>
          <p14:tracePt t="41725" x="6113463" y="3998913"/>
          <p14:tracePt t="41732" x="6138863" y="3998913"/>
          <p14:tracePt t="41741" x="6169025" y="3998913"/>
          <p14:tracePt t="41758" x="6232525" y="3998913"/>
          <p14:tracePt t="41773" x="6288088" y="4024313"/>
          <p14:tracePt t="41791" x="6316663" y="4024313"/>
          <p14:tracePt t="41813" x="6342063" y="4024313"/>
          <p14:tracePt t="41845" x="6369050" y="4024313"/>
          <p14:tracePt t="41853" x="6397625" y="4024313"/>
          <p14:tracePt t="41878" x="6461125" y="4024313"/>
          <p14:tracePt t="41893" x="6488113" y="4024313"/>
          <p14:tracePt t="41901" x="6551613" y="4024313"/>
          <p14:tracePt t="41909" x="6615113" y="4024313"/>
          <p14:tracePt t="41925" x="6751638" y="4024313"/>
          <p14:tracePt t="41941" x="6878638" y="4024313"/>
          <p14:tracePt t="41957" x="6967538" y="4024313"/>
          <p14:tracePt t="41974" x="7138988" y="4024313"/>
          <p14:tracePt t="41991" x="7231063" y="4024313"/>
          <p14:tracePt t="42077" x="7258050" y="4024313"/>
          <p14:tracePt t="42132" x="7286625" y="4024313"/>
          <p14:tracePt t="42140" x="7296150" y="4024313"/>
          <p14:tracePt t="42148" x="7337425" y="4024313"/>
          <p14:tracePt t="42158" x="7443788" y="4024313"/>
          <p14:tracePt t="42174" x="7661275" y="4024313"/>
          <p14:tracePt t="42190" x="8010525" y="4067175"/>
          <p14:tracePt t="42206" x="8137525" y="4067175"/>
          <p14:tracePt t="42223" x="8266113" y="4067175"/>
          <p14:tracePt t="42241" x="8320088" y="4067175"/>
          <p14:tracePt t="42245" x="8347075" y="4067175"/>
          <p14:tracePt t="42293" x="8372475" y="4067175"/>
          <p14:tracePt t="42301" x="8385175" y="4059238"/>
          <p14:tracePt t="42309" x="8397875" y="4049713"/>
          <p14:tracePt t="42324" x="8423275" y="4049713"/>
          <p14:tracePt t="42340" x="8494713" y="4049713"/>
          <p14:tracePt t="42357" x="8643938" y="4049713"/>
          <p14:tracePt t="42374" x="8772525" y="4049713"/>
          <p14:tracePt t="42390" x="8967788" y="4084638"/>
          <p14:tracePt t="42407" x="9180513" y="4122738"/>
          <p14:tracePt t="42425" x="9477375" y="4211638"/>
          <p14:tracePt t="42428" x="9545638" y="4249738"/>
          <p14:tracePt t="42445" x="9571038" y="4249738"/>
          <p14:tracePt t="42573" x="9571038" y="4275138"/>
          <p14:tracePt t="42588" x="9567863" y="4287838"/>
          <p14:tracePt t="42597" x="9555163" y="4300538"/>
          <p14:tracePt t="42607" x="9542463" y="4313238"/>
          <p14:tracePt t="42624" x="9515475" y="4335463"/>
          <p14:tracePt t="42640" x="9502775" y="4348163"/>
          <p14:tracePt t="42657" x="9494838" y="4360863"/>
          <p14:tracePt t="42677" x="9482138" y="4373563"/>
          <p14:tracePt t="42692" x="9426575" y="4373563"/>
          <p14:tracePt t="42708" x="9299575" y="4373563"/>
          <p14:tracePt t="42723" x="9064625" y="4373563"/>
          <p14:tracePt t="42741" x="8720138" y="4330700"/>
          <p14:tracePt t="42757" x="8520113" y="4249738"/>
          <p14:tracePt t="42773" x="8304213" y="4249738"/>
          <p14:tracePt t="42791" x="8210550" y="4216400"/>
          <p14:tracePt t="42807" x="8147050" y="4216400"/>
          <p14:tracePt t="42824" x="8091488" y="4216400"/>
          <p14:tracePt t="42827" x="8066088" y="4216400"/>
          <p14:tracePt t="42840" x="8035925" y="4216400"/>
          <p14:tracePt t="42857" x="8010525" y="4216400"/>
          <p14:tracePt t="42873" x="7985125" y="4216400"/>
          <p14:tracePt t="42876" x="7954963" y="4216400"/>
          <p14:tracePt t="42893" x="7929563" y="4216400"/>
          <p14:tracePt t="43133" x="7881938" y="4229100"/>
          <p14:tracePt t="43165" x="7869238" y="4241800"/>
          <p14:tracePt t="43989" x="7840663" y="4267200"/>
          <p14:tracePt t="43996" x="7815263" y="4267200"/>
          <p14:tracePt t="44061" x="7789863" y="4267200"/>
          <p14:tracePt t="44205" x="7759700" y="4267200"/>
          <p14:tracePt t="44221" x="7747000" y="4279900"/>
          <p14:tracePt t="44253" x="7737475" y="4292600"/>
          <p14:tracePt t="44277" x="7712075" y="4292600"/>
          <p14:tracePt t="44549" x="7683500" y="4292600"/>
          <p14:tracePt t="44564" x="7656513" y="4292600"/>
          <p14:tracePt t="44572" x="7593013" y="4292600"/>
          <p14:tracePt t="44581" x="7562850" y="4292600"/>
          <p14:tracePt t="44590" x="7499350" y="4292600"/>
          <p14:tracePt t="44607" x="7304088" y="4292600"/>
          <p14:tracePt t="44624" x="7231063" y="4267200"/>
          <p14:tracePt t="44641" x="7202488" y="4267200"/>
          <p14:tracePt t="44656" x="7177088" y="4267200"/>
          <p14:tracePt t="44757" x="7146925" y="4237038"/>
          <p14:tracePt t="44764" x="7134225" y="4224338"/>
          <p14:tracePt t="44797" x="7121525" y="4211638"/>
          <p14:tracePt t="45357" x="7108825" y="4198938"/>
          <p14:tracePt t="45372" x="7096125" y="4186238"/>
          <p14:tracePt t="45381" x="7070725" y="4186238"/>
          <p14:tracePt t="45397" x="7045325" y="4186238"/>
          <p14:tracePt t="45413" x="6997700" y="4173538"/>
          <p14:tracePt t="45423" x="6985000" y="4160838"/>
          <p14:tracePt t="45440" x="6934200" y="4160838"/>
          <p14:tracePt t="45477" x="6904038" y="4160838"/>
          <p14:tracePt t="45493" x="6858000" y="4143375"/>
          <p14:tracePt t="45500" x="6845300" y="4130675"/>
          <p14:tracePt t="45509" x="6819900" y="4130675"/>
          <p14:tracePt t="45524" x="6764338" y="4100513"/>
          <p14:tracePt t="45542" x="6673850" y="4100513"/>
          <p14:tracePt t="45557" x="6661150" y="4087813"/>
          <p14:tracePt t="45604" x="6648450" y="4075113"/>
          <p14:tracePt t="45613" x="6623050" y="4075113"/>
          <p14:tracePt t="45637" x="6559550" y="4075113"/>
          <p14:tracePt t="45645" x="6529388" y="4075113"/>
          <p14:tracePt t="45657" x="6500813" y="4105275"/>
          <p14:tracePt t="45660" x="6473825" y="4105275"/>
          <p14:tracePt t="45674" x="6410325" y="4105275"/>
          <p14:tracePt t="45677" x="6384925" y="4105275"/>
          <p14:tracePt t="45690" x="6338888" y="4105275"/>
          <p14:tracePt t="45694" x="6291263" y="4105275"/>
          <p14:tracePt t="45708" x="6202363" y="4105275"/>
          <p14:tracePt t="45725" x="6108700" y="4105275"/>
          <p14:tracePt t="45742" x="6057900" y="4105275"/>
          <p14:tracePt t="45757" x="6002338" y="4105275"/>
          <p14:tracePt t="45773" x="5875338" y="4105275"/>
          <p14:tracePt t="45790" x="5726113" y="4105275"/>
          <p14:tracePt t="45807" x="5521325" y="4105275"/>
          <p14:tracePt t="45824" x="5343525" y="4105275"/>
          <p14:tracePt t="45841" x="5121275" y="4105275"/>
          <p14:tracePt t="45844" x="5032375" y="4105275"/>
          <p14:tracePt t="45857" x="4946650" y="4105275"/>
          <p14:tracePt t="45861" x="4918075" y="4105275"/>
          <p14:tracePt t="45874" x="4854575" y="4105275"/>
          <p14:tracePt t="45877" x="4789488" y="4105275"/>
          <p14:tracePt t="45890" x="4700588" y="4140200"/>
          <p14:tracePt t="45893" x="4654550" y="4140200"/>
          <p14:tracePt t="45908" x="4505325" y="4156075"/>
          <p14:tracePt t="45924" x="4318000" y="4211638"/>
          <p14:tracePt t="45941" x="4097338" y="4292600"/>
          <p14:tracePt t="45959" x="3857625" y="4330700"/>
          <p14:tracePt t="45973" x="3667125" y="4406900"/>
          <p14:tracePt t="45991" x="3449638" y="4467225"/>
          <p14:tracePt t="46007" x="3297238" y="4487863"/>
          <p14:tracePt t="46023" x="3160713" y="4487863"/>
          <p14:tracePt t="46040" x="3067050" y="4522788"/>
          <p14:tracePt t="46058" x="2973388" y="4522788"/>
          <p14:tracePt t="46060" x="2947988" y="4522788"/>
          <p14:tracePt t="46073" x="2935288" y="4530725"/>
          <p14:tracePt t="46076" x="2922588" y="4543425"/>
          <p14:tracePt t="46101" x="2897188" y="4573588"/>
          <p14:tracePt t="46285" x="2917825" y="4573588"/>
          <p14:tracePt t="46324" x="2943225" y="4573588"/>
          <p14:tracePt t="46333" x="2978150" y="4548188"/>
          <p14:tracePt t="46348" x="3003550" y="4548188"/>
          <p14:tracePt t="46358" x="3016250" y="4535488"/>
          <p14:tracePt t="46373" x="3054350" y="4492625"/>
          <p14:tracePt t="46391" x="3084513" y="4492625"/>
          <p14:tracePt t="46407" x="3105150" y="4471988"/>
          <p14:tracePt t="46424" x="3130550" y="4471988"/>
          <p14:tracePt t="46440" x="3155950" y="4445000"/>
          <p14:tracePt t="46477" x="3181350" y="4445000"/>
          <p14:tracePt t="46484" x="3228975" y="4459288"/>
          <p14:tracePt t="46493" x="3275013" y="4505325"/>
          <p14:tracePt t="46508" x="3406775" y="4538663"/>
          <p14:tracePt t="46526" x="3573463" y="4594225"/>
          <p14:tracePt t="46540" x="3725863" y="4611688"/>
          <p14:tracePt t="46557" x="3824288" y="4645025"/>
          <p14:tracePt t="46574" x="3948113" y="4645025"/>
          <p14:tracePt t="46589" x="3978275" y="4645025"/>
          <p14:tracePt t="46629" x="4003675" y="4645025"/>
          <p14:tracePt t="46636" x="4032250" y="4645025"/>
          <p14:tracePt t="46645" x="4097338" y="4645025"/>
          <p14:tracePt t="46657" x="4122738" y="4645025"/>
          <p14:tracePt t="46675" x="4211638" y="4645025"/>
          <p14:tracePt t="46678" x="4241800" y="4645025"/>
          <p14:tracePt t="46692" x="4330700" y="4645025"/>
          <p14:tracePt t="46709" x="4360863" y="4645025"/>
          <p14:tracePt t="46733" x="4386263" y="4645025"/>
          <p14:tracePt t="46758" x="4411663" y="4645025"/>
          <p14:tracePt t="46781" x="4457700" y="4632325"/>
          <p14:tracePt t="46805" x="4470400" y="4624388"/>
          <p14:tracePt t="47109" x="4483100" y="4611688"/>
          <p14:tracePt t="47125" x="4495800" y="4568825"/>
          <p14:tracePt t="47133" x="4508500" y="4556125"/>
          <p14:tracePt t="47148" x="4508500" y="4530725"/>
          <p14:tracePt t="47158" x="4522788" y="4518025"/>
          <p14:tracePt t="47175" x="4535488" y="4505325"/>
          <p14:tracePt t="47253" x="4548188" y="4497388"/>
          <p14:tracePt t="49677" x="4525963" y="4497388"/>
          <p14:tracePt t="49684" x="4462463" y="4497388"/>
          <p14:tracePt t="49693" x="4310063" y="4497388"/>
          <p14:tracePt t="49708" x="4019550" y="4497388"/>
          <p14:tracePt t="49724" x="3824288" y="4565650"/>
          <p14:tracePt t="49805" x="3844925" y="4565650"/>
          <p14:tracePt t="49812" x="3897313" y="4522788"/>
          <p14:tracePt t="49823" x="3963988" y="4484688"/>
          <p14:tracePt t="49840" x="4062413" y="4419600"/>
          <p14:tracePt t="49857" x="4135438" y="4378325"/>
          <p14:tracePt t="49860" x="4229100" y="4360863"/>
          <p14:tracePt t="49873" x="4275138" y="4343400"/>
          <p14:tracePt t="49876" x="4381500" y="4343400"/>
          <p14:tracePt t="49890" x="4505325" y="4305300"/>
          <p14:tracePt t="49893" x="4619625" y="4305300"/>
          <p14:tracePt t="49907" x="4683125" y="4305300"/>
          <p14:tracePt t="49910" x="4748213" y="4305300"/>
          <p14:tracePt t="49924" x="4875213" y="4305300"/>
          <p14:tracePt t="49940" x="4930775" y="4305300"/>
          <p14:tracePt t="49957" x="5057775" y="4305300"/>
          <p14:tracePt t="49973" x="5151438" y="4335463"/>
          <p14:tracePt t="49990" x="5207000" y="4335463"/>
          <p14:tracePt t="50021" x="5232400" y="4335463"/>
          <p14:tracePt t="50045" x="5245100" y="4335463"/>
          <p14:tracePt t="50052" x="5257800" y="4335463"/>
          <p14:tracePt t="50077" x="5283200" y="4335463"/>
          <p14:tracePt t="50093" x="5308600" y="4335463"/>
          <p14:tracePt t="50100" x="5338763" y="4335463"/>
          <p14:tracePt t="50109" x="5364163" y="4335463"/>
          <p14:tracePt t="50124" x="5495925" y="4335463"/>
          <p14:tracePt t="50140" x="5584825" y="4335463"/>
          <p14:tracePt t="50156" x="5678488" y="4335463"/>
          <p14:tracePt t="50173" x="5768975" y="4335463"/>
          <p14:tracePt t="50190" x="5857875" y="4335463"/>
          <p14:tracePt t="50207" x="5888038" y="4335463"/>
          <p14:tracePt t="50224" x="5913438" y="4335463"/>
          <p14:tracePt t="50240" x="5969000" y="4335463"/>
          <p14:tracePt t="50261" x="5981700" y="4335463"/>
          <p14:tracePt t="50274" x="5994400" y="4335463"/>
          <p14:tracePt t="50278" x="6019800" y="4335463"/>
          <p14:tracePt t="50301" x="6045200" y="4335463"/>
          <p14:tracePt t="50309" x="6108700" y="4335463"/>
          <p14:tracePt t="50324" x="6278563" y="4335463"/>
          <p14:tracePt t="50339" x="6457950" y="4335463"/>
          <p14:tracePt t="50357" x="6551613" y="4335463"/>
          <p14:tracePt t="50373" x="6602413" y="4335463"/>
          <p14:tracePt t="50453" x="6597650" y="4325938"/>
          <p14:tracePt t="50460" x="6584950" y="4313238"/>
          <p14:tracePt t="50474" x="6559550" y="4313238"/>
          <p14:tracePt t="50478" x="6491288" y="4279900"/>
          <p14:tracePt t="50490" x="6369050" y="4241800"/>
          <p14:tracePt t="50493" x="6338888" y="4206875"/>
          <p14:tracePt t="50507" x="6270625" y="4173538"/>
          <p14:tracePt t="50510" x="6197600" y="4140200"/>
          <p14:tracePt t="50524" x="6103938" y="4105275"/>
          <p14:tracePt t="50542" x="6049963" y="4075113"/>
          <p14:tracePt t="50557" x="6019800" y="4075113"/>
          <p14:tracePt t="50622" x="5994400" y="4075113"/>
          <p14:tracePt t="50637" x="5929313" y="4075113"/>
          <p14:tracePt t="50645" x="5900738" y="4075113"/>
          <p14:tracePt t="50657" x="5875338" y="4075113"/>
          <p14:tracePt t="50660" x="5849938" y="4075113"/>
          <p14:tracePt t="50672" x="5819775" y="4075113"/>
          <p14:tracePt t="50676" x="5751513" y="4041775"/>
          <p14:tracePt t="50690" x="5688013" y="4041775"/>
          <p14:tracePt t="50693" x="5645150" y="4041775"/>
          <p14:tracePt t="50707" x="5568950" y="4011613"/>
          <p14:tracePt t="50723" x="5543550" y="4011613"/>
          <p14:tracePt t="50805" x="5513388" y="4011613"/>
          <p14:tracePt t="50973" x="5538788" y="4011613"/>
          <p14:tracePt t="50981" x="5602288" y="4011613"/>
          <p14:tracePt t="50990" x="5662613" y="4011613"/>
          <p14:tracePt t="51007" x="5794375" y="4041775"/>
          <p14:tracePt t="51024" x="6027738" y="4041775"/>
          <p14:tracePt t="51041" x="6257925" y="4075113"/>
          <p14:tracePt t="51044" x="6381750" y="4117975"/>
          <p14:tracePt t="51057" x="6496050" y="4117975"/>
          <p14:tracePt t="51060" x="6640513" y="4140200"/>
          <p14:tracePt t="51073" x="6789738" y="4160838"/>
          <p14:tracePt t="51077" x="6904038" y="4160838"/>
          <p14:tracePt t="51090" x="6972300" y="4194175"/>
          <p14:tracePt t="51093" x="7116763" y="4194175"/>
          <p14:tracePt t="51107" x="7205663" y="4194175"/>
          <p14:tracePt t="51110" x="7321550" y="4194175"/>
          <p14:tracePt t="51124" x="7410450" y="4194175"/>
          <p14:tracePt t="51140" x="7580313" y="4194175"/>
          <p14:tracePt t="51157" x="7691438" y="4194175"/>
          <p14:tracePt t="51173" x="7802563" y="4194175"/>
          <p14:tracePt t="51189" x="7924800" y="4194175"/>
          <p14:tracePt t="51207" x="8099425" y="4194175"/>
          <p14:tracePt t="51224" x="8231188" y="4194175"/>
          <p14:tracePt t="51240" x="8466138" y="4194175"/>
          <p14:tracePt t="51257" x="8694738" y="4194175"/>
          <p14:tracePt t="51260" x="8864600" y="4194175"/>
          <p14:tracePt t="51273" x="8980488" y="4194175"/>
          <p14:tracePt t="51277" x="9150350" y="4194175"/>
          <p14:tracePt t="51290" x="9264650" y="4194175"/>
          <p14:tracePt t="51293" x="9383713" y="4194175"/>
          <p14:tracePt t="51306" x="9448800" y="4194175"/>
          <p14:tracePt t="51309" x="9512300" y="4194175"/>
          <p14:tracePt t="51325" x="9639300" y="4229100"/>
          <p14:tracePt t="51340" x="9694863" y="4229100"/>
          <p14:tracePt t="51389" x="9725025" y="4229100"/>
          <p14:tracePt t="51405" x="9732963" y="4219575"/>
          <p14:tracePt t="51421" x="9732963" y="4194175"/>
          <p14:tracePt t="51437" x="9732963" y="4168775"/>
          <p14:tracePt t="51453" x="9732963" y="4105275"/>
          <p14:tracePt t="51461" x="9732963" y="4075113"/>
          <p14:tracePt t="51473" x="9732963" y="4011613"/>
          <p14:tracePt t="51476" x="9732963" y="3948113"/>
          <p14:tracePt t="51491" x="9732963" y="3922713"/>
          <p14:tracePt t="51494" x="9686925" y="3833813"/>
          <p14:tracePt t="51506" x="9605963" y="3752850"/>
          <p14:tracePt t="51509" x="9529763" y="3675063"/>
          <p14:tracePt t="51523" x="9320213" y="3467100"/>
          <p14:tracePt t="51540" x="9117013" y="3305175"/>
          <p14:tracePt t="51556" x="8836025" y="3155950"/>
          <p14:tracePt t="51574" x="8686800" y="3046413"/>
          <p14:tracePt t="51590" x="8636000" y="3021013"/>
          <p14:tracePt t="51607" x="8597900" y="3008313"/>
          <p14:tracePt t="51623" x="8469313" y="3008313"/>
          <p14:tracePt t="51640" x="8299450" y="3008313"/>
          <p14:tracePt t="51656" x="7954963" y="3008313"/>
          <p14:tracePt t="51674" x="7491413" y="3143250"/>
          <p14:tracePt t="51677" x="7235825" y="3165475"/>
          <p14:tracePt t="51691" x="7035800" y="3190875"/>
          <p14:tracePt t="51694" x="6802438" y="3236913"/>
          <p14:tracePt t="51707" x="6516688" y="3284538"/>
          <p14:tracePt t="51709" x="6346825" y="3284538"/>
          <p14:tracePt t="51724" x="6002338" y="3327400"/>
          <p14:tracePt t="51740" x="5708650" y="3368675"/>
          <p14:tracePt t="51757" x="5445125" y="3411538"/>
          <p14:tracePt t="51773" x="5232400" y="3449638"/>
          <p14:tracePt t="51791" x="4994275" y="3492500"/>
          <p14:tracePt t="51807" x="4806950" y="3527425"/>
          <p14:tracePt t="51823" x="4548188" y="3543300"/>
          <p14:tracePt t="51840" x="4338638" y="3565525"/>
          <p14:tracePt t="51856" x="4110038" y="3565525"/>
          <p14:tracePt t="51860" x="4044950" y="3565525"/>
          <p14:tracePt t="51873" x="4016375" y="3565525"/>
          <p14:tracePt t="51876" x="3990975" y="3565525"/>
          <p14:tracePt t="52021" x="3978275" y="3578225"/>
          <p14:tracePt t="52028" x="3978275" y="3603625"/>
          <p14:tracePt t="52041" x="3978275" y="3687763"/>
          <p14:tracePt t="52045" x="3978275" y="3752850"/>
          <p14:tracePt t="52056" x="3978275" y="3833813"/>
          <p14:tracePt t="52059" x="4006850" y="3905250"/>
          <p14:tracePt t="52074" x="4029075" y="4049713"/>
          <p14:tracePt t="52076" x="4113213" y="4178300"/>
          <p14:tracePt t="52090" x="4148138" y="4249738"/>
          <p14:tracePt t="52093" x="4186238" y="4318000"/>
          <p14:tracePt t="52108" x="4249738" y="4416425"/>
          <p14:tracePt t="52122" x="4279900" y="4445000"/>
          <p14:tracePt t="52126" x="4310063" y="4475163"/>
          <p14:tracePt t="52141" x="4386263" y="4538663"/>
          <p14:tracePt t="52159" x="4462463" y="4568825"/>
          <p14:tracePt t="52173" x="4556125" y="4598988"/>
          <p14:tracePt t="52190" x="4768850" y="4632325"/>
          <p14:tracePt t="52207" x="5143500" y="4679950"/>
          <p14:tracePt t="52224" x="5649913" y="4679950"/>
          <p14:tracePt t="52240" x="6219825" y="4679950"/>
          <p14:tracePt t="52257" x="6845300" y="4679950"/>
          <p14:tracePt t="52260" x="7124700" y="4679950"/>
          <p14:tracePt t="52273" x="7351713" y="4679950"/>
          <p14:tracePt t="52277" x="7577138" y="4679950"/>
          <p14:tracePt t="52290" x="7747000" y="4679950"/>
          <p14:tracePt t="52293" x="7921625" y="4679950"/>
          <p14:tracePt t="52308" x="8053388" y="4649788"/>
          <p14:tracePt t="52324" x="8107363" y="4649788"/>
          <p14:tracePt t="52340" x="8162925" y="4619625"/>
          <p14:tracePt t="52356" x="8218488" y="4619625"/>
          <p14:tracePt t="52374" x="8388350" y="4619625"/>
          <p14:tracePt t="52390" x="8585200" y="4619625"/>
          <p14:tracePt t="52407" x="8788400" y="4619625"/>
          <p14:tracePt t="52424" x="8958263" y="4619625"/>
          <p14:tracePt t="52441" x="9086850" y="4619625"/>
          <p14:tracePt t="52533" x="9099550" y="4606925"/>
          <p14:tracePt t="52573" x="9091613" y="4594225"/>
          <p14:tracePt t="52580" x="9036050" y="4594225"/>
          <p14:tracePt t="52591" x="8929688" y="4594225"/>
          <p14:tracePt t="52607" x="8532813" y="4594225"/>
          <p14:tracePt t="52623" x="8107363" y="4594225"/>
          <p14:tracePt t="52640" x="7683500" y="4594225"/>
          <p14:tracePt t="52657" x="7342188" y="4594225"/>
          <p14:tracePt t="52660" x="7227888" y="4594225"/>
          <p14:tracePt t="52674" x="7164388" y="4594225"/>
          <p14:tracePt t="52676" x="7048500" y="4556125"/>
          <p14:tracePt t="52690" x="6985000" y="4556125"/>
          <p14:tracePt t="52693" x="6921500" y="4556125"/>
          <p14:tracePt t="52707" x="6810375" y="4518025"/>
          <p14:tracePt t="52709" x="6696075" y="4518025"/>
          <p14:tracePt t="52725" x="6607175" y="4518025"/>
          <p14:tracePt t="52741" x="6513513" y="4518025"/>
          <p14:tracePt t="52756" x="6461125" y="4518025"/>
          <p14:tracePt t="52773" x="6384925" y="4487863"/>
          <p14:tracePt t="52790" x="6346825" y="4487863"/>
          <p14:tracePt t="52806" x="6257925" y="4487863"/>
          <p14:tracePt t="52824" x="6245225" y="4475163"/>
          <p14:tracePt t="52840" x="6232525" y="4462463"/>
          <p14:tracePt t="52862" x="6219825" y="4449763"/>
          <p14:tracePt t="52877" x="6219825" y="4424363"/>
          <p14:tracePt t="52893" x="6219825" y="4398963"/>
          <p14:tracePt t="52907" x="6265863" y="4348163"/>
          <p14:tracePt t="52923" x="6326188" y="4287838"/>
          <p14:tracePt t="52941" x="6384925" y="4229100"/>
          <p14:tracePt t="52956" x="6551613" y="4135438"/>
          <p14:tracePt t="52973" x="6691313" y="4062413"/>
          <p14:tracePt t="52990" x="6964363" y="4003675"/>
          <p14:tracePt t="53007" x="7154863" y="3927475"/>
          <p14:tracePt t="53023" x="7496175" y="3927475"/>
          <p14:tracePt t="53040" x="7734300" y="3884613"/>
          <p14:tracePt t="53057" x="7937500" y="3884613"/>
          <p14:tracePt t="53060" x="7985125" y="3884613"/>
          <p14:tracePt t="53073" x="8048625" y="3884613"/>
          <p14:tracePt t="53076" x="8107363" y="3884613"/>
          <p14:tracePt t="53090" x="8137525" y="3884613"/>
          <p14:tracePt t="53093" x="8162925" y="3884613"/>
          <p14:tracePt t="53106" x="8193088" y="3884613"/>
          <p14:tracePt t="53109" x="8218488" y="3884613"/>
          <p14:tracePt t="53125" x="8243888" y="3884613"/>
          <p14:tracePt t="53253" x="8274050" y="3884613"/>
          <p14:tracePt t="53365" x="8286750" y="3875088"/>
          <p14:tracePt t="53421" x="8278813" y="3862388"/>
          <p14:tracePt t="53428" x="8223250" y="3862388"/>
          <p14:tracePt t="53440" x="8134350" y="3824288"/>
          <p14:tracePt t="53444" x="8015288" y="3824288"/>
          <p14:tracePt t="53456" x="7929563" y="3824288"/>
          <p14:tracePt t="53459" x="7866063" y="3824288"/>
          <p14:tracePt t="53473" x="7759700" y="3824288"/>
          <p14:tracePt t="53476" x="7696200" y="3824288"/>
          <p14:tracePt t="53489" x="7542213" y="3824288"/>
          <p14:tracePt t="53492" x="7423150" y="3824288"/>
          <p14:tracePt t="53506" x="7308850" y="3824288"/>
          <p14:tracePt t="53510" x="7138988" y="3824288"/>
          <p14:tracePt t="53523" x="6853238" y="3824288"/>
          <p14:tracePt t="53541" x="6567488" y="3824288"/>
          <p14:tracePt t="53556" x="6278563" y="3824288"/>
          <p14:tracePt t="53573" x="6049963" y="3824288"/>
          <p14:tracePt t="53590" x="5819775" y="3824288"/>
          <p14:tracePt t="53607" x="5691188" y="3824288"/>
          <p14:tracePt t="53623" x="5556250" y="3824288"/>
          <p14:tracePt t="53640" x="5465763" y="3824288"/>
          <p14:tracePt t="53657" x="5411788" y="3824288"/>
          <p14:tracePt t="53660" x="5384800" y="3824288"/>
          <p14:tracePt t="53672" x="5338763" y="3824288"/>
          <p14:tracePt t="53676" x="5292725" y="3824288"/>
          <p14:tracePt t="53690" x="5265738" y="3824288"/>
          <p14:tracePt t="53693" x="5159375" y="3824288"/>
          <p14:tracePt t="53706" x="5095875" y="3824288"/>
          <p14:tracePt t="53709" x="4986338" y="3824288"/>
          <p14:tracePt t="53722" x="4900613" y="3824288"/>
          <p14:tracePt t="53726" x="4811713" y="3824288"/>
          <p14:tracePt t="53740" x="4679950" y="3824288"/>
          <p14:tracePt t="53756" x="4586288" y="3824288"/>
          <p14:tracePt t="53773" x="4495800" y="3824288"/>
          <p14:tracePt t="53790" x="4441825" y="3824288"/>
          <p14:tracePt t="53807" x="4310063" y="3854450"/>
          <p14:tracePt t="53822" x="4194175" y="3900488"/>
          <p14:tracePt t="53840" x="4097338" y="3986213"/>
          <p14:tracePt t="53856" x="4003675" y="4033838"/>
          <p14:tracePt t="53873" x="3963988" y="4041775"/>
          <p14:tracePt t="53876" x="3951288" y="4054475"/>
          <p14:tracePt t="53894" x="3938588" y="4067175"/>
          <p14:tracePt t="53906" x="3913188" y="4067175"/>
          <p14:tracePt t="53909" x="3900488" y="4079875"/>
          <p14:tracePt t="53924" x="3862388" y="4092575"/>
          <p14:tracePt t="53941" x="3806825" y="4122738"/>
          <p14:tracePt t="53959" x="3679825" y="4122738"/>
          <p14:tracePt t="53973" x="3586163" y="4152900"/>
          <p14:tracePt t="53990" x="3441700" y="4219575"/>
          <p14:tracePt t="54007" x="3411538" y="4249738"/>
          <p14:tracePt t="54023" x="3330575" y="4297363"/>
          <p14:tracePt t="54040" x="3322638" y="4310063"/>
          <p14:tracePt t="54133" x="3309938" y="4322763"/>
          <p14:tracePt t="54157" x="3309938" y="4348163"/>
          <p14:tracePt t="54174" x="3317875" y="4394200"/>
          <p14:tracePt t="54191" x="3330575" y="4406900"/>
          <p14:tracePt t="54204" x="3360738" y="4432300"/>
          <p14:tracePt t="54213" x="3360738" y="4459288"/>
          <p14:tracePt t="54223" x="3360738" y="4487863"/>
          <p14:tracePt t="54240" x="3360738" y="4513263"/>
          <p14:tracePt t="54257" x="3360738" y="4568825"/>
          <p14:tracePt t="54274" x="3360738" y="4594225"/>
          <p14:tracePt t="54276" x="3360738" y="4624388"/>
          <p14:tracePt t="54293" x="3360738" y="4649788"/>
          <p14:tracePt t="54307" x="3360738" y="4662488"/>
          <p14:tracePt t="54310" x="3322638" y="4692650"/>
          <p14:tracePt t="54323" x="3292475" y="4722813"/>
          <p14:tracePt t="54339" x="3233738" y="4751388"/>
          <p14:tracePt t="54356" x="3178175" y="4751388"/>
          <p14:tracePt t="54372" x="3127375" y="4751388"/>
          <p14:tracePt t="54391" x="3033713" y="4751388"/>
          <p14:tracePt t="54407" x="2905125" y="4751388"/>
          <p14:tracePt t="54423" x="2811463" y="4751388"/>
          <p14:tracePt t="54440" x="2722563" y="4751388"/>
          <p14:tracePt t="54444" x="2697163" y="4751388"/>
          <p14:tracePt t="54457" x="2667000" y="4751388"/>
          <p14:tracePt t="54572" x="2654300" y="4743450"/>
          <p14:tracePt t="54589" x="2654300" y="4718050"/>
          <p14:tracePt t="54597" x="2654300" y="4687888"/>
          <p14:tracePt t="54613" x="2654300" y="4662488"/>
          <p14:tracePt t="54623" x="2654300" y="4637088"/>
          <p14:tracePt t="54640" x="2654300" y="4543425"/>
          <p14:tracePt t="54656" x="2654300" y="4518025"/>
          <p14:tracePt t="54673" x="2654300" y="4492625"/>
          <p14:tracePt t="54676" x="2667000" y="4445000"/>
          <p14:tracePt t="54689" x="2714625" y="4429125"/>
          <p14:tracePt t="54693" x="2714625" y="4398963"/>
          <p14:tracePt t="54707" x="2752725" y="4360863"/>
          <p14:tracePt t="54724" x="2798763" y="4318000"/>
          <p14:tracePt t="54740" x="2854325" y="4292600"/>
          <p14:tracePt t="54756" x="2892425" y="4254500"/>
          <p14:tracePt t="54774" x="2917825" y="4254500"/>
          <p14:tracePt t="54790" x="2952750" y="4224338"/>
          <p14:tracePt t="54806" x="3008313" y="4194175"/>
          <p14:tracePt t="54823" x="3033713" y="4194175"/>
          <p14:tracePt t="54845" x="3062288" y="4194175"/>
          <p14:tracePt t="54884" x="3087688" y="4194175"/>
          <p14:tracePt t="54893" x="3117850" y="4194175"/>
          <p14:tracePt t="54900" x="3165475" y="4237038"/>
          <p14:tracePt t="54909" x="3198813" y="4310063"/>
          <p14:tracePt t="54924" x="3262313" y="4368800"/>
          <p14:tracePt t="54940" x="3275013" y="4441825"/>
          <p14:tracePt t="54964" x="3305175" y="4441825"/>
          <p14:tracePt t="54981" x="3352800" y="4475163"/>
          <p14:tracePt t="54989" x="3365500" y="4475163"/>
          <p14:tracePt t="55007" x="3419475" y="4500563"/>
          <p14:tracePt t="55023" x="3449638" y="4530725"/>
          <p14:tracePt t="55040" x="3636963" y="4606925"/>
          <p14:tracePt t="55057" x="3857625" y="4645025"/>
          <p14:tracePt t="55060" x="4037013" y="4687888"/>
          <p14:tracePt t="55074" x="4267200" y="4735513"/>
          <p14:tracePt t="55077" x="4495800" y="4781550"/>
          <p14:tracePt t="55090" x="4730750" y="4875213"/>
          <p14:tracePt t="55093" x="4956175" y="4875213"/>
          <p14:tracePt t="55106" x="5189538" y="4922838"/>
          <p14:tracePt t="55109" x="5384800" y="4922838"/>
          <p14:tracePt t="55124" x="5756275" y="4922838"/>
          <p14:tracePt t="55140" x="6040438" y="4922838"/>
          <p14:tracePt t="55156" x="6219825" y="4884738"/>
          <p14:tracePt t="55173" x="6296025" y="4819650"/>
          <p14:tracePt t="55190" x="6342063" y="4778375"/>
          <p14:tracePt t="55207" x="6342063" y="4751388"/>
          <p14:tracePt t="55229" x="6342063" y="4722813"/>
          <p14:tracePt t="55301" x="6334125" y="4713288"/>
          <p14:tracePt t="55309" x="6308725" y="4713288"/>
          <p14:tracePt t="55323" x="6197600" y="4713288"/>
          <p14:tracePt t="55340" x="6088063" y="4713288"/>
          <p14:tracePt t="55357" x="5997575" y="4713288"/>
          <p14:tracePt t="55373" x="5956300" y="4751388"/>
          <p14:tracePt t="55389" x="5956300" y="4803775"/>
          <p14:tracePt t="55407" x="5956300" y="4829175"/>
          <p14:tracePt t="55423" x="6019800" y="4892675"/>
          <p14:tracePt t="55440" x="6334125" y="4910138"/>
          <p14:tracePt t="55443" x="6508750" y="4910138"/>
          <p14:tracePt t="55456" x="6704013" y="4910138"/>
          <p14:tracePt t="55474" x="7018338" y="4910138"/>
          <p14:tracePt t="55477" x="7134225" y="4910138"/>
          <p14:tracePt t="55489" x="7231063" y="4854575"/>
          <p14:tracePt t="55492" x="7304088" y="4819650"/>
          <p14:tracePt t="55509" x="7337425" y="4751388"/>
          <p14:tracePt t="55523" x="7337425" y="4697413"/>
          <p14:tracePt t="55540" x="7337425" y="4606925"/>
          <p14:tracePt t="55558" x="7337425" y="4551363"/>
          <p14:tracePt t="55572" x="7291388" y="4525963"/>
          <p14:tracePt t="55589" x="7215188" y="4510088"/>
          <p14:tracePt t="55607" x="7159625" y="4479925"/>
          <p14:tracePt t="55623" x="7065963" y="4479925"/>
          <p14:tracePt t="55639" x="6977063" y="4479925"/>
          <p14:tracePt t="55656" x="6886575" y="4479925"/>
          <p14:tracePt t="55660" x="6823075" y="4479925"/>
          <p14:tracePt t="55672" x="6792913" y="4479925"/>
          <p14:tracePt t="55676" x="6767513" y="4479925"/>
          <p14:tracePt t="55690" x="6738938" y="4479925"/>
          <p14:tracePt t="55693" x="6713538" y="4479925"/>
          <p14:tracePt t="55707" x="6683375" y="4505325"/>
          <p14:tracePt t="55723" x="6627813" y="4505325"/>
          <p14:tracePt t="55740" x="6572250" y="4505325"/>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rtl="0">
              <a:lnSpc>
                <a:spcPct val="107000"/>
              </a:lnSpc>
              <a:spcBef>
                <a:spcPts val="0"/>
              </a:spcBef>
              <a:spcAft>
                <a:spcPts val="800"/>
              </a:spcAft>
              <a:buFont typeface="Arial" panose="020B0604020202020204" pitchFamily="34" charset="0"/>
              <a:buChar char="•"/>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rtl="0">
              <a:lnSpc>
                <a:spcPct val="107000"/>
              </a:lnSpc>
              <a:spcBef>
                <a:spcPts val="0"/>
              </a:spcBef>
              <a:spcAft>
                <a:spcPts val="800"/>
              </a:spcAft>
              <a:buFont typeface="Arial" panose="020B0604020202020204" pitchFamily="34" charset="0"/>
              <a:buChar char="•"/>
              <a:tabLst>
                <a:tab pos="457200" algn="l"/>
              </a:tabLst>
            </a:pPr>
            <a:endParaRPr lang="en-US" sz="2000" b="1" kern="100" dirty="0">
              <a:solidFill>
                <a:srgbClr val="2D3956"/>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The monetary unit assumption requires that companies include in the accounting records only transaction data that can be expressed in money terms. This assumption enables accounting to quantify (measure) economic events. </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The monetary unit assumption is vital to applying the cost principle.</a:t>
            </a: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6679749" cy="523220"/>
          </a:xfrm>
          <a:prstGeom prst="rect">
            <a:avLst/>
          </a:prstGeom>
          <a:noFill/>
        </p:spPr>
        <p:txBody>
          <a:bodyPr wrap="square" rtlCol="0">
            <a:spAutoFit/>
          </a:bodyPr>
          <a:lstStyle/>
          <a:p>
            <a:r>
              <a:rPr lang="en-US" sz="2800" b="1" dirty="0">
                <a:solidFill>
                  <a:srgbClr val="FFFFFF"/>
                </a:solidFill>
                <a:effectLst/>
                <a:latin typeface="Tahoma" panose="020B0604030504040204" pitchFamily="34" charset="0"/>
              </a:rPr>
              <a:t>Main assumptions of accounting.</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A05F3C59-01F8-3628-A553-E7B95FD0E51C}"/>
              </a:ext>
            </a:extLst>
          </p:cNvPr>
          <p:cNvSpPr txBox="1"/>
          <p:nvPr/>
        </p:nvSpPr>
        <p:spPr>
          <a:xfrm>
            <a:off x="852054" y="2060182"/>
            <a:ext cx="9460617" cy="1306383"/>
          </a:xfrm>
          <a:prstGeom prst="rect">
            <a:avLst/>
          </a:prstGeom>
          <a:noFill/>
        </p:spPr>
        <p:txBody>
          <a:bodyPr wrap="square">
            <a:spAutoFit/>
          </a:bodyPr>
          <a:lstStyle/>
          <a:p>
            <a:pPr algn="l">
              <a:lnSpc>
                <a:spcPct val="125000"/>
              </a:lnSpc>
              <a:spcBef>
                <a:spcPts val="1200"/>
              </a:spcBef>
              <a:spcAft>
                <a:spcPct val="20000"/>
              </a:spcAft>
              <a:buSzPct val="80000"/>
              <a:defRPr/>
            </a:pPr>
            <a:r>
              <a:rPr lang="en-US" sz="1800" b="1" dirty="0">
                <a:latin typeface="Liberation Sans" panose="020B0604020202020204" pitchFamily="34" charset="0"/>
              </a:rPr>
              <a:t>MONETARY UNIT ASSUMPTION </a:t>
            </a:r>
          </a:p>
          <a:p>
            <a:pPr algn="l">
              <a:lnSpc>
                <a:spcPct val="125000"/>
              </a:lnSpc>
              <a:spcBef>
                <a:spcPts val="1200"/>
              </a:spcBef>
              <a:spcAft>
                <a:spcPct val="20000"/>
              </a:spcAft>
              <a:buSzPct val="80000"/>
              <a:defRPr/>
            </a:pPr>
            <a:r>
              <a:rPr lang="en-US" sz="1800" dirty="0">
                <a:latin typeface="Liberation Sans" panose="020B0604020202020204" pitchFamily="34" charset="0"/>
              </a:rPr>
              <a:t>requires that companies include in the accounting records only transaction data that can be expressed in terms of money.</a:t>
            </a:r>
          </a:p>
        </p:txBody>
      </p:sp>
    </p:spTree>
    <p:extLst>
      <p:ext uri="{BB962C8B-B14F-4D97-AF65-F5344CB8AC3E}">
        <p14:creationId xmlns:p14="http://schemas.microsoft.com/office/powerpoint/2010/main" val="913197052"/>
      </p:ext>
    </p:extLst>
  </p:cSld>
  <p:clrMapOvr>
    <a:masterClrMapping/>
  </p:clrMapOvr>
  <mc:AlternateContent xmlns:mc="http://schemas.openxmlformats.org/markup-compatibility/2006" xmlns:p14="http://schemas.microsoft.com/office/powerpoint/2010/main">
    <mc:Choice Requires="p14">
      <p:transition p14:dur="10" advTm="170298"/>
    </mc:Choice>
    <mc:Fallback xmlns="">
      <p:transition advTm="170298"/>
    </mc:Fallback>
  </mc:AlternateContent>
  <p:extLst>
    <p:ext uri="{3A86A75C-4F4B-4683-9AE1-C65F6400EC91}">
      <p14:laserTraceLst xmlns:p14="http://schemas.microsoft.com/office/powerpoint/2010/main">
        <p14:tracePtLst>
          <p14:tracePt t="3223" x="6508750" y="4505325"/>
          <p14:tracePt t="3231" x="6461125" y="4492625"/>
          <p14:tracePt t="3237" x="6407150" y="4403725"/>
          <p14:tracePt t="3255" x="6184900" y="4300538"/>
          <p14:tracePt t="3271" x="6035675" y="4168775"/>
          <p14:tracePt t="3288" x="5700713" y="3990975"/>
          <p14:tracePt t="3304" x="5462588" y="3948113"/>
          <p14:tracePt t="3322" x="5118100" y="3905250"/>
          <p14:tracePt t="3337" x="4662488" y="3905250"/>
          <p14:tracePt t="3354" x="4092575" y="4152900"/>
          <p14:tracePt t="3370" x="2897188" y="4875213"/>
          <p14:tracePt t="3387" x="1914525" y="5513388"/>
          <p14:tracePt t="3391" x="1296988" y="5842000"/>
          <p14:tracePt t="3404" x="1250950" y="5875338"/>
          <p14:tracePt t="3727" x="1250950" y="5832475"/>
          <p14:tracePt t="3735" x="1250950" y="5802313"/>
          <p14:tracePt t="3743" x="1250950" y="5776913"/>
          <p14:tracePt t="3754" x="1258888" y="5730875"/>
          <p14:tracePt t="3771" x="1276350" y="5657850"/>
          <p14:tracePt t="3775" x="1276350" y="5629275"/>
          <p14:tracePt t="3787" x="1276350" y="5564188"/>
          <p14:tracePt t="3790" x="1276350" y="5538788"/>
          <p14:tracePt t="3804" x="1276350" y="5475288"/>
          <p14:tracePt t="3807" x="1276350" y="5449888"/>
          <p14:tracePt t="3820" x="1309688" y="5381625"/>
          <p14:tracePt t="3823" x="1309688" y="5351463"/>
          <p14:tracePt t="3837" x="1309688" y="5287963"/>
          <p14:tracePt t="3840" x="1309688" y="5262563"/>
          <p14:tracePt t="3855" x="1344613" y="5130800"/>
          <p14:tracePt t="3871" x="1344613" y="5075238"/>
          <p14:tracePt t="4232" x="1344613" y="5049838"/>
          <p14:tracePt t="4239" x="1344613" y="5019675"/>
          <p14:tracePt t="4256" x="1377950" y="4887913"/>
          <p14:tracePt t="4271" x="1416050" y="4713288"/>
          <p14:tracePt t="4288" x="1446213" y="4603750"/>
          <p14:tracePt t="4304" x="1463675" y="4548188"/>
          <p14:tracePt t="4327" x="1471613" y="4538663"/>
          <p14:tracePt t="4343" x="1501775" y="4479925"/>
          <p14:tracePt t="4360" x="1501775" y="4432300"/>
          <p14:tracePt t="4371" x="1519238" y="4403725"/>
          <p14:tracePt t="4388" x="1582738" y="4305300"/>
          <p14:tracePt t="4391" x="1628775" y="4254500"/>
          <p14:tracePt t="4404" x="1628775" y="4194175"/>
          <p14:tracePt t="4407" x="1666875" y="4079875"/>
          <p14:tracePt t="4422" x="1744663" y="3887788"/>
          <p14:tracePt t="4439" x="1828800" y="3590925"/>
          <p14:tracePt t="4455" x="1866900" y="3411538"/>
          <p14:tracePt t="4471" x="1866900" y="3284538"/>
          <p14:tracePt t="4489" x="1939925" y="3182938"/>
          <p14:tracePt t="4505" x="1939925" y="3155950"/>
          <p14:tracePt t="4521" x="1939925" y="3127375"/>
          <p14:tracePt t="4592" x="1957388" y="3079750"/>
          <p14:tracePt t="4608" x="1985963" y="3049588"/>
          <p14:tracePt t="4615" x="2033588" y="3033713"/>
          <p14:tracePt t="4623" x="2066925" y="2986088"/>
          <p14:tracePt t="4638" x="2127250" y="2927350"/>
          <p14:tracePt t="4655" x="2173288" y="2833688"/>
          <p14:tracePt t="4671" x="2251075" y="2752725"/>
          <p14:tracePt t="4688" x="2322513" y="2611438"/>
          <p14:tracePt t="4704" x="2433638" y="2463800"/>
          <p14:tracePt t="4721" x="2560638" y="2339975"/>
          <p14:tracePt t="4738" x="2620963" y="2276475"/>
          <p14:tracePt t="4755" x="2649538" y="2246313"/>
          <p14:tracePt t="4976" x="2628900" y="2246313"/>
          <p14:tracePt t="4983" x="2598738" y="2246313"/>
          <p14:tracePt t="4992" x="2573338" y="2246313"/>
          <p14:tracePt t="5015" x="2547938" y="2246313"/>
          <p14:tracePt t="5023" x="2517775" y="2246313"/>
          <p14:tracePt t="5039" x="2463800" y="2246313"/>
          <p14:tracePt t="5055" x="2436813" y="2246313"/>
          <p14:tracePt t="5183" x="2408238" y="2216150"/>
          <p14:tracePt t="5263" x="2382838" y="2216150"/>
          <p14:tracePt t="5311" x="2352675" y="2216150"/>
          <p14:tracePt t="5319" x="2327275" y="2216150"/>
          <p14:tracePt t="5327" x="2297113" y="2216150"/>
          <p14:tracePt t="5337" x="2271713" y="2216150"/>
          <p14:tracePt t="5354" x="2097088" y="2251075"/>
          <p14:tracePt t="5371" x="1957388" y="2319338"/>
          <p14:tracePt t="5632" x="1982788" y="2319338"/>
          <p14:tracePt t="5638" x="2028825" y="2319338"/>
          <p14:tracePt t="5655" x="2084388" y="2352675"/>
          <p14:tracePt t="5679" x="2135188" y="2420938"/>
          <p14:tracePt t="5688" x="2147888" y="2420938"/>
          <p14:tracePt t="5704" x="2208213" y="2476500"/>
          <p14:tracePt t="5727" x="2220913" y="2489200"/>
          <p14:tracePt t="5752" x="2220913" y="2514600"/>
          <p14:tracePt t="5760" x="2220913" y="2544763"/>
          <p14:tracePt t="5792" x="2220913" y="2570163"/>
          <p14:tracePt t="5808" x="2220913" y="2598738"/>
          <p14:tracePt t="5815" x="2220913" y="2624138"/>
          <p14:tracePt t="5847" x="2208213" y="2671763"/>
          <p14:tracePt t="5855" x="2195513" y="2684463"/>
          <p14:tracePt t="5872" x="2195513" y="2709863"/>
          <p14:tracePt t="5879" x="2182813" y="2722563"/>
          <p14:tracePt t="5895" x="2170113" y="2735263"/>
          <p14:tracePt t="5912" x="2144713" y="2760663"/>
          <p14:tracePt t="5928" x="2132013" y="2773363"/>
          <p14:tracePt t="5938" x="2117725" y="2786063"/>
          <p14:tracePt t="5960" x="2092325" y="2811463"/>
          <p14:tracePt t="5999" x="2076450" y="2859088"/>
          <p14:tracePt t="6071" x="2051050" y="2859088"/>
          <p14:tracePt t="6120" x="2020888" y="2859088"/>
          <p14:tracePt t="6320" x="2011363" y="2871788"/>
          <p14:tracePt t="6343" x="2011363" y="2897188"/>
          <p14:tracePt t="6400" x="2011363" y="2909888"/>
          <p14:tracePt t="6407" x="2011363" y="2922588"/>
          <p14:tracePt t="6463" x="2016125" y="2930525"/>
          <p14:tracePt t="6471" x="2046288" y="2960688"/>
          <p14:tracePt t="6495" x="2071688" y="2960688"/>
          <p14:tracePt t="6504" x="2101850" y="2960688"/>
          <p14:tracePt t="6521" x="2157413" y="2990850"/>
          <p14:tracePt t="6537" x="2289175" y="3024188"/>
          <p14:tracePt t="6554" x="2505075" y="3024188"/>
          <p14:tracePt t="6571" x="2633663" y="3024188"/>
          <p14:tracePt t="6588" x="2803525" y="3024188"/>
          <p14:tracePt t="6591" x="2914650" y="3024188"/>
          <p14:tracePt t="6605" x="2978150" y="3024188"/>
          <p14:tracePt t="6608" x="3084513" y="3024188"/>
          <p14:tracePt t="6621" x="3109913" y="3024188"/>
          <p14:tracePt t="6624" x="3173413" y="3024188"/>
          <p14:tracePt t="6638" x="3267075" y="3024188"/>
          <p14:tracePt t="6655" x="3317875" y="3024188"/>
          <p14:tracePt t="6671" x="3348038" y="3024188"/>
          <p14:tracePt t="6687" x="3403600" y="3024188"/>
          <p14:tracePt t="6704" x="3429000" y="3024188"/>
          <p14:tracePt t="6735" x="3454400" y="3024188"/>
          <p14:tracePt t="7175" x="3484563" y="3024188"/>
          <p14:tracePt t="7256" x="3530600" y="3011488"/>
          <p14:tracePt t="7272" x="3543300" y="2998788"/>
          <p14:tracePt t="7288" x="3556000" y="2990850"/>
          <p14:tracePt t="7295" x="3565525" y="2978150"/>
          <p14:tracePt t="7304" x="3590925" y="2978150"/>
          <p14:tracePt t="7321" x="3616325" y="2952750"/>
          <p14:tracePt t="7337" x="3641725" y="2927350"/>
          <p14:tracePt t="7354" x="3667125" y="2927350"/>
          <p14:tracePt t="7371" x="3722688" y="2927350"/>
          <p14:tracePt t="7374" x="3748088" y="2927350"/>
          <p14:tracePt t="7388" x="3773488" y="2927350"/>
          <p14:tracePt t="7391" x="3803650" y="2927350"/>
          <p14:tracePt t="7404" x="3844925" y="2927350"/>
          <p14:tracePt t="7407" x="3892550" y="2927350"/>
          <p14:tracePt t="7421" x="3938588" y="2940050"/>
          <p14:tracePt t="7424" x="3986213" y="2957513"/>
          <p14:tracePt t="7438" x="4044950" y="2986088"/>
          <p14:tracePt t="7454" x="4070350" y="2986088"/>
          <p14:tracePt t="7471" x="4097338" y="2986088"/>
          <p14:tracePt t="7823" x="4110038" y="2998788"/>
          <p14:tracePt t="7855" x="4122738" y="3011488"/>
          <p14:tracePt t="7863" x="4176713" y="3011488"/>
          <p14:tracePt t="7871" x="4189413" y="3021013"/>
          <p14:tracePt t="7887" x="4203700" y="3033713"/>
          <p14:tracePt t="7903" x="4254500" y="3033713"/>
          <p14:tracePt t="7921" x="4283075" y="3033713"/>
          <p14:tracePt t="7938" x="4376738" y="3067050"/>
          <p14:tracePt t="7955" x="4432300" y="3067050"/>
          <p14:tracePt t="7971" x="4457700" y="3067050"/>
          <p14:tracePt t="7988" x="4487863" y="3067050"/>
          <p14:tracePt t="7991" x="4513263" y="3067050"/>
          <p14:tracePt t="8231" x="4543425" y="3067050"/>
          <p14:tracePt t="8279" x="4568825" y="3067050"/>
          <p14:tracePt t="8335" x="4594225" y="3067050"/>
          <p14:tracePt t="8343" x="4624388" y="3067050"/>
          <p14:tracePt t="8354" x="4649788" y="3067050"/>
          <p14:tracePt t="8371" x="4705350" y="3067050"/>
          <p14:tracePt t="8374" x="4730750" y="3067050"/>
          <p14:tracePt t="8388" x="4776788" y="3059113"/>
          <p14:tracePt t="8391" x="4789488" y="3046413"/>
          <p14:tracePt t="8403" x="4814888" y="3046413"/>
          <p14:tracePt t="8406" x="4845050" y="3046413"/>
          <p14:tracePt t="8420" x="4870450" y="3046413"/>
          <p14:tracePt t="8423" x="4895850" y="3046413"/>
          <p14:tracePt t="8437" x="4926013" y="3046413"/>
          <p14:tracePt t="8455" x="4989513" y="3046413"/>
          <p14:tracePt t="8479" x="5057775" y="3076575"/>
          <p14:tracePt t="8495" x="5121275" y="3076575"/>
          <p14:tracePt t="8504" x="5151438" y="3105150"/>
          <p14:tracePt t="8521" x="5240338" y="3105150"/>
          <p14:tracePt t="8538" x="5338763" y="3140075"/>
          <p14:tracePt t="8555" x="5432425" y="3173413"/>
          <p14:tracePt t="8558" x="5500688" y="3208338"/>
          <p14:tracePt t="8571" x="5546725" y="3221038"/>
          <p14:tracePt t="8574" x="5657850" y="3259138"/>
          <p14:tracePt t="8588" x="5657850" y="3289300"/>
          <p14:tracePt t="8591" x="5730875" y="3355975"/>
          <p14:tracePt t="8605" x="5764213" y="3429000"/>
          <p14:tracePt t="8608" x="5776913" y="3441700"/>
          <p14:tracePt t="8621" x="5789613" y="3441700"/>
          <p14:tracePt t="8855" x="5853113" y="3382963"/>
          <p14:tracePt t="8862" x="5883275" y="3352800"/>
          <p14:tracePt t="8872" x="5883275" y="3340100"/>
          <p14:tracePt t="8887" x="6049963" y="3173413"/>
          <p14:tracePt t="8904" x="6156325" y="3067050"/>
          <p14:tracePt t="8921" x="6197600" y="3024188"/>
          <p14:tracePt t="8943" x="6197600" y="2998788"/>
          <p14:tracePt t="8959" x="6210300" y="2986088"/>
          <p14:tracePt t="8971" x="6253163" y="2970213"/>
          <p14:tracePt t="8974" x="6265863" y="2960688"/>
          <p14:tracePt t="8987" x="6291263" y="2960688"/>
          <p14:tracePt t="8990" x="6316663" y="2960688"/>
          <p14:tracePt t="9005" x="6384925" y="2927350"/>
          <p14:tracePt t="9007" x="6457950" y="2889250"/>
          <p14:tracePt t="9021" x="6483350" y="2889250"/>
          <p14:tracePt t="9024" x="6551613" y="2854325"/>
          <p14:tracePt t="9038" x="6645275" y="2824163"/>
          <p14:tracePt t="9054" x="6670675" y="2798763"/>
          <p14:tracePt t="9303" x="6678613" y="2808288"/>
          <p14:tracePt t="9311" x="6670675" y="2851150"/>
          <p14:tracePt t="9392" x="6657975" y="2863850"/>
          <p14:tracePt t="9431" x="6665913" y="2876550"/>
          <p14:tracePt t="9447" x="6691313" y="2876550"/>
          <p14:tracePt t="9463" x="6704013" y="2884488"/>
          <p14:tracePt t="9472" x="6716713" y="2897188"/>
          <p14:tracePt t="9487" x="6754813" y="2927350"/>
          <p14:tracePt t="9504" x="6810375" y="2965450"/>
          <p14:tracePt t="9521" x="6848475" y="2978150"/>
          <p14:tracePt t="9537" x="6870700" y="3003550"/>
          <p14:tracePt t="9553" x="6899275" y="3003550"/>
          <p14:tracePt t="9639" x="6926263" y="3003550"/>
          <p14:tracePt t="9654" x="6989763" y="3003550"/>
          <p14:tracePt t="9663" x="7053263" y="3003550"/>
          <p14:tracePt t="9671" x="7078663" y="3003550"/>
          <p14:tracePt t="9688" x="7108825" y="3003550"/>
          <p14:tracePt t="9705" x="7134225" y="3003550"/>
          <p14:tracePt t="9721" x="7205663" y="3003550"/>
          <p14:tracePt t="9738" x="7405688" y="3003550"/>
          <p14:tracePt t="9755" x="7534275" y="3003550"/>
          <p14:tracePt t="9771" x="7643813" y="3003550"/>
          <p14:tracePt t="9787" x="7754938" y="3003550"/>
          <p14:tracePt t="9791" x="7861300" y="3003550"/>
          <p14:tracePt t="9804" x="7896225" y="3033713"/>
          <p14:tracePt t="9807" x="7954963" y="3033713"/>
          <p14:tracePt t="9821" x="7985125" y="3033713"/>
          <p14:tracePt t="9824" x="8010525" y="3033713"/>
          <p14:tracePt t="9847" x="8040688" y="3033713"/>
          <p14:tracePt t="9854" x="8066088" y="3033713"/>
          <p14:tracePt t="9871" x="8112125" y="3046413"/>
          <p14:tracePt t="9888" x="8150225" y="3059113"/>
          <p14:tracePt t="9904" x="8175625" y="3059113"/>
          <p14:tracePt t="9921" x="8231188" y="3059113"/>
          <p14:tracePt t="9938" x="8261350" y="3059113"/>
          <p14:tracePt t="9954" x="8286750" y="3059113"/>
          <p14:tracePt t="9971" x="8312150" y="3059113"/>
          <p14:tracePt t="10063" x="8342313" y="3059113"/>
          <p14:tracePt t="10368" x="8367713" y="3059113"/>
          <p14:tracePt t="10424" x="8397875" y="3059113"/>
          <p14:tracePt t="10463" x="8423275" y="3059113"/>
          <p14:tracePt t="10471" x="8435975" y="3049588"/>
          <p14:tracePt t="10479" x="8448675" y="3041650"/>
          <p14:tracePt t="10504" x="8474075" y="3041650"/>
          <p14:tracePt t="10511" x="8486775" y="3028950"/>
          <p14:tracePt t="10528" x="8494713" y="3016250"/>
          <p14:tracePt t="10538" x="8520113" y="3016250"/>
          <p14:tracePt t="10554" x="8613775" y="3016250"/>
          <p14:tracePt t="10572" x="8704263" y="3016250"/>
          <p14:tracePt t="10587" x="8732838" y="3016250"/>
          <p14:tracePt t="10695" x="8758238" y="3016250"/>
          <p14:tracePt t="10752" x="8785225" y="3016250"/>
          <p14:tracePt t="10759" x="8813800" y="3016250"/>
          <p14:tracePt t="10776" x="8839200" y="3016250"/>
          <p14:tracePt t="10871" x="8869363" y="3016250"/>
          <p14:tracePt t="10888" x="8894763" y="3016250"/>
          <p14:tracePt t="10895" x="8920163" y="3016250"/>
          <p14:tracePt t="11032" x="8950325" y="3016250"/>
          <p14:tracePt t="11048" x="8975725" y="3016250"/>
          <p14:tracePt t="11053" x="8988425" y="3016250"/>
          <p14:tracePt t="11063" x="9031288" y="3016250"/>
          <p14:tracePt t="11071" x="9077325" y="3028950"/>
          <p14:tracePt t="11088" x="9086850" y="3036888"/>
          <p14:tracePt t="11104" x="9142413" y="3036888"/>
          <p14:tracePt t="11121" x="9167813" y="3036888"/>
          <p14:tracePt t="11138" x="9218613" y="3036888"/>
          <p14:tracePt t="11154" x="9307513" y="3036888"/>
          <p14:tracePt t="11171" x="9363075" y="3036888"/>
          <p14:tracePt t="11188" x="9393238" y="3036888"/>
          <p14:tracePt t="11191" x="9418638" y="3036888"/>
          <p14:tracePt t="11204" x="9444038" y="3036888"/>
          <p14:tracePt t="11224" x="9456738" y="3033713"/>
          <p14:tracePt t="11236" x="9469438" y="3021013"/>
          <p14:tracePt t="11343" x="9461500" y="3028950"/>
          <p14:tracePt t="11367" x="9461500" y="3054350"/>
          <p14:tracePt t="11455" x="9448800" y="3067050"/>
          <p14:tracePt t="11608" x="9474200" y="3041650"/>
          <p14:tracePt t="11615" x="9486900" y="3041650"/>
          <p14:tracePt t="11624" x="9512300" y="3028950"/>
          <p14:tracePt t="11639" x="9525000" y="3016250"/>
          <p14:tracePt t="11655" x="9563100" y="3003550"/>
          <p14:tracePt t="11671" x="9571038" y="2990850"/>
          <p14:tracePt t="11695" x="9583738" y="2982913"/>
          <p14:tracePt t="11704" x="9596438" y="2970213"/>
          <p14:tracePt t="11735" x="9621838" y="2940050"/>
          <p14:tracePt t="11743" x="9652000" y="2940050"/>
          <p14:tracePt t="11759" x="9677400" y="2940050"/>
          <p14:tracePt t="11783" x="9707563" y="2940050"/>
          <p14:tracePt t="11871" x="9682163" y="2940050"/>
          <p14:tracePt t="11895" x="9652000" y="2965450"/>
          <p14:tracePt t="11905" x="9583738" y="2998788"/>
          <p14:tracePt t="11911" x="9494838" y="3021013"/>
          <p14:tracePt t="11921" x="9371013" y="3059113"/>
          <p14:tracePt t="11938" x="9104313" y="3122613"/>
          <p14:tracePt t="11954" x="8772525" y="3254375"/>
          <p14:tracePt t="11971" x="8372475" y="3302000"/>
          <p14:tracePt t="11988" x="8023225" y="3348038"/>
          <p14:tracePt t="11991" x="7823200" y="3348038"/>
          <p14:tracePt t="12004" x="7648575" y="3390900"/>
          <p14:tracePt t="12007" x="7473950" y="3433763"/>
          <p14:tracePt t="12020" x="7189788" y="3479800"/>
          <p14:tracePt t="12023" x="6959600" y="3479800"/>
          <p14:tracePt t="12037" x="6729413" y="3527425"/>
          <p14:tracePt t="12040" x="6445250" y="3573463"/>
          <p14:tracePt t="12053" x="5870575" y="3624263"/>
          <p14:tracePt t="12071" x="5227638" y="3722688"/>
          <p14:tracePt t="12086" x="4713288" y="3768725"/>
          <p14:tracePt t="12104" x="4203700" y="3816350"/>
          <p14:tracePt t="12120" x="3917950" y="3816350"/>
          <p14:tracePt t="12137" x="3730625" y="3859213"/>
          <p14:tracePt t="12154" x="3641725" y="3859213"/>
          <p14:tracePt t="12171" x="3509963" y="3892550"/>
          <p14:tracePt t="12174" x="3446463" y="3892550"/>
          <p14:tracePt t="12187" x="3416300" y="3892550"/>
          <p14:tracePt t="12190" x="3352800" y="3892550"/>
          <p14:tracePt t="12204" x="3287713" y="3892550"/>
          <p14:tracePt t="12207" x="3262313" y="3892550"/>
          <p14:tracePt t="12221" x="3198813" y="3892550"/>
          <p14:tracePt t="12225" x="3173413" y="3892550"/>
          <p14:tracePt t="12238" x="3079750" y="3892550"/>
          <p14:tracePt t="12255" x="3028950" y="3892550"/>
          <p14:tracePt t="12272" x="2935288" y="3862388"/>
          <p14:tracePt t="12287" x="2836863" y="3829050"/>
          <p14:tracePt t="12303" x="2705100" y="3794125"/>
          <p14:tracePt t="12320" x="2654300" y="3794125"/>
          <p14:tracePt t="12337" x="2624138" y="3794125"/>
          <p14:tracePt t="12354" x="2570163" y="3794125"/>
          <p14:tracePt t="12371" x="2517775" y="3794125"/>
          <p14:tracePt t="12374" x="2489200" y="3794125"/>
          <p14:tracePt t="12387" x="2463800" y="3794125"/>
          <p14:tracePt t="12403" x="2433638" y="3794125"/>
          <p14:tracePt t="12406" x="2408238" y="3794125"/>
          <p14:tracePt t="12420" x="2382838" y="3794125"/>
          <p14:tracePt t="12438" x="2339975" y="3768725"/>
          <p14:tracePt t="12455" x="2301875" y="3743325"/>
          <p14:tracePt t="12471" x="2259013" y="3730625"/>
          <p14:tracePt t="12560" x="2228850" y="3702050"/>
          <p14:tracePt t="12567" x="2228850" y="3671888"/>
          <p14:tracePt t="12583" x="2211388" y="3624263"/>
          <p14:tracePt t="12591" x="2182813" y="3595688"/>
          <p14:tracePt t="12608" x="2152650" y="3565525"/>
          <p14:tracePt t="12624" x="2122488" y="3535363"/>
          <p14:tracePt t="12655" x="2109788" y="3522663"/>
          <p14:tracePt t="13152" x="2097088" y="3509963"/>
          <p14:tracePt t="13695" x="2084388" y="3497263"/>
          <p14:tracePt t="13767" x="2109788" y="3471863"/>
          <p14:tracePt t="13783" x="2122488" y="3459163"/>
          <p14:tracePt t="13800" x="2147888" y="3459163"/>
          <p14:tracePt t="13808" x="2178050" y="3429000"/>
          <p14:tracePt t="13824" x="2203450" y="3429000"/>
          <p14:tracePt t="13836" x="2233613" y="3429000"/>
          <p14:tracePt t="13853" x="2259013" y="3429000"/>
          <p14:tracePt t="13872" x="2284413" y="3429000"/>
          <p14:tracePt t="13888" x="2330450" y="3411538"/>
          <p14:tracePt t="13911" x="2360613" y="3382963"/>
          <p14:tracePt t="13920" x="2373313" y="3368675"/>
          <p14:tracePt t="13938" x="2411413" y="3360738"/>
          <p14:tracePt t="13953" x="2424113" y="3348038"/>
          <p14:tracePt t="13971" x="2451100" y="3322638"/>
          <p14:tracePt t="14079" x="2476500" y="3322638"/>
          <p14:tracePt t="14087" x="2489200" y="3309938"/>
          <p14:tracePt t="14175" x="2497138" y="3297238"/>
          <p14:tracePt t="14192" x="2509838" y="3289300"/>
          <p14:tracePt t="14215" x="2522538" y="3276600"/>
          <p14:tracePt t="14239" x="2547938" y="3276600"/>
          <p14:tracePt t="14247" x="2578100" y="3246438"/>
          <p14:tracePt t="14255" x="2608263" y="3246438"/>
          <p14:tracePt t="14271" x="2705100" y="3178175"/>
          <p14:tracePt t="14289" x="2760663" y="3148013"/>
          <p14:tracePt t="14304" x="2836863" y="3117850"/>
          <p14:tracePt t="14321" x="2909888" y="3089275"/>
          <p14:tracePt t="14337" x="2935288" y="3089275"/>
          <p14:tracePt t="14353" x="2995613" y="3059113"/>
          <p14:tracePt t="14370" x="3049588" y="3028950"/>
          <p14:tracePt t="14387" x="3224213" y="2990850"/>
          <p14:tracePt t="14390" x="3335338" y="2990850"/>
          <p14:tracePt t="14403" x="3398838" y="2990850"/>
          <p14:tracePt t="14406" x="3484563" y="2973388"/>
          <p14:tracePt t="14420" x="3632200" y="2952750"/>
          <p14:tracePt t="14423" x="3748088" y="2952750"/>
          <p14:tracePt t="14437" x="3862388" y="2952750"/>
          <p14:tracePt t="14440" x="3978275" y="2952750"/>
          <p14:tracePt t="14454" x="4148138" y="2952750"/>
          <p14:tracePt t="14471" x="4275138" y="2952750"/>
          <p14:tracePt t="14486" x="4368800" y="2952750"/>
          <p14:tracePt t="14504" x="4457700" y="2952750"/>
          <p14:tracePt t="14521" x="4629150" y="2952750"/>
          <p14:tracePt t="14537" x="4854575" y="2952750"/>
          <p14:tracePt t="14554" x="5138738" y="2952750"/>
          <p14:tracePt t="14571" x="5376863" y="2986088"/>
          <p14:tracePt t="14574" x="5440363" y="2986088"/>
          <p14:tracePt t="14587" x="5505450" y="2986088"/>
          <p14:tracePt t="14590" x="5530850" y="2986088"/>
          <p14:tracePt t="14604" x="5559425" y="2986088"/>
          <p14:tracePt t="14620" x="5584825" y="2986088"/>
          <p14:tracePt t="14655" x="5597525" y="2998788"/>
          <p14:tracePt t="14670" x="5597525" y="3024188"/>
          <p14:tracePt t="14688" x="5597525" y="3054350"/>
          <p14:tracePt t="14695" x="5589588" y="3067050"/>
          <p14:tracePt t="14703" x="5576888" y="3076575"/>
          <p14:tracePt t="14720" x="5559425" y="3148013"/>
          <p14:tracePt t="14737" x="5478463" y="3267075"/>
          <p14:tracePt t="14754" x="5389563" y="3386138"/>
          <p14:tracePt t="14771" x="5287963" y="3489325"/>
          <p14:tracePt t="14787" x="5092700" y="3611563"/>
          <p14:tracePt t="14791" x="4968875" y="3649663"/>
          <p14:tracePt t="14804" x="4789488" y="3697288"/>
          <p14:tracePt t="14807" x="4586288" y="3786188"/>
          <p14:tracePt t="14821" x="4386263" y="3786188"/>
          <p14:tracePt t="14823" x="4160838" y="3786188"/>
          <p14:tracePt t="14838" x="3535363" y="3786188"/>
          <p14:tracePt t="14854" x="2909888" y="3786188"/>
          <p14:tracePt t="14871" x="2092325" y="3786188"/>
          <p14:tracePt t="14886" x="1577975" y="3697288"/>
          <p14:tracePt t="14904" x="1190625" y="3560763"/>
          <p14:tracePt t="14920" x="1076325" y="3530600"/>
          <p14:tracePt t="14937" x="1012825" y="3471863"/>
          <p14:tracePt t="14954" x="974725" y="3433763"/>
          <p14:tracePt t="14970" x="939800" y="3302000"/>
          <p14:tracePt t="14988" x="939800" y="3084513"/>
          <p14:tracePt t="14991" x="901700" y="2960688"/>
          <p14:tracePt t="15004" x="901700" y="2846388"/>
          <p14:tracePt t="15007" x="901700" y="2701925"/>
          <p14:tracePt t="15021" x="901700" y="2560638"/>
          <p14:tracePt t="15024" x="901700" y="2416175"/>
          <p14:tracePt t="15037" x="939800" y="2266950"/>
          <p14:tracePt t="15040" x="1000125" y="2170113"/>
          <p14:tracePt t="15054" x="1187450" y="1935163"/>
          <p14:tracePt t="15072" x="1471613" y="1739900"/>
          <p14:tracePt t="15088" x="1939925" y="1552575"/>
          <p14:tracePt t="15105" x="2489200" y="1501775"/>
          <p14:tracePt t="15120" x="3224213" y="1501775"/>
          <p14:tracePt t="15137" x="4097338" y="1501775"/>
          <p14:tracePt t="15153" x="5381625" y="1706563"/>
          <p14:tracePt t="15171" x="6364288" y="1828800"/>
          <p14:tracePt t="15174" x="6858000" y="1893888"/>
          <p14:tracePt t="15187" x="7261225" y="2008188"/>
          <p14:tracePt t="15190" x="7496175" y="2101850"/>
          <p14:tracePt t="15204" x="7759700" y="2195513"/>
          <p14:tracePt t="15207" x="7856538" y="2233613"/>
          <p14:tracePt t="15221" x="7924800" y="2271713"/>
          <p14:tracePt t="15224" x="7954963" y="2301875"/>
          <p14:tracePt t="15247" x="7967663" y="2314575"/>
          <p14:tracePt t="15255" x="7947025" y="2339975"/>
          <p14:tracePt t="15271" x="7904163" y="2382838"/>
          <p14:tracePt t="15289" x="7827963" y="2459038"/>
          <p14:tracePt t="15304" x="7724775" y="2540000"/>
          <p14:tracePt t="15320" x="7559675" y="2616200"/>
          <p14:tracePt t="15337" x="7235825" y="2705100"/>
          <p14:tracePt t="15353" x="6696075" y="2752725"/>
          <p14:tracePt t="15370" x="5784850" y="2808288"/>
          <p14:tracePt t="15386" x="4457700" y="2808288"/>
          <p14:tracePt t="15404" x="3079750" y="2671763"/>
          <p14:tracePt t="15407" x="2535238" y="2608263"/>
          <p14:tracePt t="15420" x="2208213" y="2557463"/>
          <p14:tracePt t="15424" x="1906588" y="2459038"/>
          <p14:tracePt t="15437" x="1782763" y="2416175"/>
          <p14:tracePt t="15440" x="1714500" y="2382838"/>
          <p14:tracePt t="15454" x="1697038" y="2271713"/>
          <p14:tracePt t="15471" x="1714500" y="2016125"/>
          <p14:tracePt t="15489" x="1970088" y="1620838"/>
          <p14:tracePt t="15503" x="2317750" y="1276350"/>
          <p14:tracePt t="15520" x="2735263" y="1042988"/>
          <p14:tracePt t="15537" x="3254375" y="901700"/>
          <p14:tracePt t="15554" x="3897313" y="850900"/>
          <p14:tracePt t="15570" x="4743450" y="795338"/>
          <p14:tracePt t="15587" x="5614988" y="795338"/>
          <p14:tracePt t="15590" x="6022975" y="795338"/>
          <p14:tracePt t="15604" x="6432550" y="795338"/>
          <p14:tracePt t="15607" x="6716713" y="838200"/>
          <p14:tracePt t="15620" x="7053263" y="939800"/>
          <p14:tracePt t="15622" x="7354888" y="1042988"/>
          <p14:tracePt t="15637" x="7534275" y="1131888"/>
          <p14:tracePt t="15640" x="7742238" y="1250950"/>
          <p14:tracePt t="15655" x="8002588" y="1416050"/>
          <p14:tracePt t="15671" x="8121650" y="1646238"/>
          <p14:tracePt t="15688" x="8197850" y="1863725"/>
          <p14:tracePt t="15703" x="8197850" y="1990725"/>
          <p14:tracePt t="15720" x="8197850" y="2119313"/>
          <p14:tracePt t="15738" x="8116888" y="2238375"/>
          <p14:tracePt t="15754" x="7997825" y="2289175"/>
          <p14:tracePt t="15771" x="7789863" y="2344738"/>
          <p14:tracePt t="15774" x="7673975" y="2344738"/>
          <p14:tracePt t="15787" x="7559675" y="2344738"/>
          <p14:tracePt t="15790" x="7389813" y="2344738"/>
          <p14:tracePt t="15804" x="7218363" y="2344738"/>
          <p14:tracePt t="15807" x="7045325" y="2344738"/>
          <p14:tracePt t="15820" x="6819900" y="2344738"/>
          <p14:tracePt t="15823" x="6594475" y="2344738"/>
          <p14:tracePt t="15837" x="6313488" y="2344738"/>
          <p14:tracePt t="15840" x="6142038" y="2344738"/>
          <p14:tracePt t="15854" x="5734050" y="2259013"/>
          <p14:tracePt t="15872" x="5470525" y="2220913"/>
          <p14:tracePt t="15887" x="5300663" y="2220913"/>
          <p14:tracePt t="15904" x="5275263" y="2195513"/>
          <p14:tracePt t="16472" x="5249863" y="2195513"/>
          <p14:tracePt t="16479" x="5219700" y="2195513"/>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7760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rtl="0">
              <a:lnSpc>
                <a:spcPct val="107000"/>
              </a:lnSpc>
              <a:spcBef>
                <a:spcPts val="0"/>
              </a:spcBef>
              <a:spcAft>
                <a:spcPts val="800"/>
              </a:spcAft>
              <a:buFont typeface="Arial" panose="020B0604020202020204" pitchFamily="34" charset="0"/>
              <a:buChar char="•"/>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rtl="0">
              <a:lnSpc>
                <a:spcPct val="107000"/>
              </a:lnSpc>
              <a:spcBef>
                <a:spcPts val="0"/>
              </a:spcBef>
              <a:spcAft>
                <a:spcPts val="800"/>
              </a:spcAft>
              <a:buFont typeface="Arial" panose="020B0604020202020204" pitchFamily="34" charset="0"/>
              <a:buChar char="•"/>
              <a:tabLst>
                <a:tab pos="457200" algn="l"/>
              </a:tabLst>
            </a:pPr>
            <a:endParaRPr lang="en-US" sz="2000" b="1" kern="100" dirty="0">
              <a:solidFill>
                <a:srgbClr val="2D3956"/>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A business owned by one person is generally a proprietorship. </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The owner is often the manager/operator of the business. Small service-type businesses (plumbing companies, beauty salons, and auto repair shops), farms, and small retail stores (antique shops, clothing stores, and used-book stores) are often proprietorships.</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 Usually only a relatively small amount of money (capital) is necessary to start in business as a proprietorship. The owner (proprietor) receives any profits, suffers any losses, and is personally liable for all debts of the business. There is no legal distinction between the business as an economic unit and the owner, but the accounting records of the business activities are kept separate from the personal records and activities of the owner.</a:t>
            </a: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6679749" cy="523220"/>
          </a:xfrm>
          <a:prstGeom prst="rect">
            <a:avLst/>
          </a:prstGeom>
          <a:noFill/>
        </p:spPr>
        <p:txBody>
          <a:bodyPr wrap="square" rtlCol="0">
            <a:spAutoFit/>
          </a:bodyPr>
          <a:lstStyle/>
          <a:p>
            <a:r>
              <a:rPr lang="en-US" sz="2800" b="1" dirty="0">
                <a:solidFill>
                  <a:srgbClr val="FFFFFF"/>
                </a:solidFill>
                <a:effectLst/>
                <a:latin typeface="Tahoma" panose="020B0604030504040204" pitchFamily="34" charset="0"/>
              </a:rPr>
              <a:t>Forms of Business Ownership</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7">
            <a:extLst>
              <a:ext uri="{FF2B5EF4-FFF2-40B4-BE49-F238E27FC236}">
                <a16:creationId xmlns:a16="http://schemas.microsoft.com/office/drawing/2014/main" id="{A82B5534-79AC-BFEC-3EAB-E202A7A24696}"/>
              </a:ext>
            </a:extLst>
          </p:cNvPr>
          <p:cNvSpPr>
            <a:spLocks noChangeArrowheads="1"/>
          </p:cNvSpPr>
          <p:nvPr/>
        </p:nvSpPr>
        <p:spPr bwMode="auto">
          <a:xfrm>
            <a:off x="533400" y="304800"/>
            <a:ext cx="84582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endParaRPr lang="en-US" altLang="en-US" sz="3200" b="1" dirty="0">
              <a:solidFill>
                <a:schemeClr val="tx2">
                  <a:lumMod val="75000"/>
                </a:schemeClr>
              </a:solidFill>
              <a:latin typeface="Liberation Sans" panose="020B0604020202020204" pitchFamily="34" charset="0"/>
            </a:endParaRPr>
          </a:p>
        </p:txBody>
      </p:sp>
      <p:sp>
        <p:nvSpPr>
          <p:cNvPr id="11" name="Rectangle 2">
            <a:extLst>
              <a:ext uri="{FF2B5EF4-FFF2-40B4-BE49-F238E27FC236}">
                <a16:creationId xmlns:a16="http://schemas.microsoft.com/office/drawing/2014/main" id="{4340EE9D-0869-1935-306D-8FD3FBF5C312}"/>
              </a:ext>
            </a:extLst>
          </p:cNvPr>
          <p:cNvSpPr>
            <a:spLocks noChangeArrowheads="1"/>
          </p:cNvSpPr>
          <p:nvPr/>
        </p:nvSpPr>
        <p:spPr bwMode="auto">
          <a:xfrm>
            <a:off x="4459186" y="1818544"/>
            <a:ext cx="2774865" cy="762000"/>
          </a:xfrm>
          <a:prstGeom prst="rect">
            <a:avLst/>
          </a:prstGeom>
          <a:solidFill>
            <a:srgbClr val="FFFF99"/>
          </a:solidFill>
          <a:ln w="38100">
            <a:solidFill>
              <a:schemeClr val="tx1"/>
            </a:solidFill>
            <a:miter lim="800000"/>
            <a:headEnd/>
            <a:tailEnd/>
          </a:ln>
          <a:effectLst>
            <a:innerShdw blurRad="114300">
              <a:prstClr val="black"/>
            </a:innerShdw>
          </a:effectLst>
        </p:spPr>
        <p:txBody>
          <a:bodyPr lIns="90488" tIns="0" rIns="90488" bIns="44450" anchor="ctr"/>
          <a:lstStyle/>
          <a:p>
            <a:pPr algn="ctr">
              <a:spcBef>
                <a:spcPct val="15000"/>
              </a:spcBef>
              <a:buClr>
                <a:schemeClr val="accent2"/>
              </a:buClr>
              <a:buSzPct val="75000"/>
              <a:buFont typeface="Wingdings" pitchFamily="2" charset="2"/>
              <a:buNone/>
            </a:pPr>
            <a:r>
              <a:rPr lang="en-US" altLang="en-US" b="1" dirty="0">
                <a:latin typeface="Liberation Sans" panose="020B0604020202020204" pitchFamily="34" charset="0"/>
              </a:rPr>
              <a:t>Proprietorship</a:t>
            </a:r>
          </a:p>
        </p:txBody>
      </p:sp>
      <p:sp>
        <p:nvSpPr>
          <p:cNvPr id="15" name="Rectangle 6">
            <a:extLst>
              <a:ext uri="{FF2B5EF4-FFF2-40B4-BE49-F238E27FC236}">
                <a16:creationId xmlns:a16="http://schemas.microsoft.com/office/drawing/2014/main" id="{256D377B-B702-83E3-7C5D-783B54EA5C0F}"/>
              </a:ext>
            </a:extLst>
          </p:cNvPr>
          <p:cNvSpPr>
            <a:spLocks noChangeArrowheads="1"/>
          </p:cNvSpPr>
          <p:nvPr/>
        </p:nvSpPr>
        <p:spPr bwMode="auto">
          <a:xfrm>
            <a:off x="7844840" y="2750729"/>
            <a:ext cx="3074724" cy="401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342900" indent="-342900"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0000"/>
              </a:lnSpc>
              <a:spcBef>
                <a:spcPct val="45000"/>
              </a:spcBef>
              <a:buClr>
                <a:srgbClr val="800000"/>
              </a:buClr>
              <a:buSzPct val="80000"/>
              <a:buFont typeface="Wingdings" pitchFamily="2" charset="2"/>
              <a:buChar char="u"/>
            </a:pPr>
            <a:endParaRPr lang="en-US" altLang="en-US" sz="1900" b="0" dirty="0">
              <a:solidFill>
                <a:schemeClr val="tx1"/>
              </a:solidFill>
              <a:latin typeface="Liberation Sans" panose="020B0604020202020204" pitchFamily="34" charset="0"/>
            </a:endParaRPr>
          </a:p>
        </p:txBody>
      </p:sp>
    </p:spTree>
    <p:extLst>
      <p:ext uri="{BB962C8B-B14F-4D97-AF65-F5344CB8AC3E}">
        <p14:creationId xmlns:p14="http://schemas.microsoft.com/office/powerpoint/2010/main" val="3370115574"/>
      </p:ext>
    </p:extLst>
  </p:cSld>
  <p:clrMapOvr>
    <a:masterClrMapping/>
  </p:clrMapOvr>
  <mc:AlternateContent xmlns:mc="http://schemas.openxmlformats.org/markup-compatibility/2006" xmlns:p14="http://schemas.microsoft.com/office/powerpoint/2010/main">
    <mc:Choice Requires="p14">
      <p:transition p14:dur="10" advTm="209895"/>
    </mc:Choice>
    <mc:Fallback xmlns="">
      <p:transition advTm="20989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wipe(up)">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extLst>
    <p:ext uri="{3A86A75C-4F4B-4683-9AE1-C65F6400EC91}">
      <p14:laserTraceLst xmlns:p14="http://schemas.microsoft.com/office/powerpoint/2010/main">
        <p14:tracePtLst>
          <p14:tracePt t="14315" x="5194300" y="2195513"/>
          <p14:tracePt t="14322" x="5130800" y="2195513"/>
          <p14:tracePt t="14334" x="5067300" y="2195513"/>
          <p14:tracePt t="14337" x="4960938" y="2195513"/>
          <p14:tracePt t="14350" x="4895850" y="2195513"/>
          <p14:tracePt t="14570" x="4921250" y="2165350"/>
          <p14:tracePt t="14587" x="4946650" y="2165350"/>
          <p14:tracePt t="14603" x="4976813" y="2165350"/>
          <p14:tracePt t="14610" x="5006975" y="2135188"/>
          <p14:tracePt t="14626" x="5032375" y="2135188"/>
          <p14:tracePt t="14634" x="5062538" y="2106613"/>
          <p14:tracePt t="14652" x="5108575" y="2089150"/>
          <p14:tracePt t="14667" x="5133975" y="2066925"/>
          <p14:tracePt t="14683" x="5159375" y="2041525"/>
          <p14:tracePt t="14700" x="5199063" y="2028825"/>
          <p14:tracePt t="14716" x="5270500" y="2000250"/>
          <p14:tracePt t="14734" x="5351463" y="1939925"/>
          <p14:tracePt t="14737" x="5376863" y="1939925"/>
          <p14:tracePt t="14750" x="5445125" y="1906588"/>
          <p14:tracePt t="14753" x="5470525" y="1906588"/>
          <p14:tracePt t="14767" x="5538788" y="1871663"/>
          <p14:tracePt t="14783" x="5602288" y="1871663"/>
          <p14:tracePt t="14786" x="5632450" y="1838325"/>
          <p14:tracePt t="14801" x="5772150" y="1770063"/>
          <p14:tracePt t="14818" x="5827713" y="1770063"/>
          <p14:tracePt t="14834" x="6010275" y="1735138"/>
          <p14:tracePt t="14851" x="6227763" y="1735138"/>
          <p14:tracePt t="14866" x="6567488" y="1735138"/>
          <p14:tracePt t="14883" x="6908800" y="1735138"/>
          <p14:tracePt t="14901" x="7197725" y="1735138"/>
          <p14:tracePt t="14917" x="7324725" y="1735138"/>
          <p14:tracePt t="14933" x="7380288" y="1760538"/>
          <p14:tracePt t="14950" x="7478713" y="1825625"/>
          <p14:tracePt t="14953" x="7508875" y="1858963"/>
          <p14:tracePt t="14967" x="7537450" y="1889125"/>
          <p14:tracePt t="14970" x="7567613" y="1919288"/>
          <p14:tracePt t="14984" x="7602538" y="1947863"/>
          <p14:tracePt t="14987" x="7631113" y="1978025"/>
          <p14:tracePt t="15001" x="7678738" y="2093913"/>
          <p14:tracePt t="15018" x="7793038" y="2266950"/>
          <p14:tracePt t="15034" x="7869238" y="2433638"/>
          <p14:tracePt t="15051" x="7942263" y="2598738"/>
          <p14:tracePt t="15067" x="7942263" y="2638425"/>
          <p14:tracePt t="15083" x="7942263" y="2727325"/>
          <p14:tracePt t="15101" x="7942263" y="2757488"/>
          <p14:tracePt t="15116" x="7942263" y="2846388"/>
          <p14:tracePt t="15134" x="7912100" y="2914650"/>
          <p14:tracePt t="15137" x="7840663" y="2947988"/>
          <p14:tracePt t="15150" x="7793038" y="2998788"/>
          <p14:tracePt t="15154" x="7716838" y="3076575"/>
          <p14:tracePt t="15167" x="7615238" y="3135313"/>
          <p14:tracePt t="15170" x="7516813" y="3195638"/>
          <p14:tracePt t="15184" x="7364413" y="3259138"/>
          <p14:tracePt t="15187" x="7265988" y="3317875"/>
          <p14:tracePt t="15200" x="7116763" y="3360738"/>
          <p14:tracePt t="15203" x="6989763" y="3424238"/>
          <p14:tracePt t="15217" x="6716713" y="3527425"/>
          <p14:tracePt t="15234" x="6303963" y="3662363"/>
          <p14:tracePt t="15250" x="5849938" y="3709988"/>
          <p14:tracePt t="15267" x="5330825" y="3803650"/>
          <p14:tracePt t="15283" x="4705350" y="3854450"/>
          <p14:tracePt t="15300" x="3956050" y="3910013"/>
          <p14:tracePt t="15317" x="3340100" y="3910013"/>
          <p14:tracePt t="15334" x="2722563" y="3910013"/>
          <p14:tracePt t="15350" x="2271713" y="3910013"/>
          <p14:tracePt t="15353" x="2011363" y="3867150"/>
          <p14:tracePt t="15366" x="1863725" y="3824288"/>
          <p14:tracePt t="15369" x="1739900" y="3786188"/>
          <p14:tracePt t="15383" x="1671638" y="3752850"/>
          <p14:tracePt t="15386" x="1600200" y="3714750"/>
          <p14:tracePt t="15399" x="1570038" y="3684588"/>
          <p14:tracePt t="15402" x="1522413" y="3671888"/>
          <p14:tracePt t="15416" x="1450975" y="3598863"/>
          <p14:tracePt t="15419" x="1374775" y="3522663"/>
          <p14:tracePt t="15434" x="1250950" y="3297238"/>
          <p14:tracePt t="15450" x="1038225" y="3063875"/>
          <p14:tracePt t="15467" x="952500" y="2765425"/>
          <p14:tracePt t="15484" x="909638" y="2527300"/>
          <p14:tracePt t="15501" x="868363" y="2233613"/>
          <p14:tracePt t="15516" x="868363" y="2000250"/>
          <p14:tracePt t="15534" x="868363" y="1828800"/>
          <p14:tracePt t="15537" x="906463" y="1706563"/>
          <p14:tracePt t="15550" x="939800" y="1638300"/>
          <p14:tracePt t="15553" x="1025525" y="1509713"/>
          <p14:tracePt t="15566" x="1046163" y="1416050"/>
          <p14:tracePt t="15569" x="1093788" y="1365250"/>
          <p14:tracePt t="15584" x="1122363" y="1335088"/>
          <p14:tracePt t="15587" x="1195388" y="1263650"/>
          <p14:tracePt t="15600" x="1296988" y="1203325"/>
          <p14:tracePt t="15604" x="1344613" y="1157288"/>
          <p14:tracePt t="15617" x="1506538" y="1101725"/>
          <p14:tracePt t="15634" x="1744663" y="1063625"/>
          <p14:tracePt t="15650" x="2092325" y="1020763"/>
          <p14:tracePt t="15667" x="2463800" y="1020763"/>
          <p14:tracePt t="15683" x="2889250" y="1020763"/>
          <p14:tracePt t="15700" x="3340100" y="1020763"/>
          <p14:tracePt t="15716" x="3735388" y="1020763"/>
          <p14:tracePt t="15733" x="4160838" y="1020763"/>
          <p14:tracePt t="15750" x="4641850" y="1020763"/>
          <p14:tracePt t="15753" x="4870450" y="1058863"/>
          <p14:tracePt t="15767" x="5156200" y="1109663"/>
          <p14:tracePt t="15770" x="5330825" y="1152525"/>
          <p14:tracePt t="15783" x="5500688" y="1152525"/>
          <p14:tracePt t="15786" x="5678488" y="1195388"/>
          <p14:tracePt t="15801" x="5951538" y="1281113"/>
          <p14:tracePt t="15817" x="6142038" y="1357313"/>
          <p14:tracePt t="15834" x="6334125" y="1412875"/>
          <p14:tracePt t="15851" x="6500813" y="1506538"/>
          <p14:tracePt t="15867" x="6670675" y="1603375"/>
          <p14:tracePt t="15883" x="6746875" y="1651000"/>
          <p14:tracePt t="15900" x="6789738" y="1693863"/>
          <p14:tracePt t="15916" x="6815138" y="1747838"/>
          <p14:tracePt t="15934" x="6878638" y="1841500"/>
          <p14:tracePt t="15937" x="6878638" y="1866900"/>
          <p14:tracePt t="15950" x="6878638" y="1931988"/>
          <p14:tracePt t="15953" x="6908800" y="1965325"/>
          <p14:tracePt t="15967" x="6908800" y="2071688"/>
          <p14:tracePt t="15969" x="6942138" y="2139950"/>
          <p14:tracePt t="15983" x="6942138" y="2170113"/>
          <p14:tracePt t="15986" x="6942138" y="2233613"/>
          <p14:tracePt t="16001" x="6985000" y="2463800"/>
          <p14:tracePt t="16017" x="6985000" y="2633663"/>
          <p14:tracePt t="16033" x="7023100" y="2871788"/>
          <p14:tracePt t="16051" x="7023100" y="2998788"/>
          <p14:tracePt t="16066" x="7023100" y="3127375"/>
          <p14:tracePt t="16084" x="6972300" y="3246438"/>
          <p14:tracePt t="16100" x="6896100" y="3322638"/>
          <p14:tracePt t="16116" x="6742113" y="3479800"/>
          <p14:tracePt t="16122" x="6708775" y="3509963"/>
          <p14:tracePt t="16133" x="6661150" y="3556000"/>
          <p14:tracePt t="16150" x="6635750" y="3556000"/>
          <p14:tracePt t="16166" x="6607175" y="3556000"/>
          <p14:tracePt t="16184" x="6580188" y="3556000"/>
          <p14:tracePt t="16203" x="6567488" y="3568700"/>
          <p14:tracePt t="16218" x="6526213" y="3581400"/>
          <p14:tracePt t="16234" x="6473825" y="3608388"/>
          <p14:tracePt t="16250" x="6381750" y="3641725"/>
          <p14:tracePt t="16266" x="6354763" y="3667125"/>
          <p14:tracePt t="16284" x="6303963" y="3667125"/>
          <p14:tracePt t="16300" x="6240463" y="3697288"/>
          <p14:tracePt t="16317" x="6215063" y="3697288"/>
          <p14:tracePt t="16334" x="6189663" y="3697288"/>
          <p14:tracePt t="16355" x="6164263" y="3697288"/>
          <p14:tracePt t="38162" x="6184900" y="3697288"/>
          <p14:tracePt t="38170" x="6291263" y="3697288"/>
          <p14:tracePt t="38182" x="6440488" y="3679825"/>
          <p14:tracePt t="38200" x="6516688" y="3633788"/>
          <p14:tracePt t="38202" x="6584950" y="3598863"/>
          <p14:tracePt t="38215" x="6673850" y="3578225"/>
          <p14:tracePt t="38218" x="6721475" y="3565525"/>
          <p14:tracePt t="38233" x="6883400" y="3509963"/>
          <p14:tracePt t="38248" x="6951663" y="3475038"/>
          <p14:tracePt t="38251" x="7053263" y="3416300"/>
          <p14:tracePt t="38266" x="7180263" y="3382963"/>
          <p14:tracePt t="38284" x="7354888" y="3382963"/>
          <p14:tracePt t="38299" x="7483475" y="3382963"/>
          <p14:tracePt t="38315" x="7615238" y="3382963"/>
          <p14:tracePt t="38332" x="7643813" y="3382963"/>
          <p14:tracePt t="38349" x="7627938" y="3492500"/>
          <p14:tracePt t="38366" x="7559675" y="3535363"/>
          <p14:tracePt t="38369" x="7431088" y="3621088"/>
          <p14:tracePt t="38382" x="7308850" y="3659188"/>
          <p14:tracePt t="38400" x="7296150" y="3659188"/>
          <p14:tracePt t="38634" x="7270750" y="3659188"/>
          <p14:tracePt t="38691" x="7278688" y="3659188"/>
          <p14:tracePt t="38706" x="7304088" y="3636963"/>
          <p14:tracePt t="38739" x="7316788" y="3624263"/>
          <p14:tracePt t="38755" x="7316788" y="3598863"/>
          <p14:tracePt t="38771" x="7316788" y="3573463"/>
          <p14:tracePt t="38778" x="7316788" y="3543300"/>
          <p14:tracePt t="38795" x="7316788" y="3517900"/>
          <p14:tracePt t="38834" x="7308850" y="3505200"/>
          <p14:tracePt t="38849" x="7296150" y="3492500"/>
          <p14:tracePt t="38874" x="7283450" y="3479800"/>
          <p14:tracePt t="38890" x="7273925" y="3467100"/>
          <p14:tracePt t="38906" x="7261225" y="3459163"/>
          <p14:tracePt t="38914" x="7218363" y="3441700"/>
          <p14:tracePt t="38939" x="7218363" y="3416300"/>
          <p14:tracePt t="38946" x="7205663" y="3403600"/>
          <p14:tracePt t="38963" x="7164388" y="3390900"/>
          <p14:tracePt t="38971" x="7154863" y="3378200"/>
          <p14:tracePt t="38986" x="7124700" y="3352800"/>
          <p14:tracePt t="38999" x="7078663" y="3335338"/>
          <p14:tracePt t="39002" x="7065963" y="3322638"/>
          <p14:tracePt t="39015" x="7053263" y="3309938"/>
          <p14:tracePt t="39019" x="7045325" y="3297238"/>
          <p14:tracePt t="39032" x="7015163" y="3271838"/>
          <p14:tracePt t="39049" x="6954838" y="3241675"/>
          <p14:tracePt t="39066" x="6883400" y="3198813"/>
          <p14:tracePt t="39082" x="6845300" y="3155950"/>
          <p14:tracePt t="39098" x="6789738" y="3130550"/>
          <p14:tracePt t="39116" x="6729413" y="3076575"/>
          <p14:tracePt t="39132" x="6661150" y="3041650"/>
          <p14:tracePt t="39149" x="6615113" y="3008313"/>
          <p14:tracePt t="39165" x="6584950" y="2995613"/>
          <p14:tracePt t="39182" x="6577013" y="2982913"/>
          <p14:tracePt t="39198" x="6551613" y="2982913"/>
          <p14:tracePt t="39202" x="6521450" y="2982913"/>
          <p14:tracePt t="39216" x="6508750" y="2970213"/>
          <p14:tracePt t="39232" x="6496050" y="2957513"/>
          <p14:tracePt t="39250" x="6470650" y="2957513"/>
          <p14:tracePt t="39331" x="6461125" y="2943225"/>
          <p14:tracePt t="39346" x="6445250" y="2905125"/>
          <p14:tracePt t="39354" x="6419850" y="2905125"/>
          <p14:tracePt t="39365" x="6407150" y="2892425"/>
          <p14:tracePt t="39382" x="6291263" y="2811463"/>
          <p14:tracePt t="39385" x="6245225" y="2765425"/>
          <p14:tracePt t="39403" x="6227763" y="2717800"/>
          <p14:tracePt t="39415" x="6197600" y="2689225"/>
          <p14:tracePt t="39435" x="6169025" y="2659063"/>
          <p14:tracePt t="39546" x="6156325" y="2646363"/>
          <p14:tracePt t="39666" x="6156325" y="2620963"/>
          <p14:tracePt t="39674" x="6126163" y="2590800"/>
          <p14:tracePt t="40131" x="6113463" y="2578100"/>
          <p14:tracePt t="40138" x="6088063" y="2578100"/>
          <p14:tracePt t="40163" x="6062663" y="2578100"/>
          <p14:tracePt t="46794" x="5946775" y="2540000"/>
          <p14:tracePt t="46802" x="5921375" y="2540000"/>
          <p14:tracePt t="46816" x="5895975" y="2540000"/>
          <p14:tracePt t="46819" x="5849938" y="2522538"/>
          <p14:tracePt t="46831" x="5781675" y="2489200"/>
          <p14:tracePt t="46834" x="5734050" y="2476500"/>
          <p14:tracePt t="46849" x="5670550" y="2413000"/>
          <p14:tracePt t="46866" x="5611813" y="2352675"/>
          <p14:tracePt t="46882" x="5568950" y="2309813"/>
          <p14:tracePt t="46899" x="5568950" y="2284413"/>
          <p14:tracePt t="46970" x="5556250" y="2271713"/>
          <p14:tracePt t="46994" x="5530850" y="2271713"/>
          <p14:tracePt t="47002" x="5505450" y="2271713"/>
          <p14:tracePt t="47043" x="5478463" y="2271713"/>
          <p14:tracePt t="47058" x="5449888" y="2271713"/>
          <p14:tracePt t="47066" x="5424488" y="2271713"/>
          <p14:tracePt t="47074" x="5394325" y="2271713"/>
          <p14:tracePt t="47082" x="5368925" y="2271713"/>
          <p14:tracePt t="47099" x="5313363" y="2271713"/>
          <p14:tracePt t="47115" x="5257800" y="2271713"/>
          <p14:tracePt t="47132" x="5194300" y="2271713"/>
          <p14:tracePt t="47148" x="5105400" y="2271713"/>
          <p14:tracePt t="47165" x="4921250" y="2238375"/>
          <p14:tracePt t="47183" x="4827588" y="2173288"/>
          <p14:tracePt t="47185" x="4760913" y="2139950"/>
          <p14:tracePt t="47199" x="4725988" y="2109788"/>
          <p14:tracePt t="47202" x="4718050" y="2097088"/>
          <p14:tracePt t="47216" x="4705350" y="2089150"/>
          <p14:tracePt t="47218" x="4692650" y="2076450"/>
          <p14:tracePt t="47232" x="4692650" y="2020888"/>
          <p14:tracePt t="47235" x="4692650" y="1990725"/>
          <p14:tracePt t="47248" x="4692650" y="1927225"/>
          <p14:tracePt t="47251" x="4692650" y="1901825"/>
          <p14:tracePt t="47264" x="4692650" y="1871663"/>
          <p14:tracePt t="47267" x="4692650" y="1808163"/>
          <p14:tracePt t="47282" x="4738688" y="1693863"/>
          <p14:tracePt t="47299" x="4867275" y="1570038"/>
          <p14:tracePt t="47314" x="5037138" y="1476375"/>
          <p14:tracePt t="47332" x="5275263" y="1438275"/>
          <p14:tracePt t="47348" x="5564188" y="1438275"/>
          <p14:tracePt t="47365" x="5959475" y="1438275"/>
          <p14:tracePt t="47382" x="6313488" y="1522413"/>
          <p14:tracePt t="47386" x="6461125" y="1587500"/>
          <p14:tracePt t="47398" x="6615113" y="1651000"/>
          <p14:tracePt t="47402" x="6742113" y="1735138"/>
          <p14:tracePt t="47415" x="6845300" y="1795463"/>
          <p14:tracePt t="47419" x="6954838" y="1952625"/>
          <p14:tracePt t="47432" x="7086600" y="2084388"/>
          <p14:tracePt t="47435" x="7138988" y="2135188"/>
          <p14:tracePt t="47449" x="7308850" y="2390775"/>
          <p14:tracePt t="47466" x="7385050" y="2582863"/>
          <p14:tracePt t="47482" x="7385050" y="2760663"/>
          <p14:tracePt t="47498" x="7385050" y="2986088"/>
          <p14:tracePt t="47515" x="7146925" y="3173413"/>
          <p14:tracePt t="47531" x="6853238" y="3216275"/>
          <p14:tracePt t="47548" x="6567488" y="3216275"/>
          <p14:tracePt t="47564" x="6351588" y="3216275"/>
          <p14:tracePt t="47580" x="6172200" y="3165475"/>
          <p14:tracePt t="47598" x="6002338" y="3071813"/>
          <p14:tracePt t="47614" x="5908675" y="2909888"/>
          <p14:tracePt t="47631" x="5908675" y="2740025"/>
          <p14:tracePt t="47634" x="5870575" y="2616200"/>
          <p14:tracePt t="47647" x="5870575" y="2446338"/>
          <p14:tracePt t="47650" x="5827713" y="2297113"/>
          <p14:tracePt t="47665" x="5827713" y="2008188"/>
          <p14:tracePt t="47682" x="5827713" y="1833563"/>
          <p14:tracePt t="47700" x="5827713" y="1744663"/>
          <p14:tracePt t="47714" x="5832475" y="1719263"/>
          <p14:tracePt t="47731" x="5916613" y="1719263"/>
          <p14:tracePt t="47748" x="6078538" y="1735138"/>
          <p14:tracePt t="47765" x="6176963" y="1833563"/>
          <p14:tracePt t="47782" x="6283325" y="1935163"/>
          <p14:tracePt t="47785" x="6316663" y="2003425"/>
          <p14:tracePt t="47798" x="6354763" y="2127250"/>
          <p14:tracePt t="47815" x="6354763" y="2357438"/>
          <p14:tracePt t="47818" x="6354763" y="2420938"/>
          <p14:tracePt t="47831" x="6354763" y="2505075"/>
          <p14:tracePt t="47834" x="6303963" y="2578100"/>
          <p14:tracePt t="47849" x="6159500" y="2692400"/>
          <p14:tracePt t="47864" x="6108700" y="2722563"/>
          <p14:tracePt t="47866" x="6019800" y="2760663"/>
          <p14:tracePt t="47882" x="5929313" y="2760663"/>
          <p14:tracePt t="47898" x="5802313" y="2760663"/>
          <p14:tracePt t="47914" x="5675313" y="2760663"/>
          <p14:tracePt t="47931" x="5478463" y="2603500"/>
          <p14:tracePt t="47948" x="5292725" y="2416175"/>
          <p14:tracePt t="47965" x="5219700" y="2225675"/>
          <p14:tracePt t="47982" x="5176838" y="1987550"/>
          <p14:tracePt t="47985" x="5176838" y="1922463"/>
          <p14:tracePt t="47999" x="5176838" y="1816100"/>
          <p14:tracePt t="48002" x="5176838" y="1752600"/>
          <p14:tracePt t="48015" x="5219700" y="1701800"/>
          <p14:tracePt t="48017" x="5318125" y="1641475"/>
          <p14:tracePt t="48032" x="5384800" y="1625600"/>
          <p14:tracePt t="48035" x="5526088" y="1625600"/>
          <p14:tracePt t="48048" x="5700713" y="1625600"/>
          <p14:tracePt t="48051" x="5870575" y="1625600"/>
          <p14:tracePt t="48066" x="6376988" y="1841500"/>
          <p14:tracePt t="48082" x="6751638" y="2195513"/>
          <p14:tracePt t="48099" x="6980238" y="2532063"/>
          <p14:tracePt t="48115" x="7023100" y="2770188"/>
          <p14:tracePt t="48132" x="7010400" y="2879725"/>
          <p14:tracePt t="48148" x="6819900" y="2995613"/>
          <p14:tracePt t="48165" x="6580188" y="3033713"/>
          <p14:tracePt t="48182" x="6321425" y="3033713"/>
          <p14:tracePt t="48185" x="6176963" y="3033713"/>
          <p14:tracePt t="48198" x="6091238" y="3033713"/>
          <p14:tracePt t="48201" x="5964238" y="2978150"/>
          <p14:tracePt t="48216" x="5865813" y="2914650"/>
          <p14:tracePt t="48218" x="5708650" y="2803525"/>
          <p14:tracePt t="48231" x="5602288" y="2701925"/>
          <p14:tracePt t="48235" x="5470525" y="2570163"/>
          <p14:tracePt t="48248" x="5424488" y="2519363"/>
          <p14:tracePt t="48250" x="5381625" y="2395538"/>
          <p14:tracePt t="48265" x="5381625" y="2216150"/>
          <p14:tracePt t="48282" x="5381625" y="2046288"/>
          <p14:tracePt t="48298" x="5445125" y="1944688"/>
          <p14:tracePt t="48315" x="5556250" y="1897063"/>
          <p14:tracePt t="48332" x="5688013" y="1897063"/>
          <p14:tracePt t="48348" x="5857875" y="1897063"/>
          <p14:tracePt t="48365" x="6091238" y="2079625"/>
          <p14:tracePt t="48382" x="6210300" y="2279650"/>
          <p14:tracePt t="48385" x="6210300" y="2365375"/>
          <p14:tracePt t="48398" x="6210300" y="2454275"/>
          <p14:tracePt t="48401" x="6210300" y="2519363"/>
          <p14:tracePt t="48415" x="6210300" y="2544763"/>
          <p14:tracePt t="48418" x="6210300" y="2573338"/>
          <p14:tracePt t="48466" x="6202363" y="2582863"/>
          <p14:tracePt t="48498" x="6176963" y="2582863"/>
          <p14:tracePt t="48779" x="6202363" y="2582863"/>
          <p14:tracePt t="48786" x="6288088" y="2570163"/>
          <p14:tracePt t="48799" x="6300788" y="2560638"/>
          <p14:tracePt t="48802" x="6354763" y="2560638"/>
          <p14:tracePt t="48815" x="6445250" y="2540000"/>
          <p14:tracePt t="48817" x="6491288" y="2527300"/>
          <p14:tracePt t="48831" x="6559550" y="2492375"/>
          <p14:tracePt t="48834" x="6584950" y="2492375"/>
          <p14:tracePt t="48848" x="6610350" y="2492375"/>
          <p14:tracePt t="48851" x="6657975" y="2476500"/>
          <p14:tracePt t="49162" x="6670675" y="2463800"/>
          <p14:tracePt t="49170" x="6726238" y="2463800"/>
          <p14:tracePt t="49181" x="6754813" y="2463800"/>
          <p14:tracePt t="49199" x="6938963" y="2532063"/>
          <p14:tracePt t="49202" x="7053263" y="2532063"/>
          <p14:tracePt t="49214" x="7083425" y="2560638"/>
          <p14:tracePt t="49232" x="7154863" y="2560638"/>
          <p14:tracePt t="49235" x="7202488" y="2560638"/>
          <p14:tracePt t="49249" x="7253288" y="2560638"/>
          <p14:tracePt t="49265" x="7308850" y="2560638"/>
          <p14:tracePt t="49282" x="7372350" y="2560638"/>
          <p14:tracePt t="49298" x="7466013" y="2560638"/>
          <p14:tracePt t="49315" x="7516813" y="2560638"/>
          <p14:tracePt t="49338" x="7546975" y="2560638"/>
          <p14:tracePt t="49348" x="7559675" y="2557463"/>
          <p14:tracePt t="49364" x="7559675" y="2532063"/>
          <p14:tracePt t="49382" x="7589838" y="2471738"/>
          <p14:tracePt t="49398" x="7589838" y="2446338"/>
          <p14:tracePt t="49401" x="7589838" y="2416175"/>
          <p14:tracePt t="49415" x="7589838" y="2390775"/>
          <p14:tracePt t="49418" x="7589838" y="2360613"/>
          <p14:tracePt t="49435" x="7589838" y="2335213"/>
          <p14:tracePt t="49451" x="7589838" y="2309813"/>
          <p14:tracePt t="49466" x="7550150" y="2266950"/>
          <p14:tracePt t="49483" x="7491413" y="2208213"/>
          <p14:tracePt t="49500" x="7435850" y="2178050"/>
          <p14:tracePt t="49515" x="7296150" y="2109788"/>
          <p14:tracePt t="49531" x="7121525" y="2071688"/>
          <p14:tracePt t="49548" x="6827838" y="2028825"/>
          <p14:tracePt t="49565" x="6508750" y="1987550"/>
          <p14:tracePt t="49582" x="6138863" y="1987550"/>
          <p14:tracePt t="49585" x="5969000" y="1987550"/>
          <p14:tracePt t="49597" x="5797550" y="1987550"/>
          <p14:tracePt t="49615" x="5568950" y="1987550"/>
          <p14:tracePt t="49618" x="5399088" y="1987550"/>
          <p14:tracePt t="49632" x="5227638" y="1987550"/>
          <p14:tracePt t="49635" x="5164138" y="1987550"/>
          <p14:tracePt t="49649" x="4999038" y="2054225"/>
          <p14:tracePt t="49666" x="4887913" y="2089150"/>
          <p14:tracePt t="49681" x="4721225" y="2139950"/>
          <p14:tracePt t="49698" x="4576763" y="2216150"/>
          <p14:tracePt t="49716" x="4548188" y="2246313"/>
          <p14:tracePt t="49732" x="4522788" y="2271713"/>
          <p14:tracePt t="49749" x="4522788" y="2297113"/>
          <p14:tracePt t="49765" x="4522788" y="2352675"/>
          <p14:tracePt t="49783" x="4522788" y="2441575"/>
          <p14:tracePt t="49786" x="4522788" y="2466975"/>
          <p14:tracePt t="49799" x="4522788" y="2497138"/>
          <p14:tracePt t="49802" x="4589463" y="2547938"/>
          <p14:tracePt t="49816" x="4637088" y="2578100"/>
          <p14:tracePt t="49819" x="4705350" y="2611438"/>
          <p14:tracePt t="49831" x="4789488" y="2611438"/>
          <p14:tracePt t="49834" x="4946650" y="2701925"/>
          <p14:tracePt t="49849" x="5295900" y="2790825"/>
          <p14:tracePt t="49866" x="5730875" y="2836863"/>
          <p14:tracePt t="49883" x="6100763" y="2879725"/>
          <p14:tracePt t="49899" x="6283325" y="2879725"/>
          <p14:tracePt t="49915" x="6415088" y="2879725"/>
          <p14:tracePt t="49932" x="6496050" y="2808288"/>
          <p14:tracePt t="49948" x="6526213" y="2747963"/>
          <p14:tracePt t="49965" x="6559550" y="2616200"/>
          <p14:tracePt t="49982" x="6589713" y="2522538"/>
          <p14:tracePt t="49999" x="6589713" y="2433638"/>
          <p14:tracePt t="50002" x="6589713" y="2403475"/>
          <p14:tracePt t="50019" x="6577013" y="2357438"/>
          <p14:tracePt t="50032" x="6546850" y="2327275"/>
          <p14:tracePt t="50035" x="6478588" y="2292350"/>
          <p14:tracePt t="50049" x="6381750" y="2228850"/>
          <p14:tracePt t="50065" x="6248400" y="2195513"/>
          <p14:tracePt t="50082" x="5984875" y="2114550"/>
          <p14:tracePt t="50099" x="5611813" y="2071688"/>
          <p14:tracePt t="50114" x="5133975" y="2071688"/>
          <p14:tracePt t="50132" x="4654550" y="2071688"/>
          <p14:tracePt t="50149" x="4313238" y="2071688"/>
          <p14:tracePt t="50165" x="3956050" y="2200275"/>
          <p14:tracePt t="50182" x="3743325" y="2413000"/>
          <p14:tracePt t="50185" x="3641725" y="2514600"/>
          <p14:tracePt t="50198" x="3578225" y="2641600"/>
          <p14:tracePt t="50201" x="3556000" y="2760663"/>
          <p14:tracePt t="50215" x="3517900" y="2879725"/>
          <p14:tracePt t="50218" x="3517900" y="3054350"/>
          <p14:tracePt t="50231" x="3517900" y="3117850"/>
          <p14:tracePt t="50235" x="3517900" y="3182938"/>
          <p14:tracePt t="50248" x="3530600" y="3224213"/>
          <p14:tracePt t="50251" x="3578225" y="3276600"/>
          <p14:tracePt t="50266" x="3616325" y="3314700"/>
          <p14:tracePt t="50283" x="3671888" y="3314700"/>
          <p14:tracePt t="50298" x="3760788" y="3314700"/>
          <p14:tracePt t="50314" x="4087813" y="3314700"/>
          <p14:tracePt t="50332" x="4568825" y="3271838"/>
          <p14:tracePt t="50348" x="5151438" y="3127375"/>
          <p14:tracePt t="50365" x="5645150" y="2940050"/>
          <p14:tracePt t="50381" x="6035675" y="2705100"/>
          <p14:tracePt t="50398" x="6189663" y="2573338"/>
          <p14:tracePt t="50402" x="6223000" y="2505075"/>
          <p14:tracePt t="50415" x="6257925" y="2433638"/>
          <p14:tracePt t="50418" x="6257925" y="2408238"/>
          <p14:tracePt t="50431" x="6291263" y="2339975"/>
          <p14:tracePt t="50449" x="6291263" y="2246313"/>
          <p14:tracePt t="50466" x="6240463" y="2127250"/>
          <p14:tracePt t="50483" x="5959475" y="1978025"/>
          <p14:tracePt t="50498" x="5627688" y="1825625"/>
          <p14:tracePt t="50515" x="5219700" y="1684338"/>
          <p14:tracePt t="50532" x="4867275" y="1600200"/>
          <p14:tracePt t="50547" x="4522788" y="1600200"/>
          <p14:tracePt t="50565" x="4181475" y="1600200"/>
          <p14:tracePt t="50580" x="3819525" y="1774825"/>
          <p14:tracePt t="50598" x="3484563" y="2000250"/>
          <p14:tracePt t="50601" x="3317875" y="2185988"/>
          <p14:tracePt t="50616" x="3206750" y="2344738"/>
          <p14:tracePt t="50619" x="3114675" y="2578100"/>
          <p14:tracePt t="50631" x="3024188" y="2757488"/>
          <p14:tracePt t="50634" x="3024188" y="2986088"/>
          <p14:tracePt t="50648" x="3024188" y="3211513"/>
          <p14:tracePt t="50651" x="3024188" y="3436938"/>
          <p14:tracePt t="50666" x="3228975" y="3824288"/>
          <p14:tracePt t="50682" x="3543300" y="4097338"/>
          <p14:tracePt t="50700" x="3951288" y="4191000"/>
          <p14:tracePt t="50715" x="4462463" y="4237038"/>
          <p14:tracePt t="50731" x="4999038" y="4237038"/>
          <p14:tracePt t="50748" x="5534025" y="4194175"/>
          <p14:tracePt t="50765" x="5900738" y="3960813"/>
          <p14:tracePt t="50782" x="6159500" y="3790950"/>
          <p14:tracePt t="50785" x="6291263" y="3659188"/>
          <p14:tracePt t="50798" x="6354763" y="3509963"/>
          <p14:tracePt t="50814" x="6488113" y="3203575"/>
          <p14:tracePt t="50831" x="6529388" y="2859088"/>
          <p14:tracePt t="50835" x="6529388" y="2744788"/>
          <p14:tracePt t="50848" x="6529388" y="2679700"/>
          <p14:tracePt t="50851" x="6529388" y="2616200"/>
          <p14:tracePt t="50865" x="6457950" y="2535238"/>
          <p14:tracePt t="50883" x="6321425" y="2501900"/>
          <p14:tracePt t="50898" x="6040438" y="2501900"/>
          <p14:tracePt t="50914" x="5756275" y="2501900"/>
          <p14:tracePt t="50932" x="5146675" y="2697163"/>
          <p14:tracePt t="50949" x="4725988" y="2930525"/>
          <p14:tracePt t="50965" x="4487863" y="3165475"/>
          <p14:tracePt t="50982" x="4411663" y="3271838"/>
          <p14:tracePt t="50985" x="4411663" y="3335338"/>
          <p14:tracePt t="51011" x="4454525" y="3352800"/>
          <p14:tracePt t="51019" x="4500563" y="3352800"/>
          <p14:tracePt t="51031" x="4629150" y="3352800"/>
          <p14:tracePt t="51035" x="4799013" y="3352800"/>
          <p14:tracePt t="51048" x="4921250" y="3314700"/>
          <p14:tracePt t="51051" x="5105400" y="3224213"/>
          <p14:tracePt t="51065" x="5518150" y="3036888"/>
          <p14:tracePt t="51082" x="5857875" y="2836863"/>
          <p14:tracePt t="51098" x="5921375" y="2740025"/>
          <p14:tracePt t="51114" x="5951538" y="2646363"/>
          <p14:tracePt t="51131" x="5951538" y="2620963"/>
          <p14:tracePt t="51155" x="5943600" y="2608263"/>
          <p14:tracePt t="51170" x="5916613" y="2608263"/>
          <p14:tracePt t="51182" x="5891213" y="2608263"/>
          <p14:tracePt t="51198" x="5764213" y="2608263"/>
          <p14:tracePt t="51201" x="5700713" y="2608263"/>
          <p14:tracePt t="51215" x="5670550" y="2608263"/>
          <p14:tracePt t="51218" x="5624513" y="2620963"/>
          <p14:tracePt t="51232" x="5614988" y="2633663"/>
          <p14:tracePt t="51234" x="5602288" y="2646363"/>
          <p14:tracePt t="51259" x="5602288" y="2671763"/>
          <p14:tracePt t="51331" x="5602288" y="2697163"/>
          <p14:tracePt t="161163" x="5602288" y="2727325"/>
          <p14:tracePt t="161291" x="5611813" y="2735263"/>
          <p14:tracePt t="161306" x="5665788" y="2735263"/>
          <p14:tracePt t="161339" x="5691188" y="2735263"/>
          <p14:tracePt t="161354" x="5738813" y="2727325"/>
          <p14:tracePt t="161362" x="5768975" y="2697163"/>
          <p14:tracePt t="161375" x="5781675" y="2684463"/>
          <p14:tracePt t="161378" x="5822950" y="2667000"/>
          <p14:tracePt t="161392" x="5837238" y="2659063"/>
          <p14:tracePt t="161395" x="5862638" y="2628900"/>
          <p14:tracePt t="161409" x="5956300" y="2595563"/>
          <p14:tracePt t="161425" x="5989638" y="2565400"/>
          <p14:tracePt t="161442" x="6027738" y="2552700"/>
          <p14:tracePt t="161461" x="6040438" y="2540000"/>
          <p14:tracePt t="161475" x="6049963" y="2532063"/>
          <p14:tracePt t="161506" x="6062663" y="2519363"/>
          <p14:tracePt t="161651" x="6075363" y="2527300"/>
          <p14:tracePt t="161659" x="6065838" y="2535238"/>
          <p14:tracePt t="161676" x="6027738" y="2552700"/>
          <p14:tracePt t="161692" x="6015038" y="2565400"/>
          <p14:tracePt t="161709" x="5929313" y="2565400"/>
          <p14:tracePt t="161726" x="5802313" y="2565400"/>
          <p14:tracePt t="161742" x="5713413" y="2565400"/>
          <p14:tracePt t="161758" x="5584825" y="2565400"/>
          <p14:tracePt t="161762" x="5559425" y="2565400"/>
          <p14:tracePt t="161776" x="5530850" y="2565400"/>
          <p14:tracePt t="161858" x="5505450" y="2565400"/>
          <p14:tracePt t="161906" x="5475288" y="2565400"/>
          <p14:tracePt t="161914" x="5445125" y="2535238"/>
          <p14:tracePt t="161925" x="5399088" y="2522538"/>
          <p14:tracePt t="161942" x="5318125" y="2476500"/>
          <p14:tracePt t="161945" x="5292725" y="2451100"/>
          <p14:tracePt t="161958" x="5202238" y="2428875"/>
          <p14:tracePt t="161962" x="5194300" y="2420938"/>
          <p14:tracePt t="161975" x="5164138" y="2390775"/>
          <p14:tracePt t="161992" x="5133975" y="2360613"/>
          <p14:tracePt t="161995" x="5087938" y="2314575"/>
          <p14:tracePt t="162009" x="4964113" y="2263775"/>
          <p14:tracePt t="162026" x="4938713" y="2238375"/>
          <p14:tracePt t="162042" x="4926013" y="2228850"/>
          <p14:tracePt t="162123" x="4926013" y="2203450"/>
          <p14:tracePt t="162130" x="4926013" y="2173288"/>
          <p14:tracePt t="162147" x="4926013" y="2147888"/>
          <p14:tracePt t="162158" x="4926013" y="2101850"/>
          <p14:tracePt t="162161" x="4926013" y="2089150"/>
          <p14:tracePt t="162175" x="4926013" y="2063750"/>
          <p14:tracePt t="162192" x="4926013" y="2038350"/>
          <p14:tracePt t="162195" x="4926013" y="2025650"/>
          <p14:tracePt t="162209" x="4946650" y="1987550"/>
          <p14:tracePt t="162225" x="4986338" y="1947863"/>
          <p14:tracePt t="162241" x="5032375" y="1889125"/>
          <p14:tracePt t="162259" x="5113338" y="1782763"/>
          <p14:tracePt t="162275" x="5207000" y="1747838"/>
          <p14:tracePt t="162292" x="5270500" y="1689100"/>
          <p14:tracePt t="162308" x="5368925" y="1625600"/>
          <p14:tracePt t="162326" x="5427663" y="1595438"/>
          <p14:tracePt t="162342" x="5478463" y="1570038"/>
          <p14:tracePt t="162345" x="5508625" y="1570038"/>
          <p14:tracePt t="162358" x="5534025" y="1570038"/>
          <p14:tracePt t="162375" x="5589588" y="1570038"/>
          <p14:tracePt t="162378" x="5614988" y="1570038"/>
          <p14:tracePt t="162395" x="5678488" y="1570038"/>
          <p14:tracePt t="162408" x="5703888" y="1570038"/>
          <p14:tracePt t="162411" x="5768975" y="1570038"/>
          <p14:tracePt t="162426" x="5883275" y="1570038"/>
          <p14:tracePt t="162442" x="6088063" y="1570038"/>
          <p14:tracePt t="162460" x="6316663" y="1570038"/>
          <p14:tracePt t="162475" x="6529388" y="1603375"/>
          <p14:tracePt t="162492" x="6678613" y="1603375"/>
          <p14:tracePt t="162508" x="6734175" y="1603375"/>
          <p14:tracePt t="162525" x="6746875" y="1612900"/>
          <p14:tracePt t="162571" x="6759575" y="1625600"/>
          <p14:tracePt t="162586" x="6784975" y="1625600"/>
          <p14:tracePt t="162594" x="6815138" y="1600200"/>
          <p14:tracePt t="162610" x="6845300" y="1600200"/>
          <p14:tracePt t="162634" x="6870700" y="1600200"/>
          <p14:tracePt t="162650" x="6899275" y="1625600"/>
          <p14:tracePt t="162666" x="6929438" y="1654175"/>
          <p14:tracePt t="162682" x="6959600" y="1689100"/>
          <p14:tracePt t="162692" x="7010400" y="1735138"/>
          <p14:tracePt t="162709" x="7040563" y="1765300"/>
          <p14:tracePt t="162725" x="7070725" y="1858963"/>
          <p14:tracePt t="162742" x="7086600" y="1906588"/>
          <p14:tracePt t="162745" x="7099300" y="1919288"/>
          <p14:tracePt t="162757" x="7099300" y="1944688"/>
          <p14:tracePt t="162776" x="7129463" y="1973263"/>
          <p14:tracePt t="162779" x="7129463" y="2038350"/>
          <p14:tracePt t="162792" x="7129463" y="2066925"/>
          <p14:tracePt t="162794" x="7142163" y="2114550"/>
          <p14:tracePt t="162808" x="7154863" y="2122488"/>
          <p14:tracePt t="162826" x="7154863" y="2178050"/>
          <p14:tracePt t="162844" x="7180263" y="2203450"/>
          <p14:tracePt t="162858" x="7180263" y="2228850"/>
          <p14:tracePt t="162874" x="7180263" y="2254250"/>
          <p14:tracePt t="162891" x="7180263" y="2309813"/>
          <p14:tracePt t="162907" x="7180263" y="2335213"/>
          <p14:tracePt t="162924" x="7180263" y="2365375"/>
          <p14:tracePt t="162941" x="7124700" y="2425700"/>
          <p14:tracePt t="162958" x="7108825" y="2497138"/>
          <p14:tracePt t="162974" x="7083425" y="2586038"/>
          <p14:tracePt t="162978" x="7070725" y="2598738"/>
          <p14:tracePt t="162992" x="7053263" y="2641600"/>
          <p14:tracePt t="162995" x="7005638" y="2689225"/>
          <p14:tracePt t="163008" x="6992938" y="2701925"/>
          <p14:tracePt t="163010" x="6980238" y="2727325"/>
          <p14:tracePt t="163026" x="6916738" y="2811463"/>
          <p14:tracePt t="163042" x="6845300" y="2851150"/>
          <p14:tracePt t="163060" x="6789738" y="2879725"/>
          <p14:tracePt t="163075" x="6691313" y="2914650"/>
          <p14:tracePt t="163091" x="6597650" y="2947988"/>
          <p14:tracePt t="163108" x="6394450" y="2986088"/>
          <p14:tracePt t="163124" x="6022975" y="2986088"/>
          <p14:tracePt t="163141" x="5683250" y="2986088"/>
          <p14:tracePt t="163158" x="5313363" y="2986088"/>
          <p14:tracePt t="163174" x="5113338" y="2986088"/>
          <p14:tracePt t="163191" x="5019675" y="2986088"/>
          <p14:tracePt t="163211" x="4994275" y="2986088"/>
          <p14:tracePt t="163226" x="4981575" y="2982913"/>
          <p14:tracePt t="163244" x="4930775" y="2957513"/>
          <p14:tracePt t="163259" x="4738688" y="2879725"/>
          <p14:tracePt t="163275" x="4543425" y="2803525"/>
          <p14:tracePt t="163292" x="4318000" y="2659063"/>
          <p14:tracePt t="163309" x="4067175" y="2535238"/>
          <p14:tracePt t="163325" x="3913188" y="2382838"/>
          <p14:tracePt t="163342" x="3849688" y="2319338"/>
          <p14:tracePt t="163359" x="3811588" y="2279650"/>
          <p14:tracePt t="163361" x="3811588" y="2254250"/>
          <p14:tracePt t="163375" x="3811588" y="2190750"/>
          <p14:tracePt t="163378" x="3798888" y="2144713"/>
          <p14:tracePt t="163392" x="3781425" y="2097088"/>
          <p14:tracePt t="163395" x="3748088" y="2028825"/>
          <p14:tracePt t="163408" x="3748088" y="1965325"/>
          <p14:tracePt t="163411" x="3748088" y="1939925"/>
          <p14:tracePt t="163425" x="3748088" y="1884363"/>
          <p14:tracePt t="163444" x="3748088" y="1828800"/>
          <p14:tracePt t="163458" x="3748088" y="1739900"/>
          <p14:tracePt t="163476" x="3778250" y="1671638"/>
          <p14:tracePt t="163492" x="3836988" y="1608138"/>
          <p14:tracePt t="163508" x="3917950" y="1527175"/>
          <p14:tracePt t="163525" x="4037013" y="1446213"/>
          <p14:tracePt t="163542" x="4198938" y="1387475"/>
          <p14:tracePt t="163545" x="4310063" y="1349375"/>
          <p14:tracePt t="163557" x="4432300" y="1306513"/>
          <p14:tracePt t="163574" x="4654550" y="1268413"/>
          <p14:tracePt t="163577" x="4768850" y="1268413"/>
          <p14:tracePt t="163591" x="4938713" y="1268413"/>
          <p14:tracePt t="163594" x="5138738" y="1268413"/>
          <p14:tracePt t="163607" x="5338763" y="1268413"/>
          <p14:tracePt t="163610" x="5564188" y="1268413"/>
          <p14:tracePt t="163624" x="5845175" y="1268413"/>
          <p14:tracePt t="163627" x="6015038" y="1268413"/>
          <p14:tracePt t="163643" x="6440488" y="1268413"/>
          <p14:tracePt t="163660" x="6759575" y="1309688"/>
          <p14:tracePt t="163675" x="6967538" y="1349375"/>
          <p14:tracePt t="163691" x="7129463" y="1387475"/>
          <p14:tracePt t="163708" x="7151688" y="1412875"/>
          <p14:tracePt t="163747" x="7164388" y="1425575"/>
          <p14:tracePt t="163771" x="7164388" y="1450975"/>
          <p14:tracePt t="163778" x="7164388" y="1476375"/>
          <p14:tracePt t="163792" x="7154863" y="1489075"/>
          <p14:tracePt t="163795" x="7142163" y="1501775"/>
          <p14:tracePt t="163808" x="7142163" y="1527175"/>
          <p14:tracePt t="163811" x="7112000" y="1574800"/>
          <p14:tracePt t="163825" x="7112000" y="1612900"/>
          <p14:tracePt t="163842" x="7048500" y="1709738"/>
          <p14:tracePt t="163860" x="7002463" y="1787525"/>
          <p14:tracePt t="163874" x="6964363" y="1828800"/>
          <p14:tracePt t="163892" x="6883400" y="1906588"/>
          <p14:tracePt t="163908" x="6746875" y="1973263"/>
          <p14:tracePt t="163925" x="6546850" y="2063750"/>
          <p14:tracePt t="163942" x="6384925" y="2114550"/>
          <p14:tracePt t="163958" x="6275388" y="2132013"/>
          <p14:tracePt t="163976" x="6227763" y="2165350"/>
          <p14:tracePt t="164058" x="6215063" y="2165350"/>
          <p14:tracePt t="164066" x="6189663" y="2165350"/>
          <p14:tracePt t="164077" x="6164263" y="2165350"/>
          <p14:tracePt t="164091" x="6096000" y="2195513"/>
          <p14:tracePt t="164108" x="5926138" y="2195513"/>
          <p14:tracePt t="164125" x="5688013" y="2238375"/>
          <p14:tracePt t="164142" x="5508625" y="2276475"/>
          <p14:tracePt t="164145" x="5445125" y="2276475"/>
          <p14:tracePt t="164159" x="5419725" y="2276475"/>
          <p14:tracePt t="164161" x="5372100" y="2292350"/>
          <p14:tracePt t="164435" x="5359400" y="2284413"/>
          <p14:tracePt t="164491" x="5334000" y="2254250"/>
          <p14:tracePt t="164498" x="5287963" y="2241550"/>
          <p14:tracePt t="164508" x="5275263" y="2228850"/>
          <p14:tracePt t="164525" x="5219700" y="2203450"/>
          <p14:tracePt t="164542" x="5146675" y="2160588"/>
          <p14:tracePt t="164545" x="5118100" y="2127250"/>
          <p14:tracePt t="164558" x="5105400" y="2119313"/>
          <p14:tracePt t="164576" x="5049838" y="2093913"/>
          <p14:tracePt t="164579" x="5024438" y="2063750"/>
          <p14:tracePt t="164593" x="4994275" y="2033588"/>
          <p14:tracePt t="164595" x="4964113" y="2033588"/>
          <p14:tracePt t="164608" x="4956175" y="2020888"/>
          <p14:tracePt t="164624" x="4943475" y="2008188"/>
          <p14:tracePt t="164842" x="4918075" y="2008188"/>
          <p14:tracePt t="164850" x="4887913" y="2008188"/>
          <p14:tracePt t="164866" x="4840288" y="2054225"/>
          <p14:tracePt t="164875" x="4840288" y="2079625"/>
          <p14:tracePt t="164891" x="4811713" y="2109788"/>
          <p14:tracePt t="164908" x="4811713" y="2139950"/>
          <p14:tracePt t="164924" x="4794250" y="2185988"/>
          <p14:tracePt t="164941" x="4768850" y="2238375"/>
          <p14:tracePt t="164963" x="4756150" y="2251075"/>
          <p14:tracePt t="165139" x="4756150" y="2276475"/>
          <p14:tracePt t="165698" x="4799013" y="2292350"/>
          <p14:tracePt t="165723" x="4827588" y="2266950"/>
          <p14:tracePt t="165730" x="4857750" y="2266950"/>
          <p14:tracePt t="165742" x="4867275" y="2254250"/>
          <p14:tracePt t="165745" x="4879975" y="2241550"/>
          <p14:tracePt t="165763" x="4921250" y="2228850"/>
          <p14:tracePt t="165779" x="4933950" y="2216150"/>
          <p14:tracePt t="165851" x="4960938" y="2216150"/>
          <p14:tracePt t="166019" x="4938713" y="2216150"/>
          <p14:tracePt t="166035" x="4905375" y="2241550"/>
          <p14:tracePt t="166042" x="4879975" y="2241550"/>
          <p14:tracePt t="166059" x="4840288" y="2279650"/>
          <p14:tracePt t="166075" x="4683125" y="2297113"/>
          <p14:tracePt t="166091" x="4419600" y="2339975"/>
          <p14:tracePt t="166109" x="4254500" y="2373313"/>
          <p14:tracePt t="166126" x="3986213" y="2373313"/>
          <p14:tracePt t="166142" x="3751263" y="2373313"/>
          <p14:tracePt t="166145" x="3722688" y="2373313"/>
          <p14:tracePt t="166158" x="3692525" y="2408238"/>
          <p14:tracePt t="166174" x="3581400" y="2420938"/>
          <p14:tracePt t="166178" x="3556000" y="2438400"/>
          <p14:tracePt t="166192" x="3509963" y="2438400"/>
          <p14:tracePt t="166194" x="3441700" y="2471738"/>
          <p14:tracePt t="166209" x="3254375" y="2505075"/>
          <p14:tracePt t="166224" x="3190875" y="2505075"/>
          <p14:tracePt t="166226" x="3122613" y="2540000"/>
          <p14:tracePt t="166243" x="3028950" y="2573338"/>
          <p14:tracePt t="166260" x="2935288" y="2608263"/>
          <p14:tracePt t="166275" x="2909888" y="2628900"/>
          <p14:tracePt t="166292" x="2884488" y="2659063"/>
          <p14:tracePt t="166314" x="2871788" y="2671763"/>
          <p14:tracePt t="166325" x="2859088" y="2684463"/>
          <p14:tracePt t="166355" x="2846388" y="2692400"/>
          <p14:tracePt t="166371" x="2846388" y="2717800"/>
          <p14:tracePt t="166379" x="2846388" y="2747963"/>
          <p14:tracePt t="166392" x="2833688" y="2760663"/>
          <p14:tracePt t="166395" x="2820988" y="2770188"/>
          <p14:tracePt t="166408" x="2811463" y="2782888"/>
          <p14:tracePt t="166411" x="2798763" y="2795588"/>
          <p14:tracePt t="166425" x="2755900" y="2833688"/>
          <p14:tracePt t="166441" x="2714625" y="2851150"/>
          <p14:tracePt t="166458" x="2611438" y="2914650"/>
          <p14:tracePt t="166476" x="2565400" y="2930525"/>
          <p14:tracePt t="166491" x="2471738" y="2960688"/>
          <p14:tracePt t="166508" x="2339975" y="2995613"/>
          <p14:tracePt t="166525" x="2314575" y="2995613"/>
          <p14:tracePt t="166542" x="2276475" y="3008313"/>
          <p14:tracePt t="166545" x="2263775" y="3021013"/>
          <p14:tracePt t="166559" x="2238375" y="3021013"/>
          <p14:tracePt t="166579" x="2211388" y="3021013"/>
          <p14:tracePt t="166593" x="2182813" y="3021013"/>
          <p14:tracePt t="166595" x="2157413" y="3021013"/>
          <p14:tracePt t="166608" x="2127250" y="3021013"/>
          <p14:tracePt t="166626" x="2076450" y="3021013"/>
          <p14:tracePt t="166642" x="1982788" y="3021013"/>
          <p14:tracePt t="166659" x="1957388" y="3021013"/>
          <p14:tracePt t="166674" x="1863725" y="3021013"/>
          <p14:tracePt t="166691" x="1838325" y="3021013"/>
          <p14:tracePt t="166818" x="1858963" y="3021013"/>
          <p14:tracePt t="166842" x="1889125" y="3021013"/>
          <p14:tracePt t="166859" x="1914525" y="3021013"/>
          <p14:tracePt t="166876" x="1944688" y="3021013"/>
          <p14:tracePt t="166890" x="1970088" y="3021013"/>
          <p14:tracePt t="166906" x="1995488" y="3021013"/>
          <p14:tracePt t="166914" x="2025650" y="3021013"/>
          <p14:tracePt t="166930" x="2051050" y="3021013"/>
          <p14:tracePt t="166941" x="2079625" y="3021013"/>
          <p14:tracePt t="166958" x="2152650" y="3008313"/>
          <p14:tracePt t="166975" x="2165350" y="2995613"/>
          <p14:tracePt t="166978" x="2190750" y="2995613"/>
          <p14:tracePt t="167035" x="2216150" y="2995613"/>
          <p14:tracePt t="167041" x="2228850" y="2982913"/>
          <p14:tracePt t="167091" x="2241550" y="2970213"/>
          <p14:tracePt t="167131" x="2266950" y="2970213"/>
          <p14:tracePt t="167162" x="2292350" y="2970213"/>
          <p14:tracePt t="167210" x="2322513" y="2970213"/>
          <p14:tracePt t="167235" x="2347913" y="2970213"/>
          <p14:tracePt t="167241" x="2378075" y="2970213"/>
          <p14:tracePt t="167251" x="2403475" y="2970213"/>
          <p14:tracePt t="167266" x="2428875" y="2970213"/>
          <p14:tracePt t="167276" x="2459038" y="2970213"/>
          <p14:tracePt t="167291" x="2547938" y="2970213"/>
          <p14:tracePt t="167308" x="2578100" y="2970213"/>
          <p14:tracePt t="167347" x="2603500" y="2970213"/>
          <p14:tracePt t="167371" x="2628900" y="2970213"/>
          <p14:tracePt t="167378" x="2662238" y="2998788"/>
          <p14:tracePt t="167391" x="2689225" y="2998788"/>
          <p14:tracePt t="167395" x="2752725" y="2998788"/>
          <p14:tracePt t="167408" x="2782888" y="3028950"/>
          <p14:tracePt t="167411" x="2808288" y="3028950"/>
          <p14:tracePt t="167426" x="2884488" y="3041650"/>
          <p14:tracePt t="167441" x="2922588" y="3054350"/>
          <p14:tracePt t="167458" x="2947988" y="3054350"/>
          <p14:tracePt t="167475" x="3008313" y="3084513"/>
          <p14:tracePt t="167490" x="3071813" y="3084513"/>
          <p14:tracePt t="167508" x="3160713" y="3084513"/>
          <p14:tracePt t="167525" x="3216275" y="3084513"/>
          <p14:tracePt t="167541" x="3305175" y="3084513"/>
          <p14:tracePt t="167594" x="3330575" y="3084513"/>
          <p14:tracePt t="167602" x="3360738" y="3084513"/>
          <p14:tracePt t="167611" x="3386138" y="3084513"/>
          <p14:tracePt t="167624" x="3433763" y="3101975"/>
          <p14:tracePt t="167674" x="3446463" y="3114675"/>
          <p14:tracePt t="167682" x="3471863" y="3114675"/>
          <p14:tracePt t="167691" x="3500438" y="3114675"/>
          <p14:tracePt t="167707" x="3552825" y="3114675"/>
          <p14:tracePt t="167724" x="3581400" y="3114675"/>
          <p14:tracePt t="167995" x="3606800" y="3114675"/>
          <p14:tracePt t="168011" x="3636963" y="3114675"/>
          <p14:tracePt t="168018" x="3662363" y="3114675"/>
          <p14:tracePt t="168026" x="3687763" y="3114675"/>
          <p14:tracePt t="168043" x="3748088" y="3089275"/>
          <p14:tracePt t="168162" x="3722688" y="3089275"/>
          <p14:tracePt t="168170" x="3659188" y="3089275"/>
          <p14:tracePt t="168179" x="3598863" y="3089275"/>
          <p14:tracePt t="168192" x="3568700" y="3089275"/>
          <p14:tracePt t="168195" x="3543300" y="3089275"/>
          <p14:tracePt t="168208" x="3513138" y="3089275"/>
          <p14:tracePt t="168274" x="3573463" y="3089275"/>
          <p14:tracePt t="168282" x="3636963" y="3089275"/>
          <p14:tracePt t="168291" x="3794125" y="3122613"/>
          <p14:tracePt t="168308" x="4224338" y="3170238"/>
          <p14:tracePt t="168325" x="4538663" y="3170238"/>
          <p14:tracePt t="168341" x="4718050" y="3170238"/>
          <p14:tracePt t="168358" x="4743450" y="3170238"/>
          <p14:tracePt t="168443" x="4721225" y="3170238"/>
          <p14:tracePt t="168450" x="4637088" y="3170238"/>
          <p14:tracePt t="168458" x="4548188" y="3170238"/>
          <p14:tracePt t="168475" x="4419600" y="3170238"/>
          <p14:tracePt t="168491" x="4330700" y="3170238"/>
          <p14:tracePt t="168508" x="4275138" y="3170238"/>
          <p14:tracePt t="168715" x="4249738" y="3170238"/>
          <p14:tracePt t="168731" x="4219575" y="3170238"/>
          <p14:tracePt t="168738" x="4156075" y="3170238"/>
          <p14:tracePt t="168754" x="4113213" y="3155950"/>
          <p14:tracePt t="168770" x="4100513" y="3143250"/>
          <p14:tracePt t="171010" x="4122738" y="3143250"/>
          <p14:tracePt t="171018" x="4189413" y="3109913"/>
          <p14:tracePt t="171026" x="4254500" y="3109913"/>
          <p14:tracePt t="171042" x="4386263" y="3076575"/>
          <p14:tracePt t="171058" x="4492625" y="3076575"/>
          <p14:tracePt t="171074" x="4564063" y="3076575"/>
          <p14:tracePt t="171091" x="4654550" y="3059113"/>
          <p14:tracePt t="171107" x="4692650" y="3046413"/>
          <p14:tracePt t="171124" x="4718050" y="3046413"/>
          <p14:tracePt t="171141" x="4743450" y="3046413"/>
          <p14:tracePt t="171158" x="4802188" y="3016250"/>
          <p14:tracePt t="171174" x="4827588" y="3016250"/>
          <p14:tracePt t="171177" x="4857750" y="3016250"/>
          <p14:tracePt t="171191" x="4887913" y="2986088"/>
          <p14:tracePt t="171194" x="4951413" y="2986088"/>
          <p14:tracePt t="171208" x="4976813" y="2986088"/>
          <p14:tracePt t="171211" x="5006975" y="2957513"/>
          <p14:tracePt t="171226" x="5067300" y="2927350"/>
          <p14:tracePt t="171242" x="5126038" y="2897188"/>
          <p14:tracePt t="171259" x="5176838" y="2871788"/>
          <p14:tracePt t="171275" x="5232400" y="2846388"/>
          <p14:tracePt t="171611" x="5211763" y="2846388"/>
          <p14:tracePt t="171651" x="5186363" y="2846388"/>
          <p14:tracePt t="171691" x="5156200" y="2846388"/>
          <p14:tracePt t="171706" x="5130800" y="2846388"/>
          <p14:tracePt t="171731" x="5100638" y="2846388"/>
          <p14:tracePt t="171738" x="5037138" y="2846388"/>
          <p14:tracePt t="171755" x="4973638" y="2846388"/>
          <p14:tracePt t="171763" x="4946650" y="2846388"/>
          <p14:tracePt t="171775" x="4921250" y="2846388"/>
          <p14:tracePt t="171778" x="4857750" y="2846388"/>
          <p14:tracePt t="171791" x="4811713" y="2859088"/>
          <p14:tracePt t="171794" x="4764088" y="2871788"/>
          <p14:tracePt t="171807" x="4713288" y="2905125"/>
          <p14:tracePt t="171810" x="4667250" y="2935288"/>
          <p14:tracePt t="171824" x="4619625" y="2952750"/>
          <p14:tracePt t="171841" x="4606925" y="2965450"/>
          <p14:tracePt t="172603" x="4598988" y="2978150"/>
          <p14:tracePt t="172619" x="4598988" y="3033713"/>
          <p14:tracePt t="172625" x="4598988" y="3059113"/>
          <p14:tracePt t="172642" x="4573588" y="3084513"/>
          <p14:tracePt t="172660" x="4573588" y="3122613"/>
          <p14:tracePt t="172883" x="4606925" y="3122613"/>
          <p14:tracePt t="172890" x="4654550" y="3109913"/>
          <p14:tracePt t="172905" x="4667250" y="3097213"/>
          <p14:tracePt t="172914" x="4692650" y="3097213"/>
          <p14:tracePt t="172924" x="4705350" y="3084513"/>
          <p14:tracePt t="172940" x="4733925" y="3059113"/>
          <p14:tracePt t="173458" x="4733925" y="3033713"/>
          <p14:tracePt t="173883" x="4781550" y="3016250"/>
          <p14:tracePt t="173890" x="4806950" y="3016250"/>
          <p14:tracePt t="173906" x="4832350" y="3016250"/>
          <p14:tracePt t="173914" x="4862513" y="3016250"/>
          <p14:tracePt t="173924" x="4875213" y="3003550"/>
          <p14:tracePt t="173942" x="4900613" y="2978150"/>
          <p14:tracePt t="173958" x="4913313" y="2965450"/>
          <p14:tracePt t="174058" x="4938713" y="2935288"/>
          <p14:tracePt t="174066" x="4968875" y="2935288"/>
          <p14:tracePt t="174075" x="4994275" y="2935288"/>
          <p14:tracePt t="174090" x="5105400" y="2922588"/>
          <p14:tracePt t="174107" x="5143500" y="2909888"/>
          <p14:tracePt t="174124" x="5275263" y="2876550"/>
          <p14:tracePt t="174140" x="5334000" y="2846388"/>
          <p14:tracePt t="174158" x="5424488" y="2846388"/>
          <p14:tracePt t="174161" x="5449888" y="2846388"/>
          <p14:tracePt t="174174" x="5513388" y="2846388"/>
          <p14:tracePt t="174178" x="5538788" y="2846388"/>
          <p14:tracePt t="174190" x="5584825" y="2833688"/>
          <p14:tracePt t="174193" x="5597525" y="2820988"/>
          <p14:tracePt t="174211" x="5624513" y="2820988"/>
          <p14:tracePt t="174224" x="5653088" y="2820988"/>
          <p14:tracePt t="174226" x="5678488" y="2820988"/>
          <p14:tracePt t="174241" x="5708650" y="2820988"/>
          <p14:tracePt t="174258" x="5734050" y="2820988"/>
          <p14:tracePt t="174275" x="5759450" y="2820988"/>
          <p14:tracePt t="174291" x="5819775" y="2820988"/>
          <p14:tracePt t="174308" x="5900738" y="2820988"/>
          <p14:tracePt t="174325" x="5994400" y="2820988"/>
          <p14:tracePt t="174341" x="6083300" y="2820988"/>
          <p14:tracePt t="174357" x="6172200" y="2820988"/>
          <p14:tracePt t="174375" x="6215063" y="2790825"/>
          <p14:tracePt t="174377" x="6227763" y="2790825"/>
          <p14:tracePt t="174395" x="6253163" y="2790825"/>
          <p14:tracePt t="174435" x="6265863" y="2778125"/>
          <p14:tracePt t="174442" x="6278563" y="2765425"/>
          <p14:tracePt t="174450" x="6303963" y="2765425"/>
          <p14:tracePt t="174459" x="6369050" y="2765425"/>
          <p14:tracePt t="174474" x="6457950" y="2765425"/>
          <p14:tracePt t="174491" x="6584950" y="2765425"/>
          <p14:tracePt t="174507" x="6713538" y="2765425"/>
          <p14:tracePt t="174524" x="6848475" y="2765425"/>
          <p14:tracePt t="174542" x="6904038" y="2765425"/>
          <p14:tracePt t="174558" x="6959600" y="2765425"/>
          <p14:tracePt t="174574" x="7010400" y="2765425"/>
          <p14:tracePt t="174577" x="7040563" y="2765425"/>
          <p14:tracePt t="174591" x="7104063" y="2765425"/>
          <p14:tracePt t="174594" x="7129463" y="2765425"/>
          <p14:tracePt t="174607" x="7154863" y="2765425"/>
          <p14:tracePt t="174610" x="7185025" y="2765425"/>
          <p14:tracePt t="174624" x="7210425" y="2765425"/>
          <p14:tracePt t="174628" x="7240588" y="2765425"/>
          <p14:tracePt t="174641" x="7253288" y="2752725"/>
          <p14:tracePt t="174657" x="7286625" y="2740025"/>
          <p14:tracePt t="174676" x="7342188" y="2740025"/>
          <p14:tracePt t="174691" x="7397750" y="2740025"/>
          <p14:tracePt t="174708" x="7486650" y="2740025"/>
          <p14:tracePt t="174724" x="7542213" y="2740025"/>
          <p14:tracePt t="174741" x="7572375" y="2740025"/>
          <p14:tracePt t="174763" x="7602538" y="2765425"/>
          <p14:tracePt t="174795" x="7615238" y="2778125"/>
          <p14:tracePt t="174818" x="7615238" y="2790825"/>
          <p14:tracePt t="174826" x="7615238" y="2803525"/>
          <p14:tracePt t="174883" x="7615238" y="2828925"/>
          <p14:tracePt t="174963" x="7615238" y="2854325"/>
          <p14:tracePt t="175019" x="7661275" y="2889250"/>
          <p14:tracePt t="175026" x="7691438" y="2901950"/>
          <p14:tracePt t="175034" x="7721600" y="2930525"/>
          <p14:tracePt t="175043" x="7747000" y="2930525"/>
          <p14:tracePt t="175060" x="7886700" y="3003550"/>
          <p14:tracePt t="175074" x="7980363" y="3036888"/>
          <p14:tracePt t="175091" x="8005763" y="3036888"/>
          <p14:tracePt t="175138" x="8035925" y="3036888"/>
          <p14:tracePt t="175163" x="8061325" y="3036888"/>
          <p14:tracePt t="175179" x="8086725" y="3036888"/>
          <p14:tracePt t="175202" x="8121650" y="3067050"/>
          <p14:tracePt t="175227" x="8147050" y="3067050"/>
          <p14:tracePt t="175234" x="8172450" y="3067050"/>
          <p14:tracePt t="175250" x="8201025" y="3067050"/>
          <p14:tracePt t="175259" x="8228013" y="3067050"/>
          <p14:tracePt t="175276" x="8256588" y="3067050"/>
          <p14:tracePt t="175291" x="8294688" y="3079750"/>
          <p14:tracePt t="175308" x="8307388" y="3089275"/>
          <p14:tracePt t="175339" x="8320088" y="3101975"/>
          <p14:tracePt t="175395" x="8307388" y="3143250"/>
          <p14:tracePt t="175426" x="8278813" y="3173413"/>
          <p14:tracePt t="175434" x="8253413" y="3173413"/>
          <p14:tracePt t="175442" x="8240713" y="3186113"/>
          <p14:tracePt t="175458" x="8228013" y="3198813"/>
          <p14:tracePt t="175474" x="8201025" y="3198813"/>
          <p14:tracePt t="175491" x="8112125" y="3198813"/>
          <p14:tracePt t="175508" x="8081963" y="3198813"/>
          <p14:tracePt t="175524" x="7950200" y="3233738"/>
          <p14:tracePt t="175541" x="7861300" y="3233738"/>
          <p14:tracePt t="175558" x="7805738" y="3233738"/>
          <p14:tracePt t="175575" x="7678738" y="3233738"/>
          <p14:tracePt t="175578" x="7653338" y="3233738"/>
          <p14:tracePt t="175590" x="7627938" y="3233738"/>
          <p14:tracePt t="175594" x="7491413" y="3271838"/>
          <p14:tracePt t="175607" x="7443788" y="3271838"/>
          <p14:tracePt t="175610" x="7380288" y="3271838"/>
          <p14:tracePt t="175623" x="7312025" y="3305175"/>
          <p14:tracePt t="175626" x="7227888" y="3305175"/>
          <p14:tracePt t="175641" x="6959600" y="3343275"/>
          <p14:tracePt t="175658" x="6619875" y="3343275"/>
          <p14:tracePt t="175674" x="6278563" y="3343275"/>
          <p14:tracePt t="175691" x="5853113" y="3343275"/>
          <p14:tracePt t="175707" x="5483225" y="3343275"/>
          <p14:tracePt t="175725" x="5062538" y="3343275"/>
          <p14:tracePt t="175741" x="4718050" y="3343275"/>
          <p14:tracePt t="175757" x="4462463" y="3343275"/>
          <p14:tracePt t="175774" x="4322763" y="3314700"/>
          <p14:tracePt t="175777" x="4254500" y="3279775"/>
          <p14:tracePt t="175791" x="4206875" y="3267075"/>
          <p14:tracePt t="175794" x="4160838" y="3249613"/>
          <p14:tracePt t="175808" x="4113213" y="3233738"/>
          <p14:tracePt t="175811" x="4100513" y="3224213"/>
          <p14:tracePt t="175824" x="4057650" y="3195638"/>
          <p14:tracePt t="175827" x="3994150" y="3178175"/>
          <p14:tracePt t="175842" x="3913188" y="3101975"/>
          <p14:tracePt t="175858" x="3743325" y="3003550"/>
          <p14:tracePt t="175876" x="3667125" y="2927350"/>
          <p14:tracePt t="175891" x="3525838" y="2854325"/>
          <p14:tracePt t="175907" x="3479800" y="2808288"/>
          <p14:tracePt t="175924" x="3479800" y="2778125"/>
          <p14:tracePt t="175941" x="3479800" y="2714625"/>
          <p14:tracePt t="175958" x="3479800" y="2689225"/>
          <p14:tracePt t="175974" x="3509963" y="2620963"/>
          <p14:tracePt t="175977" x="3540125" y="2590800"/>
          <p14:tracePt t="175991" x="3586163" y="2540000"/>
          <p14:tracePt t="175994" x="3679825" y="2522538"/>
          <p14:tracePt t="176008" x="3709988" y="2476500"/>
          <p14:tracePt t="176011" x="3760788" y="2441575"/>
          <p14:tracePt t="176024" x="3871913" y="2408238"/>
          <p14:tracePt t="176028" x="3994150" y="2365375"/>
          <p14:tracePt t="176042" x="4394200" y="2322513"/>
          <p14:tracePt t="176057" x="4857750" y="2228850"/>
          <p14:tracePt t="176074" x="5364163" y="2228850"/>
          <p14:tracePt t="176091" x="5815013" y="2228850"/>
          <p14:tracePt t="176107" x="6240463" y="2228850"/>
          <p14:tracePt t="176124" x="6554788" y="2228850"/>
          <p14:tracePt t="176141" x="6784975" y="2228850"/>
          <p14:tracePt t="176158" x="6946900" y="2241550"/>
          <p14:tracePt t="176175" x="6989763" y="2289175"/>
          <p14:tracePt t="176178" x="7035800" y="2301875"/>
          <p14:tracePt t="176194" x="7065963" y="2319338"/>
          <p14:tracePt t="176206" x="7096125" y="2332038"/>
          <p14:tracePt t="176210" x="7096125" y="2357438"/>
          <p14:tracePt t="176224" x="7142163" y="2408238"/>
          <p14:tracePt t="176226" x="7192963" y="2459038"/>
          <p14:tracePt t="176241" x="7223125" y="2570163"/>
          <p14:tracePt t="176258" x="7223125" y="2717800"/>
          <p14:tracePt t="176275" x="7261225" y="2947988"/>
          <p14:tracePt t="176290" x="7261225" y="3127375"/>
          <p14:tracePt t="176307" x="7167563" y="3330575"/>
          <p14:tracePt t="176324" x="6980238" y="3535363"/>
          <p14:tracePt t="176341" x="6848475" y="3687763"/>
          <p14:tracePt t="176358" x="6648450" y="3803650"/>
          <p14:tracePt t="176361" x="6580188" y="3836988"/>
          <p14:tracePt t="176374" x="6457950" y="3879850"/>
          <p14:tracePt t="176377" x="6384925" y="3914775"/>
          <p14:tracePt t="176390" x="6245225" y="3914775"/>
          <p14:tracePt t="176407" x="6032500" y="3952875"/>
          <p14:tracePt t="176410" x="5862638" y="3952875"/>
          <p14:tracePt t="176425" x="5738813" y="3994150"/>
          <p14:tracePt t="176428" x="5568950" y="3994150"/>
          <p14:tracePt t="176442" x="5283200" y="3994150"/>
          <p14:tracePt t="176457" x="4994275" y="3994150"/>
          <p14:tracePt t="176474" x="4814888" y="3994150"/>
          <p14:tracePt t="176491" x="4645025" y="3994150"/>
          <p14:tracePt t="176507" x="4589463" y="3994150"/>
          <p14:tracePt t="176525" x="4564063" y="3994150"/>
          <p14:tracePt t="176541" x="4538663" y="3994150"/>
          <p14:tracePt t="176579" x="4513263" y="3994150"/>
          <p14:tracePt t="176595" x="4487863" y="3994150"/>
          <p14:tracePt t="176602" x="4457700" y="3994150"/>
          <p14:tracePt t="176618" x="4432300" y="3994150"/>
          <p14:tracePt t="176627" x="4419600" y="3994150"/>
          <p14:tracePt t="176641" x="4406900" y="3994150"/>
          <p14:tracePt t="176739" x="4394200" y="3986213"/>
          <p14:tracePt t="176770" x="4386263" y="3973513"/>
          <p14:tracePt t="176819" x="4373563" y="3960813"/>
          <p14:tracePt t="176833" x="4373563" y="3935413"/>
          <p14:tracePt t="176842" x="4373563" y="3910013"/>
          <p14:tracePt t="176858" x="4373563" y="3884613"/>
          <p14:tracePt t="176875" x="4394200" y="3833813"/>
          <p14:tracePt t="176891" x="4394200" y="3778250"/>
          <p14:tracePt t="176908" x="4394200" y="3752850"/>
          <p14:tracePt t="176924" x="4394200" y="3722688"/>
          <p14:tracePt t="177083" x="4429125" y="3659188"/>
          <p14:tracePt t="177092" x="4441825" y="3646488"/>
          <p14:tracePt t="177098" x="4449763" y="3633788"/>
          <p14:tracePt t="177107" x="4462463" y="3621088"/>
          <p14:tracePt t="177124" x="4505325" y="3581400"/>
          <p14:tracePt t="177141" x="4564063" y="3517900"/>
          <p14:tracePt t="177158" x="4606925" y="3479800"/>
          <p14:tracePt t="177161" x="4649788" y="3433763"/>
          <p14:tracePt t="177174" x="4679950" y="3403600"/>
          <p14:tracePt t="177177" x="4692650" y="3395663"/>
          <p14:tracePt t="177192" x="4773613" y="3343275"/>
          <p14:tracePt t="177194" x="4802188" y="3314700"/>
          <p14:tracePt t="177207" x="4811713" y="3302000"/>
          <p14:tracePt t="177210" x="4854575" y="3276600"/>
          <p14:tracePt t="177224" x="4867275" y="3276600"/>
          <p14:tracePt t="177228" x="4895850" y="3246438"/>
          <p14:tracePt t="177242" x="4921250" y="3246438"/>
          <p14:tracePt t="177258" x="4981575" y="3221038"/>
          <p14:tracePt t="177274" x="5006975" y="3221038"/>
          <p14:tracePt t="177292" x="5040313" y="3221038"/>
          <p14:tracePt t="177307" x="5080000" y="3221038"/>
          <p14:tracePt t="177324" x="5143500" y="3221038"/>
          <p14:tracePt t="177341" x="5199063" y="3221038"/>
          <p14:tracePt t="177358" x="5287963" y="3221038"/>
          <p14:tracePt t="177374" x="5351463" y="3221038"/>
          <p14:tracePt t="177377" x="5381625" y="3221038"/>
          <p14:tracePt t="177391" x="5407025" y="3221038"/>
          <p14:tracePt t="177408" x="5470525" y="3221038"/>
          <p14:tracePt t="177424" x="5500688" y="3221038"/>
          <p14:tracePt t="177428" x="5526088" y="3221038"/>
          <p14:tracePt t="177442" x="5581650" y="3221038"/>
          <p14:tracePt t="177458" x="5607050" y="3221038"/>
          <p14:tracePt t="177476" x="5637213" y="3221038"/>
          <p14:tracePt t="177498" x="5645150" y="3228975"/>
          <p14:tracePt t="177594" x="5645150" y="3254375"/>
          <p14:tracePt t="177618" x="5645150" y="3279775"/>
          <p14:tracePt t="177634" x="5645150" y="3305175"/>
          <p14:tracePt t="177642" x="5645150" y="3335338"/>
          <p14:tracePt t="177650" x="5645150" y="3360738"/>
          <p14:tracePt t="177657" x="5637213" y="3408363"/>
          <p14:tracePt t="177674" x="5611813" y="3462338"/>
          <p14:tracePt t="177691" x="5568950" y="3502025"/>
          <p14:tracePt t="177708" x="5538788" y="3595688"/>
          <p14:tracePt t="177725" x="5505450" y="3692525"/>
          <p14:tracePt t="177741" x="5470525" y="3786188"/>
          <p14:tracePt t="177757" x="5437188" y="3884613"/>
          <p14:tracePt t="177774" x="5372100" y="3981450"/>
          <p14:tracePt t="177777" x="5338763" y="4049713"/>
          <p14:tracePt t="177790" x="5338763" y="4075113"/>
          <p14:tracePt t="177808" x="5338763" y="4105275"/>
          <p14:tracePt t="179371" x="5346700" y="4097338"/>
          <p14:tracePt t="179386" x="5372100" y="4097338"/>
          <p14:tracePt t="182003" x="5346700" y="4097338"/>
          <p14:tracePt t="182010" x="5305425" y="4079875"/>
          <p14:tracePt t="182025" x="5292725" y="4067175"/>
          <p14:tracePt t="182028" x="5265738" y="4067175"/>
          <p14:tracePt t="182043" x="5219700" y="4054475"/>
          <p14:tracePt t="182057" x="5219700" y="4024313"/>
          <p14:tracePt t="182074" x="5227638" y="3952875"/>
          <p14:tracePt t="182091" x="5419725" y="3875088"/>
          <p14:tracePt t="182106" x="5688013" y="3816350"/>
          <p14:tracePt t="182123" x="5849938" y="3760788"/>
          <p14:tracePt t="182140" x="5903913" y="3760788"/>
          <p14:tracePt t="182157" x="5997575" y="3760788"/>
          <p14:tracePt t="182175" x="6088063" y="3760788"/>
          <p14:tracePt t="182178" x="6100763" y="3748088"/>
          <p14:tracePt t="182191" x="6113463" y="3735388"/>
          <p14:tracePt t="182211" x="6138863" y="3735388"/>
          <p14:tracePt t="182331" x="6164263" y="3735388"/>
          <p14:tracePt t="182338" x="6194425" y="3735388"/>
          <p14:tracePt t="182346" x="6219825" y="3735388"/>
          <p14:tracePt t="182362" x="6232525" y="3727450"/>
          <p14:tracePt t="182506" x="6223000" y="3714750"/>
          <p14:tracePt t="182522" x="6197600" y="3714750"/>
          <p14:tracePt t="182538" x="6151563" y="3697288"/>
          <p14:tracePt t="182571" x="6138863" y="3684588"/>
          <p14:tracePt t="182890" x="6159500" y="3684588"/>
          <p14:tracePt t="182898" x="6291263" y="3684588"/>
          <p14:tracePt t="182908" x="6432550" y="3684588"/>
          <p14:tracePt t="182924" x="6670675" y="3684588"/>
          <p14:tracePt t="182941" x="6721475" y="3684588"/>
          <p14:tracePt t="183026" x="6751638" y="3684588"/>
          <p14:tracePt t="183034" x="6764338" y="3671888"/>
          <p14:tracePt t="183042" x="6772275" y="3662363"/>
          <p14:tracePt t="183057" x="6797675" y="3662363"/>
          <p14:tracePt t="183443" x="6827838" y="3662363"/>
          <p14:tracePt t="183457" x="6858000" y="3629025"/>
          <p14:tracePt t="183506" x="6870700" y="3621088"/>
          <p14:tracePt t="183514" x="6870700" y="3590925"/>
          <p14:tracePt t="183524" x="6870700" y="3565525"/>
          <p14:tracePt t="183540" x="6870700" y="3540125"/>
          <p14:tracePt t="183827" x="6861175" y="3527425"/>
          <p14:tracePt t="184146" x="6835775" y="3527425"/>
          <p14:tracePt t="184171" x="6810375" y="3527425"/>
          <p14:tracePt t="184195" x="6780213" y="3527425"/>
          <p14:tracePt t="184315" x="6754813" y="3527425"/>
          <p14:tracePt t="184331" x="6726238" y="3527425"/>
          <p14:tracePt t="184379" x="6700838" y="3527425"/>
          <p14:tracePt t="184385" x="6673850" y="3527425"/>
          <p14:tracePt t="184401" x="6645275" y="3527425"/>
          <p14:tracePt t="184419" x="6619875" y="3527425"/>
          <p14:tracePt t="184426" x="6589713" y="3527425"/>
          <p14:tracePt t="184442" x="6538913" y="3527425"/>
          <p14:tracePt t="184457" x="6483350" y="3527425"/>
          <p14:tracePt t="184474" x="6354763" y="3527425"/>
          <p14:tracePt t="184490" x="6296025" y="3527425"/>
          <p14:tracePt t="184506" x="6215063" y="3527425"/>
          <p14:tracePt t="184523" x="6146800" y="3492500"/>
          <p14:tracePt t="184540" x="6108700" y="3454400"/>
          <p14:tracePt t="184557" x="6075363" y="3424238"/>
          <p14:tracePt t="184574" x="6075363" y="3395663"/>
          <p14:tracePt t="184590" x="6075363" y="3305175"/>
          <p14:tracePt t="184607" x="6075363" y="3249613"/>
          <p14:tracePt t="184610" x="6108700" y="3140075"/>
          <p14:tracePt t="184624" x="6159500" y="3089275"/>
          <p14:tracePt t="184627" x="6227763" y="3054350"/>
          <p14:tracePt t="184640" x="6257925" y="3024188"/>
          <p14:tracePt t="184643" x="6351588" y="2947988"/>
          <p14:tracePt t="184658" x="6465888" y="2884488"/>
          <p14:tracePt t="184674" x="6508750" y="2841625"/>
          <p14:tracePt t="184690" x="6546850" y="2833688"/>
          <p14:tracePt t="184706" x="6554788" y="2820988"/>
          <p14:tracePt t="184724" x="6567488" y="2808288"/>
          <p14:tracePt t="184741" x="6594475" y="2808288"/>
          <p14:tracePt t="184756" x="6623050" y="2808288"/>
          <p14:tracePt t="184786" x="6686550" y="2808288"/>
          <p14:tracePt t="184826" x="6700838" y="2851150"/>
          <p14:tracePt t="184842" x="6700838" y="2914650"/>
          <p14:tracePt t="184850" x="6700838" y="2940050"/>
          <p14:tracePt t="184858" x="6700838" y="3003550"/>
          <p14:tracePt t="184874" x="6700838" y="3130550"/>
          <p14:tracePt t="184889" x="6700838" y="3236913"/>
          <p14:tracePt t="184890" x="6700838" y="3302000"/>
          <p14:tracePt t="184907" x="6572250" y="3475038"/>
          <p14:tracePt t="184923" x="6394450" y="3654425"/>
          <p14:tracePt t="184941" x="6164263" y="3798888"/>
          <p14:tracePt t="184956" x="5926138" y="3841750"/>
          <p14:tracePt t="184974" x="5743575" y="3884613"/>
          <p14:tracePt t="184977" x="5632450" y="3884613"/>
          <p14:tracePt t="184990" x="5518150" y="3884613"/>
          <p14:tracePt t="184994" x="5346700" y="3884613"/>
          <p14:tracePt t="185007" x="5202238" y="3884613"/>
          <p14:tracePt t="185010" x="5032375" y="3884613"/>
          <p14:tracePt t="185024" x="4802188" y="3841750"/>
          <p14:tracePt t="185027" x="4657725" y="3841750"/>
          <p14:tracePt t="185040" x="4538663" y="3798888"/>
          <p14:tracePt t="185043" x="4389438" y="3756025"/>
          <p14:tracePt t="185056" x="4292600" y="3717925"/>
          <p14:tracePt t="185060" x="4229100" y="3717925"/>
          <p14:tracePt t="185074" x="4092575" y="3649663"/>
          <p14:tracePt t="185090" x="4032250" y="3621088"/>
          <p14:tracePt t="185107" x="3990975" y="3608388"/>
          <p14:tracePt t="185123" x="3960813" y="3578225"/>
          <p14:tracePt t="185141" x="3935413" y="3552825"/>
          <p14:tracePt t="185156" x="3910013" y="3530600"/>
          <p14:tracePt t="185174" x="3910013" y="3505200"/>
          <p14:tracePt t="185178" x="3910013" y="3475038"/>
          <p14:tracePt t="185195" x="3910013" y="3449638"/>
          <p14:tracePt t="185207" x="3910013" y="3421063"/>
          <p14:tracePt t="185224" x="3910013" y="3395663"/>
          <p14:tracePt t="185226" x="3917950" y="3382963"/>
          <p14:tracePt t="185241" x="3994150" y="3322638"/>
          <p14:tracePt t="185258" x="4087813" y="3259138"/>
          <p14:tracePt t="185275" x="4160838" y="3228975"/>
          <p14:tracePt t="185291" x="4283075" y="3135313"/>
          <p14:tracePt t="185306" x="4398963" y="3089275"/>
          <p14:tracePt t="185323" x="4513263" y="3036888"/>
          <p14:tracePt t="185340" x="4629150" y="2990850"/>
          <p14:tracePt t="185357" x="4721225" y="2990850"/>
          <p14:tracePt t="185373" x="4811713" y="2990850"/>
          <p14:tracePt t="185389" x="4837113" y="2990850"/>
          <p14:tracePt t="185406" x="4867275" y="2990850"/>
          <p14:tracePt t="185409" x="4892675" y="2990850"/>
          <p14:tracePt t="185424" x="4938713" y="2998788"/>
          <p14:tracePt t="185427" x="4956175" y="3046413"/>
          <p14:tracePt t="185440" x="4986338" y="3076575"/>
          <p14:tracePt t="185443" x="5032375" y="3127375"/>
          <p14:tracePt t="185457" x="5133975" y="3228975"/>
          <p14:tracePt t="185475" x="5186363" y="3343275"/>
          <p14:tracePt t="185490" x="5199063" y="3382963"/>
          <p14:tracePt t="185507" x="5249863" y="3497263"/>
          <p14:tracePt t="185524" x="5257800" y="3535363"/>
          <p14:tracePt t="185541" x="5257800" y="3586163"/>
          <p14:tracePt t="185557" x="5237163" y="3646488"/>
          <p14:tracePt t="185573" x="5199063" y="3684588"/>
          <p14:tracePt t="185590" x="5168900" y="3717925"/>
          <p14:tracePt t="185593" x="5075238" y="3790950"/>
          <p14:tracePt t="185606" x="5062538" y="3790950"/>
          <p14:tracePt t="185609" x="5002213" y="3821113"/>
          <p14:tracePt t="185625" x="4832350" y="3821113"/>
          <p14:tracePt t="185641" x="4614863" y="3821113"/>
          <p14:tracePt t="185658" x="4325938" y="3821113"/>
          <p14:tracePt t="185674" x="4148138" y="3821113"/>
          <p14:tracePt t="185690" x="3978275" y="3821113"/>
          <p14:tracePt t="185706" x="3922713" y="3821113"/>
          <p14:tracePt t="185724" x="3897313" y="3821113"/>
          <p14:tracePt t="185803" x="3884613" y="3811588"/>
          <p14:tracePt t="185810" x="3871913" y="3773488"/>
          <p14:tracePt t="185824" x="3857625" y="3760788"/>
          <p14:tracePt t="185828" x="3829050" y="3730625"/>
          <p14:tracePt t="185840" x="3756025" y="3659188"/>
          <p14:tracePt t="185843" x="3756025" y="3633788"/>
          <p14:tracePt t="185857" x="3730625" y="3573463"/>
          <p14:tracePt t="185874" x="3705225" y="3548063"/>
          <p14:tracePt t="185892" x="3705225" y="3522663"/>
          <p14:tracePt t="185908" x="3705225" y="3497263"/>
          <p14:tracePt t="185924" x="3705225" y="3471863"/>
          <p14:tracePt t="185940" x="3705225" y="3416300"/>
          <p14:tracePt t="185957" x="3705225" y="3390900"/>
          <p14:tracePt t="185974" x="3705225" y="3365500"/>
          <p14:tracePt t="185977" x="3705225" y="3340100"/>
          <p14:tracePt t="186074" x="3713163" y="3327400"/>
          <p14:tracePt t="186082" x="3738563" y="3327400"/>
          <p14:tracePt t="186091" x="3768725" y="3327400"/>
          <p14:tracePt t="186106" x="3862388" y="3292475"/>
          <p14:tracePt t="186123" x="3951288" y="3292475"/>
          <p14:tracePt t="186140" x="4084638" y="3259138"/>
          <p14:tracePt t="186156" x="4216400" y="3224213"/>
          <p14:tracePt t="186174" x="4454525" y="3182938"/>
          <p14:tracePt t="186177" x="4576763" y="3143250"/>
          <p14:tracePt t="186190" x="4748213" y="3143250"/>
          <p14:tracePt t="186193" x="4845050" y="3105150"/>
          <p14:tracePt t="186207" x="4938713" y="3067050"/>
          <p14:tracePt t="186210" x="5011738" y="3028950"/>
          <p14:tracePt t="186224" x="5037138" y="3028950"/>
          <p14:tracePt t="186227" x="5067300" y="2998788"/>
          <p14:tracePt t="186242" x="5080000" y="2986088"/>
          <p14:tracePt t="186258" x="5080000" y="2960688"/>
          <p14:tracePt t="186306" x="5080000" y="2935288"/>
          <p14:tracePt t="186386" x="5070475" y="2922588"/>
          <p14:tracePt t="186403" x="5057775" y="2909888"/>
          <p14:tracePt t="186418" x="5045075" y="2897188"/>
          <p14:tracePt t="186427" x="5019675" y="2897188"/>
          <p14:tracePt t="186442" x="4999038" y="2876550"/>
          <p14:tracePt t="186456" x="4956175" y="2863850"/>
          <p14:tracePt t="186474" x="4926013" y="2828925"/>
          <p14:tracePt t="186491" x="4887913" y="2790825"/>
          <p14:tracePt t="186507" x="4840288" y="2773363"/>
          <p14:tracePt t="186524" x="4827588" y="2765425"/>
          <p14:tracePt t="186540" x="4814888" y="2752725"/>
          <p14:tracePt t="186619" x="4802188" y="2740025"/>
          <p14:tracePt t="186643" x="4776788" y="2740025"/>
          <p14:tracePt t="186650" x="4751388" y="2740025"/>
          <p14:tracePt t="186658" x="4721225" y="2765425"/>
          <p14:tracePt t="186674" x="4679950" y="2803525"/>
          <p14:tracePt t="186690" x="4667250" y="2879725"/>
          <p14:tracePt t="186706" x="4649788" y="2952750"/>
          <p14:tracePt t="186724" x="4649788" y="3046413"/>
          <p14:tracePt t="186740" x="4649788" y="3097213"/>
          <p14:tracePt t="186757" x="4649788" y="3152775"/>
          <p14:tracePt t="187554" x="4619625" y="3198813"/>
          <p14:tracePt t="187562" x="4619625" y="3211513"/>
          <p14:tracePt t="187574" x="4619625" y="3236913"/>
          <p14:tracePt t="187590" x="4619625" y="3267075"/>
          <p14:tracePt t="189626" x="4629150" y="3279775"/>
          <p14:tracePt t="189643" x="4654550" y="3279775"/>
          <p14:tracePt t="189786" x="4662488" y="3279775"/>
          <p14:tracePt t="189794" x="4675188" y="3279775"/>
          <p14:tracePt t="189807" x="4687888" y="3271838"/>
          <p14:tracePt t="189827" x="4700588" y="3259138"/>
          <p14:tracePt t="190323" x="4713288" y="3246438"/>
          <p14:tracePt t="190330" x="4725988" y="3233738"/>
          <p14:tracePt t="190340" x="4751388" y="3208338"/>
          <p14:tracePt t="190356" x="4799013" y="3190875"/>
          <p14:tracePt t="190374" x="4827588" y="3160713"/>
          <p14:tracePt t="190390" x="4875213" y="3143250"/>
          <p14:tracePt t="190393" x="4887913" y="3130550"/>
          <p14:tracePt t="190407" x="4887913" y="3105150"/>
          <p14:tracePt t="190410" x="4900613" y="3097213"/>
          <p14:tracePt t="190423" x="4926013" y="3097213"/>
          <p14:tracePt t="190441" x="4956175" y="3063875"/>
          <p14:tracePt t="190466" x="5002213" y="3049588"/>
          <p14:tracePt t="190482" x="5032375" y="3021013"/>
          <p14:tracePt t="190507" x="5062538" y="2990850"/>
          <p14:tracePt t="190521" x="5092700" y="2957513"/>
          <p14:tracePt t="190546" x="5105400" y="2947988"/>
          <p14:tracePt t="190626" x="5130800" y="2947988"/>
          <p14:tracePt t="190642" x="5159375" y="2947988"/>
          <p14:tracePt t="190666" x="5186363" y="2947988"/>
          <p14:tracePt t="190690" x="5211763" y="2947988"/>
          <p14:tracePt t="190698" x="5224463" y="2952750"/>
          <p14:tracePt t="190724" x="5237163" y="2965450"/>
          <p14:tracePt t="190754" x="5249863" y="2978150"/>
          <p14:tracePt t="190811" x="5249863" y="3003550"/>
          <p14:tracePt t="190818" x="5262563" y="3016250"/>
          <p14:tracePt t="190858" x="5275263" y="3028950"/>
          <p14:tracePt t="190874" x="5300663" y="3054350"/>
          <p14:tracePt t="190882" x="5300663" y="3084513"/>
          <p14:tracePt t="190891" x="5313363" y="3092450"/>
          <p14:tracePt t="190906" x="5326063" y="3130550"/>
          <p14:tracePt t="190924" x="5338763" y="3178175"/>
          <p14:tracePt t="190940" x="5351463" y="3190875"/>
          <p14:tracePt t="190979" x="5351463" y="3216275"/>
          <p14:tracePt t="191066" x="5351463" y="3246438"/>
          <p14:tracePt t="191082" x="5343525" y="3292475"/>
          <p14:tracePt t="191098" x="5275263" y="3327400"/>
          <p14:tracePt t="191107" x="5245100" y="3355975"/>
          <p14:tracePt t="191115" x="5176838" y="3390900"/>
          <p14:tracePt t="191123" x="5113338" y="3390900"/>
          <p14:tracePt t="191140" x="4981575" y="3424238"/>
          <p14:tracePt t="191157" x="4854575" y="3424238"/>
          <p14:tracePt t="191173" x="4721225" y="3459163"/>
          <p14:tracePt t="191177" x="4657725" y="3459163"/>
          <p14:tracePt t="191192" x="4632325" y="3459163"/>
          <p14:tracePt t="191195" x="4602163" y="3459163"/>
          <p14:tracePt t="191206" x="4538663" y="3459163"/>
          <p14:tracePt t="191224" x="4411663" y="3459163"/>
          <p14:tracePt t="191227" x="4381500" y="3459163"/>
          <p14:tracePt t="191240" x="4318000" y="3459163"/>
          <p14:tracePt t="191244" x="4254500" y="3459163"/>
          <p14:tracePt t="191256" x="4189413" y="3459163"/>
          <p14:tracePt t="191259" x="4164013" y="3459163"/>
          <p14:tracePt t="191274" x="4070350" y="3429000"/>
          <p14:tracePt t="191290" x="3978275" y="3429000"/>
          <p14:tracePt t="191306" x="3922713" y="3429000"/>
          <p14:tracePt t="191323" x="3832225" y="3395663"/>
          <p14:tracePt t="191341" x="3705225" y="3395663"/>
          <p14:tracePt t="191356" x="3611563" y="3395663"/>
          <p14:tracePt t="191373" x="3540125" y="3382963"/>
          <p14:tracePt t="191391" x="3471863" y="3368675"/>
          <p14:tracePt t="191406" x="3441700" y="3368675"/>
          <p14:tracePt t="191451" x="3416300" y="3368675"/>
          <p14:tracePt t="191490" x="3390900" y="3368675"/>
          <p14:tracePt t="191498" x="3378200" y="3355975"/>
          <p14:tracePt t="191508" x="3365500" y="3343275"/>
          <p14:tracePt t="191531" x="3340100" y="3343275"/>
          <p14:tracePt t="191554" x="3327400" y="3330575"/>
          <p14:tracePt t="191586" x="3327400" y="3305175"/>
          <p14:tracePt t="191593" x="3335338" y="3292475"/>
          <p14:tracePt t="191606" x="3348038" y="3279775"/>
          <p14:tracePt t="191623" x="3360738" y="3241675"/>
          <p14:tracePt t="191640" x="3398838" y="3198813"/>
          <p14:tracePt t="191656" x="3398838" y="3173413"/>
          <p14:tracePt t="191660" x="3398838" y="3148013"/>
          <p14:tracePt t="191682" x="3429000" y="3117850"/>
          <p14:tracePt t="191691" x="3429000" y="3089275"/>
          <p14:tracePt t="191707" x="3429000" y="3063875"/>
          <p14:tracePt t="191723" x="3429000" y="3033713"/>
          <p14:tracePt t="191740" x="3462338" y="3003550"/>
          <p14:tracePt t="191756" x="3462338" y="2978150"/>
          <p14:tracePt t="191773" x="3492500" y="2917825"/>
          <p14:tracePt t="191790" x="3492500" y="2863850"/>
          <p14:tracePt t="191793" x="3505200" y="2816225"/>
          <p14:tracePt t="191806" x="3517900" y="2808288"/>
          <p14:tracePt t="191823" x="3548063" y="2717800"/>
          <p14:tracePt t="191826" x="3548063" y="2692400"/>
          <p14:tracePt t="191840" x="3578225" y="2633663"/>
          <p14:tracePt t="191856" x="3578225" y="2608263"/>
          <p14:tracePt t="191874" x="3624263" y="2532063"/>
          <p14:tracePt t="191892" x="3654425" y="2501900"/>
          <p14:tracePt t="192011" x="3684588" y="2501900"/>
          <p14:tracePt t="192018" x="3709988" y="2501900"/>
          <p14:tracePt t="192026" x="3738563" y="2501900"/>
          <p14:tracePt t="192043" x="3781425" y="2509838"/>
          <p14:tracePt t="192056" x="3798888" y="2557463"/>
          <p14:tracePt t="192073" x="3844925" y="2603500"/>
          <p14:tracePt t="192090" x="3871913" y="2624138"/>
          <p14:tracePt t="192108" x="3871913" y="2651125"/>
          <p14:tracePt t="192124" x="3884613" y="2663825"/>
          <p14:tracePt t="192140" x="3897313" y="2676525"/>
          <p14:tracePt t="192156" x="3897313" y="2701925"/>
          <p14:tracePt t="192174" x="3897313" y="2727325"/>
          <p14:tracePt t="192177" x="3897313" y="2757488"/>
          <p14:tracePt t="192195" x="3897313" y="2782888"/>
          <p14:tracePt t="192207" x="3905250" y="2795588"/>
          <p14:tracePt t="192210" x="3917950" y="2808288"/>
          <p14:tracePt t="192227" x="3917950" y="2833688"/>
          <p14:tracePt t="192242" x="3917950" y="2846388"/>
          <p14:tracePt t="192256" x="3917950" y="2859088"/>
          <p14:tracePt t="192273" x="3917950" y="2884488"/>
          <p14:tracePt t="192371" x="3948113" y="2914650"/>
          <p14:tracePt t="192378" x="3960813" y="2927350"/>
          <p14:tracePt t="192390" x="3973513" y="2935288"/>
          <p14:tracePt t="192779" x="3973513" y="2947988"/>
          <p14:tracePt t="192786" x="3973513" y="2960688"/>
          <p14:tracePt t="192795" x="3973513" y="2986088"/>
          <p14:tracePt t="192806" x="3973513" y="3016250"/>
          <p14:tracePt t="192809" x="3973513" y="3024188"/>
          <p14:tracePt t="192823" x="3973513" y="3036888"/>
          <p14:tracePt t="192826" x="3973513" y="3063875"/>
          <p14:tracePt t="192840" x="3973513" y="3092450"/>
          <p14:tracePt t="192843" x="3973513" y="3117850"/>
          <p14:tracePt t="192856" x="3973513" y="3148013"/>
          <p14:tracePt t="192873" x="3973513" y="3173413"/>
          <p14:tracePt t="194482" x="3973513" y="3198813"/>
          <p14:tracePt t="194498" x="3973513" y="3228975"/>
          <p14:tracePt t="194514" x="3973513" y="3254375"/>
          <p14:tracePt t="194523" x="3973513" y="3284538"/>
          <p14:tracePt t="195171" x="3963988" y="3292475"/>
          <p14:tracePt t="195203" x="3938588" y="3292475"/>
          <p14:tracePt t="195251" x="3892550" y="3309938"/>
          <p14:tracePt t="197371" x="3879850" y="3302000"/>
          <p14:tracePt t="198483" x="3867150" y="3289300"/>
          <p14:tracePt t="198490" x="3867150" y="3262313"/>
          <p14:tracePt t="198507" x="3867150" y="3236913"/>
          <p14:tracePt t="198525" x="3897313" y="3208338"/>
          <p14:tracePt t="198539" x="3925888" y="3130550"/>
          <p14:tracePt t="198557" x="3925888" y="3092450"/>
          <p14:tracePt t="198572" x="3925888" y="3036888"/>
          <p14:tracePt t="198589" x="3960813" y="2947988"/>
          <p14:tracePt t="198606" x="3960813" y="2917825"/>
          <p14:tracePt t="198609" x="3960813" y="2892425"/>
          <p14:tracePt t="198627" x="3960813" y="2863850"/>
          <p14:tracePt t="198640" x="3960813" y="2836863"/>
          <p14:tracePt t="198643" x="3990975" y="2790825"/>
          <p14:tracePt t="198659" x="4003675" y="2760663"/>
          <p14:tracePt t="198675" x="4016375" y="2747963"/>
          <p14:tracePt t="198691" x="4016375" y="2722563"/>
          <p14:tracePt t="198714" x="4016375" y="2697163"/>
          <p14:tracePt t="198739" x="4016375" y="2667000"/>
          <p14:tracePt t="198746" x="4016375" y="2641600"/>
          <p14:tracePt t="198756" x="4016375" y="2611438"/>
          <p14:tracePt t="198772" x="4016375" y="2560638"/>
          <p14:tracePt t="198790" x="4016375" y="2505075"/>
          <p14:tracePt t="198811" x="4016375" y="2425700"/>
          <p14:tracePt t="198824" x="4016375" y="2395538"/>
          <p14:tracePt t="198840" x="4032250" y="2347913"/>
          <p14:tracePt t="198844" x="4044950" y="2335213"/>
          <p14:tracePt t="198856" x="4057650" y="2297113"/>
          <p14:tracePt t="198874" x="4135438" y="2233613"/>
          <p14:tracePt t="198890" x="4198938" y="2173288"/>
          <p14:tracePt t="198909" x="4241800" y="2114550"/>
          <p14:tracePt t="198924" x="4270375" y="2084388"/>
          <p14:tracePt t="198939" x="4348163" y="2071688"/>
          <p14:tracePt t="198956" x="4373563" y="2046288"/>
          <p14:tracePt t="198973" x="4411663" y="2008188"/>
          <p14:tracePt t="198989" x="4530725" y="1957388"/>
          <p14:tracePt t="199006" x="4568825" y="1919288"/>
          <p14:tracePt t="199009" x="4632325" y="1919288"/>
          <p14:tracePt t="199022" x="4662488" y="1889125"/>
          <p14:tracePt t="199026" x="4751388" y="1871663"/>
          <p14:tracePt t="199038" x="4799013" y="1854200"/>
          <p14:tracePt t="199057" x="5092700" y="1820863"/>
          <p14:tracePt t="199073" x="5330825" y="1778000"/>
          <p14:tracePt t="199089" x="5559425" y="1778000"/>
          <p14:tracePt t="199106" x="5789613" y="1778000"/>
          <p14:tracePt t="199123" x="6019800" y="1778000"/>
          <p14:tracePt t="199139" x="6169025" y="1778000"/>
          <p14:tracePt t="199156" x="6240463" y="1778000"/>
          <p14:tracePt t="199173" x="6334125" y="1778000"/>
          <p14:tracePt t="199190" x="6423025" y="1778000"/>
          <p14:tracePt t="199207" x="6453188" y="1778000"/>
          <p14:tracePt t="199227" x="6478588" y="1778000"/>
          <p14:tracePt t="199242" x="6503988" y="1778000"/>
          <p14:tracePt t="199257" x="6559550" y="1778000"/>
          <p14:tracePt t="199273" x="6615113" y="1778000"/>
          <p14:tracePt t="199289" x="6686550" y="1778000"/>
          <p14:tracePt t="199307" x="6764338" y="1803400"/>
          <p14:tracePt t="199323" x="6789738" y="1803400"/>
          <p14:tracePt t="199340" x="6819900" y="1833563"/>
          <p14:tracePt t="199356" x="6848475" y="1833563"/>
          <p14:tracePt t="199373" x="6861175" y="1846263"/>
          <p14:tracePt t="199390" x="6899275" y="1884363"/>
          <p14:tracePt t="199393" x="6913563" y="1897063"/>
          <p14:tracePt t="199406" x="6938963" y="1939925"/>
          <p14:tracePt t="199423" x="6972300" y="2016125"/>
          <p14:tracePt t="199427" x="6972300" y="2079625"/>
          <p14:tracePt t="199439" x="7002463" y="2109788"/>
          <p14:tracePt t="199442" x="7002463" y="2173288"/>
          <p14:tracePt t="199458" x="7032625" y="2306638"/>
          <p14:tracePt t="199474" x="7065963" y="2446338"/>
          <p14:tracePt t="199491" x="7104063" y="2582863"/>
          <p14:tracePt t="199508" x="7104063" y="2676525"/>
          <p14:tracePt t="199523" x="7104063" y="2765425"/>
          <p14:tracePt t="199539" x="7104063" y="2854325"/>
          <p14:tracePt t="199556" x="7096125" y="2897188"/>
          <p14:tracePt t="199573" x="7035800" y="2957513"/>
          <p14:tracePt t="199589" x="6989763" y="2970213"/>
          <p14:tracePt t="199606" x="6934200" y="2998788"/>
          <p14:tracePt t="199622" x="6823075" y="3046413"/>
          <p14:tracePt t="199625" x="6759575" y="3046413"/>
          <p14:tracePt t="199640" x="6645275" y="3084513"/>
          <p14:tracePt t="199643" x="6577013" y="3117850"/>
          <p14:tracePt t="199656" x="6488113" y="3117850"/>
          <p14:tracePt t="199660" x="6346825" y="3117850"/>
          <p14:tracePt t="199673" x="5997575" y="3160713"/>
          <p14:tracePt t="199690" x="5703888" y="3198813"/>
          <p14:tracePt t="199706" x="5275263" y="3246438"/>
          <p14:tracePt t="199724" x="4900613" y="3292475"/>
          <p14:tracePt t="199740" x="4560888" y="3292475"/>
          <p14:tracePt t="199756" x="4300538" y="3292475"/>
          <p14:tracePt t="199773" x="4151313" y="3292475"/>
          <p14:tracePt t="199789" x="4057650" y="3292475"/>
          <p14:tracePt t="199807" x="4003675" y="3292475"/>
          <p14:tracePt t="199810" x="3978275" y="3292475"/>
          <p14:tracePt t="199834" x="3930650" y="3279775"/>
          <p14:tracePt t="199843" x="3900488" y="3249613"/>
          <p14:tracePt t="199856" x="3867150" y="3203575"/>
          <p14:tracePt t="199860" x="3798888" y="3130550"/>
          <p14:tracePt t="199874" x="3679825" y="2957513"/>
          <p14:tracePt t="199889" x="3611563" y="2816225"/>
          <p14:tracePt t="199906" x="3568700" y="2633663"/>
          <p14:tracePt t="199923" x="3568700" y="2459038"/>
          <p14:tracePt t="199938" x="3568700" y="2289175"/>
          <p14:tracePt t="199957" x="3568700" y="2157413"/>
          <p14:tracePt t="199973" x="3598863" y="2028825"/>
          <p14:tracePt t="199989" x="3697288" y="1858963"/>
          <p14:tracePt t="200006" x="3819525" y="1731963"/>
          <p14:tracePt t="200009" x="3871913" y="1681163"/>
          <p14:tracePt t="200022" x="3917950" y="1668463"/>
          <p14:tracePt t="200025" x="4029075" y="1628775"/>
          <p14:tracePt t="200038" x="4100513" y="1595438"/>
          <p14:tracePt t="200042" x="4130675" y="1565275"/>
          <p14:tracePt t="200056" x="4176713" y="1547813"/>
          <p14:tracePt t="200059" x="4244975" y="1514475"/>
          <p14:tracePt t="200073" x="4386263" y="1476375"/>
          <p14:tracePt t="200090" x="4606925" y="1438275"/>
          <p14:tracePt t="200107" x="4776788" y="1438275"/>
          <p14:tracePt t="200123" x="5062538" y="1438275"/>
          <p14:tracePt t="200139" x="5295900" y="1438275"/>
          <p14:tracePt t="200156" x="5475288" y="1438275"/>
          <p14:tracePt t="200173" x="5614988" y="1501775"/>
          <p14:tracePt t="200189" x="5756275" y="1531938"/>
          <p14:tracePt t="200207" x="5853113" y="1595438"/>
          <p14:tracePt t="200210" x="5883275" y="1625600"/>
          <p14:tracePt t="200227" x="5951538" y="1658938"/>
          <p14:tracePt t="200240" x="5959475" y="1671638"/>
          <p14:tracePt t="200242" x="5989638" y="1697038"/>
          <p14:tracePt t="200256" x="6022975" y="1765300"/>
          <p14:tracePt t="200259" x="6022975" y="1828800"/>
          <p14:tracePt t="200273" x="6100763" y="2038350"/>
          <p14:tracePt t="200290" x="6169025" y="2165350"/>
          <p14:tracePt t="200308" x="6169025" y="2220913"/>
          <p14:tracePt t="200323" x="6138863" y="2309813"/>
          <p14:tracePt t="200339" x="6121400" y="2425700"/>
          <p14:tracePt t="200356" x="6035675" y="2544763"/>
          <p14:tracePt t="200373" x="5875338" y="2747963"/>
          <p14:tracePt t="200390" x="5703888" y="2846388"/>
          <p14:tracePt t="200394" x="5526088" y="2935288"/>
          <p14:tracePt t="200405" x="5376863" y="2978150"/>
          <p14:tracePt t="200423" x="5108575" y="3021013"/>
          <p14:tracePt t="200426" x="4883150" y="3021013"/>
          <p14:tracePt t="200439" x="4657725" y="3021013"/>
          <p14:tracePt t="200442" x="4487863" y="3021013"/>
          <p14:tracePt t="200456" x="4262438" y="3021013"/>
          <p14:tracePt t="200459" x="4143375" y="3021013"/>
          <p14:tracePt t="200473" x="3794125" y="2935288"/>
          <p14:tracePt t="200490" x="3598863" y="2859088"/>
          <p14:tracePt t="200506" x="3497263" y="2782888"/>
          <p14:tracePt t="200522" x="3454400" y="2727325"/>
          <p14:tracePt t="200539" x="3454400" y="2689225"/>
          <p14:tracePt t="200556" x="3454400" y="2598738"/>
          <p14:tracePt t="200573" x="3454400" y="2509838"/>
          <p14:tracePt t="200589" x="3517900" y="2373313"/>
          <p14:tracePt t="200606" x="3644900" y="2246313"/>
          <p14:tracePt t="200610" x="3722688" y="2170113"/>
          <p14:tracePt t="200622" x="3875088" y="2101850"/>
          <p14:tracePt t="200625" x="4029075" y="1990725"/>
          <p14:tracePt t="200639" x="4151313" y="1952625"/>
          <p14:tracePt t="200642" x="4335463" y="1858963"/>
          <p14:tracePt t="200657" x="4738688" y="1770063"/>
          <p14:tracePt t="200673" x="5108575" y="1770063"/>
          <p14:tracePt t="200691" x="5534025" y="1770063"/>
          <p14:tracePt t="200709" x="5819775" y="1770063"/>
          <p14:tracePt t="200722" x="6116638" y="1851025"/>
          <p14:tracePt t="200739" x="6215063" y="1914525"/>
          <p14:tracePt t="200757" x="6262688" y="1931988"/>
          <p14:tracePt t="200773" x="6291263" y="1960563"/>
          <p14:tracePt t="200789" x="6291263" y="1987550"/>
          <p14:tracePt t="200806" x="6291263" y="2016125"/>
          <p14:tracePt t="200827" x="6291263" y="2025650"/>
          <p14:tracePt t="200839" x="6283325" y="2054225"/>
          <p14:tracePt t="200843" x="6235700" y="2066925"/>
          <p14:tracePt t="200859" x="6235700" y="2097088"/>
          <p14:tracePt t="200874" x="6172200" y="2157413"/>
          <p14:tracePt t="200890" x="6129338" y="2200275"/>
          <p14:tracePt t="200907" x="6103938" y="2254250"/>
          <p14:tracePt t="200922" x="6065838" y="2292350"/>
          <p14:tracePt t="200946" x="6065838" y="2319338"/>
          <p14:tracePt t="202123" x="6035675" y="2347913"/>
          <p14:tracePt t="202130" x="6007100" y="2378075"/>
          <p14:tracePt t="202163" x="5976938" y="2408238"/>
          <p14:tracePt t="202179" x="5946775" y="2438400"/>
          <p14:tracePt t="202203" x="5934075" y="24511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rtl="0">
              <a:lnSpc>
                <a:spcPct val="107000"/>
              </a:lnSpc>
              <a:spcBef>
                <a:spcPts val="0"/>
              </a:spcBef>
              <a:spcAft>
                <a:spcPts val="800"/>
              </a:spcAft>
              <a:buFont typeface="Arial" panose="020B0604020202020204" pitchFamily="34" charset="0"/>
              <a:buChar char="•"/>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A business owned by two or more persons associated as partners is a partnership. In most respects a partnership is like a proprietorship except that more than one owner is involved. Typically a partnership agreement (written or oral) sets forth such terms as initial investment, duties of each partner, division of net income (or net loss), and settlement to be made upon death or withdrawal of a partner. Each partner generally has unlimited personal liability for the debts of the partnership. Like a proprietorship, for accounting purposes the partnership transactions must be kept separate from the personal activities of the partners. </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Partnerships are often used to organize retail and service-type businesses, including professional practices (lawyers, doctors, architects, and certified public accountants).</a:t>
            </a: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6679749" cy="523220"/>
          </a:xfrm>
          <a:prstGeom prst="rect">
            <a:avLst/>
          </a:prstGeom>
          <a:noFill/>
        </p:spPr>
        <p:txBody>
          <a:bodyPr wrap="square" rtlCol="0">
            <a:spAutoFit/>
          </a:bodyPr>
          <a:lstStyle/>
          <a:p>
            <a:r>
              <a:rPr lang="en-US" sz="2800" b="1" dirty="0">
                <a:solidFill>
                  <a:srgbClr val="FFFFFF"/>
                </a:solidFill>
                <a:effectLst/>
                <a:latin typeface="Tahoma" panose="020B0604030504040204" pitchFamily="34" charset="0"/>
              </a:rPr>
              <a:t>Forms of Business Ownership</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7">
            <a:extLst>
              <a:ext uri="{FF2B5EF4-FFF2-40B4-BE49-F238E27FC236}">
                <a16:creationId xmlns:a16="http://schemas.microsoft.com/office/drawing/2014/main" id="{A82B5534-79AC-BFEC-3EAB-E202A7A24696}"/>
              </a:ext>
            </a:extLst>
          </p:cNvPr>
          <p:cNvSpPr>
            <a:spLocks noChangeArrowheads="1"/>
          </p:cNvSpPr>
          <p:nvPr/>
        </p:nvSpPr>
        <p:spPr bwMode="auto">
          <a:xfrm>
            <a:off x="533400" y="304800"/>
            <a:ext cx="84582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endParaRPr lang="en-US" altLang="en-US" sz="3200" b="1" dirty="0">
              <a:solidFill>
                <a:schemeClr val="tx2">
                  <a:lumMod val="75000"/>
                </a:schemeClr>
              </a:solidFill>
              <a:latin typeface="Liberation Sans" panose="020B0604020202020204" pitchFamily="34" charset="0"/>
            </a:endParaRPr>
          </a:p>
        </p:txBody>
      </p:sp>
      <p:sp>
        <p:nvSpPr>
          <p:cNvPr id="12" name="Rectangle 3">
            <a:extLst>
              <a:ext uri="{FF2B5EF4-FFF2-40B4-BE49-F238E27FC236}">
                <a16:creationId xmlns:a16="http://schemas.microsoft.com/office/drawing/2014/main" id="{AAF5155B-33ED-F04C-2D62-15EDC6E42B61}"/>
              </a:ext>
            </a:extLst>
          </p:cNvPr>
          <p:cNvSpPr>
            <a:spLocks noChangeArrowheads="1"/>
          </p:cNvSpPr>
          <p:nvPr/>
        </p:nvSpPr>
        <p:spPr bwMode="auto">
          <a:xfrm>
            <a:off x="4590475" y="1735417"/>
            <a:ext cx="2866329" cy="762000"/>
          </a:xfrm>
          <a:prstGeom prst="rect">
            <a:avLst/>
          </a:prstGeom>
          <a:solidFill>
            <a:srgbClr val="FFFF99"/>
          </a:solidFill>
          <a:ln w="38100">
            <a:solidFill>
              <a:schemeClr val="tx1"/>
            </a:solidFill>
            <a:miter lim="800000"/>
            <a:headEnd/>
            <a:tailEnd/>
          </a:ln>
          <a:effectLst>
            <a:innerShdw blurRad="114300">
              <a:prstClr val="black"/>
            </a:innerShdw>
          </a:effectLst>
        </p:spPr>
        <p:txBody>
          <a:bodyPr lIns="90488" tIns="0" rIns="90488" bIns="44450" anchor="ctr"/>
          <a:lstStyle/>
          <a:p>
            <a:pPr algn="ctr">
              <a:spcBef>
                <a:spcPct val="15000"/>
              </a:spcBef>
              <a:buClr>
                <a:schemeClr val="accent2"/>
              </a:buClr>
              <a:buSzPct val="75000"/>
              <a:buFont typeface="Wingdings" pitchFamily="2" charset="2"/>
              <a:buNone/>
            </a:pPr>
            <a:r>
              <a:rPr lang="en-US" altLang="en-US" b="1" dirty="0">
                <a:latin typeface="Liberation Sans" panose="020B0604020202020204" pitchFamily="34" charset="0"/>
              </a:rPr>
              <a:t>Partnership</a:t>
            </a:r>
          </a:p>
        </p:txBody>
      </p:sp>
    </p:spTree>
    <p:extLst>
      <p:ext uri="{BB962C8B-B14F-4D97-AF65-F5344CB8AC3E}">
        <p14:creationId xmlns:p14="http://schemas.microsoft.com/office/powerpoint/2010/main" val="3623237517"/>
      </p:ext>
    </p:extLst>
  </p:cSld>
  <p:clrMapOvr>
    <a:masterClrMapping/>
  </p:clrMapOvr>
  <mc:AlternateContent xmlns:mc="http://schemas.openxmlformats.org/markup-compatibility/2006" xmlns:p14="http://schemas.microsoft.com/office/powerpoint/2010/main">
    <mc:Choice Requires="p14">
      <p:transition p14:dur="10" advTm="76138"/>
    </mc:Choice>
    <mc:Fallback xmlns="">
      <p:transition advTm="76138"/>
    </mc:Fallback>
  </mc:AlternateContent>
  <p:extLst>
    <p:ext uri="{3A86A75C-4F4B-4683-9AE1-C65F6400EC91}">
      <p14:laserTraceLst xmlns:p14="http://schemas.microsoft.com/office/powerpoint/2010/main">
        <p14:tracePtLst>
          <p14:tracePt t="1425" x="5891213" y="2451100"/>
          <p14:tracePt t="1432" x="5691188" y="2492375"/>
          <p14:tracePt t="1438" x="5432425" y="2540000"/>
          <p14:tracePt t="1456" x="5407025" y="2540000"/>
          <p14:tracePt t="1520" x="5414963" y="2540000"/>
          <p14:tracePt t="1528" x="5475288" y="2497138"/>
          <p14:tracePt t="1540" x="5487988" y="2484438"/>
          <p14:tracePt t="1543" x="5526088" y="2471738"/>
          <p14:tracePt t="1556" x="5538788" y="2459038"/>
          <p14:tracePt t="1573" x="5594350" y="2433638"/>
          <p14:tracePt t="1576" x="5624513" y="2433638"/>
          <p14:tracePt t="1589" x="5688013" y="2398713"/>
          <p14:tracePt t="1605" x="5718175" y="2398713"/>
          <p14:tracePt t="1608" x="5764213" y="2365375"/>
          <p14:tracePt t="1622" x="5776913" y="2365375"/>
          <p14:tracePt t="1640" x="5865813" y="2335213"/>
          <p14:tracePt t="1656" x="5959475" y="2301875"/>
          <p14:tracePt t="1673" x="6049963" y="2301875"/>
          <p14:tracePt t="1689" x="6096000" y="2284413"/>
          <p14:tracePt t="1706" x="6134100" y="2271713"/>
          <p14:tracePt t="1723" x="6194425" y="2246313"/>
          <p14:tracePt t="1740" x="6219825" y="2246313"/>
          <p14:tracePt t="1743" x="6248400" y="2246313"/>
          <p14:tracePt t="1756" x="6275388" y="2246313"/>
          <p14:tracePt t="1772" x="6300788" y="2220913"/>
          <p14:tracePt t="1775" x="6326188" y="2220913"/>
          <p14:tracePt t="1789" x="6351588" y="2220913"/>
          <p14:tracePt t="1806" x="6381750" y="2220913"/>
          <p14:tracePt t="1823" x="6407150" y="2220913"/>
          <p14:tracePt t="1857" x="6432550" y="2220913"/>
          <p14:tracePt t="1874" x="6461125" y="2220913"/>
          <p14:tracePt t="1880" x="6488113" y="2220913"/>
          <p14:tracePt t="1889" x="6516688" y="2220913"/>
          <p14:tracePt t="1945" x="6526213" y="2228850"/>
          <p14:tracePt t="1960" x="6526213" y="2254250"/>
          <p14:tracePt t="2000" x="6521450" y="2266950"/>
          <p14:tracePt t="2008" x="6491288" y="2266950"/>
          <p14:tracePt t="2016" x="6465888" y="2266950"/>
          <p14:tracePt t="2025" x="6440488" y="2266950"/>
          <p14:tracePt t="2041" x="6381750" y="2292350"/>
          <p14:tracePt t="2056" x="6296025" y="2292350"/>
          <p14:tracePt t="2072" x="6202363" y="2327275"/>
          <p14:tracePt t="2089" x="6113463" y="2327275"/>
          <p14:tracePt t="2106" x="6019800" y="2357438"/>
          <p14:tracePt t="2123" x="5891213" y="2357438"/>
          <p14:tracePt t="2140" x="5764213" y="2357438"/>
          <p14:tracePt t="2143" x="5700713" y="2357438"/>
          <p14:tracePt t="2156" x="5637213" y="2357438"/>
          <p14:tracePt t="2159" x="5572125" y="2357438"/>
          <p14:tracePt t="2172" x="5508625" y="2357438"/>
          <p14:tracePt t="2175" x="5445125" y="2357438"/>
          <p14:tracePt t="2190" x="5381625" y="2357438"/>
          <p14:tracePt t="2193" x="5330825" y="2314575"/>
          <p14:tracePt t="2206" x="5283200" y="2297113"/>
          <p14:tracePt t="2209" x="5237163" y="2251075"/>
          <p14:tracePt t="2223" x="5151438" y="2127250"/>
          <p14:tracePt t="2240" x="5070475" y="2046288"/>
          <p14:tracePt t="2256" x="5070475" y="1957388"/>
          <p14:tracePt t="2273" x="5070475" y="1866900"/>
          <p14:tracePt t="2289" x="5070475" y="1774825"/>
          <p14:tracePt t="2306" x="5121275" y="1654175"/>
          <p14:tracePt t="2323" x="5257800" y="1481138"/>
          <p14:tracePt t="2339" x="5440363" y="1296988"/>
          <p14:tracePt t="2356" x="5721350" y="1149350"/>
          <p14:tracePt t="2359" x="5895975" y="1106488"/>
          <p14:tracePt t="2372" x="6049963" y="1038225"/>
          <p14:tracePt t="2375" x="6164263" y="1038225"/>
          <p14:tracePt t="2389" x="6313488" y="995363"/>
          <p14:tracePt t="2392" x="6483350" y="995363"/>
          <p14:tracePt t="2406" x="6686550" y="952500"/>
          <p14:tracePt t="2408" x="6858000" y="952500"/>
          <p14:tracePt t="2423" x="7202488" y="952500"/>
          <p14:tracePt t="2440" x="7597775" y="952500"/>
          <p14:tracePt t="2457" x="7912100" y="952500"/>
          <p14:tracePt t="2473" x="8129588" y="1025525"/>
          <p14:tracePt t="2489" x="8380413" y="1152525"/>
          <p14:tracePt t="2507" x="8550275" y="1246188"/>
          <p14:tracePt t="2523" x="8648700" y="1344613"/>
          <p14:tracePt t="2539" x="8691563" y="1531938"/>
          <p14:tracePt t="2556" x="8724900" y="1714500"/>
          <p14:tracePt t="2573" x="8724900" y="1947863"/>
          <p14:tracePt t="2576" x="8724900" y="2063750"/>
          <p14:tracePt t="2589" x="8724900" y="2178050"/>
          <p14:tracePt t="2592" x="8613775" y="2335213"/>
          <p14:tracePt t="2606" x="8537575" y="2413000"/>
          <p14:tracePt t="2609" x="8405813" y="2544763"/>
          <p14:tracePt t="2622" x="8278813" y="2628900"/>
          <p14:tracePt t="2625" x="8048625" y="2676525"/>
          <p14:tracePt t="2641" x="7585075" y="2765425"/>
          <p14:tracePt t="2657" x="7164388" y="2765425"/>
          <p14:tracePt t="2673" x="6738938" y="2765425"/>
          <p14:tracePt t="2689" x="6389688" y="2727325"/>
          <p14:tracePt t="2705" x="6057900" y="2570163"/>
          <p14:tracePt t="2723" x="5751513" y="2416175"/>
          <p14:tracePt t="2740" x="5465763" y="2195513"/>
          <p14:tracePt t="2756" x="5181600" y="2000250"/>
          <p14:tracePt t="2760" x="5133975" y="1947863"/>
          <p14:tracePt t="2773" x="5083175" y="1901825"/>
          <p14:tracePt t="2776" x="5053013" y="1871663"/>
          <p14:tracePt t="2789" x="5006975" y="1854200"/>
          <p14:tracePt t="2792" x="4994275" y="1841500"/>
          <p14:tracePt t="2806" x="4994275" y="1816100"/>
          <p14:tracePt t="2810" x="4994275" y="1790700"/>
          <p14:tracePt t="2822" x="4981575" y="1778000"/>
          <p14:tracePt t="2855" x="4968875" y="1765300"/>
          <p14:tracePt t="2880" x="4968875" y="1739900"/>
          <p14:tracePt t="2896" x="4968875" y="1714500"/>
          <p14:tracePt t="2903" x="4976813" y="1701800"/>
          <p14:tracePt t="2912" x="4989513" y="1689100"/>
          <p14:tracePt t="2929" x="5014913" y="1658938"/>
          <p14:tracePt t="2945" x="5032375" y="1612900"/>
          <p14:tracePt t="2985" x="5062538" y="1582738"/>
          <p14:tracePt t="3240" x="5126038" y="1582738"/>
          <p14:tracePt t="3247" x="5156200" y="1582738"/>
          <p14:tracePt t="3264" x="5181600" y="1582738"/>
          <p14:tracePt t="3273" x="5227638" y="1570038"/>
          <p14:tracePt t="3289" x="5257800" y="1539875"/>
          <p14:tracePt t="3306" x="5300663" y="1497013"/>
          <p14:tracePt t="3322" x="5326063" y="1468438"/>
          <p14:tracePt t="3339" x="5356225" y="1468438"/>
          <p14:tracePt t="3355" x="5368925" y="1455738"/>
          <p14:tracePt t="3377" x="5381625" y="1441450"/>
          <p14:tracePt t="3399" x="5407025" y="1441450"/>
          <p14:tracePt t="3416" x="5432425" y="1441450"/>
          <p14:tracePt t="3431" x="5457825" y="1441450"/>
          <p14:tracePt t="3448" x="5470525" y="1441450"/>
          <p14:tracePt t="3457" x="5483225" y="1441450"/>
          <p14:tracePt t="3473" x="5508625" y="1420813"/>
          <p14:tracePt t="3489" x="5559425" y="1420813"/>
          <p14:tracePt t="3505" x="5614988" y="1420813"/>
          <p14:tracePt t="3523" x="5703888" y="1420813"/>
          <p14:tracePt t="3541" x="5797550" y="1420813"/>
          <p14:tracePt t="3543" x="5822950" y="1420813"/>
          <p14:tracePt t="3557" x="5929313" y="1420813"/>
          <p14:tracePt t="3559" x="5994400" y="1420813"/>
          <p14:tracePt t="3572" x="6103938" y="1420813"/>
          <p14:tracePt t="3575" x="6189663" y="1420813"/>
          <p14:tracePt t="3590" x="6334125" y="1420813"/>
          <p14:tracePt t="3593" x="6448425" y="1420813"/>
          <p14:tracePt t="3606" x="6572250" y="1455738"/>
          <p14:tracePt t="3610" x="6696075" y="1497013"/>
          <p14:tracePt t="3623" x="6992938" y="1582738"/>
          <p14:tracePt t="3640" x="7235825" y="1668463"/>
          <p14:tracePt t="3658" x="7483475" y="1747838"/>
          <p14:tracePt t="3672" x="7623175" y="1816100"/>
          <p14:tracePt t="3689" x="7696200" y="1854200"/>
          <p14:tracePt t="3706" x="7734300" y="1866900"/>
          <p14:tracePt t="3723" x="7747000" y="1876425"/>
          <p14:tracePt t="3865" x="7754938" y="1889125"/>
          <p14:tracePt t="3897" x="7747000" y="1931988"/>
          <p14:tracePt t="3920" x="7716838" y="1960563"/>
          <p14:tracePt t="3936" x="7691438" y="1960563"/>
          <p14:tracePt t="3944" x="7661275" y="1990725"/>
          <p14:tracePt t="3968" x="7593013" y="2025650"/>
          <p14:tracePt t="3984" x="7559675" y="2054225"/>
          <p14:tracePt t="3992" x="7529513" y="2084388"/>
          <p14:tracePt t="4006" x="7504113" y="2084388"/>
          <p14:tracePt t="4009" x="7473950" y="2119313"/>
          <p14:tracePt t="4032" x="7443788" y="2147888"/>
          <p14:tracePt t="4040" x="7415213" y="2147888"/>
          <p14:tracePt t="4057" x="7367588" y="2160588"/>
          <p14:tracePt t="4072" x="7359650" y="2173288"/>
          <p14:tracePt t="4089" x="7299325" y="2203450"/>
          <p14:tracePt t="4105" x="7270750" y="2203450"/>
          <p14:tracePt t="4123" x="7245350" y="2203450"/>
          <p14:tracePt t="4139" x="7205663" y="2216150"/>
          <p14:tracePt t="4156" x="7180263" y="2228850"/>
          <p14:tracePt t="4160" x="7167563" y="2228850"/>
          <p14:tracePt t="4172" x="7142163" y="2254250"/>
          <p14:tracePt t="4188" x="7129463" y="2266950"/>
          <p14:tracePt t="4208" x="7099300" y="2292350"/>
          <p14:tracePt t="4248" x="7086600" y="2306638"/>
          <p14:tracePt t="4289" x="7061200" y="2306638"/>
          <p14:tracePt t="4296" x="7053263" y="2319338"/>
          <p14:tracePt t="4320" x="7040563" y="2332038"/>
          <p14:tracePt t="4569" x="7027863" y="2373313"/>
          <p14:tracePt t="4575" x="7027863" y="2438400"/>
          <p14:tracePt t="4589" x="7027863" y="2501900"/>
          <p14:tracePt t="4592" x="6989763" y="2590800"/>
          <p14:tracePt t="4605" x="6989763" y="2676525"/>
          <p14:tracePt t="4609" x="6954838" y="2747963"/>
          <p14:tracePt t="4623" x="6921500" y="2879725"/>
          <p14:tracePt t="4639" x="6865938" y="3036888"/>
          <p14:tracePt t="4655" x="6780213" y="3155950"/>
          <p14:tracePt t="4672" x="6780213" y="3246438"/>
          <p14:tracePt t="4689" x="6716713" y="3305175"/>
          <p14:tracePt t="4705" x="6686550" y="3340100"/>
          <p14:tracePt t="4722" x="6640513" y="3386138"/>
          <p14:tracePt t="4752" x="6627813" y="3398838"/>
          <p14:tracePt t="4760" x="6615113" y="3411538"/>
          <p14:tracePt t="4772" x="6589713" y="3411538"/>
          <p14:tracePt t="4799" x="6564313" y="3411538"/>
          <p14:tracePt t="4872" x="6534150" y="3411538"/>
          <p14:tracePt t="8560" x="6521450" y="3424238"/>
          <p14:tracePt t="8568" x="6546850" y="3436938"/>
          <p14:tracePt t="8577" x="6673850" y="3436938"/>
          <p14:tracePt t="8588" x="6819900" y="3436938"/>
          <p14:tracePt t="8591" x="6908800" y="3436938"/>
          <p14:tracePt t="8606" x="7023100" y="3436938"/>
          <p14:tracePt t="8609" x="7048500" y="3436938"/>
          <p14:tracePt t="9360" x="7078663" y="3436938"/>
          <p14:tracePt t="9368" x="7142163" y="3436938"/>
          <p14:tracePt t="9377" x="7205663" y="3436938"/>
          <p14:tracePt t="9390" x="7312025" y="3436938"/>
          <p14:tracePt t="9392" x="7427913" y="3436938"/>
          <p14:tracePt t="9406" x="7521575" y="3421063"/>
          <p14:tracePt t="9409" x="7610475" y="3403600"/>
          <p14:tracePt t="9560" x="7623175" y="3390900"/>
          <p14:tracePt t="9568" x="7623175" y="3352800"/>
          <p14:tracePt t="9577" x="7623175" y="3305175"/>
          <p14:tracePt t="9589" x="7559675" y="3271838"/>
          <p14:tracePt t="9592" x="7546975" y="3259138"/>
          <p14:tracePt t="9605" x="7491413" y="3228975"/>
          <p14:tracePt t="9609" x="7440613" y="3198813"/>
          <p14:tracePt t="9623" x="7329488" y="3165475"/>
          <p14:tracePt t="9640" x="7235825" y="3130550"/>
          <p14:tracePt t="9658" x="7180263" y="3130550"/>
          <p14:tracePt t="9671" x="7124700" y="3130550"/>
          <p14:tracePt t="9688" x="7035800" y="3130550"/>
          <p14:tracePt t="9705" x="6908800" y="3130550"/>
          <p14:tracePt t="9722" x="6738938" y="3130550"/>
          <p14:tracePt t="9739" x="6503988" y="3130550"/>
          <p14:tracePt t="9756" x="6164263" y="3130550"/>
          <p14:tracePt t="9772" x="5713413" y="3130550"/>
          <p14:tracePt t="9775" x="5568950" y="3130550"/>
          <p14:tracePt t="9789" x="5399088" y="3130550"/>
          <p14:tracePt t="9792" x="5253038" y="3130550"/>
          <p14:tracePt t="9804" x="5138738" y="3130550"/>
          <p14:tracePt t="9807" x="5014913" y="3092450"/>
          <p14:tracePt t="9822" x="4900613" y="3092450"/>
          <p14:tracePt t="9824" x="4854575" y="3076575"/>
          <p14:tracePt t="9840" x="4743450" y="3059113"/>
          <p14:tracePt t="9855" x="4718050" y="3059113"/>
          <p14:tracePt t="9905" x="4692650" y="3059113"/>
          <p14:tracePt t="9920" x="4662488" y="3059113"/>
          <p14:tracePt t="9929" x="4637088" y="3059113"/>
          <p14:tracePt t="9938" x="4525963" y="3059113"/>
          <p14:tracePt t="9955" x="4416425" y="3041650"/>
          <p14:tracePt t="9973" x="4343400" y="3028950"/>
          <p14:tracePt t="9976" x="4318000" y="3028950"/>
          <p14:tracePt t="9988" x="4206875" y="2990850"/>
          <p14:tracePt t="9991" x="4176713" y="2990850"/>
          <p14:tracePt t="10005" x="4113213" y="2990850"/>
          <p14:tracePt t="10007" x="4070350" y="2990850"/>
          <p14:tracePt t="10022" x="4057650" y="2990850"/>
          <p14:tracePt t="10024" x="4032250" y="2990850"/>
          <p14:tracePt t="10039" x="3978275" y="2990850"/>
          <p14:tracePt t="10058" x="3887788" y="2990850"/>
          <p14:tracePt t="10072" x="3778250" y="3003550"/>
          <p14:tracePt t="10088" x="3662363" y="3054350"/>
          <p14:tracePt t="10105" x="3590925" y="3054350"/>
          <p14:tracePt t="10122" x="3500438" y="3067050"/>
          <p14:tracePt t="10139" x="3487738" y="3079750"/>
          <p14:tracePt t="10155" x="3462338" y="3079750"/>
          <p14:tracePt t="10173" x="3368675" y="3143250"/>
          <p14:tracePt t="10176" x="3340100" y="3143250"/>
          <p14:tracePt t="10188" x="3313113" y="3143250"/>
          <p14:tracePt t="10205" x="3284538" y="3143250"/>
          <p14:tracePt t="10280" x="3259138" y="3143250"/>
          <p14:tracePt t="10296" x="3233738" y="3143250"/>
          <p14:tracePt t="10303" x="3203575" y="3143250"/>
          <p14:tracePt t="10312" x="3178175" y="3143250"/>
          <p14:tracePt t="10322" x="3148013" y="3143250"/>
          <p14:tracePt t="10339" x="3059113" y="3143250"/>
          <p14:tracePt t="10355" x="2995613" y="3143250"/>
          <p14:tracePt t="10376" x="2968625" y="3143250"/>
          <p14:tracePt t="10388" x="2940050" y="3143250"/>
          <p14:tracePt t="10406" x="2914650" y="3143250"/>
          <p14:tracePt t="10577" x="2884488" y="3143250"/>
          <p14:tracePt t="10593" x="2859088" y="3143250"/>
          <p14:tracePt t="10616" x="2846388" y="3135313"/>
          <p14:tracePt t="11280" x="2846388" y="3109913"/>
          <p14:tracePt t="11289" x="2846388" y="3046413"/>
          <p14:tracePt t="11296" x="2874963" y="2978150"/>
          <p14:tracePt t="11305" x="2947988" y="2943225"/>
          <p14:tracePt t="11322" x="3024188" y="2863850"/>
          <p14:tracePt t="12632" x="3021013" y="2871788"/>
          <p14:tracePt t="12648" x="3021013" y="2897188"/>
          <p14:tracePt t="13536" x="3021013" y="2960688"/>
          <p14:tracePt t="13560" x="3021013" y="2990850"/>
          <p14:tracePt t="15984" x="3062288" y="3003550"/>
          <p14:tracePt t="15992" x="3127375" y="3003550"/>
          <p14:tracePt t="16005" x="3155950" y="3033713"/>
          <p14:tracePt t="16008" x="3221038" y="3033713"/>
          <p14:tracePt t="16022" x="3246438" y="3033713"/>
          <p14:tracePt t="16025" x="3271838" y="3033713"/>
          <p14:tracePt t="16048" x="3300413" y="3033713"/>
          <p14:tracePt t="16080" x="3327400" y="3033713"/>
          <p14:tracePt t="16137" x="3355975" y="3033713"/>
          <p14:tracePt t="16153" x="3381375" y="3033713"/>
          <p14:tracePt t="16177" x="3406775" y="3033713"/>
          <p14:tracePt t="16193" x="3436938" y="3033713"/>
          <p14:tracePt t="18488" x="3484563" y="3049588"/>
          <p14:tracePt t="18496" x="3513138" y="3079750"/>
          <p14:tracePt t="18504" x="3513138" y="3109913"/>
          <p14:tracePt t="18522" x="3548063" y="3203575"/>
          <p14:tracePt t="18539" x="3565525" y="3276600"/>
          <p14:tracePt t="18556" x="3573463" y="3343275"/>
          <p14:tracePt t="18559" x="3603625" y="3373438"/>
          <p14:tracePt t="18572" x="3616325" y="3386138"/>
          <p14:tracePt t="18575" x="3629025" y="3398838"/>
          <p14:tracePt t="18588" x="3629025" y="3424238"/>
          <p14:tracePt t="18591" x="3629025" y="3454400"/>
          <p14:tracePt t="18605" x="3641725" y="3462338"/>
          <p14:tracePt t="19352" x="3667125" y="3462338"/>
          <p14:tracePt t="19392" x="3713163" y="3454400"/>
          <p14:tracePt t="20104" x="3743325" y="3424238"/>
          <p14:tracePt t="20264" x="3756025" y="3411538"/>
          <p14:tracePt t="20280" x="3781425" y="3411538"/>
          <p14:tracePt t="20304" x="3806825" y="3411538"/>
          <p14:tracePt t="20664" x="3854450" y="3395663"/>
          <p14:tracePt t="20672" x="3867150" y="3382963"/>
          <p14:tracePt t="20689" x="3892550" y="3382963"/>
          <p14:tracePt t="20696" x="3938588" y="3368675"/>
          <p14:tracePt t="20712" x="3951288" y="3355975"/>
          <p14:tracePt t="20721" x="3978275" y="3355975"/>
          <p14:tracePt t="20738" x="4006850" y="3327400"/>
          <p14:tracePt t="20754" x="4067175" y="3292475"/>
          <p14:tracePt t="20772" x="4160838" y="3259138"/>
          <p14:tracePt t="20775" x="4279900" y="3259138"/>
          <p14:tracePt t="20788" x="4348163" y="3224213"/>
          <p14:tracePt t="20791" x="4394200" y="3208338"/>
          <p14:tracePt t="20804" x="4483100" y="3190875"/>
          <p14:tracePt t="20808" x="4551363" y="3155950"/>
          <p14:tracePt t="20822" x="4576763" y="3155950"/>
          <p14:tracePt t="20825" x="4611688" y="3127375"/>
          <p14:tracePt t="20839" x="4748213" y="3059113"/>
          <p14:tracePt t="20856" x="4806950" y="3028950"/>
          <p14:tracePt t="20874" x="4862513" y="3003550"/>
          <p14:tracePt t="20888" x="4883150" y="2978150"/>
          <p14:tracePt t="20904" x="4926013" y="2965450"/>
          <p14:tracePt t="20921" x="4960938" y="2917825"/>
          <p14:tracePt t="21063" x="4968875" y="2917825"/>
          <p14:tracePt t="21088" x="4994275" y="2917825"/>
          <p14:tracePt t="21106" x="5024438" y="2917825"/>
          <p14:tracePt t="21112" x="5049838" y="2917825"/>
          <p14:tracePt t="21122" x="5113338" y="2917825"/>
          <p14:tracePt t="21138" x="5211763" y="2978150"/>
          <p14:tracePt t="21155" x="5546725" y="3059113"/>
          <p14:tracePt t="21173" x="5645150" y="3059113"/>
          <p14:tracePt t="21175" x="5657850" y="3059113"/>
          <p14:tracePt t="21432" x="5670550" y="3059113"/>
          <p14:tracePt t="21449" x="5695950" y="3036888"/>
          <p14:tracePt t="21472" x="5708650" y="3024188"/>
          <p14:tracePt t="21512" x="5708650" y="2998788"/>
          <p14:tracePt t="21545" x="5708650" y="2973388"/>
          <p14:tracePt t="21584" x="5708650" y="2943225"/>
          <p14:tracePt t="21592" x="5721350" y="2930525"/>
          <p14:tracePt t="21609" x="5734050" y="2917825"/>
          <p14:tracePt t="21625" x="5734050" y="2892425"/>
          <p14:tracePt t="21864" x="5746750" y="2884488"/>
          <p14:tracePt t="21871" x="5772150" y="2884488"/>
          <p14:tracePt t="21880" x="5797550" y="2884488"/>
          <p14:tracePt t="21905" x="5822950" y="2884488"/>
          <p14:tracePt t="21920" x="5853113" y="2884488"/>
          <p14:tracePt t="21928" x="5883275" y="2851150"/>
          <p14:tracePt t="21944" x="5908675" y="2851150"/>
          <p14:tracePt t="21968" x="5938838" y="2851150"/>
          <p14:tracePt t="21993" x="5964238" y="2851150"/>
          <p14:tracePt t="22016" x="5994400" y="2851150"/>
          <p14:tracePt t="22024" x="6019800" y="2851150"/>
          <p14:tracePt t="22041" x="6045200" y="2851150"/>
          <p14:tracePt t="22056" x="6075363" y="2851150"/>
          <p14:tracePt t="22073" x="6134100" y="2876550"/>
          <p14:tracePt t="22088" x="6159500" y="2876550"/>
          <p14:tracePt t="22105" x="6210300" y="2876550"/>
          <p14:tracePt t="22122" x="6303963" y="2876550"/>
          <p14:tracePt t="22138" x="6394450" y="2876550"/>
          <p14:tracePt t="22156" x="6503988" y="2846388"/>
          <p14:tracePt t="22171" x="6619875" y="2816225"/>
          <p14:tracePt t="22188" x="6713538" y="2752725"/>
          <p14:tracePt t="22191" x="6738938" y="2752725"/>
          <p14:tracePt t="22204" x="6802438" y="2752725"/>
          <p14:tracePt t="22207" x="6835775" y="2722563"/>
          <p14:tracePt t="22222" x="6861175" y="2722563"/>
          <p14:tracePt t="22225" x="6926263" y="2722563"/>
          <p14:tracePt t="22240" x="6992938" y="2689225"/>
          <p14:tracePt t="22254" x="7018338" y="2689225"/>
          <p14:tracePt t="22272" x="7073900" y="2689225"/>
          <p14:tracePt t="22288" x="7164388" y="2689225"/>
          <p14:tracePt t="22305" x="7231063" y="2717800"/>
          <p14:tracePt t="22321" x="7308850" y="2735263"/>
          <p14:tracePt t="22338" x="7385050" y="2778125"/>
          <p14:tracePt t="22354" x="7443788" y="2808288"/>
          <p14:tracePt t="22372" x="7516813" y="2824163"/>
          <p14:tracePt t="22375" x="7524750" y="2833688"/>
          <p14:tracePt t="22392" x="7537450" y="2846388"/>
          <p14:tracePt t="22405" x="7550150" y="2859088"/>
          <p14:tracePt t="22422" x="7577138" y="2859088"/>
          <p14:tracePt t="22439" x="7605713" y="2889250"/>
          <p14:tracePt t="22455" x="7635875" y="2889250"/>
          <p14:tracePt t="22471" x="7661275" y="2889250"/>
          <p14:tracePt t="22519" x="7691438" y="2889250"/>
          <p14:tracePt t="22584" x="7699375" y="2889250"/>
          <p14:tracePt t="22592" x="7712075" y="2889250"/>
          <p14:tracePt t="22604" x="7737475" y="2889250"/>
          <p14:tracePt t="22621" x="7767638" y="2889250"/>
          <p14:tracePt t="22624" x="7793038" y="2889250"/>
          <p14:tracePt t="22640" x="7840663" y="2905125"/>
          <p14:tracePt t="22655" x="7912100" y="2947988"/>
          <p14:tracePt t="22672" x="7967663" y="2947988"/>
          <p14:tracePt t="22688" x="8124825" y="3016250"/>
          <p14:tracePt t="22706" x="8193088" y="3033713"/>
          <p14:tracePt t="22721" x="8201025" y="3046413"/>
          <p14:tracePt t="22738" x="8256588" y="3046413"/>
          <p14:tracePt t="22754" x="8329613" y="3063875"/>
          <p14:tracePt t="22770" x="8367713" y="3076575"/>
          <p14:tracePt t="22788" x="8461375" y="3076575"/>
          <p14:tracePt t="22791" x="8486775" y="3076575"/>
          <p14:tracePt t="22804" x="8512175" y="3076575"/>
          <p14:tracePt t="22821" x="8542338" y="3076575"/>
          <p14:tracePt t="22824" x="8555038" y="3076575"/>
          <p14:tracePt t="22838" x="8562975" y="3076575"/>
          <p14:tracePt t="22856" x="8593138" y="3076575"/>
          <p14:tracePt t="22872" x="8601075" y="3067050"/>
          <p14:tracePt t="22888" x="8613775" y="3054350"/>
          <p14:tracePt t="22905" x="8656638" y="3041650"/>
          <p14:tracePt t="23112" x="8669338" y="3028950"/>
          <p14:tracePt t="23184" x="8682038" y="3036888"/>
          <p14:tracePt t="23200" x="8682038" y="3063875"/>
          <p14:tracePt t="23217" x="8682038" y="3089275"/>
          <p14:tracePt t="23225" x="8682038" y="3117850"/>
          <p14:tracePt t="23238" x="8682038" y="3170238"/>
          <p14:tracePt t="23255" x="8656638" y="3228975"/>
          <p14:tracePt t="23272" x="8656638" y="3317875"/>
          <p14:tracePt t="23287" x="8623300" y="3411538"/>
          <p14:tracePt t="23304" x="8559800" y="3509963"/>
          <p14:tracePt t="23321" x="8491538" y="3649663"/>
          <p14:tracePt t="23338" x="8456613" y="3748088"/>
          <p14:tracePt t="23355" x="8347075" y="3892550"/>
          <p14:tracePt t="23372" x="8281988" y="3986213"/>
          <p14:tracePt t="23375" x="8266113" y="4033838"/>
          <p14:tracePt t="23387" x="8193088" y="4105275"/>
          <p14:tracePt t="23405" x="8129588" y="4203700"/>
          <p14:tracePt t="23408" x="8099425" y="4233863"/>
          <p14:tracePt t="23422" x="8048625" y="4284663"/>
          <p14:tracePt t="23424" x="7972425" y="4360863"/>
          <p14:tracePt t="23439" x="7874000" y="4459288"/>
          <p14:tracePt t="23455" x="7754938" y="4543425"/>
          <p14:tracePt t="23472" x="7605713" y="4649788"/>
          <p14:tracePt t="23490" x="7466013" y="4722813"/>
          <p14:tracePt t="23505" x="7324725" y="4791075"/>
          <p14:tracePt t="23522" x="7124700" y="4913313"/>
          <p14:tracePt t="23539" x="6921500" y="4930775"/>
          <p14:tracePt t="23554" x="6704013" y="4991100"/>
          <p14:tracePt t="23571" x="6513513" y="5067300"/>
          <p14:tracePt t="23588" x="6338888" y="5105400"/>
          <p14:tracePt t="23591" x="6275388" y="5105400"/>
          <p14:tracePt t="23604" x="6210300" y="5105400"/>
          <p14:tracePt t="23607" x="6142038" y="5138738"/>
          <p14:tracePt t="23621" x="6096000" y="5138738"/>
          <p14:tracePt t="23624" x="6049963" y="5138738"/>
          <p14:tracePt t="23639" x="5921375" y="5138738"/>
          <p14:tracePt t="23656" x="5751513" y="5138738"/>
          <p14:tracePt t="23671" x="5491163" y="5138738"/>
          <p14:tracePt t="23688" x="5262563" y="5138738"/>
          <p14:tracePt t="23707" x="4999038" y="5138738"/>
          <p14:tracePt t="23722" x="4738688" y="5062538"/>
          <p14:tracePt t="23738" x="4551363" y="5003800"/>
          <p14:tracePt t="23754" x="4457700" y="4973638"/>
          <p14:tracePt t="23770" x="4419600" y="4960938"/>
          <p14:tracePt t="23787" x="4394200" y="4938713"/>
          <p14:tracePt t="23803" x="4368800" y="4913313"/>
          <p14:tracePt t="23820" x="4325938" y="4841875"/>
          <p14:tracePt t="23824" x="4254500" y="4786313"/>
          <p14:tracePt t="23837" x="4254500" y="4738688"/>
          <p14:tracePt t="23839" x="4219575" y="4672013"/>
          <p14:tracePt t="23855" x="4135438" y="4551363"/>
          <p14:tracePt t="23872" x="4049713" y="4432300"/>
          <p14:tracePt t="23890" x="3973513" y="4287838"/>
          <p14:tracePt t="23905" x="3956050" y="4178300"/>
          <p14:tracePt t="23921" x="3910013" y="4054475"/>
          <p14:tracePt t="23939" x="3910013" y="3927475"/>
          <p14:tracePt t="23954" x="3875088" y="3798888"/>
          <p14:tracePt t="23972" x="3841750" y="3667125"/>
          <p14:tracePt t="23988" x="3841750" y="3540125"/>
          <p14:tracePt t="23992" x="3841750" y="3475038"/>
          <p14:tracePt t="24005" x="3841750" y="3411538"/>
          <p14:tracePt t="24008" x="3841750" y="3382963"/>
          <p14:tracePt t="24022" x="3841750" y="3317875"/>
          <p14:tracePt t="24024" x="3841750" y="3276600"/>
          <p14:tracePt t="24038" x="3841750" y="3228975"/>
          <p14:tracePt t="24041" x="3854450" y="3143250"/>
          <p14:tracePt t="24055" x="3930650" y="3067050"/>
          <p14:tracePt t="24071" x="3994150" y="2965450"/>
          <p14:tracePt t="24088" x="4054475" y="2905125"/>
          <p14:tracePt t="24105" x="4173538" y="2820988"/>
          <p14:tracePt t="24121" x="4292600" y="2773363"/>
          <p14:tracePt t="24139" x="4406900" y="2727325"/>
          <p14:tracePt t="24155" x="4548188" y="2692400"/>
          <p14:tracePt t="24171" x="4725988" y="2654300"/>
          <p14:tracePt t="24188" x="4857750" y="2620963"/>
          <p14:tracePt t="24191" x="4943475" y="2620963"/>
          <p14:tracePt t="24204" x="5006975" y="2620963"/>
          <p14:tracePt t="24208" x="5095875" y="2582863"/>
          <p14:tracePt t="24221" x="5159375" y="2582863"/>
          <p14:tracePt t="24224" x="5224463" y="2582863"/>
          <p14:tracePt t="24238" x="5287963" y="2582863"/>
          <p14:tracePt t="24241" x="5394325" y="2582863"/>
          <p14:tracePt t="24255" x="5487988" y="2582863"/>
          <p14:tracePt t="24272" x="5657850" y="2582863"/>
          <p14:tracePt t="24290" x="5768975" y="2582863"/>
          <p14:tracePt t="24305" x="5921375" y="2547938"/>
          <p14:tracePt t="24321" x="6075363" y="2514600"/>
          <p14:tracePt t="24339" x="6227763" y="2514600"/>
          <p14:tracePt t="24354" x="6354763" y="2514600"/>
          <p14:tracePt t="24370" x="6483350" y="2514600"/>
          <p14:tracePt t="24388" x="6572250" y="2514600"/>
          <p14:tracePt t="24391" x="6635750" y="2514600"/>
          <p14:tracePt t="24404" x="6700838" y="2514600"/>
          <p14:tracePt t="24407" x="6764338" y="2514600"/>
          <p14:tracePt t="24422" x="6827838" y="2514600"/>
          <p14:tracePt t="24425" x="6891338" y="2514600"/>
          <p14:tracePt t="24438" x="6980238" y="2527300"/>
          <p14:tracePt t="24441" x="7070725" y="2544763"/>
          <p14:tracePt t="24455" x="7245350" y="2582863"/>
          <p14:tracePt t="24471" x="7483475" y="2624138"/>
          <p14:tracePt t="24488" x="7699375" y="2684463"/>
          <p14:tracePt t="24504" x="7912100" y="2744788"/>
          <p14:tracePt t="24521" x="8121650" y="2760663"/>
          <p14:tracePt t="24539" x="8188325" y="2773363"/>
          <p14:tracePt t="24554" x="8281988" y="2773363"/>
          <p14:tracePt t="24572" x="8294688" y="2786063"/>
          <p14:tracePt t="24587" x="8304213" y="2798763"/>
          <p14:tracePt t="24604" x="8316913" y="2808288"/>
          <p14:tracePt t="24607" x="8316913" y="2833688"/>
          <p14:tracePt t="24621" x="8347075" y="2867025"/>
          <p14:tracePt t="24624" x="8375650" y="2897188"/>
          <p14:tracePt t="24638" x="8375650" y="2960688"/>
          <p14:tracePt t="24642" x="8413750" y="3071813"/>
          <p14:tracePt t="24654" x="8448675" y="3140075"/>
          <p14:tracePt t="24657" x="8448675" y="3314700"/>
          <p14:tracePt t="24672" x="8448675" y="3598863"/>
          <p14:tracePt t="24688" x="8448675" y="3940175"/>
          <p14:tracePt t="24704" x="8278813" y="4275138"/>
          <p14:tracePt t="24721" x="8201025" y="4441825"/>
          <p14:tracePt t="24739" x="8081963" y="4641850"/>
          <p14:tracePt t="24755" x="7988300" y="4806950"/>
          <p14:tracePt t="24772" x="7908925" y="4887913"/>
          <p14:tracePt t="24787" x="7810500" y="4986338"/>
          <p14:tracePt t="24804" x="7712075" y="5049838"/>
          <p14:tracePt t="24807" x="7699375" y="5062538"/>
          <p14:tracePt t="24821" x="7673975" y="5092700"/>
          <p14:tracePt t="24824" x="7643813" y="5092700"/>
          <p14:tracePt t="24837" x="7580313" y="5092700"/>
          <p14:tracePt t="24840" x="7554913" y="5092700"/>
          <p14:tracePt t="24855" x="7423150" y="5122863"/>
          <p14:tracePt t="24872" x="7296150" y="5122863"/>
          <p14:tracePt t="24888" x="7112000" y="5156200"/>
          <p14:tracePt t="24904" x="6985000" y="5156200"/>
          <p14:tracePt t="24921" x="6810375" y="5194300"/>
          <p14:tracePt t="24939" x="6661150" y="5194300"/>
          <p14:tracePt t="24954" x="6551613" y="5194300"/>
          <p14:tracePt t="24971" x="6381750" y="5194300"/>
          <p14:tracePt t="24975" x="6316663" y="5194300"/>
          <p14:tracePt t="24988" x="6253163" y="5194300"/>
          <p14:tracePt t="24991" x="6146800" y="5194300"/>
          <p14:tracePt t="25005" x="6083300" y="5194300"/>
          <p14:tracePt t="25008" x="6035675" y="5194300"/>
          <p14:tracePt t="25021" x="5989638" y="5194300"/>
          <p14:tracePt t="25024" x="5921375" y="5164138"/>
          <p14:tracePt t="25038" x="5857875" y="5164138"/>
          <p14:tracePt t="25041" x="5810250" y="5151438"/>
          <p14:tracePt t="25055" x="5718175" y="5118100"/>
          <p14:tracePt t="25072" x="5624513" y="5070475"/>
          <p14:tracePt t="25089" x="5594350" y="5057775"/>
          <p14:tracePt t="25488" x="5594350" y="5029200"/>
          <p14:tracePt t="25520" x="5607050" y="4981575"/>
          <p14:tracePt t="25537" x="5637213" y="4951413"/>
          <p14:tracePt t="25552" x="5649913" y="4938713"/>
          <p14:tracePt t="25560" x="5649913" y="4913313"/>
          <p14:tracePt t="25572" x="5662613" y="4900613"/>
          <p14:tracePt t="25587" x="5675313" y="4867275"/>
          <p14:tracePt t="25604" x="5675313" y="4811713"/>
          <p14:tracePt t="25607" x="5675313" y="4786313"/>
          <p14:tracePt t="25621" x="5675313" y="4756150"/>
          <p14:tracePt t="25623" x="5675313" y="4730750"/>
          <p14:tracePt t="25639" x="5708650" y="4637088"/>
          <p14:tracePt t="25655" x="5708650" y="4543425"/>
          <p14:tracePt t="25670" x="5708650" y="4518025"/>
          <p14:tracePt t="25688" x="5738813" y="4459288"/>
          <p14:tracePt t="25706" x="5756275" y="4386263"/>
          <p14:tracePt t="27249" x="5764213" y="4373563"/>
          <p14:tracePt t="31409" x="5759450" y="4360863"/>
          <p14:tracePt t="35352" x="5730875" y="4360863"/>
          <p14:tracePt t="35368" x="5703888" y="4360863"/>
          <p14:tracePt t="35912" x="5726113" y="4360863"/>
          <p14:tracePt t="35922" x="5756275" y="4360863"/>
          <p14:tracePt t="35928" x="5802313" y="4348163"/>
          <p14:tracePt t="35937" x="5815013" y="4335463"/>
          <p14:tracePt t="35953" x="5853113" y="4318000"/>
          <p14:tracePt t="35970" x="5908675" y="4292600"/>
          <p14:tracePt t="35993" x="5908675" y="4267200"/>
          <p14:tracePt t="36004" x="5895975" y="4219575"/>
          <p14:tracePt t="36008" x="5827713" y="4186238"/>
          <p14:tracePt t="36020" x="5781675" y="4156075"/>
          <p14:tracePt t="36023" x="5602288" y="4113213"/>
          <p14:tracePt t="36037" x="5487988" y="4113213"/>
          <p14:tracePt t="36040" x="5262563" y="4113213"/>
          <p14:tracePt t="36054" x="5083175" y="4071938"/>
          <p14:tracePt t="36057" x="5075238" y="4071938"/>
          <p14:tracePt t="36280" x="5095875" y="4041775"/>
          <p14:tracePt t="36287" x="5126038" y="4011613"/>
          <p14:tracePt t="36296" x="5126038" y="3986213"/>
          <p14:tracePt t="36321" x="5126038" y="3973513"/>
          <p14:tracePt t="36328" x="5138738" y="3960813"/>
          <p14:tracePt t="36337" x="5151438" y="3948113"/>
          <p14:tracePt t="36354" x="5173663" y="3927475"/>
          <p14:tracePt t="36370" x="5173663" y="3900488"/>
          <p14:tracePt t="36387" x="5173663" y="3871913"/>
          <p14:tracePt t="36404" x="5173663" y="3846513"/>
          <p14:tracePt t="36425" x="5207000" y="3816350"/>
          <p14:tracePt t="36457" x="5219700" y="3768725"/>
          <p14:tracePt t="36480" x="5232400" y="3756025"/>
          <p14:tracePt t="36487" x="5245100" y="3743325"/>
          <p14:tracePt t="36496" x="5287963" y="3730625"/>
          <p14:tracePt t="36512" x="5318125" y="3702050"/>
          <p14:tracePt t="36522" x="5330825" y="3687763"/>
          <p14:tracePt t="36537" x="5368925" y="3675063"/>
          <p14:tracePt t="36553" x="5457825" y="3646488"/>
          <p14:tracePt t="36571" x="5495925" y="3633788"/>
          <p14:tracePt t="36588" x="5538788" y="3603625"/>
          <p14:tracePt t="36591" x="5564188" y="3590925"/>
          <p14:tracePt t="36604" x="5576888" y="3578225"/>
          <p14:tracePt t="36632" x="5602288" y="3578225"/>
          <p14:tracePt t="36648" x="5614988" y="3565525"/>
          <p14:tracePt t="36680" x="5627688" y="3556000"/>
          <p14:tracePt t="36704" x="5653088" y="3556000"/>
          <p14:tracePt t="36728" x="5678488" y="3556000"/>
          <p14:tracePt t="36752" x="5730875" y="3522663"/>
          <p14:tracePt t="36792" x="5738813" y="3522663"/>
          <p14:tracePt t="36816" x="5764213" y="3522663"/>
          <p14:tracePt t="36832" x="5794375" y="3522663"/>
          <p14:tracePt t="36849" x="5819775" y="3522663"/>
          <p14:tracePt t="36856" x="5832475" y="3509963"/>
          <p14:tracePt t="36870" x="5845175" y="3497263"/>
          <p14:tracePt t="36873" x="5870575" y="3497263"/>
          <p14:tracePt t="36888" x="5964238" y="3462338"/>
          <p14:tracePt t="36905" x="6057900" y="3462338"/>
          <p14:tracePt t="36920" x="6113463" y="3433763"/>
          <p14:tracePt t="37024" x="6142038" y="3433763"/>
          <p14:tracePt t="37152" x="6169025" y="3433763"/>
          <p14:tracePt t="37160" x="6181725" y="3421063"/>
          <p14:tracePt t="37171" x="6194425" y="3411538"/>
          <p14:tracePt t="37188" x="6283325" y="3411538"/>
          <p14:tracePt t="37204" x="6308725" y="3411538"/>
          <p14:tracePt t="37207" x="6419850" y="3373438"/>
          <p14:tracePt t="37220" x="6448425" y="3373438"/>
          <p14:tracePt t="37223" x="6473825" y="3373438"/>
          <p14:tracePt t="37237" x="6503988" y="3373438"/>
          <p14:tracePt t="37241" x="6529388" y="3373438"/>
          <p14:tracePt t="37254" x="6577013" y="3355975"/>
          <p14:tracePt t="37271" x="6615113" y="3343275"/>
          <p14:tracePt t="37288" x="6640513" y="3343275"/>
          <p14:tracePt t="37304" x="6696075" y="3343275"/>
          <p14:tracePt t="37321" x="6754813" y="3317875"/>
          <p14:tracePt t="37337" x="6835775" y="3317875"/>
          <p14:tracePt t="37354" x="6891338" y="3317875"/>
          <p14:tracePt t="37377" x="6904038" y="3305175"/>
          <p14:tracePt t="37400" x="6916738" y="3292475"/>
          <p14:tracePt t="37440" x="6942138" y="3292475"/>
          <p14:tracePt t="37457" x="6967538" y="3292475"/>
          <p14:tracePt t="37464" x="6997700" y="3292475"/>
          <p14:tracePt t="37472" x="7023100" y="3292475"/>
          <p14:tracePt t="37488" x="7116763" y="3292475"/>
          <p14:tracePt t="37504" x="7205663" y="3292475"/>
          <p14:tracePt t="37520" x="7296150" y="3292475"/>
          <p14:tracePt t="37537" x="7351713" y="3292475"/>
          <p14:tracePt t="37554" x="7478713" y="3292475"/>
          <p14:tracePt t="37570" x="7534275" y="3292475"/>
          <p14:tracePt t="37587" x="7559675" y="3292475"/>
          <p14:tracePt t="37604" x="7615238" y="3292475"/>
          <p14:tracePt t="37607" x="7640638" y="3292475"/>
          <p14:tracePt t="37621" x="7669213" y="3292475"/>
          <p14:tracePt t="37623" x="7696200" y="3292475"/>
          <p14:tracePt t="37637" x="7759700" y="3292475"/>
          <p14:tracePt t="37640" x="7789863" y="3317875"/>
          <p14:tracePt t="37654" x="7835900" y="3335338"/>
          <p14:tracePt t="37656" x="7848600" y="3348038"/>
          <p14:tracePt t="37670" x="7874000" y="3348038"/>
          <p14:tracePt t="37673" x="7904163" y="3378200"/>
          <p14:tracePt t="37896" x="7934325" y="3378200"/>
          <p14:tracePt t="38400" x="7942263" y="3390900"/>
          <p14:tracePt t="38439" x="7942263" y="3416300"/>
          <p14:tracePt t="38472" x="7942263" y="3441700"/>
          <p14:tracePt t="38576" x="7937500" y="3454400"/>
          <p14:tracePt t="38583" x="7924800" y="3467100"/>
          <p14:tracePt t="38616" x="7912100" y="3479800"/>
          <p14:tracePt t="38632" x="7899400" y="3489325"/>
          <p14:tracePt t="38680" x="7886700" y="3502025"/>
          <p14:tracePt t="38712" x="7861300" y="3502025"/>
          <p14:tracePt t="38721" x="7835900" y="3502025"/>
          <p14:tracePt t="38744" x="7805738" y="3502025"/>
          <p14:tracePt t="38760" x="7797800" y="3514725"/>
          <p14:tracePt t="38768" x="7767638" y="3543300"/>
          <p14:tracePt t="38784" x="7737475" y="3573463"/>
          <p14:tracePt t="38800" x="7721600" y="3621088"/>
          <p14:tracePt t="38817" x="7712075" y="3633788"/>
          <p14:tracePt t="38833" x="7699375" y="3641725"/>
          <p14:tracePt t="38864" x="7686675" y="3654425"/>
          <p14:tracePt t="38896" x="7656513" y="3684588"/>
          <p14:tracePt t="38992" x="7648575" y="3692525"/>
          <p14:tracePt t="39312" x="7623175" y="3692525"/>
          <p14:tracePt t="39321" x="7610475" y="3705225"/>
          <p14:tracePt t="39377" x="7597775" y="3717925"/>
          <p14:tracePt t="39409" x="7567613" y="3748088"/>
          <p14:tracePt t="39432" x="7521575" y="3760788"/>
          <p14:tracePt t="39448" x="7512050" y="3773488"/>
          <p14:tracePt t="39472" x="7499350" y="3786188"/>
          <p14:tracePt t="39680" x="7486650" y="3798888"/>
          <p14:tracePt t="39688" x="7461250" y="3798888"/>
          <p14:tracePt t="39968" x="7397750" y="3798888"/>
          <p14:tracePt t="39976" x="7334250" y="3798888"/>
          <p14:tracePt t="39988" x="7227888" y="3798888"/>
          <p14:tracePt t="39991" x="7164388" y="3798888"/>
          <p14:tracePt t="40004" x="7099300" y="3798888"/>
          <p14:tracePt t="40007" x="6989763" y="3798888"/>
          <p14:tracePt t="40021" x="6926263" y="3798888"/>
          <p14:tracePt t="40024" x="6865938" y="3798888"/>
          <p14:tracePt t="40036" x="6754813" y="3798888"/>
          <p14:tracePt t="40040" x="6640513" y="3798888"/>
          <p14:tracePt t="40053" x="6526213" y="3798888"/>
          <p14:tracePt t="40056" x="6478588" y="3798888"/>
          <p14:tracePt t="40070" x="6435725" y="3798888"/>
          <p14:tracePt t="40087" x="6407150" y="3798888"/>
          <p14:tracePt t="40152" x="6342063" y="3798888"/>
          <p14:tracePt t="40160" x="6257925" y="3786188"/>
          <p14:tracePt t="40170" x="6156325" y="3727450"/>
          <p14:tracePt t="40187" x="5903913" y="3598863"/>
          <p14:tracePt t="40203" x="5743575" y="3543300"/>
          <p14:tracePt t="40220" x="5662613" y="3467100"/>
          <p14:tracePt t="40223" x="5614988" y="3449638"/>
          <p14:tracePt t="40237" x="5607050" y="3436938"/>
          <p14:tracePt t="40240" x="5564188" y="3395663"/>
          <p14:tracePt t="40254" x="5513388" y="3348038"/>
          <p14:tracePt t="40257" x="5462588" y="3297238"/>
          <p14:tracePt t="40270" x="5384800" y="3221038"/>
          <p14:tracePt t="40273" x="5308600" y="3143250"/>
          <p14:tracePt t="40287" x="5173663" y="2965450"/>
          <p14:tracePt t="40305" x="4989513" y="2786063"/>
          <p14:tracePt t="40320" x="4811713" y="2603500"/>
          <p14:tracePt t="40337" x="4632325" y="2466975"/>
          <p14:tracePt t="40353" x="4513263" y="2382838"/>
          <p14:tracePt t="40370" x="4454525" y="2322513"/>
          <p14:tracePt t="40387" x="4424363" y="2292350"/>
          <p14:tracePt t="40404" x="4411663" y="2279650"/>
          <p14:tracePt t="40407" x="4386263" y="2251075"/>
          <p14:tracePt t="40425" x="4386263" y="2225675"/>
          <p14:tracePt t="40437" x="4386263" y="2200275"/>
          <p14:tracePt t="40440" x="4386263" y="2170113"/>
          <p14:tracePt t="40454" x="4386263" y="2144713"/>
          <p14:tracePt t="40457" x="4386263" y="2079625"/>
          <p14:tracePt t="40470" x="4386263" y="2016125"/>
          <p14:tracePt t="40473" x="4386263" y="1909763"/>
          <p14:tracePt t="40488" x="4419600" y="1671638"/>
          <p14:tracePt t="40505" x="4462463" y="1433513"/>
          <p14:tracePt t="40519" x="4538663" y="1238250"/>
          <p14:tracePt t="40537" x="4573588" y="1106488"/>
          <p14:tracePt t="40554" x="4641850" y="1003300"/>
          <p14:tracePt t="40570" x="4700588" y="909638"/>
          <p14:tracePt t="40587" x="4760913" y="850900"/>
          <p14:tracePt t="40604" x="4819650" y="790575"/>
          <p14:tracePt t="40620" x="4832350" y="777875"/>
          <p14:tracePt t="40623" x="4845050" y="777875"/>
          <p14:tracePt t="40637" x="4887913" y="777875"/>
          <p14:tracePt t="40640" x="4918075" y="749300"/>
          <p14:tracePt t="40654" x="4943475" y="749300"/>
          <p14:tracePt t="40657" x="4973638" y="749300"/>
          <p14:tracePt t="40671" x="5126038" y="749300"/>
          <p14:tracePt t="40688" x="5326063" y="749300"/>
          <p14:tracePt t="40704" x="5495925" y="749300"/>
          <p14:tracePt t="40720" x="5781675" y="749300"/>
          <p14:tracePt t="40736" x="6019800" y="787400"/>
          <p14:tracePt t="40754" x="6265863" y="868363"/>
          <p14:tracePt t="40770" x="6513513" y="944563"/>
          <p14:tracePt t="40787" x="6784975" y="1030288"/>
          <p14:tracePt t="40803" x="7108825" y="1119188"/>
          <p14:tracePt t="40820" x="7418388" y="1293813"/>
          <p14:tracePt t="40837" x="7661275" y="1374775"/>
          <p14:tracePt t="40840" x="7789863" y="1458913"/>
          <p14:tracePt t="40854" x="7972425" y="1552575"/>
          <p14:tracePt t="40856" x="8069263" y="1612900"/>
          <p14:tracePt t="40870" x="8121650" y="1658938"/>
          <p14:tracePt t="40873" x="8197850" y="1735138"/>
          <p14:tracePt t="40888" x="8274050" y="1816100"/>
          <p14:tracePt t="40905" x="8274050" y="1881188"/>
          <p14:tracePt t="40920" x="8274050" y="1970088"/>
          <p14:tracePt t="40938" x="8274050" y="2144713"/>
          <p14:tracePt t="40955" x="8266113" y="2297113"/>
          <p14:tracePt t="40970" x="8150225" y="2441575"/>
          <p14:tracePt t="40987" x="7916863" y="2633663"/>
          <p14:tracePt t="41004" x="7473950" y="2841625"/>
          <p14:tracePt t="41007" x="7235825" y="2982913"/>
          <p14:tracePt t="41020" x="6780213" y="3097213"/>
          <p14:tracePt t="41023" x="6156325" y="3236913"/>
          <p14:tracePt t="41037" x="5356225" y="3429000"/>
          <p14:tracePt t="41040" x="4632325" y="3535363"/>
          <p14:tracePt t="41054" x="3862388" y="3608388"/>
          <p14:tracePt t="41057" x="3143250" y="3679825"/>
          <p14:tracePt t="41070" x="2476500" y="3786188"/>
          <p14:tracePt t="41073" x="1939925" y="3821113"/>
          <p14:tracePt t="41088" x="1096963" y="3879850"/>
          <p14:tracePt t="41104" x="701675" y="3879850"/>
          <p14:tracePt t="41120" x="531813" y="3879850"/>
          <p14:tracePt t="41137" x="501650" y="3879850"/>
          <p14:tracePt t="41154" x="476250" y="3794125"/>
          <p14:tracePt t="41170" x="455613" y="3530600"/>
          <p14:tracePt t="41188" x="327025" y="3173413"/>
          <p14:tracePt t="41203" x="280988" y="2798763"/>
          <p14:tracePt t="41219" x="233363" y="2370138"/>
          <p14:tracePt t="41236" x="233363" y="1944688"/>
          <p14:tracePt t="41240" x="233363" y="1693863"/>
          <p14:tracePt t="41253" x="233363" y="1577975"/>
          <p14:tracePt t="41256" x="323850" y="1370013"/>
          <p14:tracePt t="41270" x="438150" y="1187450"/>
          <p14:tracePt t="41272" x="523875" y="1058863"/>
          <p14:tracePt t="41287" x="693738" y="804863"/>
          <p14:tracePt t="41303" x="846138" y="646113"/>
          <p14:tracePt t="41319" x="944563" y="549275"/>
          <p14:tracePt t="41337" x="1135063" y="471488"/>
          <p14:tracePt t="41353" x="1314450" y="471488"/>
          <p14:tracePt t="41370" x="1544638" y="471488"/>
          <p14:tracePt t="41386" x="1871663" y="582613"/>
          <p14:tracePt t="41403" x="2220913" y="931863"/>
          <p14:tracePt t="41420" x="2598738" y="1463675"/>
          <p14:tracePt t="41423" x="2846388" y="1863725"/>
          <p14:tracePt t="41437" x="2952750" y="2216150"/>
          <p14:tracePt t="41440" x="3117850" y="2544763"/>
          <p14:tracePt t="41453" x="3211513" y="2778125"/>
          <p14:tracePt t="41455" x="3309938" y="3071813"/>
          <p14:tracePt t="41469" x="3309938" y="3297238"/>
          <p14:tracePt t="41472" x="3309938" y="3527425"/>
          <p14:tracePt t="41487" x="3309938" y="3978275"/>
          <p14:tracePt t="41504" x="3173413" y="4360863"/>
          <p14:tracePt t="41520" x="2981325" y="4619625"/>
          <p14:tracePt t="41536" x="2730500" y="4743450"/>
          <p14:tracePt t="41553" x="2578100" y="4781550"/>
          <p14:tracePt t="41569" x="2373313" y="4781550"/>
          <p14:tracePt t="41587" x="2089150" y="4781550"/>
          <p14:tracePt t="41604" x="1608138" y="4781550"/>
          <p14:tracePt t="41620" x="1055688" y="4641850"/>
          <p14:tracePt t="41637" x="311150" y="4322763"/>
          <p14:tracePt t="41640" x="0" y="4194175"/>
          <p14:tracePt t="41775" x="280988" y="2824163"/>
          <p14:tracePt t="41787" x="511175" y="2778125"/>
          <p14:tracePt t="41803" x="1050925" y="2730500"/>
          <p14:tracePt t="41820" x="1914525" y="2676525"/>
          <p14:tracePt t="41823" x="2322513" y="2676525"/>
          <p14:tracePt t="41836" x="2790825" y="2676525"/>
          <p14:tracePt t="41839" x="3198813" y="2676525"/>
          <p14:tracePt t="41853" x="3548063" y="2676525"/>
          <p14:tracePt t="41855" x="3829050" y="2676525"/>
          <p14:tracePt t="41871" x="4084638" y="2676525"/>
          <p14:tracePt t="41874" x="4287838" y="2717800"/>
          <p14:tracePt t="41888" x="4586288" y="2803525"/>
          <p14:tracePt t="41905" x="4832350" y="2884488"/>
          <p14:tracePt t="41921" x="5053013" y="2982913"/>
          <p14:tracePt t="41938" x="5278438" y="3127375"/>
          <p14:tracePt t="41954" x="5457825" y="3267075"/>
          <p14:tracePt t="41970" x="5611813" y="3421063"/>
          <p14:tracePt t="41987" x="5746750" y="3595688"/>
          <p14:tracePt t="42004" x="5853113" y="3786188"/>
          <p14:tracePt t="42007" x="5891213" y="3884613"/>
          <p14:tracePt t="42020" x="5903913" y="3897313"/>
          <p14:tracePt t="42023" x="5916613" y="3940175"/>
          <p14:tracePt t="42038" x="5916613" y="3965575"/>
          <p14:tracePt t="42040" x="5916613" y="3990975"/>
          <p14:tracePt t="42054" x="5916613" y="4021138"/>
          <p14:tracePt t="42057" x="5916613" y="4046538"/>
          <p14:tracePt t="42070" x="5891213" y="4075113"/>
          <p14:tracePt t="42073" x="5862638" y="4105275"/>
          <p14:tracePt t="42087" x="5827713" y="4168775"/>
          <p14:tracePt t="42104" x="5797550" y="4254500"/>
          <p14:tracePt t="42120" x="5721350" y="4300538"/>
          <p14:tracePt t="42137" x="5665788" y="4330700"/>
          <p14:tracePt t="42154" x="5572125" y="4330700"/>
          <p14:tracePt t="42170" x="5518150" y="4330700"/>
          <p14:tracePt t="42187" x="5491163" y="4330700"/>
          <p14:tracePt t="42204" x="5465763" y="4330700"/>
          <p14:tracePt t="42207" x="5437188" y="4330700"/>
          <p14:tracePt t="42273" x="5389563" y="4287838"/>
          <p14:tracePt t="42280" x="5389563" y="4259263"/>
          <p14:tracePt t="42288" x="5356225" y="4191000"/>
          <p14:tracePt t="42305" x="5356225" y="4062413"/>
          <p14:tracePt t="42320" x="5321300" y="3968750"/>
          <p14:tracePt t="42337" x="5321300" y="3879850"/>
          <p14:tracePt t="42353" x="5321300" y="3824288"/>
          <p14:tracePt t="42370" x="5321300" y="3735388"/>
          <p14:tracePt t="42387" x="5330825" y="3659188"/>
          <p14:tracePt t="42404" x="5427663" y="3595688"/>
          <p14:tracePt t="42420" x="5526088" y="3530600"/>
          <p14:tracePt t="42423" x="5594350" y="3497263"/>
          <p14:tracePt t="42437" x="5662613" y="3462338"/>
          <p14:tracePt t="42440" x="5734050" y="3424238"/>
          <p14:tracePt t="42454" x="5857875" y="3386138"/>
          <p14:tracePt t="42457" x="5921375" y="3386138"/>
          <p14:tracePt t="42470" x="6010275" y="3348038"/>
          <p14:tracePt t="42473" x="6159500" y="3305175"/>
          <p14:tracePt t="42487" x="6248400" y="3305175"/>
          <p14:tracePt t="42504" x="6423025" y="3305175"/>
          <p14:tracePt t="42520" x="6546850" y="3305175"/>
          <p14:tracePt t="42537" x="6721475" y="3305175"/>
          <p14:tracePt t="42554" x="6853238" y="3335338"/>
          <p14:tracePt t="42570" x="7023100" y="3433763"/>
          <p14:tracePt t="42587" x="7167563" y="3522663"/>
          <p14:tracePt t="42603" x="7227888" y="3568700"/>
          <p14:tracePt t="42620" x="7258050" y="3624263"/>
          <p14:tracePt t="42623" x="7258050" y="3687763"/>
          <p14:tracePt t="42637" x="7258050" y="3717925"/>
          <p14:tracePt t="42639" x="7258050" y="3743325"/>
          <p14:tracePt t="42654" x="7258050" y="3808413"/>
          <p14:tracePt t="42657" x="7258050" y="3833813"/>
          <p14:tracePt t="42670" x="7258050" y="3897313"/>
          <p14:tracePt t="42673" x="7258050" y="3960813"/>
          <p14:tracePt t="42688" x="7258050" y="4054475"/>
          <p14:tracePt t="42705" x="7197725" y="4152900"/>
          <p14:tracePt t="42720" x="7096125" y="4292600"/>
          <p14:tracePt t="42736" x="6989763" y="4398963"/>
          <p14:tracePt t="42754" x="6845300" y="4484688"/>
          <p14:tracePt t="42770" x="6683375" y="4525963"/>
          <p14:tracePt t="42787" x="6513513" y="4525963"/>
          <p14:tracePt t="42804" x="6240463" y="4525963"/>
          <p14:tracePt t="42820" x="5900738" y="4525963"/>
          <p14:tracePt t="42837" x="5449888" y="4525963"/>
          <p14:tracePt t="42840" x="5224463" y="4525963"/>
          <p14:tracePt t="42854" x="4938713" y="4479925"/>
          <p14:tracePt t="42857" x="4705350" y="4386263"/>
          <p14:tracePt t="42870" x="4470400" y="4338638"/>
          <p14:tracePt t="42872" x="4292600" y="4249738"/>
          <p14:tracePt t="42888" x="4041775" y="4127500"/>
          <p14:tracePt t="42905" x="3960813" y="4046538"/>
          <p14:tracePt t="42920" x="3930650" y="3986213"/>
          <p14:tracePt t="42938" x="3897313" y="3892550"/>
          <p14:tracePt t="42954" x="3897313" y="3836988"/>
          <p14:tracePt t="42970" x="3925888" y="3765550"/>
          <p14:tracePt t="42988" x="3951288" y="3722688"/>
          <p14:tracePt t="43005" x="3986213" y="3629025"/>
          <p14:tracePt t="43019" x="4016375" y="3598863"/>
          <p14:tracePt t="43037" x="4029075" y="3560763"/>
          <p14:tracePt t="43040" x="4087813" y="3530600"/>
          <p14:tracePt t="43053" x="4135438" y="3497263"/>
          <p14:tracePt t="43056" x="4148138" y="3497263"/>
          <p14:tracePt t="43069" x="4206875" y="3467100"/>
          <p14:tracePt t="43073" x="4279900" y="3433763"/>
          <p14:tracePt t="43088" x="4348163" y="3398838"/>
          <p14:tracePt t="43105" x="4441825" y="3368675"/>
          <p14:tracePt t="43120" x="4538663" y="3302000"/>
          <p14:tracePt t="43136" x="4629150" y="3302000"/>
          <p14:tracePt t="43154" x="4764088" y="3233738"/>
          <p14:tracePt t="43170" x="4918075" y="3216275"/>
          <p14:tracePt t="43187" x="5032375" y="3170238"/>
          <p14:tracePt t="43204" x="5207000" y="3130550"/>
          <p14:tracePt t="43207" x="5270500" y="3130550"/>
          <p14:tracePt t="43220" x="5338763" y="3101975"/>
          <p14:tracePt t="43223" x="5462588" y="3059113"/>
          <p14:tracePt t="43238" x="5526088" y="3059113"/>
          <p14:tracePt t="43241" x="5589588" y="3059113"/>
          <p14:tracePt t="43254" x="5675313" y="3059113"/>
          <p14:tracePt t="43257" x="5721350" y="3024188"/>
          <p14:tracePt t="43270" x="5832475" y="3024188"/>
          <p14:tracePt t="43272" x="5857875" y="3024188"/>
          <p14:tracePt t="43392" x="5883275" y="3024188"/>
          <p14:tracePt t="43400" x="5913438" y="3024188"/>
          <p14:tracePt t="52009" x="5976938" y="3024188"/>
          <p14:tracePt t="52016" x="6062663" y="3024188"/>
          <p14:tracePt t="52024" x="6146800" y="3024188"/>
          <p14:tracePt t="52036" x="6210300" y="3024188"/>
          <p14:tracePt t="52384" x="6369050" y="2986088"/>
          <p14:tracePt t="52392" x="6648450" y="2986088"/>
          <p14:tracePt t="52403" x="7053263" y="2935288"/>
          <p14:tracePt t="52420" x="8593138" y="2786063"/>
          <p14:tracePt t="52423" x="9286875" y="2786063"/>
          <p14:tracePt t="52436" x="9542463" y="2786063"/>
          <p14:tracePt t="52439" x="9605963" y="2786063"/>
          <p14:tracePt t="52473" x="9451975" y="2747963"/>
          <p14:tracePt t="52480" x="9274175" y="2659063"/>
          <p14:tracePt t="52488" x="9043988" y="2633663"/>
          <p14:tracePt t="52504" x="8912225" y="2616200"/>
          <p14:tracePt t="52624" x="8912225" y="2590800"/>
          <p14:tracePt t="52632" x="8942388" y="2522538"/>
          <p14:tracePt t="52640" x="8942388" y="2476500"/>
          <p14:tracePt t="52653" x="9013825" y="2403475"/>
          <p14:tracePt t="52656" x="9013825" y="2339975"/>
          <p14:tracePt t="52670" x="9082088" y="2289175"/>
          <p14:tracePt t="52673" x="9117013" y="2259013"/>
          <p14:tracePt t="52687" x="9170988" y="2228850"/>
          <p14:tracePt t="52735" x="9183688" y="2228850"/>
          <p14:tracePt t="52984" x="9183688" y="2263775"/>
          <p14:tracePt t="52992" x="9051925" y="2344738"/>
          <p14:tracePt t="53003" x="8864600" y="2479675"/>
          <p14:tracePt t="53020" x="8469313" y="2782888"/>
          <p14:tracePt t="53023" x="8286750" y="2922588"/>
          <p14:tracePt t="53036" x="8154988" y="3008313"/>
          <p14:tracePt t="53039" x="8078788" y="3084513"/>
          <p14:tracePt t="53053" x="8048625" y="3114675"/>
          <p14:tracePt t="53152" x="7985125" y="3114675"/>
          <p14:tracePt t="53159" x="7921625" y="3114675"/>
          <p14:tracePt t="53170" x="7815263" y="3114675"/>
          <p14:tracePt t="53186" x="7585075" y="3114675"/>
          <p14:tracePt t="53203" x="7440613" y="3114675"/>
          <p14:tracePt t="53220" x="7415213" y="3114675"/>
          <p14:tracePt t="53249" x="7385050" y="3114675"/>
          <p14:tracePt t="53280" x="7359650" y="3114675"/>
          <p14:tracePt t="53296" x="7334250" y="3114675"/>
          <p14:tracePt t="53302" x="7304088" y="3114675"/>
          <p14:tracePt t="53312" x="7278688" y="3114675"/>
          <p14:tracePt t="53320" x="7215188" y="3114675"/>
          <p14:tracePt t="53336" x="7045325" y="3114675"/>
          <p14:tracePt t="53353" x="6870700" y="3114675"/>
          <p14:tracePt t="53370" x="6742113" y="3114675"/>
          <p14:tracePt t="53386" x="6632575" y="3130550"/>
          <p14:tracePt t="53403" x="6623050" y="3143250"/>
          <p14:tracePt t="53472" x="6597650" y="3143250"/>
          <p14:tracePt t="53489" x="6567488" y="3143250"/>
          <p14:tracePt t="53495" x="6542088" y="3143250"/>
          <p14:tracePt t="53512" x="6513513" y="3143250"/>
          <p14:tracePt t="53521" x="6488113" y="3143250"/>
          <p14:tracePt t="53537" x="6461125" y="3143250"/>
          <p14:tracePt t="53584" x="6432550" y="3143250"/>
          <p14:tracePt t="53599" x="6407150" y="3143250"/>
          <p14:tracePt t="53609" x="6376988" y="3143250"/>
          <p14:tracePt t="53620" x="6351588" y="3143250"/>
          <p14:tracePt t="53623" x="6326188" y="3143250"/>
          <p14:tracePt t="53636" x="6275388" y="3097213"/>
          <p14:tracePt t="53639" x="6227763" y="3049588"/>
          <p14:tracePt t="53653" x="6194425" y="3021013"/>
          <p14:tracePt t="53655" x="6146800" y="2970213"/>
          <p14:tracePt t="53670" x="6134100" y="2957513"/>
          <p14:tracePt t="53673" x="6121400" y="2943225"/>
          <p14:tracePt t="53686" x="6121400" y="2917825"/>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1299" y="16806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rtl="0">
              <a:lnSpc>
                <a:spcPct val="107000"/>
              </a:lnSpc>
              <a:spcBef>
                <a:spcPts val="0"/>
              </a:spcBef>
              <a:spcAft>
                <a:spcPts val="800"/>
              </a:spcAft>
              <a:buFont typeface="Arial" panose="020B0604020202020204" pitchFamily="34" charset="0"/>
              <a:buChar char="•"/>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A business organized as a separate legal entity under state corporation law and having ownership divided into transferable shares of stock is a corporation. </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The holders of the shares (stockholders) enjoy limited liability; that is, they are not personally liable for the debts of the corporate entity. Stockholders may transfer all or part of their ownership shares to other investors at any time (i.e., sell their shares). </a:t>
            </a:r>
          </a:p>
          <a:p>
            <a:pPr marL="342900" marR="0" lvl="0" indent="-342900" rtl="0">
              <a:lnSpc>
                <a:spcPct val="107000"/>
              </a:lnSpc>
              <a:spcBef>
                <a:spcPts val="0"/>
              </a:spcBef>
              <a:spcAft>
                <a:spcPts val="800"/>
              </a:spcAft>
              <a:buFont typeface="Arial" panose="020B0604020202020204" pitchFamily="34" charset="0"/>
              <a:buChar char="•"/>
              <a:tabLst>
                <a:tab pos="457200" algn="l"/>
              </a:tabLst>
            </a:pPr>
            <a:r>
              <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rPr>
              <a:t>The ease with which ownership can change adds to  the attractiveness of investing in a corporation. Because ownership can be transferred without dissolving the corporation, the corporation enjoys an unlimited life.</a:t>
            </a: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6679749" cy="523220"/>
          </a:xfrm>
          <a:prstGeom prst="rect">
            <a:avLst/>
          </a:prstGeom>
          <a:noFill/>
        </p:spPr>
        <p:txBody>
          <a:bodyPr wrap="square" rtlCol="0">
            <a:spAutoFit/>
          </a:bodyPr>
          <a:lstStyle/>
          <a:p>
            <a:r>
              <a:rPr lang="en-US" sz="2800" b="1" dirty="0">
                <a:solidFill>
                  <a:srgbClr val="FFFFFF"/>
                </a:solidFill>
                <a:effectLst/>
                <a:latin typeface="Tahoma" panose="020B0604030504040204" pitchFamily="34" charset="0"/>
              </a:rPr>
              <a:t>Forms of Business Ownership</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7">
            <a:extLst>
              <a:ext uri="{FF2B5EF4-FFF2-40B4-BE49-F238E27FC236}">
                <a16:creationId xmlns:a16="http://schemas.microsoft.com/office/drawing/2014/main" id="{A82B5534-79AC-BFEC-3EAB-E202A7A24696}"/>
              </a:ext>
            </a:extLst>
          </p:cNvPr>
          <p:cNvSpPr>
            <a:spLocks noChangeArrowheads="1"/>
          </p:cNvSpPr>
          <p:nvPr/>
        </p:nvSpPr>
        <p:spPr bwMode="auto">
          <a:xfrm>
            <a:off x="533400" y="304800"/>
            <a:ext cx="84582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endParaRPr lang="en-US" altLang="en-US" sz="3200" b="1" dirty="0">
              <a:solidFill>
                <a:schemeClr val="tx2">
                  <a:lumMod val="75000"/>
                </a:schemeClr>
              </a:solidFill>
              <a:latin typeface="Liberation Sans" panose="020B0604020202020204" pitchFamily="34" charset="0"/>
            </a:endParaRPr>
          </a:p>
        </p:txBody>
      </p:sp>
      <p:sp>
        <p:nvSpPr>
          <p:cNvPr id="13" name="Rectangle 4">
            <a:extLst>
              <a:ext uri="{FF2B5EF4-FFF2-40B4-BE49-F238E27FC236}">
                <a16:creationId xmlns:a16="http://schemas.microsoft.com/office/drawing/2014/main" id="{609F8EA6-ADE6-3F41-ED6C-14529C34D992}"/>
              </a:ext>
            </a:extLst>
          </p:cNvPr>
          <p:cNvSpPr>
            <a:spLocks noChangeArrowheads="1"/>
          </p:cNvSpPr>
          <p:nvPr/>
        </p:nvSpPr>
        <p:spPr bwMode="auto">
          <a:xfrm>
            <a:off x="4519692" y="1773041"/>
            <a:ext cx="2995934" cy="742950"/>
          </a:xfrm>
          <a:prstGeom prst="rect">
            <a:avLst/>
          </a:prstGeom>
          <a:solidFill>
            <a:srgbClr val="FFFF99"/>
          </a:solidFill>
          <a:ln w="38100">
            <a:solidFill>
              <a:schemeClr val="tx1"/>
            </a:solidFill>
            <a:miter lim="800000"/>
            <a:headEnd/>
            <a:tailEnd/>
          </a:ln>
          <a:effectLst>
            <a:innerShdw blurRad="114300">
              <a:prstClr val="black"/>
            </a:innerShdw>
          </a:effectLst>
        </p:spPr>
        <p:txBody>
          <a:bodyPr lIns="90488" tIns="0" rIns="90488" bIns="44450" anchor="ctr"/>
          <a:lstStyle/>
          <a:p>
            <a:pPr algn="ctr">
              <a:spcBef>
                <a:spcPct val="15000"/>
              </a:spcBef>
              <a:buClr>
                <a:schemeClr val="accent2"/>
              </a:buClr>
              <a:buSzPct val="75000"/>
              <a:buFont typeface="Wingdings" pitchFamily="2" charset="2"/>
              <a:buNone/>
            </a:pPr>
            <a:r>
              <a:rPr lang="en-US" altLang="en-US" b="1" dirty="0">
                <a:latin typeface="Liberation Sans" panose="020B0604020202020204" pitchFamily="34" charset="0"/>
              </a:rPr>
              <a:t>Corporation</a:t>
            </a:r>
          </a:p>
        </p:txBody>
      </p:sp>
    </p:spTree>
    <p:extLst>
      <p:ext uri="{BB962C8B-B14F-4D97-AF65-F5344CB8AC3E}">
        <p14:creationId xmlns:p14="http://schemas.microsoft.com/office/powerpoint/2010/main" val="1563184069"/>
      </p:ext>
    </p:extLst>
  </p:cSld>
  <p:clrMapOvr>
    <a:masterClrMapping/>
  </p:clrMapOvr>
  <mc:AlternateContent xmlns:mc="http://schemas.openxmlformats.org/markup-compatibility/2006" xmlns:p14="http://schemas.microsoft.com/office/powerpoint/2010/main">
    <mc:Choice Requires="p14">
      <p:transition p14:dur="10" advTm="71188"/>
    </mc:Choice>
    <mc:Fallback xmlns="">
      <p:transition advTm="71188"/>
    </mc:Fallback>
  </mc:AlternateContent>
  <p:extLst>
    <p:ext uri="{3A86A75C-4F4B-4683-9AE1-C65F6400EC91}">
      <p14:laserTraceLst xmlns:p14="http://schemas.microsoft.com/office/powerpoint/2010/main">
        <p14:tracePtLst>
          <p14:tracePt t="8718" x="6010275" y="2863850"/>
          <p14:tracePt t="8725" x="5726113" y="2863850"/>
          <p14:tracePt t="8734" x="5407025" y="2811463"/>
          <p14:tracePt t="8744" x="5151438" y="2765425"/>
          <p14:tracePt t="8761" x="4837113" y="2765425"/>
          <p14:tracePt t="8777" x="4811713" y="2765425"/>
          <p14:tracePt t="9022" x="4799013" y="2757488"/>
          <p14:tracePt t="9029" x="4799013" y="2727325"/>
          <p14:tracePt t="9045" x="4840288" y="2611438"/>
          <p14:tracePt t="9061" x="4918075" y="2565400"/>
          <p14:tracePt t="9078" x="4946650" y="2535238"/>
          <p14:tracePt t="9246" x="4905375" y="2519363"/>
          <p14:tracePt t="9260" x="4879975" y="2519363"/>
          <p14:tracePt t="9269" x="4832350" y="2532063"/>
          <p14:tracePt t="9277" x="4819650" y="2544763"/>
          <p14:tracePt t="9302" x="4794250" y="2544763"/>
          <p14:tracePt t="9311" x="4781550" y="2557463"/>
          <p14:tracePt t="9327" x="4768850" y="2565400"/>
          <p14:tracePt t="9344" x="4713288" y="2595563"/>
          <p14:tracePt t="9360" x="4683125" y="2624138"/>
          <p14:tracePt t="9376" x="4589463" y="2659063"/>
          <p14:tracePt t="9394" x="4564063" y="2659063"/>
          <p14:tracePt t="9397" x="4518025" y="2676525"/>
          <p14:tracePt t="9410" x="4505325" y="2684463"/>
          <p14:tracePt t="9413" x="4479925" y="2684463"/>
          <p14:tracePt t="9427" x="4449763" y="2684463"/>
          <p14:tracePt t="9430" x="4419600" y="2717800"/>
          <p14:tracePt t="9445" x="4330700" y="2717800"/>
          <p14:tracePt t="9461" x="4203700" y="2717800"/>
          <p14:tracePt t="9477" x="4032250" y="2717800"/>
          <p14:tracePt t="9494" x="3857625" y="2717800"/>
          <p14:tracePt t="9510" x="3629025" y="2717800"/>
          <p14:tracePt t="9527" x="3436938" y="2795588"/>
          <p14:tracePt t="9544" x="3262313" y="2795588"/>
          <p14:tracePt t="9560" x="3084513" y="2795588"/>
          <p14:tracePt t="9577" x="2905125" y="2795588"/>
          <p14:tracePt t="9594" x="2684463" y="2795588"/>
          <p14:tracePt t="9597" x="2620963" y="2795588"/>
          <p14:tracePt t="9610" x="2530475" y="2782888"/>
          <p14:tracePt t="9613" x="2433638" y="2722563"/>
          <p14:tracePt t="9627" x="2289175" y="2701925"/>
          <p14:tracePt t="9631" x="2135188" y="2633663"/>
          <p14:tracePt t="9644" x="1833563" y="2501900"/>
          <p14:tracePt t="9660" x="1497013" y="2347913"/>
          <p14:tracePt t="9677" x="1190625" y="2173288"/>
          <p14:tracePt t="9694" x="987425" y="2058988"/>
          <p14:tracePt t="9710" x="896938" y="1927225"/>
          <p14:tracePt t="9727" x="884238" y="1881188"/>
          <p14:tracePt t="9744" x="884238" y="1825625"/>
          <p14:tracePt t="9761" x="884238" y="1735138"/>
          <p14:tracePt t="9777" x="889000" y="1722438"/>
          <p14:tracePt t="9780" x="901700" y="1709738"/>
          <p14:tracePt t="9794" x="914400" y="1701800"/>
          <p14:tracePt t="9797" x="927100" y="1689100"/>
          <p14:tracePt t="9811" x="952500" y="1658938"/>
          <p14:tracePt t="9813" x="965200" y="1646238"/>
          <p14:tracePt t="9827" x="1008063" y="1633538"/>
          <p14:tracePt t="9845" x="1084263" y="1587500"/>
          <p14:tracePt t="9861" x="1216025" y="1552575"/>
          <p14:tracePt t="9877" x="1400175" y="1481138"/>
          <p14:tracePt t="9893" x="1638300" y="1441450"/>
          <p14:tracePt t="9911" x="1820863" y="1403350"/>
          <p14:tracePt t="9927" x="2008188" y="1370013"/>
          <p14:tracePt t="9943" x="2185988" y="1370013"/>
          <p14:tracePt t="9960" x="2317750" y="1335088"/>
          <p14:tracePt t="9977" x="2370138" y="1335088"/>
          <p14:tracePt t="9980" x="2398713" y="1335088"/>
          <p14:tracePt t="9994" x="2424113" y="1335088"/>
          <p14:tracePt t="10021" x="2454275" y="1335088"/>
          <p14:tracePt t="10037" x="2514600" y="1335088"/>
          <p14:tracePt t="10046" x="2578100" y="1335088"/>
          <p14:tracePt t="10061" x="2859088" y="1335088"/>
          <p14:tracePt t="10077" x="3143250" y="1335088"/>
          <p14:tracePt t="10094" x="3497263" y="1395413"/>
          <p14:tracePt t="10110" x="3816350" y="1438275"/>
          <p14:tracePt t="10127" x="4057650" y="1497013"/>
          <p14:tracePt t="10144" x="4292600" y="1539875"/>
          <p14:tracePt t="10160" x="4483100" y="1595438"/>
          <p14:tracePt t="10177" x="4598988" y="1646238"/>
          <p14:tracePt t="10193" x="4786313" y="1689100"/>
          <p14:tracePt t="10210" x="4921250" y="1757363"/>
          <p14:tracePt t="10213" x="5037138" y="1757363"/>
          <p14:tracePt t="10226" x="5108575" y="1790700"/>
          <p14:tracePt t="10229" x="5176838" y="1825625"/>
          <p14:tracePt t="10245" x="5427663" y="1952625"/>
          <p14:tracePt t="10260" x="5675313" y="2028825"/>
          <p14:tracePt t="10277" x="5875338" y="2147888"/>
          <p14:tracePt t="10294" x="6002338" y="2276475"/>
          <p14:tracePt t="10310" x="6126163" y="2403475"/>
          <p14:tracePt t="10327" x="6207125" y="2479675"/>
          <p14:tracePt t="10345" x="6300788" y="2651125"/>
          <p14:tracePt t="10360" x="6384925" y="2770188"/>
          <p14:tracePt t="10377" x="6453188" y="2909888"/>
          <p14:tracePt t="10380" x="6473825" y="3003550"/>
          <p14:tracePt t="10393" x="6521450" y="3049588"/>
          <p14:tracePt t="10396" x="6521450" y="3165475"/>
          <p14:tracePt t="10410" x="6559550" y="3236913"/>
          <p14:tracePt t="10413" x="6559550" y="3302000"/>
          <p14:tracePt t="10427" x="6559550" y="3365500"/>
          <p14:tracePt t="10431" x="6559550" y="3390900"/>
          <p14:tracePt t="10445" x="6559550" y="3484563"/>
          <p14:tracePt t="10460" x="6559550" y="3573463"/>
          <p14:tracePt t="10477" x="6559550" y="3662363"/>
          <p14:tracePt t="10494" x="6534150" y="3722688"/>
          <p14:tracePt t="10511" x="6445250" y="3846513"/>
          <p14:tracePt t="10527" x="6419850" y="3930650"/>
          <p14:tracePt t="10544" x="6291263" y="4059238"/>
          <p14:tracePt t="10560" x="6169025" y="4186238"/>
          <p14:tracePt t="10578" x="6015038" y="4338638"/>
          <p14:tracePt t="10581" x="5916613" y="4378325"/>
          <p14:tracePt t="10594" x="5815013" y="4459288"/>
          <p14:tracePt t="10597" x="5665788" y="4500563"/>
          <p14:tracePt t="10610" x="5538788" y="4586288"/>
          <p14:tracePt t="10613" x="5414963" y="4629150"/>
          <p14:tracePt t="10627" x="5237163" y="4697413"/>
          <p14:tracePt t="10631" x="5083175" y="4760913"/>
          <p14:tracePt t="10643" x="4908550" y="4803775"/>
          <p14:tracePt t="10646" x="4675188" y="4897438"/>
          <p14:tracePt t="10660" x="4267200" y="4986338"/>
          <p14:tracePt t="10677" x="3713163" y="5135563"/>
          <p14:tracePt t="10694" x="3168650" y="5229225"/>
          <p14:tracePt t="10710" x="2662238" y="5229225"/>
          <p14:tracePt t="10727" x="2266950" y="5229225"/>
          <p14:tracePt t="10744" x="1982788" y="5229225"/>
          <p14:tracePt t="10760" x="1747838" y="5229225"/>
          <p14:tracePt t="10798" x="1719263" y="5203825"/>
          <p14:tracePt t="10805" x="1706563" y="5156200"/>
          <p14:tracePt t="10814" x="1706563" y="5092700"/>
          <p14:tracePt t="10827" x="1706563" y="5062538"/>
          <p14:tracePt t="10830" x="1684338" y="4930775"/>
          <p14:tracePt t="10843" x="1666875" y="4867275"/>
          <p14:tracePt t="10846" x="1666875" y="4778375"/>
          <p14:tracePt t="10861" x="1666875" y="4573588"/>
          <p14:tracePt t="10876" x="1666875" y="4318000"/>
          <p14:tracePt t="10893" x="1666875" y="4084638"/>
          <p14:tracePt t="10910" x="1666875" y="3914775"/>
          <p14:tracePt t="10928" x="1666875" y="3786188"/>
          <p14:tracePt t="10943" x="1735138" y="3649663"/>
          <p14:tracePt t="10960" x="1803400" y="3509963"/>
          <p14:tracePt t="10977" x="1957388" y="3355975"/>
          <p14:tracePt t="10994" x="2089150" y="3221038"/>
          <p14:tracePt t="10997" x="2185988" y="3160713"/>
          <p14:tracePt t="11010" x="2309813" y="3117850"/>
          <p14:tracePt t="11013" x="2433638" y="3079750"/>
          <p14:tracePt t="11027" x="2530475" y="3021013"/>
          <p14:tracePt t="11030" x="2654300" y="2978150"/>
          <p14:tracePt t="11045" x="2874963" y="2940050"/>
          <p14:tracePt t="11060" x="3105150" y="2940050"/>
          <p14:tracePt t="11077" x="3446463" y="2940050"/>
          <p14:tracePt t="11094" x="3905250" y="2982913"/>
          <p14:tracePt t="11111" x="4495800" y="3130550"/>
          <p14:tracePt t="11127" x="5245100" y="3327400"/>
          <p14:tracePt t="11143" x="5764213" y="3492500"/>
          <p14:tracePt t="11160" x="6257925" y="3633788"/>
          <p14:tracePt t="11176" x="6615113" y="3765550"/>
          <p14:tracePt t="11194" x="6861175" y="3841750"/>
          <p14:tracePt t="11197" x="6934200" y="3879850"/>
          <p14:tracePt t="11209" x="6964363" y="3910013"/>
          <p14:tracePt t="11253" x="6977063" y="3917950"/>
          <p14:tracePt t="11269" x="6977063" y="3948113"/>
          <p14:tracePt t="11276" x="6977063" y="3973513"/>
          <p14:tracePt t="11285" x="6977063" y="4021138"/>
          <p14:tracePt t="11294" x="6977063" y="4062413"/>
          <p14:tracePt t="11309" x="6896100" y="4181475"/>
          <p14:tracePt t="11327" x="6665913" y="4322763"/>
          <p14:tracePt t="11344" x="6384925" y="4471988"/>
          <p14:tracePt t="11359" x="5895975" y="4586288"/>
          <p14:tracePt t="11377" x="5411788" y="4611688"/>
          <p14:tracePt t="11381" x="5186363" y="4611688"/>
          <p14:tracePt t="11393" x="5062538" y="4649788"/>
          <p14:tracePt t="11410" x="4611688" y="4649788"/>
          <p14:tracePt t="11413" x="4406900" y="4586288"/>
          <p14:tracePt t="11427" x="4283075" y="4543425"/>
          <p14:tracePt t="11431" x="4186238" y="4484688"/>
          <p14:tracePt t="11444" x="4037013" y="4373563"/>
          <p14:tracePt t="11461" x="3943350" y="4203700"/>
          <p14:tracePt t="11479" x="3854450" y="4003675"/>
          <p14:tracePt t="11493" x="3819525" y="3829050"/>
          <p14:tracePt t="11510" x="3819525" y="3740150"/>
          <p14:tracePt t="11527" x="3829050" y="3629025"/>
          <p14:tracePt t="11544" x="3925888" y="3530600"/>
          <p14:tracePt t="11560" x="4049713" y="3446463"/>
          <p14:tracePt t="11578" x="4244975" y="3348038"/>
          <p14:tracePt t="11581" x="4419600" y="3327400"/>
          <p14:tracePt t="11594" x="4543425" y="3284538"/>
          <p14:tracePt t="11597" x="4743450" y="3262313"/>
          <p14:tracePt t="11610" x="4867275" y="3221038"/>
          <p14:tracePt t="11613" x="5037138" y="3221038"/>
          <p14:tracePt t="11627" x="5207000" y="3221038"/>
          <p14:tracePt t="11631" x="5351463" y="3221038"/>
          <p14:tracePt t="11642" x="5491163" y="3221038"/>
          <p14:tracePt t="11645" x="5607050" y="3221038"/>
          <p14:tracePt t="11661" x="5759450" y="3233738"/>
          <p14:tracePt t="11677" x="5837238" y="3279775"/>
          <p14:tracePt t="11694" x="5883275" y="3314700"/>
          <p14:tracePt t="11710" x="5913438" y="3343275"/>
          <p14:tracePt t="11727" x="5946775" y="3386138"/>
          <p14:tracePt t="11744" x="5946775" y="3411538"/>
          <p14:tracePt t="11760" x="5916613" y="3484563"/>
          <p14:tracePt t="11777" x="5776913" y="3590925"/>
          <p14:tracePt t="11781" x="5730875" y="3590925"/>
          <p14:tracePt t="11795" x="5619750" y="3629025"/>
          <p14:tracePt t="11798" x="5495925" y="3671888"/>
          <p14:tracePt t="11811" x="5351463" y="3692525"/>
          <p14:tracePt t="11813" x="5202238" y="3714750"/>
          <p14:tracePt t="11827" x="5062538" y="3714750"/>
          <p14:tracePt t="11829" x="4973638" y="3714750"/>
          <p14:tracePt t="11845" x="4743450" y="3714750"/>
          <p14:tracePt t="11860" x="4649788" y="3687763"/>
          <p14:tracePt t="11877" x="4606925" y="3646488"/>
          <p14:tracePt t="11894" x="4576763" y="3556000"/>
          <p14:tracePt t="11910" x="4538663" y="3382963"/>
          <p14:tracePt t="11927" x="4538663" y="3208338"/>
          <p14:tracePt t="11944" x="4538663" y="3079750"/>
          <p14:tracePt t="11960" x="4568825" y="2947988"/>
          <p14:tracePt t="11977" x="4687888" y="2752725"/>
          <p14:tracePt t="11981" x="4725988" y="2679700"/>
          <p14:tracePt t="11993" x="4811713" y="2552700"/>
          <p14:tracePt t="12010" x="4921250" y="2408238"/>
          <p14:tracePt t="12027" x="4951413" y="2378075"/>
          <p14:tracePt t="12030" x="4964113" y="2365375"/>
          <p14:tracePt t="12062" x="4989513" y="2365375"/>
          <p14:tracePt t="12102" x="5014913" y="2365375"/>
          <p14:tracePt t="12118" x="5045075" y="2365375"/>
          <p14:tracePt t="12125" x="5070475" y="2365375"/>
          <p14:tracePt t="13677" x="5083175" y="2352675"/>
          <p14:tracePt t="13686" x="5083175" y="2327275"/>
          <p14:tracePt t="13694" x="4994275" y="2233613"/>
          <p14:tracePt t="13710" x="4751388" y="2170113"/>
          <p14:tracePt t="13726" x="4351338" y="2147888"/>
          <p14:tracePt t="13744" x="4037013" y="2147888"/>
          <p14:tracePt t="13760" x="3811588" y="2263775"/>
          <p14:tracePt t="13777" x="3765550" y="2263775"/>
          <p14:tracePt t="13989" x="3798888" y="2152650"/>
          <p14:tracePt t="13997" x="3917950" y="2114550"/>
          <p14:tracePt t="14010" x="4075113" y="2025650"/>
          <p14:tracePt t="14013" x="4100513" y="2025650"/>
          <p14:tracePt t="14027" x="4168775" y="1990725"/>
          <p14:tracePt t="14030" x="4194175" y="1990725"/>
          <p14:tracePt t="14044" x="4206875" y="2028825"/>
          <p14:tracePt t="14061" x="4206875" y="2408238"/>
          <p14:tracePt t="14077" x="4244975" y="2540000"/>
          <p14:tracePt t="14094" x="4257675" y="2586038"/>
          <p14:tracePt t="14110" x="4287838" y="2586038"/>
          <p14:tracePt t="14126" x="4356100" y="2620963"/>
          <p14:tracePt t="14143" x="4381500" y="2620963"/>
          <p14:tracePt t="14160" x="4441825" y="2620963"/>
          <p14:tracePt t="14177" x="4513263" y="2638425"/>
          <p14:tracePt t="14180" x="4522788" y="2651125"/>
          <p14:tracePt t="14197" x="4548188" y="2651125"/>
          <p14:tracePt t="14210" x="4560888" y="2663825"/>
          <p14:tracePt t="14213" x="4573588" y="2671763"/>
          <p14:tracePt t="14227" x="4629150" y="2671763"/>
          <p14:tracePt t="14230" x="4743450" y="2709863"/>
          <p14:tracePt t="14244" x="4964113" y="2790825"/>
          <p14:tracePt t="14260" x="5292725" y="2876550"/>
          <p14:tracePt t="14276" x="5521325" y="2922588"/>
          <p14:tracePt t="14294" x="6546850" y="3314700"/>
          <p14:tracePt t="14310" x="7435850" y="3621088"/>
          <p14:tracePt t="14327" x="8193088" y="3968750"/>
          <p14:tracePt t="14344" x="8559800" y="4198938"/>
          <p14:tracePt t="14360" x="8869363" y="4398963"/>
          <p14:tracePt t="14377" x="9091613" y="4500563"/>
          <p14:tracePt t="14380" x="9158288" y="4535488"/>
          <p14:tracePt t="14398" x="9188450" y="4535488"/>
          <p14:tracePt t="14510" x="9163050" y="4535488"/>
          <p14:tracePt t="14517" x="9137650" y="4535488"/>
          <p14:tracePt t="14526" x="9112250" y="4535488"/>
          <p14:tracePt t="14544" x="8937625" y="4535488"/>
          <p14:tracePt t="14559" x="8767763" y="4535488"/>
          <p14:tracePt t="14576" x="8426450" y="4535488"/>
          <p14:tracePt t="14593" x="7975600" y="4535488"/>
          <p14:tracePt t="14610" x="7440613" y="4535488"/>
          <p14:tracePt t="14613" x="7185025" y="4535488"/>
          <p14:tracePt t="14627" x="6899275" y="4492625"/>
          <p14:tracePt t="14630" x="6538913" y="4441825"/>
          <p14:tracePt t="14644" x="6308725" y="4394200"/>
          <p14:tracePt t="14647" x="6083300" y="4394200"/>
          <p14:tracePt t="14660" x="5730875" y="4305300"/>
          <p14:tracePt t="14677" x="5521325" y="4287838"/>
          <p14:tracePt t="14694" x="5483225" y="4275138"/>
          <p14:tracePt t="14710" x="5457825" y="4275138"/>
          <p14:tracePt t="14734" x="5445125" y="4262438"/>
          <p14:tracePt t="14822" x="5445125" y="4237038"/>
          <p14:tracePt t="14838" x="5445125" y="4211638"/>
          <p14:tracePt t="14854" x="5445125" y="4198938"/>
          <p14:tracePt t="14861" x="5445125" y="4186238"/>
          <p14:tracePt t="14876" x="5453063" y="4143375"/>
          <p14:tracePt t="14893" x="5465763" y="4130675"/>
          <p14:tracePt t="14910" x="5465763" y="4105275"/>
          <p14:tracePt t="14927" x="5465763" y="4054475"/>
          <p14:tracePt t="14944" x="5465763" y="4029075"/>
          <p14:tracePt t="14966" x="5483225" y="3981450"/>
          <p14:tracePt t="14982" x="5495925" y="3968750"/>
          <p14:tracePt t="15014" x="5508625" y="3927475"/>
          <p14:tracePt t="15182" x="5521325" y="3914775"/>
          <p14:tracePt t="15189" x="5521325" y="3887788"/>
          <p14:tracePt t="15197" x="5508625" y="3841750"/>
          <p14:tracePt t="15210" x="5440363" y="3808413"/>
          <p14:tracePt t="15213" x="5364163" y="3730625"/>
          <p14:tracePt t="15227" x="5318125" y="3714750"/>
          <p14:tracePt t="15230" x="5249863" y="3679825"/>
          <p14:tracePt t="15243" x="5202238" y="3633788"/>
          <p14:tracePt t="15246" x="5130800" y="3598863"/>
          <p14:tracePt t="15260" x="5100638" y="3565525"/>
          <p14:tracePt t="15263" x="5053013" y="3552825"/>
          <p14:tracePt t="15277" x="5006975" y="3535363"/>
          <p14:tracePt t="15646" x="5027613" y="3535363"/>
          <p14:tracePt t="15669" x="5057775" y="3535363"/>
          <p14:tracePt t="15694" x="5083175" y="3535363"/>
          <p14:tracePt t="15701" x="5113338" y="3535363"/>
          <p14:tracePt t="15710" x="5126038" y="3522663"/>
          <p14:tracePt t="15727" x="5159375" y="3509963"/>
          <p14:tracePt t="15743" x="5219700" y="3479800"/>
          <p14:tracePt t="15760" x="5245100" y="3479800"/>
          <p14:tracePt t="15777" x="5270500" y="3459163"/>
          <p14:tracePt t="15793" x="5295900" y="3459163"/>
          <p14:tracePt t="15797" x="5343525" y="3424238"/>
          <p14:tracePt t="15809" x="5356225" y="3424238"/>
          <p14:tracePt t="15827" x="5381625" y="3424238"/>
          <p14:tracePt t="15830" x="5394325" y="3411538"/>
          <p14:tracePt t="15934" x="5407025" y="3398838"/>
          <p14:tracePt t="15950" x="5419725" y="3398838"/>
          <p14:tracePt t="15957" x="5432425" y="3398838"/>
          <p14:tracePt t="15966" x="5457825" y="3398838"/>
          <p14:tracePt t="15977" x="5546725" y="3433763"/>
          <p14:tracePt t="15993" x="5584825" y="3433763"/>
          <p14:tracePt t="16009" x="5637213" y="3433763"/>
          <p14:tracePt t="16026" x="5665788" y="3433763"/>
          <p14:tracePt t="16069" x="5678488" y="3424238"/>
          <p14:tracePt t="16085" x="5688013" y="3411538"/>
          <p14:tracePt t="16174" x="5665788" y="3411538"/>
          <p14:tracePt t="16189" x="5640388" y="3411538"/>
          <p14:tracePt t="16198" x="5614988" y="3411538"/>
          <p14:tracePt t="16210" x="5551488" y="3411538"/>
          <p14:tracePt t="16213" x="5521325" y="3411538"/>
          <p14:tracePt t="16227" x="5478463" y="3411538"/>
          <p14:tracePt t="16231" x="5432425" y="3411538"/>
          <p14:tracePt t="16244" x="5376863" y="3411538"/>
          <p14:tracePt t="16262" x="5330825" y="3411538"/>
          <p14:tracePt t="16277" x="5257800" y="3411538"/>
          <p14:tracePt t="16292" x="5232400" y="3411538"/>
          <p14:tracePt t="16325" x="5207000" y="3411538"/>
          <p14:tracePt t="16702" x="5211763" y="3411538"/>
          <p14:tracePt t="16711" x="5253038" y="3411538"/>
          <p14:tracePt t="16717" x="5283200" y="3382963"/>
          <p14:tracePt t="16726" x="5313363" y="3382963"/>
          <p14:tracePt t="16743" x="5437188" y="3382963"/>
          <p14:tracePt t="16759" x="5462588" y="3355975"/>
          <p14:tracePt t="16777" x="5518150" y="3355975"/>
          <p14:tracePt t="16794" x="5546725" y="3355975"/>
          <p14:tracePt t="16869" x="5572125" y="3355975"/>
          <p14:tracePt t="16933" x="5597525" y="3355975"/>
          <p14:tracePt t="16941" x="5627688" y="3355975"/>
          <p14:tracePt t="16949" x="5653088" y="3355975"/>
          <p14:tracePt t="16960" x="5683250" y="3355975"/>
          <p14:tracePt t="16977" x="5815013" y="3390900"/>
          <p14:tracePt t="16993" x="6091238" y="3429000"/>
          <p14:tracePt t="16996" x="6207125" y="3429000"/>
          <p14:tracePt t="17010" x="6270625" y="3429000"/>
          <p14:tracePt t="17012" x="6381750" y="3429000"/>
          <p14:tracePt t="17026" x="6445250" y="3429000"/>
          <p14:tracePt t="17029" x="6508750" y="3429000"/>
          <p14:tracePt t="17043" x="6572250" y="3429000"/>
          <p14:tracePt t="17046" x="6635750" y="3429000"/>
          <p14:tracePt t="17059" x="6661150" y="3429000"/>
          <p14:tracePt t="17062" x="6686550" y="3429000"/>
          <p14:tracePt t="17101" x="6716713" y="3429000"/>
          <p14:tracePt t="17110" x="6742113" y="3429000"/>
          <p14:tracePt t="17118" x="6807200" y="3429000"/>
          <p14:tracePt t="17127" x="6870700" y="3429000"/>
          <p14:tracePt t="17143" x="6997700" y="3429000"/>
          <p14:tracePt t="17160" x="7167563" y="3429000"/>
          <p14:tracePt t="17178" x="7299325" y="3429000"/>
          <p14:tracePt t="17181" x="7324725" y="3429000"/>
          <p14:tracePt t="17193" x="7354888" y="3429000"/>
          <p14:tracePt t="17230" x="7380288" y="3429000"/>
          <p14:tracePt t="17270" x="7443788" y="3429000"/>
          <p14:tracePt t="17276" x="7508875" y="3429000"/>
          <p14:tracePt t="17285" x="7572375" y="3429000"/>
          <p14:tracePt t="17294" x="7635875" y="3429000"/>
          <p14:tracePt t="17309" x="7805738" y="3429000"/>
          <p14:tracePt t="17326" x="7934325" y="3429000"/>
          <p14:tracePt t="17344" x="7962900" y="3429000"/>
          <p14:tracePt t="17590" x="7937500" y="3429000"/>
          <p14:tracePt t="17597" x="7912100" y="3429000"/>
          <p14:tracePt t="17614" x="7881938" y="3429000"/>
          <p14:tracePt t="17637" x="7853363" y="3462338"/>
          <p14:tracePt t="17669" x="7827963" y="3462338"/>
          <p14:tracePt t="17676" x="7780338" y="3449638"/>
          <p14:tracePt t="17685" x="7767638" y="3436938"/>
          <p14:tracePt t="17694" x="7742238" y="3436938"/>
          <p14:tracePt t="17710" x="7704138" y="3424238"/>
          <p14:tracePt t="17726" x="7666038" y="3411538"/>
          <p14:tracePt t="17743" x="7635875" y="3411538"/>
          <p14:tracePt t="17760" x="7627938" y="3403600"/>
          <p14:tracePt t="17806" x="7615238" y="3390900"/>
          <p14:tracePt t="17822" x="7589838" y="3390900"/>
          <p14:tracePt t="17830" x="7524750" y="3390900"/>
          <p14:tracePt t="17843" x="7478713" y="3373438"/>
          <p14:tracePt t="17847" x="7431088" y="3355975"/>
          <p14:tracePt t="17859" x="7364413" y="3322638"/>
          <p14:tracePt t="17862" x="7299325" y="3322638"/>
          <p14:tracePt t="17877" x="7205663" y="3322638"/>
          <p14:tracePt t="17894" x="7154863" y="3322638"/>
          <p14:tracePt t="17909" x="7124700" y="3292475"/>
          <p14:tracePt t="17982" x="7096125" y="3292475"/>
          <p14:tracePt t="18142" x="7083425" y="3292475"/>
          <p14:tracePt t="18149" x="7045325" y="3292475"/>
          <p14:tracePt t="18160" x="6980238" y="3292475"/>
          <p14:tracePt t="18177" x="6926263" y="3292475"/>
          <p14:tracePt t="18181" x="6899275" y="3292475"/>
          <p14:tracePt t="18193" x="6870700" y="3292475"/>
          <p14:tracePt t="18196" x="6845300" y="3292475"/>
          <p14:tracePt t="18209" x="6780213" y="3292475"/>
          <p14:tracePt t="18212" x="6751638" y="3292475"/>
          <p14:tracePt t="18227" x="6726238" y="3292475"/>
          <p14:tracePt t="18230" x="6700838" y="3292475"/>
          <p14:tracePt t="18243" x="6670675" y="3292475"/>
          <p14:tracePt t="18259" x="6645275" y="3292475"/>
          <p14:tracePt t="18285" x="6597650" y="3305175"/>
          <p14:tracePt t="18325" x="6584950" y="3317875"/>
          <p14:tracePt t="18341" x="6559550" y="3317875"/>
          <p14:tracePt t="18446" x="6534150" y="3317875"/>
          <p14:tracePt t="18453" x="6503988" y="3317875"/>
          <p14:tracePt t="18462" x="6478588" y="3317875"/>
          <p14:tracePt t="18477" x="6384925" y="3289300"/>
          <p14:tracePt t="18493" x="6291263" y="3289300"/>
          <p14:tracePt t="18510" x="6164263" y="3254375"/>
          <p14:tracePt t="18527" x="6065838" y="3224213"/>
          <p14:tracePt t="18543" x="5994400" y="3224213"/>
          <p14:tracePt t="18560" x="5938838" y="3211513"/>
          <p14:tracePt t="18576" x="5926138" y="3198813"/>
          <p14:tracePt t="18593" x="5888038" y="3198813"/>
          <p14:tracePt t="18596" x="5875338" y="3198813"/>
          <p14:tracePt t="18614" x="5849938" y="3198813"/>
          <p14:tracePt t="18625" x="5822950" y="3198813"/>
          <p14:tracePt t="18643" x="5794375" y="3198813"/>
          <p14:tracePt t="18878" x="5768975" y="3198813"/>
          <p14:tracePt t="18885" x="5738813" y="3198813"/>
          <p14:tracePt t="18893" x="5713413" y="3198813"/>
          <p14:tracePt t="19069" x="5700713" y="3186113"/>
          <p14:tracePt t="19118" x="5708650" y="3173413"/>
          <p14:tracePt t="19174" x="5721350" y="3173413"/>
          <p14:tracePt t="19382" x="5721350" y="3148013"/>
          <p14:tracePt t="19389" x="5721350" y="3084513"/>
          <p14:tracePt t="19398" x="5721350" y="3059113"/>
          <p14:tracePt t="19410" x="5721350" y="3028950"/>
          <p14:tracePt t="19427" x="5721350" y="3003550"/>
          <p14:tracePt t="19443" x="5713413" y="3003550"/>
          <p14:tracePt t="19447" x="5700713" y="2990850"/>
          <p14:tracePt t="19469" x="5688013" y="2978150"/>
          <p14:tracePt t="19485" x="5662613" y="2978150"/>
          <p14:tracePt t="19501" x="5637213" y="2978150"/>
          <p14:tracePt t="19526" x="5572125" y="2978150"/>
          <p14:tracePt t="19573" x="5543550" y="3003550"/>
          <p14:tracePt t="19606" x="5530850" y="3016250"/>
          <p14:tracePt t="19622" x="5518150" y="3028950"/>
          <p14:tracePt t="19662" x="5505450" y="3041650"/>
          <p14:tracePt t="19709" x="5491163" y="3054350"/>
          <p14:tracePt t="19742" x="5465763" y="3054350"/>
          <p14:tracePt t="19757" x="5440363" y="3054350"/>
          <p14:tracePt t="19774" x="5414963" y="3054350"/>
          <p14:tracePt t="19782" x="5384800" y="3054350"/>
          <p14:tracePt t="19793" x="5372100" y="3067050"/>
          <p14:tracePt t="19809" x="5334000" y="3076575"/>
          <p14:tracePt t="19812" x="5326063" y="3089275"/>
          <p14:tracePt t="19827" x="5313363" y="3101975"/>
          <p14:tracePt t="19830" x="5287963" y="3101975"/>
          <p14:tracePt t="19845" x="5240338" y="3117850"/>
          <p14:tracePt t="19901" x="5227638" y="3130550"/>
          <p14:tracePt t="20046" x="5199063" y="3155950"/>
          <p14:tracePt t="20158" x="5173663" y="3155950"/>
          <p14:tracePt t="20174" x="5146675" y="3155950"/>
          <p14:tracePt t="21045" x="5118100" y="3155950"/>
          <p14:tracePt t="21061" x="5092700" y="3155950"/>
          <p14:tracePt t="21078" x="5080000" y="3170238"/>
          <p14:tracePt t="21093" x="5067300" y="3182938"/>
          <p14:tracePt t="21111" x="5040313" y="3208338"/>
          <p14:tracePt t="21127" x="4994275" y="3241675"/>
          <p14:tracePt t="21133" x="4981575" y="3241675"/>
          <p14:tracePt t="21150" x="4938713" y="3254375"/>
          <p14:tracePt t="21182" x="4908550" y="3284538"/>
          <p14:tracePt t="21254" x="4895850" y="3297238"/>
          <p14:tracePt t="21318" x="4870450" y="3297238"/>
          <p14:tracePt t="21324" x="4845050" y="3297238"/>
          <p14:tracePt t="21334" x="4814888" y="3297238"/>
          <p14:tracePt t="21343" x="4789488" y="3297238"/>
          <p14:tracePt t="21359" x="4760913" y="3297238"/>
          <p14:tracePt t="21376" x="4708525" y="3297238"/>
          <p14:tracePt t="21394" x="4598988" y="3309938"/>
          <p14:tracePt t="21397" x="4586288" y="3322638"/>
          <p14:tracePt t="21410" x="4530725" y="3322638"/>
          <p14:tracePt t="21427" x="4500563" y="3322638"/>
          <p14:tracePt t="21430" x="4454525" y="3314700"/>
          <p14:tracePt t="21443" x="4424363" y="3284538"/>
          <p14:tracePt t="21446" x="4394200" y="3249613"/>
          <p14:tracePt t="21459" x="4364038" y="3221038"/>
          <p14:tracePt t="21463" x="4287838" y="3127375"/>
          <p14:tracePt t="21477" x="4237038" y="2990850"/>
          <p14:tracePt t="21494" x="4189413" y="2828925"/>
          <p14:tracePt t="21509" x="4156075" y="2714625"/>
          <p14:tracePt t="21526" x="4156075" y="2560638"/>
          <p14:tracePt t="21544" x="4156075" y="2390775"/>
          <p14:tracePt t="21560" x="4156075" y="2297113"/>
          <p14:tracePt t="21577" x="4229100" y="2220913"/>
          <p14:tracePt t="21580" x="4257675" y="2190750"/>
          <p14:tracePt t="21594" x="4287838" y="2160588"/>
          <p14:tracePt t="21597" x="4356100" y="2127250"/>
          <p14:tracePt t="21609" x="4429125" y="2089150"/>
          <p14:tracePt t="21627" x="4645025" y="2012950"/>
          <p14:tracePt t="21630" x="4799013" y="1970088"/>
          <p14:tracePt t="21643" x="4973638" y="1927225"/>
          <p14:tracePt t="21646" x="5146675" y="1881188"/>
          <p14:tracePt t="21660" x="5376863" y="1881188"/>
          <p14:tracePt t="21662" x="5551488" y="1838325"/>
          <p14:tracePt t="21677" x="6002338" y="1838325"/>
          <p14:tracePt t="21694" x="6372225" y="1838325"/>
          <p14:tracePt t="21711" x="6742113" y="1838325"/>
          <p14:tracePt t="21726" x="7231063" y="1927225"/>
          <p14:tracePt t="21743" x="7724775" y="2114550"/>
          <p14:tracePt t="21759" x="8172450" y="2352675"/>
          <p14:tracePt t="21777" x="8507413" y="2527300"/>
          <p14:tracePt t="21793" x="8686800" y="2709863"/>
          <p14:tracePt t="21796" x="8724900" y="2778125"/>
          <p14:tracePt t="21809" x="8758238" y="2851150"/>
          <p14:tracePt t="21812" x="8793163" y="2917825"/>
          <p14:tracePt t="21827" x="8793163" y="3036888"/>
          <p14:tracePt t="21830" x="8793163" y="3152775"/>
          <p14:tracePt t="21843" x="8793163" y="3267075"/>
          <p14:tracePt t="21846" x="8793163" y="3382963"/>
          <p14:tracePt t="21859" x="8707438" y="3560763"/>
          <p14:tracePt t="21862" x="8567738" y="3748088"/>
          <p14:tracePt t="21877" x="8347075" y="4059238"/>
          <p14:tracePt t="21892" x="8069263" y="4403725"/>
          <p14:tracePt t="21910" x="7673975" y="4684713"/>
          <p14:tracePt t="21927" x="7261225" y="4867275"/>
          <p14:tracePt t="21943" x="6848475" y="5003800"/>
          <p14:tracePt t="21960" x="6448425" y="5049838"/>
          <p14:tracePt t="21977" x="6210300" y="5087938"/>
          <p14:tracePt t="21993" x="6032500" y="5087938"/>
          <p14:tracePt t="21996" x="5921375" y="5087938"/>
          <p14:tracePt t="22009" x="5857875" y="5087938"/>
          <p14:tracePt t="22012" x="5794375" y="5087938"/>
          <p14:tracePt t="22027" x="5688013" y="5087938"/>
          <p14:tracePt t="22030" x="5640388" y="5087938"/>
          <p14:tracePt t="22043" x="5530850" y="5054600"/>
          <p14:tracePt t="22046" x="5376863" y="4968875"/>
          <p14:tracePt t="22059" x="5224463" y="4879975"/>
          <p14:tracePt t="22061" x="5040313" y="4764088"/>
          <p14:tracePt t="22077" x="4675188" y="4538663"/>
          <p14:tracePt t="22093" x="4376738" y="4194175"/>
          <p14:tracePt t="22110" x="4173538" y="3854450"/>
          <p14:tracePt t="22126" x="4041775" y="3497263"/>
          <p14:tracePt t="22143" x="4041775" y="3186113"/>
          <p14:tracePt t="22159" x="4041775" y="2871788"/>
          <p14:tracePt t="22176" x="4041775" y="2641600"/>
          <p14:tracePt t="22193" x="4041775" y="2514600"/>
          <p14:tracePt t="22197" x="4070350" y="2446338"/>
          <p14:tracePt t="22209" x="4100513" y="2416175"/>
          <p14:tracePt t="22226" x="4164013" y="2319338"/>
          <p14:tracePt t="22229" x="4211638" y="2266950"/>
          <p14:tracePt t="22244" x="4287838" y="2190750"/>
          <p14:tracePt t="22247" x="4376738" y="2190750"/>
          <p14:tracePt t="22260" x="4751388" y="2147888"/>
          <p14:tracePt t="22277" x="5262563" y="2147888"/>
          <p14:tracePt t="22293" x="5956300" y="2147888"/>
          <p14:tracePt t="22312" x="6827838" y="2147888"/>
          <p14:tracePt t="22327" x="7866063" y="2271713"/>
          <p14:tracePt t="22343" x="8601075" y="2428875"/>
          <p14:tracePt t="22359" x="9120188" y="2624138"/>
          <p14:tracePt t="22377" x="9482138" y="2803525"/>
          <p14:tracePt t="22392" x="9715500" y="2995613"/>
          <p14:tracePt t="22410" x="9793288" y="3135313"/>
          <p14:tracePt t="22413" x="9826625" y="3203575"/>
          <p14:tracePt t="22427" x="9864725" y="3271838"/>
          <p14:tracePt t="22430" x="9864725" y="3335338"/>
          <p14:tracePt t="22443" x="9864725" y="3398838"/>
          <p14:tracePt t="22446" x="9864725" y="3509963"/>
          <p14:tracePt t="22459" x="9864725" y="3624263"/>
          <p14:tracePt t="22462" x="9864725" y="3740150"/>
          <p14:tracePt t="22476" x="9712325" y="4071938"/>
          <p14:tracePt t="22494" x="9469438" y="4360863"/>
          <p14:tracePt t="22511" x="9039225" y="4713288"/>
          <p14:tracePt t="22526" x="8593138" y="4900613"/>
          <p14:tracePt t="22543" x="8040688" y="5070475"/>
          <p14:tracePt t="22559" x="7423150" y="5143500"/>
          <p14:tracePt t="22577" x="6686550" y="5194300"/>
          <p14:tracePt t="22593" x="5870575" y="5194300"/>
          <p14:tracePt t="22610" x="5113338" y="5083175"/>
          <p14:tracePt t="22613" x="4854575" y="5037138"/>
          <p14:tracePt t="22626" x="4649788" y="4943475"/>
          <p14:tracePt t="22629" x="4470400" y="4900613"/>
          <p14:tracePt t="22644" x="4343400" y="4816475"/>
          <p14:tracePt t="22646" x="4216400" y="4730750"/>
          <p14:tracePt t="22661" x="4087813" y="4603750"/>
          <p14:tracePt t="22677" x="4006850" y="4356100"/>
          <p14:tracePt t="22693" x="3963988" y="4062413"/>
          <p14:tracePt t="22710" x="3922713" y="3717925"/>
          <p14:tracePt t="22726" x="3922713" y="3433763"/>
          <p14:tracePt t="22743" x="3922713" y="3143250"/>
          <p14:tracePt t="22759" x="3922713" y="2909888"/>
          <p14:tracePt t="22777" x="3951288" y="2730500"/>
          <p14:tracePt t="22793" x="4019550" y="2616200"/>
          <p14:tracePt t="22810" x="4084638" y="2535238"/>
          <p14:tracePt t="22813" x="4151313" y="2484438"/>
          <p14:tracePt t="22826" x="4181475" y="2471738"/>
          <p14:tracePt t="22844" x="4211638" y="2454275"/>
          <p14:tracePt t="22847" x="4254500" y="2454275"/>
          <p14:tracePt t="22859" x="4318000" y="2454275"/>
          <p14:tracePt t="22861" x="4351338" y="2425700"/>
          <p14:tracePt t="22875" x="4411663" y="2425700"/>
          <p14:tracePt t="22878" x="4522788" y="2425700"/>
          <p14:tracePt t="22894" x="4806950" y="2425700"/>
          <p14:tracePt t="22910" x="5146675" y="2425700"/>
          <p14:tracePt t="22927" x="5546725" y="2425700"/>
          <p14:tracePt t="22942" x="6002338" y="2466975"/>
          <p14:tracePt t="22960" x="6410325" y="2557463"/>
          <p14:tracePt t="22977" x="6700838" y="2598738"/>
          <p14:tracePt t="22993" x="6873875" y="2638425"/>
          <p14:tracePt t="22997" x="6938963" y="2638425"/>
          <p14:tracePt t="23009" x="6967538" y="2638425"/>
          <p14:tracePt t="23027" x="6992938" y="2638425"/>
          <p14:tracePt t="23349" x="7058025" y="2638425"/>
          <p14:tracePt t="23357" x="7086600" y="2638425"/>
          <p14:tracePt t="23366" x="7112000" y="2638425"/>
          <p14:tracePt t="23376" x="7138988" y="2638425"/>
          <p14:tracePt t="23392" x="7205663" y="2608263"/>
          <p14:tracePt t="23410" x="7304088" y="2573338"/>
          <p14:tracePt t="23413" x="7329488" y="2573338"/>
          <p14:tracePt t="23426" x="7354888" y="2573338"/>
          <p14:tracePt t="23429" x="7385050" y="2573338"/>
          <p14:tracePt t="23444" x="7410450" y="2573338"/>
          <p14:tracePt t="23447" x="7440613" y="2573338"/>
          <p14:tracePt t="23459" x="7466013" y="2573338"/>
          <p14:tracePt t="23462" x="7496175" y="2544763"/>
          <p14:tracePt t="23485" x="7524750" y="2544763"/>
          <p14:tracePt t="23510" x="7593013" y="2573338"/>
          <p14:tracePt t="23517" x="7661275" y="2608263"/>
          <p14:tracePt t="23526" x="7734300" y="2641600"/>
          <p14:tracePt t="23543" x="7878763" y="2752725"/>
          <p14:tracePt t="23559" x="7997825" y="2803525"/>
          <p14:tracePt t="23576" x="8112125" y="2884488"/>
          <p14:tracePt t="23592" x="8337550" y="2986088"/>
          <p14:tracePt t="23609" x="8482013" y="3101975"/>
          <p14:tracePt t="23612" x="8512175" y="3130550"/>
          <p14:tracePt t="23626" x="8580438" y="3165475"/>
          <p14:tracePt t="23726" x="8580438" y="3190875"/>
          <p14:tracePt t="23741" x="8580438" y="3216275"/>
          <p14:tracePt t="23757" x="8580438" y="3246438"/>
          <p14:tracePt t="23766" x="8580438" y="3271838"/>
          <p14:tracePt t="23777" x="8580438" y="3302000"/>
          <p14:tracePt t="23794" x="8555038" y="3355975"/>
          <p14:tracePt t="23797" x="8555038" y="3386138"/>
          <p14:tracePt t="23810" x="8524875" y="3416300"/>
          <p14:tracePt t="23813" x="8524875" y="3479800"/>
          <p14:tracePt t="23826" x="8491538" y="3548063"/>
          <p14:tracePt t="23829" x="8456613" y="3616325"/>
          <p14:tracePt t="23843" x="8456613" y="3646488"/>
          <p14:tracePt t="23846" x="8405813" y="3692525"/>
          <p14:tracePt t="23859" x="8372475" y="3760788"/>
          <p14:tracePt t="23862" x="8320088" y="3811588"/>
          <p14:tracePt t="23877" x="8218488" y="3914775"/>
          <p14:tracePt t="23893" x="8154988" y="4011613"/>
          <p14:tracePt t="23912" x="8056563" y="4110038"/>
          <p14:tracePt t="23927" x="7959725" y="4206875"/>
          <p14:tracePt t="23943" x="7853363" y="4356100"/>
          <p14:tracePt t="23959" x="7716838" y="4530725"/>
          <p14:tracePt t="23977" x="7618413" y="4594225"/>
          <p14:tracePt t="23993" x="7537450" y="4675188"/>
          <p14:tracePt t="24009" x="7461250" y="4722813"/>
          <p14:tracePt t="24027" x="7402513" y="4748213"/>
          <p14:tracePt t="24031" x="7364413" y="4764088"/>
          <p14:tracePt t="24046" x="7351713" y="4773613"/>
          <p14:tracePt t="24060" x="7321550" y="4803775"/>
          <p14:tracePt t="24063" x="7296150" y="4803775"/>
          <p14:tracePt t="24077" x="7164388" y="4837113"/>
          <p14:tracePt t="24092" x="6989763" y="4875213"/>
          <p14:tracePt t="24109" x="6686550" y="4892675"/>
          <p14:tracePt t="24126" x="6364288" y="4960938"/>
          <p14:tracePt t="24142" x="5908675" y="5006975"/>
          <p14:tracePt t="24159" x="5457825" y="5006975"/>
          <p14:tracePt t="24177" x="5053013" y="5049838"/>
          <p14:tracePt t="24193" x="4657725" y="5049838"/>
          <p14:tracePt t="24210" x="4429125" y="5049838"/>
          <p14:tracePt t="24213" x="4364038" y="5049838"/>
          <p14:tracePt t="24226" x="4300538" y="5049838"/>
          <p14:tracePt t="24229" x="4275138" y="5049838"/>
          <p14:tracePt t="24302" x="4244975" y="5049838"/>
          <p14:tracePt t="24309" x="4219575" y="5049838"/>
          <p14:tracePt t="24326" x="4125913" y="5049838"/>
          <p14:tracePt t="24342" x="3986213" y="4948238"/>
          <p14:tracePt t="24360" x="3829050" y="4794250"/>
          <p14:tracePt t="24376" x="3705225" y="4667250"/>
          <p14:tracePt t="24393" x="3565525" y="4492625"/>
          <p14:tracePt t="24410" x="3462338" y="4271963"/>
          <p14:tracePt t="24413" x="3386138" y="4194175"/>
          <p14:tracePt t="24426" x="3348038" y="4122738"/>
          <p14:tracePt t="24429" x="3348038" y="4059238"/>
          <p14:tracePt t="24443" x="3317875" y="3994150"/>
          <p14:tracePt t="24446" x="3317875" y="3948113"/>
          <p14:tracePt t="24461" x="3249613" y="3833813"/>
          <p14:tracePt t="24476" x="3221038" y="3756025"/>
          <p14:tracePt t="24493" x="3190875" y="3684588"/>
          <p14:tracePt t="24511" x="3190875" y="3641725"/>
          <p14:tracePt t="24527" x="3155950" y="3527425"/>
          <p14:tracePt t="24543" x="3155950" y="3471863"/>
          <p14:tracePt t="24560" x="3155950" y="3382963"/>
          <p14:tracePt t="24576" x="3155950" y="3343275"/>
          <p14:tracePt t="24593" x="3155950" y="3305175"/>
          <p14:tracePt t="24609" x="3155950" y="3249613"/>
          <p14:tracePt t="24613" x="3165475" y="3203575"/>
          <p14:tracePt t="24626" x="3178175" y="3190875"/>
          <p14:tracePt t="24629" x="3206750" y="3165475"/>
          <p14:tracePt t="24642" x="3236913" y="3135313"/>
          <p14:tracePt t="24645" x="3309938" y="3063875"/>
          <p14:tracePt t="24659" x="3309938" y="2998788"/>
          <p14:tracePt t="24662" x="3355975" y="2952750"/>
          <p14:tracePt t="24677" x="3484563" y="2824163"/>
          <p14:tracePt t="24694" x="3616325" y="2646363"/>
          <p14:tracePt t="24709" x="3819525" y="2484438"/>
          <p14:tracePt t="24728" x="3994150" y="2365375"/>
          <p14:tracePt t="24743" x="4113213" y="2297113"/>
          <p14:tracePt t="24759" x="4211638" y="2233613"/>
          <p14:tracePt t="24777" x="4373563" y="2178050"/>
          <p14:tracePt t="24792" x="4449763" y="2160588"/>
          <p14:tracePt t="24808" x="4589463" y="2127250"/>
          <p14:tracePt t="24826" x="4718050" y="2127250"/>
          <p14:tracePt t="24830" x="4824413" y="2127250"/>
          <p14:tracePt t="24842" x="4908550" y="2127250"/>
          <p14:tracePt t="24844" x="4999038" y="2127250"/>
          <p14:tracePt t="24860" x="5227638" y="2127250"/>
          <p14:tracePt t="24877" x="5465763" y="2160588"/>
          <p14:tracePt t="24894" x="5653088" y="2200275"/>
          <p14:tracePt t="24912" x="5921375" y="2259013"/>
          <p14:tracePt t="24926" x="6169025" y="2339975"/>
          <p14:tracePt t="24943" x="6465888" y="2428875"/>
          <p14:tracePt t="24960" x="6767513" y="2557463"/>
          <p14:tracePt t="24976" x="7164388" y="2811463"/>
          <p14:tracePt t="24993" x="7499350" y="2990850"/>
          <p14:tracePt t="24997" x="7653338" y="3079750"/>
          <p14:tracePt t="25010" x="7780338" y="3165475"/>
          <p14:tracePt t="25012" x="7904163" y="3203575"/>
          <p14:tracePt t="25026" x="8002588" y="3262313"/>
          <p14:tracePt t="25029" x="8053388" y="3314700"/>
          <p14:tracePt t="25043" x="8099425" y="3330575"/>
          <p14:tracePt t="25059" x="8129588" y="3360738"/>
          <p14:tracePt t="25086" x="8159750" y="3390900"/>
          <p14:tracePt t="25094" x="8159750" y="3416300"/>
          <p14:tracePt t="25109" x="8188325" y="3475038"/>
          <p14:tracePt t="25126" x="8188325" y="3565525"/>
          <p14:tracePt t="25144" x="8218488" y="3624263"/>
          <p14:tracePt t="25160" x="8218488" y="3709988"/>
          <p14:tracePt t="25176" x="8218488" y="3798888"/>
          <p14:tracePt t="25194" x="8218488" y="3862388"/>
          <p14:tracePt t="25197" x="8218488" y="3887788"/>
          <p14:tracePt t="25209" x="8205788" y="3935413"/>
          <p14:tracePt t="25213" x="8159750" y="3986213"/>
          <p14:tracePt t="25226" x="8124825" y="4016375"/>
          <p14:tracePt t="25229" x="8094663" y="4046538"/>
          <p14:tracePt t="25244" x="8023225" y="4117975"/>
          <p14:tracePt t="25246" x="7962900" y="4216400"/>
          <p14:tracePt t="25259" x="7934325" y="4246563"/>
          <p14:tracePt t="25262" x="7886700" y="4297363"/>
          <p14:tracePt t="25276" x="7767638" y="4381500"/>
          <p14:tracePt t="25293" x="7691438" y="4429125"/>
          <p14:tracePt t="25309" x="7589838" y="4530725"/>
          <p14:tracePt t="25325" x="7491413" y="4594225"/>
          <p14:tracePt t="25343" x="7435850" y="4619625"/>
          <p14:tracePt t="25359" x="7423150" y="4632325"/>
          <p14:tracePt t="25376" x="7372350" y="4632325"/>
          <p14:tracePt t="25393" x="7342188" y="4632325"/>
          <p14:tracePt t="25396" x="7316788" y="4632325"/>
          <p14:tracePt t="25409" x="7304088" y="4641850"/>
          <p14:tracePt t="25427" x="7218363" y="4657725"/>
          <p14:tracePt t="25430" x="7154863" y="4657725"/>
          <p14:tracePt t="25443" x="7070725" y="4657725"/>
          <p14:tracePt t="25446" x="7005638" y="4657725"/>
          <p14:tracePt t="25460" x="6896100" y="4657725"/>
          <p14:tracePt t="25463" x="6832600" y="4657725"/>
          <p14:tracePt t="25477" x="6742113" y="4657725"/>
          <p14:tracePt t="25493" x="6615113" y="4657725"/>
          <p14:tracePt t="25510" x="6526213" y="4657725"/>
          <p14:tracePt t="25526" x="6300788" y="4657725"/>
          <p14:tracePt t="25543" x="6002338" y="4578350"/>
          <p14:tracePt t="25559" x="5538788" y="4437063"/>
          <p14:tracePt t="25576" x="5130800" y="4348163"/>
          <p14:tracePt t="25592" x="4781550" y="4305300"/>
          <p14:tracePt t="25609" x="4543425" y="4267200"/>
          <p14:tracePt t="25612" x="4479925" y="4267200"/>
          <p14:tracePt t="25625" x="4454525" y="4267200"/>
          <p14:tracePt t="25733" x="4441825" y="4254500"/>
          <p14:tracePt t="25742" x="4429125" y="4241800"/>
          <p14:tracePt t="25750" x="4416425" y="4229100"/>
          <p14:tracePt t="25759" x="4402138" y="4219575"/>
          <p14:tracePt t="25878" x="4376738" y="4219575"/>
          <p14:tracePt t="25885" x="4348163" y="4186238"/>
          <p14:tracePt t="25901" x="4322763" y="4186238"/>
          <p14:tracePt t="25927" x="4292600" y="4186238"/>
          <p14:tracePt t="33308" x="4351338" y="4186238"/>
          <p14:tracePt t="33317" x="4467225" y="4219575"/>
          <p14:tracePt t="33327" x="4535488" y="4254500"/>
          <p14:tracePt t="33342" x="4764088" y="4403725"/>
          <p14:tracePt t="33359" x="4764088" y="4459288"/>
          <p14:tracePt t="33376" x="4764088" y="4484688"/>
          <p14:tracePt t="33406" x="4764088" y="4497388"/>
          <p14:tracePt t="33862" x="4794250" y="4471988"/>
          <p14:tracePt t="33869" x="4862513" y="4437063"/>
          <p14:tracePt t="33885" x="4887913" y="4437063"/>
          <p14:tracePt t="33894" x="4913313" y="4437063"/>
          <p14:tracePt t="33911" x="4946650" y="4406900"/>
          <p14:tracePt t="33933" x="4956175" y="4406900"/>
          <p14:tracePt t="33950" x="4981575" y="4406900"/>
          <p14:tracePt t="33959" x="5011738" y="4406900"/>
          <p14:tracePt t="34054" x="5024438" y="4398963"/>
          <p14:tracePt t="34078" x="5014913" y="4386263"/>
          <p14:tracePt t="34092" x="4989513" y="4386263"/>
          <p14:tracePt t="34118" x="4960938" y="4386263"/>
          <p14:tracePt t="34133" x="4933950" y="4386263"/>
          <p14:tracePt t="34150" x="4908550" y="4386263"/>
          <p14:tracePt t="34157" x="4879975" y="4386263"/>
          <p14:tracePt t="34173" x="4854575" y="4386263"/>
          <p14:tracePt t="34198" x="4824413" y="4386263"/>
          <p14:tracePt t="34229" x="4799013" y="4386263"/>
          <p14:tracePt t="34237" x="4773613" y="4386263"/>
          <p14:tracePt t="34246" x="4743450" y="4386263"/>
          <p14:tracePt t="34260" x="4654550" y="4386263"/>
          <p14:tracePt t="34277" x="4560888" y="4386263"/>
          <p14:tracePt t="34292" x="4508500" y="4386263"/>
          <p14:tracePt t="34309" x="4381500" y="4386263"/>
          <p14:tracePt t="34326" x="4206875" y="4386263"/>
          <p14:tracePt t="34342" x="4084638" y="4386263"/>
          <p14:tracePt t="34359" x="3973513" y="4368800"/>
          <p14:tracePt t="34376" x="3816350" y="4318000"/>
          <p14:tracePt t="34392" x="3629025" y="4279900"/>
          <p14:tracePt t="34408" x="3449638" y="4279900"/>
          <p14:tracePt t="34426" x="3279775" y="4279900"/>
          <p14:tracePt t="34429" x="3216275" y="4279900"/>
          <p14:tracePt t="34442" x="3152775" y="4279900"/>
          <p14:tracePt t="34445" x="3041650" y="4279900"/>
          <p14:tracePt t="34460" x="2935288" y="4279900"/>
          <p14:tracePt t="34477" x="2782888" y="4279900"/>
          <p14:tracePt t="34493" x="2676525" y="4338638"/>
          <p14:tracePt t="34510" x="2555875" y="4429125"/>
          <p14:tracePt t="34526" x="2492375" y="4530725"/>
          <p14:tracePt t="34543" x="2492375" y="4538663"/>
          <p14:tracePt t="34806" x="2547938" y="4513263"/>
          <p14:tracePt t="34813" x="2616200" y="4479925"/>
          <p14:tracePt t="34825" x="2649538" y="4411663"/>
          <p14:tracePt t="34828" x="2740025" y="4411663"/>
          <p14:tracePt t="34842" x="2803525" y="4411663"/>
          <p14:tracePt t="34846" x="2940050" y="4310063"/>
          <p14:tracePt t="34860" x="3122613" y="4198938"/>
          <p14:tracePt t="34863" x="3198813" y="4143375"/>
          <p14:tracePt t="34876" x="3300413" y="4037013"/>
          <p14:tracePt t="34879" x="3462338" y="3900488"/>
          <p14:tracePt t="34893" x="3641725" y="3743325"/>
          <p14:tracePt t="34909" x="3844925" y="3578225"/>
          <p14:tracePt t="34925" x="4070350" y="3436938"/>
          <p14:tracePt t="34942" x="4194175" y="3348038"/>
          <p14:tracePt t="34959" x="4292600" y="3284538"/>
          <p14:tracePt t="34976" x="4389438" y="3221038"/>
          <p14:tracePt t="34993" x="4449763" y="3190875"/>
          <p14:tracePt t="35009" x="4535488" y="3173413"/>
          <p14:tracePt t="35012" x="4586288" y="3122613"/>
          <p14:tracePt t="35025" x="4611688" y="3122613"/>
          <p14:tracePt t="35028" x="4641850" y="3092450"/>
          <p14:tracePt t="35046" x="4670425" y="3092450"/>
          <p14:tracePt t="40525" x="4743450" y="3160713"/>
          <p14:tracePt t="40533" x="4832350" y="3182938"/>
          <p14:tracePt t="40542" x="4926013" y="3198813"/>
          <p14:tracePt t="40559" x="5075238" y="3241675"/>
          <p14:tracePt t="40576" x="5211763" y="3271838"/>
          <p14:tracePt t="40593" x="5300663" y="3271838"/>
          <p14:tracePt t="40609" x="5356225" y="3271838"/>
          <p14:tracePt t="40625" x="5381625" y="3271838"/>
          <p14:tracePt t="40662" x="5411788" y="3271838"/>
          <p14:tracePt t="40668" x="5437188" y="3271838"/>
          <p14:tracePt t="40694" x="5465763" y="3271838"/>
          <p14:tracePt t="40701" x="5513388" y="3246438"/>
          <p14:tracePt t="40710" x="5526088" y="3246438"/>
          <p14:tracePt t="40726" x="5534025" y="3233738"/>
          <p14:tracePt t="40789" x="5546725" y="3221038"/>
          <p14:tracePt t="40806" x="5572125" y="3221038"/>
          <p14:tracePt t="40814" x="5602288" y="3221038"/>
          <p14:tracePt t="40825" x="5627688" y="3221038"/>
          <p14:tracePt t="40842" x="5691188" y="3221038"/>
          <p14:tracePt t="40845" x="5721350" y="3221038"/>
          <p14:tracePt t="40859" x="5746750" y="3221038"/>
          <p14:tracePt t="40862" x="5810250" y="3221038"/>
          <p14:tracePt t="40877" x="5900738" y="3221038"/>
          <p14:tracePt t="40893" x="5929313" y="3221038"/>
          <p14:tracePt t="40909" x="6019800" y="3221038"/>
          <p14:tracePt t="40925" x="6113463" y="3246438"/>
          <p14:tracePt t="40942" x="6245225" y="3279775"/>
          <p14:tracePt t="40958" x="6372225" y="3279775"/>
          <p14:tracePt t="40975" x="6470650" y="3309938"/>
          <p14:tracePt t="41014" x="6483350" y="3322638"/>
          <p14:tracePt t="41030" x="6483350" y="3348038"/>
          <p14:tracePt t="41046" x="6483350" y="3411538"/>
          <p14:tracePt t="41053" x="6483350" y="3436938"/>
          <p14:tracePt t="41062" x="6453188" y="3505200"/>
          <p14:tracePt t="41077" x="6342063" y="3654425"/>
          <p14:tracePt t="41093" x="6176963" y="3859213"/>
          <p14:tracePt t="41108" x="5972175" y="4021138"/>
          <p14:tracePt t="41125" x="5662613" y="4219575"/>
          <p14:tracePt t="41142" x="5278438" y="4356100"/>
          <p14:tracePt t="41158" x="4900613" y="4445000"/>
          <p14:tracePt t="41176" x="4786313" y="4479925"/>
          <p14:tracePt t="41192" x="4614863" y="4479925"/>
          <p14:tracePt t="41209" x="4522788" y="4479925"/>
          <p14:tracePt t="41225" x="4429125" y="4449763"/>
          <p14:tracePt t="41229" x="4398963" y="4419600"/>
          <p14:tracePt t="41242" x="4348163" y="4373563"/>
          <p14:tracePt t="41245" x="4318000" y="4343400"/>
          <p14:tracePt t="41258" x="4283075" y="4229100"/>
          <p14:tracePt t="41261" x="4244975" y="4160838"/>
          <p14:tracePt t="41275" x="4244975" y="4097338"/>
          <p14:tracePt t="41278" x="4206875" y="3940175"/>
          <p14:tracePt t="41293" x="4168775" y="3646488"/>
          <p14:tracePt t="41308" x="4125913" y="3408363"/>
          <p14:tracePt t="41326" x="4156075" y="3254375"/>
          <p14:tracePt t="41342" x="4237038" y="3036888"/>
          <p14:tracePt t="41358" x="4348163" y="2889250"/>
          <p14:tracePt t="41375" x="4475163" y="2803525"/>
          <p14:tracePt t="41392" x="4576763" y="2740025"/>
          <p14:tracePt t="41408" x="4725988" y="2740025"/>
          <p14:tracePt t="41425" x="4832350" y="2740025"/>
          <p14:tracePt t="41442" x="4960938" y="2740025"/>
          <p14:tracePt t="41445" x="5024438" y="2740025"/>
          <p14:tracePt t="41459" x="5133975" y="2740025"/>
          <p14:tracePt t="41461" x="5253038" y="2773363"/>
          <p14:tracePt t="41474" x="5334000" y="2854325"/>
          <p14:tracePt t="41478" x="5462588" y="2940050"/>
          <p14:tracePt t="41492" x="5776913" y="3208338"/>
          <p14:tracePt t="41509" x="6040438" y="3475038"/>
          <p14:tracePt t="41525" x="6275388" y="3667125"/>
          <p14:tracePt t="41542" x="6534150" y="3905250"/>
          <p14:tracePt t="41558" x="6635750" y="3990975"/>
          <p14:tracePt t="41576" x="6648450" y="4003675"/>
          <p14:tracePt t="41598" x="6661150" y="4016375"/>
          <p14:tracePt t="41608" x="6661150" y="4041775"/>
          <p14:tracePt t="41627" x="6648450" y="4117975"/>
          <p14:tracePt t="41631" x="6619875" y="4148138"/>
          <p14:tracePt t="41642" x="6551613" y="4181475"/>
          <p14:tracePt t="41645" x="6488113" y="4198938"/>
          <p14:tracePt t="41658" x="6419850" y="4211638"/>
          <p14:tracePt t="41661" x="6296025" y="4254500"/>
          <p14:tracePt t="41674" x="6126163" y="4254500"/>
          <p14:tracePt t="41678" x="6002338" y="4297363"/>
          <p14:tracePt t="41693" x="5708650" y="4335463"/>
          <p14:tracePt t="41708" x="5313363" y="4335463"/>
          <p14:tracePt t="41725" x="4918075" y="4335463"/>
          <p14:tracePt t="41741" x="4522788" y="4335463"/>
          <p14:tracePt t="41758" x="4373563" y="4310063"/>
          <p14:tracePt t="41776" x="4283075" y="4310063"/>
          <p14:tracePt t="41837" x="4237038" y="4279900"/>
          <p14:tracePt t="41878" x="4237038" y="4267200"/>
          <p14:tracePt t="41885" x="4244975" y="4224338"/>
          <p14:tracePt t="41894" x="4262438" y="4178300"/>
          <p14:tracePt t="41910" x="4295775" y="4084638"/>
          <p14:tracePt t="41926" x="4330700" y="3897313"/>
          <p14:tracePt t="41943" x="4406900" y="3752850"/>
          <p14:tracePt t="41958" x="4492625" y="3590925"/>
          <p14:tracePt t="41976" x="4589463" y="3421063"/>
          <p14:tracePt t="41992" x="4695825" y="3271838"/>
          <p14:tracePt t="42009" x="4781550" y="3152775"/>
          <p14:tracePt t="42026" x="4845050" y="3089275"/>
          <p14:tracePt t="42029" x="4892675" y="3041650"/>
          <p14:tracePt t="42046" x="4921250" y="3011488"/>
          <p14:tracePt t="42094" x="4933950" y="2998788"/>
          <p14:tracePt t="42125" x="4946650" y="2998788"/>
          <p14:tracePt t="42134" x="4989513" y="2998788"/>
          <p14:tracePt t="42143" x="5014913" y="2998788"/>
          <p14:tracePt t="42157" x="5143500" y="2998788"/>
          <p14:tracePt t="42176" x="5262563" y="3079750"/>
          <p14:tracePt t="42192" x="5308600" y="3130550"/>
          <p14:tracePt t="42210" x="5364163" y="3130550"/>
          <p14:tracePt t="42212" x="5376863" y="3143250"/>
          <p14:tracePt t="43078" x="5351463" y="3117850"/>
          <p14:tracePt t="43093" x="5343525" y="3105150"/>
          <p14:tracePt t="43302" x="5343525" y="3079750"/>
          <p14:tracePt t="44758" x="5313363" y="3079750"/>
          <p14:tracePt t="44934" x="5338763" y="3079750"/>
          <p14:tracePt t="44950" x="5364163" y="3079750"/>
          <p14:tracePt t="44973" x="5389563" y="3079750"/>
          <p14:tracePt t="45910" x="5424488" y="3049588"/>
          <p14:tracePt t="45934" x="5453063" y="3021013"/>
          <p14:tracePt t="45950" x="5483225" y="2990850"/>
          <p14:tracePt t="45966" x="5513388" y="2960688"/>
          <p14:tracePt t="46182" x="5526088" y="2947988"/>
          <p14:tracePt t="46189" x="5538788" y="2935288"/>
          <p14:tracePt t="46206" x="5546725" y="2922588"/>
          <p14:tracePt t="46230" x="5576888" y="2897188"/>
          <p14:tracePt t="46253" x="5589588" y="2884488"/>
          <p14:tracePt t="46269" x="5602288" y="2871788"/>
          <p14:tracePt t="46286" x="5611813" y="2859088"/>
          <p14:tracePt t="46293" x="5624513" y="2851150"/>
          <p14:tracePt t="46310" x="5653088" y="2820988"/>
          <p14:tracePt t="46325" x="5675313" y="2798763"/>
          <p14:tracePt t="46342" x="5688013" y="2786063"/>
          <p14:tracePt t="46358" x="5700713" y="2773363"/>
          <p14:tracePt t="46469" x="5726113" y="2744788"/>
          <p14:tracePt t="46477" x="5738813" y="2735263"/>
          <p14:tracePt t="46492" x="5751513" y="2722563"/>
          <p14:tracePt t="46508" x="5781675" y="2679700"/>
          <p14:tracePt t="46526" x="5794375" y="2651125"/>
          <p14:tracePt t="46549" x="5819775" y="2651125"/>
          <p14:tracePt t="46566" x="5865813" y="2633663"/>
          <p14:tracePt t="46582" x="5900738" y="2603500"/>
          <p14:tracePt t="46869" x="5900738" y="2540000"/>
          <p14:tracePt t="46877" x="5913438" y="2492375"/>
          <p14:tracePt t="46891" x="6002338" y="2459038"/>
          <p14:tracePt t="46895" x="6053138" y="2425700"/>
          <p14:tracePt t="46910" x="6257925" y="2332038"/>
          <p14:tracePt t="46925" x="6257925" y="2319338"/>
          <p14:tracePt t="47054" x="6257925" y="2292350"/>
          <p14:tracePt t="47078" x="6291263" y="2246313"/>
          <p14:tracePt t="47094" x="6291263" y="2216150"/>
          <p14:tracePt t="47108" x="6321425" y="2185988"/>
          <p14:tracePt t="47149" x="6313488" y="2195513"/>
          <p14:tracePt t="47158" x="6300788" y="2208213"/>
          <p14:tracePt t="47173" x="6300788" y="2233613"/>
          <p14:tracePt t="47182" x="6283325" y="2279650"/>
          <p14:tracePt t="47192" x="6270625" y="2292350"/>
          <p14:tracePt t="47208" x="6270625" y="2344738"/>
          <p14:tracePt t="47225" x="6270625" y="2398713"/>
          <p14:tracePt t="47242" x="6270625" y="2454275"/>
          <p14:tracePt t="47245" x="6270625" y="2479675"/>
          <p14:tracePt t="47257" x="6270625" y="2544763"/>
          <p14:tracePt t="47275" x="6270625" y="2573338"/>
          <p14:tracePt t="47278" x="6270625" y="2598738"/>
          <p14:tracePt t="47293" x="6296025" y="2659063"/>
          <p14:tracePt t="47309" x="6326188" y="2747963"/>
          <p14:tracePt t="47325" x="6384925" y="2836863"/>
          <p14:tracePt t="47341" x="6384925" y="2867025"/>
          <p14:tracePt t="47358" x="6384925" y="2917825"/>
          <p14:tracePt t="47375" x="6384925" y="2973388"/>
          <p14:tracePt t="47392" x="6384925" y="3033713"/>
          <p14:tracePt t="47409" x="6384925" y="3084513"/>
          <p14:tracePt t="47425" x="6384925" y="3140075"/>
          <p14:tracePt t="47428" x="6384925" y="3165475"/>
          <p14:tracePt t="47446" x="6384925" y="3195638"/>
          <p14:tracePt t="47462" x="6384925" y="3221038"/>
          <p14:tracePt t="47486" x="6384925" y="3249613"/>
          <p14:tracePt t="55142" x="6303963" y="3267075"/>
          <p14:tracePt t="55149" x="6134100" y="3267075"/>
          <p14:tracePt t="55159" x="5908675" y="3267075"/>
          <p14:tracePt t="55175" x="5675313" y="3267075"/>
          <p14:tracePt t="55191" x="5619750" y="3267075"/>
          <p14:tracePt t="55208" x="5478463" y="3233738"/>
          <p14:tracePt t="55224" x="5381625" y="3198813"/>
          <p14:tracePt t="55241" x="5343525" y="3186113"/>
          <p14:tracePt t="55258" x="5300663" y="3173413"/>
          <p14:tracePt t="55366" x="5326063" y="3173413"/>
          <p14:tracePt t="55389" x="5351463" y="3173413"/>
          <p14:tracePt t="55398" x="5376863" y="3173413"/>
          <p14:tracePt t="55408" x="5407025" y="3173413"/>
          <p14:tracePt t="55425" x="5432425" y="3173413"/>
          <p14:tracePt t="55442" x="5457825" y="3173413"/>
          <p14:tracePt t="55457" x="5487988" y="3173413"/>
          <p14:tracePt t="55475" x="5500688" y="3160713"/>
          <p14:tracePt t="55494" x="5500688" y="3135313"/>
          <p14:tracePt t="55507" x="5513388" y="3122613"/>
          <p14:tracePt t="55524" x="5538788" y="3092450"/>
          <p14:tracePt t="55541" x="5627688" y="3092450"/>
          <p14:tracePt t="55557" x="5756275" y="3092450"/>
          <p14:tracePt t="55575" x="5929313" y="3092450"/>
          <p14:tracePt t="55591" x="6053138" y="3092450"/>
          <p14:tracePt t="55607" x="6227763" y="3092450"/>
          <p14:tracePt t="55625" x="6488113" y="3092450"/>
          <p14:tracePt t="55628" x="6572250" y="3092450"/>
          <p14:tracePt t="55641" x="6619875" y="3092450"/>
          <p14:tracePt t="55644" x="6665913" y="3092450"/>
          <p14:tracePt t="55658" x="6691313" y="3092450"/>
          <p14:tracePt t="55757" x="6704013" y="3084513"/>
          <p14:tracePt t="55805" x="6696075" y="3071813"/>
          <p14:tracePt t="55814" x="6640513" y="3071813"/>
          <p14:tracePt t="55824" x="6615113" y="3071813"/>
          <p14:tracePt t="55841" x="6440488" y="3071813"/>
          <p14:tracePt t="55858" x="6270625" y="3071813"/>
          <p14:tracePt t="55860" x="6207125" y="3071813"/>
          <p14:tracePt t="55874" x="6142038" y="3071813"/>
          <p14:tracePt t="55877" x="6035675" y="3071813"/>
          <p14:tracePt t="55891" x="5972175" y="3071813"/>
          <p14:tracePt t="55894" x="5908675" y="3071813"/>
          <p14:tracePt t="55908" x="5819775" y="3071813"/>
          <p14:tracePt t="55925" x="5764213" y="3071813"/>
          <p14:tracePt t="55941" x="5665788" y="3036888"/>
          <p14:tracePt t="55958" x="5589588" y="2990850"/>
          <p14:tracePt t="55974" x="5483225" y="2846388"/>
          <p14:tracePt t="55991" x="5376863" y="2744788"/>
          <p14:tracePt t="56008" x="5343525" y="2611438"/>
          <p14:tracePt t="56024" x="5308600" y="2479675"/>
          <p14:tracePt t="56040" x="5308600" y="2301875"/>
          <p14:tracePt t="56057" x="5270500" y="2127250"/>
          <p14:tracePt t="56060" x="5270500" y="2012950"/>
          <p14:tracePt t="56074" x="5270500" y="1947863"/>
          <p14:tracePt t="56076" x="5270500" y="1884363"/>
          <p14:tracePt t="56091" x="5270500" y="1820863"/>
          <p14:tracePt t="56094" x="5270500" y="1757363"/>
          <p14:tracePt t="56108" x="5270500" y="1727200"/>
          <p14:tracePt t="56111" x="5270500" y="1663700"/>
          <p14:tracePt t="56125" x="5270500" y="1638300"/>
          <p14:tracePt t="56141" x="5270500" y="1582738"/>
          <p14:tracePt t="56158" x="5278438" y="1570038"/>
          <p14:tracePt t="56174" x="5305425" y="1547813"/>
          <p14:tracePt t="56191" x="5330825" y="1522413"/>
          <p14:tracePt t="56208" x="5368925" y="1509713"/>
          <p14:tracePt t="56225" x="5424488" y="1484313"/>
          <p14:tracePt t="56241" x="5470525" y="1468438"/>
          <p14:tracePt t="56244" x="5495925" y="1468438"/>
          <p14:tracePt t="56257" x="5526088" y="1468438"/>
          <p14:tracePt t="56275" x="5695950" y="1468438"/>
          <p14:tracePt t="56278" x="5810250" y="1468438"/>
          <p14:tracePt t="56290" x="5981700" y="1468438"/>
          <p14:tracePt t="56293" x="6096000" y="1468438"/>
          <p14:tracePt t="56309" x="6500813" y="1509713"/>
          <p14:tracePt t="56325" x="6845300" y="1552575"/>
          <p14:tracePt t="56341" x="7083425" y="1590675"/>
          <p14:tracePt t="56357" x="7261225" y="1590675"/>
          <p14:tracePt t="56374" x="7329488" y="1625600"/>
          <p14:tracePt t="56398" x="7359650" y="1625600"/>
          <p14:tracePt t="56438" x="7372350" y="1638300"/>
          <p14:tracePt t="56445" x="7372350" y="1651000"/>
          <p14:tracePt t="56458" x="7372350" y="1663700"/>
          <p14:tracePt t="56460" x="7372350" y="1689100"/>
          <p14:tracePt t="56474" x="7372350" y="1752600"/>
          <p14:tracePt t="56477" x="7372350" y="1816100"/>
          <p14:tracePt t="56491" x="7372350" y="1881188"/>
          <p14:tracePt t="56494" x="7346950" y="1909763"/>
          <p14:tracePt t="56507" x="7324725" y="2000250"/>
          <p14:tracePt t="56512" x="7291388" y="2066925"/>
          <p14:tracePt t="56524" x="7205663" y="2185988"/>
          <p14:tracePt t="56541" x="7073900" y="2365375"/>
          <p14:tracePt t="56557" x="6896100" y="2501900"/>
          <p14:tracePt t="56574" x="6665913" y="2692400"/>
          <p14:tracePt t="56592" x="6415088" y="2816225"/>
          <p14:tracePt t="56607" x="6215063" y="2935288"/>
          <p14:tracePt t="56624" x="6027738" y="2978150"/>
          <p14:tracePt t="56641" x="5853113" y="3016250"/>
          <p14:tracePt t="56644" x="5822950" y="3016250"/>
          <p14:tracePt t="56658" x="5759450" y="3016250"/>
          <p14:tracePt t="56661" x="5649913" y="2982913"/>
          <p14:tracePt t="56675" x="5526088" y="2940050"/>
          <p14:tracePt t="56678" x="5376863" y="2876550"/>
          <p14:tracePt t="56691" x="5249863" y="2811463"/>
          <p14:tracePt t="56694" x="5095875" y="2722563"/>
          <p14:tracePt t="56708" x="4840288" y="2552700"/>
          <p14:tracePt t="56725" x="4657725" y="2373313"/>
          <p14:tracePt t="56742" x="4449763" y="2160588"/>
          <p14:tracePt t="56758" x="4279900" y="1906588"/>
          <p14:tracePt t="56774" x="4206875" y="1765300"/>
          <p14:tracePt t="56791" x="4206875" y="1638300"/>
          <p14:tracePt t="56807" x="4206875" y="1544638"/>
          <p14:tracePt t="56825" x="4206875" y="1489075"/>
          <p14:tracePt t="56841" x="4254500" y="1416050"/>
          <p14:tracePt t="56858" x="4368800" y="1365250"/>
          <p14:tracePt t="56861" x="4457700" y="1349375"/>
          <p14:tracePt t="56875" x="4522788" y="1349375"/>
          <p14:tracePt t="56878" x="4632325" y="1309688"/>
          <p14:tracePt t="56891" x="4748213" y="1309688"/>
          <p14:tracePt t="56894" x="4892675" y="1309688"/>
          <p14:tracePt t="56909" x="5202238" y="1309688"/>
          <p14:tracePt t="56925" x="5491163" y="1309688"/>
          <p14:tracePt t="56942" x="5845175" y="1390650"/>
          <p14:tracePt t="56958" x="6316663" y="1628775"/>
          <p14:tracePt t="56974" x="6823075" y="1944688"/>
          <p14:tracePt t="56991" x="7286625" y="2357438"/>
          <p14:tracePt t="57008" x="7585075" y="2697163"/>
          <p14:tracePt t="57024" x="7716838" y="2947988"/>
          <p14:tracePt t="57041" x="7750175" y="3046413"/>
          <p14:tracePt t="57057" x="7737475" y="3117850"/>
          <p14:tracePt t="57074" x="7656513" y="3198813"/>
          <p14:tracePt t="57077" x="7643813" y="3246438"/>
          <p14:tracePt t="57091" x="7577138" y="3279775"/>
          <p14:tracePt t="57094" x="7448550" y="3365500"/>
          <p14:tracePt t="57107" x="7324725" y="3403600"/>
          <p14:tracePt t="57111" x="7210425" y="3403600"/>
          <p14:tracePt t="57125" x="6815138" y="3403600"/>
          <p14:tracePt t="57142" x="6445250" y="3403600"/>
          <p14:tracePt t="57159" x="6126163" y="3365500"/>
          <p14:tracePt t="57173" x="5875338" y="3241675"/>
          <p14:tracePt t="57191" x="5797550" y="3195638"/>
          <p14:tracePt t="57208" x="5764213" y="3135313"/>
          <p14:tracePt t="57225" x="5734050" y="3079750"/>
          <p14:tracePt t="57241" x="5734050" y="2990850"/>
          <p14:tracePt t="57258" x="5734050" y="2897188"/>
          <p14:tracePt t="57261" x="5734050" y="2871788"/>
          <p14:tracePt t="57274" x="5734050" y="2841625"/>
          <p14:tracePt t="57276" x="5781675" y="2795588"/>
          <p14:tracePt t="57290" x="5849938" y="2760663"/>
          <p14:tracePt t="57293" x="6019800" y="2760663"/>
          <p14:tracePt t="57308" x="6529388" y="2760663"/>
          <p14:tracePt t="57325" x="7504113" y="2965450"/>
          <p14:tracePt t="57340" x="8312150" y="3441700"/>
          <p14:tracePt t="57357" x="9231313" y="4033838"/>
          <p14:tracePt t="57374" x="9529763" y="4322763"/>
          <p14:tracePt t="57391" x="9596438" y="4462463"/>
          <p14:tracePt t="57408" x="9596438" y="4556125"/>
          <p14:tracePt t="57424" x="9583738" y="4629150"/>
          <p14:tracePt t="57441" x="9448800" y="4697413"/>
          <p14:tracePt t="57458" x="9256713" y="4773613"/>
          <p14:tracePt t="57461" x="9193213" y="4773613"/>
          <p14:tracePt t="57474" x="9077325" y="4811713"/>
          <p14:tracePt t="57477" x="8907463" y="4811713"/>
          <p14:tracePt t="57492" x="8732838" y="4854575"/>
          <p14:tracePt t="57494" x="8507413" y="4854575"/>
          <p14:tracePt t="57508" x="8053388" y="4854575"/>
          <p14:tracePt t="57525" x="7546975" y="4854575"/>
          <p14:tracePt t="57541" x="7096125" y="4854575"/>
          <p14:tracePt t="57558" x="6700838" y="4854575"/>
          <p14:tracePt t="57573" x="6465888" y="4854575"/>
          <p14:tracePt t="57590" x="6364288" y="4887913"/>
          <p14:tracePt t="57614" x="6338888" y="4887913"/>
          <p14:tracePt t="57654" x="6308725" y="4887913"/>
          <p14:tracePt t="57669" x="6283325" y="4887913"/>
          <p14:tracePt t="57678" x="6257925" y="4887913"/>
          <p14:tracePt t="57718" x="6227763" y="4887913"/>
          <p14:tracePt t="59518" x="6181725" y="4875213"/>
          <p14:tracePt t="59525" x="6169025" y="4862513"/>
          <p14:tracePt t="59541" x="6129338" y="4849813"/>
          <p14:tracePt t="59742" x="6129338" y="4819650"/>
          <p14:tracePt t="59766" x="6129338" y="4794250"/>
          <p14:tracePt t="59877" x="6129338" y="4768850"/>
          <p14:tracePt t="59910" x="6138863" y="4722813"/>
          <p14:tracePt t="59926" x="6169025" y="4722813"/>
          <p14:tracePt t="59950" x="6194425" y="4722813"/>
          <p14:tracePt t="59957" x="6223000" y="4722813"/>
          <p14:tracePt t="59975" x="6248400" y="4722813"/>
          <p14:tracePt t="59981" x="6275388" y="4722813"/>
          <p14:tracePt t="59991" x="6303963" y="4692650"/>
          <p14:tracePt t="60007" x="6364288" y="4662488"/>
          <p14:tracePt t="60024" x="6457950" y="4629150"/>
          <p14:tracePt t="60041" x="6572250" y="4629150"/>
          <p14:tracePt t="60044" x="6619875" y="4598988"/>
          <p14:tracePt t="60057" x="6683375" y="4598988"/>
          <p14:tracePt t="60075" x="6861175" y="4560888"/>
          <p14:tracePt t="60078" x="6926263" y="4560888"/>
          <p14:tracePt t="60091" x="6992938" y="4525963"/>
          <p14:tracePt t="60093" x="7018338" y="4525963"/>
          <p14:tracePt t="60107" x="7065963" y="4513263"/>
          <p14:tracePt t="60198" x="7065963" y="4484688"/>
          <p14:tracePt t="60261" x="7058025" y="4471988"/>
          <p14:tracePt t="60302" x="7032625" y="4471988"/>
          <p14:tracePt t="60333" x="7005638" y="4471988"/>
          <p14:tracePt t="60349" x="6977063" y="4471988"/>
          <p14:tracePt t="60358" x="6951663" y="4471988"/>
          <p14:tracePt t="60365" x="6921500" y="4471988"/>
          <p14:tracePt t="60375" x="6896100" y="4471988"/>
          <p14:tracePt t="60391" x="6840538" y="4471988"/>
          <p14:tracePt t="60407" x="6670675" y="4471988"/>
          <p14:tracePt t="60424" x="6478588" y="4398963"/>
          <p14:tracePt t="60441" x="6291263" y="4356100"/>
          <p14:tracePt t="60457" x="6197600" y="4322763"/>
          <p14:tracePt t="60460" x="6169025" y="4322763"/>
          <p14:tracePt t="60473" x="6138863" y="4292600"/>
          <p14:tracePt t="60477" x="6113463" y="4292600"/>
          <p14:tracePt t="60490" x="6100763" y="4292600"/>
          <p14:tracePt t="60493" x="6088063" y="4292600"/>
          <p14:tracePt t="60508" x="5989638" y="4259263"/>
          <p14:tracePt t="60511" x="5916613" y="4224338"/>
          <p14:tracePt t="60525" x="5743575" y="4186238"/>
          <p14:tracePt t="60542" x="5551488" y="4110038"/>
          <p14:tracePt t="60558" x="5308600" y="4067175"/>
          <p14:tracePt t="60574" x="4964113" y="3935413"/>
          <p14:tracePt t="60590" x="4824413" y="3897313"/>
          <p14:tracePt t="60607" x="4695825" y="3897313"/>
          <p14:tracePt t="60789" x="4670425" y="3897313"/>
          <p14:tracePt t="60878" x="4645025" y="3897313"/>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rtl="0">
              <a:lnSpc>
                <a:spcPct val="107000"/>
              </a:lnSpc>
              <a:spcBef>
                <a:spcPts val="0"/>
              </a:spcBef>
              <a:spcAft>
                <a:spcPts val="800"/>
              </a:spcAft>
              <a:buFont typeface="Arial" panose="020B0604020202020204" pitchFamily="34" charset="0"/>
              <a:buChar char="•"/>
              <a:tabLst>
                <a:tab pos="457200" algn="l"/>
              </a:tabLst>
            </a:pP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41307" y="989846"/>
            <a:ext cx="6679749" cy="523220"/>
          </a:xfrm>
          <a:prstGeom prst="rect">
            <a:avLst/>
          </a:prstGeom>
          <a:noFill/>
        </p:spPr>
        <p:txBody>
          <a:bodyPr wrap="square" rtlCol="0">
            <a:spAutoFit/>
          </a:bodyPr>
          <a:lstStyle/>
          <a:p>
            <a:r>
              <a:rPr lang="en-US" sz="2800" b="1" dirty="0">
                <a:solidFill>
                  <a:srgbClr val="FFFFFF"/>
                </a:solidFill>
                <a:effectLst/>
                <a:latin typeface="Tahoma" panose="020B0604030504040204" pitchFamily="34" charset="0"/>
              </a:rPr>
              <a:t>Forms of Business Ownership</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7">
            <a:extLst>
              <a:ext uri="{FF2B5EF4-FFF2-40B4-BE49-F238E27FC236}">
                <a16:creationId xmlns:a16="http://schemas.microsoft.com/office/drawing/2014/main" id="{A82B5534-79AC-BFEC-3EAB-E202A7A24696}"/>
              </a:ext>
            </a:extLst>
          </p:cNvPr>
          <p:cNvSpPr>
            <a:spLocks noChangeArrowheads="1"/>
          </p:cNvSpPr>
          <p:nvPr/>
        </p:nvSpPr>
        <p:spPr bwMode="auto">
          <a:xfrm>
            <a:off x="533400" y="304800"/>
            <a:ext cx="84582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endParaRPr lang="en-US" altLang="en-US" sz="3200" b="1" dirty="0">
              <a:solidFill>
                <a:schemeClr val="tx2">
                  <a:lumMod val="75000"/>
                </a:schemeClr>
              </a:solidFill>
              <a:latin typeface="Liberation Sans" panose="020B0604020202020204" pitchFamily="34" charset="0"/>
            </a:endParaRPr>
          </a:p>
        </p:txBody>
      </p:sp>
      <p:sp>
        <p:nvSpPr>
          <p:cNvPr id="11" name="Rectangle 2">
            <a:extLst>
              <a:ext uri="{FF2B5EF4-FFF2-40B4-BE49-F238E27FC236}">
                <a16:creationId xmlns:a16="http://schemas.microsoft.com/office/drawing/2014/main" id="{4340EE9D-0869-1935-306D-8FD3FBF5C312}"/>
              </a:ext>
            </a:extLst>
          </p:cNvPr>
          <p:cNvSpPr>
            <a:spLocks noChangeArrowheads="1"/>
          </p:cNvSpPr>
          <p:nvPr/>
        </p:nvSpPr>
        <p:spPr bwMode="auto">
          <a:xfrm>
            <a:off x="1072063" y="1891892"/>
            <a:ext cx="2774865" cy="762000"/>
          </a:xfrm>
          <a:prstGeom prst="rect">
            <a:avLst/>
          </a:prstGeom>
          <a:solidFill>
            <a:srgbClr val="FFFF99"/>
          </a:solidFill>
          <a:ln w="38100">
            <a:solidFill>
              <a:schemeClr val="tx1"/>
            </a:solidFill>
            <a:miter lim="800000"/>
            <a:headEnd/>
            <a:tailEnd/>
          </a:ln>
          <a:effectLst>
            <a:innerShdw blurRad="114300">
              <a:prstClr val="black"/>
            </a:innerShdw>
          </a:effectLst>
        </p:spPr>
        <p:txBody>
          <a:bodyPr lIns="90488" tIns="0" rIns="90488" bIns="44450" anchor="ctr"/>
          <a:lstStyle/>
          <a:p>
            <a:pPr algn="ctr">
              <a:spcBef>
                <a:spcPct val="15000"/>
              </a:spcBef>
              <a:buClr>
                <a:schemeClr val="accent2"/>
              </a:buClr>
              <a:buSzPct val="75000"/>
              <a:buFont typeface="Wingdings" pitchFamily="2" charset="2"/>
              <a:buNone/>
            </a:pPr>
            <a:r>
              <a:rPr lang="en-US" altLang="en-US" b="1" dirty="0">
                <a:latin typeface="Liberation Sans" panose="020B0604020202020204" pitchFamily="34" charset="0"/>
              </a:rPr>
              <a:t>Proprietorship</a:t>
            </a:r>
          </a:p>
        </p:txBody>
      </p:sp>
      <p:sp>
        <p:nvSpPr>
          <p:cNvPr id="12" name="Rectangle 3">
            <a:extLst>
              <a:ext uri="{FF2B5EF4-FFF2-40B4-BE49-F238E27FC236}">
                <a16:creationId xmlns:a16="http://schemas.microsoft.com/office/drawing/2014/main" id="{AAF5155B-33ED-F04C-2D62-15EDC6E42B61}"/>
              </a:ext>
            </a:extLst>
          </p:cNvPr>
          <p:cNvSpPr>
            <a:spLocks noChangeArrowheads="1"/>
          </p:cNvSpPr>
          <p:nvPr/>
        </p:nvSpPr>
        <p:spPr bwMode="auto">
          <a:xfrm>
            <a:off x="4537770" y="1891892"/>
            <a:ext cx="2866329" cy="762000"/>
          </a:xfrm>
          <a:prstGeom prst="rect">
            <a:avLst/>
          </a:prstGeom>
          <a:solidFill>
            <a:srgbClr val="FFFF99"/>
          </a:solidFill>
          <a:ln w="38100">
            <a:solidFill>
              <a:schemeClr val="tx1"/>
            </a:solidFill>
            <a:miter lim="800000"/>
            <a:headEnd/>
            <a:tailEnd/>
          </a:ln>
          <a:effectLst>
            <a:innerShdw blurRad="114300">
              <a:prstClr val="black"/>
            </a:innerShdw>
          </a:effectLst>
        </p:spPr>
        <p:txBody>
          <a:bodyPr lIns="90488" tIns="0" rIns="90488" bIns="44450" anchor="ctr"/>
          <a:lstStyle/>
          <a:p>
            <a:pPr algn="ctr">
              <a:spcBef>
                <a:spcPct val="15000"/>
              </a:spcBef>
              <a:buClr>
                <a:schemeClr val="accent2"/>
              </a:buClr>
              <a:buSzPct val="75000"/>
              <a:buFont typeface="Wingdings" pitchFamily="2" charset="2"/>
              <a:buNone/>
            </a:pPr>
            <a:r>
              <a:rPr lang="en-US" altLang="en-US" b="1" dirty="0">
                <a:latin typeface="Liberation Sans" panose="020B0604020202020204" pitchFamily="34" charset="0"/>
              </a:rPr>
              <a:t>Partnership</a:t>
            </a:r>
          </a:p>
        </p:txBody>
      </p:sp>
      <p:sp>
        <p:nvSpPr>
          <p:cNvPr id="13" name="Rectangle 4">
            <a:extLst>
              <a:ext uri="{FF2B5EF4-FFF2-40B4-BE49-F238E27FC236}">
                <a16:creationId xmlns:a16="http://schemas.microsoft.com/office/drawing/2014/main" id="{609F8EA6-ADE6-3F41-ED6C-14529C34D992}"/>
              </a:ext>
            </a:extLst>
          </p:cNvPr>
          <p:cNvSpPr>
            <a:spLocks noChangeArrowheads="1"/>
          </p:cNvSpPr>
          <p:nvPr/>
        </p:nvSpPr>
        <p:spPr bwMode="auto">
          <a:xfrm>
            <a:off x="7884235" y="1910942"/>
            <a:ext cx="2995934" cy="742950"/>
          </a:xfrm>
          <a:prstGeom prst="rect">
            <a:avLst/>
          </a:prstGeom>
          <a:solidFill>
            <a:srgbClr val="FFFF99"/>
          </a:solidFill>
          <a:ln w="38100">
            <a:solidFill>
              <a:schemeClr val="tx1"/>
            </a:solidFill>
            <a:miter lim="800000"/>
            <a:headEnd/>
            <a:tailEnd/>
          </a:ln>
          <a:effectLst>
            <a:innerShdw blurRad="114300">
              <a:prstClr val="black"/>
            </a:innerShdw>
          </a:effectLst>
        </p:spPr>
        <p:txBody>
          <a:bodyPr lIns="90488" tIns="0" rIns="90488" bIns="44450" anchor="ctr"/>
          <a:lstStyle/>
          <a:p>
            <a:pPr algn="ctr">
              <a:spcBef>
                <a:spcPct val="15000"/>
              </a:spcBef>
              <a:buClr>
                <a:schemeClr val="accent2"/>
              </a:buClr>
              <a:buSzPct val="75000"/>
              <a:buFont typeface="Wingdings" pitchFamily="2" charset="2"/>
              <a:buNone/>
            </a:pPr>
            <a:r>
              <a:rPr lang="en-US" altLang="en-US" b="1" dirty="0">
                <a:latin typeface="Liberation Sans" panose="020B0604020202020204" pitchFamily="34" charset="0"/>
              </a:rPr>
              <a:t>Corporation</a:t>
            </a:r>
          </a:p>
        </p:txBody>
      </p:sp>
      <p:sp>
        <p:nvSpPr>
          <p:cNvPr id="14" name="Rectangle 5">
            <a:extLst>
              <a:ext uri="{FF2B5EF4-FFF2-40B4-BE49-F238E27FC236}">
                <a16:creationId xmlns:a16="http://schemas.microsoft.com/office/drawing/2014/main" id="{EBF81399-9BFE-8EC5-DCB0-81152BE570B8}"/>
              </a:ext>
            </a:extLst>
          </p:cNvPr>
          <p:cNvSpPr>
            <a:spLocks noChangeArrowheads="1"/>
          </p:cNvSpPr>
          <p:nvPr/>
        </p:nvSpPr>
        <p:spPr bwMode="auto">
          <a:xfrm>
            <a:off x="4486278" y="2752316"/>
            <a:ext cx="3074724" cy="401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342900" indent="-342900"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Owned by two or more persons</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Often retail and service-type businesses</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Generally unlimited personal liability</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Partnership agreement</a:t>
            </a:r>
          </a:p>
        </p:txBody>
      </p:sp>
      <p:sp>
        <p:nvSpPr>
          <p:cNvPr id="15" name="Rectangle 6">
            <a:extLst>
              <a:ext uri="{FF2B5EF4-FFF2-40B4-BE49-F238E27FC236}">
                <a16:creationId xmlns:a16="http://schemas.microsoft.com/office/drawing/2014/main" id="{256D377B-B702-83E3-7C5D-783B54EA5C0F}"/>
              </a:ext>
            </a:extLst>
          </p:cNvPr>
          <p:cNvSpPr>
            <a:spLocks noChangeArrowheads="1"/>
          </p:cNvSpPr>
          <p:nvPr/>
        </p:nvSpPr>
        <p:spPr bwMode="auto">
          <a:xfrm>
            <a:off x="7844840" y="2750729"/>
            <a:ext cx="3074724" cy="401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342900" indent="-342900"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Ownership divided into shares of stock</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Separate legal entity organized under state corporation law</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Limited liability</a:t>
            </a:r>
          </a:p>
          <a:p>
            <a:pPr>
              <a:lnSpc>
                <a:spcPct val="110000"/>
              </a:lnSpc>
              <a:spcBef>
                <a:spcPct val="45000"/>
              </a:spcBef>
              <a:buClr>
                <a:srgbClr val="800000"/>
              </a:buClr>
              <a:buSzPct val="80000"/>
              <a:buFont typeface="Wingdings" pitchFamily="2" charset="2"/>
              <a:buChar char="u"/>
            </a:pPr>
            <a:endParaRPr lang="en-US" altLang="en-US" sz="1900" b="0" dirty="0">
              <a:solidFill>
                <a:schemeClr val="tx1"/>
              </a:solidFill>
              <a:latin typeface="Liberation Sans" panose="020B0604020202020204" pitchFamily="34" charset="0"/>
            </a:endParaRPr>
          </a:p>
        </p:txBody>
      </p:sp>
      <p:sp>
        <p:nvSpPr>
          <p:cNvPr id="16" name="Rectangle 8">
            <a:extLst>
              <a:ext uri="{FF2B5EF4-FFF2-40B4-BE49-F238E27FC236}">
                <a16:creationId xmlns:a16="http://schemas.microsoft.com/office/drawing/2014/main" id="{02E8B3F2-FDD6-8206-261E-A9858DEB4AE2}"/>
              </a:ext>
            </a:extLst>
          </p:cNvPr>
          <p:cNvSpPr>
            <a:spLocks noChangeArrowheads="1"/>
          </p:cNvSpPr>
          <p:nvPr/>
        </p:nvSpPr>
        <p:spPr bwMode="auto">
          <a:xfrm>
            <a:off x="995863" y="2730092"/>
            <a:ext cx="2851065" cy="3215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342900" indent="-342900"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Owned by one person</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Owner is often manager/operator</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Owner receives any profits, suffers any losses, and is personally liable for all debts</a:t>
            </a:r>
          </a:p>
        </p:txBody>
      </p:sp>
    </p:spTree>
    <p:custDataLst>
      <p:tags r:id="rId1"/>
    </p:custDataLst>
    <p:extLst>
      <p:ext uri="{BB962C8B-B14F-4D97-AF65-F5344CB8AC3E}">
        <p14:creationId xmlns:p14="http://schemas.microsoft.com/office/powerpoint/2010/main" val="427708187"/>
      </p:ext>
    </p:extLst>
  </p:cSld>
  <p:clrMapOvr>
    <a:masterClrMapping/>
  </p:clrMapOvr>
  <mc:AlternateContent xmlns:mc="http://schemas.openxmlformats.org/markup-compatibility/2006" xmlns:p14="http://schemas.microsoft.com/office/powerpoint/2010/main">
    <mc:Choice Requires="p14">
      <p:transition p14:dur="10" advTm="162200"/>
    </mc:Choice>
    <mc:Fallback xmlns="">
      <p:transition advTm="1622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up)">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up)">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Lst>
  </p:timing>
  <p:extLst>
    <p:ext uri="{3A86A75C-4F4B-4683-9AE1-C65F6400EC91}">
      <p14:laserTraceLst xmlns:p14="http://schemas.microsoft.com/office/powerpoint/2010/main">
        <p14:tracePtLst>
          <p14:tracePt t="9668" x="4614863" y="3897313"/>
          <p14:tracePt t="9685" x="4589463" y="3897313"/>
          <p14:tracePt t="9701" x="4560888" y="3897313"/>
          <p14:tracePt t="9724" x="4551363" y="3887788"/>
          <p14:tracePt t="9732" x="4492625" y="3859213"/>
          <p14:tracePt t="9746" x="4441825" y="3808413"/>
          <p14:tracePt t="9749" x="4373563" y="3773488"/>
          <p14:tracePt t="9761" x="4292600" y="3697288"/>
          <p14:tracePt t="9764" x="4194175" y="3636963"/>
          <p14:tracePt t="9778" x="4117975" y="3560763"/>
          <p14:tracePt t="9781" x="4067175" y="3509963"/>
          <p14:tracePt t="9795" x="3867150" y="3395663"/>
          <p14:tracePt t="9812" x="3611563" y="3224213"/>
          <p14:tracePt t="9830" x="3433763" y="3089275"/>
          <p14:tracePt t="9844" x="3355975" y="3041650"/>
          <p14:tracePt t="9861" x="3348038" y="3028950"/>
          <p14:tracePt t="9901" x="3348038" y="3003550"/>
          <p14:tracePt t="9917" x="3313113" y="2973388"/>
          <p14:tracePt t="9924" x="3284538" y="2943225"/>
          <p14:tracePt t="9933" x="3284538" y="2917825"/>
          <p14:tracePt t="9944" x="3254375" y="2867025"/>
          <p14:tracePt t="9948" x="3254375" y="2859088"/>
          <p14:tracePt t="9962" x="3224213" y="2828925"/>
          <p14:tracePt t="9966" x="3224213" y="2803525"/>
          <p14:tracePt t="9977" x="3190875" y="2735263"/>
          <p14:tracePt t="9980" x="3190875" y="2671763"/>
          <p14:tracePt t="9997" x="3140075" y="2509838"/>
          <p14:tracePt t="10012" x="3087688" y="2395538"/>
          <p14:tracePt t="10030" x="3049588" y="2208213"/>
          <p14:tracePt t="10045" x="2981325" y="2071688"/>
          <p14:tracePt t="10061" x="2981325" y="1982788"/>
          <p14:tracePt t="10078" x="2952750" y="1881188"/>
          <p14:tracePt t="10094" x="2927350" y="1858963"/>
          <p14:tracePt t="10111" x="2901950" y="1828800"/>
          <p14:tracePt t="10308" x="2905125" y="1816100"/>
          <p14:tracePt t="10324" x="2935288" y="1816100"/>
          <p14:tracePt t="10332" x="2943225" y="1803400"/>
          <p14:tracePt t="10343" x="2955925" y="1795463"/>
          <p14:tracePt t="10361" x="2981325" y="1770063"/>
          <p14:tracePt t="10363" x="3024188" y="1757363"/>
          <p14:tracePt t="10380" x="3033713" y="1744663"/>
          <p14:tracePt t="10893" x="3011488" y="1744663"/>
          <p14:tracePt t="10908" x="3003550" y="1752600"/>
          <p14:tracePt t="10917" x="2973388" y="1778000"/>
          <p14:tracePt t="10933" x="2973388" y="1803400"/>
          <p14:tracePt t="10945" x="2973388" y="1833563"/>
          <p14:tracePt t="10948" x="2973388" y="1858963"/>
          <p14:tracePt t="11028" x="2981325" y="1871663"/>
          <p14:tracePt t="11045" x="3008313" y="1871663"/>
          <p14:tracePt t="11068" x="3033713" y="1871663"/>
          <p14:tracePt t="11092" x="3062288" y="1871663"/>
          <p14:tracePt t="11100" x="3092450" y="1846263"/>
          <p14:tracePt t="11124" x="3140075" y="1828800"/>
          <p14:tracePt t="11277" x="3097213" y="1816100"/>
          <p14:tracePt t="11284" x="3033713" y="1816100"/>
          <p14:tracePt t="11295" x="2947988" y="1816100"/>
          <p14:tracePt t="11312" x="2684463" y="1854200"/>
          <p14:tracePt t="11328" x="2408238" y="1982788"/>
          <p14:tracePt t="11331" x="2309813" y="2020888"/>
          <p14:tracePt t="11344" x="2241550" y="2054225"/>
          <p14:tracePt t="11348" x="2170113" y="2093913"/>
          <p14:tracePt t="11362" x="2157413" y="2101850"/>
          <p14:tracePt t="11364" x="2147888" y="2114550"/>
          <p14:tracePt t="11377" x="2135188" y="2127250"/>
          <p14:tracePt t="11395" x="2135188" y="2152650"/>
          <p14:tracePt t="11420" x="2178050" y="2203450"/>
          <p14:tracePt t="11436" x="2208213" y="2203450"/>
          <p14:tracePt t="11446" x="2297113" y="2238375"/>
          <p14:tracePt t="11461" x="2497138" y="2238375"/>
          <p14:tracePt t="11478" x="3011488" y="2284413"/>
          <p14:tracePt t="11495" x="3467100" y="2332038"/>
          <p14:tracePt t="11512" x="3697288" y="2332038"/>
          <p14:tracePt t="11515" x="3725863" y="2332038"/>
          <p14:tracePt t="11572" x="3667125" y="2332038"/>
          <p14:tracePt t="11579" x="3530600" y="2352675"/>
          <p14:tracePt t="11596" x="3327400" y="2446338"/>
          <p14:tracePt t="11612" x="3028950" y="2532063"/>
          <p14:tracePt t="11629" x="2930525" y="2595563"/>
          <p14:tracePt t="11645" x="2884488" y="2646363"/>
          <p14:tracePt t="11662" x="2884488" y="2671763"/>
          <p14:tracePt t="11885" x="2927350" y="2659063"/>
          <p14:tracePt t="11892" x="2995613" y="2624138"/>
          <p14:tracePt t="11900" x="3084513" y="2608263"/>
          <p14:tracePt t="11911" x="3178175" y="2590800"/>
          <p14:tracePt t="11928" x="3475038" y="2505075"/>
          <p14:tracePt t="11931" x="3659188" y="2413000"/>
          <p14:tracePt t="11945" x="3857625" y="2390775"/>
          <p14:tracePt t="11948" x="4113213" y="2370138"/>
          <p14:tracePt t="11962" x="4292600" y="2322513"/>
          <p14:tracePt t="11965" x="4495800" y="2279650"/>
          <p14:tracePt t="11978" x="4695825" y="2233613"/>
          <p14:tracePt t="11981" x="4875213" y="2165350"/>
          <p14:tracePt t="11995" x="5176838" y="2058988"/>
          <p14:tracePt t="12013" x="5538788" y="1881188"/>
          <p14:tracePt t="12028" x="5815013" y="1774825"/>
          <p14:tracePt t="12044" x="6088063" y="1668463"/>
          <p14:tracePt t="12062" x="6342063" y="1544638"/>
          <p14:tracePt t="12079" x="6470650" y="1509713"/>
          <p14:tracePt t="12095" x="6529388" y="1481138"/>
          <p14:tracePt t="12112" x="6584950" y="1481138"/>
          <p14:tracePt t="12308" x="6597650" y="1484313"/>
          <p14:tracePt t="12316" x="6597650" y="1544638"/>
          <p14:tracePt t="12328" x="6584950" y="1590675"/>
          <p14:tracePt t="12331" x="6513513" y="1658938"/>
          <p14:tracePt t="12345" x="6435725" y="1739900"/>
          <p14:tracePt t="12348" x="6364288" y="1774825"/>
          <p14:tracePt t="12361" x="6265863" y="1833563"/>
          <p14:tracePt t="12364" x="6189663" y="1909763"/>
          <p14:tracePt t="12378" x="6138863" y="1957388"/>
          <p14:tracePt t="12381" x="6040438" y="2016125"/>
          <p14:tracePt t="12396" x="5934075" y="2127250"/>
          <p14:tracePt t="12412" x="5903913" y="2157413"/>
          <p14:tracePt t="12429" x="5903913" y="2182813"/>
          <p14:tracePt t="12452" x="5903913" y="2212975"/>
          <p14:tracePt t="12461" x="5913438" y="2220913"/>
          <p14:tracePt t="12478" x="6002338" y="2220913"/>
          <p14:tracePt t="12495" x="6172200" y="2220913"/>
          <p14:tracePt t="12511" x="6521450" y="2132013"/>
          <p14:tracePt t="12528" x="6767513" y="2051050"/>
          <p14:tracePt t="12531" x="6815138" y="2038350"/>
          <p14:tracePt t="12545" x="6827838" y="2025650"/>
          <p14:tracePt t="12548" x="6853238" y="1995488"/>
          <p14:tracePt t="12604" x="6764338" y="2046288"/>
          <p14:tracePt t="12611" x="6661150" y="2152650"/>
          <p14:tracePt t="12628" x="6381750" y="2301875"/>
          <p14:tracePt t="12645" x="6210300" y="2390775"/>
          <p14:tracePt t="12662" x="6181725" y="2425700"/>
          <p14:tracePt t="12717" x="6202363" y="2425700"/>
          <p14:tracePt t="12723" x="6288088" y="2425700"/>
          <p14:tracePt t="12733" x="6427788" y="2425700"/>
          <p14:tracePt t="12745" x="6602413" y="2425700"/>
          <p14:tracePt t="12748" x="6827838" y="2425700"/>
          <p14:tracePt t="12762" x="6997700" y="2425700"/>
          <p14:tracePt t="12765" x="7223125" y="2425700"/>
          <p14:tracePt t="12778" x="7448550" y="2425700"/>
          <p14:tracePt t="12780" x="7729538" y="2425700"/>
          <p14:tracePt t="12794" x="8010525" y="2425700"/>
          <p14:tracePt t="12797" x="8235950" y="2425700"/>
          <p14:tracePt t="12812" x="8750300" y="2382838"/>
          <p14:tracePt t="12828" x="9210675" y="2289175"/>
          <p14:tracePt t="12845" x="9558338" y="2246313"/>
          <p14:tracePt t="12861" x="9686925" y="2246313"/>
          <p14:tracePt t="12878" x="9712325" y="2246313"/>
          <p14:tracePt t="13044" x="9737725" y="2246313"/>
          <p14:tracePt t="13052" x="9767888" y="2246313"/>
          <p14:tracePt t="13061" x="9793288" y="2246313"/>
          <p14:tracePt t="13078" x="9852025" y="2216150"/>
          <p14:tracePt t="13095" x="9877425" y="2216150"/>
          <p14:tracePt t="13111" x="9890125" y="2203450"/>
          <p14:tracePt t="13237" x="9882188" y="2190750"/>
          <p14:tracePt t="13245" x="9856788" y="2190750"/>
          <p14:tracePt t="13261" x="9740900" y="2203450"/>
          <p14:tracePt t="13278" x="9661525" y="2284413"/>
          <p14:tracePt t="13295" x="9580563" y="2365375"/>
          <p14:tracePt t="13311" x="9502775" y="2408238"/>
          <p14:tracePt t="13328" x="9477375" y="2433638"/>
          <p14:tracePt t="13588" x="9451975" y="2433638"/>
          <p14:tracePt t="13596" x="9426575" y="2433638"/>
          <p14:tracePt t="13612" x="9371013" y="2433638"/>
          <p14:tracePt t="13628" x="9294813" y="2420938"/>
          <p14:tracePt t="13646" x="9183688" y="2373313"/>
          <p14:tracePt t="13662" x="8997950" y="2332038"/>
          <p14:tracePt t="13678" x="8864600" y="2297113"/>
          <p14:tracePt t="13695" x="8772525" y="2263775"/>
          <p14:tracePt t="13712" x="8716963" y="2263775"/>
          <p14:tracePt t="13728" x="8686800" y="2263775"/>
          <p14:tracePt t="13804" x="8618538" y="2228850"/>
          <p14:tracePt t="13811" x="8542338" y="2152650"/>
          <p14:tracePt t="13829" x="8418513" y="2028825"/>
          <p14:tracePt t="13847" x="8269288" y="1919288"/>
          <p14:tracePt t="13861" x="8091488" y="1787525"/>
          <p14:tracePt t="13878" x="8031163" y="1722438"/>
          <p14:tracePt t="13895" x="7962900" y="1689100"/>
          <p14:tracePt t="13911" x="7937500" y="1689100"/>
          <p14:tracePt t="13941" x="7908925" y="1689100"/>
          <p14:tracePt t="13956" x="7881938" y="1689100"/>
          <p14:tracePt t="13973" x="7869238" y="1689100"/>
          <p14:tracePt t="13981" x="7856538" y="1689100"/>
          <p14:tracePt t="13995" x="7785100" y="1731963"/>
          <p14:tracePt t="14013" x="7772400" y="1770063"/>
          <p14:tracePt t="14029" x="7762875" y="1782763"/>
          <p14:tracePt t="14379" x="7724775" y="1795463"/>
          <p14:tracePt t="14395" x="7669213" y="1795463"/>
          <p14:tracePt t="14413" x="7615238" y="1795463"/>
          <p14:tracePt t="14429" x="7524750" y="1795463"/>
          <p14:tracePt t="14445" x="7470775" y="1795463"/>
          <p14:tracePt t="14461" x="7380288" y="1795463"/>
          <p14:tracePt t="14478" x="7286625" y="1795463"/>
          <p14:tracePt t="14496" x="7159625" y="1795463"/>
          <p14:tracePt t="14512" x="7070725" y="1795463"/>
          <p14:tracePt t="14515" x="7005638" y="1795463"/>
          <p14:tracePt t="14529" x="6980238" y="1795463"/>
          <p14:tracePt t="14532" x="6870700" y="1795463"/>
          <p14:tracePt t="14545" x="6807200" y="1795463"/>
          <p14:tracePt t="14548" x="6742113" y="1795463"/>
          <p14:tracePt t="14561" x="6716713" y="1795463"/>
          <p14:tracePt t="14564" x="6653213" y="1795463"/>
          <p14:tracePt t="14578" x="6589713" y="1795463"/>
          <p14:tracePt t="14582" x="6564313" y="1795463"/>
          <p14:tracePt t="14596" x="6435725" y="1795463"/>
          <p14:tracePt t="14612" x="6364288" y="1795463"/>
          <p14:tracePt t="14629" x="6291263" y="1795463"/>
          <p14:tracePt t="14647" x="6194425" y="1828800"/>
          <p14:tracePt t="14661" x="6062663" y="1863725"/>
          <p14:tracePt t="14678" x="5878513" y="1897063"/>
          <p14:tracePt t="14695" x="5718175" y="1952625"/>
          <p14:tracePt t="14712" x="5576888" y="2003425"/>
          <p14:tracePt t="14715" x="5465763" y="2038350"/>
          <p14:tracePt t="14727" x="5453063" y="2038350"/>
          <p14:tracePt t="14763" x="5249863" y="2178050"/>
          <p14:tracePt t="14778" x="5207000" y="2220913"/>
          <p14:tracePt t="14796" x="5133975" y="2263775"/>
          <p14:tracePt t="14813" x="5070475" y="2322513"/>
          <p14:tracePt t="14829" x="5014913" y="2352675"/>
          <p14:tracePt t="14845" x="4994275" y="2373313"/>
          <p14:tracePt t="14861" x="4968875" y="2398713"/>
          <p14:tracePt t="14879" x="4943475" y="2425700"/>
          <p14:tracePt t="14901" x="4930775" y="2438400"/>
          <p14:tracePt t="14917" x="4900613" y="2466975"/>
          <p14:tracePt t="14928" x="4875213" y="2466975"/>
          <p14:tracePt t="14931" x="4845050" y="2497138"/>
          <p14:tracePt t="14945" x="4814888" y="2527300"/>
          <p14:tracePt t="14948" x="4751388" y="2527300"/>
          <p14:tracePt t="14961" x="4683125" y="2560638"/>
          <p14:tracePt t="14964" x="4611688" y="2595563"/>
          <p14:tracePt t="14978" x="4492625" y="2638425"/>
          <p14:tracePt t="14981" x="4429125" y="2638425"/>
          <p14:tracePt t="14995" x="4249738" y="2671763"/>
          <p14:tracePt t="15011" x="4079875" y="2671763"/>
          <p14:tracePt t="15029" x="3948113" y="2671763"/>
          <p14:tracePt t="15047" x="3935413" y="2671763"/>
          <p14:tracePt t="15317" x="3935413" y="2697163"/>
          <p14:tracePt t="15324" x="3956050" y="2697163"/>
          <p14:tracePt t="15333" x="3948113" y="2727325"/>
          <p14:tracePt t="15345" x="3935413" y="2740025"/>
          <p14:tracePt t="15348" x="3875088" y="2786063"/>
          <p14:tracePt t="15361" x="3875088" y="2798763"/>
          <p14:tracePt t="15363" x="3862388" y="2811463"/>
          <p14:tracePt t="15379" x="3806825" y="2836863"/>
          <p14:tracePt t="15394" x="3781425" y="2836863"/>
          <p14:tracePt t="15413" x="3725863" y="2836863"/>
          <p14:tracePt t="15428" x="3671888" y="2836863"/>
          <p14:tracePt t="15444" x="3616325" y="2836863"/>
          <p14:tracePt t="15461" x="3525838" y="2836863"/>
          <p14:tracePt t="15478" x="3436938" y="2836863"/>
          <p14:tracePt t="15495" x="3340100" y="2808288"/>
          <p14:tracePt t="15512" x="3233738" y="2808288"/>
          <p14:tracePt t="15516" x="3186113" y="2808288"/>
          <p14:tracePt t="15528" x="3122613" y="2808288"/>
          <p14:tracePt t="15545" x="3067050" y="2808288"/>
          <p14:tracePt t="15548" x="3003550" y="2808288"/>
          <p14:tracePt t="15581" x="2973388" y="2833688"/>
          <p14:tracePt t="15596" x="2943225" y="2863850"/>
          <p14:tracePt t="15620" x="2930525" y="2876550"/>
          <p14:tracePt t="15629" x="2917825" y="2889250"/>
          <p14:tracePt t="15646" x="2905125" y="2901950"/>
          <p14:tracePt t="15660" x="2905125" y="2927350"/>
          <p14:tracePt t="15676" x="2905125" y="2952750"/>
          <p14:tracePt t="15685" x="2905125" y="2982913"/>
          <p14:tracePt t="15695" x="2905125" y="3008313"/>
          <p14:tracePt t="15710" x="2874963" y="3067050"/>
          <p14:tracePt t="15728" x="2874963" y="3117850"/>
          <p14:tracePt t="15731" x="2874963" y="3148013"/>
          <p14:tracePt t="15745" x="2874963" y="3211513"/>
          <p14:tracePt t="15748" x="2874963" y="3236913"/>
          <p14:tracePt t="15761" x="2862263" y="3284538"/>
          <p14:tracePt t="15764" x="2849563" y="3297238"/>
          <p14:tracePt t="15777" x="2849563" y="3322638"/>
          <p14:tracePt t="15795" x="2820988" y="3352800"/>
          <p14:tracePt t="15812" x="2808288" y="3365500"/>
          <p14:tracePt t="15845" x="2795588" y="3378200"/>
          <p14:tracePt t="15861" x="2782888" y="3390900"/>
          <p14:tracePt t="15876" x="2755900" y="3390900"/>
          <p14:tracePt t="15900" x="2743200" y="3403600"/>
          <p14:tracePt t="15996" x="2752725" y="3411538"/>
          <p14:tracePt t="16004" x="2765425" y="3411538"/>
          <p14:tracePt t="16012" x="2808288" y="3411538"/>
          <p14:tracePt t="16028" x="2859088" y="3411538"/>
          <p14:tracePt t="16044" x="2952750" y="3411538"/>
          <p14:tracePt t="16061" x="3041650" y="3411538"/>
          <p14:tracePt t="16078" x="3168650" y="3411538"/>
          <p14:tracePt t="16096" x="3259138" y="3411538"/>
          <p14:tracePt t="16099" x="3287713" y="3411538"/>
          <p14:tracePt t="16111" x="3373438" y="3411538"/>
          <p14:tracePt t="16128" x="3525838" y="3411538"/>
          <p14:tracePt t="16131" x="3590925" y="3411538"/>
          <p14:tracePt t="16145" x="3616325" y="3411538"/>
          <p14:tracePt t="16148" x="3641725" y="3411538"/>
          <p14:tracePt t="16165" x="3671888" y="3411538"/>
          <p14:tracePt t="16178" x="3684588" y="3424238"/>
          <p14:tracePt t="16196" x="3692525" y="3436938"/>
          <p14:tracePt t="16260" x="3705225" y="3449638"/>
          <p14:tracePt t="16300" x="3697288" y="3492500"/>
          <p14:tracePt t="16317" x="3684588" y="3502025"/>
          <p14:tracePt t="16333" x="3671888" y="3514725"/>
          <p14:tracePt t="16356" x="3662363" y="3527425"/>
          <p14:tracePt t="16381" x="3662363" y="3552825"/>
          <p14:tracePt t="16404" x="3662363" y="3581400"/>
          <p14:tracePt t="16428" x="3662363" y="3608388"/>
          <p14:tracePt t="16508" x="3649663" y="3621088"/>
          <p14:tracePt t="16572" x="3624263" y="3621088"/>
          <p14:tracePt t="16596" x="3594100" y="3621088"/>
          <p14:tracePt t="16604" x="3568700" y="3621088"/>
          <p14:tracePt t="16620" x="3505200" y="3621088"/>
          <p14:tracePt t="16636" x="3441700" y="3621088"/>
          <p14:tracePt t="16652" x="3416300" y="3621088"/>
          <p14:tracePt t="16661" x="3348038" y="3590925"/>
          <p14:tracePt t="16678" x="3254375" y="3560763"/>
          <p14:tracePt t="16695" x="3155950" y="3530600"/>
          <p14:tracePt t="16712" x="3062288" y="3497263"/>
          <p14:tracePt t="16715" x="3036888" y="3497263"/>
          <p14:tracePt t="16733" x="3008313" y="3497263"/>
          <p14:tracePt t="16788" x="2960688" y="3479800"/>
          <p14:tracePt t="16804" x="2947988" y="3433763"/>
          <p14:tracePt t="16829" x="2935288" y="3421063"/>
          <p14:tracePt t="16836" x="2922588" y="3408363"/>
          <p14:tracePt t="16846" x="2909888" y="3395663"/>
          <p14:tracePt t="16868" x="2909888" y="3368675"/>
          <p14:tracePt t="16884" x="2909888" y="3343275"/>
          <p14:tracePt t="16908" x="2909888" y="3317875"/>
          <p14:tracePt t="16925" x="2909888" y="3289300"/>
          <p14:tracePt t="17124" x="2897188" y="3276600"/>
          <p14:tracePt t="17149" x="2871788" y="3276600"/>
          <p14:tracePt t="17165" x="2846388" y="3276600"/>
          <p14:tracePt t="17180" x="2816225" y="3276600"/>
          <p14:tracePt t="17188" x="2790825" y="3276600"/>
          <p14:tracePt t="17196" x="2765425" y="3276600"/>
          <p14:tracePt t="17211" x="2735263" y="3276600"/>
          <p14:tracePt t="17229" x="2679700" y="3276600"/>
          <p14:tracePt t="17247" x="2654300" y="3276600"/>
          <p14:tracePt t="17268" x="2628900" y="3276600"/>
          <p14:tracePt t="17278" x="2598738" y="3276600"/>
          <p14:tracePt t="17294" x="2573338" y="3276600"/>
          <p14:tracePt t="17325" x="2543175" y="3276600"/>
          <p14:tracePt t="17348" x="2517775" y="3276600"/>
          <p14:tracePt t="17380" x="2505075" y="3284538"/>
          <p14:tracePt t="17404" x="2505075" y="3309938"/>
          <p14:tracePt t="17533" x="2459038" y="3327400"/>
          <p14:tracePt t="17539" x="2395538" y="3327400"/>
          <p14:tracePt t="17548" x="2352675" y="3327400"/>
          <p14:tracePt t="17561" x="2266950" y="3327400"/>
          <p14:tracePt t="17564" x="2203450" y="3327400"/>
          <p14:tracePt t="17578" x="2173288" y="3327400"/>
          <p14:tracePt t="17581" x="2109788" y="3327400"/>
          <p14:tracePt t="17594" x="2058988" y="3327400"/>
          <p14:tracePt t="17610" x="2003425" y="3327400"/>
          <p14:tracePt t="17628" x="1947863" y="3327400"/>
          <p14:tracePt t="17644" x="1892300" y="3327400"/>
          <p14:tracePt t="17661" x="1820863" y="3340100"/>
          <p14:tracePt t="17678" x="1744663" y="3355975"/>
          <p14:tracePt t="17694" x="1697038" y="3373438"/>
          <p14:tracePt t="17712" x="1684338" y="3386138"/>
          <p14:tracePt t="17715" x="1676400" y="3395663"/>
          <p14:tracePt t="17740" x="1676400" y="3421063"/>
          <p14:tracePt t="17780" x="1679575" y="3433763"/>
          <p14:tracePt t="17788" x="1706563" y="3433763"/>
          <p14:tracePt t="17796" x="1770063" y="3433763"/>
          <p14:tracePt t="17812" x="1863725" y="3433763"/>
          <p14:tracePt t="17828" x="1990725" y="3433763"/>
          <p14:tracePt t="17844" x="2041525" y="3433763"/>
          <p14:tracePt t="17860" x="2097088" y="3433763"/>
          <p14:tracePt t="17901" x="2109788" y="3424238"/>
          <p14:tracePt t="17917" x="2109788" y="3398838"/>
          <p14:tracePt t="17933" x="2109788" y="3373438"/>
          <p14:tracePt t="17940" x="2101850" y="3360738"/>
          <p14:tracePt t="17948" x="2041525" y="3330575"/>
          <p14:tracePt t="17961" x="1922463" y="3292475"/>
          <p14:tracePt t="17964" x="1739900" y="3198813"/>
          <p14:tracePt t="17977" x="1616075" y="3160713"/>
          <p14:tracePt t="17980" x="1441450" y="3114675"/>
          <p14:tracePt t="17996" x="1157288" y="3114675"/>
          <p14:tracePt t="18012" x="974725" y="3114675"/>
          <p14:tracePt t="18028" x="901700" y="3127375"/>
          <p14:tracePt t="18047" x="876300" y="3182938"/>
          <p14:tracePt t="18061" x="876300" y="3271838"/>
          <p14:tracePt t="18078" x="876300" y="3398838"/>
          <p14:tracePt t="18094" x="906463" y="3492500"/>
          <p14:tracePt t="18111" x="987425" y="3573463"/>
          <p14:tracePt t="18128" x="1203325" y="3649663"/>
          <p14:tracePt t="18145" x="1463675" y="3649663"/>
          <p14:tracePt t="18148" x="1719263" y="3697288"/>
          <p14:tracePt t="18161" x="1919288" y="3697288"/>
          <p14:tracePt t="18164" x="2173288" y="3697288"/>
          <p14:tracePt t="18179" x="2705100" y="3697288"/>
          <p14:tracePt t="18195" x="3054350" y="3659188"/>
          <p14:tracePt t="18211" x="3155950" y="3590925"/>
          <p14:tracePt t="18228" x="3168650" y="3522663"/>
          <p14:tracePt t="18245" x="3168650" y="3433763"/>
          <p14:tracePt t="18260" x="3168650" y="3343275"/>
          <p14:tracePt t="18277" x="3100388" y="3203575"/>
          <p14:tracePt t="18294" x="3011488" y="3041650"/>
          <p14:tracePt t="18311" x="2782888" y="2897188"/>
          <p14:tracePt t="18328" x="2479675" y="2790825"/>
          <p14:tracePt t="18331" x="2276475" y="2744788"/>
          <p14:tracePt t="18344" x="2105025" y="2744788"/>
          <p14:tracePt t="18348" x="2041525" y="2744788"/>
          <p14:tracePt t="18361" x="1935163" y="2744788"/>
          <p14:tracePt t="18365" x="1820863" y="2744788"/>
          <p14:tracePt t="18378" x="1757363" y="2744788"/>
          <p14:tracePt t="18380" x="1709738" y="2757488"/>
          <p14:tracePt t="18395" x="1676400" y="2889250"/>
          <p14:tracePt t="18412" x="1676400" y="3016250"/>
          <p14:tracePt t="18428" x="1676400" y="3105150"/>
          <p14:tracePt t="18444" x="1719263" y="3224213"/>
          <p14:tracePt t="18461" x="1897063" y="3259138"/>
          <p14:tracePt t="18478" x="2182813" y="3259138"/>
          <p14:tracePt t="18495" x="2633663" y="3259138"/>
          <p14:tracePt t="18511" x="3114675" y="3259138"/>
          <p14:tracePt t="18529" x="3330575" y="3186113"/>
          <p14:tracePt t="18532" x="3381375" y="3140075"/>
          <p14:tracePt t="18544" x="3411538" y="3105150"/>
          <p14:tracePt t="18547" x="3411538" y="3079750"/>
          <p14:tracePt t="18561" x="3411538" y="3054350"/>
          <p14:tracePt t="18564" x="3411538" y="3024188"/>
          <p14:tracePt t="18578" x="3411538" y="2998788"/>
          <p14:tracePt t="18582" x="3381375" y="2930525"/>
          <p14:tracePt t="18594" x="3313113" y="2897188"/>
          <p14:tracePt t="18598" x="3262313" y="2846388"/>
          <p14:tracePt t="18612" x="2905125" y="2709863"/>
          <p14:tracePt t="18628" x="2386013" y="2570163"/>
          <p14:tracePt t="18645" x="1790700" y="2522538"/>
          <p14:tracePt t="18661" x="1203325" y="2522538"/>
          <p14:tracePt t="18678" x="762000" y="2654300"/>
          <p14:tracePt t="18695" x="493713" y="2897188"/>
          <p14:tracePt t="18711" x="450850" y="3302000"/>
          <p14:tracePt t="18728" x="468313" y="3671888"/>
          <p14:tracePt t="18731" x="684213" y="3862388"/>
          <p14:tracePt t="18744" x="842963" y="3998913"/>
          <p14:tracePt t="18747" x="1106488" y="4117975"/>
          <p14:tracePt t="18761" x="1365250" y="4191000"/>
          <p14:tracePt t="18764" x="1651000" y="4237038"/>
          <p14:tracePt t="18778" x="1931988" y="4237038"/>
          <p14:tracePt t="18781" x="2182813" y="4237038"/>
          <p14:tracePt t="18794" x="2466975" y="4237038"/>
          <p14:tracePt t="18797" x="2692400" y="4216400"/>
          <p14:tracePt t="18811" x="3003550" y="4041775"/>
          <p14:tracePt t="18828" x="3127375" y="3790950"/>
          <p14:tracePt t="18844" x="3168650" y="3497263"/>
          <p14:tracePt t="18861" x="3130550" y="3259138"/>
          <p14:tracePt t="18878" x="2955925" y="2952750"/>
          <p14:tracePt t="18894" x="2782888" y="2667000"/>
          <p14:tracePt t="18911" x="2667000" y="2603500"/>
          <p14:tracePt t="18928" x="2578100" y="2603500"/>
          <p14:tracePt t="18931" x="2514600" y="2603500"/>
          <p14:tracePt t="18944" x="2484438" y="2603500"/>
          <p14:tracePt t="18948" x="2436813" y="2646363"/>
          <p14:tracePt t="18960" x="2395538" y="2770188"/>
          <p14:tracePt t="18978" x="2395538" y="2998788"/>
          <p14:tracePt t="18982" x="2395538" y="3114675"/>
          <p14:tracePt t="18994" x="2395538" y="3233738"/>
          <p14:tracePt t="18998" x="2395538" y="3297238"/>
          <p14:tracePt t="19011" x="2454275" y="3355975"/>
          <p14:tracePt t="19028" x="2492375" y="3368675"/>
          <p14:tracePt t="19053" x="2540000" y="3327400"/>
          <p14:tracePt t="19062" x="2540000" y="3297238"/>
          <p14:tracePt t="19079" x="2540000" y="3127375"/>
          <p14:tracePt t="19095" x="2527300" y="3016250"/>
          <p14:tracePt t="19110" x="2514600" y="2943225"/>
          <p14:tracePt t="19128" x="2484438" y="2884488"/>
          <p14:tracePt t="19396" x="2492375" y="2871788"/>
          <p14:tracePt t="19404" x="2586038" y="2901950"/>
          <p14:tracePt t="19411" x="2659063" y="2935288"/>
          <p14:tracePt t="19428" x="2811463" y="3008313"/>
          <p14:tracePt t="19445" x="2836863" y="3008313"/>
          <p14:tracePt t="19461" x="2889250" y="3036888"/>
          <p14:tracePt t="19556" x="2879725" y="3036888"/>
          <p14:tracePt t="19563" x="2867025" y="3036888"/>
          <p14:tracePt t="19578" x="2854325" y="3036888"/>
          <p14:tracePt t="19581" x="2828925" y="3036888"/>
          <p14:tracePt t="19908" x="2854325" y="3067050"/>
          <p14:tracePt t="19916" x="2871788" y="3114675"/>
          <p14:tracePt t="19928" x="2871788" y="3143250"/>
          <p14:tracePt t="19931" x="2871788" y="3155950"/>
          <p14:tracePt t="19944" x="2871788" y="3165475"/>
          <p14:tracePt t="19947" x="2871788" y="3190875"/>
          <p14:tracePt t="19962" x="2871788" y="3221038"/>
          <p14:tracePt t="19965" x="2846388" y="3249613"/>
          <p14:tracePt t="19977" x="2833688" y="3262313"/>
          <p14:tracePt t="19980" x="2803525" y="3289300"/>
          <p14:tracePt t="19996" x="2743200" y="3352800"/>
          <p14:tracePt t="20011" x="2646363" y="3416300"/>
          <p14:tracePt t="20028" x="2530475" y="3462338"/>
          <p14:tracePt t="20045" x="2420938" y="3479800"/>
          <p14:tracePt t="20061" x="2327275" y="3509963"/>
          <p14:tracePt t="20078" x="2144713" y="3543300"/>
          <p14:tracePt t="20094" x="1914525" y="3543300"/>
          <p14:tracePt t="20111" x="1684338" y="3543300"/>
          <p14:tracePt t="20128" x="1506538" y="3581400"/>
          <p14:tracePt t="20144" x="1331913" y="3621088"/>
          <p14:tracePt t="20147" x="1306513" y="3621088"/>
          <p14:tracePt t="20161" x="1276350" y="3621088"/>
          <p14:tracePt t="20164" x="1250950" y="3621088"/>
          <p14:tracePt t="20178" x="1220788" y="3649663"/>
          <p14:tracePt t="20196" x="1190625" y="3649663"/>
          <p14:tracePt t="20211" x="1177925" y="3659188"/>
          <p14:tracePt t="20268" x="1152525" y="3687763"/>
          <p14:tracePt t="20325" x="1152525" y="3714750"/>
          <p14:tracePt t="20332" x="1177925" y="3743325"/>
          <p14:tracePt t="20344" x="1228725" y="3794125"/>
          <p14:tracePt t="20348" x="1238250" y="3808413"/>
          <p14:tracePt t="20361" x="1255713" y="3849688"/>
          <p14:tracePt t="20364" x="1284288" y="3879850"/>
          <p14:tracePt t="20378" x="1357313" y="3952875"/>
          <p14:tracePt t="20380" x="1403350" y="3998913"/>
          <p14:tracePt t="20396" x="1433513" y="4059238"/>
          <p14:tracePt t="20412" x="1458913" y="4113213"/>
          <p14:tracePt t="20428" x="1484313" y="4165600"/>
          <p14:tracePt t="20446" x="1497013" y="4206875"/>
          <p14:tracePt t="20462" x="1527175" y="4237038"/>
          <p14:tracePt t="20478" x="1560513" y="4267200"/>
          <p14:tracePt t="20495" x="1590675" y="4297363"/>
          <p14:tracePt t="20511" x="1651000" y="4356100"/>
          <p14:tracePt t="20528" x="1697038" y="4373563"/>
          <p14:tracePt t="20545" x="1722438" y="4398963"/>
          <p14:tracePt t="20548" x="1731963" y="4411663"/>
          <p14:tracePt t="20636" x="1709738" y="4411663"/>
          <p14:tracePt t="20645" x="1641475" y="4381500"/>
          <p14:tracePt t="20661" x="1620838" y="4381500"/>
          <p14:tracePt t="20678" x="1565275" y="4352925"/>
          <p14:tracePt t="20700" x="1539875" y="4352925"/>
          <p14:tracePt t="20780" x="1560513" y="4352925"/>
          <p14:tracePt t="20788" x="1587500" y="4352925"/>
          <p14:tracePt t="20796" x="1651000" y="4352925"/>
          <p14:tracePt t="20811" x="1744663" y="4352925"/>
          <p14:tracePt t="20828" x="1800225" y="4322763"/>
          <p14:tracePt t="20844" x="1828800" y="4322763"/>
          <p14:tracePt t="20925" x="1770063" y="4322763"/>
          <p14:tracePt t="20932" x="1739900" y="4322763"/>
          <p14:tracePt t="20944" x="1709738" y="4348163"/>
          <p14:tracePt t="20947" x="1646238" y="4348163"/>
          <p14:tracePt t="20961" x="1620838" y="4348163"/>
          <p14:tracePt t="20964" x="1573213" y="4365625"/>
          <p14:tracePt t="21068" x="1616075" y="4381500"/>
          <p14:tracePt t="21076" x="1679575" y="4381500"/>
          <p14:tracePt t="21084" x="1706563" y="4381500"/>
          <p14:tracePt t="21094" x="1812925" y="4381500"/>
          <p14:tracePt t="21111" x="1990725" y="4381500"/>
          <p14:tracePt t="21129" x="2089150" y="4352925"/>
          <p14:tracePt t="21132" x="2114550" y="4352925"/>
          <p14:tracePt t="21144" x="2144713" y="4352925"/>
          <p14:tracePt t="21161" x="2170113" y="4352925"/>
          <p14:tracePt t="21236" x="2160588" y="4352925"/>
          <p14:tracePt t="21245" x="2147888" y="4352925"/>
          <p14:tracePt t="21261" x="2135188" y="4386263"/>
          <p14:tracePt t="21268" x="2135188" y="4416425"/>
          <p14:tracePt t="21277" x="2135188" y="4441825"/>
          <p14:tracePt t="21294" x="2135188" y="4505325"/>
          <p14:tracePt t="21312" x="2292350" y="4594225"/>
          <p14:tracePt t="21328" x="2641600" y="4641850"/>
          <p14:tracePt t="21331" x="2755900" y="4641850"/>
          <p14:tracePt t="21344" x="2871788" y="4641850"/>
          <p14:tracePt t="21347" x="2986088" y="4641850"/>
          <p14:tracePt t="21361" x="3049588" y="4641850"/>
          <p14:tracePt t="21364" x="3074988" y="4641850"/>
          <p14:tracePt t="21378" x="3087688" y="4632325"/>
          <p14:tracePt t="21381" x="3117850" y="4603750"/>
          <p14:tracePt t="21396" x="3117850" y="4578350"/>
          <p14:tracePt t="21468" x="3109913" y="4565650"/>
          <p14:tracePt t="21548" x="3117850" y="4551363"/>
          <p14:tracePt t="21556" x="3155950" y="4538663"/>
          <p14:tracePt t="21565" x="3186113" y="4538663"/>
          <p14:tracePt t="21581" x="3198813" y="4525963"/>
          <p14:tracePt t="21604" x="3198813" y="4500563"/>
          <p14:tracePt t="21628" x="3173413" y="4471988"/>
          <p14:tracePt t="21652" x="3160713" y="4459288"/>
          <p14:tracePt t="21677" x="3135313" y="4459288"/>
          <p14:tracePt t="21692" x="3105150" y="4459288"/>
          <p14:tracePt t="21700" x="3092450" y="4459288"/>
          <p14:tracePt t="21710" x="3084513" y="4459288"/>
          <p14:tracePt t="21727" x="3059113" y="4459288"/>
          <p14:tracePt t="21748" x="3028950" y="4459288"/>
          <p14:tracePt t="21781" x="3016250" y="4467225"/>
          <p14:tracePt t="22285" x="2990850" y="4445000"/>
          <p14:tracePt t="22508" x="2998788" y="4432300"/>
          <p14:tracePt t="22516" x="3036888" y="4432300"/>
          <p14:tracePt t="22527" x="3105150" y="4416425"/>
          <p14:tracePt t="22545" x="3181350" y="4368800"/>
          <p14:tracePt t="22548" x="3216275" y="4300538"/>
          <p14:tracePt t="22565" x="3228975" y="4254500"/>
          <p14:tracePt t="22578" x="3228975" y="4229100"/>
          <p14:tracePt t="22581" x="3228975" y="4165600"/>
          <p14:tracePt t="22596" x="3228975" y="4110038"/>
          <p14:tracePt t="22612" x="3130550" y="4006850"/>
          <p14:tracePt t="22629" x="3054350" y="3930650"/>
          <p14:tracePt t="22646" x="2871788" y="3854450"/>
          <p14:tracePt t="22661" x="2684463" y="3821113"/>
          <p14:tracePt t="22677" x="2446338" y="3778250"/>
          <p14:tracePt t="22694" x="2216150" y="3778250"/>
          <p14:tracePt t="22711" x="2170113" y="3854450"/>
          <p14:tracePt t="22728" x="2135188" y="3986213"/>
          <p14:tracePt t="22731" x="2144713" y="4033838"/>
          <p14:tracePt t="22744" x="2178050" y="4062413"/>
          <p14:tracePt t="22747" x="2203450" y="4062413"/>
          <p14:tracePt t="22761" x="2233613" y="4092575"/>
          <p14:tracePt t="22763" x="2297113" y="4092575"/>
          <p14:tracePt t="22777" x="2403475" y="4092575"/>
          <p14:tracePt t="22780" x="2527300" y="4135438"/>
          <p14:tracePt t="22794" x="2641600" y="4135438"/>
          <p14:tracePt t="22798" x="2755900" y="4135438"/>
          <p14:tracePt t="22812" x="3071813" y="4135438"/>
          <p14:tracePt t="22827" x="3267075" y="4041775"/>
          <p14:tracePt t="22845" x="3335338" y="3900488"/>
          <p14:tracePt t="22862" x="3335338" y="3811588"/>
          <p14:tracePt t="22877" x="3322638" y="3702050"/>
          <p14:tracePt t="22894" x="3203575" y="3616325"/>
          <p14:tracePt t="22911" x="3152775" y="3568700"/>
          <p14:tracePt t="22926" x="3097213" y="3568700"/>
          <p14:tracePt t="22944" x="3071813" y="3568700"/>
          <p14:tracePt t="22965" x="3059113" y="3590925"/>
          <p14:tracePt t="22977" x="3059113" y="3636963"/>
          <p14:tracePt t="22996" x="3114675" y="3702050"/>
          <p14:tracePt t="23012" x="3152775" y="3714750"/>
          <p14:tracePt t="23028" x="3181350" y="3714750"/>
          <p14:tracePt t="23045" x="3206750" y="3714750"/>
          <p14:tracePt t="23061" x="3224213" y="3608388"/>
          <p14:tracePt t="23077" x="3224213" y="3497263"/>
          <p14:tracePt t="23095" x="3181350" y="3436938"/>
          <p14:tracePt t="23133" x="3155950" y="3436938"/>
          <p14:tracePt t="23164" x="3140075" y="3479800"/>
          <p14:tracePt t="23172" x="3140075" y="3586163"/>
          <p14:tracePt t="23180" x="3140075" y="3649663"/>
          <p14:tracePt t="23194" x="3198813" y="3748088"/>
          <p14:tracePt t="23210" x="3216275" y="3794125"/>
          <p14:tracePt t="23213" x="3246438" y="3824288"/>
          <p14:tracePt t="23228" x="3340100" y="3859213"/>
          <p14:tracePt t="23245" x="3433763" y="3887788"/>
          <p14:tracePt t="23261" x="3700463" y="3887788"/>
          <p14:tracePt t="23277" x="3879850" y="3887788"/>
          <p14:tracePt t="23294" x="3922713" y="3849688"/>
          <p14:tracePt t="23310" x="3951288" y="3808413"/>
          <p14:tracePt t="23327" x="3951288" y="3794125"/>
          <p14:tracePt t="23345" x="3951288" y="3768725"/>
          <p14:tracePt t="23348" x="3943350" y="3756025"/>
          <p14:tracePt t="23388" x="3930650" y="3765550"/>
          <p14:tracePt t="23396" x="3930650" y="3790950"/>
          <p14:tracePt t="23404" x="3930650" y="3821113"/>
          <p14:tracePt t="23412" x="3930650" y="3846513"/>
          <p14:tracePt t="23427" x="3930650" y="3859213"/>
          <p14:tracePt t="23444" x="3930650" y="3871913"/>
          <p14:tracePt t="23539" x="3930650" y="3927475"/>
          <p14:tracePt t="23556" x="3930650" y="3952875"/>
          <p14:tracePt t="23572" x="3930650" y="3981450"/>
          <p14:tracePt t="23580" x="3930650" y="4006850"/>
          <p14:tracePt t="23597" x="3930650" y="4033838"/>
          <p14:tracePt t="23612" x="3900488" y="4092575"/>
          <p14:tracePt t="23628" x="3824288" y="4140200"/>
          <p14:tracePt t="23647" x="3730625" y="4168775"/>
          <p14:tracePt t="23661" x="3540125" y="4246563"/>
          <p14:tracePt t="23677" x="3241675" y="4330700"/>
          <p14:tracePt t="23695" x="2811463" y="4378325"/>
          <p14:tracePt t="23711" x="2211388" y="4424363"/>
          <p14:tracePt t="23727" x="1590675" y="4424363"/>
          <p14:tracePt t="23745" x="995363" y="4424363"/>
          <p14:tracePt t="23748" x="736600" y="4330700"/>
          <p14:tracePt t="23760" x="498475" y="4237038"/>
          <p14:tracePt t="23763" x="319088" y="4173538"/>
          <p14:tracePt t="23778" x="246063" y="4117975"/>
          <p14:tracePt t="23781" x="144463" y="4033838"/>
          <p14:tracePt t="23796" x="12700" y="3884613"/>
          <p14:tracePt t="23931" x="144463" y="2365375"/>
          <p14:tracePt t="23943" x="225425" y="2263775"/>
          <p14:tracePt t="23961" x="511175" y="2093913"/>
          <p14:tracePt t="23964" x="658813" y="2025650"/>
          <p14:tracePt t="23978" x="868363" y="1957388"/>
          <p14:tracePt t="23981" x="1042988" y="1914525"/>
          <p14:tracePt t="23994" x="1220788" y="1871663"/>
          <p14:tracePt t="23997" x="1446213" y="1871663"/>
          <p14:tracePt t="24011" x="1871663" y="1825625"/>
          <p14:tracePt t="24028" x="2297113" y="1825625"/>
          <p14:tracePt t="24044" x="2747963" y="1825625"/>
          <p14:tracePt t="24061" x="3152775" y="1866900"/>
          <p14:tracePt t="24077" x="3552825" y="1909763"/>
          <p14:tracePt t="24094" x="3960813" y="2000250"/>
          <p14:tracePt t="24111" x="4305300" y="2046288"/>
          <p14:tracePt t="24129" x="4657725" y="2132013"/>
          <p14:tracePt t="24131" x="4837113" y="2178050"/>
          <p14:tracePt t="24144" x="4960938" y="2216150"/>
          <p14:tracePt t="24147" x="5080000" y="2259013"/>
          <p14:tracePt t="24160" x="5151438" y="2292350"/>
          <p14:tracePt t="24163" x="5219700" y="2332038"/>
          <p14:tracePt t="24178" x="5346700" y="2416175"/>
          <p14:tracePt t="24181" x="5419725" y="2451100"/>
          <p14:tracePt t="24193" x="5576888" y="2560638"/>
          <p14:tracePt t="24195" x="5703888" y="2646363"/>
          <p14:tracePt t="24211" x="5908675" y="2811463"/>
          <p14:tracePt t="24228" x="6075363" y="3021013"/>
          <p14:tracePt t="24244" x="6194425" y="3190875"/>
          <p14:tracePt t="24260" x="6303963" y="3365500"/>
          <p14:tracePt t="24277" x="6338888" y="3497263"/>
          <p14:tracePt t="24294" x="6338888" y="3586163"/>
          <p14:tracePt t="24311" x="6338888" y="3679825"/>
          <p14:tracePt t="24328" x="6338888" y="3875088"/>
          <p14:tracePt t="24331" x="6338888" y="3884613"/>
          <p14:tracePt t="24344" x="6338888" y="3978275"/>
          <p14:tracePt t="24347" x="6308725" y="4049713"/>
          <p14:tracePt t="24360" x="6275388" y="4117975"/>
          <p14:tracePt t="24363" x="6207125" y="4271963"/>
          <p14:tracePt t="24378" x="6146800" y="4373563"/>
          <p14:tracePt t="24381" x="6146800" y="4487863"/>
          <p14:tracePt t="24394" x="6108700" y="4606925"/>
          <p14:tracePt t="24397" x="6062663" y="4786313"/>
          <p14:tracePt t="24410" x="5981700" y="5032375"/>
          <p14:tracePt t="24427" x="5810250" y="5287963"/>
          <p14:tracePt t="24444" x="5691188" y="5483225"/>
          <p14:tracePt t="24460" x="5576888" y="5632450"/>
          <p14:tracePt t="24476" x="5402263" y="5768975"/>
          <p14:tracePt t="24494" x="5253038" y="5880100"/>
          <p14:tracePt t="24512" x="5037138" y="5961063"/>
          <p14:tracePt t="24528" x="4794250" y="6019800"/>
          <p14:tracePt t="24532" x="4645025" y="6040438"/>
          <p14:tracePt t="24544" x="4445000" y="6083300"/>
          <p14:tracePt t="24547" x="4244975" y="6083300"/>
          <p14:tracePt t="24561" x="4044950" y="6083300"/>
          <p14:tracePt t="24564" x="3794125" y="6083300"/>
          <p14:tracePt t="24577" x="3540125" y="6083300"/>
          <p14:tracePt t="24580" x="3228975" y="6083300"/>
          <p14:tracePt t="24595" x="2586038" y="5989638"/>
          <p14:tracePt t="24612" x="1587500" y="5667375"/>
          <p14:tracePt t="24628" x="407988" y="5249863"/>
          <p14:tracePt t="24861" x="523875" y="1093788"/>
          <p14:tracePt t="24868" x="803275" y="1093788"/>
          <p14:tracePt t="24878" x="1149350" y="1093788"/>
          <p14:tracePt t="24893" x="1739900" y="1093788"/>
          <p14:tracePt t="24910" x="2309813" y="1187450"/>
          <p14:tracePt t="24928" x="2867025" y="1377950"/>
          <p14:tracePt t="24944" x="3449638" y="1684338"/>
          <p14:tracePt t="24947" x="3662363" y="1825625"/>
          <p14:tracePt t="24961" x="3849688" y="2012950"/>
          <p14:tracePt t="24964" x="4037013" y="2200275"/>
          <p14:tracePt t="24976" x="4151313" y="2408238"/>
          <p14:tracePt t="24979" x="4244975" y="2641600"/>
          <p14:tracePt t="24994" x="4338638" y="2879725"/>
          <p14:tracePt t="24998" x="4432300" y="3114675"/>
          <p14:tracePt t="25011" x="4479925" y="3540125"/>
          <p14:tracePt t="25028" x="4479925" y="3910013"/>
          <p14:tracePt t="25046" x="4479925" y="4249738"/>
          <p14:tracePt t="25061" x="4351338" y="4606925"/>
          <p14:tracePt t="25078" x="4173538" y="4918075"/>
          <p14:tracePt t="25095" x="3956050" y="5176838"/>
          <p14:tracePt t="25110" x="3667125" y="5424488"/>
          <p14:tracePt t="25128" x="3309938" y="5556250"/>
          <p14:tracePt t="25144" x="2960688" y="5645150"/>
          <p14:tracePt t="25147" x="2730500" y="5645150"/>
          <p14:tracePt t="25161" x="2505075" y="5645150"/>
          <p14:tracePt t="25164" x="2309813" y="5645150"/>
          <p14:tracePt t="25177" x="2109788" y="5645150"/>
          <p14:tracePt t="25180" x="1909763" y="5645150"/>
          <p14:tracePt t="25195" x="1544638" y="5645150"/>
          <p14:tracePt t="25210" x="1012825" y="5457825"/>
          <p14:tracePt t="25228" x="455613" y="5237163"/>
          <p14:tracePt t="25467" x="501650" y="1582738"/>
          <p14:tracePt t="25477" x="939800" y="1638300"/>
          <p14:tracePt t="25493" x="1701800" y="1744663"/>
          <p14:tracePt t="25510" x="2370138" y="1871663"/>
          <p14:tracePt t="25527" x="2889250" y="2038350"/>
          <p14:tracePt t="25544" x="3305175" y="2220913"/>
          <p14:tracePt t="25561" x="3611563" y="2398713"/>
          <p14:tracePt t="25564" x="3687763" y="2476500"/>
          <p14:tracePt t="25576" x="3768725" y="2552700"/>
          <p14:tracePt t="25579" x="3798888" y="2582863"/>
          <p14:tracePt t="25593" x="3832225" y="2651125"/>
          <p14:tracePt t="25596" x="3844925" y="2697163"/>
          <p14:tracePt t="25610" x="3844925" y="2760663"/>
          <p14:tracePt t="25614" x="3844925" y="2824163"/>
          <p14:tracePt t="25627" x="3844925" y="2914650"/>
          <p14:tracePt t="25644" x="3844925" y="3041650"/>
          <p14:tracePt t="25660" x="3735388" y="3211513"/>
          <p14:tracePt t="25676" x="3644900" y="3355975"/>
          <p14:tracePt t="25693" x="3467100" y="3492500"/>
          <p14:tracePt t="25711" x="3275013" y="3568700"/>
          <p14:tracePt t="25728" x="3168650" y="3675063"/>
          <p14:tracePt t="25731" x="3100388" y="3709988"/>
          <p14:tracePt t="25744" x="3049588" y="3760788"/>
          <p14:tracePt t="25761" x="2884488" y="3833813"/>
          <p14:tracePt t="25764" x="2816225" y="3867150"/>
          <p14:tracePt t="25777" x="2747963" y="3884613"/>
          <p14:tracePt t="25780" x="2701925" y="3900488"/>
          <p14:tracePt t="25795" x="2573338" y="3900488"/>
          <p14:tracePt t="25811" x="2479675" y="3935413"/>
          <p14:tracePt t="25829" x="2424113" y="3935413"/>
          <p14:tracePt t="25847" x="2370138" y="3935413"/>
          <p14:tracePt t="25861" x="2317750" y="3935413"/>
          <p14:tracePt t="25876" x="2289175" y="3935413"/>
          <p14:tracePt t="25980" x="2271713" y="3892550"/>
          <p14:tracePt t="25988" x="2271713" y="3862388"/>
          <p14:tracePt t="25996" x="2271713" y="3836988"/>
          <p14:tracePt t="26010" x="2271713" y="3773488"/>
          <p14:tracePt t="26013" x="2271713" y="3709988"/>
          <p14:tracePt t="26027" x="2271713" y="3598863"/>
          <p14:tracePt t="26046" x="2301875" y="3489325"/>
          <p14:tracePt t="26061" x="2424113" y="3403600"/>
          <p14:tracePt t="26077" x="2616200" y="3327400"/>
          <p14:tracePt t="26094" x="2833688" y="3327400"/>
          <p14:tracePt t="26110" x="3117850" y="3327400"/>
          <p14:tracePt t="26127" x="3459163" y="3327400"/>
          <p14:tracePt t="26143" x="3897313" y="3436938"/>
          <p14:tracePt t="26160" x="4224338" y="3548063"/>
          <p14:tracePt t="26163" x="4275138" y="3595688"/>
          <p14:tracePt t="26177" x="4335463" y="3697288"/>
          <p14:tracePt t="26180" x="4411663" y="3773488"/>
          <p14:tracePt t="26195" x="4470400" y="3833813"/>
          <p14:tracePt t="26212" x="4483100" y="3871913"/>
          <p14:tracePt t="26228" x="4470400" y="3943350"/>
          <p14:tracePt t="26244" x="4424363" y="4021138"/>
          <p14:tracePt t="26260" x="4364038" y="4084638"/>
          <p14:tracePt t="26277" x="4262438" y="4186238"/>
          <p14:tracePt t="26294" x="4122738" y="4249738"/>
          <p14:tracePt t="26310" x="4006850" y="4300538"/>
          <p14:tracePt t="26328" x="3722688" y="4300538"/>
          <p14:tracePt t="26345" x="3267075" y="4300538"/>
          <p14:tracePt t="26348" x="2986088" y="4300538"/>
          <p14:tracePt t="26360" x="2705100" y="4300538"/>
          <p14:tracePt t="26363" x="2330450" y="4198938"/>
          <p14:tracePt t="26377" x="2066925" y="4105275"/>
          <p14:tracePt t="26380" x="1773238" y="4003675"/>
          <p14:tracePt t="26393" x="1570038" y="3960813"/>
          <p14:tracePt t="26396" x="1450975" y="3917950"/>
          <p14:tracePt t="26409" x="1377950" y="3884613"/>
          <p14:tracePt t="26452" x="1365250" y="3871913"/>
          <p14:tracePt t="26461" x="1365250" y="3816350"/>
          <p14:tracePt t="26468" x="1377950" y="3768725"/>
          <p14:tracePt t="26477" x="1450975" y="3697288"/>
          <p14:tracePt t="26494" x="1535113" y="3552825"/>
          <p14:tracePt t="26511" x="1654175" y="3378200"/>
          <p14:tracePt t="26528" x="1722438" y="3236913"/>
          <p14:tracePt t="26531" x="1752600" y="3208338"/>
          <p14:tracePt t="26544" x="1825625" y="3135313"/>
          <p14:tracePt t="26547" x="1854200" y="3105150"/>
          <p14:tracePt t="26561" x="1973263" y="3008313"/>
          <p14:tracePt t="26564" x="1985963" y="2982913"/>
          <p14:tracePt t="26578" x="2033588" y="2965450"/>
          <p14:tracePt t="26581" x="2101850" y="2930525"/>
          <p14:tracePt t="26593" x="2117725" y="2884488"/>
          <p14:tracePt t="26597" x="2185988" y="2851150"/>
          <p14:tracePt t="26611" x="2327275" y="2782888"/>
          <p14:tracePt t="26628" x="2386013" y="2747963"/>
          <p14:tracePt t="26644" x="2436813" y="2747963"/>
          <p14:tracePt t="26662" x="2466975" y="2747963"/>
          <p14:tracePt t="26677" x="2517775" y="2747963"/>
          <p14:tracePt t="26693" x="2633663" y="2760663"/>
          <p14:tracePt t="26711" x="2798763" y="2965450"/>
          <p14:tracePt t="26728" x="2973388" y="3276600"/>
          <p14:tracePt t="26744" x="3097213" y="3527425"/>
          <p14:tracePt t="26761" x="3224213" y="3778250"/>
          <p14:tracePt t="26764" x="3224213" y="3841750"/>
          <p14:tracePt t="26778" x="3259138" y="3910013"/>
          <p14:tracePt t="26781" x="3259138" y="3935413"/>
          <p14:tracePt t="26794" x="3259138" y="3998913"/>
          <p14:tracePt t="26798" x="3259138" y="4062413"/>
          <p14:tracePt t="26811" x="3259138" y="4156075"/>
          <p14:tracePt t="26828" x="3259138" y="4219575"/>
          <p14:tracePt t="26844" x="3233738" y="4275138"/>
          <p14:tracePt t="26861" x="3221038" y="4287838"/>
          <p14:tracePt t="26877" x="3194050" y="4313238"/>
          <p14:tracePt t="26894" x="3140075" y="4313238"/>
          <p14:tracePt t="26910" x="2968625" y="4313238"/>
          <p14:tracePt t="26927" x="2641600" y="4313238"/>
          <p14:tracePt t="26944" x="2266950" y="4271963"/>
          <p14:tracePt t="26947" x="2117725" y="4229100"/>
          <p14:tracePt t="26961" x="1944688" y="4186238"/>
          <p14:tracePt t="26963" x="1790700" y="4117975"/>
          <p14:tracePt t="26978" x="1608138" y="4003675"/>
          <p14:tracePt t="26981" x="1506538" y="3922713"/>
          <p14:tracePt t="26994" x="1403350" y="3821113"/>
          <p14:tracePt t="26997" x="1276350" y="3735388"/>
          <p14:tracePt t="27010" x="1241425" y="3702050"/>
          <p14:tracePt t="27014" x="1208088" y="3633788"/>
          <p14:tracePt t="27029" x="1177925" y="3540125"/>
          <p14:tracePt t="27048" x="1157288" y="3517900"/>
          <p14:tracePt t="27077" x="1157288" y="3492500"/>
          <p14:tracePt t="27108" x="1157288" y="3462338"/>
          <p14:tracePt t="27117" x="1182688" y="3433763"/>
          <p14:tracePt t="27128" x="1195388" y="3421063"/>
          <p14:tracePt t="27144" x="1203325" y="3352800"/>
          <p14:tracePt t="27147" x="1203325" y="3327400"/>
          <p14:tracePt t="27161" x="1203325" y="3221038"/>
          <p14:tracePt t="27164" x="1203325" y="3190875"/>
          <p14:tracePt t="27177" x="1203325" y="3165475"/>
          <p14:tracePt t="27180" x="1025525" y="2978150"/>
          <p14:tracePt t="27194" x="868363" y="2867025"/>
          <p14:tracePt t="27211" x="868363" y="2820988"/>
          <p14:tracePt t="27381" x="927100" y="2820988"/>
          <p14:tracePt t="27388" x="1033463" y="2820988"/>
          <p14:tracePt t="27397" x="1258888" y="2820988"/>
          <p14:tracePt t="27411" x="1547813" y="2820988"/>
          <p14:tracePt t="27427" x="1803400" y="2820988"/>
          <p14:tracePt t="27444" x="1901825" y="2786063"/>
          <p14:tracePt t="27462" x="1927225" y="2786063"/>
          <p14:tracePt t="27492" x="1952625" y="2786063"/>
          <p14:tracePt t="27508" x="1982788" y="2786063"/>
          <p14:tracePt t="27525" x="2011363" y="2811463"/>
          <p14:tracePt t="27533" x="2058988" y="2846388"/>
          <p14:tracePt t="27544" x="2132013" y="2897188"/>
          <p14:tracePt t="27547" x="2178050" y="2947988"/>
          <p14:tracePt t="27560" x="2251075" y="2982913"/>
          <p14:tracePt t="27563" x="2279650" y="3011488"/>
          <p14:tracePt t="27577" x="2327275" y="3059113"/>
          <p14:tracePt t="27580" x="2339975" y="3071813"/>
          <p14:tracePt t="27594" x="2352675" y="3084513"/>
          <p14:tracePt t="27596" x="2352675" y="3109913"/>
          <p14:tracePt t="27610" x="2352675" y="3155950"/>
          <p14:tracePt t="27613" x="2352675" y="3170238"/>
          <p14:tracePt t="27627" x="2352675" y="3195638"/>
          <p14:tracePt t="27644" x="2352675" y="3221038"/>
          <p14:tracePt t="27668" x="2352675" y="3249613"/>
          <p14:tracePt t="27685" x="2344738" y="3259138"/>
          <p14:tracePt t="27694" x="2330450" y="3271838"/>
          <p14:tracePt t="27711" x="2330450" y="3284538"/>
          <p14:tracePt t="27728" x="2330450" y="3322638"/>
          <p14:tracePt t="27744" x="2330450" y="3348038"/>
          <p14:tracePt t="27747" x="2330450" y="3378200"/>
          <p14:tracePt t="27761" x="2330450" y="3403600"/>
          <p14:tracePt t="27763" x="2330450" y="3433763"/>
          <p14:tracePt t="27777" x="2330450" y="3459163"/>
          <p14:tracePt t="27794" x="2330450" y="3484563"/>
          <p14:tracePt t="27797" x="2301875" y="3514725"/>
          <p14:tracePt t="27812" x="2220913" y="3560763"/>
          <p14:tracePt t="27827" x="2165350" y="3560763"/>
          <p14:tracePt t="27844" x="2152650" y="3560763"/>
          <p14:tracePt t="28044" x="2152650" y="3540125"/>
          <p14:tracePt t="28052" x="2122488" y="3509963"/>
          <p14:tracePt t="28061" x="2122488" y="3497263"/>
          <p14:tracePt t="28148" x="2122488" y="3517900"/>
          <p14:tracePt t="28165" x="2122488" y="3548063"/>
          <p14:tracePt t="28172" x="2132013" y="3560763"/>
          <p14:tracePt t="28180" x="2144713" y="3568700"/>
          <p14:tracePt t="28194" x="2170113" y="3598863"/>
          <p14:tracePt t="28198" x="2182813" y="3611563"/>
          <p14:tracePt t="28212" x="2241550" y="3667125"/>
          <p14:tracePt t="28229" x="2271713" y="3697288"/>
          <p14:tracePt t="28244" x="2309813" y="3740150"/>
          <p14:tracePt t="28261" x="2335213" y="3760788"/>
          <p14:tracePt t="28277" x="2347913" y="3798888"/>
          <p14:tracePt t="28295" x="2357438" y="3836988"/>
          <p14:tracePt t="28311" x="2357438" y="3927475"/>
          <p14:tracePt t="28328" x="2357438" y="3956050"/>
          <p14:tracePt t="28331" x="2357438" y="3981450"/>
          <p14:tracePt t="28344" x="2357438" y="4011613"/>
          <p14:tracePt t="28347" x="2357438" y="4037013"/>
          <p14:tracePt t="28361" x="2357438" y="4062413"/>
          <p14:tracePt t="28364" x="2357438" y="4092575"/>
          <p14:tracePt t="28378" x="2357438" y="4117975"/>
          <p14:tracePt t="28394" x="2357438" y="4181475"/>
          <p14:tracePt t="28397" x="2357438" y="4211638"/>
          <p14:tracePt t="28412" x="2357438" y="4300538"/>
          <p14:tracePt t="28428" x="2357438" y="4356100"/>
          <p14:tracePt t="28444" x="2357438" y="4445000"/>
          <p14:tracePt t="28462" x="2347913" y="4556125"/>
          <p14:tracePt t="28477" x="2335213" y="4594225"/>
          <p14:tracePt t="28494" x="2335213" y="4619625"/>
          <p14:tracePt t="28510" x="2335213" y="4649788"/>
          <p14:tracePt t="28527" x="2335213" y="4675188"/>
          <p14:tracePt t="28544" x="2335213" y="4700588"/>
          <p14:tracePt t="28572" x="2305050" y="4735513"/>
          <p14:tracePt t="28965" x="2259013" y="4748213"/>
          <p14:tracePt t="28972" x="2228850" y="4748213"/>
          <p14:tracePt t="28980" x="2203450" y="4748213"/>
          <p14:tracePt t="28993" x="2139950" y="4748213"/>
          <p14:tracePt t="28996" x="2114550" y="4748213"/>
          <p14:tracePt t="29010" x="2084388" y="4748213"/>
          <p14:tracePt t="29027" x="2058988" y="4748213"/>
          <p14:tracePt t="29044" x="2003425" y="4748213"/>
          <p14:tracePt t="29062" x="1990725" y="4748213"/>
          <p14:tracePt t="29077" x="1922463" y="4748213"/>
          <p14:tracePt t="29094" x="1866900" y="4748213"/>
          <p14:tracePt t="29109" x="1854200" y="4760913"/>
          <p14:tracePt t="29126" x="1841500" y="4773613"/>
          <p14:tracePt t="29148" x="1816100" y="4773613"/>
          <p14:tracePt t="29524" x="1752600" y="4773613"/>
          <p14:tracePt t="29532" x="1727200" y="4773613"/>
          <p14:tracePt t="29544" x="1697038" y="4773613"/>
          <p14:tracePt t="29644" x="1671638" y="4773613"/>
          <p14:tracePt t="29693" x="1658938" y="4764088"/>
          <p14:tracePt t="29748" x="1658938" y="4738688"/>
          <p14:tracePt t="29788" x="1658938" y="4713288"/>
          <p14:tracePt t="29820" x="1666875" y="4700588"/>
          <p14:tracePt t="29827" x="1679575" y="4687888"/>
          <p14:tracePt t="30051" x="1693863" y="4675188"/>
          <p14:tracePt t="30061" x="1719263" y="4675188"/>
          <p14:tracePt t="30076" x="1782763" y="4675188"/>
          <p14:tracePt t="30084" x="1846263" y="4675188"/>
          <p14:tracePt t="30094" x="1978025" y="4692650"/>
          <p14:tracePt t="30110" x="2185988" y="4710113"/>
          <p14:tracePt t="30127" x="2416175" y="4710113"/>
          <p14:tracePt t="30143" x="2555875" y="4710113"/>
          <p14:tracePt t="30161" x="2586038" y="4710113"/>
          <p14:tracePt t="30181" x="2598738" y="4710113"/>
          <p14:tracePt t="30194" x="2624138" y="4700588"/>
          <p14:tracePt t="30212" x="2624138" y="4672013"/>
          <p14:tracePt t="30228" x="2616200" y="4662488"/>
          <p14:tracePt t="30244" x="2590800" y="4662488"/>
          <p14:tracePt t="30260" x="2497138" y="4629150"/>
          <p14:tracePt t="30278" x="2327275" y="4629150"/>
          <p14:tracePt t="30294" x="2152650" y="4629150"/>
          <p14:tracePt t="30310" x="2101850" y="4629150"/>
          <p14:tracePt t="30327" x="2089150" y="4637088"/>
          <p14:tracePt t="30343" x="2076450" y="4649788"/>
          <p14:tracePt t="30372" x="2097088" y="4649788"/>
          <p14:tracePt t="30380" x="2122488" y="4649788"/>
          <p14:tracePt t="30394" x="2152650" y="4649788"/>
          <p14:tracePt t="30412" x="2178050" y="4649788"/>
          <p14:tracePt t="30436" x="2190750" y="4641850"/>
          <p14:tracePt t="30452" x="2190750" y="4616450"/>
          <p14:tracePt t="30516" x="2182813" y="4603750"/>
          <p14:tracePt t="30565" x="2170113" y="4611688"/>
          <p14:tracePt t="30605" x="2178050" y="4624388"/>
          <p14:tracePt t="30612" x="2203450" y="4624388"/>
          <p14:tracePt t="30629" x="2233613" y="4624388"/>
          <p14:tracePt t="30645" x="2279650" y="4578350"/>
          <p14:tracePt t="30660" x="2279650" y="4525963"/>
          <p14:tracePt t="30677" x="2279650" y="4471988"/>
          <p14:tracePt t="30694" x="2254250" y="4411663"/>
          <p14:tracePt t="30711" x="2254250" y="4386263"/>
          <p14:tracePt t="30727" x="2224088" y="4325938"/>
          <p14:tracePt t="30744" x="2224088" y="4275138"/>
          <p14:tracePt t="30749" x="2224088" y="4246563"/>
          <p14:tracePt t="30761" x="2224088" y="4219575"/>
          <p14:tracePt t="30763" x="2224088" y="4191000"/>
          <p14:tracePt t="30777" x="2224088" y="4165600"/>
          <p14:tracePt t="30780" x="2224088" y="4140200"/>
          <p14:tracePt t="30797" x="2224088" y="4110038"/>
          <p14:tracePt t="30812" x="2224088" y="4021138"/>
          <p14:tracePt t="30827" x="2224088" y="3927475"/>
          <p14:tracePt t="30844" x="2233613" y="3854450"/>
          <p14:tracePt t="30861" x="2276475" y="3811588"/>
          <p14:tracePt t="30876" x="2357438" y="3702050"/>
          <p14:tracePt t="30893" x="2428875" y="3629025"/>
          <p14:tracePt t="30910" x="2505075" y="3598863"/>
          <p14:tracePt t="30927" x="2616200" y="3568700"/>
          <p14:tracePt t="30944" x="2705100" y="3568700"/>
          <p14:tracePt t="30947" x="2773363" y="3535363"/>
          <p14:tracePt t="30960" x="2836863" y="3535363"/>
          <p14:tracePt t="30963" x="2901950" y="3535363"/>
          <p14:tracePt t="30977" x="2927350" y="3535363"/>
          <p14:tracePt t="30979" x="2973388" y="3543300"/>
          <p14:tracePt t="30993" x="3024188" y="3595688"/>
          <p14:tracePt t="30997" x="3054350" y="3624263"/>
          <p14:tracePt t="31010" x="3127375" y="3697288"/>
          <p14:tracePt t="31014" x="3259138" y="3829050"/>
          <p14:tracePt t="31028" x="3467100" y="4037013"/>
          <p14:tracePt t="31043" x="3636963" y="4292600"/>
          <p14:tracePt t="31060" x="3730625" y="4462463"/>
          <p14:tracePt t="31077" x="3829050" y="4632325"/>
          <p14:tracePt t="31094" x="3841750" y="4679950"/>
          <p14:tracePt t="31110" x="3832225" y="4751388"/>
          <p14:tracePt t="31127" x="3790950" y="4794250"/>
          <p14:tracePt t="31144" x="3748088" y="4870450"/>
          <p14:tracePt t="31147" x="3717925" y="4900613"/>
          <p14:tracePt t="31160" x="3667125" y="4948238"/>
          <p14:tracePt t="31163" x="3616325" y="4999038"/>
          <p14:tracePt t="31176" x="3556000" y="4999038"/>
          <p14:tracePt t="31179" x="3441700" y="5037138"/>
          <p14:tracePt t="31193" x="3317875" y="5075238"/>
          <p14:tracePt t="31196" x="3148013" y="5075238"/>
          <p14:tracePt t="31211" x="2752725" y="5075238"/>
          <p14:tracePt t="31228" x="2097088" y="4973638"/>
          <p14:tracePt t="31246" x="1182688" y="4594225"/>
          <p14:tracePt t="31260" x="374650" y="4237038"/>
          <p14:tracePt t="31435" x="182563" y="3036888"/>
          <p14:tracePt t="31444" x="327025" y="3021013"/>
          <p14:tracePt t="31460" x="620713" y="2978150"/>
          <p14:tracePt t="31476" x="965200" y="2978150"/>
          <p14:tracePt t="31494" x="1306513" y="2978150"/>
          <p14:tracePt t="31510" x="1646238" y="2978150"/>
          <p14:tracePt t="31527" x="1914525" y="3011488"/>
          <p14:tracePt t="31544" x="2185988" y="3097213"/>
          <p14:tracePt t="31548" x="2365375" y="3186113"/>
          <p14:tracePt t="31560" x="2459038" y="3203575"/>
          <p14:tracePt t="31563" x="2509838" y="3254375"/>
          <p14:tracePt t="31576" x="2611438" y="3335338"/>
          <p14:tracePt t="31579" x="2624138" y="3365500"/>
          <p14:tracePt t="31593" x="2654300" y="3395663"/>
          <p14:tracePt t="31596" x="2705100" y="3441700"/>
          <p14:tracePt t="31611" x="2773363" y="3581400"/>
          <p14:tracePt t="31628" x="2773363" y="3709988"/>
          <p14:tracePt t="31644" x="2811463" y="3887788"/>
          <p14:tracePt t="31660" x="2811463" y="4067175"/>
          <p14:tracePt t="31676" x="2811463" y="4237038"/>
          <p14:tracePt t="31693" x="2795588" y="4391025"/>
          <p14:tracePt t="31710" x="2689225" y="4538663"/>
          <p14:tracePt t="31727" x="2620963" y="4641850"/>
          <p14:tracePt t="31744" x="2501900" y="4725988"/>
          <p14:tracePt t="31747" x="2471738" y="4738688"/>
          <p14:tracePt t="31760" x="2382838" y="4773613"/>
          <p14:tracePt t="31763" x="2352675" y="4773613"/>
          <p14:tracePt t="31776" x="2271713" y="4773613"/>
          <p14:tracePt t="31794" x="2066925" y="4773613"/>
          <p14:tracePt t="31798" x="1952625" y="4773613"/>
          <p14:tracePt t="31810" x="1782763" y="4773613"/>
          <p14:tracePt t="31813" x="1663700" y="4773613"/>
          <p14:tracePt t="31827" x="1425575" y="4738688"/>
          <p14:tracePt t="31844" x="1284288" y="4672013"/>
          <p14:tracePt t="31860" x="1228725" y="4641850"/>
          <p14:tracePt t="31878" x="1200150" y="4641850"/>
          <p14:tracePt t="31894" x="1177925" y="4616450"/>
          <p14:tracePt t="31916" x="1149350" y="4586288"/>
          <p14:tracePt t="31926" x="1135063" y="4578350"/>
          <p14:tracePt t="31944" x="1101725" y="4484688"/>
          <p14:tracePt t="31947" x="1071563" y="4449763"/>
          <p14:tracePt t="31960" x="1071563" y="4391025"/>
          <p14:tracePt t="31963" x="1042988" y="4356100"/>
          <p14:tracePt t="31977" x="1042988" y="4330700"/>
          <p14:tracePt t="31980" x="1042988" y="4267200"/>
          <p14:tracePt t="31993" x="1042988" y="4241800"/>
          <p14:tracePt t="31997" x="1042988" y="4211638"/>
          <p14:tracePt t="32011" x="1042988" y="4156075"/>
          <p14:tracePt t="32028" x="1042988" y="4130675"/>
          <p14:tracePt t="32044" x="1042988" y="4075113"/>
          <p14:tracePt t="32061" x="1068388" y="4021138"/>
          <p14:tracePt t="32076" x="1109663" y="3978275"/>
          <p14:tracePt t="32094" x="1152525" y="3940175"/>
          <p14:tracePt t="32110" x="1174750" y="3914775"/>
          <p14:tracePt t="32127" x="1203325" y="3884613"/>
          <p14:tracePt t="32144" x="1233488" y="3854450"/>
          <p14:tracePt t="32147" x="1263650" y="3824288"/>
          <p14:tracePt t="32181" x="1263650" y="3798888"/>
          <p14:tracePt t="32212" x="1276350" y="3786188"/>
          <p14:tracePt t="32413" x="1301750" y="3786188"/>
          <p14:tracePt t="32436" x="1331913" y="3756025"/>
          <p14:tracePt t="32452" x="1357313" y="3756025"/>
          <p14:tracePt t="32468" x="1370013" y="3743325"/>
          <p14:tracePt t="32476" x="1382713" y="3730625"/>
          <p14:tracePt t="32493" x="1408113" y="3730625"/>
          <p14:tracePt t="32500" x="1433513" y="3730625"/>
          <p14:tracePt t="32511" x="1446213" y="3717925"/>
          <p14:tracePt t="32533" x="1458913" y="3705225"/>
          <p14:tracePt t="32844" x="1438275" y="3705225"/>
          <p14:tracePt t="32876" x="1425575" y="3714750"/>
          <p14:tracePt t="32965" x="1412875" y="3727450"/>
          <p14:tracePt t="32981" x="1403350" y="3740150"/>
          <p14:tracePt t="32996" x="1403350" y="3765550"/>
          <p14:tracePt t="33012" x="1403350" y="3790950"/>
          <p14:tracePt t="33020" x="1403350" y="3821113"/>
          <p14:tracePt t="33027" x="1403350" y="3833813"/>
          <p14:tracePt t="33043" x="1374775" y="3871913"/>
          <p14:tracePt t="33165" x="1382713" y="3884613"/>
          <p14:tracePt t="33196" x="1408113" y="3884613"/>
          <p14:tracePt t="33260" x="1433513" y="3884613"/>
          <p14:tracePt t="33276" x="1463675" y="3884613"/>
          <p14:tracePt t="33292" x="1489075" y="3884613"/>
          <p14:tracePt t="33308" x="1519238" y="3884613"/>
          <p14:tracePt t="33325" x="1544638" y="3884613"/>
          <p14:tracePt t="33340" x="1570038" y="3884613"/>
          <p14:tracePt t="33348" x="1633538" y="3884613"/>
          <p14:tracePt t="33360" x="1663700" y="3884613"/>
          <p14:tracePt t="33363" x="1727200" y="3884613"/>
          <p14:tracePt t="33376" x="1752600" y="3884613"/>
          <p14:tracePt t="33379" x="1782763" y="3884613"/>
          <p14:tracePt t="33393" x="1846263" y="3884613"/>
          <p14:tracePt t="33396" x="1906588" y="3884613"/>
          <p14:tracePt t="33410" x="1998663" y="3884613"/>
          <p14:tracePt t="33428" x="2132013" y="3854450"/>
          <p14:tracePt t="33444" x="2224088" y="3821113"/>
          <p14:tracePt t="33460" x="2314575" y="3821113"/>
          <p14:tracePt t="33477" x="2357438" y="3790950"/>
          <p14:tracePt t="33494" x="2398713" y="3790950"/>
          <p14:tracePt t="33510" x="2424113" y="3790950"/>
          <p14:tracePt t="34277" x="2489200" y="3790950"/>
          <p14:tracePt t="34284" x="2552700" y="3790950"/>
          <p14:tracePt t="34293" x="2689225" y="3884613"/>
          <p14:tracePt t="34310" x="2973388" y="4084638"/>
          <p14:tracePt t="34328" x="3079750" y="4191000"/>
          <p14:tracePt t="34331" x="3152775" y="4262438"/>
          <p14:tracePt t="34344" x="3181350" y="4292600"/>
          <p14:tracePt t="34360" x="3246438" y="4352925"/>
          <p14:tracePt t="34376" x="3275013" y="4381500"/>
          <p14:tracePt t="34380" x="3287713" y="4394200"/>
          <p14:tracePt t="34604" x="3287713" y="4419600"/>
          <p14:tracePt t="34629" x="3287713" y="4449763"/>
          <p14:tracePt t="34644" x="3287713" y="4475163"/>
          <p14:tracePt t="34893" x="3287713" y="4500563"/>
          <p14:tracePt t="34899" x="3287713" y="4565650"/>
          <p14:tracePt t="34910" x="3287713" y="4594225"/>
          <p14:tracePt t="34927" x="3287713" y="4649788"/>
          <p14:tracePt t="34944" x="3262313" y="4679950"/>
          <p14:tracePt t="34947" x="3262313" y="4705350"/>
          <p14:tracePt t="34961" x="3249613" y="4718050"/>
          <p14:tracePt t="34977" x="3236913" y="4730750"/>
          <p14:tracePt t="35204" x="3224213" y="4773613"/>
          <p14:tracePt t="35220" x="3173413" y="4803775"/>
          <p14:tracePt t="35236" x="3127375" y="4832350"/>
          <p14:tracePt t="35245" x="3079750" y="4849813"/>
          <p14:tracePt t="35260" x="2990850" y="4910138"/>
          <p14:tracePt t="35277" x="2874963" y="4960938"/>
          <p14:tracePt t="35293" x="2697163" y="4960938"/>
          <p14:tracePt t="35309" x="2598738" y="4991100"/>
          <p14:tracePt t="35326" x="2492375" y="5006975"/>
          <p14:tracePt t="35343" x="2454275" y="5019675"/>
          <p14:tracePt t="35360" x="2424113" y="5019675"/>
          <p14:tracePt t="35525" x="2433638" y="5011738"/>
          <p14:tracePt t="35884" x="2395538" y="4994275"/>
          <p14:tracePt t="35892" x="2370138" y="4994275"/>
          <p14:tracePt t="35900" x="2339975" y="5024438"/>
          <p14:tracePt t="35909" x="2246313" y="5075238"/>
          <p14:tracePt t="35927" x="2076450" y="5173663"/>
          <p14:tracePt t="35943" x="1833563" y="5254625"/>
          <p14:tracePt t="35960" x="1663700" y="5326063"/>
          <p14:tracePt t="35963" x="1612900" y="5360988"/>
          <p14:tracePt t="35977" x="1565275" y="5373688"/>
          <p14:tracePt t="35980" x="1535113" y="5402263"/>
          <p14:tracePt t="35993" x="1527175" y="5416550"/>
          <p14:tracePt t="35996" x="1497013" y="5445125"/>
          <p14:tracePt t="36013" x="1484313" y="5454650"/>
          <p14:tracePt t="36100" x="1493838" y="5467350"/>
          <p14:tracePt t="36108" x="1519238" y="5467350"/>
          <p14:tracePt t="36116" x="1547813" y="5467350"/>
          <p14:tracePt t="36132" x="1595438" y="5424488"/>
          <p14:tracePt t="36144" x="1625600" y="5394325"/>
          <p14:tracePt t="36147" x="1679575" y="5300663"/>
          <p14:tracePt t="36161" x="1693863" y="5287963"/>
          <p14:tracePt t="36164" x="1727200" y="5189538"/>
          <p14:tracePt t="36178" x="1757363" y="5160963"/>
          <p14:tracePt t="36180" x="1773238" y="5075238"/>
          <p14:tracePt t="36194" x="1820863" y="5024438"/>
          <p14:tracePt t="36196" x="1838325" y="4976813"/>
          <p14:tracePt t="36211" x="1884363" y="4897438"/>
          <p14:tracePt t="36227" x="1939925" y="4841875"/>
          <p14:tracePt t="36244" x="2020888" y="4760913"/>
          <p14:tracePt t="36260" x="2160588" y="4692650"/>
          <p14:tracePt t="36277" x="2309813" y="4581525"/>
          <p14:tracePt t="36293" x="2451100" y="4513263"/>
          <p14:tracePt t="36310" x="2590800" y="4441825"/>
          <p14:tracePt t="36327" x="2684463" y="4378325"/>
          <p14:tracePt t="36344" x="2765425" y="4330700"/>
          <p14:tracePt t="36347" x="2765425" y="4305300"/>
          <p14:tracePt t="36360" x="2773363" y="4292600"/>
          <p14:tracePt t="36363" x="2786063" y="4279900"/>
          <p14:tracePt t="36733" x="2786063" y="4300538"/>
          <p14:tracePt t="36740" x="2786063" y="4325938"/>
          <p14:tracePt t="36748" x="2786063" y="4356100"/>
          <p14:tracePt t="36760" x="2786063" y="4381500"/>
          <p14:tracePt t="36900" x="2786063" y="4360863"/>
          <p14:tracePt t="36988" x="2778125" y="4348163"/>
          <p14:tracePt t="37013" x="2740025" y="4356100"/>
          <p14:tracePt t="37020" x="2740025" y="4386263"/>
          <p14:tracePt t="37028" x="2727325" y="4394200"/>
          <p14:tracePt t="37045" x="2714625" y="4406900"/>
          <p14:tracePt t="37061" x="2701925" y="4419600"/>
          <p14:tracePt t="37776" x="2722563" y="4419600"/>
          <p14:tracePt t="37797" x="2752725" y="4419600"/>
          <p14:tracePt t="37810" x="2798763" y="4411663"/>
          <p14:tracePt t="37827" x="2828925" y="4318000"/>
          <p14:tracePt t="37844" x="2828925" y="4262438"/>
          <p14:tracePt t="37860" x="2884488" y="4206875"/>
          <p14:tracePt t="37876" x="2930525" y="4130675"/>
          <p14:tracePt t="37893" x="3016250" y="4113213"/>
          <p14:tracePt t="37910" x="3271838" y="4024313"/>
          <p14:tracePt t="37927" x="3419475" y="3914775"/>
          <p14:tracePt t="37943" x="3467100" y="3914775"/>
          <p14:tracePt t="37996" x="3497263" y="3884613"/>
          <p14:tracePt t="38004" x="3525838" y="3884613"/>
          <p14:tracePt t="38013" x="3535363" y="3884613"/>
          <p14:tracePt t="38027" x="3662363" y="3849688"/>
          <p14:tracePt t="38044" x="3713163" y="3849688"/>
          <p14:tracePt t="38061" x="3760788" y="3833813"/>
          <p14:tracePt t="38078" x="3760788" y="3808413"/>
          <p14:tracePt t="38093" x="3829050" y="3773488"/>
          <p14:tracePt t="38110" x="3841750" y="3735388"/>
          <p14:tracePt t="38127" x="3854450" y="3722688"/>
          <p14:tracePt t="38148" x="3854450" y="3667125"/>
          <p14:tracePt t="38159" x="3854450" y="3636963"/>
          <p14:tracePt t="38177" x="3854450" y="3514725"/>
          <p14:tracePt t="38180" x="3854450" y="3484563"/>
          <p14:tracePt t="38193" x="3854450" y="3459163"/>
          <p14:tracePt t="38210" x="3854450" y="3429000"/>
          <p14:tracePt t="38333" x="3867150" y="3416300"/>
          <p14:tracePt t="38372" x="3892550" y="3416300"/>
          <p14:tracePt t="38405" x="3938588" y="3403600"/>
          <p14:tracePt t="38525" x="3938588" y="3373438"/>
          <p14:tracePt t="38548" x="3930650" y="3365500"/>
          <p14:tracePt t="38565" x="3905250" y="3365500"/>
          <p14:tracePt t="38581" x="3875088" y="3330575"/>
          <p14:tracePt t="38597" x="3844925" y="3330575"/>
          <p14:tracePt t="38853" x="3836988" y="3322638"/>
          <p14:tracePt t="38860" x="3836988" y="3297238"/>
          <p14:tracePt t="38868" x="3862388" y="3246438"/>
          <p14:tracePt t="38877" x="3925888" y="3228975"/>
          <p14:tracePt t="38893" x="3998913" y="3190875"/>
          <p14:tracePt t="38910" x="4075113" y="3143250"/>
          <p14:tracePt t="38926" x="4138613" y="3084513"/>
          <p14:tracePt t="38943" x="4151313" y="3046413"/>
          <p14:tracePt t="38959" x="4164013" y="3033713"/>
          <p14:tracePt t="39044" x="4156075" y="3021013"/>
          <p14:tracePt t="39060" x="4130675" y="3021013"/>
          <p14:tracePt t="39068" x="4100513" y="3021013"/>
          <p14:tracePt t="39078" x="4075113" y="3021013"/>
          <p14:tracePt t="39093" x="3948113" y="3021013"/>
          <p14:tracePt t="39109" x="3857625" y="3021013"/>
          <p14:tracePt t="39126" x="3684588" y="3021013"/>
          <p14:tracePt t="39144" x="3556000" y="3021013"/>
          <p14:tracePt t="39160" x="3386138" y="3021013"/>
          <p14:tracePt t="39176" x="3297238" y="3021013"/>
          <p14:tracePt t="39179" x="3233738" y="3021013"/>
          <p14:tracePt t="39197" x="3203575" y="3021013"/>
          <p14:tracePt t="39210" x="3194050" y="3028950"/>
          <p14:tracePt t="39227" x="3194050" y="3054350"/>
          <p14:tracePt t="39260" x="3198813" y="3067050"/>
          <p14:tracePt t="39285" x="3224213" y="3067050"/>
          <p14:tracePt t="39357" x="3181350" y="3054350"/>
          <p14:tracePt t="39364" x="3152775" y="3024188"/>
          <p14:tracePt t="39377" x="3140075" y="2978150"/>
          <p14:tracePt t="39380" x="3067050" y="2905125"/>
          <p14:tracePt t="39394" x="3036888" y="2876550"/>
          <p14:tracePt t="39396" x="2965450" y="2803525"/>
          <p14:tracePt t="39410" x="2889250" y="2727325"/>
          <p14:tracePt t="39413" x="2859088" y="2697163"/>
          <p14:tracePt t="39426" x="2778125" y="2616200"/>
          <p14:tracePt t="39444" x="2747963" y="2560638"/>
          <p14:tracePt t="39460" x="2747963" y="2505075"/>
          <p14:tracePt t="39476" x="2773363" y="2413000"/>
          <p14:tracePt t="39493" x="2833688" y="2352675"/>
          <p14:tracePt t="39510" x="2862263" y="2292350"/>
          <p14:tracePt t="39526" x="2897188" y="2233613"/>
          <p14:tracePt t="39544" x="2897188" y="2208213"/>
          <p14:tracePt t="39560" x="2943225" y="2160588"/>
          <p14:tracePt t="39581" x="2955925" y="2147888"/>
          <p14:tracePt t="39593" x="2968625" y="2135188"/>
          <p14:tracePt t="39636" x="2981325" y="2122488"/>
          <p14:tracePt t="39765" x="2973388" y="2132013"/>
          <p14:tracePt t="39788" x="2960688" y="2144713"/>
          <p14:tracePt t="39804" x="2930525" y="2170113"/>
          <p14:tracePt t="39933" x="2922588" y="2182813"/>
          <p14:tracePt t="39948" x="2897188" y="2182813"/>
          <p14:tracePt t="39965" x="2867025" y="2182813"/>
          <p14:tracePt t="39981" x="2841625" y="2182813"/>
          <p14:tracePt t="39987" x="2811463" y="2182813"/>
          <p14:tracePt t="39997" x="2765425" y="2200275"/>
          <p14:tracePt t="40010" x="2717800" y="2212975"/>
          <p14:tracePt t="40013" x="2692400" y="2212975"/>
          <p14:tracePt t="40027" x="2578100" y="2279650"/>
          <p14:tracePt t="40043" x="2416175" y="2347913"/>
          <p14:tracePt t="40060" x="2224088" y="2386013"/>
          <p14:tracePt t="40076" x="2109788" y="2420938"/>
          <p14:tracePt t="40094" x="1995488" y="2454275"/>
          <p14:tracePt t="40110" x="1919288" y="2501900"/>
          <p14:tracePt t="40127" x="1892300" y="2527300"/>
          <p14:tracePt t="40143" x="1879600" y="2540000"/>
          <p14:tracePt t="40160" x="1825625" y="2595563"/>
          <p14:tracePt t="40177" x="1790700" y="2624138"/>
          <p14:tracePt t="40193" x="1744663" y="2641600"/>
          <p14:tracePt t="40210" x="1735138" y="2654300"/>
          <p14:tracePt t="40213" x="1722438" y="2667000"/>
          <p14:tracePt t="40227" x="1709738" y="2679700"/>
          <p14:tracePt t="40244" x="1638300" y="2722563"/>
          <p14:tracePt t="40261" x="1625600" y="2735263"/>
          <p14:tracePt t="40278" x="1612900" y="2744788"/>
          <p14:tracePt t="40293" x="1600200" y="2757488"/>
          <p14:tracePt t="40310" x="1573213" y="2757488"/>
          <p14:tracePt t="40701" x="1582738" y="2747963"/>
          <p14:tracePt t="40708" x="1595438" y="2709863"/>
          <p14:tracePt t="40716" x="1608138" y="2697163"/>
          <p14:tracePt t="40727" x="1633538" y="2667000"/>
          <p14:tracePt t="40743" x="1679575" y="2590800"/>
          <p14:tracePt t="40759" x="1706563" y="2540000"/>
          <p14:tracePt t="40776" x="1765300" y="2509838"/>
          <p14:tracePt t="40780" x="1795463" y="2476500"/>
          <p14:tracePt t="40794" x="1841500" y="2463800"/>
          <p14:tracePt t="40797" x="1854200" y="2451100"/>
          <p14:tracePt t="40810" x="1863725" y="2438400"/>
          <p14:tracePt t="40812" x="1876425" y="2425700"/>
          <p14:tracePt t="40827" x="1919288" y="2413000"/>
          <p14:tracePt t="40844" x="1931988" y="2398713"/>
          <p14:tracePt t="40861" x="1957388" y="2398713"/>
          <p14:tracePt t="40878" x="1982788" y="2398713"/>
          <p14:tracePt t="40894" x="2011363" y="2398713"/>
          <p14:tracePt t="40910" x="2071688" y="2373313"/>
          <p14:tracePt t="40927" x="2157413" y="2344738"/>
          <p14:tracePt t="40943" x="2211388" y="2314575"/>
          <p14:tracePt t="40960" x="2246313" y="2279650"/>
          <p14:tracePt t="41044" x="2220913" y="2279650"/>
          <p14:tracePt t="41052" x="2195513" y="2279650"/>
          <p14:tracePt t="41061" x="2127250" y="2309813"/>
          <p14:tracePt t="41077" x="1927225" y="2433638"/>
          <p14:tracePt t="41093" x="1684338" y="2514600"/>
          <p14:tracePt t="41110" x="1408113" y="2620963"/>
          <p14:tracePt t="41127" x="1284288" y="2671763"/>
          <p14:tracePt t="41143" x="1228725" y="2697163"/>
          <p14:tracePt t="41285" x="1250950" y="2697163"/>
          <p14:tracePt t="41308" x="1319213" y="2667000"/>
          <p14:tracePt t="41316" x="1387475" y="2633663"/>
          <p14:tracePt t="41326" x="1458913" y="2598738"/>
          <p14:tracePt t="41344" x="1625600" y="2522538"/>
          <p14:tracePt t="41347" x="1719263" y="2484438"/>
          <p14:tracePt t="41360" x="1897063" y="2441575"/>
          <p14:tracePt t="41363" x="2020888" y="2398713"/>
          <p14:tracePt t="41377" x="2170113" y="2357438"/>
          <p14:tracePt t="41379" x="2309813" y="2357438"/>
          <p14:tracePt t="41394" x="2466975" y="2271713"/>
          <p14:tracePt t="41397" x="2608263" y="2271713"/>
          <p14:tracePt t="41409" x="2790825" y="2178050"/>
          <p14:tracePt t="41412" x="2854325" y="2178050"/>
          <p14:tracePt t="41426" x="2965450" y="2144713"/>
          <p14:tracePt t="41429" x="3041650" y="2066925"/>
          <p14:tracePt t="41444" x="3152775" y="2051050"/>
          <p14:tracePt t="41461" x="3228975" y="2033588"/>
          <p14:tracePt t="41477" x="3279775" y="2033588"/>
          <p14:tracePt t="41493" x="3335338" y="2033588"/>
          <p14:tracePt t="41509" x="3398838" y="2033588"/>
          <p14:tracePt t="41526" x="3492500" y="2033588"/>
          <p14:tracePt t="41543" x="3581400" y="2033588"/>
          <p14:tracePt t="41560" x="3675063" y="2063750"/>
          <p14:tracePt t="41577" x="3806825" y="2097088"/>
          <p14:tracePt t="41580" x="3871913" y="2097088"/>
          <p14:tracePt t="41593" x="3917950" y="2114550"/>
          <p14:tracePt t="41596" x="3963988" y="2132013"/>
          <p14:tracePt t="41610" x="4070350" y="2132013"/>
          <p14:tracePt t="41613" x="4135438" y="2132013"/>
          <p14:tracePt t="41627" x="4330700" y="2132013"/>
          <p14:tracePt t="41644" x="4445000" y="2132013"/>
          <p14:tracePt t="41661" x="4581525" y="2132013"/>
          <p14:tracePt t="41677" x="4708525" y="2132013"/>
          <p14:tracePt t="41694" x="4802188" y="2101850"/>
          <p14:tracePt t="41710" x="4895850" y="2101850"/>
          <p14:tracePt t="41727" x="4951413" y="2071688"/>
          <p14:tracePt t="41743" x="5006975" y="2071688"/>
          <p14:tracePt t="41765" x="5019675" y="2058988"/>
          <p14:tracePt t="41820" x="5032375" y="2046288"/>
          <p14:tracePt t="41828" x="5057775" y="2046288"/>
          <p14:tracePt t="41844" x="5146675" y="2046288"/>
          <p14:tracePt t="41860" x="5237163" y="2046288"/>
          <p14:tracePt t="41877" x="5330825" y="2046288"/>
          <p14:tracePt t="41893" x="5457825" y="2046288"/>
          <p14:tracePt t="41910" x="5546725" y="2046288"/>
          <p14:tracePt t="41927" x="5675313" y="2046288"/>
          <p14:tracePt t="41943" x="5764213" y="2046288"/>
          <p14:tracePt t="41960" x="5827713" y="2046288"/>
          <p14:tracePt t="41963" x="5857875" y="2046288"/>
          <p14:tracePt t="41976" x="5883275" y="2046288"/>
          <p14:tracePt t="42094" x="5895975" y="2054225"/>
          <p14:tracePt t="42117" x="5895975" y="2079625"/>
          <p14:tracePt t="42133" x="5888038" y="2093913"/>
          <p14:tracePt t="42140" x="5875338" y="2106613"/>
          <p14:tracePt t="42148" x="5862638" y="2119313"/>
          <p14:tracePt t="42159" x="5819775" y="2144713"/>
          <p14:tracePt t="42176" x="5768975" y="2160588"/>
          <p14:tracePt t="42179" x="5738813" y="2190750"/>
          <p14:tracePt t="42192" x="5688013" y="2238375"/>
          <p14:tracePt t="42196" x="5619750" y="2276475"/>
          <p14:tracePt t="42209" x="5589588" y="2306638"/>
          <p14:tracePt t="42212" x="5543550" y="2319338"/>
          <p14:tracePt t="42226" x="5526088" y="2365375"/>
          <p14:tracePt t="42230" x="5513388" y="2378075"/>
          <p14:tracePt t="42243" x="5453063" y="2476500"/>
          <p14:tracePt t="42262" x="5427663" y="2497138"/>
          <p14:tracePt t="42278" x="5427663" y="2522538"/>
          <p14:tracePt t="42293" x="5359400" y="2586038"/>
          <p14:tracePt t="42309" x="5334000" y="2608263"/>
          <p14:tracePt t="42326" x="5326063" y="2646363"/>
          <p14:tracePt t="42343" x="5313363" y="2659063"/>
          <p14:tracePt t="44525" x="5300663" y="2671763"/>
          <p14:tracePt t="44596" x="5321300" y="2671763"/>
          <p14:tracePt t="44604" x="5351463" y="2646363"/>
          <p14:tracePt t="44629" x="5364163" y="2633663"/>
          <p14:tracePt t="44636" x="5394325" y="2573338"/>
          <p14:tracePt t="44643" x="5424488" y="2544763"/>
          <p14:tracePt t="44661" x="5440363" y="2497138"/>
          <p14:tracePt t="44676" x="5487988" y="2420938"/>
          <p14:tracePt t="44693" x="5546725" y="2395538"/>
          <p14:tracePt t="44710" x="5619750" y="2347913"/>
          <p14:tracePt t="44726" x="5662613" y="2306638"/>
          <p14:tracePt t="44743" x="5718175" y="2251075"/>
          <p14:tracePt t="44765" x="5734050" y="2203450"/>
          <p14:tracePt t="44781" x="5746750" y="2190750"/>
          <p14:tracePt t="44797" x="5746750" y="2165350"/>
          <p14:tracePt t="44810" x="5746750" y="2135188"/>
          <p14:tracePt t="44828" x="5738813" y="2097088"/>
          <p14:tracePt t="44852" x="5713413" y="2097088"/>
          <p14:tracePt t="44868" x="5688013" y="2097088"/>
          <p14:tracePt t="44885" x="5657850" y="2097088"/>
          <p14:tracePt t="44894" x="5632450" y="2097088"/>
          <p14:tracePt t="44910" x="5576888" y="2097088"/>
          <p14:tracePt t="44926" x="5521325" y="2097088"/>
          <p14:tracePt t="44943" x="5432425" y="2097088"/>
          <p14:tracePt t="44959" x="5384800" y="2109788"/>
          <p14:tracePt t="44976" x="5372100" y="2122488"/>
          <p14:tracePt t="44993" x="5318125" y="2147888"/>
          <p14:tracePt t="44996" x="5308600" y="2160588"/>
          <p14:tracePt t="45010" x="5249863" y="2190750"/>
          <p14:tracePt t="45026" x="5214938" y="2220913"/>
          <p14:tracePt t="45029" x="5207000" y="2233613"/>
          <p14:tracePt t="45042" x="5194300" y="2241550"/>
          <p14:tracePt t="45046" x="5194300" y="2266950"/>
          <p14:tracePt t="45060" x="5164138" y="2327275"/>
          <p14:tracePt t="45078" x="5164138" y="2390775"/>
          <p14:tracePt t="45094" x="5164138" y="2446338"/>
          <p14:tracePt t="45109" x="5164138" y="2471738"/>
          <p14:tracePt t="45126" x="5164138" y="2497138"/>
          <p14:tracePt t="45143" x="5164138" y="2527300"/>
          <p14:tracePt t="45159" x="5173663" y="2540000"/>
          <p14:tracePt t="45236" x="5181600" y="2552700"/>
          <p14:tracePt t="45244" x="5194300" y="2560638"/>
          <p14:tracePt t="45259" x="5249863" y="2560638"/>
          <p14:tracePt t="45276" x="5270500" y="2586038"/>
          <p14:tracePt t="45300" x="5295900" y="2586038"/>
          <p14:tracePt t="45310" x="5326063" y="2586038"/>
          <p14:tracePt t="45327" x="5351463" y="2586038"/>
          <p14:tracePt t="45342" x="5381625" y="2586038"/>
          <p14:tracePt t="45412" x="5407025" y="2586038"/>
          <p14:tracePt t="45420" x="5419725" y="2586038"/>
          <p14:tracePt t="45429" x="5432425" y="2586038"/>
          <p14:tracePt t="45461" x="5457825" y="2565400"/>
          <p14:tracePt t="45484" x="5487988" y="2535238"/>
          <p14:tracePt t="45548" x="5500688" y="2535238"/>
          <p14:tracePt t="45813" x="5478463" y="2557463"/>
          <p14:tracePt t="45988" x="5478463" y="2570163"/>
          <p14:tracePt t="45996" x="5478463" y="2595563"/>
          <p14:tracePt t="46009" x="5478463" y="2641600"/>
          <p14:tracePt t="46012" x="5478463" y="2684463"/>
          <p14:tracePt t="46028" x="5478463" y="2795588"/>
          <p14:tracePt t="46043" x="5445125" y="2905125"/>
          <p14:tracePt t="46059" x="5445125" y="2960688"/>
          <p14:tracePt t="46076" x="5445125" y="3016250"/>
          <p14:tracePt t="46094" x="5414963" y="3046413"/>
          <p14:tracePt t="46109" x="5414963" y="3071813"/>
          <p14:tracePt t="46126" x="5402263" y="3084513"/>
          <p14:tracePt t="46261" x="5376863" y="3084513"/>
          <p14:tracePt t="46268" x="5351463" y="3084513"/>
          <p14:tracePt t="46373" x="5338763" y="3097213"/>
          <p14:tracePt t="46420" x="5376863" y="3109913"/>
          <p14:tracePt t="46428" x="5402263" y="3109913"/>
          <p14:tracePt t="46443" x="5513388" y="3109913"/>
          <p14:tracePt t="46460" x="5624513" y="3109913"/>
          <p14:tracePt t="46476" x="5678488" y="3109913"/>
          <p14:tracePt t="46605" x="5691188" y="3122613"/>
          <p14:tracePt t="46629" x="5691188" y="3148013"/>
          <p14:tracePt t="46636" x="5691188" y="3173413"/>
          <p14:tracePt t="46644" x="5645150" y="3224213"/>
          <p14:tracePt t="46658" x="5513388" y="3259138"/>
          <p14:tracePt t="46677" x="5237163" y="3302000"/>
          <p14:tracePt t="46693" x="5049838" y="3335338"/>
          <p14:tracePt t="46709" x="4921250" y="3335338"/>
          <p14:tracePt t="46726" x="4892675" y="3365500"/>
          <p14:tracePt t="46757" x="4879975" y="3378200"/>
          <p14:tracePt t="46796" x="4918075" y="3390900"/>
          <p14:tracePt t="46804" x="4981575" y="3390900"/>
          <p14:tracePt t="46812" x="5006975" y="3390900"/>
          <p14:tracePt t="46827" x="5100638" y="3390900"/>
          <p14:tracePt t="46843" x="5156200" y="3390900"/>
          <p14:tracePt t="46965" x="5130800" y="3390900"/>
          <p14:tracePt t="47148" x="5118100" y="3382963"/>
          <p14:tracePt t="47293" x="5105400" y="3373438"/>
          <p14:tracePt t="47300" x="5080000" y="3373438"/>
          <p14:tracePt t="47309" x="5053013" y="3373438"/>
          <p14:tracePt t="47326" x="4964113" y="3373438"/>
          <p14:tracePt t="47343" x="4733925" y="3330575"/>
          <p14:tracePt t="47360" x="4322763" y="3195638"/>
          <p14:tracePt t="47363" x="4029075" y="3097213"/>
          <p14:tracePt t="47376" x="3768725" y="3049588"/>
          <p14:tracePt t="47379" x="3509963" y="2952750"/>
          <p14:tracePt t="47393" x="3275013" y="2905125"/>
          <p14:tracePt t="47396" x="3100388" y="2863850"/>
          <p14:tracePt t="47409" x="2986088" y="2863850"/>
          <p14:tracePt t="47412" x="2955925" y="2863850"/>
          <p14:tracePt t="47426" x="2930525" y="2863850"/>
          <p14:tracePt t="47443" x="2905125" y="2863850"/>
          <p14:tracePt t="47476" x="2859088" y="2876550"/>
          <p14:tracePt t="47484" x="2828925" y="2905125"/>
          <p14:tracePt t="47500" x="2816225" y="2917825"/>
          <p14:tracePt t="47540" x="2786063" y="2943225"/>
          <p14:tracePt t="47565" x="2760663" y="2943225"/>
          <p14:tracePt t="47588" x="2730500" y="2943225"/>
          <p14:tracePt t="47612" x="2705100" y="2943225"/>
          <p14:tracePt t="47629" x="2679700" y="2943225"/>
          <p14:tracePt t="47644" x="2667000" y="2957513"/>
          <p14:tracePt t="47652" x="2654300" y="2970213"/>
          <p14:tracePt t="47668" x="2628900" y="2970213"/>
          <p14:tracePt t="47676" x="2616200" y="2982913"/>
          <p14:tracePt t="47692" x="2578100" y="3021013"/>
          <p14:tracePt t="47709" x="2484438" y="3049588"/>
          <p14:tracePt t="47725" x="2424113" y="3109913"/>
          <p14:tracePt t="47742" x="2309813" y="3160713"/>
          <p14:tracePt t="47758" x="2251075" y="3186113"/>
          <p14:tracePt t="47776" x="2190750" y="3216275"/>
          <p14:tracePt t="47779" x="2178050" y="3228975"/>
          <p14:tracePt t="47884" x="2165350" y="3241675"/>
          <p14:tracePt t="48540" x="2165350" y="3221038"/>
          <p14:tracePt t="48565" x="2165350" y="3190875"/>
          <p14:tracePt t="48572" x="2173288" y="3182938"/>
          <p14:tracePt t="48581" x="2185988" y="3170238"/>
          <p14:tracePt t="48592" x="2198688" y="3155950"/>
          <p14:tracePt t="48596" x="2211388" y="3143250"/>
          <p14:tracePt t="48609" x="2220913" y="3130550"/>
          <p14:tracePt t="48613" x="2263775" y="3117850"/>
          <p14:tracePt t="48627" x="2378075" y="3067050"/>
          <p14:tracePt t="48644" x="2517775" y="2998788"/>
          <p14:tracePt t="48659" x="2760663" y="2917825"/>
          <p14:tracePt t="48677" x="3100388" y="2917825"/>
          <p14:tracePt t="48695" x="3446463" y="2917825"/>
          <p14:tracePt t="48709" x="3786188" y="2917825"/>
          <p14:tracePt t="48726" x="4044950" y="2917825"/>
          <p14:tracePt t="48743" x="4203700" y="2947988"/>
          <p14:tracePt t="48759" x="4292600" y="2947988"/>
          <p14:tracePt t="48777" x="4394200" y="2978150"/>
          <p14:tracePt t="48780" x="4449763" y="2978150"/>
          <p14:tracePt t="48793" x="4513263" y="2978150"/>
          <p14:tracePt t="48796" x="4538663" y="2978150"/>
          <p14:tracePt t="48810" x="4606925" y="3011488"/>
          <p14:tracePt t="48813" x="4670425" y="3011488"/>
          <p14:tracePt t="48825" x="4733925" y="3011488"/>
          <p14:tracePt t="48828" x="4781550" y="3011488"/>
          <p14:tracePt t="48843" x="4908550" y="3011488"/>
          <p14:tracePt t="48860" x="5062538" y="3011488"/>
          <p14:tracePt t="48876" x="5189538" y="3011488"/>
          <p14:tracePt t="48894" x="5278438" y="3011488"/>
          <p14:tracePt t="48909" x="5334000" y="3011488"/>
          <p14:tracePt t="48927" x="5394325" y="2990850"/>
          <p14:tracePt t="48942" x="5437188" y="2973388"/>
          <p14:tracePt t="48959" x="5470525" y="2965450"/>
          <p14:tracePt t="48976" x="5495925" y="2965450"/>
          <p14:tracePt t="48979" x="5521325" y="2965450"/>
          <p14:tracePt t="48997" x="5551488" y="2965450"/>
          <p14:tracePt t="49020" x="5576888" y="2965450"/>
          <p14:tracePt t="49036" x="5602288" y="2965450"/>
          <p14:tracePt t="49044" x="5632450" y="2965450"/>
          <p14:tracePt t="49060" x="5657850" y="2965450"/>
          <p14:tracePt t="49076" x="5746750" y="2965450"/>
          <p14:tracePt t="49094" x="5781675" y="2990850"/>
          <p14:tracePt t="49109" x="5807075" y="2990850"/>
          <p14:tracePt t="49126" x="5837238" y="3021013"/>
          <p14:tracePt t="49148" x="5865813" y="3021013"/>
          <p14:tracePt t="49173" x="5891213" y="3021013"/>
          <p14:tracePt t="49181" x="5916613" y="3021013"/>
          <p14:tracePt t="49193" x="5946775" y="3021013"/>
          <p14:tracePt t="49196" x="5972175" y="3021013"/>
          <p14:tracePt t="49209" x="6035675" y="3021013"/>
          <p14:tracePt t="49212" x="6062663" y="3021013"/>
          <p14:tracePt t="49225" x="6126163" y="3021013"/>
          <p14:tracePt t="49227" x="6156325" y="3021013"/>
          <p14:tracePt t="49243" x="6181725" y="2998788"/>
          <p14:tracePt t="49260" x="6232525" y="2998788"/>
          <p14:tracePt t="49278" x="6296025" y="2998788"/>
          <p14:tracePt t="49293" x="6351588" y="2998788"/>
          <p14:tracePt t="49309" x="6407150" y="2998788"/>
          <p14:tracePt t="49326" x="6427788" y="3021013"/>
          <p14:tracePt t="49343" x="6457950" y="3046413"/>
          <p14:tracePt t="49359" x="6478588" y="3046413"/>
          <p14:tracePt t="49428" x="6491288" y="3059113"/>
          <p14:tracePt t="49452" x="6491288" y="3084513"/>
          <p14:tracePt t="49458" x="6491288" y="3114675"/>
          <p14:tracePt t="49476" x="6491288" y="3140075"/>
          <p14:tracePt t="49484" x="6491288" y="3165475"/>
          <p14:tracePt t="49494" x="6491288" y="3195638"/>
          <p14:tracePt t="49509" x="6491288" y="3221038"/>
          <p14:tracePt t="49533" x="6483350" y="3233738"/>
          <p14:tracePt t="49543" x="6470650" y="3246438"/>
          <p14:tracePt t="49559" x="6435725" y="3259138"/>
          <p14:tracePt t="49576" x="6407150" y="3259138"/>
          <p14:tracePt t="49579" x="6381750" y="3259138"/>
          <p14:tracePt t="49593" x="6351588" y="3259138"/>
          <p14:tracePt t="49596" x="6288088" y="3259138"/>
          <p14:tracePt t="49610" x="6219825" y="3292475"/>
          <p14:tracePt t="49613" x="6159500" y="3292475"/>
          <p14:tracePt t="49627" x="6065838" y="3292475"/>
          <p14:tracePt t="49643" x="6010275" y="3292475"/>
          <p14:tracePt t="49660" x="5984875" y="3292475"/>
          <p14:tracePt t="49677" x="5959475" y="3292475"/>
          <p14:tracePt t="49693" x="5903913" y="3292475"/>
          <p14:tracePt t="49709" x="5849938" y="3292475"/>
          <p14:tracePt t="49726" x="5759450" y="3292475"/>
          <p14:tracePt t="49743" x="5700713" y="3267075"/>
          <p14:tracePt t="49758" x="5675313" y="3241675"/>
          <p14:tracePt t="49776" x="5637213" y="3203575"/>
          <p14:tracePt t="49793" x="5607050" y="3178175"/>
          <p14:tracePt t="49809" x="5607050" y="3148013"/>
          <p14:tracePt t="49826" x="5607050" y="3122613"/>
          <p14:tracePt t="49842" x="5607050" y="3067050"/>
          <p14:tracePt t="49859" x="5619750" y="3021013"/>
          <p14:tracePt t="49876" x="5678488" y="2990850"/>
          <p14:tracePt t="49893" x="5746750" y="2978150"/>
          <p14:tracePt t="49909" x="5784850" y="2940050"/>
          <p14:tracePt t="49926" x="5840413" y="2884488"/>
          <p14:tracePt t="49943" x="5900738" y="2854325"/>
          <p14:tracePt t="49960" x="5994400" y="2790825"/>
          <p14:tracePt t="49976" x="6088063" y="2757488"/>
          <p14:tracePt t="49992" x="6116638" y="2722563"/>
          <p14:tracePt t="49996" x="6181725" y="2722563"/>
          <p14:tracePt t="50010" x="6194425" y="2714625"/>
          <p14:tracePt t="50013" x="6235700" y="2697163"/>
          <p14:tracePt t="50026" x="6262688" y="2697163"/>
          <p14:tracePt t="50030" x="6308725" y="2684463"/>
          <p14:tracePt t="50041" x="6321425" y="2671763"/>
          <p14:tracePt t="50044" x="6334125" y="2671763"/>
          <p14:tracePt t="50060" x="6372225" y="2671763"/>
          <p14:tracePt t="50076" x="6461125" y="2671763"/>
          <p14:tracePt t="50095" x="6491288" y="2671763"/>
          <p14:tracePt t="50109" x="6516688" y="2671763"/>
          <p14:tracePt t="50126" x="6546850" y="2671763"/>
          <p14:tracePt t="50143" x="6572250" y="2671763"/>
          <p14:tracePt t="50160" x="6597650" y="2671763"/>
          <p14:tracePt t="50176" x="6627813" y="2671763"/>
          <p14:tracePt t="50193" x="6657975" y="2697163"/>
          <p14:tracePt t="50196" x="6686550" y="2727325"/>
          <p14:tracePt t="50209" x="6700838" y="2740025"/>
          <p14:tracePt t="50212" x="6700838" y="2765425"/>
          <p14:tracePt t="50226" x="6700838" y="2790825"/>
          <p14:tracePt t="50229" x="6700838" y="2820988"/>
          <p14:tracePt t="50243" x="6734175" y="2952750"/>
          <p14:tracePt t="50259" x="6734175" y="3041650"/>
          <p14:tracePt t="50275" x="6734175" y="3130550"/>
          <p14:tracePt t="50293" x="6734175" y="3186113"/>
          <p14:tracePt t="50309" x="6734175" y="3241675"/>
          <p14:tracePt t="50327" x="6708775" y="3271838"/>
          <p14:tracePt t="50343" x="6670675" y="3284538"/>
          <p14:tracePt t="50359" x="6610350" y="3314700"/>
          <p14:tracePt t="50376" x="6496050" y="3365500"/>
          <p14:tracePt t="50379" x="6448425" y="3378200"/>
          <p14:tracePt t="50392" x="6381750" y="3411538"/>
          <p14:tracePt t="50395" x="6354763" y="3411538"/>
          <p14:tracePt t="50409" x="6291263" y="3411538"/>
          <p14:tracePt t="50412" x="6265863" y="3411538"/>
          <p14:tracePt t="50427" x="6210300" y="3411538"/>
          <p14:tracePt t="50444" x="6156325" y="3411538"/>
          <p14:tracePt t="50459" x="6129338" y="3411538"/>
          <p14:tracePt t="50476" x="6100763" y="3411538"/>
          <p14:tracePt t="50491" x="6075363" y="3411538"/>
          <p14:tracePt t="50509" x="5997575" y="3403600"/>
          <p14:tracePt t="50526" x="5972175" y="3343275"/>
          <p14:tracePt t="50542" x="5946775" y="3317875"/>
          <p14:tracePt t="50559" x="5946775" y="3292475"/>
          <p14:tracePt t="50577" x="5946775" y="3267075"/>
          <p14:tracePt t="50593" x="5946775" y="3203575"/>
          <p14:tracePt t="50610" x="5959475" y="3155950"/>
          <p14:tracePt t="50613" x="5984875" y="3155950"/>
          <p14:tracePt t="50626" x="6015038" y="3127375"/>
          <p14:tracePt t="50643" x="6078538" y="3127375"/>
          <p14:tracePt t="50660" x="6172200" y="3127375"/>
          <p14:tracePt t="50676" x="6270625" y="3097213"/>
          <p14:tracePt t="50693" x="6359525" y="3097213"/>
          <p14:tracePt t="50709" x="6453188" y="3063875"/>
          <p14:tracePt t="50726" x="6508750" y="3063875"/>
          <p14:tracePt t="50743" x="6635750" y="3063875"/>
          <p14:tracePt t="50759" x="6691313" y="3063875"/>
          <p14:tracePt t="50776" x="6716713" y="3063875"/>
          <p14:tracePt t="50779" x="6742113" y="3063875"/>
          <p14:tracePt t="50796" x="6772275" y="3063875"/>
          <p14:tracePt t="50810" x="6784975" y="3063875"/>
          <p14:tracePt t="50812" x="6792913" y="3063875"/>
          <p14:tracePt t="50829" x="6835775" y="3071813"/>
          <p14:tracePt t="50843" x="6835775" y="3101975"/>
          <p14:tracePt t="50860" x="6865938" y="3143250"/>
          <p14:tracePt t="50877" x="6865938" y="3155950"/>
          <p14:tracePt t="50893" x="6865938" y="3182938"/>
          <p14:tracePt t="50909" x="6865938" y="3208338"/>
          <p14:tracePt t="50927" x="6858000" y="3254375"/>
          <p14:tracePt t="50943" x="6827838" y="3254375"/>
          <p14:tracePt t="50959" x="6807200" y="3279775"/>
          <p14:tracePt t="50977" x="6780213" y="3279775"/>
          <p14:tracePt t="50980" x="6746875" y="3309938"/>
          <p14:tracePt t="50997" x="6721475" y="3309938"/>
          <p14:tracePt t="51010" x="6691313" y="3340100"/>
          <p14:tracePt t="51012" x="6645275" y="3355975"/>
          <p14:tracePt t="51026" x="6632575" y="3368675"/>
          <p14:tracePt t="51029" x="6607175" y="3395663"/>
          <p14:tracePt t="51043" x="6546850" y="3421063"/>
          <p14:tracePt t="51059" x="6508750" y="3462338"/>
          <p14:tracePt t="51076" x="6496050" y="3475038"/>
          <p14:tracePt t="51094" x="6465888" y="3502025"/>
          <p14:tracePt t="51109" x="6440488" y="3502025"/>
          <p14:tracePt t="51133" x="6415088" y="3502025"/>
          <p14:tracePt t="51148" x="6384925" y="3502025"/>
          <p14:tracePt t="51159" x="6359525" y="3502025"/>
          <p14:tracePt t="51176" x="6303963" y="3502025"/>
          <p14:tracePt t="51179" x="6278563" y="3502025"/>
          <p14:tracePt t="51192" x="6248400" y="3502025"/>
          <p14:tracePt t="51209" x="6223000" y="3502025"/>
          <p14:tracePt t="51500" x="6210300" y="3492500"/>
          <p14:tracePt t="51507" x="6210300" y="3467100"/>
          <p14:tracePt t="51524" x="6181725" y="3436938"/>
          <p14:tracePt t="51540" x="6181725" y="3411538"/>
          <p14:tracePt t="51549" x="6151563" y="3378200"/>
          <p14:tracePt t="51564" x="6121400" y="3348038"/>
          <p14:tracePt t="51580" x="6121400" y="3322638"/>
          <p14:tracePt t="51592" x="6121400" y="3297238"/>
          <p14:tracePt t="51596" x="6108700" y="3284538"/>
          <p14:tracePt t="51693" x="6065838" y="3267075"/>
          <p14:tracePt t="51700" x="6065838" y="3241675"/>
          <p14:tracePt t="51716" x="6065838" y="3216275"/>
          <p14:tracePt t="51726" x="6065838" y="3186113"/>
          <p14:tracePt t="51743" x="6035675" y="3155950"/>
          <p14:tracePt t="51759" x="6035675" y="3130550"/>
          <p14:tracePt t="51776" x="6035675" y="3101975"/>
          <p14:tracePt t="51876" x="6045200" y="3089275"/>
          <p14:tracePt t="51884" x="6070600" y="3063875"/>
          <p14:tracePt t="51908" x="6096000" y="3063875"/>
          <p14:tracePt t="51916" x="6108700" y="3049588"/>
          <p14:tracePt t="51932" x="6121400" y="3036888"/>
          <p14:tracePt t="51948" x="6151563" y="3011488"/>
          <p14:tracePt t="51981" x="6176963" y="3011488"/>
          <p14:tracePt t="51988" x="6240463" y="3011488"/>
          <p14:tracePt t="51997" x="6265863" y="3011488"/>
          <p14:tracePt t="52009" x="6296025" y="3011488"/>
          <p14:tracePt t="52012" x="6321425" y="3011488"/>
          <p14:tracePt t="52026" x="6351588" y="3011488"/>
          <p14:tracePt t="52029" x="6410325" y="3011488"/>
          <p14:tracePt t="52043" x="6465888" y="3011488"/>
          <p14:tracePt t="52060" x="6521450" y="3011488"/>
          <p14:tracePt t="52828" x="6500813" y="3011488"/>
          <p14:tracePt t="52836" x="6470650" y="3011488"/>
          <p14:tracePt t="52981" x="6445250" y="3011488"/>
          <p14:tracePt t="52997" x="6415088" y="3011488"/>
          <p14:tracePt t="53020" x="6389688" y="3011488"/>
          <p14:tracePt t="53165" x="6364288" y="3011488"/>
          <p14:tracePt t="53172" x="6334125" y="3011488"/>
          <p14:tracePt t="53517" x="6321425" y="2998788"/>
          <p14:tracePt t="53597" x="6334125" y="2957513"/>
          <p14:tracePt t="53620" x="6359525" y="2957513"/>
          <p14:tracePt t="53628" x="6372225" y="2947988"/>
          <p14:tracePt t="53644" x="6384925" y="2935288"/>
          <p14:tracePt t="53652" x="6397625" y="2922588"/>
          <p14:tracePt t="53661" x="6407150" y="2909888"/>
          <p14:tracePt t="53676" x="6435725" y="2884488"/>
          <p14:tracePt t="53694" x="6461125" y="2884488"/>
          <p14:tracePt t="53716" x="6491288" y="2851150"/>
          <p14:tracePt t="53756" x="6521450" y="2851150"/>
          <p14:tracePt t="53772" x="6546850" y="2851150"/>
          <p14:tracePt t="53788" x="6559550" y="2851150"/>
          <p14:tracePt t="53797" x="6584950" y="2851150"/>
          <p14:tracePt t="53809" x="6597650" y="2851150"/>
          <p14:tracePt t="53825" x="6623050" y="2851150"/>
          <p14:tracePt t="53900" x="6648450" y="2851150"/>
          <p14:tracePt t="53917" x="6678613" y="2879725"/>
          <p14:tracePt t="53924" x="6729413" y="2909888"/>
          <p14:tracePt t="53933" x="6742113" y="2909888"/>
          <p14:tracePt t="53942" x="6767513" y="2935288"/>
          <p14:tracePt t="53959" x="6840538" y="2952750"/>
          <p14:tracePt t="53976" x="6865938" y="2978150"/>
          <p14:tracePt t="53979" x="6891338" y="3003550"/>
          <p14:tracePt t="53992" x="6926263" y="3049588"/>
          <p14:tracePt t="54008" x="6967538" y="3079750"/>
          <p14:tracePt t="54012" x="6977063" y="3092450"/>
          <p14:tracePt t="54026" x="7005638" y="3117850"/>
          <p14:tracePt t="54030" x="7035800" y="3165475"/>
          <p14:tracePt t="54053" x="7035800" y="3178175"/>
          <p14:tracePt t="54068" x="7048500" y="3190875"/>
          <p14:tracePt t="54076" x="7061200" y="3203575"/>
          <p14:tracePt t="54108" x="7061200" y="3228975"/>
          <p14:tracePt t="54116" x="7061200" y="3254375"/>
          <p14:tracePt t="54132" x="7096125" y="3322638"/>
          <p14:tracePt t="54143" x="7096125" y="3386138"/>
          <p14:tracePt t="54159" x="7124700" y="3462338"/>
          <p14:tracePt t="54176" x="7159625" y="3573463"/>
          <p14:tracePt t="54179" x="7177088" y="3621088"/>
          <p14:tracePt t="54192" x="7189788" y="3633788"/>
          <p14:tracePt t="54196" x="7189788" y="3659188"/>
          <p14:tracePt t="54209" x="7189788" y="3687763"/>
          <p14:tracePt t="54212" x="7189788" y="3714750"/>
          <p14:tracePt t="54268" x="7189788" y="3743325"/>
          <p14:tracePt t="54284" x="7189788" y="3768725"/>
          <p14:tracePt t="54300" x="7189788" y="3794125"/>
          <p14:tracePt t="54308" x="7189788" y="3824288"/>
          <p14:tracePt t="54326" x="7189788" y="3879850"/>
          <p14:tracePt t="54342" x="7189788" y="3930650"/>
          <p14:tracePt t="54359" x="7189788" y="3986213"/>
          <p14:tracePt t="54376" x="7189788" y="4075113"/>
          <p14:tracePt t="54379" x="7189788" y="4105275"/>
          <p14:tracePt t="54393" x="7189788" y="4130675"/>
          <p14:tracePt t="54396" x="7189788" y="4160838"/>
          <p14:tracePt t="54413" x="7189788" y="4186238"/>
          <p14:tracePt t="54426" x="7189788" y="4211638"/>
          <p14:tracePt t="54443" x="7189788" y="4275138"/>
          <p14:tracePt t="54459" x="7189788" y="4330700"/>
          <p14:tracePt t="54476" x="7159625" y="4424363"/>
          <p14:tracePt t="54492" x="7159625" y="4497388"/>
          <p14:tracePt t="54508" x="7159625" y="4568825"/>
          <p14:tracePt t="54525" x="7159625" y="4697413"/>
          <p14:tracePt t="54541" x="7159625" y="4791075"/>
          <p14:tracePt t="54559" x="7159625" y="4879975"/>
          <p14:tracePt t="54575" x="7159625" y="4935538"/>
          <p14:tracePt t="54592" x="7167563" y="4973638"/>
          <p14:tracePt t="54820" x="7180263" y="4986338"/>
          <p14:tracePt t="54836" x="7180263" y="5011738"/>
          <p14:tracePt t="54852" x="7180263" y="5037138"/>
          <p14:tracePt t="54860" x="7180263" y="5067300"/>
          <p14:tracePt t="54876" x="7159625" y="5087938"/>
          <p14:tracePt t="54893" x="7134225" y="5143500"/>
          <p14:tracePt t="54909" x="7073900" y="5203825"/>
          <p14:tracePt t="54925" x="7073900" y="5257800"/>
          <p14:tracePt t="54942" x="7040563" y="5300663"/>
          <p14:tracePt t="54959" x="6997700" y="5360988"/>
          <p14:tracePt t="54988" x="6985000" y="5368925"/>
          <p14:tracePt t="55004" x="6977063" y="5381625"/>
          <p14:tracePt t="55020" x="6951663" y="5381625"/>
          <p14:tracePt t="55036" x="6921500" y="5381625"/>
          <p14:tracePt t="55044" x="6908800" y="5394325"/>
          <p14:tracePt t="55059" x="6896100" y="5407025"/>
          <p14:tracePt t="55075" x="6845300" y="5432425"/>
          <p14:tracePt t="55094" x="6784975" y="5462588"/>
          <p14:tracePt t="55108" x="6729413" y="5487988"/>
          <p14:tracePt t="55125" x="6635750" y="5551488"/>
          <p14:tracePt t="55143" x="6577013" y="5581650"/>
          <p14:tracePt t="55159" x="6483350" y="5614988"/>
          <p14:tracePt t="55176" x="6384925" y="5649913"/>
          <p14:tracePt t="55179" x="6359525" y="5649913"/>
          <p14:tracePt t="55193" x="6291263" y="5683250"/>
          <p14:tracePt t="55196" x="6278563" y="5683250"/>
          <p14:tracePt t="55208" x="6240463" y="5683250"/>
          <p14:tracePt t="55211" x="6210300" y="5683250"/>
          <p14:tracePt t="55226" x="6184900" y="5683250"/>
          <p14:tracePt t="55229" x="6156325" y="5683250"/>
          <p14:tracePt t="55242" x="6108700" y="5700713"/>
          <p14:tracePt t="55245" x="6100763" y="5713413"/>
          <p14:tracePt t="55259" x="6045200" y="5713413"/>
          <p14:tracePt t="55276" x="5934075" y="5726113"/>
          <p14:tracePt t="55292" x="5819775" y="5776913"/>
          <p14:tracePt t="55308" x="5688013" y="5811838"/>
          <p14:tracePt t="55326" x="5594350" y="5811838"/>
          <p14:tracePt t="55343" x="5521325" y="5842000"/>
          <p14:tracePt t="55359" x="5483225" y="5842000"/>
          <p14:tracePt t="55397" x="5453063" y="5842000"/>
          <p14:tracePt t="55403" x="5384800" y="5811838"/>
          <p14:tracePt t="55413" x="5295900" y="5794375"/>
          <p14:tracePt t="55426" x="5224463" y="5761038"/>
          <p14:tracePt t="55428" x="5126038" y="5700713"/>
          <p14:tracePt t="55443" x="4819650" y="5568950"/>
          <p14:tracePt t="55459" x="4629150" y="5492750"/>
          <p14:tracePt t="55476" x="4475163" y="5424488"/>
          <p14:tracePt t="55494" x="4376738" y="5360988"/>
          <p14:tracePt t="55509" x="4335463" y="5318125"/>
          <p14:tracePt t="55525" x="4310063" y="5224463"/>
          <p14:tracePt t="55543" x="4275138" y="5130800"/>
          <p14:tracePt t="55558" x="4275138" y="5041900"/>
          <p14:tracePt t="55576" x="4275138" y="4913313"/>
          <p14:tracePt t="55592" x="4241800" y="4781550"/>
          <p14:tracePt t="55595" x="4241800" y="4667250"/>
          <p14:tracePt t="55608" x="4241800" y="4603750"/>
          <p14:tracePt t="55626" x="4206875" y="4467225"/>
          <p14:tracePt t="55628" x="4206875" y="4403725"/>
          <p14:tracePt t="55643" x="4206875" y="4313238"/>
          <p14:tracePt t="55659" x="4206875" y="4219575"/>
          <p14:tracePt t="55676" x="4206875" y="4168775"/>
          <p14:tracePt t="55691" x="4206875" y="4113213"/>
          <p14:tracePt t="55709" x="4237038" y="4016375"/>
          <p14:tracePt t="55725" x="4300538" y="3922713"/>
          <p14:tracePt t="55742" x="4300538" y="3786188"/>
          <p14:tracePt t="55758" x="4368800" y="3646488"/>
          <p14:tracePt t="55776" x="4402138" y="3514725"/>
          <p14:tracePt t="55779" x="4441825" y="3446463"/>
          <p14:tracePt t="55792" x="4441825" y="3398838"/>
          <p14:tracePt t="55795" x="4475163" y="3309938"/>
          <p14:tracePt t="55809" x="4475163" y="3284538"/>
          <p14:tracePt t="55811" x="4508500" y="3216275"/>
          <p14:tracePt t="55825" x="4525963" y="3170238"/>
          <p14:tracePt t="55827" x="4538663" y="3122613"/>
          <p14:tracePt t="55842" x="4568825" y="3092450"/>
          <p14:tracePt t="55846" x="4602163" y="3063875"/>
          <p14:tracePt t="55859" x="4614863" y="2986088"/>
          <p14:tracePt t="55876" x="4657725" y="2943225"/>
          <p14:tracePt t="55892" x="4718050" y="2889250"/>
          <p14:tracePt t="55910" x="4776788" y="2824163"/>
          <p14:tracePt t="55926" x="4837113" y="2765425"/>
          <p14:tracePt t="55942" x="4918075" y="2689225"/>
          <p14:tracePt t="55958" x="4964113" y="2671763"/>
          <p14:tracePt t="55976" x="5037138" y="2598738"/>
          <p14:tracePt t="55979" x="5067300" y="2570163"/>
          <p14:tracePt t="55992" x="5095875" y="2540000"/>
          <p14:tracePt t="56009" x="5108575" y="2527300"/>
          <p14:tracePt t="56011" x="5121275" y="2514600"/>
          <p14:tracePt t="56029" x="5130800" y="2501900"/>
          <p14:tracePt t="56043" x="5156200" y="2501900"/>
          <p14:tracePt t="56059" x="5181600" y="2501900"/>
          <p14:tracePt t="56076" x="5211763" y="2501900"/>
          <p14:tracePt t="56093" x="5237163" y="2501900"/>
          <p14:tracePt t="56109" x="5262563" y="2501900"/>
          <p14:tracePt t="56126" x="5292725" y="2501900"/>
          <p14:tracePt t="56142" x="5330825" y="2501900"/>
          <p14:tracePt t="56158" x="5343525" y="2501900"/>
          <p14:tracePt t="56176" x="5368925" y="2501900"/>
          <p14:tracePt t="56197" x="5394325" y="2501900"/>
          <p14:tracePt t="56220" x="5457825" y="2501900"/>
          <p14:tracePt t="56228" x="5487988" y="2501900"/>
          <p14:tracePt t="56245" x="5597525" y="2535238"/>
          <p14:tracePt t="56259" x="5695950" y="2598738"/>
          <p14:tracePt t="56276" x="5815013" y="2651125"/>
          <p14:tracePt t="56292" x="5891213" y="2697163"/>
          <p14:tracePt t="56309" x="5951538" y="2757488"/>
          <p14:tracePt t="56325" x="6027738" y="2836863"/>
          <p14:tracePt t="56341" x="6075363" y="2914650"/>
          <p14:tracePt t="56359" x="6138863" y="3008313"/>
          <p14:tracePt t="56376" x="6184900" y="3084513"/>
          <p14:tracePt t="56392" x="6253163" y="3224213"/>
          <p14:tracePt t="56395" x="6253163" y="3289300"/>
          <p14:tracePt t="56409" x="6288088" y="3335338"/>
          <p14:tracePt t="56411" x="6303963" y="3398838"/>
          <p14:tracePt t="56425" x="6338888" y="3471863"/>
          <p14:tracePt t="56428" x="6354763" y="3517900"/>
          <p14:tracePt t="56443" x="6389688" y="3702050"/>
          <p14:tracePt t="56459" x="6457950" y="3841750"/>
          <p14:tracePt t="56476" x="6457950" y="3930650"/>
          <p14:tracePt t="56493" x="6488113" y="4024313"/>
          <p14:tracePt t="56509" x="6488113" y="4079875"/>
          <p14:tracePt t="56526" x="6488113" y="4143375"/>
          <p14:tracePt t="56543" x="6488113" y="4198938"/>
          <p14:tracePt t="56559" x="6488113" y="4287838"/>
          <p14:tracePt t="56575" x="6488113" y="4378325"/>
          <p14:tracePt t="56592" x="6488113" y="4505325"/>
          <p14:tracePt t="56609" x="6488113" y="4632325"/>
          <p14:tracePt t="56612" x="6488113" y="4697413"/>
          <p14:tracePt t="56625" x="6488113" y="4760913"/>
          <p14:tracePt t="56628" x="6488113" y="4824413"/>
          <p14:tracePt t="56642" x="6488113" y="4887913"/>
          <p14:tracePt t="56645" x="6488113" y="4951413"/>
          <p14:tracePt t="56660" x="6457950" y="5045075"/>
          <p14:tracePt t="56675" x="6415088" y="5126038"/>
          <p14:tracePt t="56692" x="6372225" y="5164138"/>
          <p14:tracePt t="56708" x="6321425" y="5189538"/>
          <p14:tracePt t="56725" x="6245225" y="5237163"/>
          <p14:tracePt t="56743" x="6108700" y="5267325"/>
          <p14:tracePt t="56759" x="5903913" y="5305425"/>
          <p14:tracePt t="56776" x="5675313" y="5305425"/>
          <p14:tracePt t="56779" x="5576888" y="5348288"/>
          <p14:tracePt t="56792" x="5462588" y="5348288"/>
          <p14:tracePt t="56795" x="5399088" y="5348288"/>
          <p14:tracePt t="56808" x="5292725" y="5348288"/>
          <p14:tracePt t="56812" x="5176838" y="5348288"/>
          <p14:tracePt t="56825" x="5113338" y="5348288"/>
          <p14:tracePt t="56828" x="5049838" y="5348288"/>
          <p14:tracePt t="56843" x="4921250" y="5348288"/>
          <p14:tracePt t="56859" x="4811713" y="5335588"/>
          <p14:tracePt t="56876" x="4730750" y="5254625"/>
          <p14:tracePt t="56892" x="4670425" y="5194300"/>
          <p14:tracePt t="56908" x="4576763" y="5037138"/>
          <p14:tracePt t="56925" x="4467225" y="4849813"/>
          <p14:tracePt t="56942" x="4381500" y="4606925"/>
          <p14:tracePt t="56959" x="4343400" y="4394200"/>
          <p14:tracePt t="56976" x="4305300" y="4211638"/>
          <p14:tracePt t="56980" x="4305300" y="4122738"/>
          <p14:tracePt t="56992" x="4305300" y="4037013"/>
          <p14:tracePt t="56995" x="4305300" y="3948113"/>
          <p14:tracePt t="57009" x="4305300" y="3884613"/>
          <p14:tracePt t="57012" x="4305300" y="3821113"/>
          <p14:tracePt t="57026" x="4305300" y="3756025"/>
          <p14:tracePt t="57029" x="4335463" y="3687763"/>
          <p14:tracePt t="57042" x="4364038" y="3659188"/>
          <p14:tracePt t="57045" x="4419600" y="3568700"/>
          <p14:tracePt t="57059" x="4513263" y="3398838"/>
          <p14:tracePt t="57077" x="4632325" y="3198813"/>
          <p14:tracePt t="57093" x="4768850" y="3021013"/>
          <p14:tracePt t="57108" x="4883150" y="2876550"/>
          <p14:tracePt t="57125" x="5062538" y="2692400"/>
          <p14:tracePt t="57143" x="5121275" y="2633663"/>
          <p14:tracePt t="57158" x="5202238" y="2552700"/>
          <p14:tracePt t="57176" x="5305425" y="2489200"/>
          <p14:tracePt t="57192" x="5381625" y="2459038"/>
          <p14:tracePt t="57195" x="5427663" y="2428875"/>
          <p14:tracePt t="57208" x="5453063" y="2428875"/>
          <p14:tracePt t="57211" x="5483225" y="2428875"/>
          <p14:tracePt t="57226" x="5508625" y="2428875"/>
          <p14:tracePt t="57229" x="5538788" y="2398713"/>
          <p14:tracePt t="57243" x="5594350" y="2398713"/>
          <p14:tracePt t="57259" x="5649913" y="2398713"/>
          <p14:tracePt t="57275" x="5700713" y="2398713"/>
          <p14:tracePt t="57293" x="5730875" y="2398713"/>
          <p14:tracePt t="57323" x="5756275" y="2398713"/>
          <p14:tracePt t="57333" x="5784850" y="2398713"/>
          <p14:tracePt t="57342" x="5849938" y="2398713"/>
          <p14:tracePt t="57358" x="5946775" y="2463800"/>
          <p14:tracePt t="57376" x="6138863" y="2722563"/>
          <p14:tracePt t="57379" x="6184900" y="2871788"/>
          <p14:tracePt t="57393" x="6248400" y="3024188"/>
          <p14:tracePt t="57396" x="6308725" y="3122613"/>
          <p14:tracePt t="57409" x="6346825" y="3246438"/>
          <p14:tracePt t="57412" x="6389688" y="3395663"/>
          <p14:tracePt t="57426" x="6389688" y="3484563"/>
          <p14:tracePt t="57429" x="6389688" y="3654425"/>
          <p14:tracePt t="57443" x="6427788" y="3841750"/>
          <p14:tracePt t="57459" x="6427788" y="3981450"/>
          <p14:tracePt t="57476" x="6394450" y="4211638"/>
          <p14:tracePt t="57494" x="6364288" y="4305300"/>
          <p14:tracePt t="57510" x="6364288" y="4411663"/>
          <p14:tracePt t="57525" x="6364288" y="4522788"/>
          <p14:tracePt t="57543" x="6415088" y="4675188"/>
          <p14:tracePt t="57559" x="6619875" y="4841875"/>
          <p14:tracePt t="57576" x="6921500" y="4968875"/>
          <p14:tracePt t="57592" x="7359650" y="5083175"/>
          <p14:tracePt t="57608" x="7648575" y="5105400"/>
          <p14:tracePt t="57611" x="7734300" y="5105400"/>
          <p14:tracePt t="57626" x="7848600" y="5105400"/>
          <p14:tracePt t="57629" x="7878763" y="5105400"/>
          <p14:tracePt t="57661" x="7891463" y="5100638"/>
          <p14:tracePt t="57668" x="7891463" y="5075238"/>
          <p14:tracePt t="57684" x="7861300" y="5041900"/>
          <p14:tracePt t="57693" x="7853363" y="5032375"/>
          <p14:tracePt t="57710" x="7823200" y="5003800"/>
          <p14:tracePt t="57726" x="7767638" y="5003800"/>
          <p14:tracePt t="57742" x="7597775" y="5003800"/>
          <p14:tracePt t="57758" x="7423150" y="5003800"/>
          <p14:tracePt t="57775" x="7210425" y="5037138"/>
          <p14:tracePt t="57779" x="7112000" y="5075238"/>
          <p14:tracePt t="57792" x="6934200" y="5164138"/>
          <p14:tracePt t="57809" x="6623050" y="5343525"/>
          <p14:tracePt t="57812" x="6496050" y="5429250"/>
          <p14:tracePt t="57826" x="6369050" y="5513388"/>
          <p14:tracePt t="57830" x="6245225" y="5556250"/>
          <p14:tracePt t="57843" x="6103938" y="5624513"/>
          <p14:tracePt t="57858" x="6075363" y="5654675"/>
          <p14:tracePt t="57956" x="6062663" y="5667375"/>
          <p14:tracePt t="57964" x="6053138" y="5680075"/>
          <p14:tracePt t="57980" x="6040438" y="5692775"/>
          <p14:tracePt t="57992" x="6027738" y="5705475"/>
          <p14:tracePt t="58009" x="6002338" y="5705475"/>
          <p14:tracePt t="58012" x="5972175" y="5705475"/>
          <p14:tracePt t="58025" x="5913438" y="5705475"/>
          <p14:tracePt t="58028" x="5883275" y="5705475"/>
          <p14:tracePt t="58041" x="5857875" y="5705475"/>
          <p14:tracePt t="58044" x="5827713" y="5705475"/>
          <p14:tracePt t="58059" x="5764213" y="5705475"/>
          <p14:tracePt t="58075" x="5670550" y="5675313"/>
          <p14:tracePt t="58092" x="5611813" y="5645150"/>
          <p14:tracePt t="58108" x="5521325" y="5645150"/>
          <p14:tracePt t="58125" x="5432425" y="5645150"/>
          <p14:tracePt t="58142" x="5338763" y="5645150"/>
          <p14:tracePt t="58158" x="5287963" y="5645150"/>
          <p14:tracePt t="58176" x="5232400" y="5645150"/>
          <p14:tracePt t="58193" x="5186363" y="5654675"/>
          <p14:tracePt t="58285" x="5186363" y="5683250"/>
          <p14:tracePt t="58316" x="5194300" y="5695950"/>
          <p14:tracePt t="58324" x="5219700" y="5695950"/>
          <p14:tracePt t="58332" x="5249863" y="5726113"/>
          <p14:tracePt t="58342" x="5313363" y="5726113"/>
          <p14:tracePt t="58358" x="5338763" y="5726113"/>
          <p14:tracePt t="58376" x="5368925" y="5726113"/>
          <p14:tracePt t="58452" x="5376863" y="5718175"/>
          <p14:tracePt t="58468" x="5372100" y="5705475"/>
          <p14:tracePt t="58475" x="5346700" y="5705475"/>
          <p14:tracePt t="58492" x="5292725" y="5705475"/>
          <p14:tracePt t="58508" x="5237163" y="5705475"/>
          <p14:tracePt t="58526" x="5211763" y="5705475"/>
          <p14:tracePt t="58621" x="5270500" y="5705475"/>
          <p14:tracePt t="58627" x="5330825" y="5705475"/>
          <p14:tracePt t="58642" x="5359400" y="5705475"/>
          <p14:tracePt t="58644" x="5470525" y="5667375"/>
          <p14:tracePt t="58660" x="5530850" y="5637213"/>
          <p14:tracePt t="58676" x="5556250" y="5637213"/>
          <p14:tracePt t="58692" x="5568950" y="5624513"/>
          <p14:tracePt t="58748" x="5559425" y="5611813"/>
          <p14:tracePt t="58884" x="5581650" y="5611813"/>
          <p14:tracePt t="58893" x="5611813" y="5611813"/>
          <p14:tracePt t="58909" x="5637213" y="5611813"/>
          <p14:tracePt t="58925" x="5662613" y="5611813"/>
          <p14:tracePt t="58956" x="5688013" y="5611813"/>
          <p14:tracePt t="58965" x="5713413" y="5611813"/>
          <p14:tracePt t="58975" x="5738813" y="5611813"/>
          <p14:tracePt t="58992" x="5878513" y="5680075"/>
          <p14:tracePt t="58995" x="6053138" y="5721350"/>
          <p14:tracePt t="59008" x="6207125" y="5786438"/>
          <p14:tracePt t="59012" x="6384925" y="5854700"/>
          <p14:tracePt t="59025" x="6589713" y="5900738"/>
          <p14:tracePt t="59028" x="6792913" y="5969000"/>
          <p14:tracePt t="59042" x="7002463" y="6037263"/>
          <p14:tracePt t="59045" x="7177088" y="6080125"/>
          <p14:tracePt t="59060" x="7392988" y="6138863"/>
          <p14:tracePt t="59076" x="7427913" y="6151563"/>
          <p14:tracePt t="59133" x="7458075" y="6151563"/>
          <p14:tracePt t="59149" x="7483475" y="6151563"/>
          <p14:tracePt t="59155" x="7512050" y="6151563"/>
          <p14:tracePt t="59172" x="7537450" y="6151563"/>
          <p14:tracePt t="59180" x="7585075" y="6138863"/>
          <p14:tracePt t="59197" x="7615238" y="6108700"/>
          <p14:tracePt t="59213" x="7643813" y="6080125"/>
          <p14:tracePt t="59229" x="7673975" y="6049963"/>
          <p14:tracePt t="59340" x="7673975" y="6024563"/>
          <p14:tracePt t="59356" x="7673975" y="5994400"/>
          <p14:tracePt t="59373" x="7673975" y="5969000"/>
          <p14:tracePt t="59437" x="7669213" y="5956300"/>
          <p14:tracePt t="59443" x="7640638" y="5956300"/>
          <p14:tracePt t="59459" x="7589838" y="5956300"/>
          <p14:tracePt t="59476" x="7461250" y="5956300"/>
          <p14:tracePt t="59492" x="7286625" y="5956300"/>
          <p14:tracePt t="59508" x="7065963" y="5956300"/>
          <p14:tracePt t="59525" x="6780213" y="5956300"/>
          <p14:tracePt t="59542" x="6496050" y="5956300"/>
          <p14:tracePt t="59559" x="6202363" y="5913438"/>
          <p14:tracePt t="59576" x="5984875" y="5854700"/>
          <p14:tracePt t="59579" x="5895975" y="5832475"/>
          <p14:tracePt t="59592" x="5781675" y="5832475"/>
          <p14:tracePt t="59595" x="5662613" y="5832475"/>
          <p14:tracePt t="59609" x="5594350" y="5799138"/>
          <p14:tracePt t="59611" x="5530850" y="5799138"/>
          <p14:tracePt t="59625" x="5424488" y="5799138"/>
          <p14:tracePt t="59628" x="5359400" y="5799138"/>
          <p14:tracePt t="59642" x="5295900" y="5799138"/>
          <p14:tracePt t="59645" x="5265738" y="5799138"/>
          <p14:tracePt t="59658" x="5202238" y="5799138"/>
          <p14:tracePt t="59662" x="5176838" y="5799138"/>
          <p14:tracePt t="59675" x="5121275" y="5799138"/>
          <p14:tracePt t="59692" x="5067300" y="5799138"/>
          <p14:tracePt t="59710" x="4973638" y="5764213"/>
          <p14:tracePt t="59725" x="4840288" y="5730875"/>
          <p14:tracePt t="59741" x="4721225" y="5667375"/>
          <p14:tracePt t="59758" x="4606925" y="5599113"/>
          <p14:tracePt t="59775" x="4551363" y="5568950"/>
          <p14:tracePt t="59793" x="4437063" y="5522913"/>
          <p14:tracePt t="59808" x="4424363" y="5508625"/>
          <p14:tracePt t="59811" x="4398963" y="5480050"/>
          <p14:tracePt t="59825" x="4386263" y="5470525"/>
          <p14:tracePt t="59828" x="4373563" y="5457825"/>
          <p14:tracePt t="59868" x="4360863" y="5445125"/>
          <p14:tracePt t="59884" x="4360863" y="5419725"/>
          <p14:tracePt t="59893" x="4360863" y="5389563"/>
          <p14:tracePt t="59900" x="4360863" y="5330825"/>
          <p14:tracePt t="59909" x="4360863" y="5300663"/>
          <p14:tracePt t="59925" x="4325938" y="5168900"/>
          <p14:tracePt t="59942" x="4325938" y="5080000"/>
          <p14:tracePt t="59959" x="4325938" y="4951413"/>
          <p14:tracePt t="59975" x="4325938" y="4824413"/>
          <p14:tracePt t="59992" x="4368800" y="4713288"/>
          <p14:tracePt t="60008" x="4416425" y="4632325"/>
          <p14:tracePt t="60011" x="4445000" y="4603750"/>
          <p14:tracePt t="60026" x="4518025" y="4530725"/>
          <p14:tracePt t="60043" x="4614863" y="4467225"/>
          <p14:tracePt t="60058" x="4629150" y="4454525"/>
          <p14:tracePt t="60061" x="4721225" y="4454525"/>
          <p14:tracePt t="60078" x="4814888" y="4424363"/>
          <p14:tracePt t="60093" x="5037138" y="4424363"/>
          <p14:tracePt t="60108" x="5326063" y="4424363"/>
          <p14:tracePt t="60125" x="5691188" y="4424363"/>
          <p14:tracePt t="60142" x="6007100" y="4424363"/>
          <p14:tracePt t="60159" x="6291263" y="4424363"/>
          <p14:tracePt t="60176" x="6551613" y="4424363"/>
          <p14:tracePt t="60179" x="6615113" y="4424363"/>
          <p14:tracePt t="60192" x="6700838" y="4424363"/>
          <p14:tracePt t="60196" x="6764338" y="4424363"/>
          <p14:tracePt t="60208" x="6827838" y="4424363"/>
          <p14:tracePt t="60211" x="6891338" y="4424363"/>
          <p14:tracePt t="60226" x="6954838" y="4424363"/>
          <p14:tracePt t="60229" x="6980238" y="4424363"/>
          <p14:tracePt t="60241" x="7045325" y="4424363"/>
          <p14:tracePt t="60244" x="7073900" y="4424363"/>
          <p14:tracePt t="60259" x="7205663" y="4454525"/>
          <p14:tracePt t="60276" x="7385050" y="4487863"/>
          <p14:tracePt t="60292" x="7512050" y="4487863"/>
          <p14:tracePt t="60308" x="7602538" y="4487863"/>
          <p14:tracePt t="60326" x="7648575" y="4505325"/>
          <p14:tracePt t="60342" x="7661275" y="4518025"/>
          <p14:tracePt t="60412" x="7673975" y="4530725"/>
          <p14:tracePt t="60420" x="7699375" y="4556125"/>
          <p14:tracePt t="60428" x="7699375" y="4619625"/>
          <p14:tracePt t="60443" x="7775575" y="4799013"/>
          <p14:tracePt t="60459" x="7775575" y="4926013"/>
          <p14:tracePt t="60475" x="7775575" y="5054600"/>
          <p14:tracePt t="60492" x="7775575" y="5143500"/>
          <p14:tracePt t="60509" x="7775575" y="5237163"/>
          <p14:tracePt t="60525" x="7750175" y="5267325"/>
          <p14:tracePt t="60543" x="7721600" y="5295900"/>
          <p14:tracePt t="60558" x="7678738" y="5338763"/>
          <p14:tracePt t="60575" x="7623175" y="5364163"/>
          <p14:tracePt t="60592" x="7512050" y="5399088"/>
          <p14:tracePt t="60595" x="7427913" y="5399088"/>
          <p14:tracePt t="60609" x="7304088" y="5437188"/>
          <p14:tracePt t="60611" x="7240588" y="5437188"/>
          <p14:tracePt t="60626" x="7172325" y="5470525"/>
          <p14:tracePt t="60628" x="7058025" y="5470525"/>
          <p14:tracePt t="60642" x="6992938" y="5470525"/>
          <p14:tracePt t="60645" x="6883400" y="5508625"/>
          <p14:tracePt t="60658" x="6819900" y="5508625"/>
          <p14:tracePt t="60661" x="6754813" y="5508625"/>
          <p14:tracePt t="60676" x="6645275" y="5526088"/>
          <p14:tracePt t="60694" x="6572250" y="5538788"/>
          <p14:tracePt t="60708" x="6516688" y="5538788"/>
          <p14:tracePt t="60725" x="6491288" y="5538788"/>
          <p14:tracePt t="60741" x="6461125" y="5538788"/>
          <p14:tracePt t="60758" x="6397625" y="5538788"/>
          <p14:tracePt t="60775" x="6372225" y="5538788"/>
          <p14:tracePt t="60792" x="6342063" y="5538788"/>
          <p14:tracePt t="60795" x="6316663" y="5538788"/>
          <p14:tracePt t="60808" x="6291263" y="5538788"/>
          <p14:tracePt t="60826" x="6262688" y="5538788"/>
          <p14:tracePt t="60829" x="6197600" y="5538788"/>
          <p14:tracePt t="60842" x="6184900" y="5538788"/>
          <p14:tracePt t="60845" x="6176963" y="5538788"/>
          <p14:tracePt t="60858" x="6151563" y="5538788"/>
          <p14:tracePt t="60876" x="6121400" y="5538788"/>
          <p14:tracePt t="62076" x="6096000" y="5538788"/>
          <p14:tracePt t="62084" x="6032500" y="5538788"/>
          <p14:tracePt t="62093" x="5916613" y="5508625"/>
          <p14:tracePt t="62108" x="5751513" y="5411788"/>
          <p14:tracePt t="62125" x="5695950" y="5386388"/>
          <p14:tracePt t="62837" x="5726113" y="5318125"/>
          <p14:tracePt t="62843" x="5756275" y="5287963"/>
          <p14:tracePt t="62858" x="5827713" y="5216525"/>
          <p14:tracePt t="62861" x="5845175" y="5168900"/>
          <p14:tracePt t="62876" x="5895975" y="5011738"/>
          <p14:tracePt t="62892" x="5959475" y="4913313"/>
          <p14:tracePt t="62908" x="6045200" y="4778375"/>
          <p14:tracePt t="62925" x="6057900" y="4756150"/>
          <p14:tracePt t="63125" x="6083300" y="4756150"/>
          <p14:tracePt t="63165" x="6070600" y="4725988"/>
          <p14:tracePt t="63172" x="6045200" y="4725988"/>
          <p14:tracePt t="63221" x="6015038" y="4725988"/>
          <p14:tracePt t="63227" x="5929313" y="4738688"/>
          <p14:tracePt t="63242" x="5929313" y="4751388"/>
          <p14:tracePt t="63245" x="5903913" y="4778375"/>
          <p14:tracePt t="63257" x="5903913" y="4791075"/>
          <p14:tracePt t="63276" x="5891213" y="4829175"/>
          <p14:tracePt t="63292" x="5878513" y="4897438"/>
          <p14:tracePt t="63308" x="5845175" y="4991100"/>
          <p14:tracePt t="63324" x="5845175" y="5083175"/>
          <p14:tracePt t="63342" x="5781675" y="5181600"/>
          <p14:tracePt t="63358" x="5781675" y="5237163"/>
          <p14:tracePt t="63375" x="5746750" y="5326063"/>
          <p14:tracePt t="63392" x="5718175" y="5386388"/>
          <p14:tracePt t="63409" x="5718175" y="5462588"/>
          <p14:tracePt t="63412" x="5691188" y="5505450"/>
          <p14:tracePt t="63425" x="5691188" y="5530850"/>
          <p14:tracePt t="63428" x="5675313" y="5576888"/>
          <p14:tracePt t="63441" x="5662613" y="5589588"/>
          <p14:tracePt t="63444" x="5662613" y="5614988"/>
          <p14:tracePt t="63459" x="5637213" y="5641975"/>
          <p14:tracePt t="63475" x="5627688" y="5649913"/>
          <p14:tracePt t="63564" x="5637213" y="5614988"/>
          <p14:tracePt t="63573" x="5675313" y="5500688"/>
          <p14:tracePt t="63580" x="5713413" y="5381625"/>
          <p14:tracePt t="63591" x="5730875" y="5335588"/>
          <p14:tracePt t="63608" x="5743575" y="5287963"/>
          <p14:tracePt t="63773" x="5738813" y="5275263"/>
          <p14:tracePt t="63853" x="5713413" y="5275263"/>
          <p14:tracePt t="64092" x="5700713" y="5275263"/>
          <p14:tracePt t="64101" x="5657850" y="5275263"/>
          <p14:tracePt t="64108" x="5632450" y="5275263"/>
          <p14:tracePt t="64125" x="5602288" y="5275263"/>
          <p14:tracePt t="64205" x="5594350" y="5283200"/>
          <p14:tracePt t="64229" x="5581650" y="5292725"/>
          <p14:tracePt t="64413" x="5581650" y="5318125"/>
          <p14:tracePt t="64428" x="5607050" y="5351463"/>
          <p14:tracePt t="64484" x="5632450" y="5351463"/>
          <p14:tracePt t="64516" x="5662613" y="5351463"/>
          <p14:tracePt t="64526" x="5730875" y="5386388"/>
          <p14:tracePt t="64540" x="5789613" y="5386388"/>
          <p14:tracePt t="64548" x="5822950" y="5416550"/>
          <p14:tracePt t="64564" x="5870575" y="5429250"/>
          <p14:tracePt t="64575" x="5878513" y="5441950"/>
          <p14:tracePt t="64591" x="5984875" y="5470525"/>
          <p14:tracePt t="64608" x="6062663" y="5505450"/>
          <p14:tracePt t="64611" x="6129338" y="5538788"/>
          <p14:tracePt t="64625" x="6156325" y="5538788"/>
          <p14:tracePt t="64642" x="6181725" y="5538788"/>
          <p14:tracePt t="64658" x="6210300" y="5538788"/>
          <p14:tracePt t="64662" x="6235700" y="5538788"/>
          <p14:tracePt t="64675" x="6265863" y="5538788"/>
          <p14:tracePt t="64699" x="6291263" y="5538788"/>
          <p14:tracePt t="64813" x="6232525" y="5538788"/>
          <p14:tracePt t="64820" x="6146800" y="5538788"/>
          <p14:tracePt t="64829" x="6032500" y="5538788"/>
          <p14:tracePt t="64842" x="5888038" y="5538788"/>
          <p14:tracePt t="64845" x="5718175" y="5538788"/>
          <p14:tracePt t="64858" x="5546725" y="5538788"/>
          <p14:tracePt t="64861" x="5376863" y="5538788"/>
          <p14:tracePt t="64875" x="5146675" y="5538788"/>
          <p14:tracePt t="64892" x="4968875" y="5538788"/>
          <p14:tracePt t="64908" x="4875213" y="5538788"/>
          <p14:tracePt t="64925" x="4827588" y="5551488"/>
          <p14:tracePt t="65116" x="4837113" y="5564188"/>
          <p14:tracePt t="65132" x="4862513" y="5564188"/>
          <p14:tracePt t="65148" x="4892675" y="5564188"/>
          <p14:tracePt t="65164" x="4956175" y="5564188"/>
          <p14:tracePt t="65180" x="4981575" y="5564188"/>
          <p14:tracePt t="65187" x="5006975" y="5564188"/>
          <p14:tracePt t="65197" x="5037138" y="5564188"/>
          <p14:tracePt t="65208" x="5062538" y="5564188"/>
          <p14:tracePt t="65226" x="5092700" y="5564188"/>
          <p14:tracePt t="65242" x="5118100" y="5564188"/>
          <p14:tracePt t="65324" x="5143500" y="5564188"/>
          <p14:tracePt t="65332" x="5156200" y="5556250"/>
          <p14:tracePt t="65420" x="5168900" y="5543550"/>
          <p14:tracePt t="65428" x="5181600" y="5535613"/>
          <p14:tracePt t="65444" x="5207000" y="5480050"/>
          <p14:tracePt t="65459" x="5207000" y="5424488"/>
          <p14:tracePt t="65475" x="5186363" y="5364163"/>
          <p14:tracePt t="65493" x="5186363" y="5338763"/>
          <p14:tracePt t="65509" x="5186363" y="5313363"/>
          <p14:tracePt t="65573" x="5186363" y="5283200"/>
          <p14:tracePt t="65588" x="5186363" y="5257800"/>
          <p14:tracePt t="65604" x="5186363" y="5229225"/>
          <p14:tracePt t="65620" x="5186363" y="5203825"/>
          <p14:tracePt t="65900" x="5186363" y="5176838"/>
          <p14:tracePt t="66020" x="5194300" y="5164138"/>
          <p14:tracePt t="66276" x="5219700" y="5164138"/>
          <p14:tracePt t="66316" x="5245100" y="5164138"/>
          <p14:tracePt t="66348" x="5275263" y="5135563"/>
          <p14:tracePt t="66356" x="5305425" y="5135563"/>
          <p14:tracePt t="66380" x="5330825" y="5135563"/>
          <p14:tracePt t="66396" x="5356225" y="5135563"/>
          <p14:tracePt t="66404" x="5384800" y="5135563"/>
          <p14:tracePt t="66420" x="5411788" y="5135563"/>
          <p14:tracePt t="66428" x="5440363" y="5135563"/>
          <p14:tracePt t="66441" x="5487988" y="5118100"/>
          <p14:tracePt t="66458" x="5495925" y="5105400"/>
          <p14:tracePt t="66462" x="5521325" y="5105400"/>
          <p14:tracePt t="66476" x="5576888" y="5105400"/>
          <p14:tracePt t="66493" x="5632450" y="5105400"/>
          <p14:tracePt t="66508" x="5691188" y="5130800"/>
          <p14:tracePt t="66540" x="5718175" y="5130800"/>
          <p14:tracePt t="66548" x="5743575" y="5130800"/>
          <p14:tracePt t="66564" x="5772150" y="5130800"/>
          <p14:tracePt t="66575" x="5797550" y="5130800"/>
          <p14:tracePt t="66605" x="5827713" y="5130800"/>
          <p14:tracePt t="66620" x="5875338" y="5122863"/>
          <p14:tracePt t="66629" x="5883275" y="5110163"/>
          <p14:tracePt t="66652" x="5908675" y="5110163"/>
          <p14:tracePt t="66661" x="5938838" y="5110163"/>
          <p14:tracePt t="66676" x="5964238" y="5110163"/>
          <p14:tracePt t="66692" x="6015038" y="5080000"/>
          <p14:tracePt t="66709" x="6045200" y="5080000"/>
          <p14:tracePt t="66725" x="6070600" y="5080000"/>
          <p14:tracePt t="66748" x="6100763" y="5080000"/>
          <p14:tracePt t="66765" x="6126163" y="5080000"/>
          <p14:tracePt t="66774" x="6151563" y="5080000"/>
          <p14:tracePt t="66792" x="6181725" y="5080000"/>
          <p14:tracePt t="66809" x="6235700" y="5080000"/>
          <p14:tracePt t="66825" x="6262688" y="5080000"/>
          <p14:tracePt t="66828" x="6288088" y="5080000"/>
          <p14:tracePt t="66842" x="6316663" y="5080000"/>
          <p14:tracePt t="66860" x="6432550" y="5126038"/>
          <p14:tracePt t="66875" x="6526213" y="5156200"/>
          <p14:tracePt t="66892" x="6577013" y="5181600"/>
          <p14:tracePt t="66910" x="6589713" y="5194300"/>
          <p14:tracePt t="66948" x="6615113" y="5194300"/>
          <p14:tracePt t="66956" x="6627813" y="5186363"/>
          <p14:tracePt t="66973" x="6640513" y="5176838"/>
          <p14:tracePt t="66981" x="6653213" y="5164138"/>
          <p14:tracePt t="67005" x="6665913" y="5151438"/>
          <p14:tracePt t="67357" x="6673850" y="5138738"/>
          <p14:tracePt t="67501" x="6670675" y="5126038"/>
          <p14:tracePt t="67526" x="6640513" y="5126038"/>
          <p14:tracePt t="67532" x="6594475" y="5113338"/>
          <p14:tracePt t="67542" x="6584950" y="5100638"/>
          <p14:tracePt t="67558" x="6529388" y="5100638"/>
          <p14:tracePt t="67576" x="6440488" y="5100638"/>
          <p14:tracePt t="67579" x="6410325" y="5100638"/>
          <p14:tracePt t="67592" x="6369050" y="5100638"/>
          <p14:tracePt t="67595" x="6321425" y="5100638"/>
          <p14:tracePt t="67609" x="6257925" y="5100638"/>
          <p14:tracePt t="67612" x="6172200" y="5100638"/>
          <p14:tracePt t="67625" x="6088063" y="5100638"/>
          <p14:tracePt t="67628" x="5913438" y="5100638"/>
          <p14:tracePt t="67641" x="5688013" y="5100638"/>
          <p14:tracePt t="67644" x="5518150" y="5100638"/>
          <p14:tracePt t="67658" x="5346700" y="5100638"/>
          <p14:tracePt t="67662" x="5176838" y="5100638"/>
          <p14:tracePt t="67675" x="4946650" y="5100638"/>
          <p14:tracePt t="67692" x="4768850" y="5100638"/>
          <p14:tracePt t="67708" x="4705350" y="5100638"/>
          <p14:tracePt t="67740" x="4675188" y="5100638"/>
          <p14:tracePt t="67765" x="4649788" y="5100638"/>
          <p14:tracePt t="67788" x="4619625" y="5100638"/>
          <p14:tracePt t="67796" x="4594225" y="5100638"/>
          <p14:tracePt t="67997" x="4581525" y="5110163"/>
          <p14:tracePt t="68029" x="4589463" y="5118100"/>
          <p14:tracePt t="68036" x="4602163" y="5118100"/>
          <p14:tracePt t="68045" x="4614863" y="5118100"/>
          <p14:tracePt t="68058" x="4641850" y="5118100"/>
          <p14:tracePt t="68075" x="4730750" y="5118100"/>
          <p14:tracePt t="68092" x="4786313" y="5118100"/>
          <p14:tracePt t="68108" x="4811713" y="5118100"/>
          <p14:tracePt t="68126" x="4840288" y="5092700"/>
          <p14:tracePt t="68142" x="4870450" y="5092700"/>
          <p14:tracePt t="68158" x="4938713" y="5057775"/>
          <p14:tracePt t="68175" x="4951413" y="5057775"/>
          <p14:tracePt t="68191" x="4964113" y="5057775"/>
          <p14:tracePt t="68213" x="4989513" y="5057775"/>
          <p14:tracePt t="68229" x="5014913" y="5057775"/>
          <p14:tracePt t="68242" x="5040313" y="5057775"/>
          <p14:tracePt t="68244" x="5105400" y="5057775"/>
          <p14:tracePt t="68258" x="5168900" y="5057775"/>
          <p14:tracePt t="68275" x="5262563" y="5057775"/>
          <p14:tracePt t="68292" x="5334000" y="5070475"/>
          <p14:tracePt t="68309" x="5346700" y="5083175"/>
          <p14:tracePt t="68326" x="5359400" y="5097463"/>
          <p14:tracePt t="68356" x="5359400" y="5122863"/>
          <p14:tracePt t="68364" x="5359400" y="5148263"/>
          <p14:tracePt t="68405" x="5351463" y="5160963"/>
          <p14:tracePt t="68453" x="5326063" y="5160963"/>
          <p14:tracePt t="68476" x="5295900" y="5160963"/>
          <p14:tracePt t="68508" x="5265738" y="5189538"/>
          <p14:tracePt t="68524" x="5240338" y="5189538"/>
          <p14:tracePt t="68532" x="5227638" y="5203825"/>
          <p14:tracePt t="68548" x="5214938" y="5216525"/>
          <p14:tracePt t="68558" x="5202238" y="5229225"/>
          <p14:tracePt t="68575" x="5164138" y="5267325"/>
          <p14:tracePt t="68593" x="5151438" y="5280025"/>
          <p14:tracePt t="68660" x="5159375" y="5292725"/>
          <p14:tracePt t="68675" x="5186363" y="5292725"/>
          <p14:tracePt t="68693" x="5214938" y="5292725"/>
          <p14:tracePt t="68709" x="5240338" y="5292725"/>
          <p14:tracePt t="68716" x="5265738" y="5292725"/>
          <p14:tracePt t="68732" x="5295900" y="5292725"/>
          <p14:tracePt t="68742" x="5321300" y="5292725"/>
          <p14:tracePt t="68758" x="5432425" y="5305425"/>
          <p14:tracePt t="68775" x="5505450" y="5322888"/>
          <p14:tracePt t="68792" x="5640388" y="5322888"/>
          <p14:tracePt t="68795" x="5730875" y="5338763"/>
          <p14:tracePt t="68809" x="5759450" y="5351463"/>
          <p14:tracePt t="68811" x="5802313" y="5351463"/>
          <p14:tracePt t="68826" x="5832475" y="5351463"/>
          <p14:tracePt t="68828" x="5857875" y="5351463"/>
          <p14:tracePt t="68861" x="5888038" y="5326063"/>
          <p14:tracePt t="69036" x="5916613" y="5326063"/>
          <p14:tracePt t="69053" x="5943600" y="5326063"/>
          <p14:tracePt t="69060" x="5969000" y="5326063"/>
          <p14:tracePt t="69076" x="6027738" y="5351463"/>
          <p14:tracePt t="69092" x="6083300" y="5351463"/>
          <p14:tracePt t="69108" x="6138863" y="5351463"/>
          <p14:tracePt t="69125" x="6189663" y="5351463"/>
          <p14:tracePt t="69142" x="6219825" y="5351463"/>
          <p14:tracePt t="69158" x="6296025" y="5280025"/>
          <p14:tracePt t="69175" x="6326188" y="5186363"/>
          <p14:tracePt t="69192" x="6326188" y="5092700"/>
          <p14:tracePt t="69195" x="6326188" y="5067300"/>
          <p14:tracePt t="69208" x="6326188" y="5041900"/>
          <p14:tracePt t="69211" x="6326188" y="5011738"/>
          <p14:tracePt t="69276" x="6321425" y="4999038"/>
          <p14:tracePt t="69284" x="6296025" y="4999038"/>
          <p14:tracePt t="69292" x="6265863" y="4999038"/>
          <p14:tracePt t="69309" x="6194425" y="5037138"/>
          <p14:tracePt t="69326" x="6194425" y="5067300"/>
          <p14:tracePt t="69460" x="6219825" y="5037138"/>
          <p14:tracePt t="69475" x="6265863" y="5024438"/>
          <p14:tracePt t="69484" x="6278563" y="5011738"/>
          <p14:tracePt t="69748" x="6278563" y="5032375"/>
          <p14:tracePt t="69765" x="6253163" y="5062538"/>
          <p14:tracePt t="69788" x="6253163" y="5092700"/>
          <p14:tracePt t="69868" x="6240463" y="5100638"/>
          <p14:tracePt t="69884" x="6215063" y="5100638"/>
          <p14:tracePt t="69900" x="6189663" y="5100638"/>
          <p14:tracePt t="69916" x="6142038" y="5092700"/>
          <p14:tracePt t="69926" x="6129338" y="5080000"/>
          <p14:tracePt t="69942" x="6116638" y="5067300"/>
          <p14:tracePt t="70028" x="6103938" y="5054600"/>
          <p14:tracePt t="70092" x="6078538" y="5054600"/>
          <p14:tracePt t="70140" x="6070600" y="5062538"/>
          <p14:tracePt t="70180" x="6070600" y="5087938"/>
          <p14:tracePt t="70237" x="6057900" y="5100638"/>
          <p14:tracePt t="70243" x="6045200" y="5092700"/>
          <p14:tracePt t="70372" x="6053138" y="5049838"/>
          <p14:tracePt t="70388" x="6065838" y="5037138"/>
          <p14:tracePt t="70397" x="6078538" y="5029200"/>
          <p14:tracePt t="70413" x="6121400" y="4999038"/>
          <p14:tracePt t="70429" x="6134100" y="4968875"/>
          <p14:tracePt t="70441" x="6159500" y="4968875"/>
          <p14:tracePt t="70445" x="6172200" y="4956175"/>
          <p14:tracePt t="70457" x="6184900" y="4943475"/>
          <p14:tracePt t="70475" x="6210300" y="4943475"/>
          <p14:tracePt t="70491" x="6240463" y="4943475"/>
          <p14:tracePt t="70508" x="6296025" y="4913313"/>
          <p14:tracePt t="70525" x="6321425" y="4913313"/>
          <p14:tracePt t="70542" x="6351588" y="4913313"/>
          <p14:tracePt t="70558" x="6376988" y="4913313"/>
          <p14:tracePt t="70574" x="6389688" y="4875213"/>
          <p14:tracePt t="70591" x="6402388" y="4867275"/>
          <p14:tracePt t="70652" x="6415088" y="4854575"/>
          <p14:tracePt t="70884" x="6407150" y="4862513"/>
          <p14:tracePt t="70908" x="6394450" y="4870450"/>
          <p14:tracePt t="70989" x="6394450" y="4900613"/>
          <p14:tracePt t="71028" x="6394450" y="4926013"/>
          <p14:tracePt t="71108" x="6394450" y="4938713"/>
          <p14:tracePt t="71117" x="6394450" y="4951413"/>
          <p14:tracePt t="71325" x="6394450" y="4976813"/>
          <p14:tracePt t="71828" x="6402388" y="4991100"/>
          <p14:tracePt t="71860" x="6427788" y="4991100"/>
          <p14:tracePt t="72108" x="6440488" y="4999038"/>
          <p14:tracePt t="72148" x="6440488" y="5024438"/>
          <p14:tracePt t="72180" x="6440488" y="5054600"/>
          <p14:tracePt t="72197" x="6440488" y="5080000"/>
          <p14:tracePt t="72228" x="6440488" y="5110163"/>
          <p14:tracePt t="74373" x="6432550" y="5100638"/>
          <p14:tracePt t="74388" x="6407150" y="5100638"/>
          <p14:tracePt t="74701" x="6376988" y="5126038"/>
          <p14:tracePt t="74707" x="6346825" y="5126038"/>
          <p14:tracePt t="74725" x="6338888" y="5138738"/>
          <p14:tracePt t="74741" x="6338888" y="5164138"/>
          <p14:tracePt t="75060" x="6338888" y="5189538"/>
          <p14:tracePt t="75093" x="6308725" y="5219700"/>
          <p14:tracePt t="75236" x="6308725" y="5199063"/>
          <p14:tracePt t="75253" x="6291263" y="5151438"/>
          <p14:tracePt t="75332" x="6278563" y="5138738"/>
          <p14:tracePt t="75340" x="6265863" y="5126038"/>
          <p14:tracePt t="77668" x="6240463" y="5126038"/>
          <p14:tracePt t="77676" x="6227763" y="5126038"/>
          <p14:tracePt t="77691" x="6215063" y="5126038"/>
          <p14:tracePt t="77708" x="6189663" y="5126038"/>
          <p14:tracePt t="92076" x="6164263" y="5126038"/>
          <p14:tracePt t="92084" x="6138863" y="5126038"/>
          <p14:tracePt t="92093" x="6108700" y="5126038"/>
          <p14:tracePt t="92107" x="6019800" y="5126038"/>
          <p14:tracePt t="94053" x="5989638" y="5126038"/>
          <p14:tracePt t="94060" x="5964238" y="5126038"/>
          <p14:tracePt t="94073" x="5934075" y="5151438"/>
          <p14:tracePt t="94075" x="5921375" y="5164138"/>
          <p14:tracePt t="94091" x="5895975" y="5189538"/>
          <p14:tracePt t="94107" x="5895975" y="5241925"/>
          <p14:tracePt t="94124" x="5865813" y="5300663"/>
          <p14:tracePt t="94492" x="5875338" y="5313363"/>
          <p14:tracePt t="94613" x="5888038" y="5305425"/>
          <p14:tracePt t="94620" x="5900738" y="5292725"/>
          <p14:tracePt t="94628" x="5913438" y="5280025"/>
          <p14:tracePt t="94645" x="5913438" y="5254625"/>
          <p14:tracePt t="94657" x="5921375" y="5241925"/>
          <p14:tracePt t="94660" x="5934075" y="5229225"/>
          <p14:tracePt t="94673" x="5964238" y="5203825"/>
          <p14:tracePt t="94691" x="5989638" y="5143500"/>
          <p14:tracePt t="94708" x="6049963" y="5087938"/>
          <p14:tracePt t="94724" x="6091238" y="5045075"/>
          <p14:tracePt t="94741" x="6138863" y="5003800"/>
          <p14:tracePt t="94756" x="6176963" y="4964113"/>
          <p14:tracePt t="94773" x="6219825" y="4922838"/>
          <p14:tracePt t="94790" x="6248400" y="4799013"/>
          <p14:tracePt t="94807" x="6248400" y="4743450"/>
          <p14:tracePt t="94823" x="6265863" y="4697413"/>
          <p14:tracePt t="94940" x="6291263" y="4697413"/>
          <p14:tracePt t="94958" x="6321425" y="4697413"/>
          <p14:tracePt t="94964" x="6329363" y="4697413"/>
          <p14:tracePt t="94973" x="6342063" y="4697413"/>
          <p14:tracePt t="94990" x="6369050" y="4697413"/>
          <p14:tracePt t="95007" x="6397625" y="4697413"/>
          <p14:tracePt t="95023" x="6453188" y="4697413"/>
          <p14:tracePt t="95027" x="6478588" y="4697413"/>
          <p14:tracePt t="95040" x="6503988" y="4697413"/>
          <p14:tracePt t="95043" x="6534150" y="4697413"/>
          <p14:tracePt t="95056" x="6559550" y="4697413"/>
          <p14:tracePt t="95059" x="6589713" y="4697413"/>
          <p14:tracePt t="95085" x="6632575" y="4710113"/>
          <p14:tracePt t="95100" x="6665913" y="4738688"/>
          <p14:tracePt t="95108" x="6696075" y="4768850"/>
          <p14:tracePt t="95124" x="6726238" y="4816475"/>
          <p14:tracePt t="95140" x="6754813" y="4832350"/>
          <p14:tracePt t="95173" x="6754813" y="4857750"/>
          <p14:tracePt t="95204" x="6754813" y="4870450"/>
          <p14:tracePt t="95212" x="6754813" y="4884738"/>
          <p14:tracePt t="95224" x="6754813" y="4910138"/>
          <p14:tracePt t="95240" x="6754813" y="4935538"/>
          <p14:tracePt t="95244" x="6729413" y="4986338"/>
          <p14:tracePt t="95257" x="6716713" y="4986338"/>
          <p14:tracePt t="95259" x="6657975" y="5016500"/>
          <p14:tracePt t="95274" x="6584950" y="5049838"/>
          <p14:tracePt t="95276" x="6521450" y="5049838"/>
          <p14:tracePt t="95290" x="6453188" y="5083175"/>
          <p14:tracePt t="95293" x="6389688" y="5083175"/>
          <p14:tracePt t="95306" x="6283325" y="5083175"/>
          <p14:tracePt t="95308" x="6219825" y="5083175"/>
          <p14:tracePt t="95324" x="6164263" y="5083175"/>
          <p14:tracePt t="95340" x="6138863" y="5083175"/>
          <p14:tracePt t="95356" x="6049963" y="5083175"/>
          <p14:tracePt t="95374" x="5984875" y="5083175"/>
          <p14:tracePt t="95390" x="5913438" y="4951413"/>
          <p14:tracePt t="95406" x="5865813" y="4837113"/>
          <p14:tracePt t="95423" x="5865813" y="4667250"/>
          <p14:tracePt t="95439" x="5865813" y="4538663"/>
          <p14:tracePt t="95457" x="5875338" y="4462463"/>
          <p14:tracePt t="95460" x="5943600" y="4429125"/>
          <p14:tracePt t="95473" x="6015038" y="4394200"/>
          <p14:tracePt t="95476" x="6040438" y="4394200"/>
          <p14:tracePt t="95490" x="6156325" y="4356100"/>
          <p14:tracePt t="95494" x="6275388" y="4318000"/>
          <p14:tracePt t="95507" x="6567488" y="4271963"/>
          <p14:tracePt t="95523" x="6853238" y="4271963"/>
          <p14:tracePt t="95540" x="7167563" y="4271963"/>
          <p14:tracePt t="95556" x="7483475" y="4271963"/>
          <p14:tracePt t="95573" x="7673975" y="4343400"/>
          <p14:tracePt t="95590" x="7754938" y="4391025"/>
          <p14:tracePt t="95606" x="7785100" y="4513263"/>
          <p14:tracePt t="95624" x="7785100" y="4641850"/>
          <p14:tracePt t="95627" x="7785100" y="4705350"/>
          <p14:tracePt t="95639" x="7785100" y="4768850"/>
          <p14:tracePt t="95657" x="7686675" y="4870450"/>
          <p14:tracePt t="95660" x="7653338" y="4938713"/>
          <p14:tracePt t="95672" x="7623175" y="4968875"/>
          <p14:tracePt t="95690" x="7529513" y="5049838"/>
          <p14:tracePt t="95692" x="7443788" y="5049838"/>
          <p14:tracePt t="95708" x="7154863" y="5049838"/>
          <p14:tracePt t="95723" x="6704013" y="5049838"/>
          <p14:tracePt t="95740" x="6078538" y="5049838"/>
          <p14:tracePt t="95756" x="5478463" y="4854575"/>
          <p14:tracePt t="95773" x="5143500" y="4697413"/>
          <p14:tracePt t="95790" x="4867275" y="4548188"/>
          <p14:tracePt t="95806" x="4764088" y="4462463"/>
          <p14:tracePt t="95823" x="4733925" y="4403725"/>
          <p14:tracePt t="95840" x="4733925" y="4313238"/>
          <p14:tracePt t="95843" x="4733925" y="4287838"/>
          <p14:tracePt t="95856" x="4781550" y="4237038"/>
          <p14:tracePt t="95859" x="4811713" y="4206875"/>
          <p14:tracePt t="95874" x="4840288" y="4178300"/>
          <p14:tracePt t="95877" x="4887913" y="4160838"/>
          <p14:tracePt t="95890" x="4951413" y="4143375"/>
          <p14:tracePt t="95892" x="4999038" y="4143375"/>
          <p14:tracePt t="95907" x="5130800" y="4110038"/>
          <p14:tracePt t="95924" x="5300663" y="4110038"/>
          <p14:tracePt t="95941" x="5518150" y="4110038"/>
          <p14:tracePt t="95957" x="5695950" y="4181475"/>
          <p14:tracePt t="95973" x="5849938" y="4338638"/>
          <p14:tracePt t="95990" x="5900738" y="4449763"/>
          <p14:tracePt t="96006" x="5929313" y="4581525"/>
          <p14:tracePt t="96023" x="5929313" y="4710113"/>
          <p14:tracePt t="96039" x="5929313" y="4837113"/>
          <p14:tracePt t="96056" x="5929313" y="4926013"/>
          <p14:tracePt t="96059" x="5929313" y="4956175"/>
          <p14:tracePt t="96073" x="5903913" y="4986338"/>
          <p14:tracePt t="96076" x="5837238" y="5019675"/>
          <p14:tracePt t="96090" x="5789613" y="5037138"/>
          <p14:tracePt t="96093" x="5759450" y="5067300"/>
          <p14:tracePt t="96107" x="5649913" y="5080000"/>
          <p14:tracePt t="96123" x="5637213" y="5092700"/>
          <p14:tracePt t="96180" x="5594350" y="5054600"/>
          <p14:tracePt t="96188" x="5594350" y="4991100"/>
          <p14:tracePt t="96197" x="5624513" y="4922838"/>
          <p14:tracePt t="96206" x="5624513" y="4879975"/>
          <p14:tracePt t="96224" x="5640388" y="4743450"/>
          <p14:tracePt t="96240" x="5683250" y="4675188"/>
          <p14:tracePt t="96243" x="5695950" y="4662488"/>
          <p14:tracePt t="96256" x="5756275" y="4632325"/>
          <p14:tracePt t="96260" x="5819775" y="4632325"/>
          <p14:tracePt t="96274" x="5883275" y="4632325"/>
          <p14:tracePt t="96277" x="5946775" y="4632325"/>
          <p14:tracePt t="96289" x="6100763" y="4632325"/>
          <p14:tracePt t="96292" x="6215063" y="4632325"/>
          <p14:tracePt t="96306" x="6554788" y="4632325"/>
          <p14:tracePt t="96322" x="7086600" y="4819650"/>
          <p14:tracePt t="96341" x="7521575" y="4910138"/>
          <p14:tracePt t="96357" x="7678738" y="4948238"/>
          <p14:tracePt t="96397" x="7696200" y="4905375"/>
          <p14:tracePt t="96404" x="7640638" y="4768850"/>
          <p14:tracePt t="96413" x="7508875" y="4637088"/>
          <p14:tracePt t="96423" x="7177088" y="4360863"/>
          <p14:tracePt t="96439" x="5997575" y="3484563"/>
          <p14:tracePt t="96456" x="4548188" y="2463800"/>
          <p14:tracePt t="96459" x="3925888" y="2097088"/>
          <p14:tracePt t="96473" x="3505200" y="1947863"/>
          <p14:tracePt t="96476" x="3271838" y="1881188"/>
          <p14:tracePt t="96490" x="3100388" y="1881188"/>
          <p14:tracePt t="96492" x="3036888" y="1881188"/>
          <p14:tracePt t="96507" x="2960688" y="1922463"/>
          <p14:tracePt t="96524" x="2960688" y="2208213"/>
          <p14:tracePt t="96540" x="3008313" y="2808288"/>
          <p14:tracePt t="96557" x="3352800" y="3568700"/>
          <p14:tracePt t="96573" x="3781425" y="4398963"/>
          <p14:tracePt t="96590" x="4148138" y="4862513"/>
          <p14:tracePt t="96606" x="4508500" y="5045075"/>
          <p14:tracePt t="96623" x="4862513" y="5130800"/>
          <p14:tracePt t="96639" x="5100638" y="5097463"/>
          <p14:tracePt t="96656" x="5227638" y="4973638"/>
          <p14:tracePt t="96673" x="5227638" y="4738688"/>
          <p14:tracePt t="96676" x="5227638" y="4568825"/>
          <p14:tracePt t="96690" x="5227638" y="4454525"/>
          <p14:tracePt t="96693" x="5189538" y="4330700"/>
          <p14:tracePt t="96707" x="5121275" y="4191000"/>
          <p14:tracePt t="96724" x="5095875" y="4168775"/>
          <p14:tracePt t="96797" x="5105400" y="4203700"/>
          <p14:tracePt t="96804" x="5133975" y="4203700"/>
          <p14:tracePt t="96813" x="5146675" y="4216400"/>
          <p14:tracePt t="96823" x="5156200" y="4229100"/>
          <p14:tracePt t="97013" x="5133975" y="4229100"/>
          <p14:tracePt t="97020" x="5087938" y="4246563"/>
          <p14:tracePt t="97029" x="5075238" y="4259263"/>
          <p14:tracePt t="97039" x="5067300" y="4267200"/>
          <p14:tracePt t="97057" x="5040313" y="4292600"/>
          <p14:tracePt t="97060" x="5027613" y="4305300"/>
          <p14:tracePt t="97076" x="5014913" y="4318000"/>
          <p14:tracePt t="97148" x="5002213" y="4330700"/>
          <p14:tracePt t="97548" x="4994275" y="4343400"/>
          <p14:tracePt t="97556" x="4994275" y="4368800"/>
          <p14:tracePt t="97580" x="4994275" y="4394200"/>
          <p14:tracePt t="97604" x="4994275" y="4419600"/>
          <p14:tracePt t="97628" x="4960938" y="4454525"/>
          <p14:tracePt t="99420" x="4968875" y="4462463"/>
          <p14:tracePt t="99436" x="4994275" y="4462463"/>
          <p14:tracePt t="99461" x="5024438" y="4437063"/>
          <p14:tracePt t="99467" x="5053013" y="4437063"/>
          <p14:tracePt t="99484" x="5083175" y="4406900"/>
          <p14:tracePt t="99500" x="5108575" y="4406900"/>
          <p14:tracePt t="99508" x="5138738" y="4406900"/>
          <p14:tracePt t="99524" x="5189538" y="4381500"/>
          <p14:tracePt t="99539" x="5249863" y="4352925"/>
          <p14:tracePt t="99556" x="5305425" y="4352925"/>
          <p14:tracePt t="99573" x="5343525" y="4338638"/>
          <p14:tracePt t="99590" x="5381625" y="4325938"/>
          <p14:tracePt t="99606" x="5437188" y="4325938"/>
          <p14:tracePt t="99623" x="5475288" y="4313238"/>
          <p14:tracePt t="99640" x="5581650" y="4300538"/>
          <p14:tracePt t="99656" x="5637213" y="4275138"/>
          <p14:tracePt t="99672" x="5903913" y="4178300"/>
          <p14:tracePt t="99675" x="5994400" y="4156075"/>
          <p14:tracePt t="99690" x="6113463" y="4156075"/>
          <p14:tracePt t="99693" x="6207125" y="4117975"/>
          <p14:tracePt t="99707" x="6423025" y="4037013"/>
          <p14:tracePt t="99724" x="6645275" y="3935413"/>
          <p14:tracePt t="99741" x="6802438" y="3803650"/>
          <p14:tracePt t="99756" x="6861175" y="3722688"/>
          <p14:tracePt t="99773" x="6861175" y="3709988"/>
          <p14:tracePt t="99981" x="6861175" y="3735388"/>
          <p14:tracePt t="100029" x="6908800" y="3735388"/>
          <p14:tracePt t="100068" x="6934200" y="3735388"/>
          <p14:tracePt t="100100" x="6946900" y="3727450"/>
          <p14:tracePt t="100156" x="6959600" y="3714750"/>
          <p14:tracePt t="100188" x="6972300" y="3702050"/>
          <p14:tracePt t="100196" x="6985000" y="3687763"/>
          <p14:tracePt t="100212" x="7010400" y="3687763"/>
          <p14:tracePt t="100223" x="7035800" y="3687763"/>
          <p14:tracePt t="100239" x="7083425" y="3671888"/>
          <p14:tracePt t="100256" x="7177088" y="3641725"/>
          <p14:tracePt t="100259" x="7189788" y="3629025"/>
          <p14:tracePt t="100273" x="7215188" y="3629025"/>
          <p14:tracePt t="100276" x="7278688" y="3629025"/>
          <p14:tracePt t="100289" x="7342188" y="3629025"/>
          <p14:tracePt t="100292" x="7405688" y="3629025"/>
          <p14:tracePt t="100307" x="7534275" y="3629025"/>
          <p14:tracePt t="100323" x="7704138" y="3629025"/>
          <p14:tracePt t="100341" x="7874000" y="3629025"/>
          <p14:tracePt t="100358" x="8005763" y="3595688"/>
          <p14:tracePt t="100373" x="8137525" y="3560763"/>
          <p14:tracePt t="100390" x="8180388" y="3517900"/>
          <p14:tracePt t="100406" x="8218488" y="3479800"/>
          <p14:tracePt t="100423" x="8304213" y="3395663"/>
          <p14:tracePt t="100439" x="8362950" y="3340100"/>
          <p14:tracePt t="100456" x="8405813" y="3262313"/>
          <p14:tracePt t="100459" x="8423275" y="3233738"/>
          <p14:tracePt t="100473" x="8435975" y="3203575"/>
          <p14:tracePt t="100476" x="8448675" y="3190875"/>
          <p14:tracePt t="100493" x="8461375" y="3178175"/>
          <p14:tracePt t="100506" x="8474075" y="3170238"/>
          <p14:tracePt t="100523" x="8486775" y="3155950"/>
          <p14:tracePt t="100548" x="8494713" y="3143250"/>
          <p14:tracePt t="100573" x="8507413" y="3130550"/>
          <p14:tracePt t="100596" x="8532813" y="3130550"/>
          <p14:tracePt t="100612" x="8562975" y="3130550"/>
          <p14:tracePt t="100620" x="8588375" y="3130550"/>
          <p14:tracePt t="100636" x="8618538" y="3130550"/>
          <p14:tracePt t="100645" x="8643938" y="3130550"/>
          <p14:tracePt t="100661" x="8669338" y="3130550"/>
          <p14:tracePt t="100677" x="8699500" y="3130550"/>
          <p14:tracePt t="100693" x="8724900" y="3130550"/>
          <p14:tracePt t="100707" x="8737600" y="3105150"/>
          <p14:tracePt t="100723" x="8763000" y="3067050"/>
          <p14:tracePt t="100742" x="8788400" y="3041650"/>
          <p14:tracePt t="100756" x="8818563" y="2986088"/>
          <p14:tracePt t="100780" x="8818563" y="2960688"/>
          <p14:tracePt t="100796" x="8793163" y="2930525"/>
          <p14:tracePt t="100812" x="8793163" y="2901950"/>
          <p14:tracePt t="100823" x="8775700" y="2854325"/>
          <p14:tracePt t="100827" x="8767763" y="2846388"/>
          <p14:tracePt t="100839" x="8767763" y="2820988"/>
          <p14:tracePt t="100857" x="8767763" y="2790825"/>
          <p14:tracePt t="100859" x="8767763" y="2765425"/>
          <p14:tracePt t="100877" x="8767763" y="2735263"/>
          <p14:tracePt t="100901" x="8750300" y="2689225"/>
          <p14:tracePt t="100916" x="8737600" y="2676525"/>
          <p14:tracePt t="100956" x="8737600" y="2651125"/>
          <p14:tracePt t="100974" x="8737600" y="2624138"/>
          <p14:tracePt t="100988" x="8737600" y="2598738"/>
          <p14:tracePt t="100996" x="8737600" y="2570163"/>
          <p14:tracePt t="101006" x="8745538" y="2557463"/>
          <p14:tracePt t="101023" x="8772525" y="2535238"/>
          <p14:tracePt t="101039" x="8823325" y="2535238"/>
          <p14:tracePt t="101057" x="8912225" y="2535238"/>
          <p14:tracePt t="101060" x="8975725" y="2535238"/>
          <p14:tracePt t="101072" x="9039225" y="2535238"/>
          <p14:tracePt t="101076" x="9104313" y="2535238"/>
          <p14:tracePt t="101090" x="9213850" y="2535238"/>
          <p14:tracePt t="101093" x="9383713" y="2535238"/>
          <p14:tracePt t="101106" x="9669463" y="2535238"/>
          <p14:tracePt t="101123" x="9953625" y="2535238"/>
          <p14:tracePt t="101141" x="10133013" y="2535238"/>
          <p14:tracePt t="101156" x="10163175" y="2535238"/>
          <p14:tracePt t="101173" x="10183813" y="2535238"/>
          <p14:tracePt t="101204" x="10196513" y="2544763"/>
          <p14:tracePt t="101212" x="10196513" y="2570163"/>
          <p14:tracePt t="101224" x="10226675" y="2598738"/>
          <p14:tracePt t="101227" x="10226675" y="2624138"/>
          <p14:tracePt t="101239" x="10226675" y="2689225"/>
          <p14:tracePt t="101257" x="10226675" y="2816225"/>
          <p14:tracePt t="101260" x="10226675" y="2863850"/>
          <p14:tracePt t="101273" x="10226675" y="2905125"/>
          <p14:tracePt t="101276" x="10226675" y="2990850"/>
          <p14:tracePt t="101290" x="10196513" y="3063875"/>
          <p14:tracePt t="101293" x="10166350" y="3109913"/>
          <p14:tracePt t="101307" x="10064750" y="3211513"/>
          <p14:tracePt t="101323" x="9890125" y="3302000"/>
          <p14:tracePt t="101341" x="9537700" y="3390900"/>
          <p14:tracePt t="101356" x="9031288" y="3390900"/>
          <p14:tracePt t="101372" x="8580438" y="3390900"/>
          <p14:tracePt t="101389" x="8294688" y="3390900"/>
          <p14:tracePt t="101406" x="8188325" y="3365500"/>
          <p14:tracePt t="101424" x="8150225" y="3322638"/>
          <p14:tracePt t="101439" x="8150225" y="3160713"/>
          <p14:tracePt t="101457" x="8107363" y="2867025"/>
          <p14:tracePt t="101460" x="8107363" y="2752725"/>
          <p14:tracePt t="101473" x="8066088" y="2628900"/>
          <p14:tracePt t="101476" x="8066088" y="2514600"/>
          <p14:tracePt t="101490" x="8066088" y="2398713"/>
          <p14:tracePt t="101492" x="8066088" y="2335213"/>
          <p14:tracePt t="101506" x="8094663" y="2266950"/>
          <p14:tracePt t="101509" x="8134350" y="2195513"/>
          <p14:tracePt t="101525" x="8240713" y="2051050"/>
          <p14:tracePt t="101539" x="8350250" y="1939925"/>
          <p14:tracePt t="101556" x="8461375" y="1893888"/>
          <p14:tracePt t="101572" x="8555038" y="1863725"/>
          <p14:tracePt t="101590" x="8610600" y="1863725"/>
          <p14:tracePt t="101607" x="8699500" y="1863725"/>
          <p14:tracePt t="101623" x="8755063" y="1863725"/>
          <p14:tracePt t="101639" x="8843963" y="1863725"/>
          <p14:tracePt t="101656" x="8899525" y="1863725"/>
          <p14:tracePt t="101684" x="8912225" y="1871663"/>
          <p14:tracePt t="101700" x="8942388" y="1909763"/>
          <p14:tracePt t="101716" x="8942388" y="1922463"/>
          <p14:tracePt t="101724" x="8942388" y="1947863"/>
          <p14:tracePt t="101741" x="8942388" y="2003425"/>
          <p14:tracePt t="101756" x="8942388" y="2076450"/>
          <p14:tracePt t="101773" x="8942388" y="2147888"/>
          <p14:tracePt t="101790" x="9061450" y="2233613"/>
          <p14:tracePt t="101806" x="9244013" y="2266950"/>
          <p14:tracePt t="101822" x="9380538" y="2266950"/>
          <p14:tracePt t="101839" x="9550400" y="2266950"/>
          <p14:tracePt t="101856" x="9763125" y="2233613"/>
          <p14:tracePt t="101859" x="9912350" y="2190750"/>
          <p14:tracePt t="101873" x="10013950" y="2109788"/>
          <p14:tracePt t="101876" x="10077450" y="2093913"/>
          <p14:tracePt t="101889" x="10128250" y="2046288"/>
          <p14:tracePt t="101892" x="10140950" y="2033588"/>
          <p14:tracePt t="101906" x="10140950" y="2008188"/>
          <p14:tracePt t="101924" x="10140950" y="1914525"/>
          <p14:tracePt t="101941" x="10074275" y="1841500"/>
          <p14:tracePt t="101956" x="9950450" y="1757363"/>
          <p14:tracePt t="101973" x="9821863" y="1722438"/>
          <p14:tracePt t="101989" x="9720263" y="1658938"/>
          <p14:tracePt t="102006" x="9515475" y="1603375"/>
          <p14:tracePt t="102023" x="9274175" y="1539875"/>
          <p14:tracePt t="102041" x="8963025" y="1539875"/>
          <p14:tracePt t="102043" x="8785225" y="1497013"/>
          <p14:tracePt t="102056" x="8669338" y="1497013"/>
          <p14:tracePt t="102060" x="8555038" y="1497013"/>
          <p14:tracePt t="102072" x="8440738" y="1497013"/>
          <p14:tracePt t="102075" x="8324850" y="1497013"/>
          <p14:tracePt t="102090" x="8223250" y="1552575"/>
          <p14:tracePt t="102093" x="8147050" y="1628775"/>
          <p14:tracePt t="102106" x="8112125" y="1701800"/>
          <p14:tracePt t="102109" x="8069263" y="1876425"/>
          <p14:tracePt t="102123" x="7937500" y="2182813"/>
          <p14:tracePt t="102141" x="7848600" y="2560638"/>
          <p14:tracePt t="102156" x="7848600" y="2876550"/>
          <p14:tracePt t="102173" x="7848600" y="3186113"/>
          <p14:tracePt t="102190" x="7866063" y="3424238"/>
          <p14:tracePt t="102206" x="7947025" y="3543300"/>
          <p14:tracePt t="102223" x="7988300" y="3586163"/>
          <p14:tracePt t="102240" x="8015288" y="3611563"/>
          <p14:tracePt t="102243" x="8056563" y="3611563"/>
          <p14:tracePt t="102257" x="8099425" y="3611563"/>
          <p14:tracePt t="102260" x="8231188" y="3611563"/>
          <p14:tracePt t="102272" x="8375650" y="3611563"/>
          <p14:tracePt t="102275" x="8661400" y="3659188"/>
          <p14:tracePt t="102290" x="8942388" y="3659188"/>
          <p14:tracePt t="102293" x="9286875" y="3659188"/>
          <p14:tracePt t="102306" x="9636125" y="3659188"/>
          <p14:tracePt t="102310" x="9945688" y="3659188"/>
          <p14:tracePt t="102322" x="10537825" y="3659188"/>
          <p14:tracePt t="102341" x="10988675" y="3659188"/>
          <p14:tracePt t="102356" x="11239500" y="3535363"/>
          <p14:tracePt t="102373" x="11366500" y="3398838"/>
          <p14:tracePt t="102389" x="11366500" y="3170238"/>
          <p14:tracePt t="102406" x="11366500" y="2828925"/>
          <p14:tracePt t="102422" x="11082338" y="2344738"/>
          <p14:tracePt t="102439" x="10553700" y="1587500"/>
          <p14:tracePt t="102456" x="9818688" y="974725"/>
          <p14:tracePt t="102472" x="9170988" y="574675"/>
          <p14:tracePt t="102475" x="8937625" y="481013"/>
          <p14:tracePt t="102489" x="8678863" y="433388"/>
          <p14:tracePt t="102492" x="8397875" y="433388"/>
          <p14:tracePt t="102505" x="8228013" y="433388"/>
          <p14:tracePt t="102508" x="8081963" y="433388"/>
          <p14:tracePt t="102522" x="7997825" y="433388"/>
          <p14:tracePt t="102525" x="7785100" y="569913"/>
          <p14:tracePt t="102539" x="7593013" y="830263"/>
          <p14:tracePt t="102555" x="7478713" y="1263650"/>
          <p14:tracePt t="102572" x="7478713" y="1719263"/>
          <p14:tracePt t="102588" x="7478713" y="2170113"/>
          <p14:tracePt t="102606" x="7605713" y="2552700"/>
          <p14:tracePt t="102622" x="7848600" y="2816225"/>
          <p14:tracePt t="102639" x="7993063" y="2927350"/>
          <p14:tracePt t="102656" x="8129588" y="2960688"/>
          <p14:tracePt t="102659" x="8154988" y="2960688"/>
          <p14:tracePt t="102677" x="8185150" y="2960688"/>
          <p14:tracePt t="102694" x="8228013" y="2889250"/>
          <p14:tracePt t="102705" x="8228013" y="2824163"/>
          <p14:tracePt t="102708" x="8228013" y="2798763"/>
          <p14:tracePt t="102722" x="8261350" y="2730500"/>
          <p14:tracePt t="102725" x="8261350" y="2667000"/>
          <p14:tracePt t="102739" x="8294688" y="2573338"/>
          <p14:tracePt t="102756" x="8294688" y="2484438"/>
          <p14:tracePt t="102772" x="8294688" y="2428875"/>
          <p14:tracePt t="102805" x="8294688" y="2398713"/>
          <p14:tracePt t="102837" x="8294688" y="2373313"/>
          <p14:tracePt t="102851" x="8294688" y="2347913"/>
          <p14:tracePt t="102869" x="8294688" y="2319338"/>
          <p14:tracePt t="102876" x="8294688" y="2292350"/>
          <p14:tracePt t="102888" x="8294688" y="2263775"/>
          <p14:tracePt t="102905" x="8307388" y="2190750"/>
          <p14:tracePt t="102908" x="8320088" y="2178050"/>
          <p14:tracePt t="102922" x="8320088" y="2152650"/>
          <p14:tracePt t="102939" x="8320088" y="2127250"/>
          <p14:tracePt t="102955" x="8320088" y="2097088"/>
          <p14:tracePt t="102971" x="8320088" y="2033588"/>
          <p14:tracePt t="102989" x="8294688" y="1978025"/>
          <p14:tracePt t="103009" x="8210550" y="1897063"/>
          <p14:tracePt t="103011" x="8162925" y="1881188"/>
          <p14:tracePt t="103023" x="8150225" y="1833563"/>
          <p14:tracePt t="103038" x="8074025" y="1790700"/>
          <p14:tracePt t="103072" x="8061325" y="1778000"/>
          <p14:tracePt t="103089" x="8048625" y="1765300"/>
          <p14:tracePt t="103090" x="8048625" y="1739900"/>
          <p14:tracePt t="103124" x="8048625" y="1684338"/>
          <p14:tracePt t="103180" x="8048625" y="1658938"/>
          <p14:tracePt t="103196" x="8056563" y="1646238"/>
          <p14:tracePt t="103204" x="8081963" y="1646238"/>
          <p14:tracePt t="103220" x="8124825" y="1646238"/>
          <p14:tracePt t="103229" x="8137525" y="1646238"/>
          <p14:tracePt t="103239" x="8180388" y="1628775"/>
          <p14:tracePt t="103256" x="8248650" y="1620838"/>
          <p14:tracePt t="103259" x="8278813" y="1620838"/>
          <p14:tracePt t="103272" x="8304213" y="1620838"/>
          <p14:tracePt t="103275" x="8372475" y="1587500"/>
          <p14:tracePt t="103289" x="8397875" y="1587500"/>
          <p14:tracePt t="103292" x="8461375" y="1587500"/>
          <p14:tracePt t="103306" x="8507413" y="1570038"/>
          <p14:tracePt t="103309" x="8537575" y="1557338"/>
          <p14:tracePt t="103323" x="8610600" y="1557338"/>
          <p14:tracePt t="103340" x="8678863" y="1522413"/>
          <p14:tracePt t="103358" x="8775700" y="1484313"/>
          <p14:tracePt t="103374" x="8831263" y="1484313"/>
          <p14:tracePt t="103389" x="8856663" y="1484313"/>
          <p14:tracePt t="103406" x="8912225" y="1484313"/>
          <p14:tracePt t="103422" x="9039225" y="1484313"/>
          <p14:tracePt t="103439" x="9261475" y="1484313"/>
          <p14:tracePt t="103456" x="9550400" y="1484313"/>
          <p14:tracePt t="103459" x="9745663" y="1484313"/>
          <p14:tracePt t="103473" x="9890125" y="1484313"/>
          <p14:tracePt t="103476" x="10006013" y="1484313"/>
          <p14:tracePt t="103489" x="10069513" y="1484313"/>
          <p14:tracePt t="103492" x="10175875" y="1484313"/>
          <p14:tracePt t="103506" x="10290175" y="1484313"/>
          <p14:tracePt t="103509" x="10353675" y="1484313"/>
          <p14:tracePt t="103523" x="10447338" y="1484313"/>
          <p14:tracePt t="103540" x="10472738" y="1484313"/>
          <p14:tracePt t="103565" x="10520363" y="1497013"/>
          <p14:tracePt t="103580" x="10553700" y="1544638"/>
          <p14:tracePt t="103594" x="10553700" y="1557338"/>
          <p14:tracePt t="103597" x="10579100" y="1587500"/>
          <p14:tracePt t="103606" x="10591800" y="1595438"/>
          <p14:tracePt t="103623" x="10647363" y="1654175"/>
          <p14:tracePt t="103641" x="10728325" y="1731963"/>
          <p14:tracePt t="103643" x="10763250" y="1803400"/>
          <p14:tracePt t="103660" x="10791825" y="1858963"/>
          <p14:tracePt t="103673" x="10826750" y="1927225"/>
          <p14:tracePt t="103676" x="10856913" y="1960563"/>
          <p14:tracePt t="103689" x="10856913" y="1987550"/>
          <p14:tracePt t="103706" x="10856913" y="2041525"/>
          <p14:tracePt t="103708" x="10856913" y="2066925"/>
          <p14:tracePt t="103722" x="10856913" y="2097088"/>
          <p14:tracePt t="103726" x="10856913" y="2160588"/>
          <p14:tracePt t="103739" x="10856913" y="2212975"/>
          <p14:tracePt t="103756" x="10890250" y="2344738"/>
          <p14:tracePt t="103772" x="10928350" y="2505075"/>
          <p14:tracePt t="103789" x="10963275" y="2620963"/>
          <p14:tracePt t="103814" x="10963275" y="2773363"/>
          <p14:tracePt t="103823" x="10996613" y="2841625"/>
          <p14:tracePt t="103829" x="10996613" y="2957513"/>
          <p14:tracePt t="103842" x="11034713" y="3028950"/>
          <p14:tracePt t="103845" x="11072813" y="3152775"/>
          <p14:tracePt t="103851" x="11072813" y="3211513"/>
          <p14:tracePt t="103861" x="11107738" y="3279775"/>
          <p14:tracePt t="103873" x="11123613" y="3373438"/>
          <p14:tracePt t="103889" x="11141075" y="3449638"/>
          <p14:tracePt t="103906" x="11141075" y="3540125"/>
          <p14:tracePt t="103909" x="11141075" y="3565525"/>
          <p14:tracePt t="103922" x="11141075" y="3629025"/>
          <p14:tracePt t="103923" x="11141075" y="3675063"/>
          <p14:tracePt t="103939" x="11141075" y="3748088"/>
          <p14:tracePt t="103955" x="11110913" y="3879850"/>
          <p14:tracePt t="103972" x="11082338" y="4016375"/>
          <p14:tracePt t="103989" x="11052175" y="4130675"/>
          <p14:tracePt t="104005" x="11014075" y="4284663"/>
          <p14:tracePt t="104022" x="10979150" y="4378325"/>
          <p14:tracePt t="104038" x="10950575" y="4471988"/>
          <p14:tracePt t="104055" x="10902950" y="4586288"/>
          <p14:tracePt t="104071" x="10872788" y="4675188"/>
          <p14:tracePt t="104088" x="10826750" y="4751388"/>
          <p14:tracePt t="104105" x="10725150" y="4875213"/>
          <p14:tracePt t="104107" x="10690225" y="4922838"/>
          <p14:tracePt t="104122" x="10660063" y="4956175"/>
          <p14:tracePt t="104124" x="10588625" y="5024438"/>
          <p14:tracePt t="104138" x="10520363" y="5143500"/>
          <p14:tracePt t="104155" x="10439400" y="5241925"/>
          <p14:tracePt t="104171" x="10379075" y="5300663"/>
          <p14:tracePt t="104189" x="10299700" y="5376863"/>
          <p14:tracePt t="104205" x="10239375" y="5441950"/>
          <p14:tracePt t="104223" x="10180638" y="5500688"/>
          <p14:tracePt t="104238" x="10166350" y="5513388"/>
          <p14:tracePt t="104258" x="10128250" y="5551488"/>
          <p14:tracePt t="104272" x="10056813" y="5594350"/>
          <p14:tracePt t="104307" x="9677400" y="5751513"/>
          <p14:tracePt t="104310" x="9567863" y="5789613"/>
          <p14:tracePt t="104324" x="9355138" y="5824538"/>
          <p14:tracePt t="104340" x="9239250" y="5857875"/>
          <p14:tracePt t="104358" x="9112250" y="5857875"/>
          <p14:tracePt t="104373" x="9051925" y="5888038"/>
          <p14:tracePt t="104389" x="9026525" y="5888038"/>
          <p14:tracePt t="104406" x="8970963" y="5888038"/>
          <p14:tracePt t="104422" x="8945563" y="5888038"/>
          <p14:tracePt t="104439" x="8864600" y="5888038"/>
          <p14:tracePt t="104456" x="8691563" y="5888038"/>
          <p14:tracePt t="104459" x="8631238" y="5888038"/>
          <p14:tracePt t="104472" x="8537575" y="5857875"/>
          <p14:tracePt t="104490" x="8316913" y="5735638"/>
          <p14:tracePt t="104492" x="8218488" y="5695950"/>
          <p14:tracePt t="104505" x="8150225" y="5680075"/>
          <p14:tracePt t="104509" x="8104188" y="5632450"/>
          <p14:tracePt t="104523" x="8066088" y="5619750"/>
          <p14:tracePt t="104540" x="8005763" y="5561013"/>
          <p14:tracePt t="104557" x="7886700" y="5364163"/>
          <p14:tracePt t="104573" x="7818438" y="5249863"/>
          <p14:tracePt t="104590" x="7704138" y="5032375"/>
          <p14:tracePt t="104606" x="7597775" y="4760913"/>
          <p14:tracePt t="104623" x="7491413" y="4484688"/>
          <p14:tracePt t="104639" x="7364413" y="4181475"/>
          <p14:tracePt t="104656" x="7278688" y="3884613"/>
          <p14:tracePt t="104659" x="7258050" y="3735388"/>
          <p14:tracePt t="104673" x="7189788" y="3586163"/>
          <p14:tracePt t="104676" x="7189788" y="3467100"/>
          <p14:tracePt t="104690" x="7189788" y="3352800"/>
          <p14:tracePt t="104693" x="7189788" y="3289300"/>
          <p14:tracePt t="104707" x="7154863" y="3089275"/>
          <p14:tracePt t="104723" x="7154863" y="2940050"/>
          <p14:tracePt t="104740" x="7154863" y="2770188"/>
          <p14:tracePt t="104756" x="7154863" y="2544763"/>
          <p14:tracePt t="104773" x="7154863" y="2309813"/>
          <p14:tracePt t="104790" x="7154863" y="2089150"/>
          <p14:tracePt t="104806" x="7167563" y="1935163"/>
          <p14:tracePt t="104823" x="7253288" y="1816100"/>
          <p14:tracePt t="104839" x="7299325" y="1697038"/>
          <p14:tracePt t="104856" x="7377113" y="1625600"/>
          <p14:tracePt t="104859" x="7405688" y="1595438"/>
          <p14:tracePt t="104872" x="7423150" y="1547813"/>
          <p14:tracePt t="104876" x="7470775" y="1497013"/>
          <p14:tracePt t="104889" x="7499350" y="1468438"/>
          <p14:tracePt t="104892" x="7534275" y="1438275"/>
          <p14:tracePt t="104906" x="7562850" y="1408113"/>
          <p14:tracePt t="104909" x="7610475" y="1390650"/>
          <p14:tracePt t="104923" x="7669213" y="1331913"/>
          <p14:tracePt t="104940" x="7762875" y="1268413"/>
          <p14:tracePt t="104956" x="7861300" y="1203325"/>
          <p14:tracePt t="104972" x="8053388" y="1127125"/>
          <p14:tracePt t="104989" x="8243888" y="1050925"/>
          <p14:tracePt t="105006" x="8491538" y="969963"/>
          <p14:tracePt t="105023" x="8729663" y="931863"/>
          <p14:tracePt t="105040" x="8848725" y="896938"/>
          <p14:tracePt t="105043" x="8891588" y="896938"/>
          <p14:tracePt t="105057" x="8920163" y="896938"/>
          <p14:tracePt t="105060" x="8945563" y="896938"/>
          <p14:tracePt t="105074" x="8970963" y="896938"/>
          <p14:tracePt t="105077" x="9001125" y="896938"/>
          <p14:tracePt t="105090" x="9026525" y="896938"/>
          <p14:tracePt t="105092" x="9056688" y="896938"/>
          <p14:tracePt t="105106" x="9120188" y="896938"/>
          <p14:tracePt t="105108" x="9163050" y="896938"/>
          <p14:tracePt t="105122" x="9210675" y="896938"/>
          <p14:tracePt t="105125" x="9277350" y="927100"/>
          <p14:tracePt t="105140" x="9337675" y="952500"/>
          <p14:tracePt t="105158" x="9375775" y="965200"/>
          <p14:tracePt t="105197" x="9367838" y="977900"/>
          <p14:tracePt t="105204" x="9342438" y="977900"/>
          <p14:tracePt t="105213" x="9294813" y="977900"/>
          <p14:tracePt t="105222" x="9210675" y="977900"/>
          <p14:tracePt t="105240" x="8980488" y="977900"/>
          <p14:tracePt t="105256" x="8516938" y="889000"/>
          <p14:tracePt t="105259" x="8347075" y="889000"/>
          <p14:tracePt t="105273" x="8172450" y="846138"/>
          <p14:tracePt t="105276" x="8018463" y="777875"/>
          <p14:tracePt t="105289" x="7924800" y="762000"/>
          <p14:tracePt t="105292" x="7856538" y="727075"/>
          <p14:tracePt t="105306" x="7793038" y="727075"/>
          <p14:tracePt t="105309" x="7724775" y="693738"/>
          <p14:tracePt t="105323" x="7631113" y="658813"/>
          <p14:tracePt t="105340" x="7491413" y="625475"/>
          <p14:tracePt t="105356" x="7312025" y="587375"/>
          <p14:tracePt t="105373" x="7124700" y="549275"/>
          <p14:tracePt t="105389" x="7035800" y="549275"/>
          <p14:tracePt t="105406" x="6980238" y="549275"/>
          <p14:tracePt t="105423" x="6926263" y="549275"/>
          <p14:tracePt t="105439" x="6870700" y="549275"/>
          <p14:tracePt t="105456" x="6780213" y="549275"/>
          <p14:tracePt t="105473" x="6726238" y="549275"/>
          <p14:tracePt t="105476" x="6700838" y="549275"/>
          <p14:tracePt t="105489" x="6610350" y="561975"/>
          <p14:tracePt t="105492" x="6597650" y="574675"/>
          <p14:tracePt t="105506" x="6500813" y="604838"/>
          <p14:tracePt t="105510" x="6381750" y="646113"/>
          <p14:tracePt t="105523" x="6164263" y="701675"/>
          <p14:tracePt t="105540" x="5946775" y="762000"/>
          <p14:tracePt t="105558" x="5756275" y="838200"/>
          <p14:tracePt t="105572" x="5624513" y="871538"/>
          <p14:tracePt t="105589" x="5530850" y="901700"/>
          <p14:tracePt t="105606" x="5411788" y="952500"/>
          <p14:tracePt t="105623" x="5338763" y="990600"/>
          <p14:tracePt t="105640" x="5283200" y="1020763"/>
          <p14:tracePt t="105655" x="5156200" y="1055688"/>
          <p14:tracePt t="105672" x="5062538" y="1089025"/>
          <p14:tracePt t="105675" x="5037138" y="1089025"/>
          <p14:tracePt t="105689" x="5006975" y="1089025"/>
          <p14:tracePt t="105691" x="4976813" y="1119188"/>
          <p14:tracePt t="105707" x="4921250" y="1149350"/>
          <p14:tracePt t="105724" x="4845050" y="1195388"/>
          <p14:tracePt t="105740" x="4773613" y="1268413"/>
          <p14:tracePt t="105756" x="4743450" y="1322388"/>
          <p14:tracePt t="105773" x="4708525" y="1420813"/>
          <p14:tracePt t="105789" x="4675188" y="1547813"/>
          <p14:tracePt t="105806" x="4641850" y="1641475"/>
          <p14:tracePt t="105823" x="4568825" y="1744663"/>
          <p14:tracePt t="105839" x="4556125" y="1854200"/>
          <p14:tracePt t="105857" x="4500563" y="2016125"/>
          <p14:tracePt t="105860" x="4462463" y="2084388"/>
          <p14:tracePt t="105873" x="4462463" y="2200275"/>
          <p14:tracePt t="105875" x="4429125" y="2271713"/>
          <p14:tracePt t="105890" x="4394200" y="2339975"/>
          <p14:tracePt t="105892" x="4351338" y="2463800"/>
          <p14:tracePt t="105906" x="4322763" y="2492375"/>
          <p14:tracePt t="105910" x="4322763" y="2557463"/>
          <p14:tracePt t="105923" x="4292600" y="2586038"/>
          <p14:tracePt t="105940" x="4279900" y="2624138"/>
          <p14:tracePt t="106012" x="4254500" y="2624138"/>
          <p14:tracePt t="106020" x="4229100" y="2624138"/>
          <p14:tracePt t="106028" x="4164013" y="2624138"/>
          <p14:tracePt t="106039" x="4049713" y="2552700"/>
          <p14:tracePt t="106056" x="3765550" y="2357438"/>
          <p14:tracePt t="106059" x="3606800" y="2246313"/>
          <p14:tracePt t="106073" x="3454400" y="2182813"/>
          <p14:tracePt t="106076" x="3327400" y="2093913"/>
          <p14:tracePt t="106089" x="3206750" y="2054225"/>
          <p14:tracePt t="106092" x="3130550" y="2000250"/>
          <p14:tracePt t="106106" x="3067050" y="1982788"/>
          <p14:tracePt t="106123" x="3024188" y="1939925"/>
          <p14:tracePt t="106141" x="2995613" y="1914525"/>
          <p14:tracePt t="106157" x="2968625" y="1914525"/>
          <p14:tracePt t="106173" x="2874963" y="1881188"/>
          <p14:tracePt t="106189" x="2778125" y="1846263"/>
          <p14:tracePt t="106207" x="2628900" y="1828800"/>
          <p14:tracePt t="106223" x="2471738" y="1808163"/>
          <p14:tracePt t="106240" x="2344738" y="1808163"/>
          <p14:tracePt t="106257" x="2216150" y="1808163"/>
          <p14:tracePt t="106260" x="2190750" y="1808163"/>
          <p14:tracePt t="106272" x="2127250" y="1808163"/>
          <p14:tracePt t="106290" x="2054225" y="1820863"/>
          <p14:tracePt t="106293" x="2041525" y="1833563"/>
          <p14:tracePt t="106306" x="2028825" y="1846263"/>
          <p14:tracePt t="106310" x="2028825" y="1871663"/>
          <p14:tracePt t="106324" x="1998663" y="1901825"/>
          <p14:tracePt t="106340" x="1998663" y="1927225"/>
          <p14:tracePt t="106364" x="1998663" y="1957388"/>
          <p14:tracePt t="106381" x="1998663" y="1982788"/>
          <p14:tracePt t="106389" x="1998663" y="1995488"/>
          <p14:tracePt t="106406" x="1998663" y="2008188"/>
          <p14:tracePt t="106581" x="1935163" y="1947863"/>
          <p14:tracePt t="106587" x="1808163" y="1863725"/>
          <p14:tracePt t="106596" x="1676400" y="1752600"/>
          <p14:tracePt t="106606" x="1582738" y="1714500"/>
          <p14:tracePt t="106622" x="1441450" y="1681163"/>
          <p14:tracePt t="106639" x="1374775" y="1646238"/>
          <p14:tracePt t="106657" x="1347788" y="1646238"/>
          <p14:tracePt t="106677" x="1301750" y="1658938"/>
          <p14:tracePt t="106690" x="1271588" y="1689100"/>
          <p14:tracePt t="106693" x="1238250" y="1757363"/>
          <p14:tracePt t="106706" x="1238250" y="1846263"/>
          <p14:tracePt t="106709" x="1238250" y="1931988"/>
          <p14:tracePt t="106722" x="1203325" y="2063750"/>
          <p14:tracePt t="106739" x="1203325" y="2241550"/>
          <p14:tracePt t="106755" x="1203325" y="2335213"/>
          <p14:tracePt t="106772" x="1203325" y="2425700"/>
          <p14:tracePt t="106789" x="1203325" y="2451100"/>
          <p14:tracePt t="106806" x="1220788" y="2476500"/>
          <p14:tracePt t="106823" x="1258888" y="2489200"/>
          <p14:tracePt t="106840" x="1352550" y="2519363"/>
          <p14:tracePt t="106843" x="1463675" y="2519363"/>
          <p14:tracePt t="106857" x="1582738" y="2560638"/>
          <p14:tracePt t="106860" x="1701800" y="2560638"/>
          <p14:tracePt t="106872" x="1927225" y="2560638"/>
          <p14:tracePt t="106875" x="2152650" y="2560638"/>
          <p14:tracePt t="106890" x="2433638" y="2560638"/>
          <p14:tracePt t="106892" x="2714625" y="2560638"/>
          <p14:tracePt t="106906" x="2995613" y="2560638"/>
          <p14:tracePt t="106909" x="3221038" y="2560638"/>
          <p14:tracePt t="106924" x="3671888" y="2560638"/>
          <p14:tracePt t="106940" x="3824288" y="2492375"/>
          <p14:tracePt t="106957" x="3867150" y="2451100"/>
          <p14:tracePt t="106973" x="3867150" y="2398713"/>
          <p14:tracePt t="106990" x="3867150" y="2322513"/>
          <p14:tracePt t="107006" x="3811588" y="2212975"/>
          <p14:tracePt t="107022" x="3751263" y="2152650"/>
          <p14:tracePt t="107039" x="3500438" y="1927225"/>
          <p14:tracePt t="107055" x="3168650" y="1747838"/>
          <p14:tracePt t="107073" x="2624138" y="1497013"/>
          <p14:tracePt t="107076" x="2339975" y="1450975"/>
          <p14:tracePt t="107090" x="2135188" y="1408113"/>
          <p14:tracePt t="107092" x="1876425" y="1362075"/>
          <p14:tracePt t="107106" x="1706563" y="1362075"/>
          <p14:tracePt t="107108" x="1535113" y="1362075"/>
          <p14:tracePt t="107124" x="1250950" y="1362075"/>
          <p14:tracePt t="107140" x="1063625" y="1390650"/>
          <p14:tracePt t="107156" x="931863" y="1519238"/>
          <p14:tracePt t="107173" x="855663" y="1714500"/>
          <p14:tracePt t="107189" x="808038" y="2003425"/>
          <p14:tracePt t="107206" x="808038" y="2238375"/>
          <p14:tracePt t="107223" x="808038" y="2360613"/>
          <p14:tracePt t="107239" x="838200" y="2395538"/>
          <p14:tracePt t="107257" x="876300" y="2433638"/>
          <p14:tracePt t="107260" x="939800" y="2433638"/>
          <p14:tracePt t="107272" x="1025525" y="2433638"/>
          <p14:tracePt t="107275" x="1139825" y="2433638"/>
          <p14:tracePt t="107289" x="1309688" y="2433638"/>
          <p14:tracePt t="107306" x="1735138" y="2433638"/>
          <p14:tracePt t="107308" x="1906588" y="2433638"/>
          <p14:tracePt t="107323" x="2301875" y="2433638"/>
          <p14:tracePt t="107340" x="2555875" y="2266950"/>
          <p14:tracePt t="107356" x="2636838" y="2182813"/>
          <p14:tracePt t="107373" x="2636838" y="2127250"/>
          <p14:tracePt t="107389" x="2636838" y="2038350"/>
          <p14:tracePt t="107407" x="2636838" y="2012950"/>
          <p14:tracePt t="107422" x="2595563" y="1965325"/>
          <p14:tracePt t="107439" x="2535238" y="1939925"/>
          <p14:tracePt t="107457" x="2484438" y="1939925"/>
          <p14:tracePt t="107477" x="2459038" y="1939925"/>
          <p14:tracePt t="107501" x="2441575" y="1982788"/>
          <p14:tracePt t="107508" x="2441575" y="2008188"/>
          <p14:tracePt t="107524" x="2471738" y="2106613"/>
          <p14:tracePt t="107539" x="2517775" y="2182813"/>
          <p14:tracePt t="107556" x="2611438" y="2246313"/>
          <p14:tracePt t="107572" x="2760663" y="2289175"/>
          <p14:tracePt t="107590" x="2990850" y="2322513"/>
          <p14:tracePt t="107606" x="3419475" y="2370138"/>
          <p14:tracePt t="107622" x="3897313" y="2370138"/>
          <p14:tracePt t="107639" x="4406900" y="2370138"/>
          <p14:tracePt t="107655" x="4913313" y="2370138"/>
          <p14:tracePt t="107672" x="5364163" y="2370138"/>
          <p14:tracePt t="107689" x="5713413" y="2416175"/>
          <p14:tracePt t="107692" x="5888038" y="2459038"/>
          <p14:tracePt t="107705" x="6035675" y="2501900"/>
          <p14:tracePt t="107709" x="6184900" y="2544763"/>
          <p14:tracePt t="107722" x="6338888" y="2608263"/>
          <p14:tracePt t="107726" x="6496050" y="2722563"/>
          <p14:tracePt t="107738" x="6696075" y="2836863"/>
          <p14:tracePt t="107756" x="6815138" y="2922588"/>
          <p14:tracePt t="107772" x="6815138" y="2978150"/>
          <p14:tracePt t="107789" x="6815138" y="3033713"/>
          <p14:tracePt t="107805" x="6815138" y="3059113"/>
          <p14:tracePt t="107830" x="6767513" y="3109913"/>
          <p14:tracePt t="107838" x="6742113" y="3109913"/>
          <p14:tracePt t="107855" x="6648450" y="3109913"/>
          <p14:tracePt t="107873" x="6316663" y="3109913"/>
          <p14:tracePt t="107876" x="6088063" y="3067050"/>
          <p14:tracePt t="107889" x="5827713" y="3021013"/>
          <p14:tracePt t="107892" x="5495925" y="2917825"/>
          <p14:tracePt t="107905" x="5087938" y="2798763"/>
          <p14:tracePt t="107908" x="4786313" y="2701925"/>
          <p14:tracePt t="107923" x="4267200" y="2557463"/>
          <p14:tracePt t="107939" x="3968750" y="2476500"/>
          <p14:tracePt t="107956" x="3905250" y="2413000"/>
          <p14:tracePt t="107973" x="3897313" y="2373313"/>
          <p14:tracePt t="107989" x="3862388" y="2319338"/>
          <p14:tracePt t="108006" x="3862388" y="2263775"/>
          <p14:tracePt t="108023" x="3862388" y="2208213"/>
          <p14:tracePt t="108040" x="3862388" y="2152650"/>
          <p14:tracePt t="108061" x="3862388" y="2127250"/>
          <p14:tracePt t="108084" x="3862388" y="2101850"/>
          <p14:tracePt t="108325" x="3905250" y="2084388"/>
          <p14:tracePt t="108332" x="3938588" y="2054225"/>
          <p14:tracePt t="108341" x="4006850" y="2020888"/>
          <p14:tracePt t="108356" x="4100513" y="1957388"/>
          <p14:tracePt t="108372" x="4203700" y="1851025"/>
          <p14:tracePt t="108390" x="4249738" y="1770063"/>
          <p14:tracePt t="108406" x="4313238" y="1676400"/>
          <p14:tracePt t="108422" x="4330700" y="1603375"/>
          <p14:tracePt t="108439" x="4368800" y="1562100"/>
          <p14:tracePt t="108455" x="4381500" y="1552575"/>
          <p14:tracePt t="108473" x="4419600" y="1539875"/>
          <p14:tracePt t="108489" x="4429125" y="1527175"/>
          <p14:tracePt t="108677" x="4454525" y="1527175"/>
          <p14:tracePt t="108924" x="4467225" y="1527175"/>
          <p14:tracePt t="108932" x="4479925" y="1527175"/>
          <p14:tracePt t="108948" x="4522788" y="1535113"/>
          <p14:tracePt t="108972" x="4568825" y="1587500"/>
          <p14:tracePt t="108980" x="4641850" y="1620838"/>
          <p14:tracePt t="108989" x="4733925" y="1638300"/>
          <p14:tracePt t="109006" x="4930775" y="1757363"/>
          <p14:tracePt t="109023" x="5376863" y="2016125"/>
          <p14:tracePt t="109039" x="5994400" y="2327275"/>
          <p14:tracePt t="109056" x="6607175" y="2582863"/>
          <p14:tracePt t="109059" x="6840538" y="2676525"/>
          <p14:tracePt t="109073" x="6964363" y="2717800"/>
          <p14:tracePt t="109076" x="7032625" y="2752725"/>
          <p14:tracePt t="109089" x="7061200" y="2752725"/>
          <p14:tracePt t="109180" x="7053263" y="2765425"/>
          <p14:tracePt t="109196" x="7040563" y="2778125"/>
          <p14:tracePt t="109204" x="7010400" y="2803525"/>
          <p14:tracePt t="109220" x="6980238" y="2833688"/>
          <p14:tracePt t="109228" x="6954838" y="2833688"/>
          <p14:tracePt t="109239" x="6908800" y="2851150"/>
          <p14:tracePt t="109256" x="6870700" y="2863850"/>
          <p14:tracePt t="109259" x="6802438" y="2897188"/>
          <p14:tracePt t="109272" x="6777038" y="2897188"/>
          <p14:tracePt t="109275" x="6713538" y="2897188"/>
          <p14:tracePt t="109289" x="6648450" y="2897188"/>
          <p14:tracePt t="109292" x="6538913" y="2897188"/>
          <p14:tracePt t="109305" x="6473825" y="2897188"/>
          <p14:tracePt t="109308" x="6321425" y="2897188"/>
          <p14:tracePt t="109323" x="5926138" y="2897188"/>
          <p14:tracePt t="109340" x="5530850" y="2897188"/>
          <p14:tracePt t="109356" x="5067300" y="2808288"/>
          <p14:tracePt t="109372" x="4721225" y="2765425"/>
          <p14:tracePt t="109388" x="4530725" y="2689225"/>
          <p14:tracePt t="109406" x="4411663" y="2638425"/>
          <p14:tracePt t="109422" x="4360863" y="2611438"/>
          <p14:tracePt t="109439" x="4313238" y="2535238"/>
          <p14:tracePt t="109456" x="4262438" y="2459038"/>
          <p14:tracePt t="109473" x="4229100" y="2327275"/>
          <p14:tracePt t="109476" x="4194175" y="2254250"/>
          <p14:tracePt t="109488" x="4194175" y="2212975"/>
          <p14:tracePt t="109491" x="4194175" y="2147888"/>
          <p14:tracePt t="109505" x="4194175" y="2101850"/>
          <p14:tracePt t="109508" x="4194175" y="2076450"/>
          <p14:tracePt t="109523" x="4194175" y="1982788"/>
          <p14:tracePt t="109539" x="4194175" y="1931988"/>
          <p14:tracePt t="109556" x="4267200" y="1881188"/>
          <p14:tracePt t="109573" x="4376738" y="1881188"/>
          <p14:tracePt t="109589" x="4576763" y="1881188"/>
          <p14:tracePt t="109606" x="4806950" y="1881188"/>
          <p14:tracePt t="109623" x="5126038" y="1944688"/>
          <p14:tracePt t="109639" x="5487988" y="2127250"/>
          <p14:tracePt t="109656" x="5718175" y="2271713"/>
          <p14:tracePt t="109672" x="5832475" y="2378075"/>
          <p14:tracePt t="109675" x="5840413" y="2390775"/>
          <p14:tracePt t="109688" x="5870575" y="2416175"/>
          <p14:tracePt t="109706" x="5870575" y="2492375"/>
          <p14:tracePt t="109710" x="5870575" y="2535238"/>
          <p14:tracePt t="109723" x="5903913" y="2633663"/>
          <p14:tracePt t="109739" x="5853113" y="2790825"/>
          <p14:tracePt t="109756" x="5776913" y="2867025"/>
          <p14:tracePt t="109773" x="5649913" y="2995613"/>
          <p14:tracePt t="109789" x="5513388" y="3063875"/>
          <p14:tracePt t="109805" x="5219700" y="3101975"/>
          <p14:tracePt t="109823" x="4768850" y="3101975"/>
          <p14:tracePt t="109839" x="4168775" y="3084513"/>
          <p14:tracePt t="109856" x="3781425" y="2927350"/>
          <p14:tracePt t="109859" x="3659188" y="2889250"/>
          <p14:tracePt t="109872" x="3606800" y="2854325"/>
          <p14:tracePt t="109889" x="3505200" y="2735263"/>
          <p14:tracePt t="109892" x="3471863" y="2667000"/>
          <p14:tracePt t="109906" x="3471863" y="2603500"/>
          <p14:tracePt t="109909" x="3471863" y="2540000"/>
          <p14:tracePt t="109923" x="3471863" y="2451100"/>
          <p14:tracePt t="109940" x="3500438" y="2339975"/>
          <p14:tracePt t="109956" x="3616325" y="2271713"/>
          <p14:tracePt t="109972" x="3832225" y="2216150"/>
          <p14:tracePt t="109988" x="4041775" y="2200275"/>
          <p14:tracePt t="110006" x="4325938" y="2200275"/>
          <p14:tracePt t="110022" x="4556125" y="2200275"/>
          <p14:tracePt t="110039" x="4683125" y="2200275"/>
          <p14:tracePt t="110056" x="4799013" y="2241550"/>
          <p14:tracePt t="110072" x="4857750" y="2271713"/>
          <p14:tracePt t="110076" x="4870450" y="2284413"/>
          <p14:tracePt t="110089" x="4908550" y="2297113"/>
          <p14:tracePt t="110116" x="4908550" y="2322513"/>
          <p14:tracePt t="110148" x="4921250" y="2335213"/>
          <p14:tracePt t="110173" x="4946650" y="2335213"/>
          <p14:tracePt t="110180" x="4976813" y="2335213"/>
          <p14:tracePt t="110190" x="5002213" y="2335213"/>
          <p14:tracePt t="110205" x="5027613" y="2335213"/>
          <p14:tracePt t="110223" x="5113338" y="2220913"/>
          <p14:tracePt t="110238" x="5113338" y="2093913"/>
          <p14:tracePt t="110255" x="5113338" y="1965325"/>
          <p14:tracePt t="110272" x="5083175" y="1871663"/>
          <p14:tracePt t="110276" x="4981575" y="1790700"/>
          <p14:tracePt t="110289" x="4827588" y="1727200"/>
          <p14:tracePt t="110291" x="4624388" y="1633538"/>
          <p14:tracePt t="110306" x="4389438" y="1587500"/>
          <p14:tracePt t="110310" x="4164013" y="1587500"/>
          <p14:tracePt t="110323" x="3824288" y="1587500"/>
          <p14:tracePt t="110339" x="3535363" y="1625600"/>
          <p14:tracePt t="110357" x="3309938" y="1727200"/>
          <p14:tracePt t="110373" x="3203575" y="1876425"/>
          <p14:tracePt t="110389" x="3165475" y="2058988"/>
          <p14:tracePt t="110406" x="3165475" y="2152650"/>
          <p14:tracePt t="110423" x="3206750" y="2263775"/>
          <p14:tracePt t="110438" x="3271838" y="2327275"/>
          <p14:tracePt t="110455" x="3368675" y="2398713"/>
          <p14:tracePt t="110471" x="3778250" y="2484438"/>
          <p14:tracePt t="110488" x="4530725" y="2646363"/>
          <p14:tracePt t="110492" x="5133975" y="2714625"/>
          <p14:tracePt t="110505" x="5849938" y="2786063"/>
          <p14:tracePt t="110508" x="6567488" y="2859088"/>
          <p14:tracePt t="110522" x="7146925" y="2859088"/>
          <p14:tracePt t="110525" x="7724775" y="2859088"/>
          <p14:tracePt t="110539" x="8656638" y="2859088"/>
          <p14:tracePt t="110555" x="9644063" y="2859088"/>
          <p14:tracePt t="110572" x="10363200" y="2727325"/>
          <p14:tracePt t="110588" x="10821988" y="2659063"/>
          <p14:tracePt t="110606" x="11145838" y="2590800"/>
          <p14:tracePt t="110623" x="11217275" y="2578100"/>
          <p14:tracePt t="110733" x="11196638" y="2578100"/>
          <p14:tracePt t="110820" x="11171238" y="2578100"/>
          <p14:tracePt t="110836" x="11141075" y="2578100"/>
          <p14:tracePt t="110853" x="11077575" y="2578100"/>
          <p14:tracePt t="110860" x="11052175" y="2578100"/>
          <p14:tracePt t="110873" x="10958513" y="2667000"/>
          <p14:tracePt t="110875" x="10872788" y="2795588"/>
          <p14:tracePt t="110889" x="10733088" y="2982913"/>
          <p14:tracePt t="110892" x="10644188" y="3135313"/>
          <p14:tracePt t="110906" x="10507663" y="3292475"/>
          <p14:tracePt t="110909" x="10414000" y="3527425"/>
          <p14:tracePt t="110924" x="10145713" y="3846513"/>
          <p14:tracePt t="110940" x="9983788" y="4049713"/>
          <p14:tracePt t="110956" x="9826625" y="4203700"/>
          <p14:tracePt t="110973" x="9750425" y="4279900"/>
          <p14:tracePt t="110989" x="9720263" y="4310063"/>
          <p14:tracePt t="111148" x="9728200" y="4322763"/>
          <p14:tracePt t="111156" x="9755188" y="4322763"/>
          <p14:tracePt t="111173" x="9783763" y="4322763"/>
          <p14:tracePt t="111196" x="9809163" y="4322763"/>
          <p14:tracePt t="111206" x="9834563" y="4322763"/>
          <p14:tracePt t="111223" x="9899650" y="4322763"/>
          <p14:tracePt t="111239" x="9958388" y="4352925"/>
          <p14:tracePt t="111256" x="10047288" y="4352925"/>
          <p14:tracePt t="111259" x="10059988" y="4352925"/>
          <p14:tracePt t="111272" x="10074275" y="4352925"/>
          <p14:tracePt t="111276" x="10099675" y="4352925"/>
          <p14:tracePt t="111290" x="10145713" y="4310063"/>
          <p14:tracePt t="111292" x="10180638" y="4275138"/>
          <p14:tracePt t="111306" x="10196513" y="4191000"/>
          <p14:tracePt t="111310" x="10213975" y="4097338"/>
          <p14:tracePt t="111322" x="10247313" y="4029075"/>
          <p14:tracePt t="111325" x="10282238" y="3956050"/>
          <p14:tracePt t="111339" x="10282238" y="3829050"/>
          <p14:tracePt t="111356" x="10315575" y="3735388"/>
          <p14:tracePt t="111373" x="10277475" y="3659188"/>
          <p14:tracePt t="111389" x="10247313" y="3659188"/>
          <p14:tracePt t="111405" x="10221913" y="3659188"/>
          <p14:tracePt t="111437" x="10209213" y="3667125"/>
          <p14:tracePt t="111445" x="10209213" y="3692525"/>
          <p14:tracePt t="111456" x="10209213" y="3705225"/>
          <p14:tracePt t="111459" x="10209213" y="3714750"/>
          <p14:tracePt t="111472" x="10209213" y="3740150"/>
          <p14:tracePt t="111493" x="10209213" y="3768725"/>
          <p14:tracePt t="111524" x="10209213" y="3794125"/>
          <p14:tracePt t="111532" x="10196513" y="3808413"/>
          <p14:tracePt t="111548" x="10150475" y="3887788"/>
          <p14:tracePt t="111555" x="10150475" y="3900488"/>
          <p14:tracePt t="111572" x="10137775" y="3952875"/>
          <p14:tracePt t="111589" x="9899650" y="4037013"/>
          <p14:tracePt t="111606" x="9783763" y="4037013"/>
          <p14:tracePt t="111622" x="9715500" y="4075113"/>
          <p14:tracePt t="111639" x="9686925" y="4075113"/>
          <p14:tracePt t="111788" x="9694863" y="4075113"/>
          <p14:tracePt t="111796" x="9707563" y="4075113"/>
          <p14:tracePt t="111806" x="9732963" y="4100513"/>
          <p14:tracePt t="111823" x="9763125" y="4100513"/>
          <p14:tracePt t="111839" x="9793288" y="4130675"/>
          <p14:tracePt t="111855" x="9852025" y="4160838"/>
          <p14:tracePt t="111872" x="9890125" y="4173538"/>
          <p14:tracePt t="111889" x="9890125" y="4198938"/>
          <p14:tracePt t="111892" x="9902825" y="4211638"/>
          <p14:tracePt t="111905" x="9945688" y="4254500"/>
          <p14:tracePt t="111908" x="9945688" y="4284663"/>
          <p14:tracePt t="111923" x="10018713" y="4419600"/>
          <p14:tracePt t="111940" x="10047288" y="4513263"/>
          <p14:tracePt t="111956" x="10115550" y="4649788"/>
          <p14:tracePt t="111974" x="10145713" y="4710113"/>
          <p14:tracePt t="111989" x="10158413" y="4722813"/>
          <p14:tracePt t="112029" x="10183813" y="4722813"/>
          <p14:tracePt t="112052" x="10209213" y="4722813"/>
          <p14:tracePt t="112060" x="10221913" y="4713288"/>
          <p14:tracePt t="112071" x="10221913" y="4687888"/>
          <p14:tracePt t="112089" x="10221913" y="4662488"/>
          <p14:tracePt t="112107" x="10234613" y="4619625"/>
          <p14:tracePt t="112133" x="10247313" y="4606925"/>
          <p14:tracePt t="112260" x="10247313" y="4629150"/>
          <p14:tracePt t="112267" x="10206038" y="4679950"/>
          <p14:tracePt t="112277" x="10133013" y="4713288"/>
          <p14:tracePt t="112288" x="10064750" y="4748213"/>
          <p14:tracePt t="112291" x="9907588" y="4837113"/>
          <p14:tracePt t="112305" x="9813925" y="4875213"/>
          <p14:tracePt t="112309" x="9580563" y="4922838"/>
          <p14:tracePt t="112321" x="9345613" y="5016500"/>
          <p14:tracePt t="112323" x="9061450" y="5062538"/>
          <p14:tracePt t="112338" x="8729663" y="5168900"/>
          <p14:tracePt t="112341" x="8320088" y="5168900"/>
          <p14:tracePt t="112355" x="7602538" y="5283200"/>
          <p14:tracePt t="112371" x="6726238" y="5283200"/>
          <p14:tracePt t="112389" x="6245225" y="5283200"/>
          <p14:tracePt t="112406" x="5862638" y="5176838"/>
          <p14:tracePt t="112423" x="5691188" y="5080000"/>
          <p14:tracePt t="112439" x="5572125" y="4999038"/>
          <p14:tracePt t="112456" x="5419725" y="4841875"/>
          <p14:tracePt t="112459" x="5257800" y="4657725"/>
          <p14:tracePt t="112473" x="5045075" y="4492625"/>
          <p14:tracePt t="112476" x="4827588" y="4300538"/>
          <p14:tracePt t="112489" x="4594225" y="4160838"/>
          <p14:tracePt t="112492" x="4310063" y="3952875"/>
          <p14:tracePt t="112506" x="4097338" y="3811588"/>
          <p14:tracePt t="112508" x="3913188" y="3675063"/>
          <p14:tracePt t="112523" x="3552825" y="3492500"/>
          <p14:tracePt t="112540" x="3246438" y="3314700"/>
          <p14:tracePt t="112555" x="3105150" y="3246438"/>
          <p14:tracePt t="112572" x="2914650" y="3170238"/>
          <p14:tracePt t="112588" x="2798763" y="3117850"/>
          <p14:tracePt t="112605" x="2722563" y="3063875"/>
          <p14:tracePt t="112623" x="2722563" y="3049588"/>
          <p14:tracePt t="112639" x="2701925" y="3028950"/>
          <p14:tracePt t="112657" x="2701925" y="3003550"/>
          <p14:tracePt t="112659" x="2701925" y="2973388"/>
          <p14:tracePt t="112673" x="2701925" y="2947988"/>
          <p14:tracePt t="112676" x="2701925" y="2922588"/>
          <p14:tracePt t="112689" x="2701925" y="2892425"/>
          <p14:tracePt t="112692" x="2701925" y="2828925"/>
          <p14:tracePt t="112705" x="2701925" y="2803525"/>
          <p14:tracePt t="112708" x="2701925" y="2740025"/>
          <p14:tracePt t="112723" x="2701925" y="2684463"/>
          <p14:tracePt t="112739" x="2667000" y="2552700"/>
          <p14:tracePt t="112756" x="2620963" y="2476500"/>
          <p14:tracePt t="112771" x="2540000" y="2378075"/>
          <p14:tracePt t="112788" x="2424113" y="2314575"/>
          <p14:tracePt t="112806" x="2284413" y="2241550"/>
          <p14:tracePt t="112822" x="2109788" y="2208213"/>
          <p14:tracePt t="112840" x="1931988" y="2208213"/>
          <p14:tracePt t="112856" x="1757363" y="2208213"/>
          <p14:tracePt t="112859" x="1693863" y="2208213"/>
          <p14:tracePt t="112872" x="1603375" y="2259013"/>
          <p14:tracePt t="112876" x="1565275" y="2327275"/>
          <p14:tracePt t="112889" x="1565275" y="2373313"/>
          <p14:tracePt t="112892" x="1531938" y="2463800"/>
          <p14:tracePt t="112906" x="1531938" y="2489200"/>
          <p14:tracePt t="112909" x="1531938" y="2519363"/>
          <p14:tracePt t="112923" x="1531938" y="2557463"/>
          <p14:tracePt t="112939" x="1570038" y="2582863"/>
          <p14:tracePt t="112956" x="1641475" y="2582863"/>
          <p14:tracePt t="112973" x="1773238" y="2582863"/>
          <p14:tracePt t="112989" x="1906588" y="2570163"/>
          <p14:tracePt t="113005" x="1957388" y="2544763"/>
          <p14:tracePt t="113022" x="1982788" y="2522538"/>
          <p14:tracePt t="113039" x="1982788" y="2492375"/>
          <p14:tracePt t="113085" x="1973263" y="2484438"/>
          <p14:tracePt t="113091" x="1947863" y="2484438"/>
          <p14:tracePt t="113106" x="1906588" y="2484438"/>
          <p14:tracePt t="113109" x="1820863" y="2484438"/>
          <p14:tracePt t="113123" x="1727200" y="2484438"/>
          <p14:tracePt t="113139" x="1689100" y="2489200"/>
          <p14:tracePt t="113156" x="1689100" y="2519363"/>
          <p14:tracePt t="113180" x="1697038" y="2527300"/>
          <p14:tracePt t="113189" x="1752600" y="2527300"/>
          <p14:tracePt t="113206" x="1970088" y="2527300"/>
          <p14:tracePt t="113223" x="2208213" y="2492375"/>
          <p14:tracePt t="113239" x="2466975" y="2276475"/>
          <p14:tracePt t="113256" x="2595563" y="2147888"/>
          <p14:tracePt t="113259" x="2595563" y="2033588"/>
          <p14:tracePt t="113273" x="2628900" y="1960563"/>
          <p14:tracePt t="113276" x="2628900" y="1897063"/>
          <p14:tracePt t="113288" x="2598738" y="1828800"/>
          <p14:tracePt t="113291" x="2522538" y="1752600"/>
          <p14:tracePt t="113305" x="2476500" y="1706563"/>
          <p14:tracePt t="113308" x="2403475" y="1671638"/>
          <p14:tracePt t="113321" x="2339975" y="1671638"/>
          <p14:tracePt t="113325" x="2314575" y="1671638"/>
          <p14:tracePt t="113339" x="2220913" y="1671638"/>
          <p14:tracePt t="113356" x="2092325" y="1812925"/>
          <p14:tracePt t="113372" x="2092325" y="2152650"/>
          <p14:tracePt t="113389" x="2092325" y="2547938"/>
          <p14:tracePt t="113406" x="2322513" y="2995613"/>
          <p14:tracePt t="113422" x="2565400" y="3259138"/>
          <p14:tracePt t="113438" x="2755900" y="3343275"/>
          <p14:tracePt t="113455" x="2808288" y="3343275"/>
          <p14:tracePt t="113473" x="2917825" y="3330575"/>
          <p14:tracePt t="113476" x="2952750" y="3262313"/>
          <p14:tracePt t="113489" x="2952750" y="3148013"/>
          <p14:tracePt t="113492" x="2952750" y="2978150"/>
          <p14:tracePt t="113505" x="2952750" y="2863850"/>
          <p14:tracePt t="113508" x="2914650" y="2714625"/>
          <p14:tracePt t="113523" x="2740025" y="2403475"/>
          <p14:tracePt t="113540" x="2582863" y="2225675"/>
          <p14:tracePt t="113555" x="2543175" y="2212975"/>
          <p14:tracePt t="113572" x="2489200" y="2212975"/>
          <p14:tracePt t="113596" x="2476500" y="2220913"/>
          <p14:tracePt t="113606" x="2476500" y="2276475"/>
          <p14:tracePt t="113622" x="2535238" y="2373313"/>
          <p14:tracePt t="113639" x="2616200" y="2454275"/>
          <p14:tracePt t="113656" x="2798763" y="2489200"/>
          <p14:tracePt t="113673" x="2927350" y="2489200"/>
          <p14:tracePt t="113676" x="2955925" y="2489200"/>
          <p14:tracePt t="113689" x="2981325" y="2489200"/>
          <p14:tracePt t="113732" x="3011488" y="2489200"/>
          <p14:tracePt t="113740" x="3036888" y="2489200"/>
          <p14:tracePt t="113748" x="3143250" y="2489200"/>
          <p14:tracePt t="113755" x="3313113" y="2489200"/>
          <p14:tracePt t="113773" x="3963988" y="2867025"/>
          <p14:tracePt t="113788" x="4845050" y="3309938"/>
          <p14:tracePt t="113805" x="5810250" y="3697288"/>
          <p14:tracePt t="113821" x="6369050" y="3841750"/>
          <p14:tracePt t="113839" x="6589713" y="3917950"/>
          <p14:tracePt t="113856" x="6615113" y="3917950"/>
          <p14:tracePt t="113877" x="6554788" y="3917950"/>
          <p14:tracePt t="113888" x="6491288" y="3917950"/>
          <p14:tracePt t="113891" x="6338888" y="3884613"/>
          <p14:tracePt t="113906" x="6040438" y="3786188"/>
          <p14:tracePt t="113909" x="5611813" y="3603625"/>
          <p14:tracePt t="113922" x="5245100" y="3462338"/>
          <p14:tracePt t="113925" x="4751388" y="3233738"/>
          <p14:tracePt t="113939" x="4125913" y="2970213"/>
          <p14:tracePt t="113956" x="3829050" y="2876550"/>
          <p14:tracePt t="113973" x="3803650" y="2876550"/>
          <p14:tracePt t="114061" x="3824288" y="2876550"/>
          <p14:tracePt t="114108" x="3849688" y="2876550"/>
          <p14:tracePt t="114116" x="3862388" y="2867025"/>
          <p14:tracePt t="114132" x="3862388" y="2841625"/>
          <p14:tracePt t="114140" x="3854450" y="2795588"/>
          <p14:tracePt t="114156" x="3756025" y="2760663"/>
          <p14:tracePt t="114172" x="3697288" y="2727325"/>
          <p14:tracePt t="114189" x="3644900" y="2727325"/>
          <p14:tracePt t="114213" x="3616325" y="2727325"/>
          <p14:tracePt t="114222" x="3590925" y="2727325"/>
          <p14:tracePt t="114245" x="3565525" y="2727325"/>
          <p14:tracePt t="114309" x="3586163" y="2727325"/>
          <p14:tracePt t="114316" x="3611563" y="2727325"/>
          <p14:tracePt t="114324" x="3662363" y="2679700"/>
          <p14:tracePt t="114339" x="3662363" y="2446338"/>
          <p14:tracePt t="114356" x="3586163" y="2225675"/>
          <p14:tracePt t="114373" x="3292475" y="1931988"/>
          <p14:tracePt t="114389" x="3046413" y="1808163"/>
          <p14:tracePt t="114405" x="2930525" y="1774825"/>
          <p14:tracePt t="114423" x="2879725" y="1782763"/>
          <p14:tracePt t="114439" x="2849563" y="1876425"/>
          <p14:tracePt t="114456" x="2816225" y="2058988"/>
          <p14:tracePt t="114459" x="2816225" y="2178050"/>
          <p14:tracePt t="114473" x="2816225" y="2319338"/>
          <p14:tracePt t="114476" x="2816225" y="2408238"/>
          <p14:tracePt t="114488" x="2816225" y="2492375"/>
          <p14:tracePt t="114491" x="2816225" y="2557463"/>
          <p14:tracePt t="114506" x="2841625" y="2608263"/>
          <p14:tracePt t="114509" x="2854325" y="2616200"/>
          <p14:tracePt t="114523" x="2867025" y="2628900"/>
          <p14:tracePt t="114525" x="2879725" y="2641600"/>
          <p14:tracePt t="114539" x="2930525" y="2641600"/>
          <p14:tracePt t="114556" x="2955925" y="2641600"/>
          <p14:tracePt t="114572" x="2973388" y="2535238"/>
          <p14:tracePt t="114590" x="2973388" y="2446338"/>
          <p14:tracePt t="114605" x="2930525" y="2370138"/>
          <p14:tracePt t="114622" x="2871788" y="2309813"/>
          <p14:tracePt t="114638" x="2816225" y="2276475"/>
          <p14:tracePt t="114655" x="2760663" y="2276475"/>
          <p14:tracePt t="114673" x="2730500" y="2276475"/>
          <p14:tracePt t="114675" x="2705100" y="2276475"/>
          <p14:tracePt t="114701" x="2692400" y="2284413"/>
          <p14:tracePt t="114716" x="2692400" y="2309813"/>
          <p14:tracePt t="114732" x="2701925" y="2322513"/>
          <p14:tracePt t="114740" x="2727325" y="2352675"/>
          <p14:tracePt t="114788" x="2740025" y="2344738"/>
          <p14:tracePt t="114805" x="2684463" y="2314575"/>
          <p14:tracePt t="114812" x="2535238" y="2246313"/>
          <p14:tracePt t="114822" x="2301875" y="2203450"/>
          <p14:tracePt t="114838" x="1879600" y="2203450"/>
          <p14:tracePt t="114855" x="1565275" y="2203450"/>
          <p14:tracePt t="114873" x="1433513" y="2289175"/>
          <p14:tracePt t="114876" x="1400175" y="2357438"/>
          <p14:tracePt t="114889" x="1400175" y="2420938"/>
          <p14:tracePt t="114892" x="1400175" y="2463800"/>
          <p14:tracePt t="114906" x="1400175" y="2509838"/>
          <p14:tracePt t="114924" x="1408113" y="2547938"/>
          <p14:tracePt t="114939" x="1463675" y="2547938"/>
          <p14:tracePt t="114956" x="1489075" y="2547938"/>
          <p14:tracePt t="114972" x="1531938" y="2505075"/>
          <p14:tracePt t="114989" x="1531938" y="2378075"/>
          <p14:tracePt t="115005" x="1531938" y="2289175"/>
          <p14:tracePt t="115022" x="1522413" y="2178050"/>
          <p14:tracePt t="115038" x="1458913" y="2119313"/>
          <p14:tracePt t="115085" x="1446213" y="2160588"/>
          <p14:tracePt t="115092" x="1412875" y="2228850"/>
          <p14:tracePt t="115106" x="1412875" y="2292350"/>
          <p14:tracePt t="115109" x="1412875" y="2357438"/>
          <p14:tracePt t="115123" x="1433513" y="2413000"/>
          <p14:tracePt t="115139" x="1458913" y="2466975"/>
          <p14:tracePt t="115156" x="1484313" y="2492375"/>
          <p14:tracePt t="115172" x="1522413" y="2505075"/>
          <p14:tracePt t="115189" x="1547813" y="2505075"/>
          <p14:tracePt t="115220" x="1560513" y="2497138"/>
          <p14:tracePt t="115228" x="1560513" y="2471738"/>
          <p14:tracePt t="115238" x="1547813" y="2425700"/>
          <p14:tracePt t="115256" x="1454150" y="2390775"/>
          <p14:tracePt t="115273" x="1365250" y="2390775"/>
          <p14:tracePt t="115276" x="1339850" y="2390775"/>
          <p14:tracePt t="115288" x="1309688" y="2390775"/>
          <p14:tracePt t="115291" x="1246188" y="2390775"/>
          <p14:tracePt t="115309" x="1200150" y="2438400"/>
          <p14:tracePt t="115323" x="1200150" y="2492375"/>
          <p14:tracePt t="115340" x="1200150" y="2519363"/>
          <p14:tracePt t="115356" x="1233488" y="2532063"/>
          <p14:tracePt t="115373" x="1258888" y="2532063"/>
          <p14:tracePt t="115388" x="1314450" y="2532063"/>
          <p14:tracePt t="115406" x="1425575" y="2519363"/>
          <p14:tracePt t="115422" x="1425575" y="2390775"/>
          <p14:tracePt t="115439" x="1425575" y="2263775"/>
          <p14:tracePt t="115456" x="1425575" y="2173288"/>
          <p14:tracePt t="115472" x="1425575" y="2147888"/>
          <p14:tracePt t="115556" x="1425575" y="2170113"/>
          <p14:tracePt t="115573" x="1454150" y="2216150"/>
          <p14:tracePt t="115580" x="1454150" y="2228850"/>
          <p14:tracePt t="115605" x="1484313" y="2271713"/>
          <p14:tracePt t="115653" x="1497013" y="2271713"/>
          <p14:tracePt t="115684" x="1539875" y="2263775"/>
          <p14:tracePt t="115765" x="1547813" y="2251075"/>
          <p14:tracePt t="115780" x="1573213" y="2251075"/>
          <p14:tracePt t="115796" x="1603375" y="2251075"/>
          <p14:tracePt t="115805" x="1628775" y="2251075"/>
          <p14:tracePt t="115822" x="1676400" y="2289175"/>
          <p14:tracePt t="115838" x="1735138" y="2347913"/>
          <p14:tracePt t="115855" x="1735138" y="2378075"/>
          <p14:tracePt t="115873" x="1770063" y="2408238"/>
          <p14:tracePt t="115876" x="1800225" y="2438400"/>
          <p14:tracePt t="115889" x="1828800" y="2484438"/>
          <p14:tracePt t="115909" x="1828800" y="2497138"/>
          <p14:tracePt t="115922" x="1841500" y="2509838"/>
          <p14:tracePt t="116340" x="1854200" y="2522538"/>
          <p14:tracePt t="116347" x="1846263" y="2532063"/>
          <p14:tracePt t="116356" x="1833563" y="2544763"/>
          <p14:tracePt t="116405" x="1833563" y="2570163"/>
          <p14:tracePt t="117596" x="1833563" y="2509838"/>
          <p14:tracePt t="118676" x="1803400" y="2463800"/>
          <p14:tracePt t="118684" x="1790700" y="2463800"/>
          <p14:tracePt t="118716" x="1760538" y="2438400"/>
          <p14:tracePt t="118772" x="1735138" y="2438400"/>
          <p14:tracePt t="118805" x="1709738" y="2438400"/>
          <p14:tracePt t="129317" x="1770063" y="2438400"/>
          <p14:tracePt t="129324" x="1854200" y="2438400"/>
          <p14:tracePt t="129339" x="2109788" y="2438400"/>
          <p14:tracePt t="129354" x="2203450" y="2451100"/>
          <p14:tracePt t="129358" x="2301875" y="2509838"/>
          <p14:tracePt t="129372" x="2689225" y="2646363"/>
          <p14:tracePt t="129388" x="3079750" y="2876550"/>
          <p14:tracePt t="129405" x="3700463" y="3135313"/>
          <p14:tracePt t="129421" x="4560888" y="3505200"/>
          <p14:tracePt t="129438" x="5227638" y="3717925"/>
          <p14:tracePt t="129455" x="5665788" y="3808413"/>
          <p14:tracePt t="129472" x="6019800" y="3943350"/>
          <p14:tracePt t="129475" x="6113463" y="3960813"/>
          <p14:tracePt t="129488" x="6207125" y="3981450"/>
          <p14:tracePt t="129505" x="6303963" y="4016375"/>
          <p14:tracePt t="129508" x="6329363" y="4016375"/>
          <p14:tracePt t="129541" x="6359525" y="4016375"/>
          <p14:tracePt t="129556" x="6423025" y="4016375"/>
          <p14:tracePt t="129564" x="6483350" y="4016375"/>
          <p14:tracePt t="129570" x="6546850" y="4016375"/>
          <p14:tracePt t="129588" x="6873875" y="4016375"/>
          <p14:tracePt t="129608" x="7248525" y="4059238"/>
          <p14:tracePt t="129621" x="7729538" y="4105275"/>
          <p14:tracePt t="129638" x="8213725" y="4130675"/>
          <p14:tracePt t="129655" x="8643938" y="4198938"/>
          <p14:tracePt t="129672" x="8967788" y="4262438"/>
          <p14:tracePt t="129688" x="9175750" y="4284663"/>
          <p14:tracePt t="129691" x="9205913" y="4284663"/>
          <p14:tracePt t="129781" x="9236075" y="4313238"/>
          <p14:tracePt t="129797" x="9248775" y="4325938"/>
          <p14:tracePt t="129806" x="9261475" y="4338638"/>
          <p14:tracePt t="129822" x="9269413" y="4352925"/>
          <p14:tracePt t="129838" x="9269413" y="4378325"/>
          <p14:tracePt t="129854" x="9269413" y="4403725"/>
          <p14:tracePt t="129872" x="9269413" y="4429125"/>
          <p14:tracePt t="129888" x="9201150" y="4479925"/>
          <p14:tracePt t="129904" x="9145588" y="4479925"/>
          <p14:tracePt t="129908" x="9082088" y="4479925"/>
          <p14:tracePt t="129921" x="9051925" y="4479925"/>
          <p14:tracePt t="129924" x="8942388" y="4518025"/>
          <p14:tracePt t="129938" x="8745538" y="4535488"/>
          <p14:tracePt t="129956" x="8482013" y="4556125"/>
          <p14:tracePt t="129972" x="8243888" y="4598988"/>
          <p14:tracePt t="129988" x="8074025" y="4598988"/>
          <p14:tracePt t="130004" x="7985125" y="4598988"/>
          <p14:tracePt t="130021" x="7929563" y="4598988"/>
          <p14:tracePt t="130244" x="7950200" y="4598988"/>
          <p14:tracePt t="130252" x="7980363" y="4598988"/>
          <p14:tracePt t="130260" x="8005763" y="4598988"/>
          <p14:tracePt t="130271" x="8035925" y="4598988"/>
          <p14:tracePt t="130288" x="8124825" y="4598988"/>
          <p14:tracePt t="130291" x="8188325" y="4598988"/>
          <p14:tracePt t="130304" x="8213725" y="4598988"/>
          <p14:tracePt t="130308" x="8243888" y="4598988"/>
          <p14:tracePt t="130322" x="8269288" y="4598988"/>
          <p14:tracePt t="130325" x="8299450" y="4598988"/>
          <p14:tracePt t="130338" x="8324850" y="4598988"/>
          <p14:tracePt t="130341" x="8350250" y="4598988"/>
          <p14:tracePt t="130355" x="8443913" y="4598988"/>
          <p14:tracePt t="130372" x="8575675" y="4598988"/>
          <p14:tracePt t="130388" x="8758238" y="4637088"/>
          <p14:tracePt t="130405" x="8886825" y="4637088"/>
          <p14:tracePt t="130421" x="9013825" y="4637088"/>
          <p14:tracePt t="130438" x="9069388" y="4637088"/>
          <p14:tracePt t="130455" x="9120188" y="4637088"/>
          <p14:tracePt t="130471" x="9248775" y="4637088"/>
          <p14:tracePt t="130487" x="9342438" y="4637088"/>
          <p14:tracePt t="130505" x="9431338" y="4637088"/>
          <p14:tracePt t="130508" x="9456738" y="4637088"/>
          <p14:tracePt t="130521" x="9520238" y="4637088"/>
          <p14:tracePt t="130524" x="9583738" y="4637088"/>
          <p14:tracePt t="130538" x="9648825" y="4637088"/>
          <p14:tracePt t="130541" x="9677400" y="4637088"/>
          <p14:tracePt t="130564" x="9702800" y="4637088"/>
          <p14:tracePt t="130604" x="9715500" y="4637088"/>
          <p14:tracePt t="130612" x="9728200" y="4637088"/>
          <p14:tracePt t="130621" x="9755188" y="4637088"/>
          <p14:tracePt t="130638" x="9809163" y="4667250"/>
          <p14:tracePt t="130655" x="9839325" y="4667250"/>
          <p14:tracePt t="130672" x="9864725" y="4667250"/>
          <p14:tracePt t="130675" x="9912350" y="4679950"/>
          <p14:tracePt t="130700" x="9925050" y="4692650"/>
          <p14:tracePt t="130708" x="9950450" y="4692650"/>
          <p14:tracePt t="130722" x="9975850" y="4692650"/>
          <p14:tracePt t="130725" x="10039350" y="4692650"/>
          <p14:tracePt t="130738" x="10069513" y="4692650"/>
          <p14:tracePt t="130741" x="10094913" y="4692650"/>
          <p14:tracePt t="130755" x="10150475" y="4718050"/>
          <p14:tracePt t="130772" x="10175875" y="4718050"/>
          <p14:tracePt t="130788" x="10213975" y="4718050"/>
          <p14:tracePt t="130805" x="10226675" y="4718050"/>
          <p14:tracePt t="130908" x="10239375" y="4730750"/>
          <p14:tracePt t="130940" x="10239375" y="4756150"/>
          <p14:tracePt t="130948" x="10231438" y="4768850"/>
          <p14:tracePt t="130956" x="10218738" y="4781550"/>
          <p14:tracePt t="130971" x="10209213" y="4819650"/>
          <p14:tracePt t="130988" x="10196513" y="4857750"/>
          <p14:tracePt t="131006" x="10196513" y="4884738"/>
          <p14:tracePt t="131020" x="10196513" y="4938713"/>
          <p14:tracePt t="131038" x="10166350" y="4994275"/>
          <p14:tracePt t="131055" x="10166350" y="5024438"/>
          <p14:tracePt t="131072" x="10166350" y="5049838"/>
          <p14:tracePt t="131088" x="10166350" y="5080000"/>
          <p14:tracePt t="131109" x="10166350" y="5105400"/>
          <p14:tracePt t="131141" x="10153650" y="5118100"/>
          <p14:tracePt t="131148" x="10140950" y="5130800"/>
          <p14:tracePt t="131156" x="10128250" y="5143500"/>
          <p14:tracePt t="131172" x="10090150" y="5151438"/>
          <p14:tracePt t="131189" x="10077450" y="5164138"/>
          <p14:tracePt t="131204" x="10026650" y="5164138"/>
          <p14:tracePt t="131221" x="9980613" y="5181600"/>
          <p14:tracePt t="131238" x="9907588" y="5199063"/>
          <p14:tracePt t="131254" x="9809163" y="5232400"/>
          <p14:tracePt t="131272" x="9631363" y="5232400"/>
          <p14:tracePt t="131288" x="9537700" y="5262563"/>
          <p14:tracePt t="131291" x="9474200" y="5262563"/>
          <p14:tracePt t="131305" x="9409113" y="5262563"/>
          <p14:tracePt t="131308" x="9383713" y="5262563"/>
          <p14:tracePt t="131321" x="9320213" y="5262563"/>
          <p14:tracePt t="131324" x="9290050" y="5262563"/>
          <p14:tracePt t="131337" x="9231313" y="5262563"/>
          <p14:tracePt t="131340" x="9167813" y="5262563"/>
          <p14:tracePt t="131355" x="9018588" y="5262563"/>
          <p14:tracePt t="131372" x="8864600" y="5262563"/>
          <p14:tracePt t="131388" x="8694738" y="5262563"/>
          <p14:tracePt t="131405" x="8567738" y="5262563"/>
          <p14:tracePt t="131421" x="8440738" y="5262563"/>
          <p14:tracePt t="131438" x="8350250" y="5262563"/>
          <p14:tracePt t="131455" x="8256588" y="5237163"/>
          <p14:tracePt t="131470" x="8201025" y="5237163"/>
          <p14:tracePt t="131488" x="8142288" y="5203825"/>
          <p14:tracePt t="131505" x="8086725" y="5173663"/>
          <p14:tracePt t="131685" x="8031163" y="5083175"/>
          <p14:tracePt t="131692" x="7997825" y="5054600"/>
          <p14:tracePt t="131705" x="7997825" y="5024438"/>
          <p14:tracePt t="131708" x="7967663" y="4994275"/>
          <p14:tracePt t="131721" x="7967663" y="4968875"/>
          <p14:tracePt t="131724" x="7937500" y="4935538"/>
          <p14:tracePt t="131738" x="7937500" y="4910138"/>
          <p14:tracePt t="131742" x="7937500" y="4884738"/>
          <p14:tracePt t="131756" x="7937500" y="4854575"/>
          <p14:tracePt t="131772" x="7937500" y="4829175"/>
          <p14:tracePt t="131789" x="7937500" y="4799013"/>
          <p14:tracePt t="131908" x="7937500" y="4773613"/>
          <p14:tracePt t="131916" x="7937500" y="4748213"/>
          <p14:tracePt t="131932" x="7937500" y="4718050"/>
          <p14:tracePt t="131948" x="7950200" y="4672013"/>
          <p14:tracePt t="131956" x="7962900" y="4657725"/>
          <p14:tracePt t="131971" x="7975600" y="4649788"/>
          <p14:tracePt t="131988" x="8015288" y="4632325"/>
          <p14:tracePt t="132005" x="8053388" y="4624388"/>
          <p14:tracePt t="132036" x="8081963" y="4624388"/>
          <p14:tracePt t="132045" x="8147050" y="4624388"/>
          <p14:tracePt t="132054" x="8210550" y="4624388"/>
          <p14:tracePt t="132071" x="8380413" y="4624388"/>
          <p14:tracePt t="132087" x="8610600" y="4624388"/>
          <p14:tracePt t="132105" x="8797925" y="4657725"/>
          <p14:tracePt t="132108" x="8823325" y="4657725"/>
          <p14:tracePt t="132120" x="8886825" y="4657725"/>
          <p14:tracePt t="132123" x="8932863" y="4692650"/>
          <p14:tracePt t="132139" x="9001125" y="4692650"/>
          <p14:tracePt t="132154" x="9031288" y="4692650"/>
          <p14:tracePt t="132158" x="9056688" y="4692650"/>
          <p14:tracePt t="132172" x="9150350" y="4692650"/>
          <p14:tracePt t="132188" x="9277350" y="4692650"/>
          <p14:tracePt t="132205" x="9448800" y="4692650"/>
          <p14:tracePt t="132221" x="9537700" y="4692650"/>
          <p14:tracePt t="132238" x="9631363" y="4692650"/>
          <p14:tracePt t="132254" x="9682163" y="4692650"/>
          <p14:tracePt t="132272" x="9712325" y="4692650"/>
          <p14:tracePt t="132275" x="9737725" y="4692650"/>
          <p14:tracePt t="132293" x="9763125" y="4692650"/>
          <p14:tracePt t="132305" x="9793288" y="4692650"/>
          <p14:tracePt t="132308" x="9856788" y="4692650"/>
          <p14:tracePt t="132325" x="9882188" y="4692650"/>
          <p14:tracePt t="132341" x="9912350" y="4722813"/>
          <p14:tracePt t="132356" x="9940925" y="4722813"/>
          <p14:tracePt t="132372" x="9996488" y="4751388"/>
          <p14:tracePt t="132390" x="10026650" y="4751388"/>
          <p14:tracePt t="132405" x="10052050" y="4751388"/>
          <p14:tracePt t="132420" x="10099675" y="4764088"/>
          <p14:tracePt t="132438" x="10112375" y="4778375"/>
          <p14:tracePt t="132454" x="10163175" y="4778375"/>
          <p14:tracePt t="132472" x="10209213" y="4794250"/>
          <p14:tracePt t="132488" x="10221913" y="4806950"/>
          <p14:tracePt t="132491" x="10247313" y="4806950"/>
          <p14:tracePt t="132505" x="10315575" y="4841875"/>
          <p14:tracePt t="132522" x="10345738" y="4841875"/>
          <p14:tracePt t="132548" x="10375900" y="4870450"/>
          <p14:tracePt t="132565" x="10388600" y="4884738"/>
          <p14:tracePt t="132580" x="10388600" y="4910138"/>
          <p14:tracePt t="132596" x="10418763" y="4938713"/>
          <p14:tracePt t="132612" x="10418763" y="4964113"/>
          <p14:tracePt t="132628" x="10406063" y="5011738"/>
          <p14:tracePt t="132645" x="10391775" y="5024438"/>
          <p14:tracePt t="132655" x="10379075" y="5037138"/>
          <p14:tracePt t="132671" x="10358438" y="5062538"/>
          <p14:tracePt t="132689" x="10328275" y="5087938"/>
          <p14:tracePt t="132691" x="10282238" y="5105400"/>
          <p14:tracePt t="132705" x="10234613" y="5118100"/>
          <p14:tracePt t="132707" x="10188575" y="5135563"/>
          <p14:tracePt t="132722" x="10140950" y="5151438"/>
          <p14:tracePt t="132725" x="10112375" y="5181600"/>
          <p14:tracePt t="132738" x="10086975" y="5181600"/>
          <p14:tracePt t="132741" x="10056813" y="5211763"/>
          <p14:tracePt t="132756" x="9953625" y="5241925"/>
          <p14:tracePt t="132772" x="9844088" y="5257800"/>
          <p14:tracePt t="132787" x="9775825" y="5270500"/>
          <p14:tracePt t="132804" x="9644063" y="5305425"/>
          <p14:tracePt t="132821" x="9469438" y="5305425"/>
          <p14:tracePt t="132838" x="9269413" y="5343525"/>
          <p14:tracePt t="132854" x="9013825" y="5343525"/>
          <p14:tracePt t="132871" x="8699500" y="5343525"/>
          <p14:tracePt t="132888" x="8385175" y="5343525"/>
          <p14:tracePt t="132905" x="8099425" y="5343525"/>
          <p14:tracePt t="132908" x="8035925" y="5343525"/>
          <p14:tracePt t="132921" x="7929563" y="5343525"/>
          <p14:tracePt t="132924" x="7866063" y="5343525"/>
          <p14:tracePt t="132938" x="7780338" y="5343525"/>
          <p14:tracePt t="132941" x="7716838" y="5343525"/>
          <p14:tracePt t="132955" x="7567613" y="5343525"/>
          <p14:tracePt t="132972" x="7418388" y="5343525"/>
          <p14:tracePt t="132988" x="7261225" y="5310188"/>
          <p14:tracePt t="133005" x="7129463" y="5275263"/>
          <p14:tracePt t="133022" x="7035800" y="5245100"/>
          <p14:tracePt t="133038" x="6959600" y="5229225"/>
          <p14:tracePt t="133054" x="6891338" y="5186363"/>
          <p14:tracePt t="133071" x="6797675" y="5186363"/>
          <p14:tracePt t="133088" x="6738938" y="5156200"/>
          <p14:tracePt t="133105" x="6726238" y="5143500"/>
          <p14:tracePt t="133121" x="6726238" y="5118100"/>
          <p14:tracePt t="133123" x="6726238" y="5087938"/>
          <p14:tracePt t="133148" x="6726238" y="5062538"/>
          <p14:tracePt t="133156" x="6751638" y="5032375"/>
          <p14:tracePt t="133172" x="6865938" y="4981575"/>
          <p14:tracePt t="133188" x="7010400" y="4913313"/>
          <p14:tracePt t="133205" x="7146925" y="4875213"/>
          <p14:tracePt t="133221" x="7278688" y="4841875"/>
          <p14:tracePt t="133238" x="7415213" y="4803775"/>
          <p14:tracePt t="133254" x="7554913" y="4773613"/>
          <p14:tracePt t="133271" x="7615238" y="4738688"/>
          <p14:tracePt t="133275" x="7678738" y="4738688"/>
          <p14:tracePt t="133288" x="7708900" y="4710113"/>
          <p14:tracePt t="133305" x="7785100" y="4679950"/>
          <p14:tracePt t="133308" x="7793038" y="4679950"/>
          <p14:tracePt t="133321" x="7853363" y="4649788"/>
          <p14:tracePt t="133324" x="7881938" y="4649788"/>
          <p14:tracePt t="133338" x="7929563" y="4632325"/>
          <p14:tracePt t="133340" x="7975600" y="4619625"/>
          <p14:tracePt t="133355" x="8053388" y="4586288"/>
          <p14:tracePt t="133372" x="8159750" y="4586288"/>
          <p14:tracePt t="133388" x="8172450" y="4578350"/>
          <p14:tracePt t="133404" x="8185150" y="4565650"/>
          <p14:tracePt t="133422" x="8210550" y="4565650"/>
          <p14:tracePt t="133438" x="8266113" y="4565650"/>
          <p14:tracePt t="133455" x="8320088" y="4565650"/>
          <p14:tracePt t="133472" x="8347075" y="4565650"/>
          <p14:tracePt t="133489" x="8401050" y="4565650"/>
          <p14:tracePt t="133491" x="8466138" y="4565650"/>
          <p14:tracePt t="133505" x="8529638" y="4565650"/>
          <p14:tracePt t="133508" x="8555038" y="4565650"/>
          <p14:tracePt t="133521" x="8618538" y="4565650"/>
          <p14:tracePt t="133524" x="8666163" y="4565650"/>
          <p14:tracePt t="133537" x="8707438" y="4565650"/>
          <p14:tracePt t="133540" x="8737600" y="4565650"/>
          <p14:tracePt t="133555" x="8763000" y="4565650"/>
          <p14:tracePt t="133572" x="8818563" y="4565650"/>
          <p14:tracePt t="133589" x="8929688" y="4578350"/>
          <p14:tracePt t="133604" x="8997950" y="4586288"/>
          <p14:tracePt t="133621" x="9056688" y="4619625"/>
          <p14:tracePt t="133638" x="9150350" y="4654550"/>
          <p14:tracePt t="133654" x="9210675" y="4679950"/>
          <p14:tracePt t="133672" x="9261475" y="4679950"/>
          <p14:tracePt t="133688" x="9290050" y="4679950"/>
          <p14:tracePt t="133692" x="9317038" y="4679950"/>
          <p14:tracePt t="133708" x="9363075" y="4697413"/>
          <p14:tracePt t="133721" x="9375775" y="4710113"/>
          <p14:tracePt t="133738" x="9401175" y="4710113"/>
          <p14:tracePt t="133741" x="9426575" y="4710113"/>
          <p14:tracePt t="133756" x="9520238" y="4710113"/>
          <p14:tracePt t="133770" x="9545638" y="4710113"/>
          <p14:tracePt t="133774" x="9571038" y="4710113"/>
          <p14:tracePt t="133787" x="9626600" y="4710113"/>
          <p14:tracePt t="133804" x="9682163" y="4710113"/>
          <p14:tracePt t="133821" x="9707563" y="4710113"/>
          <p14:tracePt t="133838" x="9737725" y="4710113"/>
          <p14:tracePt t="133855" x="9763125" y="4710113"/>
          <p14:tracePt t="133871" x="9793288" y="4710113"/>
          <p14:tracePt t="133888" x="9844088" y="4710113"/>
          <p14:tracePt t="133909" x="9874250" y="4710113"/>
          <p14:tracePt t="133933" x="9899650" y="4710113"/>
          <p14:tracePt t="134013" x="9928225" y="4710113"/>
          <p14:tracePt t="134022" x="9958388" y="4738688"/>
          <p14:tracePt t="134036" x="10021888" y="4738688"/>
          <p14:tracePt t="134044" x="10069513" y="4751388"/>
          <p14:tracePt t="134053" x="10077450" y="4764088"/>
          <p14:tracePt t="134071" x="10166350" y="4794250"/>
          <p14:tracePt t="134088" x="10231438" y="4794250"/>
          <p14:tracePt t="134091" x="10260013" y="4824413"/>
          <p14:tracePt t="134104" x="10285413" y="4824413"/>
          <p14:tracePt t="134156" x="10315575" y="4824413"/>
          <p14:tracePt t="134164" x="10325100" y="4837113"/>
          <p14:tracePt t="134172" x="10340975" y="4879975"/>
          <p14:tracePt t="134205" x="10366375" y="4879975"/>
          <p14:tracePt t="134212" x="10379075" y="4892675"/>
          <p14:tracePt t="134228" x="10379075" y="4918075"/>
          <p14:tracePt t="134237" x="10447338" y="4951413"/>
          <p14:tracePt t="134255" x="10447338" y="4976813"/>
          <p14:tracePt t="134270" x="10447338" y="5006975"/>
          <p14:tracePt t="134288" x="10447338" y="5032375"/>
          <p14:tracePt t="134304" x="10447338" y="5057775"/>
          <p14:tracePt t="134321" x="10447338" y="5087938"/>
          <p14:tracePt t="134338" x="10447338" y="5113338"/>
          <p14:tracePt t="134342" x="10447338" y="5143500"/>
          <p14:tracePt t="134356" x="10421938" y="5199063"/>
          <p14:tracePt t="134371" x="10345738" y="5245100"/>
          <p14:tracePt t="134388" x="10252075" y="5275263"/>
          <p14:tracePt t="134405" x="10120313" y="5310188"/>
          <p14:tracePt t="134421" x="9940925" y="5348288"/>
          <p14:tracePt t="134438" x="9805988" y="5381625"/>
          <p14:tracePt t="134454" x="9636125" y="5381625"/>
          <p14:tracePt t="134471" x="9499600" y="5381625"/>
          <p14:tracePt t="134487" x="9409113" y="5381625"/>
          <p14:tracePt t="134504" x="9261475" y="5381625"/>
          <p14:tracePt t="134508" x="9170988" y="5381625"/>
          <p14:tracePt t="134521" x="9086850" y="5381625"/>
          <p14:tracePt t="134524" x="8967788" y="5381625"/>
          <p14:tracePt t="134538" x="8904288" y="5381625"/>
          <p14:tracePt t="134541" x="8823325" y="5381625"/>
          <p14:tracePt t="134556" x="8716963" y="5356225"/>
          <p14:tracePt t="134571" x="8597900" y="5356225"/>
          <p14:tracePt t="134588" x="8537575" y="5326063"/>
          <p14:tracePt t="134606" x="8486775" y="5326063"/>
          <p14:tracePt t="134623" x="8426450" y="5295900"/>
          <p14:tracePt t="134637" x="8367713" y="5267325"/>
          <p14:tracePt t="134654" x="8329613" y="5254625"/>
          <p14:tracePt t="134671" x="8291513" y="5216525"/>
          <p14:tracePt t="134688" x="8278813" y="5203825"/>
          <p14:tracePt t="134691" x="8266113" y="5189538"/>
          <p14:tracePt t="134705" x="8256588" y="5176838"/>
          <p14:tracePt t="134733" x="8243888" y="5168900"/>
          <p14:tracePt t="134748" x="8231188" y="5156200"/>
          <p14:tracePt t="134764" x="8231188" y="5130800"/>
          <p14:tracePt t="134772" x="8231188" y="5100638"/>
          <p14:tracePt t="134789" x="8231188" y="5087938"/>
          <p14:tracePt t="134804" x="8231188" y="5019675"/>
          <p14:tracePt t="134821" x="8231188" y="4968875"/>
          <p14:tracePt t="134838" x="8201025" y="4910138"/>
          <p14:tracePt t="134854" x="8201025" y="4854575"/>
          <p14:tracePt t="134871" x="8201025" y="4829175"/>
          <p14:tracePt t="134888" x="8201025" y="4799013"/>
          <p14:tracePt t="134905" x="8201025" y="4773613"/>
          <p14:tracePt t="134908" x="8210550" y="4760913"/>
          <p14:tracePt t="134932" x="8235950" y="4735513"/>
          <p14:tracePt t="134957" x="8261350" y="4735513"/>
          <p14:tracePt t="134964" x="8291513" y="4735513"/>
          <p14:tracePt t="134972" x="8320088" y="4705350"/>
          <p14:tracePt t="134988" x="8375650" y="4705350"/>
          <p14:tracePt t="135005" x="8482013" y="4705350"/>
          <p14:tracePt t="135021" x="8636000" y="4672013"/>
          <p14:tracePt t="135037" x="8763000" y="4672013"/>
          <p14:tracePt t="135054" x="8937625" y="4672013"/>
          <p14:tracePt t="135071" x="9107488" y="4672013"/>
          <p14:tracePt t="135089" x="9196388" y="4672013"/>
          <p14:tracePt t="135092" x="9226550" y="4672013"/>
          <p14:tracePt t="135106" x="9251950" y="4672013"/>
          <p14:tracePt t="135108" x="9317038" y="4672013"/>
          <p14:tracePt t="135124" x="9342438" y="4672013"/>
          <p14:tracePt t="135148" x="9371013" y="4672013"/>
          <p14:tracePt t="135156" x="9396413" y="4672013"/>
          <p14:tracePt t="135172" x="9525000" y="4672013"/>
          <p14:tracePt t="135188" x="9583738" y="4697413"/>
          <p14:tracePt t="135205" x="9636125" y="4697413"/>
          <p14:tracePt t="135228" x="9664700" y="4697413"/>
          <p14:tracePt t="135245" x="9694863" y="4725988"/>
          <p14:tracePt t="135254" x="9720263" y="4725988"/>
          <p14:tracePt t="135271" x="9750425" y="4725988"/>
          <p14:tracePt t="135293" x="9775825" y="4725988"/>
          <p14:tracePt t="135316" x="9801225" y="4725988"/>
          <p14:tracePt t="135325" x="9831388" y="4725988"/>
          <p14:tracePt t="135388" x="9856788" y="4725988"/>
          <p14:tracePt t="135485" x="9886950" y="4725988"/>
          <p14:tracePt t="135492" x="9899650" y="4738688"/>
          <p14:tracePt t="135508" x="9907588" y="4751388"/>
          <p14:tracePt t="135781" x="9932988" y="4751388"/>
          <p14:tracePt t="135787" x="9963150" y="4751388"/>
          <p14:tracePt t="135805" x="10018713" y="4751388"/>
          <p14:tracePt t="135821" x="10069513" y="4751388"/>
          <p14:tracePt t="135838" x="10099675" y="4751388"/>
          <p14:tracePt t="135854" x="10112375" y="4764088"/>
          <p14:tracePt t="136037" x="10112375" y="4791075"/>
          <p14:tracePt t="136052" x="10112375" y="4816475"/>
          <p14:tracePt t="136060" x="10099675" y="4862513"/>
          <p14:tracePt t="136071" x="10086975" y="4875213"/>
          <p14:tracePt t="136088" x="10059988" y="4918075"/>
          <p14:tracePt t="136105" x="10026650" y="4948238"/>
          <p14:tracePt t="136108" x="10026650" y="4960938"/>
          <p14:tracePt t="136125" x="10013950" y="4999038"/>
          <p14:tracePt t="136140" x="9988550" y="4999038"/>
          <p14:tracePt t="136154" x="9975850" y="5011738"/>
          <p14:tracePt t="136156" x="9963150" y="5024438"/>
          <p14:tracePt t="136170" x="9937750" y="5049838"/>
          <p14:tracePt t="136174" x="9890125" y="5067300"/>
          <p14:tracePt t="136187" x="9861550" y="5097463"/>
          <p14:tracePt t="136204" x="9844088" y="5143500"/>
          <p14:tracePt t="136221" x="9801225" y="5186363"/>
          <p14:tracePt t="136237" x="9801225" y="5241925"/>
          <p14:tracePt t="136380" x="9788525" y="5254625"/>
          <p14:tracePt t="136396" x="9732963" y="5254625"/>
          <p14:tracePt t="136412" x="9669463" y="5254625"/>
          <p14:tracePt t="136421" x="9605963" y="5254625"/>
          <p14:tracePt t="136438" x="9515475" y="5254625"/>
          <p14:tracePt t="136455" x="9423400" y="5254625"/>
          <p14:tracePt t="136470" x="9294813" y="5254625"/>
          <p14:tracePt t="136488" x="9167813" y="5254625"/>
          <p14:tracePt t="136491" x="9107488" y="5254625"/>
          <p14:tracePt t="136504" x="9043988" y="5254625"/>
          <p14:tracePt t="136521" x="8916988" y="5254625"/>
          <p14:tracePt t="136524" x="8869363" y="5254625"/>
          <p14:tracePt t="136538" x="8823325" y="5254625"/>
          <p14:tracePt t="136540" x="8797925" y="5254625"/>
          <p14:tracePt t="136554" x="8767763" y="5283200"/>
          <p14:tracePt t="136556" x="8737600" y="5283200"/>
          <p14:tracePt t="136572" x="8682038" y="5310188"/>
          <p14:tracePt t="136588" x="8626475" y="5310188"/>
          <p14:tracePt t="136604" x="8601075" y="5335588"/>
          <p14:tracePt t="136629" x="8575675" y="5335588"/>
          <p14:tracePt t="136668" x="8550275" y="5335588"/>
          <p14:tracePt t="136685" x="8524875" y="5335588"/>
          <p14:tracePt t="136692" x="8461375" y="5335588"/>
          <p14:tracePt t="136704" x="8397875" y="5335588"/>
          <p14:tracePt t="136707" x="8367713" y="5335588"/>
          <p14:tracePt t="136721" x="8342313" y="5335588"/>
          <p14:tracePt t="136724" x="8312150" y="5335588"/>
          <p14:tracePt t="136737" x="8281988" y="5310188"/>
          <p14:tracePt t="136754" x="8256588" y="5310188"/>
          <p14:tracePt t="136757" x="8243888" y="5295900"/>
          <p14:tracePt t="136770" x="8231188" y="5283200"/>
          <p14:tracePt t="136787" x="8193088" y="5270500"/>
          <p14:tracePt t="136806" x="8180388" y="5257800"/>
          <p14:tracePt t="136845" x="8154988" y="5257800"/>
          <p14:tracePt t="137045" x="8137525" y="5211763"/>
          <p14:tracePt t="137068" x="8124825" y="5199063"/>
          <p14:tracePt t="137085" x="8112125" y="5186363"/>
          <p14:tracePt t="137108" x="8112125" y="5160963"/>
          <p14:tracePt t="137172" x="8112125" y="5135563"/>
          <p14:tracePt t="137180" x="8112125" y="5105400"/>
          <p14:tracePt t="137189" x="8112125" y="5080000"/>
          <p14:tracePt t="137204" x="8112125" y="5024438"/>
          <p14:tracePt t="137221" x="8081963" y="4968875"/>
          <p14:tracePt t="137238" x="8066088" y="4892675"/>
          <p14:tracePt t="137255" x="8056563" y="4879975"/>
          <p14:tracePt t="137348" x="8056563" y="4854575"/>
          <p14:tracePt t="137365" x="8056563" y="4829175"/>
          <p14:tracePt t="137380" x="8056563" y="4803775"/>
          <p14:tracePt t="137548" x="8061325" y="4791075"/>
          <p14:tracePt t="137556" x="8104188" y="4760913"/>
          <p14:tracePt t="137571" x="8142288" y="4760913"/>
          <p14:tracePt t="137588" x="8240713" y="4725988"/>
          <p14:tracePt t="137604" x="8355013" y="4692650"/>
          <p14:tracePt t="137620" x="8423275" y="4692650"/>
          <p14:tracePt t="137636" x="8593138" y="4692650"/>
          <p14:tracePt t="137654" x="8724900" y="4657725"/>
          <p14:tracePt t="137671" x="8818563" y="4657725"/>
          <p14:tracePt t="137688" x="8912225" y="4624388"/>
          <p14:tracePt t="137704" x="9005888" y="4594225"/>
          <p14:tracePt t="137707" x="9031288" y="4594225"/>
          <p14:tracePt t="137721" x="9061450" y="4565650"/>
          <p14:tracePt t="137738" x="9091613" y="4565650"/>
          <p14:tracePt t="137757" x="9117013" y="4565650"/>
          <p14:tracePt t="137772" x="9142413" y="4565650"/>
          <p14:tracePt t="137788" x="9196388" y="4565650"/>
          <p14:tracePt t="137806" x="9244013" y="4548188"/>
          <p14:tracePt t="137821" x="9256713" y="4538663"/>
          <p14:tracePt t="137965" x="9236075" y="4538663"/>
          <p14:tracePt t="137971" x="9188450" y="4548188"/>
          <p14:tracePt t="137988" x="9150350" y="4586288"/>
          <p14:tracePt t="138004" x="9107488" y="4598988"/>
          <p14:tracePt t="138021" x="9069388" y="4641850"/>
          <p14:tracePt t="138038" x="9056688" y="4649788"/>
          <p14:tracePt t="138054" x="9005888" y="4675188"/>
          <p14:tracePt t="138071" x="8937625" y="4692650"/>
          <p14:tracePt t="138088" x="8882063" y="4692650"/>
          <p14:tracePt t="138104" x="8826500" y="4692650"/>
          <p14:tracePt t="138121" x="8801100" y="4692650"/>
          <p14:tracePt t="138138" x="8772525" y="4692650"/>
          <p14:tracePt t="138154" x="8745538" y="4692650"/>
          <p14:tracePt t="138268" x="8682038" y="4692650"/>
          <p14:tracePt t="138276" x="8618538" y="4692650"/>
          <p14:tracePt t="138288" x="8588375" y="4692650"/>
          <p14:tracePt t="138304" x="8562975" y="4692650"/>
          <p14:tracePt t="138307" x="8537575" y="4692650"/>
          <p14:tracePt t="138325" x="8507413" y="4692650"/>
          <p14:tracePt t="139725" x="8443913" y="4692650"/>
          <p14:tracePt t="139732" x="8418513" y="4692650"/>
          <p14:tracePt t="139740" x="8388350" y="4692650"/>
          <p14:tracePt t="139755" x="8299450" y="4692650"/>
          <p14:tracePt t="139772" x="8274050" y="4692650"/>
          <p14:tracePt t="139787" x="8243888" y="4692650"/>
          <p14:tracePt t="139806" x="8218488" y="4692650"/>
          <p14:tracePt t="140653" x="8193088" y="4692650"/>
          <p14:tracePt t="140660" x="8078788" y="4657725"/>
          <p14:tracePt t="140670" x="8015288" y="4657725"/>
          <p14:tracePt t="140687" x="7959725" y="4657725"/>
          <p14:tracePt t="141508" x="7985125" y="4657725"/>
          <p14:tracePt t="141516" x="8010525" y="4657725"/>
          <p14:tracePt t="141524" x="8040688" y="4657725"/>
          <p14:tracePt t="141538" x="8053388" y="4645025"/>
          <p14:tracePt t="141556" x="8061325" y="4632325"/>
          <p14:tracePt t="141580" x="8074025" y="4619625"/>
          <p14:tracePt t="141588" x="8086725" y="4611688"/>
          <p14:tracePt t="141605" x="8112125" y="4611688"/>
          <p14:tracePt t="141621" x="8150225" y="4594225"/>
          <p14:tracePt t="141636" x="8188325" y="4556125"/>
          <p14:tracePt t="141654" x="8248650" y="4525963"/>
          <p14:tracePt t="141671" x="8278813" y="4497388"/>
          <p14:tracePt t="141688" x="8350250" y="4424363"/>
          <p14:tracePt t="141691" x="8380413" y="4394200"/>
          <p14:tracePt t="141703" x="8431213" y="4343400"/>
          <p14:tracePt t="141721" x="8555038" y="4097338"/>
          <p14:tracePt t="141723" x="8588375" y="4024313"/>
          <p14:tracePt t="141738" x="8678863" y="3871913"/>
          <p14:tracePt t="141740" x="8716963" y="3773488"/>
          <p14:tracePt t="141755" x="8891588" y="3517900"/>
          <p14:tracePt t="141771" x="9142413" y="3178175"/>
          <p14:tracePt t="141788" x="9367838" y="3033713"/>
          <p14:tracePt t="141804" x="9550400" y="2854325"/>
          <p14:tracePt t="141820" x="9699625" y="2744788"/>
          <p14:tracePt t="141836" x="9796463" y="2679700"/>
          <p14:tracePt t="141854" x="9874250" y="2633663"/>
          <p14:tracePt t="141870" x="9902825" y="2578100"/>
          <p14:tracePt t="141887" x="9932988" y="2519363"/>
          <p14:tracePt t="141904" x="9932988" y="2428875"/>
          <p14:tracePt t="141907" x="9963150" y="2398713"/>
          <p14:tracePt t="141921" x="9963150" y="2335213"/>
          <p14:tracePt t="141923" x="9963150" y="2306638"/>
          <p14:tracePt t="141938" x="9963150" y="2279650"/>
          <p14:tracePt t="141941" x="9963150" y="2251075"/>
          <p14:tracePt t="141954" x="9980613" y="2203450"/>
          <p14:tracePt t="141957" x="9993313" y="2195513"/>
          <p14:tracePt t="141972" x="10021888" y="2135188"/>
          <p14:tracePt t="142005" x="10021888" y="2109788"/>
          <p14:tracePt t="142037" x="10013950" y="2097088"/>
          <p14:tracePt t="142044" x="9988550" y="2097088"/>
          <p14:tracePt t="142060" x="9958388" y="2097088"/>
          <p14:tracePt t="142070" x="9932988" y="2097088"/>
          <p14:tracePt t="142087" x="9877425" y="2097088"/>
          <p14:tracePt t="142104" x="9788525" y="2097088"/>
          <p14:tracePt t="142121" x="9702800" y="2212975"/>
          <p14:tracePt t="142124" x="9644063" y="2309813"/>
          <p14:tracePt t="142138" x="9583738" y="2413000"/>
          <p14:tracePt t="142141" x="9542463" y="2560638"/>
          <p14:tracePt t="142154" x="9499600" y="2709863"/>
          <p14:tracePt t="142157" x="9456738" y="2833688"/>
          <p14:tracePt t="142171" x="9456738" y="3063875"/>
          <p14:tracePt t="142188" x="9456738" y="3292475"/>
          <p14:tracePt t="142206" x="9490075" y="3479800"/>
          <p14:tracePt t="142221" x="9588500" y="3578225"/>
          <p14:tracePt t="142237" x="9702800" y="3629025"/>
          <p14:tracePt t="142254" x="9796463" y="3662363"/>
          <p14:tracePt t="142271" x="9821863" y="3662363"/>
          <p14:tracePt t="142288" x="9882188" y="3636963"/>
          <p14:tracePt t="142291" x="9912350" y="3608388"/>
          <p14:tracePt t="142304" x="9963150" y="3556000"/>
          <p14:tracePt t="142320" x="9993313" y="3479800"/>
          <p14:tracePt t="142323" x="9993313" y="3398838"/>
          <p14:tracePt t="142337" x="9993313" y="3368675"/>
          <p14:tracePt t="142340" x="9993313" y="3305175"/>
          <p14:tracePt t="142353" x="9993313" y="3241675"/>
          <p14:tracePt t="142356" x="9993313" y="3216275"/>
          <p14:tracePt t="142371" x="9993313" y="3122613"/>
          <p14:tracePt t="142389" x="9894888" y="3021013"/>
          <p14:tracePt t="142404" x="9720263" y="2930525"/>
          <p14:tracePt t="142423" x="9529763" y="2854325"/>
          <p14:tracePt t="142437" x="9099550" y="2808288"/>
          <p14:tracePt t="142454" x="8347075" y="2752725"/>
          <p14:tracePt t="142471" x="7602538" y="2752725"/>
          <p14:tracePt t="142487" x="7223125" y="2816225"/>
          <p14:tracePt t="142504" x="7070725" y="2970213"/>
          <p14:tracePt t="142508" x="7070725" y="3033713"/>
          <p14:tracePt t="142521" x="7070725" y="3097213"/>
          <p14:tracePt t="142524" x="7070725" y="3203575"/>
          <p14:tracePt t="142537" x="7070725" y="3228975"/>
          <p14:tracePt t="142540" x="7159625" y="3327400"/>
          <p14:tracePt t="142554" x="7227888" y="3360738"/>
          <p14:tracePt t="142557" x="7466013" y="3454400"/>
          <p14:tracePt t="142570" x="7643813" y="3543300"/>
          <p14:tracePt t="142573" x="7874000" y="3590925"/>
          <p14:tracePt t="142588" x="8228013" y="3679825"/>
          <p14:tracePt t="142604" x="8466138" y="3722688"/>
          <p14:tracePt t="142621" x="8643938" y="3722688"/>
          <p14:tracePt t="142637" x="8772525" y="3578225"/>
          <p14:tracePt t="142654" x="8772525" y="3262313"/>
          <p14:tracePt t="142671" x="8772525" y="2867025"/>
          <p14:tracePt t="142688" x="8686800" y="2514600"/>
          <p14:tracePt t="142691" x="8618538" y="2309813"/>
          <p14:tracePt t="142704" x="8555038" y="2157413"/>
          <p14:tracePt t="142707" x="8469313" y="2028825"/>
          <p14:tracePt t="142721" x="8410575" y="1931988"/>
          <p14:tracePt t="142724" x="8329613" y="1854200"/>
          <p14:tracePt t="142738" x="8320088" y="1841500"/>
          <p14:tracePt t="142741" x="8307388" y="1828800"/>
          <p14:tracePt t="142754" x="8281988" y="1828800"/>
          <p14:tracePt t="142757" x="8253413" y="1828800"/>
          <p14:tracePt t="142772" x="8172450" y="1919288"/>
          <p14:tracePt t="142788" x="8172450" y="2259013"/>
          <p14:tracePt t="142804" x="8172450" y="2544763"/>
          <p14:tracePt t="142820" x="8299450" y="2876550"/>
          <p14:tracePt t="142837" x="8413750" y="3046413"/>
          <p14:tracePt t="142853" x="8494713" y="3127375"/>
          <p14:tracePt t="142871" x="8585200" y="3127375"/>
          <p14:tracePt t="142888" x="8678863" y="3127375"/>
          <p14:tracePt t="142904" x="8763000" y="3011488"/>
          <p14:tracePt t="142907" x="8797925" y="2940050"/>
          <p14:tracePt t="142921" x="8797925" y="2879725"/>
          <p14:tracePt t="142924" x="8826500" y="2828925"/>
          <p14:tracePt t="142938" x="8826500" y="2786063"/>
          <p14:tracePt t="142941" x="8826500" y="2757488"/>
          <p14:tracePt t="142954" x="8826500" y="2730500"/>
          <p14:tracePt t="142988" x="8818563" y="2717800"/>
          <p14:tracePt t="143006" x="8793163" y="2717800"/>
          <p14:tracePt t="143037" x="8780463" y="2760663"/>
          <p14:tracePt t="143044" x="8780463" y="2824163"/>
          <p14:tracePt t="143054" x="8780463" y="2851150"/>
          <p14:tracePt t="143070" x="8780463" y="2960688"/>
          <p14:tracePt t="143087" x="8780463" y="3033713"/>
          <p14:tracePt t="143104" x="8780463" y="3089275"/>
          <p14:tracePt t="143107" x="8788400" y="3101975"/>
          <p14:tracePt t="143120" x="8797925" y="3114675"/>
          <p14:tracePt t="143122" x="8797925" y="3140075"/>
          <p14:tracePt t="143137" x="8797925" y="3148013"/>
          <p14:tracePt t="143140" x="8813800" y="3178175"/>
          <p14:tracePt t="143154" x="8823325" y="3190875"/>
          <p14:tracePt t="143157" x="8823325" y="3216275"/>
          <p14:tracePt t="143171" x="8823325" y="3279775"/>
          <p14:tracePt t="143174" x="8856663" y="3309938"/>
          <p14:tracePt t="143188" x="8856663" y="3436938"/>
          <p14:tracePt t="143204" x="9010650" y="3629025"/>
          <p14:tracePt t="143221" x="9231313" y="3943350"/>
          <p14:tracePt t="143237" x="9329738" y="4110038"/>
          <p14:tracePt t="143254" x="9405938" y="4191000"/>
          <p14:tracePt t="143270" x="9469438" y="4284663"/>
          <p14:tracePt t="143286" x="9502775" y="4352925"/>
          <p14:tracePt t="143303" x="9502775" y="4406900"/>
          <p14:tracePt t="143320" x="9502775" y="4462463"/>
          <p14:tracePt t="143323" x="9502775" y="4487863"/>
          <p14:tracePt t="143338" x="9502775" y="4513263"/>
          <p14:tracePt t="143341" x="9502775" y="4543425"/>
          <p14:tracePt t="143357" x="9494838" y="4591050"/>
          <p14:tracePt t="143371" x="9418638" y="4637088"/>
          <p14:tracePt t="143388" x="9355138" y="4697413"/>
          <p14:tracePt t="143407" x="9256713" y="4794250"/>
          <p14:tracePt t="143421" x="9180513" y="4875213"/>
          <p14:tracePt t="143436" x="9077325" y="4938713"/>
          <p14:tracePt t="143454" x="8980488" y="5003800"/>
          <p14:tracePt t="143471" x="8924925" y="5029200"/>
          <p14:tracePt t="143487" x="8797925" y="5062538"/>
          <p14:tracePt t="143504" x="8745538" y="5062538"/>
          <p14:tracePt t="143507" x="8682038" y="5062538"/>
          <p14:tracePt t="143525" x="8656638" y="5062538"/>
          <p14:tracePt t="143613" x="8593138" y="5062538"/>
          <p14:tracePt t="143628" x="8562975" y="5062538"/>
          <p14:tracePt t="143637" x="8478838" y="5049838"/>
          <p14:tracePt t="143654" x="8466138" y="5037138"/>
          <p14:tracePt t="143671" x="8405813" y="5006975"/>
          <p14:tracePt t="143688" x="8380413" y="5006975"/>
          <p14:tracePt t="143691" x="8350250" y="5006975"/>
          <p14:tracePt t="143704" x="8324850" y="5006975"/>
          <p14:tracePt t="143787" x="8294688" y="5006975"/>
          <p14:tracePt t="143796" x="8266113" y="4976813"/>
          <p14:tracePt t="143804" x="8240713" y="4976813"/>
          <p14:tracePt t="143820" x="8061325" y="4943475"/>
          <p14:tracePt t="143837" x="8002588" y="4913313"/>
          <p14:tracePt t="143855" x="7975600" y="4913313"/>
          <p14:tracePt t="143908" x="7962900" y="4900613"/>
          <p14:tracePt t="143941" x="7962900" y="4875213"/>
          <p14:tracePt t="143948" x="7972425" y="4862513"/>
          <p14:tracePt t="143957" x="7980363" y="4849813"/>
          <p14:tracePt t="143973" x="8010525" y="4824413"/>
          <p14:tracePt t="143988" x="8010525" y="4794250"/>
          <p14:tracePt t="144006" x="8035925" y="4773613"/>
          <p14:tracePt t="144021" x="8035925" y="4748213"/>
          <p14:tracePt t="144036" x="8056563" y="4722813"/>
          <p14:tracePt t="144053" x="8069263" y="4710113"/>
          <p14:tracePt t="144070" x="8081963" y="4697413"/>
          <p14:tracePt t="144087" x="8121650" y="4684713"/>
          <p14:tracePt t="144104" x="8185150" y="4684713"/>
          <p14:tracePt t="144107" x="8210550" y="4684713"/>
          <p14:tracePt t="144120" x="8274050" y="4684713"/>
          <p14:tracePt t="144138" x="8448675" y="4684713"/>
          <p14:tracePt t="144141" x="8562975" y="4684713"/>
          <p14:tracePt t="144153" x="8678863" y="4684713"/>
          <p14:tracePt t="144156" x="8793163" y="4684713"/>
          <p14:tracePt t="144171" x="9023350" y="4684713"/>
          <p14:tracePt t="144188" x="9196388" y="4684713"/>
          <p14:tracePt t="144204" x="9324975" y="4684713"/>
          <p14:tracePt t="144222" x="9418638" y="4710113"/>
          <p14:tracePt t="144237" x="9482138" y="4710113"/>
          <p14:tracePt t="144254" x="9507538" y="4710113"/>
          <p14:tracePt t="144277" x="9532938" y="4710113"/>
          <p14:tracePt t="144300" x="9563100" y="4710113"/>
          <p14:tracePt t="144308" x="9588500" y="4710113"/>
          <p14:tracePt t="144321" x="9618663" y="4710113"/>
          <p14:tracePt t="144324" x="9677400" y="4710113"/>
          <p14:tracePt t="144337" x="9707563" y="4710113"/>
          <p14:tracePt t="144339" x="9771063" y="4710113"/>
          <p14:tracePt t="144354" x="9818688" y="4710113"/>
          <p14:tracePt t="144356" x="9861550" y="4710113"/>
          <p14:tracePt t="144371" x="9915525" y="4710113"/>
          <p14:tracePt t="144388" x="9975850" y="4687888"/>
          <p14:tracePt t="144405" x="10026650" y="4687888"/>
          <p14:tracePt t="144421" x="10056813" y="4687888"/>
          <p14:tracePt t="144438" x="10082213" y="4687888"/>
          <p14:tracePt t="144454" x="10107613" y="4687888"/>
          <p14:tracePt t="144492" x="10137775" y="4687888"/>
          <p14:tracePt t="144508" x="10163175" y="4687888"/>
          <p14:tracePt t="144516" x="10193338" y="4687888"/>
          <p14:tracePt t="144532" x="10218738" y="4687888"/>
          <p14:tracePt t="144541" x="10247313" y="4713288"/>
          <p14:tracePt t="144564" x="10277475" y="4743450"/>
          <p14:tracePt t="144588" x="10290175" y="4756150"/>
          <p14:tracePt t="144605" x="10290175" y="4781550"/>
          <p14:tracePt t="144612" x="10290175" y="4806950"/>
          <p14:tracePt t="144621" x="10290175" y="4837113"/>
          <p14:tracePt t="144637" x="10290175" y="4887913"/>
          <p14:tracePt t="144654" x="10290175" y="4943475"/>
          <p14:tracePt t="144670" x="10264775" y="5003800"/>
          <p14:tracePt t="144687" x="10247313" y="5075238"/>
          <p14:tracePt t="144704" x="10226675" y="5100638"/>
          <p14:tracePt t="144707" x="10196513" y="5126038"/>
          <p14:tracePt t="144724" x="10183813" y="5138738"/>
          <p14:tracePt t="144738" x="10175875" y="5151438"/>
          <p14:tracePt t="144740" x="10145713" y="5176838"/>
          <p14:tracePt t="144756" x="10120313" y="5176838"/>
          <p14:tracePt t="144772" x="10090150" y="5207000"/>
          <p14:tracePt t="144796" x="10059988" y="5207000"/>
          <p14:tracePt t="144803" x="10034588" y="5207000"/>
          <p14:tracePt t="144821" x="10006013" y="5207000"/>
          <p14:tracePt t="144837" x="9915525" y="5207000"/>
          <p14:tracePt t="144854" x="9890125" y="5232400"/>
          <p14:tracePt t="144871" x="9801225" y="5232400"/>
          <p14:tracePt t="144887" x="9732963" y="5267325"/>
          <p14:tracePt t="144904" x="9707563" y="5267325"/>
          <p14:tracePt t="144920" x="9682163" y="5267325"/>
          <p14:tracePt t="144938" x="9652000" y="5267325"/>
          <p14:tracePt t="144941" x="9626600" y="5267325"/>
          <p14:tracePt t="144953" x="9596438" y="5267325"/>
          <p14:tracePt t="144957" x="9571038" y="5267325"/>
          <p14:tracePt t="144971" x="9515475" y="5267325"/>
          <p14:tracePt t="144988" x="9490075" y="5267325"/>
          <p14:tracePt t="145004" x="9436100" y="5267325"/>
          <p14:tracePt t="145020" x="9380538" y="5267325"/>
          <p14:tracePt t="145037" x="9290050" y="5267325"/>
          <p14:tracePt t="145054" x="9120188" y="5267325"/>
          <p14:tracePt t="145070" x="8993188" y="5267325"/>
          <p14:tracePt t="145087" x="8864600" y="5267325"/>
          <p14:tracePt t="145103" x="8737600" y="5267325"/>
          <p14:tracePt t="145120" x="8567738" y="5267325"/>
          <p14:tracePt t="145123" x="8453438" y="5267325"/>
          <p14:tracePt t="145137" x="8334375" y="5267325"/>
          <p14:tracePt t="145154" x="8154988" y="5267325"/>
          <p14:tracePt t="145157" x="8091488" y="5267325"/>
          <p14:tracePt t="145171" x="8035925" y="5267325"/>
          <p14:tracePt t="145187" x="8010525" y="5267325"/>
          <p14:tracePt t="145245" x="7947025" y="5267325"/>
          <p14:tracePt t="145252" x="7916863" y="5267325"/>
          <p14:tracePt t="145260" x="7853363" y="5267325"/>
          <p14:tracePt t="145270" x="7789863" y="5267325"/>
          <p14:tracePt t="145287" x="7699375" y="5267325"/>
          <p14:tracePt t="145304" x="7673975" y="5267325"/>
          <p14:tracePt t="145373" x="7656513" y="5224463"/>
          <p14:tracePt t="145380" x="7656513" y="5199063"/>
          <p14:tracePt t="145389" x="7656513" y="5168900"/>
          <p14:tracePt t="145404" x="7683500" y="5113338"/>
          <p14:tracePt t="145420" x="7712075" y="5019675"/>
          <p14:tracePt t="145436" x="7747000" y="4887913"/>
          <p14:tracePt t="145454" x="7785100" y="4791075"/>
          <p14:tracePt t="145471" x="7848600" y="4692650"/>
          <p14:tracePt t="145487" x="7878763" y="4598988"/>
          <p14:tracePt t="145504" x="7891463" y="4556125"/>
          <p14:tracePt t="145519" x="7916863" y="4505325"/>
          <p14:tracePt t="145536" x="7929563" y="4467225"/>
          <p14:tracePt t="145557" x="7942263" y="4419600"/>
          <p14:tracePt t="145772" x="8005763" y="4419600"/>
          <p14:tracePt t="145780" x="8069263" y="4419600"/>
          <p14:tracePt t="145788" x="8134350" y="4419600"/>
          <p14:tracePt t="145803" x="8355013" y="4454525"/>
          <p14:tracePt t="145820" x="8643938" y="4454525"/>
          <p14:tracePt t="145837" x="8836025" y="4454525"/>
          <p14:tracePt t="145853" x="9039225" y="4454525"/>
          <p14:tracePt t="145870" x="9167813" y="4454525"/>
          <p14:tracePt t="145886" x="9256713" y="4454525"/>
          <p14:tracePt t="145904" x="9317038" y="4429125"/>
          <p14:tracePt t="145920" x="9342438" y="4429125"/>
          <p14:tracePt t="146412" x="9299575" y="4441825"/>
          <p14:tracePt t="146437" x="9299575" y="4467225"/>
          <p14:tracePt t="146444" x="9286875" y="4479925"/>
          <p14:tracePt t="146454" x="9274175" y="4492625"/>
          <p14:tracePt t="146470" x="9248775" y="4518025"/>
          <p14:tracePt t="146487" x="9248775" y="4543425"/>
          <p14:tracePt t="146491" x="9248775" y="4573588"/>
          <p14:tracePt t="146504" x="9277350" y="4641850"/>
          <p14:tracePt t="146507" x="9337675" y="4738688"/>
          <p14:tracePt t="146521" x="9396413" y="4837113"/>
          <p14:tracePt t="146524" x="9482138" y="4968875"/>
          <p14:tracePt t="146537" x="9563100" y="5070475"/>
          <p14:tracePt t="146540" x="9639300" y="5148263"/>
          <p14:tracePt t="146553" x="9720263" y="5224463"/>
          <p14:tracePt t="146557" x="9775825" y="5295900"/>
          <p14:tracePt t="146569" x="9805988" y="5326063"/>
          <p14:tracePt t="146572" x="9813925" y="5338763"/>
          <p14:tracePt t="146588" x="9844088" y="5368925"/>
          <p14:tracePt t="146661" x="9844088" y="5343525"/>
          <p14:tracePt t="146668" x="9856788" y="5330825"/>
          <p14:tracePt t="146677" x="9869488" y="5318125"/>
          <p14:tracePt t="146687" x="9869488" y="5292725"/>
          <p14:tracePt t="146704" x="9899650" y="5249863"/>
          <p14:tracePt t="146708" x="9912350" y="5224463"/>
          <p14:tracePt t="146721" x="9925050" y="5211763"/>
          <p14:tracePt t="146723" x="9937750" y="5199063"/>
          <p14:tracePt t="146738" x="9945688" y="5189538"/>
          <p14:tracePt t="146754" x="9958388" y="5176838"/>
          <p14:tracePt t="146757" x="9971088" y="5164138"/>
          <p14:tracePt t="146780" x="9971088" y="5138738"/>
          <p14:tracePt t="146804" x="9971088" y="5110163"/>
          <p14:tracePt t="146916" x="10001250" y="5080000"/>
          <p14:tracePt t="146924" x="10013950" y="5070475"/>
          <p14:tracePt t="146948" x="10039350" y="5070475"/>
          <p14:tracePt t="146973" x="10069513" y="5037138"/>
          <p14:tracePt t="147052" x="10115550" y="5024438"/>
          <p14:tracePt t="147508" x="10074275" y="5032375"/>
          <p14:tracePt t="147533" x="10047288" y="5032375"/>
          <p14:tracePt t="147548" x="10018713" y="5032375"/>
          <p14:tracePt t="147581" x="9993313" y="5032375"/>
          <p14:tracePt t="147595" x="9967913" y="5032375"/>
          <p14:tracePt t="147668" x="9937750" y="5032375"/>
          <p14:tracePt t="147724" x="9912350" y="5032375"/>
          <p14:tracePt t="147756" x="9882188" y="5032375"/>
          <p14:tracePt t="147780" x="9834563" y="5024438"/>
          <p14:tracePt t="147885" x="9826625" y="5011738"/>
          <p14:tracePt t="147901" x="9801225" y="5011738"/>
          <p14:tracePt t="147917" x="9771063" y="5011738"/>
          <p14:tracePt t="147933" x="9745663" y="5011738"/>
          <p14:tracePt t="147948" x="9682163" y="5011738"/>
          <p14:tracePt t="147965" x="9652000" y="5037138"/>
          <p14:tracePt t="147972" x="9583738" y="5070475"/>
          <p14:tracePt t="147988" x="9507538" y="5118100"/>
          <p14:tracePt t="148003" x="9388475" y="5164138"/>
          <p14:tracePt t="148020" x="9358313" y="5194300"/>
          <p14:tracePt t="148037" x="9320213" y="5207000"/>
          <p14:tracePt t="148053" x="9282113" y="5219700"/>
          <p14:tracePt t="148070" x="9226550" y="5219700"/>
          <p14:tracePt t="148088" x="9132888" y="5219700"/>
          <p14:tracePt t="148091" x="9107488" y="5219700"/>
          <p14:tracePt t="148103" x="9082088" y="5219700"/>
          <p14:tracePt t="148119" x="9026525" y="5219700"/>
          <p14:tracePt t="148137" x="8970963" y="5219700"/>
          <p14:tracePt t="148140" x="8945563" y="5219700"/>
          <p14:tracePt t="148154" x="8916988" y="5219700"/>
          <p14:tracePt t="148157" x="8891588" y="5219700"/>
          <p14:tracePt t="148171" x="8801100" y="5219700"/>
          <p14:tracePt t="148188" x="8745538" y="5219700"/>
          <p14:tracePt t="148205" x="8656638" y="5207000"/>
          <p14:tracePt t="148221" x="8610600" y="5189538"/>
          <p14:tracePt t="148238" x="8585200" y="5189538"/>
          <p14:tracePt t="148253" x="8559800" y="5164138"/>
          <p14:tracePt t="148269" x="8532813" y="5164138"/>
          <p14:tracePt t="148293" x="8507413" y="5164138"/>
          <p14:tracePt t="148317" x="8478838" y="5164138"/>
          <p14:tracePt t="148324" x="8466138" y="5151438"/>
          <p14:tracePt t="148468" x="8466138" y="5126038"/>
          <p14:tracePt t="148493" x="8466138" y="5100638"/>
          <p14:tracePt t="148509" x="8466138" y="5075238"/>
          <p14:tracePt t="148516" x="8494713" y="5045075"/>
          <p14:tracePt t="148532" x="8494713" y="5016500"/>
          <p14:tracePt t="148557" x="8494713" y="4991100"/>
          <p14:tracePt t="148636" x="8494713" y="4960938"/>
          <p14:tracePt t="148877" x="8504238" y="4948238"/>
          <p14:tracePt t="149165" x="8529638" y="4948238"/>
          <p14:tracePt t="149180" x="8559800" y="4948238"/>
          <p14:tracePt t="149188" x="8572500" y="4938713"/>
          <p14:tracePt t="149205" x="8585200" y="4926013"/>
          <p14:tracePt t="149220" x="8618538" y="4913313"/>
          <p14:tracePt t="149237" x="8674100" y="4887913"/>
          <p14:tracePt t="149254" x="8720138" y="4870450"/>
          <p14:tracePt t="149270" x="8745538" y="4849813"/>
          <p14:tracePt t="149287" x="8758238" y="4806950"/>
          <p14:tracePt t="149304" x="8758238" y="4679950"/>
          <p14:tracePt t="149307" x="8758238" y="4594225"/>
          <p14:tracePt t="149320" x="8758238" y="4548188"/>
          <p14:tracePt t="149337" x="8712200" y="4500563"/>
          <p14:tracePt t="149340" x="8666163" y="4467225"/>
          <p14:tracePt t="149676" x="8593138" y="4535488"/>
          <p14:tracePt t="149684" x="8524875" y="4568825"/>
          <p14:tracePt t="149692" x="8491538" y="4641850"/>
          <p14:tracePt t="149703" x="8418513" y="4675188"/>
          <p14:tracePt t="149720" x="8342313" y="4764088"/>
          <p14:tracePt t="149723" x="8342313" y="4819650"/>
          <p14:tracePt t="149736" x="8324850" y="4867275"/>
          <p14:tracePt t="149740" x="8316913" y="4879975"/>
          <p14:tracePt t="149754" x="8304213" y="4892675"/>
          <p14:tracePt t="149757" x="8274050" y="4918075"/>
          <p14:tracePt t="149769" x="8261350" y="4930775"/>
          <p14:tracePt t="149772" x="8253413" y="4943475"/>
          <p14:tracePt t="150188" x="8240713" y="4956175"/>
          <p14:tracePt t="150196" x="8240713" y="4981575"/>
          <p14:tracePt t="150204" x="8248650" y="5029200"/>
          <p14:tracePt t="150220" x="8291513" y="5070475"/>
          <p14:tracePt t="150237" x="8320088" y="5097463"/>
          <p14:tracePt t="150254" x="8334375" y="5143500"/>
          <p14:tracePt t="153084" x="8269288" y="5176838"/>
          <p14:tracePt t="153092" x="8210550" y="5176838"/>
          <p14:tracePt t="153103" x="8099425" y="5176838"/>
          <p14:tracePt t="153120" x="7878763" y="5216525"/>
          <p14:tracePt t="153137" x="7729538" y="5257800"/>
          <p14:tracePt t="153324" x="7699375" y="5232400"/>
          <p14:tracePt t="153332" x="7699375" y="5219700"/>
          <p14:tracePt t="153348" x="7673975" y="5194300"/>
          <p14:tracePt t="153373" x="7673975" y="5168900"/>
          <p14:tracePt t="153380" x="7673975" y="5138738"/>
          <p14:tracePt t="153405" x="7656513" y="5092700"/>
          <p14:tracePt t="153412" x="7643813" y="5080000"/>
          <p14:tracePt t="153428" x="7643813" y="5054600"/>
          <p14:tracePt t="153437" x="7643813" y="5029200"/>
          <p14:tracePt t="153453" x="7618413" y="4968875"/>
          <p14:tracePt t="153470" x="7605713" y="4956175"/>
          <p14:tracePt t="153492" x="7577138" y="4930775"/>
          <p14:tracePt t="153508" x="7529513" y="4913313"/>
          <p14:tracePt t="153525" x="7529513" y="4887913"/>
          <p14:tracePt t="153540" x="7521575" y="4875213"/>
          <p14:tracePt t="153554" x="7508875" y="4862513"/>
          <p14:tracePt t="153569" x="7508875" y="4837113"/>
          <p14:tracePt t="153572" x="7508875" y="4824413"/>
          <p14:tracePt t="153587" x="7508875" y="4722813"/>
          <p14:tracePt t="153604" x="7508875" y="4629150"/>
          <p14:tracePt t="153620" x="7508875" y="4497388"/>
          <p14:tracePt t="153637" x="7572375" y="4356100"/>
          <p14:tracePt t="153653" x="7699375" y="4105275"/>
          <p14:tracePt t="153670" x="7843838" y="3875088"/>
          <p14:tracePt t="153686" x="7929563" y="3756025"/>
          <p14:tracePt t="153704" x="7985125" y="3590925"/>
          <p14:tracePt t="153707" x="7997825" y="3543300"/>
          <p14:tracePt t="153720" x="8027988" y="3514725"/>
          <p14:tracePt t="153723" x="8027988" y="3489325"/>
          <p14:tracePt t="153737" x="8061325" y="3441700"/>
          <p14:tracePt t="153740" x="8091488" y="3408363"/>
          <p14:tracePt t="153757" x="8104188" y="3382963"/>
          <p14:tracePt t="153770" x="8121650" y="3335338"/>
          <p14:tracePt t="153773" x="8150225" y="3305175"/>
          <p14:tracePt t="153786" x="8150225" y="3259138"/>
          <p14:tracePt t="153789" x="8188325" y="3170238"/>
          <p14:tracePt t="153803" x="8223250" y="2990850"/>
          <p14:tracePt t="153820" x="8266113" y="2701925"/>
          <p14:tracePt t="153836" x="8307388" y="2514600"/>
          <p14:tracePt t="153853" x="8385175" y="2332038"/>
          <p14:tracePt t="153870" x="8385175" y="2203450"/>
          <p14:tracePt t="153887" x="8418513" y="2109788"/>
          <p14:tracePt t="153903" x="8443913" y="2051050"/>
          <p14:tracePt t="153920" x="8443913" y="1995488"/>
          <p14:tracePt t="153923" x="8443913" y="1931988"/>
          <p14:tracePt t="153937" x="8443913" y="1906588"/>
          <p14:tracePt t="153940" x="8443913" y="1841500"/>
          <p14:tracePt t="153953" x="8443913" y="1778000"/>
          <p14:tracePt t="153957" x="8443913" y="1714500"/>
          <p14:tracePt t="153970" x="8443913" y="1668463"/>
          <p14:tracePt t="153974" x="8478838" y="1620838"/>
          <p14:tracePt t="153986" x="8478838" y="1557338"/>
          <p14:tracePt t="153989" x="8478838" y="1493838"/>
          <p14:tracePt t="154006" x="8507413" y="1400175"/>
          <p14:tracePt t="154022" x="8542338" y="1268413"/>
          <p14:tracePt t="154037" x="8588375" y="1190625"/>
          <p14:tracePt t="154052" x="8626475" y="1152525"/>
          <p14:tracePt t="154070" x="8643938" y="1106488"/>
          <p14:tracePt t="154087" x="8674100" y="1076325"/>
          <p14:tracePt t="154103" x="8699500" y="1076325"/>
          <p14:tracePt t="154120" x="8793163" y="1042988"/>
          <p14:tracePt t="154123" x="8856663" y="1042988"/>
          <p14:tracePt t="154137" x="8920163" y="1042988"/>
          <p14:tracePt t="154140" x="8985250" y="1042988"/>
          <p14:tracePt t="154153" x="9091613" y="1042988"/>
          <p14:tracePt t="154156" x="9155113" y="1042988"/>
          <p14:tracePt t="154170" x="9264650" y="1042988"/>
          <p14:tracePt t="154173" x="9436100" y="1042988"/>
          <p14:tracePt t="154187" x="9664700" y="1042988"/>
          <p14:tracePt t="154204" x="10034588" y="1042988"/>
          <p14:tracePt t="154220" x="10414000" y="1127125"/>
          <p14:tracePt t="154238" x="10814050" y="1174750"/>
          <p14:tracePt t="154253" x="11115675" y="1258888"/>
          <p14:tracePt t="154270" x="11269663" y="1331913"/>
          <p14:tracePt t="154288" x="11323638" y="1362075"/>
          <p14:tracePt t="154325" x="11336338" y="1374775"/>
          <p14:tracePt t="154340" x="11336338" y="1400175"/>
          <p14:tracePt t="154357" x="11336338" y="1425575"/>
          <p14:tracePt t="154364" x="11336338" y="1489075"/>
          <p14:tracePt t="154373" x="11336338" y="1519238"/>
          <p14:tracePt t="154388" x="11336338" y="1625600"/>
          <p14:tracePt t="154404" x="11336338" y="1774825"/>
          <p14:tracePt t="154421" x="11336338" y="1901825"/>
          <p14:tracePt t="154436" x="11320463" y="2106613"/>
          <p14:tracePt t="154452" x="11285538" y="2292350"/>
          <p14:tracePt t="154470" x="11226800" y="2505075"/>
          <p14:tracePt t="154486" x="11183938" y="2744788"/>
          <p14:tracePt t="154504" x="11095038" y="3041650"/>
          <p14:tracePt t="154507" x="11095038" y="3182938"/>
          <p14:tracePt t="154521" x="11056938" y="3279775"/>
          <p14:tracePt t="154523" x="11034713" y="3424238"/>
          <p14:tracePt t="154536" x="11017250" y="3517900"/>
          <p14:tracePt t="154540" x="10975975" y="3667125"/>
          <p14:tracePt t="154553" x="10936288" y="3765550"/>
          <p14:tracePt t="154556" x="10936288" y="3879850"/>
          <p14:tracePt t="154569" x="10936288" y="3994150"/>
          <p14:tracePt t="154572" x="10895013" y="4117975"/>
          <p14:tracePt t="154587" x="10895013" y="4297363"/>
          <p14:tracePt t="154603" x="10860088" y="4479925"/>
          <p14:tracePt t="154620" x="10826750" y="4619625"/>
          <p14:tracePt t="154637" x="10733088" y="4824413"/>
          <p14:tracePt t="154653" x="10710863" y="4976813"/>
          <p14:tracePt t="154670" x="10644188" y="5113338"/>
          <p14:tracePt t="154687" x="10614025" y="5173663"/>
          <p14:tracePt t="154703" x="10583863" y="5219700"/>
          <p14:tracePt t="154720" x="10553700" y="5257800"/>
          <p14:tracePt t="154736" x="10525125" y="5287963"/>
          <p14:tracePt t="154739" x="10477500" y="5338763"/>
          <p14:tracePt t="154753" x="10444163" y="5368925"/>
          <p14:tracePt t="154756" x="10379075" y="5368925"/>
          <p14:tracePt t="154770" x="10315575" y="5402263"/>
          <p14:tracePt t="154772" x="10244138" y="5437188"/>
          <p14:tracePt t="154787" x="9971088" y="5548313"/>
          <p14:tracePt t="154803" x="9755188" y="5607050"/>
          <p14:tracePt t="154820" x="9613900" y="5645150"/>
          <p14:tracePt t="154836" x="9423400" y="5718175"/>
          <p14:tracePt t="154854" x="9355138" y="5756275"/>
          <p14:tracePt t="154870" x="9244013" y="5786438"/>
          <p14:tracePt t="154887" x="9094788" y="5786438"/>
          <p14:tracePt t="154904" x="8920163" y="5786438"/>
          <p14:tracePt t="154907" x="8813800" y="5786438"/>
          <p14:tracePt t="154920" x="8750300" y="5786438"/>
          <p14:tracePt t="154923" x="8686800" y="5786438"/>
          <p14:tracePt t="154937" x="8623300" y="5786438"/>
          <p14:tracePt t="154939" x="8537575" y="5786438"/>
          <p14:tracePt t="154954" x="8453438" y="5786438"/>
          <p14:tracePt t="154956" x="8388350" y="5786438"/>
          <p14:tracePt t="154969" x="8324850" y="5786438"/>
          <p14:tracePt t="154972" x="8256588" y="5756275"/>
          <p14:tracePt t="154987" x="8197850" y="5726113"/>
          <p14:tracePt t="155003" x="8167688" y="5695950"/>
          <p14:tracePt t="155019" x="8124825" y="5654675"/>
          <p14:tracePt t="155036" x="8124825" y="5564188"/>
          <p14:tracePt t="155053" x="8091488" y="5432425"/>
          <p14:tracePt t="155070" x="8018463" y="5245100"/>
          <p14:tracePt t="155087" x="7937500" y="5003800"/>
          <p14:tracePt t="155103" x="7896225" y="4764088"/>
          <p14:tracePt t="155120" x="7823200" y="4598988"/>
          <p14:tracePt t="155137" x="7785100" y="4437063"/>
          <p14:tracePt t="155140" x="7785100" y="4378325"/>
          <p14:tracePt t="155153" x="7785100" y="4348163"/>
          <p14:tracePt t="155156" x="7785100" y="4322763"/>
          <p14:tracePt t="155170" x="7785100" y="4259263"/>
          <p14:tracePt t="155174" x="7785100" y="4229100"/>
          <p14:tracePt t="155196" x="7785100" y="4203700"/>
          <p14:tracePt t="155203" x="7785100" y="4178300"/>
          <p14:tracePt t="155220" x="7785100" y="4122738"/>
          <p14:tracePt t="155239" x="7805738" y="4097338"/>
          <p14:tracePt t="155253" x="7840663" y="4024313"/>
          <p14:tracePt t="155270" x="7874000" y="3910013"/>
          <p14:tracePt t="155287" x="7874000" y="3854450"/>
          <p14:tracePt t="155303" x="7874000" y="3803650"/>
          <p14:tracePt t="155319" x="7886700" y="3692525"/>
          <p14:tracePt t="155336" x="7929563" y="3636963"/>
          <p14:tracePt t="155353" x="7942263" y="3608388"/>
          <p14:tracePt t="155356" x="7954963" y="3595688"/>
          <p14:tracePt t="155370" x="7985125" y="3535363"/>
          <p14:tracePt t="155387" x="8010525" y="3475038"/>
          <p14:tracePt t="155404" x="8027988" y="3403600"/>
          <p14:tracePt t="155421" x="8040688" y="3335338"/>
          <p14:tracePt t="155438" x="8074025" y="3203575"/>
          <p14:tracePt t="155452" x="8074025" y="3033713"/>
          <p14:tracePt t="155470" x="8074025" y="2905125"/>
          <p14:tracePt t="155487" x="8074025" y="2851150"/>
          <p14:tracePt t="155503" x="8074025" y="2760663"/>
          <p14:tracePt t="155520" x="8074025" y="2667000"/>
          <p14:tracePt t="155523" x="8107363" y="2598738"/>
          <p14:tracePt t="155541" x="8107363" y="2535238"/>
          <p14:tracePt t="155557" x="8107363" y="2509838"/>
          <p14:tracePt t="155569" x="8107363" y="2479675"/>
          <p14:tracePt t="155572" x="8107363" y="2454275"/>
          <p14:tracePt t="155586" x="8107363" y="2428875"/>
          <p14:tracePt t="155603" x="8107363" y="2398713"/>
          <p14:tracePt t="155621" x="8107363" y="2344738"/>
          <p14:tracePt t="155638" x="8107363" y="2284413"/>
          <p14:tracePt t="155653" x="8107363" y="2254250"/>
          <p14:tracePt t="155670" x="8107363" y="2200275"/>
          <p14:tracePt t="155686" x="8107363" y="2173288"/>
          <p14:tracePt t="155703" x="8107363" y="2135188"/>
          <p14:tracePt t="155707" x="8107363" y="2122488"/>
          <p14:tracePt t="155720" x="8134350" y="2093913"/>
          <p14:tracePt t="155737" x="8162925" y="2063750"/>
          <p14:tracePt t="155740" x="8175625" y="2051050"/>
          <p14:tracePt t="155754" x="8201025" y="2025650"/>
          <p14:tracePt t="155757" x="8213725" y="2012950"/>
          <p14:tracePt t="155771" x="8243888" y="1987550"/>
          <p14:tracePt t="155773" x="8291513" y="1935163"/>
          <p14:tracePt t="155787" x="8397875" y="1828800"/>
          <p14:tracePt t="155803" x="8494713" y="1731963"/>
          <p14:tracePt t="155819" x="8623300" y="1603375"/>
          <p14:tracePt t="155836" x="8720138" y="1506538"/>
          <p14:tracePt t="155853" x="8869363" y="1395413"/>
          <p14:tracePt t="155869" x="8958263" y="1335088"/>
          <p14:tracePt t="155886" x="9018588" y="1306513"/>
          <p14:tracePt t="155903" x="9056688" y="1268413"/>
          <p14:tracePt t="155920" x="9094788" y="1268413"/>
          <p14:tracePt t="155937" x="9137650" y="1238250"/>
          <p14:tracePt t="155940" x="9163050" y="1238250"/>
          <p14:tracePt t="155953" x="9188450" y="1238250"/>
          <p14:tracePt t="155956" x="9218613" y="1238250"/>
          <p14:tracePt t="155969" x="9244013" y="1238250"/>
          <p14:tracePt t="155972" x="9307513" y="1238250"/>
          <p14:tracePt t="155987" x="9423400" y="1301750"/>
          <p14:tracePt t="156004" x="9605963" y="1377950"/>
          <p14:tracePt t="156019" x="9682163" y="1408113"/>
          <p14:tracePt t="156037" x="9847263" y="1481138"/>
          <p14:tracePt t="156053" x="9907588" y="1522413"/>
          <p14:tracePt t="156069" x="9975850" y="1663700"/>
          <p14:tracePt t="156087" x="10102850" y="1914525"/>
          <p14:tracePt t="156103" x="10188575" y="2212975"/>
          <p14:tracePt t="156120" x="10315575" y="2519363"/>
          <p14:tracePt t="156137" x="10490200" y="2798763"/>
          <p14:tracePt t="156140" x="10502900" y="2828925"/>
          <p14:tracePt t="156152" x="10553700" y="2879725"/>
          <p14:tracePt t="156170" x="10583863" y="2909888"/>
          <p14:tracePt t="156173" x="10596563" y="2922588"/>
          <p14:tracePt t="156308" x="10609263" y="2930525"/>
          <p14:tracePt t="156316" x="10609263" y="2957513"/>
          <p14:tracePt t="156325" x="10609263" y="2986088"/>
          <p14:tracePt t="156336" x="10609263" y="3011488"/>
          <p14:tracePt t="156352" x="10575925" y="3130550"/>
          <p14:tracePt t="156355" x="10575925" y="3173413"/>
          <p14:tracePt t="156370" x="10545763" y="3224213"/>
          <p14:tracePt t="156372" x="10545763" y="3309938"/>
          <p14:tracePt t="156387" x="10512425" y="3446463"/>
          <p14:tracePt t="156404" x="10456863" y="3608388"/>
          <p14:tracePt t="156421" x="10444163" y="3717925"/>
          <p14:tracePt t="156436" x="10444163" y="3846513"/>
          <p14:tracePt t="156453" x="10409238" y="3956050"/>
          <p14:tracePt t="156470" x="10371138" y="4117975"/>
          <p14:tracePt t="156486" x="10371138" y="4206875"/>
          <p14:tracePt t="156503" x="10358438" y="4284663"/>
          <p14:tracePt t="156519" x="10345738" y="4322763"/>
          <p14:tracePt t="156537" x="10345738" y="4378325"/>
          <p14:tracePt t="156540" x="10333038" y="4391025"/>
          <p14:tracePt t="156557" x="10320338" y="4403725"/>
          <p14:tracePt t="156569" x="10307638" y="4441825"/>
          <p14:tracePt t="156588" x="10269538" y="4484688"/>
          <p14:tracePt t="156603" x="10256838" y="4492625"/>
          <p14:tracePt t="156622" x="10218738" y="4535488"/>
          <p14:tracePt t="156638" x="10218738" y="4560888"/>
          <p14:tracePt t="156653" x="10140950" y="4637088"/>
          <p14:tracePt t="156670" x="10082213" y="4697413"/>
          <p14:tracePt t="156686" x="10052050" y="4725988"/>
          <p14:tracePt t="156703" x="9912350" y="4794250"/>
          <p14:tracePt t="156720" x="9813925" y="4857750"/>
          <p14:tracePt t="156723" x="9783763" y="4887913"/>
          <p14:tracePt t="156737" x="9720263" y="4887913"/>
          <p14:tracePt t="156740" x="9690100" y="4922838"/>
          <p14:tracePt t="156754" x="9621838" y="4951413"/>
          <p14:tracePt t="156756" x="9596438" y="4951413"/>
          <p14:tracePt t="156770" x="9567863" y="4951413"/>
          <p14:tracePt t="156773" x="9537700" y="4986338"/>
          <p14:tracePt t="156787" x="9461500" y="4994275"/>
          <p14:tracePt t="156802" x="9423400" y="5011738"/>
          <p14:tracePt t="156805" x="9393238" y="5011738"/>
          <p14:tracePt t="156821" x="9302750" y="5011738"/>
          <p14:tracePt t="156837" x="9248775" y="5011738"/>
          <p14:tracePt t="156853" x="9193213" y="5011738"/>
          <p14:tracePt t="156869" x="9137650" y="4986338"/>
          <p14:tracePt t="156887" x="9005888" y="4922838"/>
          <p14:tracePt t="156903" x="8856663" y="4811713"/>
          <p14:tracePt t="156920" x="8732838" y="4684713"/>
          <p14:tracePt t="156923" x="8682038" y="4632325"/>
          <p14:tracePt t="156936" x="8605838" y="4556125"/>
          <p14:tracePt t="156939" x="8529638" y="4479925"/>
          <p14:tracePt t="156953" x="8512175" y="4432300"/>
          <p14:tracePt t="156957" x="8456613" y="4343400"/>
          <p14:tracePt t="156970" x="8397875" y="4241800"/>
          <p14:tracePt t="156974" x="8320088" y="4165600"/>
          <p14:tracePt t="156986" x="8286750" y="4097338"/>
          <p14:tracePt t="156989" x="8201025" y="3968750"/>
          <p14:tracePt t="157004" x="8134350" y="3829050"/>
          <p14:tracePt t="157020" x="8010525" y="3624263"/>
          <p14:tracePt t="157037" x="7942263" y="3489325"/>
          <p14:tracePt t="157054" x="7869238" y="3348038"/>
          <p14:tracePt t="157070" x="7835900" y="3254375"/>
          <p14:tracePt t="157086" x="7835900" y="3127375"/>
          <p14:tracePt t="157104" x="7835900" y="3071813"/>
          <p14:tracePt t="157120" x="7835900" y="2982913"/>
          <p14:tracePt t="157136" x="7835900" y="2952750"/>
          <p14:tracePt t="157139" x="7835900" y="2889250"/>
          <p14:tracePt t="157153" x="7861300" y="2859088"/>
          <p14:tracePt t="157156" x="7874000" y="2846388"/>
          <p14:tracePt t="157170" x="7904163" y="2820988"/>
          <p14:tracePt t="157172" x="7934325" y="2790825"/>
          <p14:tracePt t="157187" x="7993063" y="2730500"/>
          <p14:tracePt t="157204" x="8091488" y="2633663"/>
          <p14:tracePt t="157221" x="8185150" y="2570163"/>
          <p14:tracePt t="157236" x="8299450" y="2519363"/>
          <p14:tracePt t="157253" x="8397875" y="2454275"/>
          <p14:tracePt t="157269" x="8547100" y="2344738"/>
          <p14:tracePt t="157286" x="8666163" y="2259013"/>
          <p14:tracePt t="157303" x="8763000" y="2195513"/>
          <p14:tracePt t="157320" x="8904288" y="2127250"/>
          <p14:tracePt t="157336" x="9056688" y="2041525"/>
          <p14:tracePt t="157340" x="9124950" y="2008188"/>
          <p14:tracePt t="157352" x="9155113" y="2008188"/>
          <p14:tracePt t="157355" x="9183688" y="1978025"/>
          <p14:tracePt t="157370" x="9213850" y="1947863"/>
          <p14:tracePt t="157373" x="9277350" y="1947863"/>
          <p14:tracePt t="157388" x="9317038" y="1947863"/>
          <p14:tracePt t="157404" x="9329738" y="1947863"/>
          <p14:tracePt t="157437" x="9355138" y="1947863"/>
          <p14:tracePt t="157444" x="9380538" y="1947863"/>
          <p14:tracePt t="157484" x="9393238" y="1952625"/>
          <p14:tracePt t="157501" x="9393238" y="1978025"/>
          <p14:tracePt t="157517" x="9393238" y="2008188"/>
          <p14:tracePt t="157532" x="9383713" y="2020888"/>
          <p14:tracePt t="157540" x="9375775" y="2033588"/>
          <p14:tracePt t="157553" x="9363075" y="2041525"/>
          <p14:tracePt t="157556" x="9337675" y="2041525"/>
          <p14:tracePt t="157569" x="9324975" y="2054225"/>
          <p14:tracePt t="157572" x="9312275" y="2066925"/>
          <p14:tracePt t="157587" x="9261475" y="2066925"/>
          <p14:tracePt t="157604" x="9196388" y="2066925"/>
          <p14:tracePt t="157621" x="9104313" y="2066925"/>
          <p14:tracePt t="157639" x="8975725" y="2066925"/>
          <p14:tracePt t="157653" x="8712200" y="1970088"/>
          <p14:tracePt t="157670" x="8440738" y="1863725"/>
          <p14:tracePt t="157687" x="8081963" y="1727200"/>
          <p14:tracePt t="157704" x="7640638" y="1565275"/>
          <p14:tracePt t="157719" x="7258050" y="1455738"/>
          <p14:tracePt t="157736" x="6985000" y="1374775"/>
          <p14:tracePt t="157740" x="6942138" y="1374775"/>
          <p14:tracePt t="157752" x="6873875" y="1339850"/>
          <p14:tracePt t="157755" x="6845300" y="1339850"/>
          <p14:tracePt t="157770" x="6819900" y="1339850"/>
          <p14:tracePt t="157796" x="6792913" y="1339850"/>
          <p14:tracePt t="157820" x="6764338" y="1339850"/>
          <p14:tracePt t="157828" x="6734175" y="1365250"/>
          <p14:tracePt t="157837" x="6721475" y="1377950"/>
          <p14:tracePt t="157853" x="6657975" y="1506538"/>
          <p14:tracePt t="157870" x="6594475" y="1608138"/>
          <p14:tracePt t="157887" x="6559550" y="1701800"/>
          <p14:tracePt t="157903" x="6559550" y="1790700"/>
          <p14:tracePt t="157920" x="6559550" y="1846263"/>
          <p14:tracePt t="157936" x="6559550" y="1871663"/>
          <p14:tracePt t="157939" x="6584950" y="1901825"/>
          <p14:tracePt t="157954" x="6597650" y="1914525"/>
          <p14:tracePt t="157970" x="6623050" y="1914525"/>
          <p14:tracePt t="157987" x="6653213" y="1914525"/>
          <p14:tracePt t="158012" x="6678613" y="1914525"/>
          <p14:tracePt t="158028" x="6704013" y="1914525"/>
          <p14:tracePt t="158044" x="6716713" y="1906588"/>
          <p14:tracePt t="158053" x="6716713" y="1881188"/>
          <p14:tracePt t="158069" x="6716713" y="1854200"/>
          <p14:tracePt t="158086" x="6716713" y="1825625"/>
          <p14:tracePt t="158104" x="6645275" y="1778000"/>
          <p14:tracePt t="158107" x="6577013" y="1744663"/>
          <p14:tracePt t="158119" x="6461125" y="1744663"/>
          <p14:tracePt t="158137" x="6172200" y="1744663"/>
          <p14:tracePt t="158140" x="6032500" y="1744663"/>
          <p14:tracePt t="158153" x="5832475" y="1744663"/>
          <p14:tracePt t="158155" x="5662613" y="1744663"/>
          <p14:tracePt t="158170" x="5437188" y="1744663"/>
          <p14:tracePt t="158172" x="5257800" y="1787525"/>
          <p14:tracePt t="158187" x="4981575" y="1935163"/>
          <p14:tracePt t="158204" x="4814888" y="2139950"/>
          <p14:tracePt t="158220" x="4733925" y="2386013"/>
          <p14:tracePt t="158236" x="4733925" y="2586038"/>
          <p14:tracePt t="158253" x="4733925" y="2795588"/>
          <p14:tracePt t="158269" x="4794250" y="2892425"/>
          <p14:tracePt t="158286" x="4895850" y="3033713"/>
          <p14:tracePt t="158302" x="4986338" y="3152775"/>
          <p14:tracePt t="158320" x="5126038" y="3224213"/>
          <p14:tracePt t="158336" x="5265738" y="3292475"/>
          <p14:tracePt t="158339" x="5389563" y="3335338"/>
          <p14:tracePt t="158352" x="5513388" y="3373438"/>
          <p14:tracePt t="158355" x="5627688" y="3373438"/>
          <p14:tracePt t="158370" x="5797550" y="3373438"/>
          <p14:tracePt t="158373" x="5862638" y="3373438"/>
          <p14:tracePt t="158387" x="6083300" y="3373438"/>
          <p14:tracePt t="158403" x="6197600" y="3330575"/>
          <p14:tracePt t="158420" x="6232525" y="3173413"/>
          <p14:tracePt t="158439" x="6232525" y="2914650"/>
          <p14:tracePt t="158453" x="6159500" y="2735263"/>
          <p14:tracePt t="158470" x="6035675" y="2509838"/>
          <p14:tracePt t="158486" x="5772150" y="2266950"/>
          <p14:tracePt t="158503" x="5411788" y="2089150"/>
          <p14:tracePt t="158520" x="5087938" y="2025650"/>
          <p14:tracePt t="158523" x="4918075" y="2025650"/>
          <p14:tracePt t="158536" x="4802188" y="2025650"/>
          <p14:tracePt t="158553" x="4624388" y="2025650"/>
          <p14:tracePt t="158556" x="4483100" y="2119313"/>
          <p14:tracePt t="158570" x="4424363" y="2216150"/>
          <p14:tracePt t="158573" x="4360863" y="2370138"/>
          <p14:tracePt t="158586" x="4335463" y="2570163"/>
          <p14:tracePt t="158590" x="4318000" y="2717800"/>
          <p14:tracePt t="158604" x="4318000" y="3114675"/>
          <p14:tracePt t="158620" x="4445000" y="3446463"/>
          <p14:tracePt t="158636" x="4670425" y="3781425"/>
          <p14:tracePt t="158653" x="5011738" y="4033838"/>
          <p14:tracePt t="158670" x="5359400" y="4122738"/>
          <p14:tracePt t="158687" x="5653088" y="4165600"/>
          <p14:tracePt t="158703" x="5946775" y="4127500"/>
          <p14:tracePt t="158720" x="6189663" y="3887788"/>
          <p14:tracePt t="158736" x="6321425" y="3530600"/>
          <p14:tracePt t="158739" x="6369050" y="3302000"/>
          <p14:tracePt t="158753" x="6369050" y="3076575"/>
          <p14:tracePt t="158756" x="6369050" y="2846388"/>
          <p14:tracePt t="158769" x="6369050" y="2676525"/>
          <p14:tracePt t="158771" x="6278563" y="2416175"/>
          <p14:tracePt t="158788" x="6049963" y="2025650"/>
          <p14:tracePt t="158803" x="5746750" y="1676400"/>
          <p14:tracePt t="158819" x="5440363" y="1497013"/>
          <p14:tracePt t="158837" x="5253038" y="1458913"/>
          <p14:tracePt t="158853" x="5159375" y="1458913"/>
          <p14:tracePt t="158870" x="5113338" y="1577975"/>
          <p14:tracePt t="158886" x="5113338" y="1863725"/>
          <p14:tracePt t="158903" x="5113338" y="2093913"/>
          <p14:tracePt t="158919" x="5189538" y="2289175"/>
          <p14:tracePt t="158937" x="5219700" y="2382838"/>
          <p14:tracePt t="158956" x="5232400" y="2390775"/>
          <p14:tracePt t="159020" x="5207000" y="2390775"/>
          <p14:tracePt t="159038" x="5181600" y="2390775"/>
          <p14:tracePt t="159044" x="5133975" y="2382838"/>
          <p14:tracePt t="159052" x="5121275" y="2370138"/>
          <p14:tracePt t="159070" x="5040313" y="2370138"/>
          <p14:tracePt t="159087" x="4908550" y="2370138"/>
          <p14:tracePt t="159102" x="4814888" y="2395538"/>
          <p14:tracePt t="159119" x="4756150" y="2454275"/>
          <p14:tracePt t="159137" x="4738688" y="2565400"/>
          <p14:tracePt t="159140" x="4738688" y="2628900"/>
          <p14:tracePt t="159153" x="4738688" y="2659063"/>
          <p14:tracePt t="159155" x="4738688" y="2722563"/>
          <p14:tracePt t="159170" x="4738688" y="2747963"/>
          <p14:tracePt t="159173" x="4751388" y="2795588"/>
          <p14:tracePt t="159187" x="4824413" y="2824163"/>
          <p14:tracePt t="159204" x="4895850" y="2824163"/>
          <p14:tracePt t="159221" x="4921250" y="2824163"/>
          <p14:tracePt t="159237" x="4946650" y="2824163"/>
          <p14:tracePt t="159253" x="4976813" y="2824163"/>
          <p14:tracePt t="159308" x="4946650" y="2859088"/>
          <p14:tracePt t="159316" x="4900613" y="2905125"/>
          <p14:tracePt t="159325" x="4867275" y="2978150"/>
          <p14:tracePt t="159336" x="4773613" y="3155950"/>
          <p14:tracePt t="159339" x="4662488" y="3314700"/>
          <p14:tracePt t="159353" x="4525963" y="3497263"/>
          <p14:tracePt t="159356" x="4364038" y="3659188"/>
          <p14:tracePt t="159369" x="4151313" y="3824288"/>
          <p14:tracePt t="159372" x="3943350" y="3965575"/>
          <p14:tracePt t="159386" x="3730625" y="4105275"/>
          <p14:tracePt t="159388" x="3406775" y="4318000"/>
          <p14:tracePt t="159404" x="2917825" y="4459288"/>
          <p14:tracePt t="159421" x="2484438" y="4551363"/>
          <p14:tracePt t="159436" x="2165350" y="4594225"/>
          <p14:tracePt t="159453" x="1982788" y="4581525"/>
          <p14:tracePt t="159470" x="1778000" y="4416425"/>
          <p14:tracePt t="159486" x="1458913" y="4071938"/>
          <p14:tracePt t="159503" x="1177925" y="3722688"/>
          <p14:tracePt t="159520" x="893763" y="3246438"/>
          <p14:tracePt t="159536" x="658813" y="2773363"/>
          <p14:tracePt t="159540" x="565150" y="2540000"/>
          <p14:tracePt t="159553" x="519113" y="2309813"/>
          <p14:tracePt t="159556" x="471488" y="2132013"/>
          <p14:tracePt t="159569" x="471488" y="1935163"/>
          <p14:tracePt t="159572" x="471488" y="1790700"/>
          <p14:tracePt t="159587" x="471488" y="1612900"/>
          <p14:tracePt t="159603" x="519113" y="1493838"/>
          <p14:tracePt t="159620" x="595313" y="1450975"/>
          <p14:tracePt t="159639" x="749300" y="1433513"/>
          <p14:tracePt t="159653" x="922338" y="1395413"/>
          <p14:tracePt t="159670" x="1212850" y="1395413"/>
          <p14:tracePt t="159687" x="1560513" y="1481138"/>
          <p14:tracePt t="159703" x="1922463" y="1663700"/>
          <p14:tracePt t="159719" x="2233613" y="1838325"/>
          <p14:tracePt t="159736" x="2522538" y="2084388"/>
          <p14:tracePt t="159739" x="2560638" y="2203450"/>
          <p14:tracePt t="159753" x="2646363" y="2332038"/>
          <p14:tracePt t="159756" x="2689225" y="2484438"/>
          <p14:tracePt t="159769" x="2727325" y="2578100"/>
          <p14:tracePt t="159772" x="2727325" y="2692400"/>
          <p14:tracePt t="159786" x="2727325" y="2871788"/>
          <p14:tracePt t="159803" x="2646363" y="2990850"/>
          <p14:tracePt t="159819" x="2497138" y="3101975"/>
          <p14:tracePt t="159836" x="2305050" y="3178175"/>
          <p14:tracePt t="159853" x="2071688" y="3178175"/>
          <p14:tracePt t="159870" x="1901825" y="3178175"/>
          <p14:tracePt t="159886" x="1752600" y="3178175"/>
          <p14:tracePt t="159904" x="1676400" y="3117850"/>
          <p14:tracePt t="159907" x="1641475" y="3049588"/>
          <p14:tracePt t="159919" x="1625600" y="3003550"/>
          <p14:tracePt t="159937" x="1547813" y="2824163"/>
          <p14:tracePt t="159940" x="1514475" y="2757488"/>
          <p14:tracePt t="159952" x="1514475" y="2641600"/>
          <p14:tracePt t="159955" x="1514475" y="2578100"/>
          <p14:tracePt t="159970" x="1514475" y="2514600"/>
          <p14:tracePt t="159973" x="1514475" y="2451100"/>
          <p14:tracePt t="159988" x="1514475" y="2322513"/>
          <p14:tracePt t="160004" x="1570038" y="2263775"/>
          <p14:tracePt t="160020" x="1638300" y="2251075"/>
          <p14:tracePt t="160036" x="1731963" y="2251075"/>
          <p14:tracePt t="160052" x="1947863" y="2251075"/>
          <p14:tracePt t="160069" x="2066925" y="2332038"/>
          <p14:tracePt t="160085" x="2241550" y="2466975"/>
          <p14:tracePt t="160104" x="2476500" y="2659063"/>
          <p14:tracePt t="160107" x="2603500" y="2744788"/>
          <p14:tracePt t="160119" x="2679700" y="2820988"/>
          <p14:tracePt t="160137" x="2755900" y="2901950"/>
          <p14:tracePt t="160140" x="2790825" y="2930525"/>
          <p14:tracePt t="160153" x="2798763" y="2943225"/>
          <p14:tracePt t="160170" x="2798763" y="2970213"/>
          <p14:tracePt t="160205" x="2795588" y="2982913"/>
          <p14:tracePt t="160212" x="2752725" y="2995613"/>
          <p14:tracePt t="160220" x="2740025" y="3008313"/>
          <p14:tracePt t="160236" x="2654300" y="3036888"/>
          <p14:tracePt t="160252" x="2522538" y="3071813"/>
          <p14:tracePt t="160269" x="2390775" y="3105150"/>
          <p14:tracePt t="160286" x="2301875" y="3105150"/>
          <p14:tracePt t="160303" x="2246313" y="3105150"/>
          <p14:tracePt t="160341" x="2233613" y="3105150"/>
          <p14:tracePt t="160348" x="2190750" y="3105150"/>
          <p14:tracePt t="160357" x="2144713" y="3059113"/>
          <p14:tracePt t="160369" x="2144713" y="2973388"/>
          <p14:tracePt t="160372" x="2144713" y="2884488"/>
          <p14:tracePt t="160386" x="2144713" y="2820988"/>
          <p14:tracePt t="160389" x="2144713" y="2757488"/>
          <p14:tracePt t="160402" x="2144713" y="2651125"/>
          <p14:tracePt t="160405" x="2198688" y="2547938"/>
          <p14:tracePt t="160420" x="2309813" y="2403475"/>
          <p14:tracePt t="160437" x="2420938" y="2254250"/>
          <p14:tracePt t="160453" x="2560638" y="2182813"/>
          <p14:tracePt t="160470" x="2692400" y="2147888"/>
          <p14:tracePt t="160486" x="2922588" y="2147888"/>
          <p14:tracePt t="160503" x="3152775" y="2147888"/>
          <p14:tracePt t="160520" x="3492500" y="2395538"/>
          <p14:tracePt t="160535" x="3659188" y="2598738"/>
          <p14:tracePt t="160552" x="3811588" y="2930525"/>
          <p14:tracePt t="160555" x="3832225" y="3079750"/>
          <p14:tracePt t="160569" x="3832225" y="3143250"/>
          <p14:tracePt t="160572" x="3832225" y="3249613"/>
          <p14:tracePt t="160586" x="3832225" y="3314700"/>
          <p14:tracePt t="160590" x="3781425" y="3408363"/>
          <p14:tracePt t="160604" x="3629025" y="3560763"/>
          <p14:tracePt t="160621" x="3509963" y="3646488"/>
          <p14:tracePt t="160636" x="3355975" y="3659188"/>
          <p14:tracePt t="160653" x="3228975" y="3659188"/>
          <p14:tracePt t="160670" x="2960688" y="3659188"/>
          <p14:tracePt t="160687" x="2620963" y="3436938"/>
          <p14:tracePt t="160703" x="2335213" y="3216275"/>
          <p14:tracePt t="160720" x="2046288" y="2995613"/>
          <p14:tracePt t="160736" x="1901825" y="2798763"/>
          <p14:tracePt t="160739" x="1851025" y="2747963"/>
          <p14:tracePt t="160753" x="1851025" y="2684463"/>
          <p14:tracePt t="160757" x="1851025" y="2659063"/>
          <p14:tracePt t="160769" x="1851025" y="2628900"/>
          <p14:tracePt t="160772" x="1851025" y="2603500"/>
          <p14:tracePt t="160789" x="1851025" y="2578100"/>
          <p14:tracePt t="160803" x="1919288" y="2560638"/>
          <p14:tracePt t="160821" x="2051050" y="2527300"/>
          <p14:tracePt t="160836" x="2347913" y="2697163"/>
          <p14:tracePt t="160853" x="2765425" y="2930525"/>
          <p14:tracePt t="160870" x="3130550" y="3160713"/>
          <p14:tracePt t="160886" x="3419475" y="3352800"/>
          <p14:tracePt t="160903" x="3525838" y="3502025"/>
          <p14:tracePt t="160919" x="3560763" y="3598863"/>
          <p14:tracePt t="160937" x="3517900" y="3709988"/>
          <p14:tracePt t="160940" x="3487738" y="3740150"/>
          <p14:tracePt t="160953" x="3419475" y="3773488"/>
          <p14:tracePt t="160956" x="3348038" y="3811588"/>
          <p14:tracePt t="160969" x="3259138" y="3829050"/>
          <p14:tracePt t="160972" x="3211513" y="3846513"/>
          <p14:tracePt t="160987" x="3074988" y="3875088"/>
          <p14:tracePt t="161003" x="3003550" y="3892550"/>
          <p14:tracePt t="161019" x="2990850" y="3905250"/>
          <p14:tracePt t="161036" x="2965450" y="390525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36426"/>
    </mc:Choice>
    <mc:Fallback xmlns="">
      <p:transition spd="slow" advTm="36426"/>
    </mc:Fallback>
  </mc:AlternateContent>
  <p:extLst>
    <p:ext uri="{3A86A75C-4F4B-4683-9AE1-C65F6400EC91}">
      <p14:laserTraceLst xmlns:p14="http://schemas.microsoft.com/office/powerpoint/2010/main">
        <p14:tracePtLst>
          <p14:tracePt t="1938" x="3049588" y="3875088"/>
          <p14:tracePt t="1945" x="3309938" y="3778250"/>
          <p14:tracePt t="1954" x="3543300" y="3684588"/>
          <p14:tracePt t="1966" x="3781425" y="3590925"/>
          <p14:tracePt t="1970" x="4087813" y="3436938"/>
          <p14:tracePt t="1983" x="4295775" y="3368675"/>
          <p14:tracePt t="1986" x="4535488" y="3198813"/>
          <p14:tracePt t="2001" x="5057775" y="2828925"/>
          <p14:tracePt t="2017" x="5508625" y="2544763"/>
          <p14:tracePt t="2033" x="5878513" y="2220913"/>
          <p14:tracePt t="2049" x="6083300" y="2054225"/>
          <p14:tracePt t="2065" x="6232525" y="1944688"/>
          <p14:tracePt t="2082" x="6291263" y="1919288"/>
          <p14:tracePt t="2186" x="6270625" y="1919288"/>
          <p14:tracePt t="2202" x="6223000" y="1927225"/>
          <p14:tracePt t="2209" x="6194425" y="1960563"/>
          <p14:tracePt t="2218" x="6142038" y="2008188"/>
          <p14:tracePt t="2234" x="5964238" y="2165350"/>
          <p14:tracePt t="2251" x="5895975" y="2327275"/>
          <p14:tracePt t="2267" x="5815013" y="2570163"/>
          <p14:tracePt t="2283" x="5772150" y="2757488"/>
          <p14:tracePt t="2300" x="5772150" y="2927350"/>
          <p14:tracePt t="2317" x="5772150" y="3021013"/>
          <p14:tracePt t="2333" x="5888038" y="3105150"/>
          <p14:tracePt t="2350" x="6126163" y="3143250"/>
          <p14:tracePt t="2353" x="6240463" y="3143250"/>
          <p14:tracePt t="2365" x="6410325" y="3143250"/>
          <p14:tracePt t="2383" x="6627813" y="3143250"/>
          <p14:tracePt t="2385" x="6673850" y="3143250"/>
          <p14:tracePt t="2399" x="6764338" y="3114675"/>
          <p14:tracePt t="2401" x="6810375" y="3097213"/>
          <p14:tracePt t="2416" x="6878638" y="3063875"/>
          <p14:tracePt t="2433" x="6908800" y="2970213"/>
          <p14:tracePt t="2450" x="6908800" y="2879725"/>
          <p14:tracePt t="2466" x="6908800" y="2730500"/>
          <p14:tracePt t="2482" x="6708775" y="2544763"/>
          <p14:tracePt t="2499" x="6364288" y="2297113"/>
          <p14:tracePt t="2516" x="5624513" y="1960563"/>
          <p14:tracePt t="2533" x="4789488" y="1658938"/>
          <p14:tracePt t="2550" x="3857625" y="1539875"/>
          <p14:tracePt t="2553" x="3368675" y="1476375"/>
          <p14:tracePt t="2566" x="2960688" y="1476375"/>
          <p14:tracePt t="2569" x="2679700" y="1476375"/>
          <p14:tracePt t="2583" x="2370138" y="1476375"/>
          <p14:tracePt t="2586" x="2135188" y="1590675"/>
          <p14:tracePt t="2600" x="1947863" y="1731963"/>
          <p14:tracePt t="2603" x="1858963" y="1909763"/>
          <p14:tracePt t="2615" x="1770063" y="2093913"/>
          <p14:tracePt t="2618" x="1770063" y="2319338"/>
          <p14:tracePt t="2632" x="1770063" y="2714625"/>
          <p14:tracePt t="2649" x="1770063" y="3165475"/>
          <p14:tracePt t="2667" x="1998663" y="3636963"/>
          <p14:tracePt t="2682" x="2284413" y="4113213"/>
          <p14:tracePt t="2699" x="2667000" y="4538663"/>
          <p14:tracePt t="2716" x="3062288" y="4845050"/>
          <p14:tracePt t="2733" x="3590925" y="5037138"/>
          <p14:tracePt t="2750" x="4237038" y="5135563"/>
          <p14:tracePt t="2753" x="4619625" y="5189538"/>
          <p14:tracePt t="2766" x="4900613" y="5189538"/>
          <p14:tracePt t="2770" x="5181600" y="5189538"/>
          <p14:tracePt t="2782" x="5351463" y="5189538"/>
          <p14:tracePt t="2785" x="5530850" y="5151438"/>
          <p14:tracePt t="2800" x="5657850" y="5067300"/>
          <p14:tracePt t="2802" x="5810250" y="4951413"/>
          <p14:tracePt t="2817" x="5938838" y="4700588"/>
          <p14:tracePt t="2832" x="6022975" y="4403725"/>
          <p14:tracePt t="2849" x="6022975" y="4224338"/>
          <p14:tracePt t="2866" x="6022975" y="4054475"/>
          <p14:tracePt t="2882" x="5997575" y="3960813"/>
          <p14:tracePt t="2900" x="5997575" y="3930650"/>
          <p14:tracePt t="3026" x="5984875" y="3917950"/>
          <p14:tracePt t="3554" x="5959475" y="3917950"/>
          <p14:tracePt t="3561" x="5934075" y="3917950"/>
          <p14:tracePt t="3586" x="5921375" y="3927475"/>
          <p14:tracePt t="3602" x="5921375" y="3952875"/>
          <p14:tracePt t="3609" x="5908675" y="3965575"/>
          <p14:tracePt t="3929" x="5883275" y="3965575"/>
          <p14:tracePt t="3945" x="5857875" y="3965575"/>
          <p14:tracePt t="5458" x="5827713" y="3965575"/>
          <p14:tracePt t="5713" x="5802313" y="3965575"/>
          <p14:tracePt t="5721" x="5772150" y="3965575"/>
          <p14:tracePt t="5732" x="5764213" y="3978275"/>
          <p14:tracePt t="5818" x="5768975" y="3990975"/>
          <p14:tracePt t="5826" x="5794375" y="3990975"/>
          <p14:tracePt t="5834" x="5827713" y="3965575"/>
          <p14:tracePt t="5850" x="5951538" y="3836988"/>
          <p14:tracePt t="5866" x="6210300" y="3646488"/>
          <p14:tracePt t="5883" x="6448425" y="3382963"/>
          <p14:tracePt t="5899" x="6845300" y="3101975"/>
          <p14:tracePt t="5916" x="7053263" y="2917825"/>
          <p14:tracePt t="5932" x="7210425" y="2782888"/>
          <p14:tracePt t="5949" x="7304088" y="2590800"/>
          <p14:tracePt t="5966" x="7385050" y="2514600"/>
          <p14:tracePt t="5970" x="7402513" y="2420938"/>
          <p14:tracePt t="5986" x="7478713" y="2344738"/>
          <p14:tracePt t="5999" x="7491413" y="2332038"/>
          <p14:tracePt t="6003" x="7521575" y="2306638"/>
          <p14:tracePt t="6025" x="7521575" y="2276475"/>
          <p14:tracePt t="6154" x="7521575" y="2301875"/>
          <p14:tracePt t="6786" x="7458075" y="2314575"/>
          <p14:tracePt t="6793" x="7316788" y="2314575"/>
          <p14:tracePt t="6802" x="7091363" y="2314575"/>
          <p14:tracePt t="6815" x="6704013" y="2314575"/>
          <p14:tracePt t="6818" x="6351588" y="2314575"/>
          <p14:tracePt t="6833" x="5283200" y="2254250"/>
          <p14:tracePt t="7154" x="5283200" y="2279650"/>
          <p14:tracePt t="7178" x="5270500" y="2279650"/>
          <p14:tracePt t="7185" x="5257800" y="2289175"/>
          <p14:tracePt t="7199" x="5245100" y="2332038"/>
          <p14:tracePt t="7203" x="5232400" y="2344738"/>
          <p14:tracePt t="7215" x="5219700" y="2386013"/>
          <p14:tracePt t="7219" x="5189538" y="2416175"/>
          <p14:tracePt t="7232" x="5176838" y="2454275"/>
          <p14:tracePt t="7250" x="5159375" y="2501900"/>
          <p14:tracePt t="7266" x="5133975" y="2501900"/>
          <p14:tracePt t="7330" x="5105400" y="2501900"/>
          <p14:tracePt t="7337" x="5080000" y="2501900"/>
          <p14:tracePt t="7433" x="5067300" y="2492375"/>
          <p14:tracePt t="7538" x="5067300" y="2466975"/>
          <p14:tracePt t="7554" x="5067300" y="2420938"/>
          <p14:tracePt t="7561" x="5156200" y="2347913"/>
          <p14:tracePt t="7570" x="5227638" y="2309813"/>
          <p14:tracePt t="7582" x="5407025" y="2220913"/>
          <p14:tracePt t="7585" x="5530850" y="2182813"/>
          <p14:tracePt t="7599" x="5653088" y="2139950"/>
          <p14:tracePt t="7602" x="5802313" y="2076450"/>
          <p14:tracePt t="7616" x="6078538" y="1970088"/>
          <p14:tracePt t="7632" x="6265863" y="1927225"/>
          <p14:tracePt t="7649" x="6364288" y="1897063"/>
          <p14:tracePt t="7666" x="6389688" y="1897063"/>
          <p14:tracePt t="7682" x="6419850" y="1897063"/>
          <p14:tracePt t="7699" x="6445250" y="1897063"/>
          <p14:tracePt t="7715" x="6470650" y="1897063"/>
          <p14:tracePt t="7732" x="6526213" y="1897063"/>
          <p14:tracePt t="7750" x="6580188" y="1897063"/>
          <p14:tracePt t="7753" x="6645275" y="1897063"/>
          <p14:tracePt t="7765" x="6670675" y="1897063"/>
          <p14:tracePt t="7769" x="6696075" y="1897063"/>
          <p14:tracePt t="7783" x="6726238" y="1897063"/>
          <p14:tracePt t="7799" x="6751638" y="1897063"/>
          <p14:tracePt t="8018" x="6764338" y="1906588"/>
          <p14:tracePt t="8354" x="6754813" y="1919288"/>
          <p14:tracePt t="8370" x="6729413" y="1919288"/>
          <p14:tracePt t="8377" x="6716713" y="1931988"/>
          <p14:tracePt t="8386" x="6704013" y="1944688"/>
          <p14:tracePt t="8399" x="6678613" y="1944688"/>
          <p14:tracePt t="8416" x="6653213" y="1944688"/>
          <p14:tracePt t="8432" x="6627813" y="1944688"/>
          <p14:tracePt t="25106" x="6648450" y="1944688"/>
          <p14:tracePt t="25113" x="6807200" y="1982788"/>
          <p14:tracePt t="25132" x="7104063" y="2066925"/>
          <p14:tracePt t="25149" x="7197725" y="2066925"/>
          <p14:tracePt t="28306" x="7223125" y="2066925"/>
          <p14:tracePt t="28314" x="7248525" y="2066925"/>
          <p14:tracePt t="28332" x="7324725" y="2054225"/>
          <p14:tracePt t="28348" x="7385050" y="2028825"/>
          <p14:tracePt t="28365" x="7392988" y="2016125"/>
          <p14:tracePt t="28466" x="7405688" y="2003425"/>
          <p14:tracePt t="28498" x="7405688" y="1978025"/>
          <p14:tracePt t="28505" x="7397750" y="1965325"/>
          <p14:tracePt t="28515" x="7372350" y="1965325"/>
          <p14:tracePt t="28531" x="7346950" y="1965325"/>
          <p14:tracePt t="28548" x="7321550" y="1965325"/>
          <p14:tracePt t="28564" x="7265988" y="1965325"/>
          <p14:tracePt t="28582" x="7235825" y="1965325"/>
          <p14:tracePt t="28585" x="7210425" y="1965325"/>
          <p14:tracePt t="28598" x="7185025" y="1965325"/>
          <p14:tracePt t="28615" x="7138988" y="1978025"/>
          <p14:tracePt t="28618" x="7104063" y="2008188"/>
          <p14:tracePt t="28631" x="7096125" y="2020888"/>
          <p14:tracePt t="28634" x="7065963" y="2046288"/>
          <p14:tracePt t="28650" x="7035800" y="2076450"/>
          <p14:tracePt t="28665" x="6992938" y="2119313"/>
          <p14:tracePt t="28682" x="6954838" y="2157413"/>
          <p14:tracePt t="28698" x="6913563" y="2200275"/>
          <p14:tracePt t="28714" x="6883400" y="2289175"/>
          <p14:tracePt t="28731" x="6848475" y="2382838"/>
          <p14:tracePt t="28748" x="6819900" y="2441575"/>
          <p14:tracePt t="28765" x="6789738" y="2497138"/>
          <p14:tracePt t="28782" x="6789738" y="2522538"/>
          <p14:tracePt t="28785" x="6789738" y="2535238"/>
          <p14:tracePt t="28798" x="6777038" y="2565400"/>
          <p14:tracePt t="28826" x="6764338" y="2573338"/>
          <p14:tracePt t="28866" x="6751638" y="2586038"/>
          <p14:tracePt t="28922" x="6738938" y="2598738"/>
          <p14:tracePt t="28938" x="6726238" y="2611438"/>
          <p14:tracePt t="28954" x="6713538" y="2624138"/>
          <p14:tracePt t="28970" x="6686550" y="2651125"/>
          <p14:tracePt t="28977" x="6657975" y="2679700"/>
          <p14:tracePt t="28993" x="6657975" y="2709863"/>
          <p14:tracePt t="29002" x="6657975" y="2735263"/>
          <p14:tracePt t="29015" x="6640513" y="2782888"/>
          <p14:tracePt t="29031" x="6627813" y="2795588"/>
          <p14:tracePt t="29034" x="6602413" y="2820988"/>
          <p14:tracePt t="29048" x="6602413" y="2851150"/>
          <p14:tracePt t="29065" x="6572250" y="2909888"/>
          <p14:tracePt t="29081" x="6572250" y="2935288"/>
          <p14:tracePt t="29099" x="6572250" y="2960688"/>
          <p14:tracePt t="32826" x="6572250" y="2940050"/>
          <p14:tracePt t="32833" x="6580188" y="2927350"/>
          <p14:tracePt t="34386" x="6594475" y="2884488"/>
          <p14:tracePt t="34393" x="6594475" y="2820988"/>
          <p14:tracePt t="34402" x="6508750" y="2765425"/>
          <p14:tracePt t="34414" x="6435725" y="2730500"/>
          <p14:tracePt t="34417" x="6407150" y="2701925"/>
          <p14:tracePt t="34431" x="6342063" y="2701925"/>
          <p14:tracePt t="34434" x="6275388" y="2667000"/>
          <p14:tracePt t="34447" x="6045200" y="2620963"/>
          <p14:tracePt t="34450" x="5670550" y="2514600"/>
          <p14:tracePt t="34464" x="4670425" y="2190750"/>
          <p14:tracePt t="34482" x="4181475" y="2051050"/>
          <p14:tracePt t="34500" x="3713163" y="1909763"/>
          <p14:tracePt t="34515" x="3074988" y="1706563"/>
          <p14:tracePt t="34530" x="2517775" y="1509713"/>
          <p14:tracePt t="34548" x="1998663" y="1370013"/>
          <p14:tracePt t="34565" x="1706563" y="1327150"/>
          <p14:tracePt t="34581" x="1573213" y="1289050"/>
          <p14:tracePt t="34598" x="1481138" y="1289050"/>
          <p14:tracePt t="34601" x="1454150" y="1289050"/>
          <p14:tracePt t="34613" x="1390650" y="1289050"/>
          <p14:tracePt t="34631" x="1301750" y="1289050"/>
          <p14:tracePt t="34634" x="1238250" y="1289050"/>
          <p14:tracePt t="34647" x="1174750" y="1289050"/>
          <p14:tracePt t="34651" x="1020763" y="1289050"/>
          <p14:tracePt t="34665" x="671513" y="1250950"/>
          <p14:tracePt t="34682" x="288925" y="116205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14.2|22.9|60.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838</TotalTime>
  <Words>2254</Words>
  <Application>Microsoft Office PowerPoint</Application>
  <PresentationFormat>Widescreen</PresentationFormat>
  <Paragraphs>213</Paragraphs>
  <Slides>34</Slides>
  <Notes>2</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Arial</vt:lpstr>
      <vt:lpstr>Calibri</vt:lpstr>
      <vt:lpstr>Calibri Light</vt:lpstr>
      <vt:lpstr>Liberation Sans</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20</cp:revision>
  <dcterms:created xsi:type="dcterms:W3CDTF">2023-04-29T09:08:23Z</dcterms:created>
  <dcterms:modified xsi:type="dcterms:W3CDTF">2023-11-03T04:29:05Z</dcterms:modified>
</cp:coreProperties>
</file>