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99BE4-30D1-4959-A66B-2BF0DB71F112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9ACE8-4596-4361-A2FE-313E458B1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979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99BE4-30D1-4959-A66B-2BF0DB71F112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9ACE8-4596-4361-A2FE-313E458B1A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869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147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53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594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32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59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22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990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64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29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4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421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350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234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95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84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18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127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7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245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51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295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793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267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1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440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221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757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515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684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39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08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397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871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2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0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07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09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82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631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39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2024-06-28T11:50:08Z</dcterms:created>
  <dcterms:modified xsi:type="dcterms:W3CDTF">2024-06-28T11:50:09Z</dcterms:modified>
</cp:coreProperties>
</file>