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0"/>
  </p:notesMasterIdLst>
  <p:sldIdLst>
    <p:sldId id="480" r:id="rId2"/>
    <p:sldId id="303" r:id="rId3"/>
    <p:sldId id="313" r:id="rId4"/>
    <p:sldId id="276" r:id="rId5"/>
    <p:sldId id="256" r:id="rId6"/>
    <p:sldId id="494" r:id="rId7"/>
    <p:sldId id="495" r:id="rId8"/>
    <p:sldId id="496" r:id="rId9"/>
    <p:sldId id="497" r:id="rId10"/>
    <p:sldId id="498" r:id="rId11"/>
    <p:sldId id="499" r:id="rId12"/>
    <p:sldId id="500" r:id="rId13"/>
    <p:sldId id="501" r:id="rId14"/>
    <p:sldId id="502" r:id="rId15"/>
    <p:sldId id="503" r:id="rId16"/>
    <p:sldId id="504" r:id="rId17"/>
    <p:sldId id="505" r:id="rId18"/>
    <p:sldId id="506" r:id="rId19"/>
    <p:sldId id="507" r:id="rId20"/>
    <p:sldId id="508" r:id="rId21"/>
    <p:sldId id="509" r:id="rId22"/>
    <p:sldId id="510" r:id="rId23"/>
    <p:sldId id="511" r:id="rId24"/>
    <p:sldId id="512" r:id="rId25"/>
    <p:sldId id="513" r:id="rId26"/>
    <p:sldId id="514" r:id="rId27"/>
    <p:sldId id="515" r:id="rId28"/>
    <p:sldId id="516" r:id="rId29"/>
    <p:sldId id="517" r:id="rId30"/>
    <p:sldId id="518" r:id="rId31"/>
    <p:sldId id="519" r:id="rId32"/>
    <p:sldId id="520" r:id="rId33"/>
    <p:sldId id="521" r:id="rId34"/>
    <p:sldId id="522" r:id="rId35"/>
    <p:sldId id="523" r:id="rId36"/>
    <p:sldId id="524" r:id="rId37"/>
    <p:sldId id="525"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256"/>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A46737-64EF-43AE-8F23-9A39AA9ADA64}" v="1" dt="2024-02-02T15:27:07.6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0CA46737-64EF-43AE-8F23-9A39AA9ADA64}"/>
    <pc:docChg chg="undo custSel modSld">
      <pc:chgData name="Sami Alzahrani" userId="6fb275e0-9327-47cc-a722-26d507892652" providerId="ADAL" clId="{0CA46737-64EF-43AE-8F23-9A39AA9ADA64}" dt="2024-02-02T15:27:08.809" v="80" actId="27636"/>
      <pc:docMkLst>
        <pc:docMk/>
      </pc:docMkLst>
      <pc:sldChg chg="modSp mod">
        <pc:chgData name="Sami Alzahrani" userId="6fb275e0-9327-47cc-a722-26d507892652" providerId="ADAL" clId="{0CA46737-64EF-43AE-8F23-9A39AA9ADA64}" dt="2024-02-02T14:17:12.827" v="4" actId="255"/>
        <pc:sldMkLst>
          <pc:docMk/>
          <pc:sldMk cId="0" sldId="256"/>
        </pc:sldMkLst>
        <pc:spChg chg="mod">
          <ac:chgData name="Sami Alzahrani" userId="6fb275e0-9327-47cc-a722-26d507892652" providerId="ADAL" clId="{0CA46737-64EF-43AE-8F23-9A39AA9ADA64}" dt="2024-02-02T14:17:12.827" v="4" actId="255"/>
          <ac:spMkLst>
            <pc:docMk/>
            <pc:sldMk cId="0" sldId="256"/>
            <ac:spMk id="24" creationId="{00000000-0000-0000-0000-000000000000}"/>
          </ac:spMkLst>
        </pc:spChg>
      </pc:sldChg>
      <pc:sldChg chg="modSp mod">
        <pc:chgData name="Sami Alzahrani" userId="6fb275e0-9327-47cc-a722-26d507892652" providerId="ADAL" clId="{0CA46737-64EF-43AE-8F23-9A39AA9ADA64}" dt="2024-02-02T14:17:55.061" v="11" actId="1076"/>
        <pc:sldMkLst>
          <pc:docMk/>
          <pc:sldMk cId="0" sldId="276"/>
        </pc:sldMkLst>
        <pc:spChg chg="mod">
          <ac:chgData name="Sami Alzahrani" userId="6fb275e0-9327-47cc-a722-26d507892652" providerId="ADAL" clId="{0CA46737-64EF-43AE-8F23-9A39AA9ADA64}" dt="2024-02-02T14:17:55.061" v="11" actId="1076"/>
          <ac:spMkLst>
            <pc:docMk/>
            <pc:sldMk cId="0" sldId="276"/>
            <ac:spMk id="48" creationId="{00000000-0000-0000-0000-000000000000}"/>
          </ac:spMkLst>
        </pc:spChg>
      </pc:sldChg>
      <pc:sldChg chg="modSp mod">
        <pc:chgData name="Sami Alzahrani" userId="6fb275e0-9327-47cc-a722-26d507892652" providerId="ADAL" clId="{0CA46737-64EF-43AE-8F23-9A39AA9ADA64}" dt="2024-02-02T14:16:48.690" v="0" actId="255"/>
        <pc:sldMkLst>
          <pc:docMk/>
          <pc:sldMk cId="0" sldId="313"/>
        </pc:sldMkLst>
        <pc:spChg chg="mod">
          <ac:chgData name="Sami Alzahrani" userId="6fb275e0-9327-47cc-a722-26d507892652" providerId="ADAL" clId="{0CA46737-64EF-43AE-8F23-9A39AA9ADA64}" dt="2024-02-02T14:16:48.690" v="0" actId="255"/>
          <ac:spMkLst>
            <pc:docMk/>
            <pc:sldMk cId="0" sldId="313"/>
            <ac:spMk id="31" creationId="{00000000-0000-0000-0000-000000000000}"/>
          </ac:spMkLst>
        </pc:spChg>
      </pc:sldChg>
      <pc:sldChg chg="modSp mod">
        <pc:chgData name="Sami Alzahrani" userId="6fb275e0-9327-47cc-a722-26d507892652" providerId="ADAL" clId="{0CA46737-64EF-43AE-8F23-9A39AA9ADA64}" dt="2024-02-02T14:17:50.681" v="10" actId="1076"/>
        <pc:sldMkLst>
          <pc:docMk/>
          <pc:sldMk cId="1105433947" sldId="494"/>
        </pc:sldMkLst>
        <pc:spChg chg="mod">
          <ac:chgData name="Sami Alzahrani" userId="6fb275e0-9327-47cc-a722-26d507892652" providerId="ADAL" clId="{0CA46737-64EF-43AE-8F23-9A39AA9ADA64}" dt="2024-02-02T14:17:50.681" v="10" actId="1076"/>
          <ac:spMkLst>
            <pc:docMk/>
            <pc:sldMk cId="1105433947" sldId="494"/>
            <ac:spMk id="24" creationId="{00000000-0000-0000-0000-000000000000}"/>
          </ac:spMkLst>
        </pc:spChg>
      </pc:sldChg>
      <pc:sldChg chg="modSp mod">
        <pc:chgData name="Sami Alzahrani" userId="6fb275e0-9327-47cc-a722-26d507892652" providerId="ADAL" clId="{0CA46737-64EF-43AE-8F23-9A39AA9ADA64}" dt="2024-02-02T14:17:28.015" v="6" actId="255"/>
        <pc:sldMkLst>
          <pc:docMk/>
          <pc:sldMk cId="113862039" sldId="495"/>
        </pc:sldMkLst>
        <pc:spChg chg="mod">
          <ac:chgData name="Sami Alzahrani" userId="6fb275e0-9327-47cc-a722-26d507892652" providerId="ADAL" clId="{0CA46737-64EF-43AE-8F23-9A39AA9ADA64}" dt="2024-02-02T14:17:28.015" v="6" actId="255"/>
          <ac:spMkLst>
            <pc:docMk/>
            <pc:sldMk cId="113862039" sldId="495"/>
            <ac:spMk id="24" creationId="{00000000-0000-0000-0000-000000000000}"/>
          </ac:spMkLst>
        </pc:spChg>
      </pc:sldChg>
      <pc:sldChg chg="modSp mod">
        <pc:chgData name="Sami Alzahrani" userId="6fb275e0-9327-47cc-a722-26d507892652" providerId="ADAL" clId="{0CA46737-64EF-43AE-8F23-9A39AA9ADA64}" dt="2024-02-02T14:17:45.347" v="9" actId="1076"/>
        <pc:sldMkLst>
          <pc:docMk/>
          <pc:sldMk cId="2731893682" sldId="496"/>
        </pc:sldMkLst>
        <pc:spChg chg="mod">
          <ac:chgData name="Sami Alzahrani" userId="6fb275e0-9327-47cc-a722-26d507892652" providerId="ADAL" clId="{0CA46737-64EF-43AE-8F23-9A39AA9ADA64}" dt="2024-02-02T14:17:45.347" v="9" actId="1076"/>
          <ac:spMkLst>
            <pc:docMk/>
            <pc:sldMk cId="2731893682" sldId="496"/>
            <ac:spMk id="24" creationId="{00000000-0000-0000-0000-000000000000}"/>
          </ac:spMkLst>
        </pc:spChg>
      </pc:sldChg>
      <pc:sldChg chg="modSp mod">
        <pc:chgData name="Sami Alzahrani" userId="6fb275e0-9327-47cc-a722-26d507892652" providerId="ADAL" clId="{0CA46737-64EF-43AE-8F23-9A39AA9ADA64}" dt="2024-02-02T14:18:14.230" v="13" actId="1076"/>
        <pc:sldMkLst>
          <pc:docMk/>
          <pc:sldMk cId="796173358" sldId="498"/>
        </pc:sldMkLst>
        <pc:spChg chg="mod">
          <ac:chgData name="Sami Alzahrani" userId="6fb275e0-9327-47cc-a722-26d507892652" providerId="ADAL" clId="{0CA46737-64EF-43AE-8F23-9A39AA9ADA64}" dt="2024-02-02T14:18:14.230" v="13" actId="1076"/>
          <ac:spMkLst>
            <pc:docMk/>
            <pc:sldMk cId="796173358" sldId="498"/>
            <ac:spMk id="24" creationId="{00000000-0000-0000-0000-000000000000}"/>
          </ac:spMkLst>
        </pc:spChg>
      </pc:sldChg>
      <pc:sldChg chg="addSp modSp mod">
        <pc:chgData name="Sami Alzahrani" userId="6fb275e0-9327-47cc-a722-26d507892652" providerId="ADAL" clId="{0CA46737-64EF-43AE-8F23-9A39AA9ADA64}" dt="2024-02-02T15:27:07.655" v="79"/>
        <pc:sldMkLst>
          <pc:docMk/>
          <pc:sldMk cId="3441829619" sldId="499"/>
        </pc:sldMkLst>
        <pc:spChg chg="mod">
          <ac:chgData name="Sami Alzahrani" userId="6fb275e0-9327-47cc-a722-26d507892652" providerId="ADAL" clId="{0CA46737-64EF-43AE-8F23-9A39AA9ADA64}" dt="2024-02-02T14:18:23.664" v="15" actId="1076"/>
          <ac:spMkLst>
            <pc:docMk/>
            <pc:sldMk cId="3441829619" sldId="499"/>
            <ac:spMk id="24" creationId="{00000000-0000-0000-0000-000000000000}"/>
          </ac:spMkLst>
        </pc:spChg>
        <pc:inkChg chg="add">
          <ac:chgData name="Sami Alzahrani" userId="6fb275e0-9327-47cc-a722-26d507892652" providerId="ADAL" clId="{0CA46737-64EF-43AE-8F23-9A39AA9ADA64}" dt="2024-02-02T15:27:07.655" v="79"/>
          <ac:inkMkLst>
            <pc:docMk/>
            <pc:sldMk cId="3441829619" sldId="499"/>
            <ac:inkMk id="3" creationId="{A6549F58-504C-D897-3629-749A76B60DCC}"/>
          </ac:inkMkLst>
        </pc:inkChg>
      </pc:sldChg>
      <pc:sldChg chg="modSp mod">
        <pc:chgData name="Sami Alzahrani" userId="6fb275e0-9327-47cc-a722-26d507892652" providerId="ADAL" clId="{0CA46737-64EF-43AE-8F23-9A39AA9ADA64}" dt="2024-02-02T14:18:34.374" v="17" actId="1076"/>
        <pc:sldMkLst>
          <pc:docMk/>
          <pc:sldMk cId="370070528" sldId="500"/>
        </pc:sldMkLst>
        <pc:spChg chg="mod">
          <ac:chgData name="Sami Alzahrani" userId="6fb275e0-9327-47cc-a722-26d507892652" providerId="ADAL" clId="{0CA46737-64EF-43AE-8F23-9A39AA9ADA64}" dt="2024-02-02T14:18:34.374" v="17" actId="1076"/>
          <ac:spMkLst>
            <pc:docMk/>
            <pc:sldMk cId="370070528" sldId="500"/>
            <ac:spMk id="24" creationId="{00000000-0000-0000-0000-000000000000}"/>
          </ac:spMkLst>
        </pc:spChg>
      </pc:sldChg>
      <pc:sldChg chg="modSp mod">
        <pc:chgData name="Sami Alzahrani" userId="6fb275e0-9327-47cc-a722-26d507892652" providerId="ADAL" clId="{0CA46737-64EF-43AE-8F23-9A39AA9ADA64}" dt="2024-02-02T14:18:42.191" v="19" actId="1076"/>
        <pc:sldMkLst>
          <pc:docMk/>
          <pc:sldMk cId="2817079681" sldId="501"/>
        </pc:sldMkLst>
        <pc:spChg chg="mod">
          <ac:chgData name="Sami Alzahrani" userId="6fb275e0-9327-47cc-a722-26d507892652" providerId="ADAL" clId="{0CA46737-64EF-43AE-8F23-9A39AA9ADA64}" dt="2024-02-02T14:18:42.191" v="19" actId="1076"/>
          <ac:spMkLst>
            <pc:docMk/>
            <pc:sldMk cId="2817079681" sldId="501"/>
            <ac:spMk id="24" creationId="{00000000-0000-0000-0000-000000000000}"/>
          </ac:spMkLst>
        </pc:spChg>
      </pc:sldChg>
      <pc:sldChg chg="modSp mod">
        <pc:chgData name="Sami Alzahrani" userId="6fb275e0-9327-47cc-a722-26d507892652" providerId="ADAL" clId="{0CA46737-64EF-43AE-8F23-9A39AA9ADA64}" dt="2024-02-02T14:18:54.527" v="23" actId="1076"/>
        <pc:sldMkLst>
          <pc:docMk/>
          <pc:sldMk cId="1347401352" sldId="502"/>
        </pc:sldMkLst>
        <pc:spChg chg="mod">
          <ac:chgData name="Sami Alzahrani" userId="6fb275e0-9327-47cc-a722-26d507892652" providerId="ADAL" clId="{0CA46737-64EF-43AE-8F23-9A39AA9ADA64}" dt="2024-02-02T14:18:54.527" v="23" actId="1076"/>
          <ac:spMkLst>
            <pc:docMk/>
            <pc:sldMk cId="1347401352" sldId="502"/>
            <ac:spMk id="24" creationId="{00000000-0000-0000-0000-000000000000}"/>
          </ac:spMkLst>
        </pc:spChg>
        <pc:spChg chg="mod">
          <ac:chgData name="Sami Alzahrani" userId="6fb275e0-9327-47cc-a722-26d507892652" providerId="ADAL" clId="{0CA46737-64EF-43AE-8F23-9A39AA9ADA64}" dt="2024-02-02T14:18:50.274" v="22" actId="1076"/>
          <ac:spMkLst>
            <pc:docMk/>
            <pc:sldMk cId="1347401352" sldId="502"/>
            <ac:spMk id="25" creationId="{00000000-0000-0000-0000-000000000000}"/>
          </ac:spMkLst>
        </pc:spChg>
      </pc:sldChg>
      <pc:sldChg chg="modSp mod">
        <pc:chgData name="Sami Alzahrani" userId="6fb275e0-9327-47cc-a722-26d507892652" providerId="ADAL" clId="{0CA46737-64EF-43AE-8F23-9A39AA9ADA64}" dt="2024-02-02T14:19:04.061" v="25" actId="1076"/>
        <pc:sldMkLst>
          <pc:docMk/>
          <pc:sldMk cId="4074180838" sldId="504"/>
        </pc:sldMkLst>
        <pc:spChg chg="mod">
          <ac:chgData name="Sami Alzahrani" userId="6fb275e0-9327-47cc-a722-26d507892652" providerId="ADAL" clId="{0CA46737-64EF-43AE-8F23-9A39AA9ADA64}" dt="2024-02-02T14:19:04.061" v="25" actId="1076"/>
          <ac:spMkLst>
            <pc:docMk/>
            <pc:sldMk cId="4074180838" sldId="504"/>
            <ac:spMk id="4" creationId="{43779E51-4B0F-BA2D-44E1-CA75DAAFE038}"/>
          </ac:spMkLst>
        </pc:spChg>
      </pc:sldChg>
      <pc:sldChg chg="modSp mod">
        <pc:chgData name="Sami Alzahrani" userId="6fb275e0-9327-47cc-a722-26d507892652" providerId="ADAL" clId="{0CA46737-64EF-43AE-8F23-9A39AA9ADA64}" dt="2024-02-02T14:19:11.857" v="27" actId="1076"/>
        <pc:sldMkLst>
          <pc:docMk/>
          <pc:sldMk cId="3757837594" sldId="505"/>
        </pc:sldMkLst>
        <pc:spChg chg="mod">
          <ac:chgData name="Sami Alzahrani" userId="6fb275e0-9327-47cc-a722-26d507892652" providerId="ADAL" clId="{0CA46737-64EF-43AE-8F23-9A39AA9ADA64}" dt="2024-02-02T14:19:11.857" v="27" actId="1076"/>
          <ac:spMkLst>
            <pc:docMk/>
            <pc:sldMk cId="3757837594" sldId="505"/>
            <ac:spMk id="4" creationId="{43779E51-4B0F-BA2D-44E1-CA75DAAFE038}"/>
          </ac:spMkLst>
        </pc:spChg>
      </pc:sldChg>
      <pc:sldChg chg="modSp mod">
        <pc:chgData name="Sami Alzahrani" userId="6fb275e0-9327-47cc-a722-26d507892652" providerId="ADAL" clId="{0CA46737-64EF-43AE-8F23-9A39AA9ADA64}" dt="2024-02-02T14:19:58.375" v="50" actId="20577"/>
        <pc:sldMkLst>
          <pc:docMk/>
          <pc:sldMk cId="3147535068" sldId="506"/>
        </pc:sldMkLst>
        <pc:spChg chg="mod">
          <ac:chgData name="Sami Alzahrani" userId="6fb275e0-9327-47cc-a722-26d507892652" providerId="ADAL" clId="{0CA46737-64EF-43AE-8F23-9A39AA9ADA64}" dt="2024-02-02T14:19:58.375" v="50" actId="20577"/>
          <ac:spMkLst>
            <pc:docMk/>
            <pc:sldMk cId="3147535068" sldId="506"/>
            <ac:spMk id="4" creationId="{43779E51-4B0F-BA2D-44E1-CA75DAAFE038}"/>
          </ac:spMkLst>
        </pc:spChg>
      </pc:sldChg>
      <pc:sldChg chg="modSp mod">
        <pc:chgData name="Sami Alzahrani" userId="6fb275e0-9327-47cc-a722-26d507892652" providerId="ADAL" clId="{0CA46737-64EF-43AE-8F23-9A39AA9ADA64}" dt="2024-02-02T14:20:13.357" v="52" actId="1076"/>
        <pc:sldMkLst>
          <pc:docMk/>
          <pc:sldMk cId="2404591331" sldId="509"/>
        </pc:sldMkLst>
        <pc:spChg chg="mod">
          <ac:chgData name="Sami Alzahrani" userId="6fb275e0-9327-47cc-a722-26d507892652" providerId="ADAL" clId="{0CA46737-64EF-43AE-8F23-9A39AA9ADA64}" dt="2024-02-02T14:20:13.357" v="52" actId="1076"/>
          <ac:spMkLst>
            <pc:docMk/>
            <pc:sldMk cId="2404591331" sldId="509"/>
            <ac:spMk id="3" creationId="{33E5E498-240A-B537-178F-BC7D9CF73565}"/>
          </ac:spMkLst>
        </pc:spChg>
      </pc:sldChg>
      <pc:sldChg chg="modSp mod">
        <pc:chgData name="Sami Alzahrani" userId="6fb275e0-9327-47cc-a722-26d507892652" providerId="ADAL" clId="{0CA46737-64EF-43AE-8F23-9A39AA9ADA64}" dt="2024-02-02T14:20:23.152" v="54" actId="1076"/>
        <pc:sldMkLst>
          <pc:docMk/>
          <pc:sldMk cId="2789913707" sldId="510"/>
        </pc:sldMkLst>
        <pc:spChg chg="mod">
          <ac:chgData name="Sami Alzahrani" userId="6fb275e0-9327-47cc-a722-26d507892652" providerId="ADAL" clId="{0CA46737-64EF-43AE-8F23-9A39AA9ADA64}" dt="2024-02-02T14:20:23.152" v="54" actId="1076"/>
          <ac:spMkLst>
            <pc:docMk/>
            <pc:sldMk cId="2789913707" sldId="510"/>
            <ac:spMk id="3" creationId="{33E5E498-240A-B537-178F-BC7D9CF73565}"/>
          </ac:spMkLst>
        </pc:spChg>
      </pc:sldChg>
      <pc:sldChg chg="modSp mod">
        <pc:chgData name="Sami Alzahrani" userId="6fb275e0-9327-47cc-a722-26d507892652" providerId="ADAL" clId="{0CA46737-64EF-43AE-8F23-9A39AA9ADA64}" dt="2024-02-02T15:27:08.809" v="80" actId="27636"/>
        <pc:sldMkLst>
          <pc:docMk/>
          <pc:sldMk cId="4224597771" sldId="512"/>
        </pc:sldMkLst>
        <pc:spChg chg="mod">
          <ac:chgData name="Sami Alzahrani" userId="6fb275e0-9327-47cc-a722-26d507892652" providerId="ADAL" clId="{0CA46737-64EF-43AE-8F23-9A39AA9ADA64}" dt="2024-02-02T15:27:08.809" v="80" actId="27636"/>
          <ac:spMkLst>
            <pc:docMk/>
            <pc:sldMk cId="4224597771" sldId="512"/>
            <ac:spMk id="3" creationId="{FBB97B45-F7BF-6DB4-0DB3-78D4336F7250}"/>
          </ac:spMkLst>
        </pc:spChg>
      </pc:sldChg>
      <pc:sldChg chg="modSp mod">
        <pc:chgData name="Sami Alzahrani" userId="6fb275e0-9327-47cc-a722-26d507892652" providerId="ADAL" clId="{0CA46737-64EF-43AE-8F23-9A39AA9ADA64}" dt="2024-02-02T14:20:31.511" v="56" actId="1076"/>
        <pc:sldMkLst>
          <pc:docMk/>
          <pc:sldMk cId="3734361348" sldId="513"/>
        </pc:sldMkLst>
        <pc:spChg chg="mod">
          <ac:chgData name="Sami Alzahrani" userId="6fb275e0-9327-47cc-a722-26d507892652" providerId="ADAL" clId="{0CA46737-64EF-43AE-8F23-9A39AA9ADA64}" dt="2024-02-02T14:20:31.511" v="56" actId="1076"/>
          <ac:spMkLst>
            <pc:docMk/>
            <pc:sldMk cId="3734361348" sldId="513"/>
            <ac:spMk id="3" creationId="{FBB97B45-F7BF-6DB4-0DB3-78D4336F7250}"/>
          </ac:spMkLst>
        </pc:spChg>
      </pc:sldChg>
      <pc:sldChg chg="modSp mod">
        <pc:chgData name="Sami Alzahrani" userId="6fb275e0-9327-47cc-a722-26d507892652" providerId="ADAL" clId="{0CA46737-64EF-43AE-8F23-9A39AA9ADA64}" dt="2024-02-02T14:20:41.959" v="58" actId="1076"/>
        <pc:sldMkLst>
          <pc:docMk/>
          <pc:sldMk cId="1540271511" sldId="514"/>
        </pc:sldMkLst>
        <pc:spChg chg="mod">
          <ac:chgData name="Sami Alzahrani" userId="6fb275e0-9327-47cc-a722-26d507892652" providerId="ADAL" clId="{0CA46737-64EF-43AE-8F23-9A39AA9ADA64}" dt="2024-02-02T14:20:41.959" v="58" actId="1076"/>
          <ac:spMkLst>
            <pc:docMk/>
            <pc:sldMk cId="1540271511" sldId="514"/>
            <ac:spMk id="3" creationId="{FBB97B45-F7BF-6DB4-0DB3-78D4336F7250}"/>
          </ac:spMkLst>
        </pc:spChg>
      </pc:sldChg>
      <pc:sldChg chg="modSp mod">
        <pc:chgData name="Sami Alzahrani" userId="6fb275e0-9327-47cc-a722-26d507892652" providerId="ADAL" clId="{0CA46737-64EF-43AE-8F23-9A39AA9ADA64}" dt="2024-02-02T14:20:50.799" v="60" actId="1076"/>
        <pc:sldMkLst>
          <pc:docMk/>
          <pc:sldMk cId="2592697599" sldId="516"/>
        </pc:sldMkLst>
        <pc:spChg chg="mod">
          <ac:chgData name="Sami Alzahrani" userId="6fb275e0-9327-47cc-a722-26d507892652" providerId="ADAL" clId="{0CA46737-64EF-43AE-8F23-9A39AA9ADA64}" dt="2024-02-02T14:20:50.799" v="60" actId="1076"/>
          <ac:spMkLst>
            <pc:docMk/>
            <pc:sldMk cId="2592697599" sldId="516"/>
            <ac:spMk id="3" creationId="{FFF30819-9BB6-26D6-AC9A-6175AAF583FB}"/>
          </ac:spMkLst>
        </pc:spChg>
      </pc:sldChg>
      <pc:sldChg chg="modSp mod">
        <pc:chgData name="Sami Alzahrani" userId="6fb275e0-9327-47cc-a722-26d507892652" providerId="ADAL" clId="{0CA46737-64EF-43AE-8F23-9A39AA9ADA64}" dt="2024-02-02T14:20:58.813" v="62" actId="1076"/>
        <pc:sldMkLst>
          <pc:docMk/>
          <pc:sldMk cId="867709143" sldId="517"/>
        </pc:sldMkLst>
        <pc:spChg chg="mod">
          <ac:chgData name="Sami Alzahrani" userId="6fb275e0-9327-47cc-a722-26d507892652" providerId="ADAL" clId="{0CA46737-64EF-43AE-8F23-9A39AA9ADA64}" dt="2024-02-02T14:20:58.813" v="62" actId="1076"/>
          <ac:spMkLst>
            <pc:docMk/>
            <pc:sldMk cId="867709143" sldId="517"/>
            <ac:spMk id="3" creationId="{FFF30819-9BB6-26D6-AC9A-6175AAF583FB}"/>
          </ac:spMkLst>
        </pc:spChg>
      </pc:sldChg>
      <pc:sldChg chg="modSp mod">
        <pc:chgData name="Sami Alzahrani" userId="6fb275e0-9327-47cc-a722-26d507892652" providerId="ADAL" clId="{0CA46737-64EF-43AE-8F23-9A39AA9ADA64}" dt="2024-02-02T14:21:09.942" v="66" actId="1076"/>
        <pc:sldMkLst>
          <pc:docMk/>
          <pc:sldMk cId="2840575846" sldId="520"/>
        </pc:sldMkLst>
        <pc:spChg chg="mod">
          <ac:chgData name="Sami Alzahrani" userId="6fb275e0-9327-47cc-a722-26d507892652" providerId="ADAL" clId="{0CA46737-64EF-43AE-8F23-9A39AA9ADA64}" dt="2024-02-02T14:21:09.942" v="66" actId="1076"/>
          <ac:spMkLst>
            <pc:docMk/>
            <pc:sldMk cId="2840575846" sldId="520"/>
            <ac:spMk id="3" creationId="{A62EC98C-B3A0-67EC-7295-F4A39BD73D7E}"/>
          </ac:spMkLst>
        </pc:spChg>
        <pc:spChg chg="mod">
          <ac:chgData name="Sami Alzahrani" userId="6fb275e0-9327-47cc-a722-26d507892652" providerId="ADAL" clId="{0CA46737-64EF-43AE-8F23-9A39AA9ADA64}" dt="2024-02-02T14:21:07.659" v="65" actId="1076"/>
          <ac:spMkLst>
            <pc:docMk/>
            <pc:sldMk cId="2840575846" sldId="520"/>
            <ac:spMk id="25" creationId="{00000000-0000-0000-0000-000000000000}"/>
          </ac:spMkLst>
        </pc:spChg>
      </pc:sldChg>
      <pc:sldChg chg="modSp mod">
        <pc:chgData name="Sami Alzahrani" userId="6fb275e0-9327-47cc-a722-26d507892652" providerId="ADAL" clId="{0CA46737-64EF-43AE-8F23-9A39AA9ADA64}" dt="2024-02-02T14:21:20.207" v="69" actId="14100"/>
        <pc:sldMkLst>
          <pc:docMk/>
          <pc:sldMk cId="1328569914" sldId="521"/>
        </pc:sldMkLst>
        <pc:spChg chg="mod">
          <ac:chgData name="Sami Alzahrani" userId="6fb275e0-9327-47cc-a722-26d507892652" providerId="ADAL" clId="{0CA46737-64EF-43AE-8F23-9A39AA9ADA64}" dt="2024-02-02T14:21:20.207" v="69" actId="14100"/>
          <ac:spMkLst>
            <pc:docMk/>
            <pc:sldMk cId="1328569914" sldId="521"/>
            <ac:spMk id="3" creationId="{A62EC98C-B3A0-67EC-7295-F4A39BD73D7E}"/>
          </ac:spMkLst>
        </pc:spChg>
      </pc:sldChg>
      <pc:sldChg chg="modSp mod">
        <pc:chgData name="Sami Alzahrani" userId="6fb275e0-9327-47cc-a722-26d507892652" providerId="ADAL" clId="{0CA46737-64EF-43AE-8F23-9A39AA9ADA64}" dt="2024-02-02T14:21:31.897" v="71" actId="1076"/>
        <pc:sldMkLst>
          <pc:docMk/>
          <pc:sldMk cId="4050769231" sldId="522"/>
        </pc:sldMkLst>
        <pc:spChg chg="mod">
          <ac:chgData name="Sami Alzahrani" userId="6fb275e0-9327-47cc-a722-26d507892652" providerId="ADAL" clId="{0CA46737-64EF-43AE-8F23-9A39AA9ADA64}" dt="2024-02-02T14:21:31.897" v="71" actId="1076"/>
          <ac:spMkLst>
            <pc:docMk/>
            <pc:sldMk cId="4050769231" sldId="522"/>
            <ac:spMk id="3" creationId="{A62EC98C-B3A0-67EC-7295-F4A39BD73D7E}"/>
          </ac:spMkLst>
        </pc:spChg>
      </pc:sldChg>
      <pc:sldChg chg="modSp mod">
        <pc:chgData name="Sami Alzahrani" userId="6fb275e0-9327-47cc-a722-26d507892652" providerId="ADAL" clId="{0CA46737-64EF-43AE-8F23-9A39AA9ADA64}" dt="2024-02-02T14:21:40.158" v="73" actId="1076"/>
        <pc:sldMkLst>
          <pc:docMk/>
          <pc:sldMk cId="1797580108" sldId="523"/>
        </pc:sldMkLst>
        <pc:spChg chg="mod">
          <ac:chgData name="Sami Alzahrani" userId="6fb275e0-9327-47cc-a722-26d507892652" providerId="ADAL" clId="{0CA46737-64EF-43AE-8F23-9A39AA9ADA64}" dt="2024-02-02T14:21:40.158" v="73" actId="1076"/>
          <ac:spMkLst>
            <pc:docMk/>
            <pc:sldMk cId="1797580108" sldId="523"/>
            <ac:spMk id="3" creationId="{A62EC98C-B3A0-67EC-7295-F4A39BD73D7E}"/>
          </ac:spMkLst>
        </pc:spChg>
      </pc:sldChg>
      <pc:sldChg chg="modSp mod">
        <pc:chgData name="Sami Alzahrani" userId="6fb275e0-9327-47cc-a722-26d507892652" providerId="ADAL" clId="{0CA46737-64EF-43AE-8F23-9A39AA9ADA64}" dt="2024-02-02T14:22:00.535" v="77" actId="1076"/>
        <pc:sldMkLst>
          <pc:docMk/>
          <pc:sldMk cId="4231578118" sldId="524"/>
        </pc:sldMkLst>
        <pc:spChg chg="mod">
          <ac:chgData name="Sami Alzahrani" userId="6fb275e0-9327-47cc-a722-26d507892652" providerId="ADAL" clId="{0CA46737-64EF-43AE-8F23-9A39AA9ADA64}" dt="2024-02-02T14:22:00.535" v="77" actId="1076"/>
          <ac:spMkLst>
            <pc:docMk/>
            <pc:sldMk cId="4231578118" sldId="524"/>
            <ac:spMk id="3" creationId="{A62EC98C-B3A0-67EC-7295-F4A39BD73D7E}"/>
          </ac:spMkLst>
        </pc:spChg>
      </pc:sldChg>
      <pc:sldChg chg="modSp mod">
        <pc:chgData name="Sami Alzahrani" userId="6fb275e0-9327-47cc-a722-26d507892652" providerId="ADAL" clId="{0CA46737-64EF-43AE-8F23-9A39AA9ADA64}" dt="2024-02-02T14:22:05.867" v="78" actId="255"/>
        <pc:sldMkLst>
          <pc:docMk/>
          <pc:sldMk cId="2397441964" sldId="525"/>
        </pc:sldMkLst>
        <pc:spChg chg="mod">
          <ac:chgData name="Sami Alzahrani" userId="6fb275e0-9327-47cc-a722-26d507892652" providerId="ADAL" clId="{0CA46737-64EF-43AE-8F23-9A39AA9ADA64}" dt="2024-02-02T14:22:05.867" v="78" actId="255"/>
          <ac:spMkLst>
            <pc:docMk/>
            <pc:sldMk cId="2397441964" sldId="525"/>
            <ac:spMk id="3" creationId="{A62EC98C-B3A0-67EC-7295-F4A39BD73D7E}"/>
          </ac:spMkLst>
        </pc:spChg>
      </pc:sldChg>
    </pc:docChg>
  </pc:docChgLst>
</pc:chgInfo>
</file>

<file path=ppt/ink/ink1.xml><?xml version="1.0" encoding="utf-8"?>
<inkml:ink xmlns:inkml="http://www.w3.org/2003/InkML">
  <inkml:definitions>
    <inkml:context xml:id="ctx0">
      <inkml:inkSource xml:id="inkSrc0">
        <inkml:traceFormat>
          <inkml:channel name="X" type="integer" max="30940" units="cm"/>
          <inkml:channel name="Y" type="integer" max="17399" units="cm"/>
          <inkml:channel name="F" type="integer" max="4095" units="dev"/>
          <inkml:channel name="T" type="integer" max="2.14748E9" units="dev"/>
        </inkml:traceFormat>
        <inkml:channelProperties>
          <inkml:channelProperty channel="X" name="resolution" value="1000" units="1/cm"/>
          <inkml:channelProperty channel="Y" name="resolution" value="999.9425" units="1/cm"/>
          <inkml:channelProperty channel="F" name="resolution" value="0" units="1/dev"/>
          <inkml:channelProperty channel="T" name="resolution" value="1" units="1/dev"/>
        </inkml:channelProperties>
      </inkml:inkSource>
      <inkml:timestamp xml:id="ts0" timeString="2024-02-02T15:24:19.817"/>
    </inkml:context>
    <inkml:brush xml:id="br0">
      <inkml:brushProperty name="width" value="0.05292" units="cm"/>
      <inkml:brushProperty name="height" value="0.05292" units="cm"/>
      <inkml:brushProperty name="color" value="#FF0000"/>
    </inkml:brush>
  </inkml:definitions>
  <inkml:trace contextRef="#ctx0" brushRef="#br0">7544 12109 668 0,'-2'-2'340'0,"-2"0"-60"0,4 0-213 0,0 1-13 0,0-2-20 0,0-1-2 0,2 2 10 0,0-1 9 0,-2 1 10 15,1 0 2-15,2 1-6 16,-4 1-8-16,0 0-20 15,1 0-7-15,-2 1-14 16,2 1-4-16,0 0-2 0,0 1 0 16,3 5-1-1,-3 2-1-15,2 4-3 0,-1 3 0 16,-1 7-1-16,5 5 3 16,-1 6 1-16,0 2 1 15,3 3 1-15,-4-15 0 16,2 1 0-16,1 15-1 15,7 1 0-15,-5-8 0 16,0-13-1-16,3-1 0 16,-5-5 0-16,3-1-2 0,-2-2 0 15,3 0-2-15,-1 0-4 16,2-3-3-16,3 1-3 16,-2-1-2-16,3-5 3 15,0-1 2-15,-1-3 4 16,2-2 5-16,2-4 1 15,0-3 1-15,5-6 0 16,2-4 0-16,4-2-9 16,5-1-6-16,5-4-28 15,-4 2-22-15,0-8 41 16</inkml:trace>
  <inkml:trace contextRef="#ctx0" brushRef="#br0" timeOffset="464.47">7556 12061 903 0,'0'1'342'0,"1"-1"-236"16,3 0-95-16,4 0-18 15,7 2 5-15,1-2 27 16,3-2 14-16,4-3 31 16,3-3 7-16,5-3-14 15,1-2-11-15,1-3-33 16,-1-1-19-16,-1-3-53 0,1-2-26 15,-2-1 44-15</inkml:trace>
  <inkml:trace contextRef="#ctx0" brushRef="#br0" timeOffset="747.7">7699 12314 959 0,'21'0'383'0,"0"-4"-258"0,9-6-77 16,1-1-14-16,3-9-55 15,-1 2-28-15,-2-4 29 0</inkml:trace>
  <inkml:trace contextRef="#ctx0" brushRef="#br0" timeOffset="1467.87">8057 12011 1120 0,'-1'-4'397'0,"-2"-2"-355"16,3 4-19-16,0 1-18 15,2 1 1-15,6 4 21 16,-6 1 8-16,3 3 24 0,3 4 3 16,-1 4-12-16,3 1-7 15,-2 4-20-15,2 2-8 16,-1-1-8-16,2 2-1 16,1 1-1-16,1 1 0 15,5 3 0 1,-2-1-1-16,-3 1-1 0,-2-1 0 15,-1-1-1-15,-1-3-1 16,-2-4 1-16,2 0-1 16,-2-8 0-16,0 0 0 0,1-6-1 15,-2-4 1-15,0-2 5 16,-1-3 5-16,0-7 13 16,-2-1 2-16,1-9 0 15,1-4-4-15,1-7-12 16,3-4-3-16,0-7-5 15,2-5-1-15,-1-6-1 16,2 2 0-16,-1 5 0 16,0 4-1-16,0 12 1 15,-2 3-1-15,1 8 1 16,0 2-1-16,-2 5 0 16,-2 3 0-16,1-1-8 15,1 5-5-15,-2-1-16 16,2 0-11-16,0 1-27 0,-4-1-17 15,0 0-31 1,-2 2 67-16</inkml:trace>
  <inkml:trace contextRef="#ctx0" brushRef="#br0" timeOffset="2247.88">8721 12389 738 0,'0'0'285'0,"0"1"-189"15,0-1-90-15,1 0-20 16,1 3 6-16,-2-3 38 16,0 1 22-16,0 0 30 15,1 1 0-15,1 2-17 16,1-1-9-16,5 2-11 0,1-3-4 16,7-5-1-16,4 3-3 15,6-4-11-15,3 2-6 16,5 0-12-16,4-5-4 15,-2 2-4-15,-3-4-8 16,1-1-24-16,-2-1-13 16,-3-1-25-16,4 1-94 0,-11 1 115 15</inkml:trace>
  <inkml:trace contextRef="#ctx0" brushRef="#br0" timeOffset="2647.69">8720 12183 974 0,'-4'2'353'0,"4"-2"-291"0,1 0-80 15,5 0-18-15,1 0 3 0,8 2 33 16,0 2 27-16,5-2 28 16,4-1 5-16,8-1-15 15,4-2-11-15,6-2-26 16,7-1-17-16,-2-2 5 16</inkml:trace>
  <inkml:trace contextRef="#ctx0" brushRef="#br0" timeOffset="6045.88">8739 12180 795 0,'0'1'319'0,"0"-1"-185"16,5 0-109-16,1 0-10 15,4 0 2-15,1 1 4 16,2-1 10-16,1-1 8 15,3-3 4-15,1 1-2 0,3 0-9 16,2-2-8-16,2 1-11 16,2-1-4-16,0 0-3 15,-4 1-2-15,2 1 0 16,-2-3 0-16,-4 1-1 16,2-1 2-16,-12 1 4 15,7 1 3-15,-9-1 6 16,0 2 3-16,3 1-3 15,-7-1-2-15,3 2-8 16,-4 1-4-16,-1 0-4 16,-1 0 1-16,0 2 10 15,0-1 4-15,-3 0 9 16,-3 1 0-16,-3-1-5 16,1 0-4-16,-2 0-4 15,0 0 0-15,3 1-2 0,-1 0-2 16,-2 2-3-16,2 0-2 15,-4-1-1-15,-3 2 0 16,-1-1-1-16,-4-2 1 16,-3 2 7-16,-2-1 2 15,-2 0 4-15,2 3-2 16,-1-2-5-16,0 1-3 16,6 1-2-16,0-2 1 0,6 1 0 15,3-3 2-15,4 0 0 16,2 0 1-16,3-1-2 15,0-1-1-15,2 0-3 16,2 0-1-16,2 0-2 16,2 0 1-16,4 3 5 15,3-2 1-15,3-1 2 16,1-1-1-16,4-4-2 16,1 2-1-16,0-2-1 15,-1 1 0-15,1-1 0 16,-4-1 0-16,2 1 0 15,0-2 0-15,-7 4 0 16,0-2-1-16,-3 2 1 16,-4 0 0-16,3 2 0 15,-6-1 0-15,-2 0 1 16,3 2 0-16,-3-1 1 0,4 1-1 16,-4 0 8-16,-2 0 2 15,-4 0 1-15,2 0 2 16,-5 0-4-16,-1 0-3 15,-3 0-2-15,-3 0-2 16,1 1-3-16,-4 1-1 16,-4 1 1-16,-1-1 2 15,-6 1 3-15,2 1 2 0,1-1 0 16,1-1 1-16,4 0 4 16,1-1 3-16,9 0 8 15,4-1 0-15,5 2-6 16,0-2-6-16,2 0-10 15,3-2-2-15,3 1 0 16,4 0 1-16,5-1 2 16,2 0 0-16,0 0-2 15,1-3 0-15,4 2 0 16,1-1-1-16,6-2 0 16,2 2-1-16,6-1-1 15,-1-1 0-15,-1 1-2 16,2 0 0-16,-8 2 2 15,-3 1 0-15,-7-1 2 16,-13 3 0 0,-2 0 0-16,-1 0 0 0,2 0-4 0,-1 0 1 15,-9 1-1-15,-5 1 2 16,-7-2 2-16,-5 1 1 16,-1-1 1-16,-1 0 1 15,1 1 0-15,1-1-1 16,-3 2-1-16,-3 1 0 15,-3 0-1-15,-4 2 0 0,1 0 0 16,1 0 2-16,2 1-1 16,4 0 1-16,3-1-1 15,2 0 1-15,6-3 0 16,3 0 2-16,6-1 0 16,4-1 0-16,3 0-5 15,0 0-5-15,6 0 0 16,5 0 2-16,7-1 5 15,2 0 2-15,0-2-1 16,0-1 0-16,-1 1-2 16,-3-1 1-16,0 3 0 15,1-2 0-15,-1 3 0 16,0-1-1-16,0 0 1 16,1 0 0-16,-3 1-1 15,1 0 1-15,-3 0-1 16,-1 2 1-16,1-1-1 15,-2 0 1-15,-1 1 0 0,-4-2 2 16,-4 0 3-16,-1-2 4 16,-3 1 6-16,-3 1 0 15,2 1-2-15,0 1-4 16,-4 0-4-16,-1 0 0 16,-1 0-2-16,0 0-1 15,-6 1-3-15,-3-2 0 16,-4 0 1-16,-1 0 1 0,4 1 1 15,-1-1 1-15,5 0 0 16,2-1 0-16,3 0-2 16,3 1 0-16,2-1-2 15,3 0-1-15,2 0-3 16,0 0-4-16,3 0-2 16,2 0 2-16,5 0 2 15,4 0 3-15,6-1 4 16,1 0-1-16,8-2 2 15,0 1-1-15,2-4 0 16,-1 1 0-16,-2-1 0 16,0 0 1-16,-2 1-1 15,-1 1 0-15,0 1 0 16,-4-1 0-16,-6 2 1 16,1 2-1-16,-9 0 0 15,0 1-1-15,-3 0-3 0,-3 0 0 16,-6-1-1-16,0 0 2 15,-6 0 3-15,-2 0 1 16,-4 0 3-16,0 1 0 16,4-1-3-16,0 0 0 15,2 2-2-15,-4-2 0 16,-5 3 0-16,-1 0-1 0,-7 0 1 16,3 1 2-1,1-1-2-15,1-1 2 0,4-1 0 16,4 0-1-16,5-1 0 15,3 1-1-15,5 1-4 16,3-2-3-16,6 0-1 16,5 1 2-16,11 1 4 15,3 1 2-15,6-2 2 16,0 1-1-16,-3 2 1 16,-4-3-2-16,-2 2 1 15,1-2 0-15,-2-1-1 16,-1 0 0-16,-2 0 1 15,-5-2 1-15,-7 1 0 16,2 0 3-16,-10 0 1 16,2 0-3-16,-2-3-1 15,-6 3-2-15,0 0-2 0,-9-1 2 16,2 2 0-16,-2 0 1 16,-5 0 1-16,1 0-1 15,-5 0 1-15,-2-1-1 16,-1 1 1-16,-2 0-1 15,0 0 0-15,3 0 0 16,2 1 0-16,6-1 0 16,7 0 1-16,3 0-2 15,6 0-4-15,0 0-6 0,4 0-31 16,0 1-16-16,7-1-63 16,1 0-32-16,5-3 97 15</inkml:trace>
  <inkml:trace contextRef="#ctx0" brushRef="#br0" timeOffset="7779.4">9030 12396 564 0,'-1'3'308'0,"0"-3"-24"0,2 1-198 15,-1-2-16-15,0-2-6 16,1 2 2-16,-1-1 4 16,0 2-2-16,-1 0-12 15,0 0-11-15,1 2-22 16,2-2-8-16,6 2-10 16,-1-2-1-16,5 4-1 15,2 1-1-15,2-3 4 16,2 1 5-16,2-3 10 15,-4-5 6-15,-4 3 6 0,-4-1-1 16,-6 2 3-16,1-2 7 16,-3 1 8-16,0 1 1 15,-5-1-10-15,-3 2-13 16,-7 0-18-16,-3 0-5 16,-3 2-3-16,-1 1 0 15,2 2 0-15,0-2 1 0,-4 1 0 16,-5-4 0-16,-2 2-1 15,-7-4 0-15,5 0 1 16,2 3 1-16,5-2 0 16,3 2 0-16,6 0-1 15,4-1-1-15,4 0 0 16,4 0-1-16,2 0-1 16,0-1-1-16,3-1-5 15,0 1-3-15,3 1-3 16,1 2 1-16,6 2 5 15,2-2 3-15,3-2 3 16,3 1-1-16,4-2 0 16,3 1 1-16,3-1 0 15,3 1 0-15,3-1 2 0,-5-3-1 16,-2 2 1 0,-3-1 0-16,-7 1 0 15,-1-1 0-15,-8 2 1 0,-1-2-1 16,-9 2 2-16,1 0 1 15,2 0 4-15,-2 1 0 16,1 1 2-16,1 1-3 16,-7-2-1-16,-1-2 0 15,-7 0-4-15,-2-1 1 16,-2 1 1-16,0 2 1 16,-5-2 0-16,0 0-1 0,-7 2-2 15,0-1-2-15,-2-1-1 16,0 4 1-16,6 1 0 15,0 3 0-15,6-2 0 16,2 1 0-16,5-5 1 16,5 3 0-16,2 0 1 15,4-4 0-15,2 3-3 16,0-1-2-16,0-3-3 16,3 4 1-16,6-1 2 15,3 0 2-15,7 3 3 16,2-2-1-16,6-2 1 15,2-1 0-15,4-4 0 16,3 1 0-16,0 3 0 16,-5 0-1-16,-5 0 0 15,-4 0 0-15,-12-4 0 16,1 3 1-16,-11 0 0 0,-1-2 1 16,4 2 1-16,-4 3-2 15,2 0 0-15,0 2 1 16,-2-1-4-16,-4-3 0 15,-4 1 1-15,-5 0-1 16,-9 1 2-16,0 1 1 16,-4 0-1-16,-2 2 1 0,3-2 1 15,0 2-1-15,2-2 0 16,1 2-1-16,0-3-2 16,-1 0 1-16,6 3-1 15,-2-1 1-15,8 0-1 16,3-2 0-16,5-1-3 15,4 0-4-15,2 2 0 16,3-2 0-16,9 2 5 16,2-2 2-16,4 0 1 15,1-1 1-15,-1-1-1 16,1 0 0-16,3-2-1 16,2 1 0-16,5-1 1 15,2 0 0-15,-3 2 1 16,-4-3-1-16,-8-2 1 15,-3 3-1-15,-7-1 1 16,2 4 1-16,-5 1 1 0,-5 0 1 16,0 0 1-16,-4-1 0 15,0 0 0-15,-3-1 1 16,-7 1-1-16,0 1 2 16,-6-2 0-16,2 1-1 15,1 1-3-15,-1 2 0 16,-1-1-2-16,5 2 1 15,0-2-2-15,3 0 0 0,5 3-1 16,2-2 0-16,2-2-3 16,-1 1-5-16,3-2-43 15,-2 0-26-15,1 1-96 16,1 0 36-16,0 1 76 16</inkml:trace>
  <inkml:trace contextRef="#ctx0" brushRef="#br0" timeOffset="16176.77">8521 11672 537 0,'0'-2'279'0,"3"0"-56"15,-7 0-143-15,3-2-67 0,-3-2-6 16,1 1 16-16,0-2 15 16,-1 2 31-16,3 0 11 15,-3 1-5-15,1 0-7 16,1 0-27-16,-3 0-8 15,-1 1-9-15,-3-2-1 16,1 2 4-16,-3-1 2 0,0-1 9 16,0 1 0-16,0 1-2 15,1-3-5-15,1-1-9 16,1 2-4-16,-1-3 1 16,-1 2 4-16,1-2 5 15,0 0 1-15,-2 3-2 16,-1-1-2-16,-1 3-8 15,-1-1-5-15,0-3-5 16,0 3-4-16,-2-1-1 16,1 2 1-16,-5 0 1 15,1 2 1-15,-2 0 5 16,-2-1 4-16,3 2 3 16,1-2 1-16,1 1-2 15,1 2-4-15,1 1-4 16,2 0-1-16,2-2-2 15,-5 1-1-15,4 2-1 0,-4-2-2 16,-4 2 3-16,0 0 3 16,-1 0 4-16,1 1 2 15,2 1-3-15,1-1-2 16,1 0-3-16,-1 1-1 16,2 0 0-16,-1 1-1 15,1 0-1-15,-1 2 0 16,0-1-1-16,-1 1 2 0,1 0 5 15,-1 1 5-15,2 0 6 16,3-2 0-16,-1 1-5 16,6 0-4-16,-2-1-6 15,-2 2-3-15,0 1 5 16,-7-3 2-16,7 3 4 16,-3-1 0-16,4 2-3 15,0 1-3-15,-2-1 0 16,5 1-2-16,-5-1-1 15,3 2 2-15,-2 0-3 16,1 2 1-16,3-1 0 16,-1 0 0-16,0 5 3 15,0-6 4-15,1 3 4 16,-1-2-2-16,3-2-2 16,-1 4-4-16,0-4-5 15,1 3 0-15,-1-1 0 0,2 0-1 16,-1 1 1-16,1 0 0 15,-1-1-1-15,2 5 1 16,-2-4-1-16,0 2 1 16,1-1 0-16,0 1 2 15,2 0 6-15,-1 1 2 16,1-1 4-16,1 0-2 0,1-1-5 16,0 0-1-1,0 2-3-15,1 0-2 0,-2 1 0 16,0 0 0-16,0-2-1 15,0 1 1-15,1-3 1 16,0 2 1-16,1 0 2 16,0 1 1-16,0 0-2 15,0-1-1-15,0 0-3 16,1 1 0-16,0-1 0 16,0 0 1-16,0-2 1 15,-1 0 0-15,2 1 1 16,0-1 0-16,1 0 0 15,-1 0 1-15,1 0 1 16,0-1 0-16,1 1-1 16,-1 2 0-16,1-1-2 15,0 1 0-15,-1-1-1 0,1-1 1 16,0 2-1-16,-1-3 1 16,0 0 0-16,0 2 1 15,3-1 2-15,-1 1 0 16,1 0 0-16,0-3-1 15,0 0-1-15,-1 1 0 16,2 0-1-16,-1 0 1 16,0-5 0-16,1 5 0 15,-1-1 1-15,2 1-1 16,-1 1 1-16,3 0-1 0,-2-2-1 16,-2-1-1-16,3 1 0 15,1-1 1-15,1 1-1 16,0 1 0-16,0-4 3 15,-3 2 1-15,3-3 3 16,-2 0-2-16,2-2-1 16,2 0-1-16,-4 0-2 15,4 0 0-15,-3 2-1 16,-4-1 0-16,5-1-1 16,-7 0-1-16,8-1 1 15,3 2 0-15,-3-1-1 16,6-1 0-16,-4-1 1 15,-1 0-1-15,2 1 1 16,-2-2-1-16,1 0 0 16,-1 0 1-16,3-1-1 15,1-1 2-15,-1-1 1 0,3 0 1 16,-2 0-1-16,0-1-1 16,0 1 0-16,-1-1 0 15,-1 0-1-15,0-1 1 16,1 0-2-16,1 0 1 15,-2-1-1-15,4 1 0 0,-3-2 0 16,0-1 1-16,-1-1 0 16,3-2 1-16,-3 2 0 15,1-1 1-15,0 2 0 16,-5 0-2-16,5-2 1 16,2 1-1-16,0-2 0 15,3 0 1-15,-1 0-1 16,-3-1 0-16,2-1 0 15,-3 2 1-15,1-3 1 16,-1 1-1-16,-2 0 1 16,-1-1 0-16,-2 2 0 15,0-2 2-15,0-2 0 16,0 1 1-16,0 0 0 16,0 0-2-16,0-1 0 15,-1 0-2-15,1-1 0 0,-1-1 1 16,0 0 2-16,-1-2 1 15,-1 0 1 1,0-2-1-16,-2-1-1 0,2 3-2 16,0 0-1-16,-2-1 0 15,2 1-1-15,0 0 0 16,-2-1 0-16,5 0-1 16,-2 0 1-16,-3-3-1 15,1 1 0-15,-5 0 0 0,0 0 0 16,4 2 0-16,1 1 1 15,0-1-1-15,2-2 1 16,-6 3 0-16,0-2 0 16,3 2-1-16,-3 0 1 15,4-1 0-15,-1 2 0 16,-2-2-1-16,2 3 0 16,-3-1 0-16,3 1 0 15,-1-2 0-15,-1 0 0 16,0 2 1-16,-1-2-1 15,2 1 1-15,-1-2 0 16,-1 1 0-16,1-3 1 16,-2 1-2-16,0 1 0 15,1-1 1-15,-1 1 0 16,2 0-1-16,-1 0 0 0,-1 1 0 16,1-2 1-16,1 0-1 15,-2-1 1-15,-1 1 1 16,-1-2-1-16,0 2 1 15,0 0-1-15,0-2 0 16,1 1 0-16,-1 1 0 16,1 1-1-16,-1 1 2 15,-2 3 1-15,1 0 0 0,-1 0 2 16,1 1-2-16,-3-4-1 16,2 1 1-16,0 0 0 15,-1-1-1-15,2 3 0 16,0 0-1-16,-2 0-1 15,2 1 0-15,-2-1 0 16,-4 2 0-16,5 0-1 16,-5 0-1-16,2 0 1 15,3 2 1-15,-5-1 0 16,5-1 1-16,-2 4-1 16,-3-3-2-16,4 2-1 15,-5 2 0-15,2-3-1 16,-1 2 0-16,-2 0 0 15,6 1 0-15,-6 0 2 16,6 1 1-16,0 2-1 16,-2-2-4-16,5 3-13 15,-2-1-7-15,0 0-21 0,2-2-8 16,0 0-17-16,-3-4-10 16,3-1-41-16,-3-1-47 15,3-6 389-15,6-4-206 16</inkml:trace>
  <inkml:trace contextRef="#ctx0" brushRef="#br0" timeOffset="17181.55">10052 12145 1096 0,'-4'2'412'15,"4"1"-283"-15,-3 5-121 16,1 0-5-16,1 7 38 16,-1 2 25-16,1 6 38 15,1 2 11-15,1 4-29 16,1 6-23-16,0 3-38 15,-1 4-12-15,2 7-10 16,-2-1-2-16,-2 3 0 16,1-1 0-16,-1-4 0 15,0-6 1-15,0-6 0 16,0-5-1-16,0-9-2 16,-2-6-23-16,3-8-69 0,0-2-40 15,-3-10 326 1,-2-8-184-16</inkml:trace>
  <inkml:trace contextRef="#ctx0" brushRef="#br0" timeOffset="17594.48">10064 12023 1304 0,'0'-2'460'0,"3"-1"-406"16,0-5-93-16,3 0-23 15,6 1 13-15,0-2 44 16,4 4 27-16,5 1 28 16,1 3 6-16,1 3-11 15,1 2-13-15,-2 4-21 16,0 0-7-16,-1 5-3 15,-3 2-1-15,1 4-1 16,-4 1-2-16,-5 3 0 0,-3-2 0 16,-9 4 3-16,-4 1 3 15,-11 1 1-15,-6 2 0 16,-8 1 1-16,-3-1 2 16,-2-5 1-16,1-3 0 15,7-8-3-15,5-4-5 16,7-4-15-16,6-3-15 15,3-2-50-15,1 0-14 16,6-14 55-16</inkml:trace>
  <inkml:trace contextRef="#ctx0" brushRef="#br0" timeOffset="18343.2">10493 11986 1337 0,'-2'6'471'0,"-4"-2"-396"0,3 7-118 16,-4 1-2-16,3 0 17 16,4 5 26-16,0 8 29 15,0 6 4-15,-2 7-8 16,-3 2-9-16,2-3-9 15,2-4-4-15,-3-9 1 0,0-3 1 16,-1-15 2-16,3 1 2 16,2-7 6-16,-3-1 5 15,5-5-3-15,-2-9-3 16,3-10-10-16,6-8-6 16,5-3-1-16,1 1 0 15,4 2-11-15,4 6-3 16,-3 2-9-16,3 4-1 0,-4 4 9 15,-1 3 4-15,-5 2 10 16,-1 3 3-16,-3 3 6 16,-3 1 0-16,-3 3 6 15,-3-1 2-15,0 4 0 16,0-1 3-16,-2 0 0 16,-3 4-1-16,-3-3 4 15,-1 6-2-15,-2 4 7 16,1 2 4-16,2 9 7 15,-1 4-3-15,8 3-10 16,1 1-9-16,9-2-12 16,0-4-2-16,7-7 4 15,0-5 3-15,1-7 9 16,0-3 1-16,2-7-3 16,-1-2-3-16,3-6-8 15,0-3 0-15,0-1-1 0,-4-1-3 16,-5 0-2-16,-2 1-1 15,-5 2 3-15,-3 0 4 16,-3 3 8-16,-3 2 7 16,-4 4 3-16,-1 2 4 15,-2 4 0-15,-1 2-5 16,1 6-6-16,-1 2-5 0,4 4-5 16,2 0-2-16,3-2-3 15,2-2-14-15,5-5-39 16,3-1-31-16,8-9-57 15,2-6 39-15,6-13 58 16</inkml:trace>
  <inkml:trace contextRef="#ctx0" brushRef="#br0" timeOffset="18877.02">11122 11622 1288 0,'2'16'512'0,"-2"1"-321"16,0 4-137-16,-1 11-55 15,-1 5-2-15,1 6 2 16,-2 1 0-16,-1 7 2 0,1-1 1 16,-1 2 0-16,-1-3 0 15,2-4-2-15,-2-6 1 16,-1-7-1-16,-2-4 0 15,3-9-1-15,-3-2 1 16,1-9 0-16,3-3-1 16,0-4-3-16,3-2-3 0,1-7-6 15,0-4 2 1,0-10 3-16,2-8 5 0,7-10 4 16,2-5 2-16,10-2-4 15,4 3-6-15,3 10 0 16,1 7-2-16,-2 10 10 15,0 8 7-15,1 10 1 16,-2 5 3-16,-1 13-11 16,-1 3-1-16,-3 4-2 15,-3 1-1-15,-7 2 3 16,0-1 2-16,-11-1 7 16,-4-1 2-16,-9-3 10 15,-10-2 1-15,-9-2-4 16,0 1 0-16,-2-5-10 15,0 1-1-15,5-9-7 16,2-1-6-16,5-5-21 0,3-5-28 16,5-9-67-16,2-6 106 15,7-15-14-15</inkml:trace>
  <inkml:trace contextRef="#ctx0" brushRef="#br0" timeOffset="20026.5">12574 11789 955 0,'-3'-5'410'0,"0"1"-193"15,-2 3-167-15,-2-1-54 0,-1 3 0 16,0 5 23-16,0 3 18 16,0 9 39-16,1-3 12 15,-3 12-4-15,-2 3-7 16,-7 7-32-16,2 10-13 15,0 2-15-15,1 3-8 16,7-6-7-16,-2-6-4 16,2-12-29-16,5-7-19 15,2-10-42-15,0-7-14 0,-1-8-11 16,-3-7 0-16,-3-9 81 16</inkml:trace>
  <inkml:trace contextRef="#ctx0" brushRef="#br0" timeOffset="20247.96">12313 11871 1257 0,'3'0'477'0,"1"2"-346"0,4 1-96 0,4 6-39 15,2 0-2-15,6 11 21 16,-1 0 6-16,7 9 4 15,7 6 2-15,5 5-16 0,2 2-5 16,-2-5-25 0,-3-7-34-16,-8-12-70 0,-1-6 263 15,-8-11-134-15</inkml:trace>
  <inkml:trace contextRef="#ctx0" brushRef="#br0" timeOffset="20659.46">13160 11616 763 0,'5'-5'400'0,"-2"2"-57"16,1 0-196-16,0 1-65 16,-1 0-10-16,1 5 0 15,1 2 3-15,2 7-3 0,1 5-6 16,0 9-17-16,0 5-7 15,0 12-9-15,2 5-4 16,1 3-12-16,0-1-9 16,2-2-6-16,-1-4-1 15,-2-4-4-15,1-3-25 16,-5-8-55-16,3-2-42 16,-1-11-64-16,-3-6 110 15</inkml:trace>
  <inkml:trace contextRef="#ctx0" brushRef="#br0" timeOffset="22125.46">13537 11772 1174 0,'-1'0'432'0,"-1"2"-317"0,-1 9-140 16,2 6-5-16,3 6 21 15,3 2 25-15,4 2 18 16,0 3 2-16,2 1-13 0,-2-2-11 16,0 1-4-16,-3-6 2 15,-1 0 14-15,-1-2 11 16,1-3 8-16,-3 3 1 15,0-2-15-15,1 0-10 16,1-4-13-16,-2 0-4 16,1-7-1-16,-2-1-1 15,0-4-6-15,-1-2-4 16,0-5-6-16,-1-1 3 16,-2-8 7-16,-3-8 4 0,2-10 6 15,1-9 5-15,2-8 2 16,2-3 1-16,4 3-2 15,3 3-8-15,3 10-1 16,0 8-2-16,0 8 0 16,1 4 2-16,3 8 3 15,4 3 4-15,3 8 2 16,3 3-2-16,-3 10-3 16,-4 3-2-16,-1 3-4 15,-6 1 2-15,-4 1 1 16,0-4 2-16,-2-2 0 15,-1-2 0-15,-3-2 0 16,2-3 0-16,-3-5-1 16,1-1-1-16,0-3-2 0,-1-1 0 15,0-1-16-15,0-2-7 16,3 0-11-16,-3-1-4 16,0-9 7-16,1-4 7 15,5-9 13-15,2-6 8 16,3 0 10-16,0-3 2 15,-4 6 1-15,5 5 1 16,-1 8 7-16,-2 4 6 16,-3 7 0-16,0-1-4 15,2 8-10-15,3 7-5 0,1 3-2 16,1 6-1-16,-1 3 1 16,0-1-2-16,0 7 0 15,-1-3 1-15,0-4 0 16,-1-1-1-16,-1-10 1 15,1-1 0-15,2-6 1 16,-1-3 0-16,4-7-4 16,0-2-5-16,2-5-12 15,3-6 0-15,1-5 2 16,-1-4 2-16,0-7 14 16,-4 0 0-16,-2-2 4 15,2 0 2-15,-9 5 1 16,2 2 4-16,-5 14 12 15,-4 3 4-15,3 8 7 16,-3 2-1-16,0 2-11 0,4 2-6 16,-5 5-12-16,4 9-4 15,3 8 2-15,1 5 5 16,5 6 6-16,-4 4-1 16,3 2-2-16,1 3-5 15,1 5-3-15,-1-2-1 16,-3 8-1-16,-4 1 0 15,-1-1 0-15,1 2 0 0,1-10 1 16,-1-6 1-16,-3-9 0 16,0-8 1-16,-2-7-2 15,0-5 0-15,0-7-4 16,-1-2-5-16,-6-5 1 16,2-6 3-16,-8-9 6 15,8-3 4-15,-5-8 1 16,1-6-2-16,1-9-4 15,-6-5 1-15,11-4-1 16,-5-4 0-16,4-6 0 16,0 1 0-16,0 0 0 15,4 3 0-15,2 10 1 16,2 3 1-16,2 11 2 16,0 3 3-16,10 9 8 15,-1 4 2-15,9 8 1 0,5 2-3 16,1 8-9-16,4 3-3 15,-1 6-3-15,-3 3-1 16,-3 6 0-16,-4 0 0 16,-3 3-1-16,-1 3 1 15,-4-1 0-15,-3 0 0 16,-1 2 3-16,-9-4 2 16,-2-1 9-16,-2 1 3 15,-10-5 0-15,2 4-1 0,-9-2-7 16,1 1-2-16,-4-1-4 15,-1-3-1-15,1-3-1 16,0-3 0-16,1-6 4 16,0-3-11-16,-4-9-70 15,-4-8-78-15,-3-21 92 16</inkml:trace>
  <inkml:trace contextRef="#ctx0" brushRef="#br0" timeOffset="25191.05">13074 12679 870 0,'0'0'328'0,"0"-1"-239"15,0 1-65-15,1 1-14 16,0 2 10-16,2 1 34 15,-1 2 11-15,2 4 11 16,-2 1-1-16,1 2-20 16,-1 4-9-16,0 0-12 15,0 1-10-15,-1 2-12 16,1-1-4-16,2-2 2 16,0 0 4-16,-1-1 12 15,1-3 4-15,0 5 1 16,-1-5-5-16,1-4-11 15,-2-3-1-15,1-2 3 16,0-1 2-16,0-1 9 16,5-2 0-16,7-4 10 0,4-5 6 15,8-10 3-15,3 2 5 16,4-8-12-16,0-1-10 16,3-3-12-16,3-4-6 15,3-2-6-15,4 0-2 16,-3 1 2-16,-1 0 2 15,-6 6 8-15,-6 1 4 16,-3 6 4-16,-6 4 1 0,-8 4-8 16,-2 2-5-16,-4 1-11 15,-2 1-6-15,-1 5-12 16,-2 1-9-16,-1 3-18 16,-1 0-15-16,-2 0-30 15,-3-5-35-15,-11-2-147 16,-4-2 177-16</inkml:trace>
  <inkml:trace contextRef="#ctx0" brushRef="#br0" timeOffset="26342.62">10873 12856 1037 0,'4'-6'400'16,"-1"2"-286"-16,-2 0-63 16,2 0-26-16,-2 1 2 15,2 2 13-15,1 3 10 0,1 1 11 16,1 1 4-16,-1-2 3 15,0 0-3-15,3 3-5 16,-4-1-7-16,-1 4-9 16,3 1-4-16,-4-2-8 15,1 2-4-15,3 4-10 16,-2-1-4-16,2 5-8 16,0 1-4-16,1 4 2 15,-6 2 2-15,5 0 3 16,0 0 1-16,-4-3-3 15,4-2-1-15,-6-4-2 16,0-2 0-16,4-6-1 16,-4-2 1-16,1-2 5 15,1-2 6-15,-2 0 8 0,1 0 7 16,4-3-2-16,-1-2-3 16,8-3-5-16,2-1-6 15,5-5-2-15,2-2-2 16,-2-6-1-16,6-4 1 15,0-3 2-15,2-5 1 16,2-1 2-16,-1 3 2 16,0 1 0-16,1 4 0 15,-1 4 0-15,2-4 0 16,-2 2 3-16,0-1 0 0,-4 1-3 16,-4 4-2-16,-4 2-8 15,-1 2-2-15,-6 4-2 16,3 3-1-16,-6 1 0 15,1 3-1-15,-3 0-1 16,0 1 0-16,-1 1-2 16,-3-1-3-16,3 2-3 15,-3 2-3-15,3-1-3 16,0-1-2-16,-2 1-2 16,3 0-2-16,0 1-6 15,1-2-3-15,2-1-12 16,-1 0-9-16,2-1-39 15,1 0-29-15,-2 1-77 16,0-2 3-16,1-3 114 16</inkml:trace>
  <inkml:trace contextRef="#ctx0" brushRef="#br0" timeOffset="28041.2">15424 12181 629 0,'0'1'268'16,"0"-1"-109"-16,-1 0-142 0,1 0-3 16,0 0 26-16,0 0 19 15,0 0 22-15,0 0 4 16,0 0-13-16,0 0-14 16,-1 1-19-16,1-1-6 15,0 0-2-15,0 0 1 16,0 0 12-16,0 1 3 15,1 0 5-15,0 0 2 0,2 1-1 16,2-1-2 0,3 2 0-16,4-2-2 0,5-1-10 15,4 0-4-15,7 0-11 16,2-1-6-16,6-3-3 16,0 0 1-16,-4-2 1 15,-1 1-1-15,-4 1 0 16,-1-1-2-16,1 1-5 15,-2 1 0-15,-2-2-4 16,1 3-4-16,-6-1-3 16,-3-2-5-16,-2 2-13 15,-5 0-17-15,-2-1-49 16,-3 0-25-16,-3-1-37 16,-5-3-7-16,-5-5 103 15</inkml:trace>
  <inkml:trace contextRef="#ctx0" brushRef="#br0" timeOffset="28408.16">15527 11934 813 0,'-2'-3'340'0,"1"0"-174"16,1-2-135-16,0 3-20 16,0 1 14-16,3 2 35 15,0 2 13-15,3 0 10 16,0 2 1-16,3-1 3 16,1 1 1-16,3 1-3 15,3-1-3-15,3-5-18 16,1-3-6-16,-1-5-13 15,-6 2-4 1,-6 4-11-16,1 0-9 0,21-7-14 16,-3 6-4-16,6-1-14 15,-12 3-17-15,-3-2-45 16,2 0-28-16,-9-1-59 16,1-2-11-16,-5-1 107 15</inkml:trace>
  <inkml:trace contextRef="#ctx0" brushRef="#br0" timeOffset="30741.25">17808 12346 1079 0,'-1'12'366'0,"1"4"-346"16,1 4-19-16,5 6 4 16,1 2 17-16,2 1 34 15,3 4 11-15,0 3-4 16,1 3-15-16,-1-5-45 15,-2-4-30-15,-5-10-51 16,-2-7-59-16,-3-12 85 16</inkml:trace>
  <inkml:trace contextRef="#ctx0" brushRef="#br0" timeOffset="31672.74">17868 11667 1241 0,'1'0'421'0,"-1"1"-401"0,1-1-59 0,0 7-6 15,-1 2 15-15,3 3 56 16,-3 3 22-16,0-2 36 16,1 2 12-16,1 4-24 15,2 1-18-15,-2 7-35 16,0-1-12-16,-1 2-6 16,0 0 0-16,2 1 0 15,2 1-1-15,1 2 0 16,-2 3 0-16,0-3 0 15,-2-1 0-15,-2-3-1 16,-2-2-1-16,-4-3 0 16,1-2 0-16,-5-2 0 15,-1-3 0-15,-3-2 1 16,-2-1 0-16,2-4 0 16,0-1 1-16,0-5-3 0,-2-1 0 15,-2-2-4-15,-2-1-4 16,-2-3-4-16,1-3-2 15,1-4 0-15,1-1 3 16,2-3 9-16,0-2 3 16,6-2 3-16,1-1 2 0,7 0 0 15,1 0 1 1,2-1-1-16,-1 0 1 0,0 2 2 16,4 2 2-16,0 3 3 15,3 4-1-15,6 3 4 16,-7 1-2-16,6 4-4 15,1 0 0-15,2 4-8 16,4 2-1-16,-2 4 0 16,-2 4 0-16,-12 6-2 15,-1 5-2-15,-11 7 2 16,-11-2 1-16,-1 1 3 16,-6-2 1-16,4-4 0 15,4 0 0-15,-2-3 0 16,0-4 0-16,0-3 0 15,4 0-1-15,4 1 0 16,3-3 0-16,7-3 0 0,0 0 0 16,4-7-3-16,1 1-2 15,5-1 1-15,3 2 1 16,3 0 2-16,4 1 2 16,-7 2 0-16,0-4 0 15,-6 4-3-15,-3 0-2 16,-5 2 0-16,-6 0-1 15,-7 4 4-15,-5 0 0 16,-5 4 0-16,0-2 0 0,-2-4 0 16,-1 0 0-16,4-7-1 15,2 0-12-15,3-5-35 16,4-2-19-16,3-12-36 16,5-4-12-16,0-8 77 15</inkml:trace>
  <inkml:trace contextRef="#ctx0" brushRef="#br0" timeOffset="31890.07">17669 11681 1070 0,'-3'7'520'0,"3"-3"-60"15,-10 6-549-15,0 1-40 16,-5 3-21-16,-8 0 33 16,4-2 58-16,3-4 25 15,-2 2 22-15,1-2 78 16,-5-1-51-16</inkml:trace>
  <inkml:trace contextRef="#ctx0" brushRef="#br0" timeOffset="32139.82">17292 11714 1378 0,'0'0'516'0,"-1"0"-415"16,1 0-122-16,4 8-41 15,1 6 1-15,7 11 47 16,0 5 25-16,6 9 7 16,-3 5 0-16,0-1-18 15,-1 1-35-15,-6-8-20 16,-5-8 31-16</inkml:trace>
  <inkml:trace contextRef="#ctx0" brushRef="#br0" timeOffset="32406.8">17210 12153 1301 0,'-4'1'460'0,"-2"5"-394"0,2 3-53 0,-8 10-14 15,2 5-1-15,-2 11 22 16,2 8 11-16,0 0 7 16,-3 2 2-16,2-3-19 15,-2-2-25-15,2-8-74 16,2-7-30-16,5-14 56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7.svg"/><Relationship Id="rId2" Type="http://schemas.openxmlformats.org/officeDocument/2006/relationships/image" Target="../media/image18.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solidFill>
                  <a:srgbClr val="24A9E1"/>
                </a:solidFill>
                <a:latin typeface="Tajawal Medium" panose="00000600000000000000" pitchFamily="2" charset="-78"/>
                <a:cs typeface="Tajawal Medium" panose="00000600000000000000" pitchFamily="2" charset="-78"/>
              </a:rPr>
              <a:t>Prepared by Dr. Sami </a:t>
            </a:r>
            <a:r>
              <a:rPr lang="en-US" sz="2400" dirty="0" err="1">
                <a:solidFill>
                  <a:srgbClr val="24A9E1"/>
                </a:solidFill>
                <a:latin typeface="Tajawal Medium" panose="00000600000000000000" pitchFamily="2" charset="-78"/>
                <a:cs typeface="Tajawal Medium" panose="00000600000000000000" pitchFamily="2" charset="-78"/>
              </a:rPr>
              <a:t>Alzahrani</a:t>
            </a:r>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31" name="TextBox 30"/>
          <p:cNvSpPr txBox="1"/>
          <p:nvPr/>
        </p:nvSpPr>
        <p:spPr>
          <a:xfrm>
            <a:off x="86721" y="2417273"/>
            <a:ext cx="6610642" cy="584775"/>
          </a:xfrm>
          <a:prstGeom prst="rect">
            <a:avLst/>
          </a:prstGeom>
          <a:noFill/>
        </p:spPr>
        <p:txBody>
          <a:bodyPr wrap="square" rtlCol="0">
            <a:spAutoFit/>
          </a:bodyPr>
          <a:lstStyle/>
          <a:p>
            <a:r>
              <a:rPr lang="en-US" sz="3200" b="1" dirty="0">
                <a:latin typeface="Alexandria ExtraBold" pitchFamily="2" charset="-78"/>
                <a:cs typeface="Alexandria ExtraBold" pitchFamily="2" charset="-78"/>
              </a:rPr>
              <a:t>Risk and Decision Analysis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5">
            <a:extLst>
              <a:ext uri="{FF2B5EF4-FFF2-40B4-BE49-F238E27FC236}">
                <a16:creationId xmlns:a16="http://schemas.microsoft.com/office/drawing/2014/main" id="{F6901EA7-9CE1-4AE8-5FAB-28AF621A1B49}"/>
              </a:ext>
            </a:extLst>
          </p:cNvPr>
          <p:cNvSpPr txBox="1"/>
          <p:nvPr/>
        </p:nvSpPr>
        <p:spPr>
          <a:xfrm>
            <a:off x="194617" y="5247495"/>
            <a:ext cx="1702710" cy="954107"/>
          </a:xfrm>
          <a:prstGeom prst="rect">
            <a:avLst/>
          </a:prstGeom>
          <a:noFill/>
        </p:spPr>
        <p:txBody>
          <a:bodyPr wrap="none" rtlCol="0">
            <a:spAutoFit/>
          </a:bodyPr>
          <a:lstStyle/>
          <a:p>
            <a:r>
              <a:rPr lang="en-US" sz="2800" dirty="0">
                <a:latin typeface="Tajawal Medium" panose="00000600000000000000" pitchFamily="2" charset="-78"/>
                <a:cs typeface="+mj-cs"/>
              </a:rPr>
              <a:t>PMG 621</a:t>
            </a:r>
          </a:p>
          <a:p>
            <a:endParaRPr lang="en-US" sz="2800" dirty="0">
              <a:latin typeface="Tajawal Medium" panose="00000600000000000000" pitchFamily="2" charset="-78"/>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06913" y="2906813"/>
            <a:ext cx="6169189" cy="646331"/>
          </a:xfrm>
          <a:prstGeom prst="rect">
            <a:avLst/>
          </a:prstGeom>
          <a:noFill/>
        </p:spPr>
        <p:txBody>
          <a:bodyPr wrap="none" rtlCol="0">
            <a:spAutoFit/>
          </a:bodyPr>
          <a:lstStyle/>
          <a:p>
            <a:r>
              <a:rPr lang="en-US" sz="3600" b="1" dirty="0">
                <a:latin typeface="Tajawal Medium" panose="00000600000000000000" pitchFamily="2" charset="-78"/>
                <a:cs typeface="+mj-cs"/>
              </a:rPr>
              <a:t>Risk and Decision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a:solidFill>
                  <a:srgbClr val="24A9E1"/>
                </a:solidFill>
                <a:latin typeface="Tajawal Medium" panose="00000600000000000000" pitchFamily="2" charset="-78"/>
                <a:cs typeface="Tajawal Medium" panose="00000600000000000000" pitchFamily="2" charset="-78"/>
              </a:rPr>
              <a:t>Prepared by Dr. Sami Alzahrani</a:t>
            </a:r>
            <a:endParaRPr lang="en-US" sz="2400" dirty="0">
              <a:solidFill>
                <a:srgbClr val="24A9E1"/>
              </a:solidFill>
              <a:latin typeface="Tajawal Medium" panose="00000600000000000000" pitchFamily="2" charset="-78"/>
              <a:cs typeface="Tajawal Medium" panose="00000600000000000000"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15">
            <a:extLst>
              <a:ext uri="{FF2B5EF4-FFF2-40B4-BE49-F238E27FC236}">
                <a16:creationId xmlns:a16="http://schemas.microsoft.com/office/drawing/2014/main" id="{C7FDFDA0-98A6-BF7E-7785-DE38F8A6EEF2}"/>
              </a:ext>
            </a:extLst>
          </p:cNvPr>
          <p:cNvSpPr txBox="1"/>
          <p:nvPr/>
        </p:nvSpPr>
        <p:spPr>
          <a:xfrm>
            <a:off x="6384738" y="4856271"/>
            <a:ext cx="4337156" cy="461665"/>
          </a:xfrm>
          <a:prstGeom prst="rect">
            <a:avLst/>
          </a:prstGeom>
          <a:noFill/>
        </p:spPr>
        <p:txBody>
          <a:bodyPr wrap="square" rtlCol="0">
            <a:spAutoFit/>
          </a:bodyPr>
          <a:lstStyle/>
          <a:p>
            <a:r>
              <a:rPr lang="en-US" sz="2400" dirty="0">
                <a:latin typeface="Tajawal Medium" panose="00000600000000000000" pitchFamily="2" charset="-78"/>
                <a:cs typeface="+mj-cs"/>
              </a:rPr>
              <a:t>PMG 621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2"/>
            <a:ext cx="3271607" cy="400110"/>
          </a:xfrm>
          <a:prstGeom prst="rect">
            <a:avLst/>
          </a:prstGeom>
          <a:noFill/>
        </p:spPr>
        <p:txBody>
          <a:bodyPr wrap="square" rtlCol="0">
            <a:spAutoFit/>
          </a:bodyPr>
          <a:lstStyle/>
          <a:p>
            <a:r>
              <a:rPr lang="en-US" sz="2000" b="1" dirty="0">
                <a:latin typeface="Alexandria SemiBold" pitchFamily="2" charset="-78"/>
                <a:cs typeface="Alexandria SemiBold" pitchFamily="2" charset="-78"/>
              </a:rPr>
              <a:t>Introduction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786744"/>
            <a:ext cx="8417320" cy="2308324"/>
          </a:xfrm>
          <a:prstGeom prst="rect">
            <a:avLst/>
          </a:prstGeom>
          <a:noFill/>
        </p:spPr>
        <p:txBody>
          <a:bodyPr wrap="square" rtlCol="0">
            <a:spAutoFit/>
          </a:bodyPr>
          <a:lstStyle/>
          <a:p>
            <a:pPr algn="just"/>
            <a:r>
              <a:rPr lang="en-US" dirty="0">
                <a:latin typeface="Alexandria SemiBold" pitchFamily="2" charset="-78"/>
                <a:cs typeface="Alexandria SemiBold" pitchFamily="2" charset="-78"/>
              </a:rPr>
              <a:t>Decision analysis (DA), sometimes called risk analysis, is the discipline for  helping decision makers choose wisely under conditions of uncertainty. The  techniques are applicable to all types of project decisions and valuations. Committing to fund a project does not end the decision making, for </a:t>
            </a:r>
            <a:r>
              <a:rPr lang="en-US" dirty="0" err="1">
                <a:latin typeface="Alexandria SemiBold" pitchFamily="2" charset="-78"/>
                <a:cs typeface="Alexandria SemiBold" pitchFamily="2" charset="-78"/>
              </a:rPr>
              <a:t>deci</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sions</a:t>
            </a:r>
            <a:r>
              <a:rPr lang="en-US" dirty="0">
                <a:latin typeface="Alexandria SemiBold" pitchFamily="2" charset="-78"/>
                <a:cs typeface="Alexandria SemiBold" pitchFamily="2" charset="-78"/>
              </a:rPr>
              <a:t> continue to be made throughout the project life cycle. The quality of  these decisions impacts cost, schedule, and performance.  </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400110"/>
          </a:xfrm>
          <a:prstGeom prst="rect">
            <a:avLst/>
          </a:prstGeom>
          <a:noFill/>
        </p:spPr>
        <p:txBody>
          <a:bodyPr wrap="square" rtlCol="0">
            <a:spAutoFit/>
          </a:bodyPr>
          <a:lstStyle/>
          <a:p>
            <a:r>
              <a:rPr lang="en-US" sz="2000" b="1" dirty="0">
                <a:latin typeface="Alexandria SemiBold" pitchFamily="2" charset="-78"/>
                <a:cs typeface="Alexandria SemiBold" pitchFamily="2" charset="-78"/>
              </a:rPr>
              <a:t>Introduction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633261"/>
            <a:ext cx="10062648" cy="1754326"/>
          </a:xfrm>
          <a:prstGeom prst="rect">
            <a:avLst/>
          </a:prstGeom>
          <a:noFill/>
        </p:spPr>
        <p:txBody>
          <a:bodyPr wrap="square" rtlCol="0">
            <a:spAutoFit/>
          </a:bodyPr>
          <a:lstStyle/>
          <a:p>
            <a:r>
              <a:rPr lang="en-US" dirty="0">
                <a:latin typeface="Alexandria SemiBold" pitchFamily="2" charset="-78"/>
                <a:cs typeface="Alexandria SemiBold" pitchFamily="2" charset="-78"/>
              </a:rPr>
              <a:t>This book explores the approach and principal techniques of DA. These  methods explicitly recognize uncertainties in project forecasts. This analysis  technology, on the leading edge in the 1970s and earlier, is becoming main-  stream practice. The methodology is proven, accessible, and-I hope you will  agree-easily understood</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2063535"/>
            <a:ext cx="8417320" cy="2862322"/>
          </a:xfrm>
          <a:prstGeom prst="rect">
            <a:avLst/>
          </a:prstGeom>
          <a:noFill/>
        </p:spPr>
        <p:txBody>
          <a:bodyPr wrap="square" rtlCol="0">
            <a:spAutoFit/>
          </a:bodyPr>
          <a:lstStyle/>
          <a:p>
            <a:pPr marL="0" indent="0" algn="just">
              <a:buNone/>
            </a:pPr>
            <a:r>
              <a:rPr lang="en-US" dirty="0">
                <a:solidFill>
                  <a:srgbClr val="FF0000"/>
                </a:solidFill>
                <a:latin typeface="Alexandria SemiBold" pitchFamily="2" charset="-78"/>
                <a:cs typeface="Alexandria SemiBold" pitchFamily="2" charset="-78"/>
              </a:rPr>
              <a:t>Decision Problems: </a:t>
            </a:r>
          </a:p>
          <a:p>
            <a:pPr marL="0" indent="0" algn="just">
              <a:buNone/>
            </a:pPr>
            <a:r>
              <a:rPr lang="en-US" dirty="0">
                <a:latin typeface="Alexandria SemiBold" pitchFamily="2" charset="-78"/>
                <a:cs typeface="Alexandria SemiBold" pitchFamily="2" charset="-78"/>
              </a:rPr>
              <a:t>Most decision problems are about resource allocation: Where do we put our  money, time, and other resources? DA involves concepts borrowed from  probability theory, statistics, psychology, finance, and operations research.  The formal discipline is called decision science, a subset of operations research  (also called management science). Operations Research/Management Science (OR/MS or ORMS) is the broad discipline of applying quantitative methods  to problems of business and other organizations</a:t>
            </a:r>
            <a:r>
              <a:rPr lang="en-US" dirty="0">
                <a:latin typeface="Times New Roman" panose="02020603050405020304" pitchFamily="18" charset="0"/>
                <a:cs typeface="Times New Roman" panose="02020603050405020304" pitchFamily="18" charset="0"/>
              </a:rPr>
              <a:t>.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38449" y="2121766"/>
            <a:ext cx="8417320" cy="1200329"/>
          </a:xfrm>
          <a:prstGeom prst="rect">
            <a:avLst/>
          </a:prstGeom>
          <a:noFill/>
        </p:spPr>
        <p:txBody>
          <a:bodyPr wrap="square" rtlCol="0">
            <a:spAutoFit/>
          </a:bodyPr>
          <a:lstStyle/>
          <a:p>
            <a:pPr marL="0" indent="0" algn="just">
              <a:buNone/>
            </a:pPr>
            <a:r>
              <a:rPr lang="en-US" b="1" dirty="0">
                <a:latin typeface="Alexandria SemiBold" pitchFamily="2" charset="-78"/>
                <a:cs typeface="Alexandria SemiBold" pitchFamily="2" charset="-78"/>
              </a:rPr>
              <a:t>Applying the DA approach requires:</a:t>
            </a:r>
            <a:r>
              <a:rPr lang="en-US" dirty="0">
                <a:latin typeface="Alexandria SemiBold" pitchFamily="2" charset="-78"/>
                <a:cs typeface="Alexandria SemiBold" pitchFamily="2" charset="-78"/>
              </a:rPr>
              <a:t> </a:t>
            </a:r>
          </a:p>
          <a:p>
            <a:pPr algn="just">
              <a:buFontTx/>
              <a:buChar char="-"/>
            </a:pPr>
            <a:r>
              <a:rPr lang="en-US" dirty="0">
                <a:latin typeface="Alexandria SemiBold" pitchFamily="2" charset="-78"/>
                <a:cs typeface="Alexandria SemiBold" pitchFamily="2" charset="-78"/>
              </a:rPr>
              <a:t>Capturing judgments about risks and uncertainty as probability distributions </a:t>
            </a:r>
          </a:p>
          <a:p>
            <a:pPr marL="0" indent="0" algn="just">
              <a:buNone/>
            </a:pPr>
            <a:r>
              <a:rPr lang="en-US" dirty="0">
                <a:latin typeface="Alexandria SemiBold" pitchFamily="2" charset="-78"/>
                <a:cs typeface="Alexandria SemiBold" pitchFamily="2" charset="-78"/>
              </a:rPr>
              <a:t>- Having a single measure of value or the quality of the result Putting these together with expected value calculations</a:t>
            </a:r>
            <a:r>
              <a:rPr lang="en-US" dirty="0">
                <a:latin typeface="Times New Roman" panose="02020603050405020304" pitchFamily="18" charset="0"/>
                <a:cs typeface="Times New Roman" panose="02020603050405020304" pitchFamily="18" charset="0"/>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5433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35308" y="2628780"/>
            <a:ext cx="8637257" cy="2031325"/>
          </a:xfrm>
          <a:prstGeom prst="rect">
            <a:avLst/>
          </a:prstGeom>
          <a:noFill/>
        </p:spPr>
        <p:txBody>
          <a:bodyPr wrap="square" rtlCol="0">
            <a:spAutoFit/>
          </a:bodyPr>
          <a:lstStyle/>
          <a:p>
            <a:pPr marL="0" indent="0" algn="just">
              <a:buNone/>
            </a:pPr>
            <a:r>
              <a:rPr lang="en-US" dirty="0">
                <a:latin typeface="Alexandria SemiBold" pitchFamily="2" charset="-78"/>
                <a:cs typeface="Alexandria SemiBold" pitchFamily="2" charset="-78"/>
              </a:rPr>
              <a:t>DA provides the only logical, consistent way to incorporate judgments  about risks and uncertainties into an analysis. When uncertainties are significant, these techniques are the best route toward credible project decisions.  </a:t>
            </a:r>
            <a:r>
              <a:rPr lang="en-US" dirty="0" err="1">
                <a:latin typeface="Alexandria SemiBold" pitchFamily="2" charset="-78"/>
                <a:cs typeface="Alexandria SemiBold" pitchFamily="2" charset="-78"/>
              </a:rPr>
              <a:t>Decisionscience</a:t>
            </a:r>
            <a:r>
              <a:rPr lang="en-US" dirty="0">
                <a:latin typeface="Alexandria SemiBold" pitchFamily="2" charset="-78"/>
                <a:cs typeface="Alexandria SemiBold" pitchFamily="2" charset="-78"/>
              </a:rPr>
              <a:t> emerged as a subcategory of management science  during the 1960s. Yet still, evaluation practices and decision policy remain  a weak link in many organizations (see Figure 1.1). This is despite great sophistication in the technical science and engineering disciplines. The purpose of this book is to strengthen that weak link.</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3862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7562" y="1894442"/>
            <a:ext cx="8417320" cy="2308324"/>
          </a:xfrm>
          <a:prstGeom prst="rect">
            <a:avLst/>
          </a:prstGeom>
          <a:noFill/>
        </p:spPr>
        <p:txBody>
          <a:bodyPr wrap="square" rtlCol="0">
            <a:spAutoFit/>
          </a:bodyPr>
          <a:lstStyle/>
          <a:p>
            <a:pPr marL="0" indent="0" algn="just">
              <a:buNone/>
            </a:pPr>
            <a:r>
              <a:rPr lang="en-US" dirty="0">
                <a:latin typeface="Alexandria SemiBold" pitchFamily="2" charset="-78"/>
                <a:cs typeface="Alexandria SemiBold" pitchFamily="2" charset="-78"/>
              </a:rPr>
              <a:t>Increasing business complexity, speed, and competition pressure us to  improve decision making. People are maturing in traditional planning and  evaluation practices, and dealing with uncertainty seems a logical improvement. Sophisticated decision making doesn't mean more complicated.  We can solve many decision problems on the back of an envelope; however,  low- and moderate-cost computer software is now available to implement  the methods described in this book. Applying these techniques should lead  to faster, more confident decisions.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31893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9E7E0004-1D45-E587-B3E7-16F7004D906A}"/>
              </a:ext>
            </a:extLst>
          </p:cNvPr>
          <p:cNvPicPr>
            <a:picLocks noChangeAspect="1"/>
          </p:cNvPicPr>
          <p:nvPr/>
        </p:nvPicPr>
        <p:blipFill>
          <a:blip r:embed="rId3"/>
          <a:stretch>
            <a:fillRect/>
          </a:stretch>
        </p:blipFill>
        <p:spPr>
          <a:xfrm>
            <a:off x="1532458" y="1752007"/>
            <a:ext cx="8642958" cy="3353983"/>
          </a:xfrm>
          <a:prstGeom prst="rect">
            <a:avLst/>
          </a:prstGeom>
        </p:spPr>
      </p:pic>
    </p:spTree>
    <p:extLst>
      <p:ext uri="{BB962C8B-B14F-4D97-AF65-F5344CB8AC3E}">
        <p14:creationId xmlns:p14="http://schemas.microsoft.com/office/powerpoint/2010/main" val="38459501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23674" y="1769943"/>
            <a:ext cx="8417320" cy="2308324"/>
          </a:xfrm>
          <a:prstGeom prst="rect">
            <a:avLst/>
          </a:prstGeom>
          <a:noFill/>
        </p:spPr>
        <p:txBody>
          <a:bodyPr wrap="square" rtlCol="0">
            <a:spAutoFit/>
          </a:bodyPr>
          <a:lstStyle/>
          <a:p>
            <a:pPr marL="0" indent="0" algn="just">
              <a:buNone/>
            </a:pPr>
            <a:r>
              <a:rPr lang="en-US" dirty="0">
                <a:solidFill>
                  <a:srgbClr val="FF0000"/>
                </a:solidFill>
                <a:latin typeface="Alexandria SemiBold" pitchFamily="2" charset="-78"/>
                <a:cs typeface="Alexandria SemiBold" pitchFamily="2" charset="-78"/>
              </a:rPr>
              <a:t>Credible Analysis </a:t>
            </a:r>
          </a:p>
          <a:p>
            <a:pPr marL="0" indent="0" algn="just">
              <a:buNone/>
            </a:pPr>
            <a:r>
              <a:rPr lang="en-US" dirty="0">
                <a:latin typeface="Alexandria SemiBold" pitchFamily="2" charset="-78"/>
                <a:cs typeface="Alexandria SemiBold" pitchFamily="2" charset="-78"/>
              </a:rPr>
              <a:t>Your job may involve estimating project or activity costs. How would you  evaluate the quality of your estimates? Most forecast users recognize two  principal, desirable characteristics in a credible analysis:  Objectivity: Over a number of projects, estimates proving neither too  high nor too low on average. Unbiased. Precision: Reasonable closeness between estimates and actual values that is, minimal random "noise" in the estimates. </a:t>
            </a:r>
          </a:p>
          <a:p>
            <a:pPr marL="0" indent="0" algn="just">
              <a:buNone/>
            </a:pPr>
            <a:r>
              <a:rPr lang="en-US" dirty="0">
                <a:latin typeface="Alexandria SemiBold" pitchFamily="2" charset="-78"/>
                <a:cs typeface="Alexandria SemiBold" pitchFamily="2" charset="-78"/>
              </a:rPr>
              <a:t>Forecast accuracy is a composite of low bias and high precision.</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961733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45277" y="1894442"/>
            <a:ext cx="8417320" cy="2308324"/>
          </a:xfrm>
          <a:prstGeom prst="rect">
            <a:avLst/>
          </a:prstGeom>
          <a:noFill/>
        </p:spPr>
        <p:txBody>
          <a:bodyPr wrap="square" rtlCol="0">
            <a:spAutoFit/>
          </a:bodyPr>
          <a:lstStyle/>
          <a:p>
            <a:pPr marL="0" indent="0" algn="just">
              <a:buNone/>
            </a:pPr>
            <a:r>
              <a:rPr lang="en-US" dirty="0">
                <a:latin typeface="Alexandria SemiBold" pitchFamily="2" charset="-78"/>
                <a:cs typeface="Alexandria SemiBold" pitchFamily="2" charset="-78"/>
              </a:rPr>
              <a:t>Objectivity lack of bias-tells us about the error of estimations compared to what error of approximately zero. Precision tells us about the magnitude of the errors, and we desire small errors, of course. In competitive situations, both bias and precision are important. For most internal purposes-where we're competing against nature, for ex-  ample-objectivity is more important.</a:t>
            </a:r>
          </a:p>
          <a:p>
            <a:pPr marL="0" indent="0" algn="just">
              <a:buNone/>
            </a:pPr>
            <a:r>
              <a:rPr lang="en-US" dirty="0">
                <a:latin typeface="Alexandria SemiBold" pitchFamily="2" charset="-78"/>
                <a:cs typeface="Alexandria SemiBold" pitchFamily="2" charset="-78"/>
              </a:rPr>
              <a:t>Applying the expected value (EV) concept enables more accurate forecasts and estimates. Understanding a few things about probability distributions will be helpful before introducing EV later in this chapter</a:t>
            </a:r>
            <a:r>
              <a:rPr lang="en-US" dirty="0">
                <a:latin typeface="Times New Roman" panose="02020603050405020304" pitchFamily="18" charset="0"/>
                <a:cs typeface="Times New Roman" panose="02020603050405020304" pitchFamily="18"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mc:Choice xmlns:p14="http://schemas.microsoft.com/office/powerpoint/2010/main" Requires="p14">
          <p:contentPart p14:bwMode="auto" r:id="rId3">
            <p14:nvContentPartPr>
              <p14:cNvPr id="3" name="Ink 2">
                <a:extLst>
                  <a:ext uri="{FF2B5EF4-FFF2-40B4-BE49-F238E27FC236}">
                    <a16:creationId xmlns:a16="http://schemas.microsoft.com/office/drawing/2014/main" id="{A6549F58-504C-D897-3629-749A76B60DCC}"/>
                  </a:ext>
                </a:extLst>
              </p14:cNvPr>
              <p14:cNvContentPartPr/>
              <p14:nvPr/>
            </p14:nvContentPartPr>
            <p14:xfrm>
              <a:off x="2639880" y="4138560"/>
              <a:ext cx="3808440" cy="603000"/>
            </p14:xfrm>
          </p:contentPart>
        </mc:Choice>
        <mc:Fallback>
          <p:pic>
            <p:nvPicPr>
              <p:cNvPr id="3" name="Ink 2">
                <a:extLst>
                  <a:ext uri="{FF2B5EF4-FFF2-40B4-BE49-F238E27FC236}">
                    <a16:creationId xmlns:a16="http://schemas.microsoft.com/office/drawing/2014/main" id="{A6549F58-504C-D897-3629-749A76B60DCC}"/>
                  </a:ext>
                </a:extLst>
              </p:cNvPr>
              <p:cNvPicPr/>
              <p:nvPr/>
            </p:nvPicPr>
            <p:blipFill>
              <a:blip r:embed="rId4"/>
              <a:stretch>
                <a:fillRect/>
              </a:stretch>
            </p:blipFill>
            <p:spPr>
              <a:xfrm>
                <a:off x="2630520" y="4129200"/>
                <a:ext cx="3827160" cy="621720"/>
              </a:xfrm>
              <a:prstGeom prst="rect">
                <a:avLst/>
              </a:prstGeom>
            </p:spPr>
          </p:pic>
        </mc:Fallback>
      </mc:AlternateContent>
    </p:spTree>
    <p:extLst>
      <p:ext uri="{BB962C8B-B14F-4D97-AF65-F5344CB8AC3E}">
        <p14:creationId xmlns:p14="http://schemas.microsoft.com/office/powerpoint/2010/main" val="3441829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91017" y="1894442"/>
            <a:ext cx="8417320" cy="2585323"/>
          </a:xfrm>
          <a:prstGeom prst="rect">
            <a:avLst/>
          </a:prstGeom>
          <a:noFill/>
        </p:spPr>
        <p:txBody>
          <a:bodyPr wrap="square" rtlCol="0">
            <a:spAutoFit/>
          </a:bodyPr>
          <a:lstStyle/>
          <a:p>
            <a:pPr marL="0" indent="0" algn="just">
              <a:buNone/>
            </a:pPr>
            <a:r>
              <a:rPr lang="en-US" dirty="0">
                <a:solidFill>
                  <a:srgbClr val="FF0000"/>
                </a:solidFill>
                <a:latin typeface="Alexandria SemiBold" pitchFamily="2" charset="-78"/>
                <a:cs typeface="Alexandria SemiBold" pitchFamily="2" charset="-78"/>
              </a:rPr>
              <a:t>Risk and Uncertainty </a:t>
            </a:r>
          </a:p>
          <a:p>
            <a:pPr marL="0" indent="0" algn="just">
              <a:buNone/>
            </a:pPr>
            <a:r>
              <a:rPr lang="en-US" dirty="0">
                <a:latin typeface="Alexandria SemiBold" pitchFamily="2" charset="-78"/>
                <a:cs typeface="Alexandria SemiBold" pitchFamily="2" charset="-78"/>
              </a:rPr>
              <a:t>Risk and uncertainty describe the possibility of different potential outcomes. Some systems feature inherent randomness, such as games of chance. In business, the risks and uncertainties reflect unknowns and variability in nature, materials, and human systems. </a:t>
            </a:r>
          </a:p>
          <a:p>
            <a:pPr marL="0" indent="0" algn="just">
              <a:buNone/>
            </a:pPr>
            <a:r>
              <a:rPr lang="en-US" b="1" i="1" dirty="0">
                <a:latin typeface="Alexandria SemiBold" pitchFamily="2" charset="-78"/>
                <a:cs typeface="Alexandria SemiBold" pitchFamily="2" charset="-78"/>
              </a:rPr>
              <a:t>Risk</a:t>
            </a:r>
            <a:r>
              <a:rPr lang="en-US" dirty="0">
                <a:latin typeface="Alexandria SemiBold" pitchFamily="2" charset="-78"/>
                <a:cs typeface="Alexandria SemiBold" pitchFamily="2" charset="-78"/>
              </a:rPr>
              <a:t> is the quality of a system that relates to the possibility of different </a:t>
            </a:r>
          </a:p>
          <a:p>
            <a:pPr marL="0" indent="0" algn="just">
              <a:buNone/>
            </a:pPr>
            <a:r>
              <a:rPr lang="en-US" dirty="0">
                <a:latin typeface="Alexandria SemiBold" pitchFamily="2" charset="-78"/>
                <a:cs typeface="Alexandria SemiBold" pitchFamily="2" charset="-78"/>
              </a:rPr>
              <a:t>outcomes. Informally, "risk is used when there is a large, usually unfavorable, potential impact. Typically, the contingency event either happens or does not for example, risk of failure</a:t>
            </a:r>
            <a:r>
              <a:rPr lang="en-US" dirty="0">
                <a:latin typeface="Times New Roman" panose="02020603050405020304" pitchFamily="18" charset="0"/>
                <a:cs typeface="Times New Roman" panose="02020603050405020304" pitchFamily="18" charset="0"/>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705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973757"/>
            <a:ext cx="8417320" cy="2031325"/>
          </a:xfrm>
          <a:prstGeom prst="rect">
            <a:avLst/>
          </a:prstGeom>
          <a:noFill/>
        </p:spPr>
        <p:txBody>
          <a:bodyPr wrap="square" rtlCol="0">
            <a:spAutoFit/>
          </a:bodyPr>
          <a:lstStyle/>
          <a:p>
            <a:pPr marL="0" indent="0" algn="just">
              <a:buNone/>
            </a:pPr>
            <a:r>
              <a:rPr lang="en-US" dirty="0">
                <a:latin typeface="Alexandria SemiBold" pitchFamily="2" charset="-78"/>
                <a:cs typeface="Alexandria SemiBold" pitchFamily="2" charset="-78"/>
              </a:rPr>
              <a:t>Because there is no good antonym in English for a "good risk," many of us allow "risk" to encompass either undesirable or desirable outcomes, or both. In project management, especially, we often classify risk events as either "threats" or "opportunities." This taxonomy, shown in Figure 1.2, is consistent with SWOT analysis, where a situation analysis focuses in turn on Strengths, Weaknesses, Opportunities, and Threats.</a:t>
            </a:r>
          </a:p>
          <a:p>
            <a:pPr marL="0" indent="0" algn="just">
              <a:buNone/>
            </a:pPr>
            <a:r>
              <a:rPr lang="en-US" dirty="0">
                <a:latin typeface="Times New Roman" panose="02020603050405020304" pitchFamily="18" charset="0"/>
                <a:cs typeface="Times New Roman" panose="02020603050405020304" pitchFamily="18" charset="0"/>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70796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4649" y="1894442"/>
            <a:ext cx="8417320" cy="2862322"/>
          </a:xfrm>
          <a:prstGeom prst="rect">
            <a:avLst/>
          </a:prstGeom>
          <a:noFill/>
        </p:spPr>
        <p:txBody>
          <a:bodyPr wrap="square" rtlCol="0">
            <a:spAutoFit/>
          </a:bodyPr>
          <a:lstStyle/>
          <a:p>
            <a:pPr marL="0" indent="0" algn="just">
              <a:buNone/>
            </a:pPr>
            <a:r>
              <a:rPr lang="en-US" dirty="0">
                <a:latin typeface="Times New Roman" panose="02020603050405020304" pitchFamily="18" charset="0"/>
                <a:cs typeface="Times New Roman" panose="02020603050405020304" pitchFamily="18" charset="0"/>
              </a:rPr>
              <a:t> </a:t>
            </a:r>
            <a:r>
              <a:rPr lang="en-US" dirty="0">
                <a:latin typeface="Alexandria SemiBold" pitchFamily="2" charset="-78"/>
                <a:cs typeface="Alexandria SemiBold" pitchFamily="2" charset="-78"/>
              </a:rPr>
              <a:t>(This  is a good process for creating decision-making opportunities.) This classification is useful in project risk management, where we want to reduce the probability and impact of a threat and increase the probability and impact of an opportunity. </a:t>
            </a:r>
          </a:p>
          <a:p>
            <a:pPr marL="0" indent="0" algn="just">
              <a:buNone/>
            </a:pPr>
            <a:r>
              <a:rPr lang="en-US" dirty="0">
                <a:latin typeface="Alexandria SemiBold" pitchFamily="2" charset="-78"/>
                <a:cs typeface="Alexandria SemiBold" pitchFamily="2" charset="-78"/>
              </a:rPr>
              <a:t>For many people, risk is approximately synonymous with uncertainty. It  is sometimes helpful to make a distinction. Uncertainty refers to variability in some value. An informal distinction is that uncertainty applies to when the outcome is variable, such as a future commodity price. We know there is going to be a price; the uncertainty is how much.</a:t>
            </a:r>
          </a:p>
          <a:p>
            <a:pPr marL="0" indent="0" algn="just">
              <a:buNone/>
            </a:pPr>
            <a:r>
              <a:rPr lang="en-US" dirty="0">
                <a:latin typeface="Times New Roman" panose="02020603050405020304" pitchFamily="18" charset="0"/>
                <a:cs typeface="Times New Roman" panose="02020603050405020304" pitchFamily="18" charset="0"/>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474013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C2AA584D-BEA7-C488-2ECB-67470090F4B6}"/>
              </a:ext>
            </a:extLst>
          </p:cNvPr>
          <p:cNvPicPr>
            <a:picLocks noChangeAspect="1"/>
          </p:cNvPicPr>
          <p:nvPr/>
        </p:nvPicPr>
        <p:blipFill>
          <a:blip r:embed="rId3"/>
          <a:stretch>
            <a:fillRect/>
          </a:stretch>
        </p:blipFill>
        <p:spPr>
          <a:xfrm>
            <a:off x="1379094" y="1488216"/>
            <a:ext cx="8957611" cy="3758341"/>
          </a:xfrm>
          <a:prstGeom prst="rect">
            <a:avLst/>
          </a:prstGeom>
        </p:spPr>
      </p:pic>
    </p:spTree>
    <p:extLst>
      <p:ext uri="{BB962C8B-B14F-4D97-AF65-F5344CB8AC3E}">
        <p14:creationId xmlns:p14="http://schemas.microsoft.com/office/powerpoint/2010/main" val="27872607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43779E51-4B0F-BA2D-44E1-CA75DAAFE038}"/>
              </a:ext>
            </a:extLst>
          </p:cNvPr>
          <p:cNvSpPr txBox="1">
            <a:spLocks/>
          </p:cNvSpPr>
          <p:nvPr/>
        </p:nvSpPr>
        <p:spPr>
          <a:xfrm>
            <a:off x="1421529" y="1894442"/>
            <a:ext cx="8864816" cy="145681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800" b="1" dirty="0">
                <a:solidFill>
                  <a:srgbClr val="FF0000"/>
                </a:solidFill>
                <a:latin typeface="Alexandria SemiBold" pitchFamily="2" charset="-78"/>
                <a:cs typeface="Alexandria SemiBold" pitchFamily="2" charset="-78"/>
              </a:rPr>
              <a:t>Frequency and Probability Distributions </a:t>
            </a:r>
          </a:p>
          <a:p>
            <a:pPr algn="just"/>
            <a:r>
              <a:rPr lang="en-US" sz="1800" dirty="0">
                <a:latin typeface="Alexandria SemiBold" pitchFamily="2" charset="-78"/>
                <a:cs typeface="Alexandria SemiBold" pitchFamily="2" charset="-78"/>
              </a:rPr>
              <a:t>Suppose that you and forty-nine other professionals estimate Project Cost.  The collected values range from $26.7 million to $76.0 million. We can dis-  play the fifty estimates as frequency histogram, as illustrated in Figure 1.3. Here is the procedure for charting a frequency histogram. First divide the range of values into (typically) five to fifty intervals (segments, bins) of equal  width. Next, count the number of values occurring within each interval. </a:t>
            </a:r>
          </a:p>
        </p:txBody>
      </p:sp>
    </p:spTree>
    <p:extLst>
      <p:ext uri="{BB962C8B-B14F-4D97-AF65-F5344CB8AC3E}">
        <p14:creationId xmlns:p14="http://schemas.microsoft.com/office/powerpoint/2010/main" val="4074180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43779E51-4B0F-BA2D-44E1-CA75DAAFE038}"/>
              </a:ext>
            </a:extLst>
          </p:cNvPr>
          <p:cNvSpPr txBox="1">
            <a:spLocks/>
          </p:cNvSpPr>
          <p:nvPr/>
        </p:nvSpPr>
        <p:spPr>
          <a:xfrm>
            <a:off x="1421529" y="2016997"/>
            <a:ext cx="8864816" cy="164834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800" dirty="0">
                <a:latin typeface="Alexandria SemiBold" pitchFamily="2" charset="-78"/>
                <a:cs typeface="Alexandria SemiBold" pitchFamily="2" charset="-78"/>
              </a:rPr>
              <a:t>Now, draw a bar graph-one bar per interval-with the bar heights proportional to the number (or frequency) of occurrences within each interval. If you desire, label the y-axis with either numbers of values in the interval or percents of the total. Labeling the y-axis is optional, because anyone viewing such a </a:t>
            </a:r>
            <a:r>
              <a:rPr lang="en-US" sz="1800" dirty="0" err="1">
                <a:latin typeface="Alexandria SemiBold" pitchFamily="2" charset="-78"/>
                <a:cs typeface="Alexandria SemiBold" pitchFamily="2" charset="-78"/>
              </a:rPr>
              <a:t>cinsteadhart</a:t>
            </a:r>
            <a:r>
              <a:rPr lang="en-US" sz="1800" dirty="0">
                <a:latin typeface="Alexandria SemiBold" pitchFamily="2" charset="-78"/>
                <a:cs typeface="Alexandria SemiBold" pitchFamily="2" charset="-78"/>
              </a:rPr>
              <a:t> expects that all of the data values are represented. Suppose that,, we have 500 data points. More data and smaller value segment partitions provide the additional detail shown in Figure 1.4. We obtain a more accurate estimate of a central, average value as the number of data points increases.</a:t>
            </a:r>
          </a:p>
        </p:txBody>
      </p:sp>
    </p:spTree>
    <p:extLst>
      <p:ext uri="{BB962C8B-B14F-4D97-AF65-F5344CB8AC3E}">
        <p14:creationId xmlns:p14="http://schemas.microsoft.com/office/powerpoint/2010/main" val="37578375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43779E51-4B0F-BA2D-44E1-CA75DAAFE038}"/>
              </a:ext>
            </a:extLst>
          </p:cNvPr>
          <p:cNvSpPr txBox="1">
            <a:spLocks/>
          </p:cNvSpPr>
          <p:nvPr/>
        </p:nvSpPr>
        <p:spPr>
          <a:xfrm>
            <a:off x="1665188" y="1986086"/>
            <a:ext cx="8610926" cy="252030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l">
              <a:buNone/>
            </a:pPr>
            <a:r>
              <a:rPr lang="en-US" sz="1800" dirty="0">
                <a:latin typeface="Alexandria SemiBold" pitchFamily="2" charset="-78"/>
                <a:cs typeface="Alexandria SemiBold" pitchFamily="2" charset="-78"/>
              </a:rPr>
              <a:t>If  we obtain a great many data points and use smaller intervals, the frequency distribution converges into a smooth and continuous curve, a probability density function (p .d. f.), or, simply, a probability distribution. </a:t>
            </a:r>
          </a:p>
          <a:p>
            <a:pPr marL="0" indent="0" algn="l">
              <a:buNone/>
            </a:pPr>
            <a:r>
              <a:rPr lang="en-US" sz="1800" dirty="0">
                <a:latin typeface="Alexandria SemiBold" pitchFamily="2" charset="-78"/>
                <a:cs typeface="Alexandria SemiBold" pitchFamily="2" charset="-78"/>
              </a:rPr>
              <a:t>A probability distribution can completely represent one's judgment </a:t>
            </a:r>
            <a:r>
              <a:rPr lang="ar-SA" sz="1800" dirty="0">
                <a:latin typeface="Alexandria SemiBold" pitchFamily="2" charset="-78"/>
                <a:cs typeface="Alexandria SemiBold" pitchFamily="2" charset="-78"/>
              </a:rPr>
              <a:t> </a:t>
            </a:r>
            <a:r>
              <a:rPr lang="en-US" sz="1800" dirty="0">
                <a:latin typeface="Alexandria SemiBold" pitchFamily="2" charset="-78"/>
                <a:cs typeface="Alexandria SemiBold" pitchFamily="2" charset="-78"/>
              </a:rPr>
              <a:t>about a chance event. If  one or more inputs to an analysis are probability </a:t>
            </a:r>
            <a:r>
              <a:rPr lang="ar-SA" sz="1800" dirty="0">
                <a:latin typeface="Alexandria SemiBold" pitchFamily="2" charset="-78"/>
                <a:cs typeface="Alexandria SemiBold" pitchFamily="2" charset="-78"/>
              </a:rPr>
              <a:t> </a:t>
            </a:r>
            <a:r>
              <a:rPr lang="en-US" sz="1800" dirty="0">
                <a:latin typeface="Alexandria SemiBold" pitchFamily="2" charset="-78"/>
                <a:cs typeface="Alexandria SemiBold" pitchFamily="2" charset="-78"/>
              </a:rPr>
              <a:t>distributions, then project cost and other outputs will be probability distributions also.</a:t>
            </a:r>
          </a:p>
          <a:p>
            <a:pPr marL="0" indent="0" algn="l">
              <a:buNone/>
            </a:pPr>
            <a:endParaRPr lang="en-US" sz="1800" dirty="0"/>
          </a:p>
        </p:txBody>
      </p:sp>
    </p:spTree>
    <p:extLst>
      <p:ext uri="{BB962C8B-B14F-4D97-AF65-F5344CB8AC3E}">
        <p14:creationId xmlns:p14="http://schemas.microsoft.com/office/powerpoint/2010/main" val="31475350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91D120F8-8F63-3F57-1630-1A33A8816AF0}"/>
              </a:ext>
            </a:extLst>
          </p:cNvPr>
          <p:cNvPicPr>
            <a:picLocks noChangeAspect="1"/>
          </p:cNvPicPr>
          <p:nvPr/>
        </p:nvPicPr>
        <p:blipFill>
          <a:blip r:embed="rId3"/>
          <a:stretch>
            <a:fillRect/>
          </a:stretch>
        </p:blipFill>
        <p:spPr>
          <a:xfrm>
            <a:off x="2172320" y="1681058"/>
            <a:ext cx="7496336" cy="3495883"/>
          </a:xfrm>
          <a:prstGeom prst="rect">
            <a:avLst/>
          </a:prstGeom>
        </p:spPr>
      </p:pic>
    </p:spTree>
    <p:extLst>
      <p:ext uri="{BB962C8B-B14F-4D97-AF65-F5344CB8AC3E}">
        <p14:creationId xmlns:p14="http://schemas.microsoft.com/office/powerpoint/2010/main" val="1687267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Content Placeholder 3">
            <a:extLst>
              <a:ext uri="{FF2B5EF4-FFF2-40B4-BE49-F238E27FC236}">
                <a16:creationId xmlns:a16="http://schemas.microsoft.com/office/drawing/2014/main" id="{792C79E7-DB0A-3D38-61B0-C3D2D8B1FAF6}"/>
              </a:ext>
            </a:extLst>
          </p:cNvPr>
          <p:cNvPicPr>
            <a:picLocks noChangeAspect="1"/>
          </p:cNvPicPr>
          <p:nvPr/>
        </p:nvPicPr>
        <p:blipFill>
          <a:blip r:embed="rId3"/>
          <a:stretch>
            <a:fillRect/>
          </a:stretch>
        </p:blipFill>
        <p:spPr>
          <a:xfrm>
            <a:off x="1880976" y="1638968"/>
            <a:ext cx="7945921" cy="3405942"/>
          </a:xfrm>
          <a:prstGeom prst="rect">
            <a:avLst/>
          </a:prstGeom>
        </p:spPr>
      </p:pic>
    </p:spTree>
    <p:extLst>
      <p:ext uri="{BB962C8B-B14F-4D97-AF65-F5344CB8AC3E}">
        <p14:creationId xmlns:p14="http://schemas.microsoft.com/office/powerpoint/2010/main" val="2828080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33E5E498-240A-B537-178F-BC7D9CF73565}"/>
              </a:ext>
            </a:extLst>
          </p:cNvPr>
          <p:cNvSpPr txBox="1">
            <a:spLocks/>
          </p:cNvSpPr>
          <p:nvPr/>
        </p:nvSpPr>
        <p:spPr>
          <a:xfrm>
            <a:off x="1536208" y="2071797"/>
            <a:ext cx="8635458" cy="121783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800" dirty="0">
                <a:latin typeface="Alexandria SemiBold" pitchFamily="2" charset="-78"/>
                <a:cs typeface="Alexandria SemiBold" pitchFamily="2" charset="-78"/>
              </a:rPr>
              <a:t>A </a:t>
            </a:r>
            <a:r>
              <a:rPr lang="en-US" sz="1800" dirty="0" err="1">
                <a:latin typeface="Alexandria SemiBold" pitchFamily="2" charset="-78"/>
                <a:cs typeface="Alexandria SemiBold" pitchFamily="2" charset="-78"/>
              </a:rPr>
              <a:t>p.d.f.</a:t>
            </a:r>
            <a:r>
              <a:rPr lang="en-US" sz="1800" dirty="0">
                <a:latin typeface="Alexandria SemiBold" pitchFamily="2" charset="-78"/>
                <a:cs typeface="Alexandria SemiBold" pitchFamily="2" charset="-78"/>
              </a:rPr>
              <a:t> represents the population of </a:t>
            </a:r>
            <a:r>
              <a:rPr lang="en-US" sz="1800" dirty="0" err="1">
                <a:latin typeface="Alexandria SemiBold" pitchFamily="2" charset="-78"/>
                <a:cs typeface="Alexandria SemiBold" pitchFamily="2" charset="-78"/>
              </a:rPr>
              <a:t>aLl</a:t>
            </a:r>
            <a:r>
              <a:rPr lang="en-US" sz="1800" dirty="0">
                <a:latin typeface="Alexandria SemiBold" pitchFamily="2" charset="-78"/>
                <a:cs typeface="Alexandria SemiBold" pitchFamily="2" charset="-78"/>
              </a:rPr>
              <a:t> possible outcomes. Suppose that we want to judge the uncertainty in a new cost estimate coming from the same population as values obtained for Figures 1.3 and 1.4. Figure 1.5 shows a probability distribution for the next sample for a Project Cost estimate. The units of the y-axis are not important; the y-axis is scaled so that the area under the curve equals 1. This figure shows the relative likelihood of estimate values along the x-axis. </a:t>
            </a:r>
          </a:p>
        </p:txBody>
      </p:sp>
    </p:spTree>
    <p:extLst>
      <p:ext uri="{BB962C8B-B14F-4D97-AF65-F5344CB8AC3E}">
        <p14:creationId xmlns:p14="http://schemas.microsoft.com/office/powerpoint/2010/main" val="24045913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33E5E498-240A-B537-178F-BC7D9CF73565}"/>
              </a:ext>
            </a:extLst>
          </p:cNvPr>
          <p:cNvSpPr txBox="1">
            <a:spLocks/>
          </p:cNvSpPr>
          <p:nvPr/>
        </p:nvSpPr>
        <p:spPr>
          <a:xfrm>
            <a:off x="1460008" y="1767175"/>
            <a:ext cx="8635458" cy="1052939"/>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dirty="0">
                <a:latin typeface="Alexandria SemiBold" pitchFamily="2" charset="-78"/>
                <a:cs typeface="Alexandria SemiBold" pitchFamily="2" charset="-78"/>
              </a:rPr>
              <a:t>Fitting such a curve to lots of representative data, this function would represent our best judgment of the distribution of cost estimates. As such, the </a:t>
            </a:r>
            <a:r>
              <a:rPr lang="en-US" sz="1800" dirty="0" err="1">
                <a:latin typeface="Alexandria SemiBold" pitchFamily="2" charset="-78"/>
                <a:cs typeface="Alexandria SemiBold" pitchFamily="2" charset="-78"/>
              </a:rPr>
              <a:t>p.d.f.</a:t>
            </a:r>
            <a:r>
              <a:rPr lang="en-US" sz="1800" dirty="0">
                <a:latin typeface="Alexandria SemiBold" pitchFamily="2" charset="-78"/>
                <a:cs typeface="Alexandria SemiBold" pitchFamily="2" charset="-78"/>
              </a:rPr>
              <a:t> represents a judgment about uncertainty. In the case of Figure 1.5, it represents a judgment about new cost estimates. Unlike a frequency distribution, the </a:t>
            </a:r>
            <a:r>
              <a:rPr lang="en-US" sz="1800" dirty="0" err="1">
                <a:latin typeface="Alexandria SemiBold" pitchFamily="2" charset="-78"/>
                <a:cs typeface="Alexandria SemiBold" pitchFamily="2" charset="-78"/>
              </a:rPr>
              <a:t>p.d.f.</a:t>
            </a:r>
            <a:r>
              <a:rPr lang="en-US" sz="1800" dirty="0">
                <a:latin typeface="Alexandria SemiBold" pitchFamily="2" charset="-78"/>
                <a:cs typeface="Alexandria SemiBold" pitchFamily="2" charset="-78"/>
              </a:rPr>
              <a:t> is not representing data.</a:t>
            </a:r>
          </a:p>
        </p:txBody>
      </p:sp>
    </p:spTree>
    <p:extLst>
      <p:ext uri="{BB962C8B-B14F-4D97-AF65-F5344CB8AC3E}">
        <p14:creationId xmlns:p14="http://schemas.microsoft.com/office/powerpoint/2010/main" val="2789913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Content Placeholder 3">
            <a:extLst>
              <a:ext uri="{FF2B5EF4-FFF2-40B4-BE49-F238E27FC236}">
                <a16:creationId xmlns:a16="http://schemas.microsoft.com/office/drawing/2014/main" id="{530B237E-264E-6740-9935-AF3F7A6576A6}"/>
              </a:ext>
            </a:extLst>
          </p:cNvPr>
          <p:cNvPicPr>
            <a:picLocks noChangeAspect="1"/>
          </p:cNvPicPr>
          <p:nvPr/>
        </p:nvPicPr>
        <p:blipFill>
          <a:blip r:embed="rId3"/>
          <a:stretch>
            <a:fillRect/>
          </a:stretch>
        </p:blipFill>
        <p:spPr>
          <a:xfrm>
            <a:off x="1333001" y="1770998"/>
            <a:ext cx="8888345" cy="3316002"/>
          </a:xfrm>
          <a:prstGeom prst="rect">
            <a:avLst/>
          </a:prstGeom>
        </p:spPr>
      </p:pic>
    </p:spTree>
    <p:extLst>
      <p:ext uri="{BB962C8B-B14F-4D97-AF65-F5344CB8AC3E}">
        <p14:creationId xmlns:p14="http://schemas.microsoft.com/office/powerpoint/2010/main" val="3801760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FBB97B45-F7BF-6DB4-0DB3-78D4336F7250}"/>
              </a:ext>
            </a:extLst>
          </p:cNvPr>
          <p:cNvSpPr txBox="1">
            <a:spLocks/>
          </p:cNvSpPr>
          <p:nvPr/>
        </p:nvSpPr>
        <p:spPr>
          <a:xfrm>
            <a:off x="1665188" y="2575134"/>
            <a:ext cx="8483153" cy="124735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b="1" dirty="0">
                <a:solidFill>
                  <a:srgbClr val="FF0000"/>
                </a:solidFill>
                <a:latin typeface="Times New Roman" panose="02020603050405020304" pitchFamily="18" charset="0"/>
                <a:cs typeface="Times New Roman" panose="02020603050405020304" pitchFamily="18" charset="0"/>
              </a:rPr>
              <a:t>Popular Central Measures </a:t>
            </a:r>
          </a:p>
          <a:p>
            <a:pPr algn="just"/>
            <a:r>
              <a:rPr lang="en-US" sz="1400" dirty="0">
                <a:latin typeface="Alexandria SemiBold" pitchFamily="2" charset="-78"/>
                <a:cs typeface="Alexandria SemiBold" pitchFamily="2" charset="-78"/>
              </a:rPr>
              <a:t>There are two especially important statistics annotated in Figure 1.5: I The most likely value is about $40 don. Statisticians call this peak the mode. The mode is more probable than any other value, and we expect more data samples to be near this value than any other point. This statistic is useful in describing a distribution's shape, yet has little application in decision making. </a:t>
            </a:r>
          </a:p>
        </p:txBody>
      </p:sp>
    </p:spTree>
    <p:extLst>
      <p:ext uri="{BB962C8B-B14F-4D97-AF65-F5344CB8AC3E}">
        <p14:creationId xmlns:p14="http://schemas.microsoft.com/office/powerpoint/2010/main" val="42245977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FBB97B45-F7BF-6DB4-0DB3-78D4336F7250}"/>
              </a:ext>
            </a:extLst>
          </p:cNvPr>
          <p:cNvSpPr txBox="1">
            <a:spLocks/>
          </p:cNvSpPr>
          <p:nvPr/>
        </p:nvSpPr>
        <p:spPr>
          <a:xfrm>
            <a:off x="1469245" y="1825624"/>
            <a:ext cx="8483153" cy="160337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800" dirty="0">
                <a:latin typeface="Alexandria SemiBold" pitchFamily="2" charset="-78"/>
                <a:cs typeface="Alexandria SemiBold" pitchFamily="2" charset="-78"/>
              </a:rPr>
              <a:t>The expected value, $45 million, is the probability-weighted average. Statisticians call this the mean, and use a Greek letter p symbol. It represents the average of many values sampled from the population of project cost estimates represented by this probability distribution. If  we know the probability distribution, then we know that the EV is the probability- weighted average of the distribution. This is the most important and most useful statistic: It is the best single measure of value under uncertainty.</a:t>
            </a:r>
          </a:p>
          <a:p>
            <a:pPr algn="just"/>
            <a:endParaRPr lang="en-US" sz="1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43613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FBB97B45-F7BF-6DB4-0DB3-78D4336F7250}"/>
              </a:ext>
            </a:extLst>
          </p:cNvPr>
          <p:cNvSpPr txBox="1">
            <a:spLocks/>
          </p:cNvSpPr>
          <p:nvPr/>
        </p:nvSpPr>
        <p:spPr>
          <a:xfrm>
            <a:off x="1427303" y="1802049"/>
            <a:ext cx="8483153" cy="181698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b="1" dirty="0">
                <a:solidFill>
                  <a:srgbClr val="FF0000"/>
                </a:solidFill>
                <a:latin typeface="Alexandria SemiBold" pitchFamily="2" charset="-78"/>
                <a:cs typeface="Alexandria SemiBold" pitchFamily="2" charset="-78"/>
              </a:rPr>
              <a:t>Cumulative Probability Density Curve </a:t>
            </a:r>
          </a:p>
          <a:p>
            <a:pPr marL="0" indent="0" algn="just">
              <a:buNone/>
            </a:pPr>
            <a:r>
              <a:rPr lang="en-US" sz="1800" dirty="0">
                <a:latin typeface="Alexandria SemiBold" pitchFamily="2" charset="-78"/>
                <a:cs typeface="Alexandria SemiBold" pitchFamily="2" charset="-78"/>
              </a:rPr>
              <a:t>The </a:t>
            </a:r>
            <a:r>
              <a:rPr lang="en-US" sz="1800" dirty="0" err="1">
                <a:latin typeface="Alexandria SemiBold" pitchFamily="2" charset="-78"/>
                <a:cs typeface="Alexandria SemiBold" pitchFamily="2" charset="-78"/>
              </a:rPr>
              <a:t>p.d.f.</a:t>
            </a:r>
            <a:r>
              <a:rPr lang="en-US" sz="1800" dirty="0">
                <a:latin typeface="Alexandria SemiBold" pitchFamily="2" charset="-78"/>
                <a:cs typeface="Alexandria SemiBold" pitchFamily="2" charset="-78"/>
              </a:rPr>
              <a:t>, shown in Figure 1.5, is easily converted into a cumulative (probability) ~</a:t>
            </a:r>
            <a:r>
              <a:rPr lang="en-US" sz="1800" dirty="0" err="1">
                <a:latin typeface="Alexandria SemiBold" pitchFamily="2" charset="-78"/>
                <a:cs typeface="Alexandria SemiBold" pitchFamily="2" charset="-78"/>
              </a:rPr>
              <a:t>tyfunctim</a:t>
            </a:r>
            <a:r>
              <a:rPr lang="en-US" sz="1800" dirty="0">
                <a:latin typeface="Alexandria SemiBold" pitchFamily="2" charset="-78"/>
                <a:cs typeface="Alexandria SemiBold" pitchFamily="2" charset="-78"/>
              </a:rPr>
              <a:t>  (</a:t>
            </a:r>
            <a:r>
              <a:rPr lang="en-US" sz="1800" dirty="0" err="1">
                <a:latin typeface="Alexandria SemiBold" pitchFamily="2" charset="-78"/>
                <a:cs typeface="Alexandria SemiBold" pitchFamily="2" charset="-78"/>
              </a:rPr>
              <a:t>c.d.f.</a:t>
            </a:r>
            <a:r>
              <a:rPr lang="en-US" sz="1800" dirty="0">
                <a:latin typeface="Alexandria SemiBold" pitchFamily="2" charset="-78"/>
                <a:cs typeface="Alexandria SemiBold" pitchFamily="2" charset="-78"/>
              </a:rPr>
              <a:t>) curve. Figure 1.6 shows two versions of </a:t>
            </a:r>
            <a:r>
              <a:rPr lang="en-US" sz="1800" dirty="0" err="1">
                <a:latin typeface="Alexandria SemiBold" pitchFamily="2" charset="-78"/>
                <a:cs typeface="Alexandria SemiBold" pitchFamily="2" charset="-78"/>
              </a:rPr>
              <a:t>mulative</a:t>
            </a:r>
            <a:r>
              <a:rPr lang="en-US" sz="1800" dirty="0">
                <a:latin typeface="Alexandria SemiBold" pitchFamily="2" charset="-78"/>
                <a:cs typeface="Alexandria SemiBold" pitchFamily="2" charset="-78"/>
              </a:rPr>
              <a:t> distributions. The solid curve sloping upward to the right is the </a:t>
            </a:r>
            <a:r>
              <a:rPr lang="en-US" sz="1800" dirty="0" err="1">
                <a:latin typeface="Alexandria SemiBold" pitchFamily="2" charset="-78"/>
                <a:cs typeface="Alexandria SemiBold" pitchFamily="2" charset="-78"/>
              </a:rPr>
              <a:t>c.d.f.</a:t>
            </a:r>
            <a:r>
              <a:rPr lang="en-US" sz="1800" dirty="0">
                <a:latin typeface="Alexandria SemiBold" pitchFamily="2" charset="-78"/>
                <a:cs typeface="Alexandria SemiBold" pitchFamily="2" charset="-78"/>
              </a:rPr>
              <a:t> To translate the </a:t>
            </a:r>
            <a:r>
              <a:rPr lang="en-US" sz="1800" dirty="0" err="1">
                <a:latin typeface="Alexandria SemiBold" pitchFamily="2" charset="-78"/>
                <a:cs typeface="Alexandria SemiBold" pitchFamily="2" charset="-78"/>
              </a:rPr>
              <a:t>p.d.f.</a:t>
            </a:r>
            <a:r>
              <a:rPr lang="en-US" sz="1800" dirty="0">
                <a:latin typeface="Alexandria SemiBold" pitchFamily="2" charset="-78"/>
                <a:cs typeface="Alexandria SemiBold" pitchFamily="2" charset="-78"/>
              </a:rPr>
              <a:t> distribution in Figure 1.5, sum the area under the curve, moving from left to right. This is equivalent to progressively integrating the </a:t>
            </a:r>
            <a:r>
              <a:rPr lang="en-US" sz="1800" dirty="0" err="1">
                <a:latin typeface="Alexandria SemiBold" pitchFamily="2" charset="-78"/>
                <a:cs typeface="Alexandria SemiBold" pitchFamily="2" charset="-78"/>
              </a:rPr>
              <a:t>p.d.f.</a:t>
            </a:r>
            <a:r>
              <a:rPr lang="en-US" sz="1800" dirty="0">
                <a:latin typeface="Alexandria SemiBold" pitchFamily="2" charset="-78"/>
                <a:cs typeface="Alexandria SemiBold" pitchFamily="2" charset="-78"/>
              </a:rPr>
              <a:t> Notice that the cumulative distribution ranges from 0 to 1 on the y-axis. The dotted curve in Figure 1.6, sloping downward to the right, is the re- verse cumulative distribution.</a:t>
            </a:r>
          </a:p>
          <a:p>
            <a:pPr algn="just"/>
            <a:endParaRPr lang="en-US" sz="1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02715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Content Placeholder 3">
            <a:extLst>
              <a:ext uri="{FF2B5EF4-FFF2-40B4-BE49-F238E27FC236}">
                <a16:creationId xmlns:a16="http://schemas.microsoft.com/office/drawing/2014/main" id="{507FB126-3B96-19F4-E0CA-7855DA31A60B}"/>
              </a:ext>
            </a:extLst>
          </p:cNvPr>
          <p:cNvPicPr>
            <a:picLocks noChangeAspect="1"/>
          </p:cNvPicPr>
          <p:nvPr/>
        </p:nvPicPr>
        <p:blipFill>
          <a:blip r:embed="rId3"/>
          <a:stretch>
            <a:fillRect/>
          </a:stretch>
        </p:blipFill>
        <p:spPr>
          <a:xfrm>
            <a:off x="1559272" y="1783154"/>
            <a:ext cx="8589330" cy="3291690"/>
          </a:xfrm>
          <a:prstGeom prst="rect">
            <a:avLst/>
          </a:prstGeom>
        </p:spPr>
      </p:pic>
    </p:spTree>
    <p:extLst>
      <p:ext uri="{BB962C8B-B14F-4D97-AF65-F5344CB8AC3E}">
        <p14:creationId xmlns:p14="http://schemas.microsoft.com/office/powerpoint/2010/main" val="1320970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FFF30819-9BB6-26D6-AC9A-6175AAF583FB}"/>
              </a:ext>
            </a:extLst>
          </p:cNvPr>
          <p:cNvSpPr txBox="1">
            <a:spLocks/>
          </p:cNvSpPr>
          <p:nvPr/>
        </p:nvSpPr>
        <p:spPr>
          <a:xfrm>
            <a:off x="1484304" y="2025786"/>
            <a:ext cx="8739266" cy="15345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800" b="1" dirty="0">
                <a:solidFill>
                  <a:srgbClr val="FF0000"/>
                </a:solidFill>
              </a:rPr>
              <a:t>Discrete Events </a:t>
            </a:r>
          </a:p>
          <a:p>
            <a:pPr algn="just"/>
            <a:r>
              <a:rPr lang="en-US" sz="1800" dirty="0">
                <a:latin typeface="Alexandria SemiBold" pitchFamily="2" charset="-78"/>
                <a:cs typeface="Alexandria SemiBold" pitchFamily="2" charset="-78"/>
              </a:rPr>
              <a:t>Thus far, we have been examining continuous distributions, where there is a continuum of possible outcomes. In many situations, a risk is a binary event. Either something happens, or it does not. This is the simplest form of chance event. We have a discrete (probability) distribution when we have two to many (usually countable) possible specific outcomes. </a:t>
            </a:r>
          </a:p>
        </p:txBody>
      </p:sp>
    </p:spTree>
    <p:extLst>
      <p:ext uri="{BB962C8B-B14F-4D97-AF65-F5344CB8AC3E}">
        <p14:creationId xmlns:p14="http://schemas.microsoft.com/office/powerpoint/2010/main" val="25926975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FFF30819-9BB6-26D6-AC9A-6175AAF583FB}"/>
              </a:ext>
            </a:extLst>
          </p:cNvPr>
          <p:cNvSpPr txBox="1">
            <a:spLocks/>
          </p:cNvSpPr>
          <p:nvPr/>
        </p:nvSpPr>
        <p:spPr>
          <a:xfrm>
            <a:off x="1484304" y="1894442"/>
            <a:ext cx="8739266" cy="99866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dirty="0">
                <a:latin typeface="Alexandria SemiBold" pitchFamily="2" charset="-78"/>
                <a:cs typeface="Alexandria SemiBold" pitchFamily="2" charset="-78"/>
              </a:rPr>
              <a:t>Often we have a project contingency, an event that either happens or not. If this risk event occurs, then there is an impact on the project. Project risk management is mostly about considering discrete risk events and their impacts, and determining what actions are cost effective in mitigating such risks. We will discuss this process in Chapter 8 about project risk management.</a:t>
            </a:r>
          </a:p>
        </p:txBody>
      </p:sp>
    </p:spTree>
    <p:extLst>
      <p:ext uri="{BB962C8B-B14F-4D97-AF65-F5344CB8AC3E}">
        <p14:creationId xmlns:p14="http://schemas.microsoft.com/office/powerpoint/2010/main" val="8677091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Content Placeholder 3">
            <a:extLst>
              <a:ext uri="{FF2B5EF4-FFF2-40B4-BE49-F238E27FC236}">
                <a16:creationId xmlns:a16="http://schemas.microsoft.com/office/drawing/2014/main" id="{D3632BF1-51D8-1F68-62DA-5C97B9552341}"/>
              </a:ext>
            </a:extLst>
          </p:cNvPr>
          <p:cNvPicPr>
            <a:picLocks noChangeAspect="1"/>
          </p:cNvPicPr>
          <p:nvPr/>
        </p:nvPicPr>
        <p:blipFill>
          <a:blip r:embed="rId3"/>
          <a:stretch>
            <a:fillRect/>
          </a:stretch>
        </p:blipFill>
        <p:spPr>
          <a:xfrm>
            <a:off x="1545860" y="1488216"/>
            <a:ext cx="8616153" cy="4023602"/>
          </a:xfrm>
          <a:prstGeom prst="rect">
            <a:avLst/>
          </a:prstGeom>
        </p:spPr>
      </p:pic>
    </p:spTree>
    <p:extLst>
      <p:ext uri="{BB962C8B-B14F-4D97-AF65-F5344CB8AC3E}">
        <p14:creationId xmlns:p14="http://schemas.microsoft.com/office/powerpoint/2010/main" val="6717368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2554915"/>
            <a:ext cx="8695419" cy="174816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400" dirty="0">
                <a:solidFill>
                  <a:srgbClr val="FF0000"/>
                </a:solidFill>
                <a:latin typeface="Alexandria SemiBold" pitchFamily="2" charset="-78"/>
                <a:cs typeface="Alexandria SemiBold" pitchFamily="2" charset="-78"/>
              </a:rPr>
              <a:t>Expected Value </a:t>
            </a:r>
          </a:p>
          <a:p>
            <a:pPr algn="just"/>
            <a:r>
              <a:rPr lang="en-US" sz="1400" dirty="0">
                <a:latin typeface="Alexandria SemiBold" pitchFamily="2" charset="-78"/>
                <a:cs typeface="Alexandria SemiBold" pitchFamily="2" charset="-78"/>
              </a:rPr>
              <a:t>Suppose in estimating Material Cost, an expert judges that the outcome could range from $2.2 million to $2.7 million, with a most likely value of $2.3 million. She further believes that the </a:t>
            </a:r>
            <a:r>
              <a:rPr lang="en-US" sz="1400" dirty="0" err="1">
                <a:latin typeface="Alexandria SemiBold" pitchFamily="2" charset="-78"/>
                <a:cs typeface="Alexandria SemiBold" pitchFamily="2" charset="-78"/>
              </a:rPr>
              <a:t>p.d.f.</a:t>
            </a:r>
            <a:r>
              <a:rPr lang="en-US" sz="1400" dirty="0">
                <a:latin typeface="Alexandria SemiBold" pitchFamily="2" charset="-78"/>
                <a:cs typeface="Alexandria SemiBold" pitchFamily="2" charset="-78"/>
              </a:rPr>
              <a:t> changes linearly between these points. We then have three points: low, most likely, and high values. These three parameters are sufficient to completely and uniquely describe the triangle distribution, illustrated in Figure 1.7. </a:t>
            </a:r>
          </a:p>
        </p:txBody>
      </p:sp>
    </p:spTree>
    <p:extLst>
      <p:ext uri="{BB962C8B-B14F-4D97-AF65-F5344CB8AC3E}">
        <p14:creationId xmlns:p14="http://schemas.microsoft.com/office/powerpoint/2010/main" val="3252063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2005810"/>
            <a:ext cx="8695419" cy="908719"/>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800" dirty="0">
                <a:latin typeface="Alexandria SemiBold" pitchFamily="2" charset="-78"/>
                <a:cs typeface="Alexandria SemiBold" pitchFamily="2" charset="-78"/>
              </a:rPr>
              <a:t>This probability distribution, or its cumulative equivalent, completely expresses her material cost assessment. The judged distribution comes from subjective judgment, comparable historical data, modeling, or some combination. Regardless of how it comes about, a probability distribution fully discloses someone's judgment about the value of a project model input variable.</a:t>
            </a:r>
          </a:p>
          <a:p>
            <a:pPr algn="just"/>
            <a:endParaRPr lang="en-US" sz="1800" dirty="0">
              <a:solidFill>
                <a:srgbClr val="FF0000"/>
              </a:solidFill>
            </a:endParaRPr>
          </a:p>
        </p:txBody>
      </p:sp>
    </p:spTree>
    <p:extLst>
      <p:ext uri="{BB962C8B-B14F-4D97-AF65-F5344CB8AC3E}">
        <p14:creationId xmlns:p14="http://schemas.microsoft.com/office/powerpoint/2010/main" val="28405758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1894441"/>
            <a:ext cx="8695419" cy="242718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dirty="0">
                <a:solidFill>
                  <a:srgbClr val="FF0000"/>
                </a:solidFill>
                <a:latin typeface="Alexandria SemiBold" pitchFamily="2" charset="-78"/>
                <a:cs typeface="Alexandria SemiBold" pitchFamily="2" charset="-78"/>
              </a:rPr>
              <a:t>Converts to a Single Value </a:t>
            </a:r>
          </a:p>
          <a:p>
            <a:pPr marL="0" indent="0" algn="just">
              <a:buNone/>
            </a:pPr>
            <a:r>
              <a:rPr lang="en-US" sz="1800" dirty="0">
                <a:latin typeface="Alexandria SemiBold" pitchFamily="2" charset="-78"/>
                <a:cs typeface="Alexandria SemiBold" pitchFamily="2" charset="-78"/>
              </a:rPr>
              <a:t>How should you respond if  your boss or the client insists on a single-value estimate instead of a distribution? The best single-point estimate is the expected value (EV), because EV is the objective (unbiased) value to represent a probability distribution. Of course, the model and judgments that go into it must be unbiased. For Material Cost, the case shown in Figure 1.7, $2.4 million would be the single-point estimate. </a:t>
            </a:r>
          </a:p>
          <a:p>
            <a:pPr marL="0" indent="0" algn="just">
              <a:buNone/>
            </a:pPr>
            <a:r>
              <a:rPr lang="en-US" sz="1800" dirty="0">
                <a:latin typeface="Alexandria SemiBold" pitchFamily="2" charset="-78"/>
                <a:cs typeface="Alexandria SemiBold" pitchFamily="2" charset="-78"/>
              </a:rPr>
              <a:t>One would be confident that: </a:t>
            </a:r>
          </a:p>
          <a:p>
            <a:pPr algn="just"/>
            <a:endParaRPr lang="en-US" sz="1800" dirty="0">
              <a:solidFill>
                <a:srgbClr val="FF0000"/>
              </a:solidFill>
            </a:endParaRPr>
          </a:p>
        </p:txBody>
      </p:sp>
    </p:spTree>
    <p:extLst>
      <p:ext uri="{BB962C8B-B14F-4D97-AF65-F5344CB8AC3E}">
        <p14:creationId xmlns:p14="http://schemas.microsoft.com/office/powerpoint/2010/main" val="13285699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1816458"/>
            <a:ext cx="8695419" cy="153455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dirty="0">
                <a:latin typeface="Alexandria SemiBold" pitchFamily="2" charset="-78"/>
                <a:cs typeface="Alexandria SemiBold" pitchFamily="2" charset="-78"/>
              </a:rPr>
              <a:t>- Performing many similar projects (independent and no learning) would result in an average material cost of approximately $2.4 million. </a:t>
            </a:r>
          </a:p>
          <a:p>
            <a:pPr algn="just">
              <a:buFontTx/>
              <a:buChar char="-"/>
            </a:pPr>
            <a:r>
              <a:rPr lang="en-US" sz="1800" dirty="0">
                <a:latin typeface="Alexandria SemiBold" pitchFamily="2" charset="-78"/>
                <a:cs typeface="Alexandria SemiBold" pitchFamily="2" charset="-78"/>
              </a:rPr>
              <a:t>Over the long run, the average estimate error will approach zero.</a:t>
            </a:r>
          </a:p>
          <a:p>
            <a:pPr marL="0" indent="0" algn="just">
              <a:buNone/>
            </a:pPr>
            <a:r>
              <a:rPr lang="en-US" sz="1800" dirty="0">
                <a:latin typeface="Alexandria SemiBold" pitchFamily="2" charset="-78"/>
                <a:cs typeface="Alexandria SemiBold" pitchFamily="2" charset="-78"/>
              </a:rPr>
              <a:t>Thus, EV is the only unbiased single-point forecast. </a:t>
            </a:r>
          </a:p>
          <a:p>
            <a:pPr marL="0" indent="0" algn="just">
              <a:buNone/>
            </a:pPr>
            <a:r>
              <a:rPr lang="en-US" sz="1800" dirty="0">
                <a:latin typeface="Alexandria SemiBold" pitchFamily="2" charset="-78"/>
                <a:cs typeface="Alexandria SemiBold" pitchFamily="2" charset="-78"/>
              </a:rPr>
              <a:t>Note that forecasts that use the most likely (peak) or median (50 percent confidence) values would systematically understate Material Cost.</a:t>
            </a:r>
          </a:p>
          <a:p>
            <a:pPr algn="just"/>
            <a:endParaRPr lang="en-US" sz="1800" dirty="0">
              <a:solidFill>
                <a:srgbClr val="FF0000"/>
              </a:solidFill>
            </a:endParaRPr>
          </a:p>
        </p:txBody>
      </p:sp>
    </p:spTree>
    <p:extLst>
      <p:ext uri="{BB962C8B-B14F-4D97-AF65-F5344CB8AC3E}">
        <p14:creationId xmlns:p14="http://schemas.microsoft.com/office/powerpoint/2010/main" val="40507692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1894441"/>
            <a:ext cx="8695419" cy="15345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b="1" dirty="0">
                <a:solidFill>
                  <a:srgbClr val="FF0000"/>
                </a:solidFill>
                <a:latin typeface="Alexandria SemiBold" pitchFamily="2" charset="-78"/>
                <a:cs typeface="Alexandria SemiBold" pitchFamily="2" charset="-78"/>
              </a:rPr>
              <a:t>Objective Project Estimates </a:t>
            </a:r>
          </a:p>
          <a:p>
            <a:pPr marL="0" indent="0" algn="just">
              <a:buNone/>
            </a:pPr>
            <a:r>
              <a:rPr lang="en-US" sz="1800" dirty="0">
                <a:latin typeface="Alexandria SemiBold" pitchFamily="2" charset="-78"/>
                <a:cs typeface="Alexandria SemiBold" pitchFamily="2" charset="-78"/>
              </a:rPr>
              <a:t>One key to improving project estimates is performance feedback. It is important to compare forecasts to what actually occurs. Project data that verify an objective estimating process will have these characteristics: </a:t>
            </a:r>
          </a:p>
          <a:p>
            <a:pPr marL="0" indent="0" algn="just">
              <a:buNone/>
            </a:pPr>
            <a:r>
              <a:rPr lang="en-US" sz="1800" dirty="0">
                <a:latin typeface="Alexandria SemiBold" pitchFamily="2" charset="-78"/>
                <a:cs typeface="Alexandria SemiBold" pitchFamily="2" charset="-78"/>
              </a:rPr>
              <a:t>The average estimate error approaches zero over many projects</a:t>
            </a:r>
            <a:r>
              <a:rPr lang="en-US" sz="1800" dirty="0">
                <a:latin typeface="Times New Roman" panose="02020603050405020304" pitchFamily="18" charset="0"/>
                <a:cs typeface="Times New Roman" panose="02020603050405020304" pitchFamily="18" charset="0"/>
              </a:rPr>
              <a:t>. </a:t>
            </a:r>
          </a:p>
          <a:p>
            <a:pPr algn="just"/>
            <a:endParaRPr lang="en-US" sz="1800" dirty="0">
              <a:solidFill>
                <a:srgbClr val="FF0000"/>
              </a:solidFill>
            </a:endParaRPr>
          </a:p>
        </p:txBody>
      </p:sp>
    </p:spTree>
    <p:extLst>
      <p:ext uri="{BB962C8B-B14F-4D97-AF65-F5344CB8AC3E}">
        <p14:creationId xmlns:p14="http://schemas.microsoft.com/office/powerpoint/2010/main" val="17975801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1894442"/>
            <a:ext cx="8695419" cy="15345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dirty="0">
                <a:latin typeface="Alexandria SemiBold" pitchFamily="2" charset="-78"/>
                <a:cs typeface="Alexandria SemiBold" pitchFamily="2" charset="-78"/>
              </a:rPr>
              <a:t>- This relationship (bullet above) holds for any classification subset of the data (e.g., stratified by project size or type). Even if  sufficient data are not available, we intend these features to be  in an objective evaluation process. Let's see how this works with synthetic  project data.</a:t>
            </a:r>
          </a:p>
          <a:p>
            <a:pPr marL="0" indent="0" algn="just">
              <a:buNone/>
            </a:pPr>
            <a:r>
              <a:rPr lang="en-US" sz="1800" dirty="0">
                <a:latin typeface="Alexandria SemiBold" pitchFamily="2" charset="-78"/>
                <a:cs typeface="Alexandria SemiBold" pitchFamily="2" charset="-78"/>
              </a:rPr>
              <a:t>- There is about a 60 percent confidence that the actual result will be within the range of 0.75 to 1.20 times the estimate.</a:t>
            </a:r>
          </a:p>
          <a:p>
            <a:pPr marL="0" indent="0" algn="just">
              <a:buNone/>
            </a:pPr>
            <a:r>
              <a:rPr lang="en-US" sz="1800" dirty="0">
                <a:latin typeface="Times New Roman" panose="02020603050405020304" pitchFamily="18" charset="0"/>
                <a:cs typeface="Times New Roman" panose="02020603050405020304" pitchFamily="18" charset="0"/>
              </a:rPr>
              <a:t>. </a:t>
            </a:r>
          </a:p>
          <a:p>
            <a:pPr algn="just"/>
            <a:endParaRPr lang="en-US" sz="1800" dirty="0">
              <a:solidFill>
                <a:srgbClr val="FF0000"/>
              </a:solidFill>
            </a:endParaRPr>
          </a:p>
        </p:txBody>
      </p:sp>
    </p:spTree>
    <p:extLst>
      <p:ext uri="{BB962C8B-B14F-4D97-AF65-F5344CB8AC3E}">
        <p14:creationId xmlns:p14="http://schemas.microsoft.com/office/powerpoint/2010/main" val="42315781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1894442"/>
            <a:ext cx="8695419" cy="279747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US" sz="1800" b="1" dirty="0">
                <a:latin typeface="Alexandria SemiBold" pitchFamily="2" charset="-78"/>
                <a:cs typeface="Alexandria SemiBold" pitchFamily="2" charset="-78"/>
              </a:rPr>
              <a:t>Recourse:</a:t>
            </a:r>
          </a:p>
          <a:p>
            <a:pPr marL="0" indent="0">
              <a:buNone/>
            </a:pPr>
            <a:r>
              <a:rPr lang="en-US" sz="1800" dirty="0">
                <a:latin typeface="Alexandria SemiBold" pitchFamily="2" charset="-78"/>
                <a:cs typeface="Alexandria SemiBold" pitchFamily="2" charset="-78"/>
              </a:rPr>
              <a:t>RISK and DECISION ANALYSIS in Projects</a:t>
            </a:r>
          </a:p>
          <a:p>
            <a:pPr marL="0" indent="0">
              <a:buNone/>
            </a:pPr>
            <a:r>
              <a:rPr lang="en-US" sz="1800" dirty="0">
                <a:latin typeface="Alexandria SemiBold" pitchFamily="2" charset="-78"/>
                <a:cs typeface="Alexandria SemiBold" pitchFamily="2" charset="-78"/>
              </a:rPr>
              <a:t>Second Edition</a:t>
            </a:r>
          </a:p>
          <a:p>
            <a:pPr marL="0" indent="0">
              <a:buNone/>
            </a:pPr>
            <a:r>
              <a:rPr lang="en-US" sz="1800" dirty="0">
                <a:latin typeface="Alexandria SemiBold" pitchFamily="2" charset="-78"/>
                <a:cs typeface="Alexandria SemiBold" pitchFamily="2" charset="-78"/>
              </a:rPr>
              <a:t>By: John Schuyler</a:t>
            </a:r>
          </a:p>
          <a:p>
            <a:pPr marL="0" indent="0">
              <a:buNone/>
            </a:pPr>
            <a:endParaRPr lang="en-US" sz="1800" dirty="0">
              <a:latin typeface="Alexandria SemiBold" pitchFamily="2" charset="-78"/>
              <a:cs typeface="Alexandria SemiBold" pitchFamily="2" charset="-78"/>
            </a:endParaRPr>
          </a:p>
          <a:p>
            <a:pPr marL="0" indent="0">
              <a:buNone/>
            </a:pPr>
            <a:r>
              <a:rPr lang="en-US" sz="1800" dirty="0">
                <a:latin typeface="Alexandria SemiBold" pitchFamily="2" charset="-78"/>
                <a:cs typeface="Alexandria SemiBold" pitchFamily="2" charset="-78"/>
              </a:rPr>
              <a:t>Chapter 1 </a:t>
            </a:r>
          </a:p>
          <a:p>
            <a:pPr marL="0" indent="0" algn="just">
              <a:buNone/>
            </a:pPr>
            <a:r>
              <a:rPr lang="en-US" sz="1800" dirty="0">
                <a:latin typeface="Times New Roman" panose="02020603050405020304" pitchFamily="18" charset="0"/>
                <a:cs typeface="Times New Roman" panose="02020603050405020304" pitchFamily="18" charset="0"/>
              </a:rPr>
              <a:t>. </a:t>
            </a:r>
          </a:p>
          <a:p>
            <a:pPr algn="just"/>
            <a:endParaRPr lang="en-US" sz="1800" dirty="0">
              <a:solidFill>
                <a:srgbClr val="FF0000"/>
              </a:solidFill>
            </a:endParaRPr>
          </a:p>
        </p:txBody>
      </p:sp>
    </p:spTree>
    <p:extLst>
      <p:ext uri="{BB962C8B-B14F-4D97-AF65-F5344CB8AC3E}">
        <p14:creationId xmlns:p14="http://schemas.microsoft.com/office/powerpoint/2010/main" val="23974419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C8EC44F-5535-4DDA-ADF2-B9961FA2A354}"/>
</file>

<file path=customXml/itemProps2.xml><?xml version="1.0" encoding="utf-8"?>
<ds:datastoreItem xmlns:ds="http://schemas.openxmlformats.org/officeDocument/2006/customXml" ds:itemID="{D6F2990D-AB41-4F98-A755-F475E77AD878}"/>
</file>

<file path=customXml/itemProps3.xml><?xml version="1.0" encoding="utf-8"?>
<ds:datastoreItem xmlns:ds="http://schemas.openxmlformats.org/officeDocument/2006/customXml" ds:itemID="{F6D4F3C7-C281-4BF7-B65D-CD28E0B781D7}"/>
</file>

<file path=docProps/app.xml><?xml version="1.0" encoding="utf-8"?>
<Properties xmlns="http://schemas.openxmlformats.org/officeDocument/2006/extended-properties" xmlns:vt="http://schemas.openxmlformats.org/officeDocument/2006/docPropsVTypes">
  <TotalTime>191</TotalTime>
  <Words>2476</Words>
  <Application>Microsoft Office PowerPoint</Application>
  <PresentationFormat>Widescreen</PresentationFormat>
  <Paragraphs>115</Paragraphs>
  <Slides>38</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Alexandria ExtraBold</vt:lpstr>
      <vt:lpstr>Alexandria SemiBold</vt: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Sami Alzahrani</cp:lastModifiedBy>
  <cp:revision>54</cp:revision>
  <dcterms:created xsi:type="dcterms:W3CDTF">2023-04-29T09:08:00Z</dcterms:created>
  <dcterms:modified xsi:type="dcterms:W3CDTF">2024-02-02T15:27:17Z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