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FE1AB-2657-FC41-5854-D71E9F5DD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675B3D-6186-14AA-F0C1-C55AD2899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BF710-99FD-4363-BE81-42D4067858CC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4E1257-FF64-F3A0-87E8-9D7AAE103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715DBD-0F12-EFDE-F36E-8923395A7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6B18C-6B5E-43EE-8186-1733127C0E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58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289B88-4872-A4C9-9B38-D6FE7C761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9704F1-D812-414F-DC1B-6D6C0B242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5F2C3-55A7-0FB2-4606-95EE026B3B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7BF710-99FD-4363-BE81-42D4067858CC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883886-6D96-8400-DA89-D2FA3CD33B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229DA-5010-90DE-DD8C-A56FCCF0E1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6B18C-6B5E-43EE-8186-1733127C0E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16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CA785F-049B-46D5-7CFB-8D195A665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63C62C-7B50-35C0-8A49-99EA9973F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200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71DF6E-E673-B7D0-8CB7-12DC931E1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77BD1-143C-4950-288A-8F7C7701C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9D0AD-2E18-B8A0-FDFB-1D3A257BB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911A1F-A8B6-8B35-BF5B-E089EC9BA6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75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1E0EBB-ACF1-AC3F-3D31-E7AC2D5BC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BB8CF-FBFB-6EBC-2DB3-0AD7D3423E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6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81973-9B76-7EEA-16D7-D2FFD0BF5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E4C7F-745C-8513-E539-A1A8A1501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0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61C149-5B94-7485-53A3-E0AE9B73A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E9F691-3515-6A23-B5E4-321FEA10C0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3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7FE30C-6C76-F062-D3DC-F6F09943C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C59393-AD70-96D7-4378-72AB401744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3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44BDA-CA5D-92A2-AC80-E37AE3A2F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BF4C4C-89AE-3B07-EF6B-68E7E8D599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9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8CC10A-16D2-AC87-7A92-16D5E5815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E91462-1689-13DD-D0C2-53FB6DAABB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4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59A91-7FB0-6E20-4C27-0FAFE965E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F306BF-A7E4-0DD0-B303-7BDF3F8FE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22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5CDC64-3DE2-0450-C0A8-9376DD309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FC60F-878B-8290-E6B3-BF357790F4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27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83B248-226F-603C-CD2A-F83AFCC8A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B330C1-4DDF-3979-E4BA-AEB80D2A4A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73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351ED3-FD0E-5710-9221-7C53C8B6D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55D21D-5511-8C4A-B23E-03927B9E9F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1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DE323D-1772-FA94-7188-E71BE900B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73781-7708-0DA0-6590-834AC4B3A3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85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94425B-A375-F422-8F29-A99C80413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19644-8F2F-1CA6-7256-50B09BB853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59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47A7BE-A353-73B9-7764-167F7B6AB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2BF2E-2BF1-6D66-5CA4-C3EA3CE6B8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61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8FBAC1-1DD9-815E-A2A3-FA435981F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30C1F0-C36F-7D2F-8BF4-DD4559C5E3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33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E4CF2-55AC-C3CC-BB55-DC85E6DFB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485B5-B66C-23B4-DA9E-49355EF453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59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BEB14C-7148-1B7C-1450-8D020CEF5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944C2-60E3-9CB3-0659-50228A2B2E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0DC04-04D6-0527-183E-510BA032D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9E0077-744B-4FA7-2160-443EFA3275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39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25B682-167F-D275-9A52-21FBBF3DC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1B430D-E17B-79C3-C98E-446A53F2F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4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FA4D9F-3BF1-800D-B927-E68588AC5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EFB3A-006F-897A-C2A3-EF0EB0373C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1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05CCA2-42CB-B600-F0AA-8A2CAAE46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8ECFAD-CCAE-CCE5-A6C0-A24C405D6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4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18173B-C656-5AC2-1777-E5B88AF50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DB309-BF6A-101E-4DFD-DDD920F3F9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3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2A053-DFAD-5E65-FFE1-C78E011F0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31607C-23E4-CC30-B15A-0E1F6B262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18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AD54C6-DD6C-0D4B-DCCB-EBD9B5122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3AC50C-1EB8-4FF7-730E-DD28843F02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45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4D93EC-CD74-9F31-DCEB-24D7DA1E8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1BA08E-F74C-EC44-C974-A510DDCCA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10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D6F259-8DD5-9EDD-FBF5-C659CFC0B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B5D62-2493-57F7-5C62-CDEFFB8AE4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08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760545-60A8-F1A1-376D-1BF6C22F7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A79CC-78D0-BD58-36FC-67E79AE3F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5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2527B5-350F-CDA9-A5FD-8F7982671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A52C9D-D256-069E-4F01-6B57774A8F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6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D6B7F-32A7-07D4-6E95-D43034CF9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9B167C-54A1-792B-87B3-55DD4E9657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14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A8AB6-F285-014C-63FE-292D51804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0AE6D-5889-FF56-066D-BDEDBA06D0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36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D58BD3-F7E0-C2CA-DDD1-7A8195C61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7192CF-A917-9132-B1EB-F09035D5B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07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4D3A1E-0A55-6F65-230C-19C9A24FE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445246-F13D-BC2A-9CA0-A7F3388DA8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35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5F1D5D-11BC-F364-A0C2-44BD77ACD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CE6030-01C5-0787-36F2-4C6989149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53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A497A-6CE1-3FD4-6D93-05F4E97EA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833D22-D8BD-C2C4-8E08-A595998589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6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61E3D-720C-AA8C-D375-572711374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CDC6E-155A-7068-9883-91F9AEE03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4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4ACBC-9C03-D3B7-94D6-9D66D0243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0E7C42-8192-0B03-23F4-F18CE3B9C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14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0C4415-2E36-EABB-B9BD-FD5BB851C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F34BEC-B0BE-5604-217E-BBF31BE52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8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09449C-F207-B370-4AB3-07B5E1273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B42E18-E030-0358-82A0-316C3C163D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9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21EBB9-4569-4B32-8D68-D2A2520F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775923-C60B-83D8-7400-9074B5A9A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6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0ED3C-8341-D03C-0C7B-9EE19B154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F0626F-0373-0FFC-F099-0C55B31E60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59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0DF4E5-514B-45D9-865A-EDE80D9255F9}"/>
</file>

<file path=customXml/itemProps2.xml><?xml version="1.0" encoding="utf-8"?>
<ds:datastoreItem xmlns:ds="http://schemas.openxmlformats.org/officeDocument/2006/customXml" ds:itemID="{9DBC8E75-1847-408B-9ED8-40FD94431DE1}"/>
</file>

<file path=customXml/itemProps3.xml><?xml version="1.0" encoding="utf-8"?>
<ds:datastoreItem xmlns:ds="http://schemas.openxmlformats.org/officeDocument/2006/customXml" ds:itemID="{A0679707-084D-4BFA-BC7F-FE96903341D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2025-05-19T19:43:18Z</dcterms:created>
  <dcterms:modified xsi:type="dcterms:W3CDTF">2025-05-19T19:43:18Z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