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3C2A98E-0A84-A3DC-D214-63EBF8576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36798C83-701B-3269-F331-9E178F434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23532-02A6-4848-AF48-433F75294E71}" type="datetimeFigureOut">
              <a:rPr lang="en-US" smtClean="0"/>
              <a:t>8/4/2025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9D745572-1C02-E97F-5A2E-28F8F53B7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0BB9C8C0-BABA-AEA8-5191-1DC28AE43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68F0-966D-4C61-836E-0294882A1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080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5082FE60-5E60-D2A8-8242-D1484BEBB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33E4083-4465-F660-9255-8DCD2BD12C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24CCEC8-CEA6-C2AF-44E8-BC886B4724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223532-02A6-4848-AF48-433F75294E71}" type="datetimeFigureOut">
              <a:rPr lang="en-US" smtClean="0"/>
              <a:t>8/4/2025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4F8C136-1E16-0C61-8ECE-8C0FA36B94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B3D26A0-7F42-18E6-5F6E-F3BDE7C637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2168F0-966D-4C61-836E-0294882A1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0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E9D79D1-AF54-72A0-1972-8EEC2A738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6488727-7919-423A-2E68-E5A6B3E1A8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800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E35092F-FBF3-1A88-C596-06C556108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E0C503-7EB7-B07D-197D-FE4E0F1706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245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E8EC355-2CF1-72CD-2C42-12B7D127A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4AEB87E-DC8E-3AE2-951A-849AC3D2D3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59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9895EF4-ECDB-0114-CED4-9763901E7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B910F7-4F5E-D066-08DA-5AB06D605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213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A01E72-E42C-04C5-8C96-7BF2F2070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A17CCA9-E0F3-101C-79B6-E7B82159DD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426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842C049-F191-B984-E6B4-A499D497F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8FF0BBF-07C0-2C78-0D77-A7079183C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308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FCC6B4E-B86A-CA6D-7441-54432F04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1F92A04-CAB8-7394-F346-660105CE13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67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E174D06-2936-C81A-178E-501CE3875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EA06856-0BC0-18FA-EDDD-D4AE70415B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31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BBCBEF-A65B-16F2-9349-C497875E2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4CF616-BBC1-5546-AC0F-06621CA8F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01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F3094A1-C4E4-F333-E002-E0239A474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6020CD-60DA-F212-959A-1F3F8449A5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43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FF220D6-CA96-9CB5-4BF0-4D4581F3E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D76FFFF-1FD0-CAE1-93D6-2074395676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918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B8F135-B80C-BC45-9276-8E7E1B22C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6D7F029-E4F6-C90A-4BF2-663003275C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690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45C6569-8983-26D7-C3EA-89E403B81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A0A2AC-2D15-809C-383E-B03B582CA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45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007BCF1-2C5C-6889-BD6E-A554709DA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2DE85B2-E4C8-4300-7197-477297F06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45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BC39307-90A9-61D2-E5A1-41C2E4BC0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9C75590-CB72-D963-D6BA-D6EB5CBC8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46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A00F29A-8754-3446-DE97-C903762B1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6FA6E3-666E-7FED-1273-1A6440CB67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291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B29322F-5D9F-3F82-4DB0-17BDE5C93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85B676B-9761-2CE0-7B2D-A838F9EA1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68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2472889-C9B1-437B-1DD1-2FD569214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C8087B5-630D-E298-E87B-C6B088B2BB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1274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F5CF601-33DA-92C2-1582-079407172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7AFB077-F957-138D-739B-D5A5AA76A1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113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C7B8929-636F-7249-2782-E4F55491F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95879F9-0219-A038-0D3E-2B12639544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572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CAF41D5-FE66-0FF8-916E-156EFC923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C1071C5-528E-7F47-CB5C-394E73295C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970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2265B3E-8D2B-03AE-455D-09933C162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84C1577-6F74-C9F3-8B75-A5A78B3394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2759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86A263-147B-0A3F-BD23-D8A21630B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3BEED2-F1CC-6E75-F656-1B9515CE65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6487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9FF1709-4253-EC09-6D86-283BD5E78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A68CB9-30CE-7A33-44EB-7ACF2D5A0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175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AE756C8-8275-7426-A537-BD10C3905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BC5310E-C7BC-166F-17AC-A1188E391F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877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483BFFB-6E7E-C089-5D7E-DA6E527B0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9FD4DE-E5E2-16E8-28DB-BC897D331F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837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32CAB4F-CEDA-CF8D-6322-7AA0668DF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4A627D4-7F44-D0CD-7737-B84AF334FC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004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0A3CAA7-5A72-1156-1F83-169EE7AFA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6FF7E44-5F20-7615-112C-798A3FC90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348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DC09DBC-0889-E3CF-2BFE-C9DA7C90F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D98E7F6-14EF-B9A8-A8A1-23C9111958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39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5589195-C23A-2905-1CB8-94F72B72A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Counter</a:t>
            </a:r>
            <a:endParaRPr lang="en-US" dirty="0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9AF7DB8-6178-51D2-08EC-028D424533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6498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DE4A21D-B1C4-2012-1459-851559B8D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6567B14-FD74-38D2-CB82-97FD10223C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8227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A046425-20A8-EA18-8DDD-720DC89EE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A6C810-9E18-5F3B-0825-40FC9A1494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1969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4E57A00-CB79-369A-1578-94121F719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B59E11-0D06-DC08-1214-0EF1A3C51E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311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1708584-43F0-7AF5-BF12-E4724B47E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EF8500-2C9F-87FE-F4EF-3BA7ACA07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824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1D9E0A7-6A72-7B6C-C3BE-8F2A76966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617D14E-F628-D8DD-8221-112E1D06C6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813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881C331-4295-8E45-6682-EBD31675B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21DC937-DDF2-06AA-09F9-CD434D1F4A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3602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CEC64A0-F60B-B1A9-79F8-13474F3BC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5B89C4-D575-D17E-C3C0-7EED8E99EE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6643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1AD66F-E5F0-A5F2-1B84-8C115C794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56E0CB-7BCC-D8ED-315F-E843EA77C7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1965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45792B1-0D41-74A7-5BBB-6A9467224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3896DC9-3B60-8980-F568-DC505695F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342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36A740F-9F05-2234-08FC-A6AE9F863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8DB87E-1A09-FDDA-47D1-E66FD58C28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22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E56EE92-FDAE-3318-1A12-A2F05FB82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7CAD31E-E21E-0752-9AF1-ABC3C523E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7296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67757C4-769C-8E42-5DD5-78FFEFB8B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6C89A2D-7D15-2195-A111-227B54131D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82049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71ED61B-D9C6-48E0-8D89-8CEFD3FE9F46}"/>
</file>

<file path=customXml/itemProps2.xml><?xml version="1.0" encoding="utf-8"?>
<ds:datastoreItem xmlns:ds="http://schemas.openxmlformats.org/officeDocument/2006/customXml" ds:itemID="{46E75255-92C6-4249-9D52-B8021B5B50CC}"/>
</file>

<file path=customXml/itemProps3.xml><?xml version="1.0" encoding="utf-8"?>
<ds:datastoreItem xmlns:ds="http://schemas.openxmlformats.org/officeDocument/2006/customXml" ds:itemID="{569C1FDD-FF32-447B-B409-4367DA6F677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شاشة عريضة</PresentationFormat>
  <Paragraphs>1</Paragraphs>
  <Slides>42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Counter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2025-08-04T09:15:55Z</dcterms:created>
  <dcterms:modified xsi:type="dcterms:W3CDTF">2025-08-04T09:15:55Z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