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E4A1-809F-4A58-9C68-09CEBDFF40A4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52E9D-9C1B-43D7-BF1B-9DC4B36BA8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1921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1E4A1-809F-4A58-9C68-09CEBDFF40A4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52E9D-9C1B-43D7-BF1B-9DC4B36BA8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87709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470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874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67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b="1" smtClean="0">
                <a:solidFill>
                  <a:srgbClr val="C00000"/>
                </a:solidFill>
              </a:rPr>
              <a:t>Theoretical analysis of time efficiency</a:t>
            </a:r>
            <a:endParaRPr lang="en-US" altLang="en-US" sz="4400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390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How to compute number of operations: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352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b="1" smtClean="0">
                <a:solidFill>
                  <a:srgbClr val="0070C0"/>
                </a:solidFill>
              </a:rPr>
              <a:t>Input size and basic operation examples</a:t>
            </a:r>
            <a:endParaRPr lang="en-US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547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0070C0"/>
                </a:solidFill>
              </a:rPr>
              <a:t>How to compute number of operations:</a:t>
            </a:r>
            <a:endParaRPr 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63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0070C0"/>
                </a:solidFill>
              </a:rPr>
              <a:t>How to compute number of operations:</a:t>
            </a:r>
            <a:endParaRPr 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0070C0"/>
                </a:solidFill>
              </a:rPr>
              <a:t>Every−case Time Complexity </a:t>
            </a:r>
            <a:endParaRPr lang="en-US" sz="4400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61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Examples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630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Chapter 2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90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100" smtClean="0">
                <a:uFill>
                  <a:solidFill>
                    <a:srgbClr val="7E7E7E"/>
                  </a:solidFill>
                </a:uFill>
              </a:rPr>
              <a:t>Recurrences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775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Algorithms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827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0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algorithms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82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800" spc="-70" smtClean="0"/>
              <a:t>Recursive</a:t>
            </a:r>
            <a:r>
              <a:rPr lang="en-US" sz="4800" spc="-155" smtClean="0"/>
              <a:t> </a:t>
            </a:r>
            <a:r>
              <a:rPr lang="en-US" sz="4800" spc="-50" smtClean="0"/>
              <a:t>algorithms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41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algorithms:</a:t>
            </a:r>
            <a:endParaRPr lang="en-US" sz="48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41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Algorithms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243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94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factor</a:t>
            </a:r>
            <a:r>
              <a:rPr lang="en-US" sz="4800" u="sng" spc="-6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ia</a:t>
            </a:r>
            <a:r>
              <a:rPr lang="en-US" sz="4800" u="sng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l</a:t>
            </a:r>
            <a:r>
              <a:rPr lang="en-US" sz="4800" u="sng" spc="-193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M</a:t>
            </a:r>
            <a:r>
              <a:rPr lang="en-US" sz="4800" u="sng" spc="-7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e</a:t>
            </a:r>
            <a:r>
              <a:rPr lang="en-US" sz="4800" u="sng" spc="-5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t</a:t>
            </a: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ho</a:t>
            </a:r>
            <a:r>
              <a:rPr lang="en-US" sz="4800" u="sng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d:</a:t>
            </a:r>
            <a:endParaRPr lang="en-US" sz="4800" dirty="0">
              <a:solidFill>
                <a:srgbClr val="FF0000"/>
              </a:solidFill>
              <a:latin typeface="Courier New"/>
              <a:cs typeface="Courier New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26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587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765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094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557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9577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106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44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49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2271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0014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8754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8590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6911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067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377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3192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327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4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Fibonacci</a:t>
            </a:r>
            <a:r>
              <a:rPr lang="en-US" sz="4800" u="sng" spc="-12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Numbers:</a:t>
            </a:r>
            <a:endParaRPr lang="en-US" sz="48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9417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50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fibona</a:t>
            </a:r>
            <a:r>
              <a:rPr lang="en-US" sz="4800" u="sng" spc="-60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cc</a:t>
            </a:r>
            <a:r>
              <a:rPr lang="en-US" sz="4800" u="sng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</a:t>
            </a:r>
            <a:r>
              <a:rPr lang="en-US" sz="4800" u="sng" spc="-1935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M</a:t>
            </a: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e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t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ho</a:t>
            </a:r>
            <a:r>
              <a:rPr lang="en-US" sz="4800" u="sng" smtClean="0">
                <a:uFill>
                  <a:solidFill>
                    <a:srgbClr val="7E7E7E"/>
                  </a:solidFill>
                </a:uFill>
              </a:rPr>
              <a:t>d:</a:t>
            </a:r>
            <a:endParaRPr lang="en-US" sz="4800" dirty="0">
              <a:latin typeface="Courier New"/>
              <a:cs typeface="Courier New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5847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lang="en-US" sz="4800" spc="-60" smtClean="0"/>
              <a:t>Execution </a:t>
            </a:r>
            <a:r>
              <a:rPr lang="en-US" sz="4800" spc="-125" smtClean="0"/>
              <a:t>Trace </a:t>
            </a:r>
            <a:r>
              <a:rPr lang="en-US" sz="4800" spc="-120" smtClean="0"/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0" smtClean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lang="en-US" sz="4800" u="sng" spc="-5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4683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lang="en-US" sz="4800" spc="-60" smtClean="0"/>
              <a:t>Execution </a:t>
            </a:r>
            <a:r>
              <a:rPr lang="en-US" sz="4800" spc="-125" smtClean="0"/>
              <a:t>Trace </a:t>
            </a:r>
            <a:r>
              <a:rPr lang="en-US" sz="4800" spc="-120" smtClean="0"/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0" smtClean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lang="en-US" sz="4800" u="sng" spc="-5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495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60" smtClean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125" smtClean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5" smtClean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lang="en-US" sz="4800" u="sng" spc="-55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842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60" smtClean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125" smtClean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5" smtClean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lang="en-US" sz="4800" u="sng" spc="-55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9543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60" smtClean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125" smtClean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5" smtClean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lang="en-US" sz="4800" u="sng" spc="-55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653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96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Widescreen</PresentationFormat>
  <Paragraphs>22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Theoretical analysis of time efficiency</vt:lpstr>
      <vt:lpstr>How to compute number of operations:</vt:lpstr>
      <vt:lpstr>Input size and basic operation examples</vt:lpstr>
      <vt:lpstr>How to compute number of operations:</vt:lpstr>
      <vt:lpstr>How to compute number of operations:</vt:lpstr>
      <vt:lpstr>Every−case Time Complexity </vt:lpstr>
      <vt:lpstr>Examples</vt:lpstr>
      <vt:lpstr>Chapter 2 </vt:lpstr>
      <vt:lpstr>Recurrences </vt:lpstr>
      <vt:lpstr>Recursive Algorithms </vt:lpstr>
      <vt:lpstr>Recursive algorithms </vt:lpstr>
      <vt:lpstr>Recursive algorithms</vt:lpstr>
      <vt:lpstr>Recursive algorithms:</vt:lpstr>
      <vt:lpstr>Recursive Algorithms </vt:lpstr>
      <vt:lpstr>PowerPoint Presentation</vt:lpstr>
      <vt:lpstr>factorial Method: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Fibonacci Numbers:</vt:lpstr>
      <vt:lpstr>fibonacci Method:</vt:lpstr>
      <vt:lpstr>Execution Trace  (decomposition)</vt:lpstr>
      <vt:lpstr>Execution Trace  (decomposition)</vt:lpstr>
      <vt:lpstr>Execution Trace (composition)</vt:lpstr>
      <vt:lpstr>Execution Trace (composition)</vt:lpstr>
      <vt:lpstr>Execution Trace (composition)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2026-02-01T22:27:39Z</dcterms:created>
  <dcterms:modified xsi:type="dcterms:W3CDTF">2026-02-01T22:27:39Z</dcterms:modified>
</cp:coreProperties>
</file>