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450" r:id="rId7"/>
    <p:sldId id="493" r:id="rId8"/>
    <p:sldId id="494" r:id="rId9"/>
    <p:sldId id="495" r:id="rId10"/>
    <p:sldId id="496" r:id="rId11"/>
    <p:sldId id="497" r:id="rId12"/>
    <p:sldId id="499" r:id="rId13"/>
    <p:sldId id="498" r:id="rId14"/>
    <p:sldId id="500" r:id="rId15"/>
    <p:sldId id="501" r:id="rId16"/>
    <p:sldId id="502" r:id="rId17"/>
    <p:sldId id="503" r:id="rId18"/>
    <p:sldId id="504" r:id="rId19"/>
    <p:sldId id="505" r:id="rId20"/>
    <p:sldId id="506" r:id="rId21"/>
    <p:sldId id="507" r:id="rId22"/>
    <p:sldId id="508" r:id="rId23"/>
    <p:sldId id="509" r:id="rId24"/>
    <p:sldId id="510" r:id="rId25"/>
    <p:sldId id="511" r:id="rId26"/>
    <p:sldId id="512" r:id="rId27"/>
    <p:sldId id="513" r:id="rId28"/>
    <p:sldId id="514" r:id="rId29"/>
    <p:sldId id="515" r:id="rId30"/>
    <p:sldId id="516" r:id="rId31"/>
    <p:sldId id="517" r:id="rId32"/>
    <p:sldId id="518" r:id="rId33"/>
    <p:sldId id="519" r:id="rId34"/>
    <p:sldId id="520" r:id="rId35"/>
    <p:sldId id="521" r:id="rId36"/>
    <p:sldId id="522" r:id="rId37"/>
    <p:sldId id="523" r:id="rId38"/>
    <p:sldId id="524" r:id="rId39"/>
    <p:sldId id="525" r:id="rId40"/>
    <p:sldId id="526" r:id="rId41"/>
    <p:sldId id="527" r:id="rId42"/>
    <p:sldId id="528" r:id="rId43"/>
    <p:sldId id="45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93"/>
            <p14:sldId id="494"/>
            <p14:sldId id="495"/>
            <p14:sldId id="496"/>
            <p14:sldId id="497"/>
            <p14:sldId id="499"/>
            <p14:sldId id="498"/>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4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EA51A1-B14B-43CF-BB52-6A9EE43FE19E}"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2CDB7E84-9CEE-4140-B6AA-67EAF9939CD1}">
      <dgm:prSet phldrT="[Text]" custT="1"/>
      <dgm:spPr/>
      <dgm:t>
        <a:bodyPr/>
        <a:lstStyle/>
        <a:p>
          <a:r>
            <a:rPr lang="ar-EG" sz="2000" b="1" dirty="0">
              <a:cs typeface="+mj-cs"/>
            </a:rPr>
            <a:t>قواعد إنتاج صحافة الفيديو</a:t>
          </a:r>
          <a:endParaRPr lang="en-US" sz="2000" b="1" dirty="0">
            <a:cs typeface="+mj-cs"/>
          </a:endParaRPr>
        </a:p>
      </dgm:t>
    </dgm:pt>
    <dgm:pt modelId="{30919B94-2FC7-471E-BC64-4FEF4A126564}" type="parTrans" cxnId="{3DB93719-3B75-4BDC-9BB4-91D61B0F8FE6}">
      <dgm:prSet/>
      <dgm:spPr/>
      <dgm:t>
        <a:bodyPr/>
        <a:lstStyle/>
        <a:p>
          <a:endParaRPr lang="en-US"/>
        </a:p>
      </dgm:t>
    </dgm:pt>
    <dgm:pt modelId="{0C6ADB7C-988A-4B56-AA60-209E8F04634B}" type="sibTrans" cxnId="{3DB93719-3B75-4BDC-9BB4-91D61B0F8FE6}">
      <dgm:prSet/>
      <dgm:spPr/>
      <dgm:t>
        <a:bodyPr/>
        <a:lstStyle/>
        <a:p>
          <a:endParaRPr lang="en-US"/>
        </a:p>
      </dgm:t>
    </dgm:pt>
    <dgm:pt modelId="{7DA4A175-41A5-4910-BAB7-537436FAC75C}">
      <dgm:prSet phldrT="[Text]" custT="1"/>
      <dgm:spPr/>
      <dgm:t>
        <a:bodyPr/>
        <a:lstStyle/>
        <a:p>
          <a:r>
            <a:rPr lang="ar-EG" sz="2000" b="1" dirty="0">
              <a:solidFill>
                <a:schemeClr val="bg1"/>
              </a:solidFill>
            </a:rPr>
            <a:t>تغطية كافة الجوانب</a:t>
          </a:r>
          <a:endParaRPr lang="en-US" sz="2000" b="1" dirty="0">
            <a:solidFill>
              <a:schemeClr val="bg1"/>
            </a:solidFill>
          </a:endParaRPr>
        </a:p>
      </dgm:t>
    </dgm:pt>
    <dgm:pt modelId="{BE8FDF77-F994-4D13-97A9-4EF348B6B870}" type="parTrans" cxnId="{06EA4244-C77F-4E53-9021-9B5E9071DF1F}">
      <dgm:prSet/>
      <dgm:spPr/>
      <dgm:t>
        <a:bodyPr/>
        <a:lstStyle/>
        <a:p>
          <a:endParaRPr lang="en-US"/>
        </a:p>
      </dgm:t>
    </dgm:pt>
    <dgm:pt modelId="{6484000D-2C2E-4CFE-83BD-E90A4C93CB11}" type="sibTrans" cxnId="{06EA4244-C77F-4E53-9021-9B5E9071DF1F}">
      <dgm:prSet/>
      <dgm:spPr/>
      <dgm:t>
        <a:bodyPr/>
        <a:lstStyle/>
        <a:p>
          <a:endParaRPr lang="en-US"/>
        </a:p>
      </dgm:t>
    </dgm:pt>
    <dgm:pt modelId="{976B0BF9-98A2-46E0-BB9E-C6A9D3AB3273}">
      <dgm:prSet phldrT="[Text]" custT="1"/>
      <dgm:spPr/>
      <dgm:t>
        <a:bodyPr/>
        <a:lstStyle/>
        <a:p>
          <a:r>
            <a:rPr lang="ar-EG" sz="2000" b="1" dirty="0">
              <a:cs typeface="+mj-cs"/>
            </a:rPr>
            <a:t>مدة قصيرة </a:t>
          </a:r>
          <a:endParaRPr lang="en-US" sz="2000" b="1" dirty="0">
            <a:cs typeface="+mj-cs"/>
          </a:endParaRPr>
        </a:p>
      </dgm:t>
    </dgm:pt>
    <dgm:pt modelId="{2230B3C9-892C-47FF-BEFD-DAEF5A07929B}" type="parTrans" cxnId="{878ED24A-9B30-414C-BE0D-0CCF30177512}">
      <dgm:prSet/>
      <dgm:spPr/>
      <dgm:t>
        <a:bodyPr/>
        <a:lstStyle/>
        <a:p>
          <a:endParaRPr lang="en-US"/>
        </a:p>
      </dgm:t>
    </dgm:pt>
    <dgm:pt modelId="{02595989-5B0A-4213-B388-6CB8510AF5E1}" type="sibTrans" cxnId="{878ED24A-9B30-414C-BE0D-0CCF30177512}">
      <dgm:prSet/>
      <dgm:spPr/>
      <dgm:t>
        <a:bodyPr/>
        <a:lstStyle/>
        <a:p>
          <a:endParaRPr lang="en-US"/>
        </a:p>
      </dgm:t>
    </dgm:pt>
    <dgm:pt modelId="{214A82A8-6335-45FF-B780-C19EBD273C45}">
      <dgm:prSet phldrT="[Text]" custT="1"/>
      <dgm:spPr/>
      <dgm:t>
        <a:bodyPr/>
        <a:lstStyle/>
        <a:p>
          <a:r>
            <a:rPr lang="ar-EG" sz="2000" b="1" dirty="0">
              <a:cs typeface="+mj-cs"/>
            </a:rPr>
            <a:t>ملائم للحدث</a:t>
          </a:r>
          <a:endParaRPr lang="en-US" sz="2000" b="1" dirty="0">
            <a:cs typeface="+mj-cs"/>
          </a:endParaRPr>
        </a:p>
      </dgm:t>
    </dgm:pt>
    <dgm:pt modelId="{1CEB9E9B-DF8F-4866-A7A0-0F124EF18F12}" type="parTrans" cxnId="{3E5C2772-DF26-4EDB-A210-E5029A747CB3}">
      <dgm:prSet/>
      <dgm:spPr/>
      <dgm:t>
        <a:bodyPr/>
        <a:lstStyle/>
        <a:p>
          <a:endParaRPr lang="en-US"/>
        </a:p>
      </dgm:t>
    </dgm:pt>
    <dgm:pt modelId="{FD9D2FB4-FD18-4383-95E2-D2E729F80AB3}" type="sibTrans" cxnId="{3E5C2772-DF26-4EDB-A210-E5029A747CB3}">
      <dgm:prSet/>
      <dgm:spPr/>
      <dgm:t>
        <a:bodyPr/>
        <a:lstStyle/>
        <a:p>
          <a:endParaRPr lang="en-US"/>
        </a:p>
      </dgm:t>
    </dgm:pt>
    <dgm:pt modelId="{314C8F2A-5126-47A5-858D-C671962AC7CC}">
      <dgm:prSet phldrT="[Text]" custT="1"/>
      <dgm:spPr/>
      <dgm:t>
        <a:bodyPr/>
        <a:lstStyle/>
        <a:p>
          <a:r>
            <a:rPr lang="ar-EG" sz="2000" b="1" dirty="0">
              <a:cs typeface="+mj-cs"/>
            </a:rPr>
            <a:t>معلومة دقيقة</a:t>
          </a:r>
          <a:endParaRPr lang="en-US" sz="2000" b="1" dirty="0">
            <a:cs typeface="+mj-cs"/>
          </a:endParaRPr>
        </a:p>
      </dgm:t>
    </dgm:pt>
    <dgm:pt modelId="{6E286655-E05C-4A20-8C7D-0A529F3C2BEE}" type="parTrans" cxnId="{ABECFBA9-996E-42B1-9963-9867B2C098CA}">
      <dgm:prSet/>
      <dgm:spPr/>
      <dgm:t>
        <a:bodyPr/>
        <a:lstStyle/>
        <a:p>
          <a:endParaRPr lang="en-US"/>
        </a:p>
      </dgm:t>
    </dgm:pt>
    <dgm:pt modelId="{7DF5A1EF-BF45-41D9-96CC-F7A2E0FB79ED}" type="sibTrans" cxnId="{ABECFBA9-996E-42B1-9963-9867B2C098CA}">
      <dgm:prSet/>
      <dgm:spPr/>
      <dgm:t>
        <a:bodyPr/>
        <a:lstStyle/>
        <a:p>
          <a:endParaRPr lang="en-US"/>
        </a:p>
      </dgm:t>
    </dgm:pt>
    <dgm:pt modelId="{5E1FBE37-B504-4D17-A414-B846BD80EEF5}">
      <dgm:prSet phldrT="[Text]" custT="1"/>
      <dgm:spPr/>
      <dgm:t>
        <a:bodyPr/>
        <a:lstStyle/>
        <a:p>
          <a:r>
            <a:rPr lang="ar-EG" sz="2000" b="1" dirty="0">
              <a:cs typeface="+mj-cs"/>
            </a:rPr>
            <a:t>مؤثرات صوتية</a:t>
          </a:r>
          <a:endParaRPr lang="en-US" sz="2000" b="1" dirty="0">
            <a:cs typeface="+mj-cs"/>
          </a:endParaRPr>
        </a:p>
      </dgm:t>
    </dgm:pt>
    <dgm:pt modelId="{4DEF9E8F-8BDF-419D-ABA7-72F1D6990DE9}" type="parTrans" cxnId="{83B905D5-B700-471A-9D2D-5781234D7778}">
      <dgm:prSet/>
      <dgm:spPr/>
      <dgm:t>
        <a:bodyPr/>
        <a:lstStyle/>
        <a:p>
          <a:endParaRPr lang="en-US"/>
        </a:p>
      </dgm:t>
    </dgm:pt>
    <dgm:pt modelId="{E95519BB-1759-4270-AFA3-8CB5427B49D4}" type="sibTrans" cxnId="{83B905D5-B700-471A-9D2D-5781234D7778}">
      <dgm:prSet/>
      <dgm:spPr/>
      <dgm:t>
        <a:bodyPr/>
        <a:lstStyle/>
        <a:p>
          <a:endParaRPr lang="en-US"/>
        </a:p>
      </dgm:t>
    </dgm:pt>
    <dgm:pt modelId="{90810BA3-68CD-42B3-BE3C-EC679AF585FE}">
      <dgm:prSet phldrT="[Text]" custT="1"/>
      <dgm:spPr/>
      <dgm:t>
        <a:bodyPr/>
        <a:lstStyle/>
        <a:p>
          <a:r>
            <a:rPr lang="ar-EG" sz="2000" b="1" dirty="0">
              <a:cs typeface="+mj-cs"/>
            </a:rPr>
            <a:t>جمل واضحة وقصيرة</a:t>
          </a:r>
          <a:endParaRPr lang="en-US" sz="2000" b="1" dirty="0">
            <a:cs typeface="+mj-cs"/>
          </a:endParaRPr>
        </a:p>
      </dgm:t>
    </dgm:pt>
    <dgm:pt modelId="{2EAD0F84-F097-47C3-BB7A-543685D19DD9}" type="parTrans" cxnId="{F9461359-8A43-4857-A50F-D1EA00A48179}">
      <dgm:prSet/>
      <dgm:spPr/>
      <dgm:t>
        <a:bodyPr/>
        <a:lstStyle/>
        <a:p>
          <a:endParaRPr lang="en-US"/>
        </a:p>
      </dgm:t>
    </dgm:pt>
    <dgm:pt modelId="{CC05C3A5-1ECB-4254-8966-1904C09C8ADE}" type="sibTrans" cxnId="{F9461359-8A43-4857-A50F-D1EA00A48179}">
      <dgm:prSet/>
      <dgm:spPr/>
      <dgm:t>
        <a:bodyPr/>
        <a:lstStyle/>
        <a:p>
          <a:endParaRPr lang="en-US"/>
        </a:p>
      </dgm:t>
    </dgm:pt>
    <dgm:pt modelId="{8F7B5A48-A1BB-4C01-A6DD-971F1FD4992C}" type="pres">
      <dgm:prSet presAssocID="{9DEA51A1-B14B-43CF-BB52-6A9EE43FE19E}" presName="Name0" presStyleCnt="0">
        <dgm:presLayoutVars>
          <dgm:chMax val="1"/>
          <dgm:dir/>
          <dgm:animLvl val="ctr"/>
          <dgm:resizeHandles val="exact"/>
        </dgm:presLayoutVars>
      </dgm:prSet>
      <dgm:spPr/>
    </dgm:pt>
    <dgm:pt modelId="{9CB0C825-FCB2-4EF1-9AEB-A5C230243C59}" type="pres">
      <dgm:prSet presAssocID="{2CDB7E84-9CEE-4140-B6AA-67EAF9939CD1}" presName="centerShape" presStyleLbl="node0" presStyleIdx="0" presStyleCnt="1"/>
      <dgm:spPr/>
    </dgm:pt>
    <dgm:pt modelId="{6F8F96DE-194C-4C78-B515-BC941C9E7E29}" type="pres">
      <dgm:prSet presAssocID="{7DA4A175-41A5-4910-BAB7-537436FAC75C}" presName="node" presStyleLbl="node1" presStyleIdx="0" presStyleCnt="6">
        <dgm:presLayoutVars>
          <dgm:bulletEnabled val="1"/>
        </dgm:presLayoutVars>
      </dgm:prSet>
      <dgm:spPr/>
    </dgm:pt>
    <dgm:pt modelId="{08CC6AAA-8FD0-44F9-95F9-A5E88BA7F1C2}" type="pres">
      <dgm:prSet presAssocID="{7DA4A175-41A5-4910-BAB7-537436FAC75C}" presName="dummy" presStyleCnt="0"/>
      <dgm:spPr/>
    </dgm:pt>
    <dgm:pt modelId="{2C086D14-DAAF-4459-979C-1526A0EFF279}" type="pres">
      <dgm:prSet presAssocID="{6484000D-2C2E-4CFE-83BD-E90A4C93CB11}" presName="sibTrans" presStyleLbl="sibTrans2D1" presStyleIdx="0" presStyleCnt="6"/>
      <dgm:spPr/>
    </dgm:pt>
    <dgm:pt modelId="{8AF2DD38-F07D-410A-9D30-1F1946943704}" type="pres">
      <dgm:prSet presAssocID="{976B0BF9-98A2-46E0-BB9E-C6A9D3AB3273}" presName="node" presStyleLbl="node1" presStyleIdx="1" presStyleCnt="6">
        <dgm:presLayoutVars>
          <dgm:bulletEnabled val="1"/>
        </dgm:presLayoutVars>
      </dgm:prSet>
      <dgm:spPr/>
    </dgm:pt>
    <dgm:pt modelId="{701C7740-F5BF-40A9-A1D3-D289C668F074}" type="pres">
      <dgm:prSet presAssocID="{976B0BF9-98A2-46E0-BB9E-C6A9D3AB3273}" presName="dummy" presStyleCnt="0"/>
      <dgm:spPr/>
    </dgm:pt>
    <dgm:pt modelId="{921E8A1B-7385-4ABE-A7A3-3FBB4B9DBB54}" type="pres">
      <dgm:prSet presAssocID="{02595989-5B0A-4213-B388-6CB8510AF5E1}" presName="sibTrans" presStyleLbl="sibTrans2D1" presStyleIdx="1" presStyleCnt="6"/>
      <dgm:spPr/>
    </dgm:pt>
    <dgm:pt modelId="{7A4457BC-E9C6-43D2-BDA1-E6B591E687E9}" type="pres">
      <dgm:prSet presAssocID="{90810BA3-68CD-42B3-BE3C-EC679AF585FE}" presName="node" presStyleLbl="node1" presStyleIdx="2" presStyleCnt="6">
        <dgm:presLayoutVars>
          <dgm:bulletEnabled val="1"/>
        </dgm:presLayoutVars>
      </dgm:prSet>
      <dgm:spPr/>
    </dgm:pt>
    <dgm:pt modelId="{9C863D9C-F284-4FE1-A22D-B3DEA8B2C517}" type="pres">
      <dgm:prSet presAssocID="{90810BA3-68CD-42B3-BE3C-EC679AF585FE}" presName="dummy" presStyleCnt="0"/>
      <dgm:spPr/>
    </dgm:pt>
    <dgm:pt modelId="{4E2C32B2-CBE4-4B5C-8B8B-8100361E3782}" type="pres">
      <dgm:prSet presAssocID="{CC05C3A5-1ECB-4254-8966-1904C09C8ADE}" presName="sibTrans" presStyleLbl="sibTrans2D1" presStyleIdx="2" presStyleCnt="6"/>
      <dgm:spPr/>
    </dgm:pt>
    <dgm:pt modelId="{9183CD23-4369-448C-AB31-7726889E3D1E}" type="pres">
      <dgm:prSet presAssocID="{5E1FBE37-B504-4D17-A414-B846BD80EEF5}" presName="node" presStyleLbl="node1" presStyleIdx="3" presStyleCnt="6">
        <dgm:presLayoutVars>
          <dgm:bulletEnabled val="1"/>
        </dgm:presLayoutVars>
      </dgm:prSet>
      <dgm:spPr/>
    </dgm:pt>
    <dgm:pt modelId="{9595F95F-F84E-4434-9388-5A875FDBE5D5}" type="pres">
      <dgm:prSet presAssocID="{5E1FBE37-B504-4D17-A414-B846BD80EEF5}" presName="dummy" presStyleCnt="0"/>
      <dgm:spPr/>
    </dgm:pt>
    <dgm:pt modelId="{27E2DA4C-7E26-4AAB-8CE4-FE20D56B1563}" type="pres">
      <dgm:prSet presAssocID="{E95519BB-1759-4270-AFA3-8CB5427B49D4}" presName="sibTrans" presStyleLbl="sibTrans2D1" presStyleIdx="3" presStyleCnt="6"/>
      <dgm:spPr/>
    </dgm:pt>
    <dgm:pt modelId="{0788DF99-589C-4C15-8544-475CA1EAEACC}" type="pres">
      <dgm:prSet presAssocID="{214A82A8-6335-45FF-B780-C19EBD273C45}" presName="node" presStyleLbl="node1" presStyleIdx="4" presStyleCnt="6">
        <dgm:presLayoutVars>
          <dgm:bulletEnabled val="1"/>
        </dgm:presLayoutVars>
      </dgm:prSet>
      <dgm:spPr/>
    </dgm:pt>
    <dgm:pt modelId="{9AA308BE-94D6-4E0F-9815-C02DE1286199}" type="pres">
      <dgm:prSet presAssocID="{214A82A8-6335-45FF-B780-C19EBD273C45}" presName="dummy" presStyleCnt="0"/>
      <dgm:spPr/>
    </dgm:pt>
    <dgm:pt modelId="{230E8FE9-0C1C-4B3B-83F8-3D0C09D7490D}" type="pres">
      <dgm:prSet presAssocID="{FD9D2FB4-FD18-4383-95E2-D2E729F80AB3}" presName="sibTrans" presStyleLbl="sibTrans2D1" presStyleIdx="4" presStyleCnt="6"/>
      <dgm:spPr/>
    </dgm:pt>
    <dgm:pt modelId="{6ACCABBB-F88F-4160-824F-BB8AB5B512D5}" type="pres">
      <dgm:prSet presAssocID="{314C8F2A-5126-47A5-858D-C671962AC7CC}" presName="node" presStyleLbl="node1" presStyleIdx="5" presStyleCnt="6">
        <dgm:presLayoutVars>
          <dgm:bulletEnabled val="1"/>
        </dgm:presLayoutVars>
      </dgm:prSet>
      <dgm:spPr/>
    </dgm:pt>
    <dgm:pt modelId="{9CC9017D-396F-42CA-B900-E99044B7AC8B}" type="pres">
      <dgm:prSet presAssocID="{314C8F2A-5126-47A5-858D-C671962AC7CC}" presName="dummy" presStyleCnt="0"/>
      <dgm:spPr/>
    </dgm:pt>
    <dgm:pt modelId="{FD9F8E64-001A-45D1-8593-2DBE2BB60C98}" type="pres">
      <dgm:prSet presAssocID="{7DF5A1EF-BF45-41D9-96CC-F7A2E0FB79ED}" presName="sibTrans" presStyleLbl="sibTrans2D1" presStyleIdx="5" presStyleCnt="6"/>
      <dgm:spPr/>
    </dgm:pt>
  </dgm:ptLst>
  <dgm:cxnLst>
    <dgm:cxn modelId="{2B4C2812-FE71-448A-8C19-334BE4D2A522}" type="presOf" srcId="{02595989-5B0A-4213-B388-6CB8510AF5E1}" destId="{921E8A1B-7385-4ABE-A7A3-3FBB4B9DBB54}" srcOrd="0" destOrd="0" presId="urn:microsoft.com/office/officeart/2005/8/layout/radial6"/>
    <dgm:cxn modelId="{3DB93719-3B75-4BDC-9BB4-91D61B0F8FE6}" srcId="{9DEA51A1-B14B-43CF-BB52-6A9EE43FE19E}" destId="{2CDB7E84-9CEE-4140-B6AA-67EAF9939CD1}" srcOrd="0" destOrd="0" parTransId="{30919B94-2FC7-471E-BC64-4FEF4A126564}" sibTransId="{0C6ADB7C-988A-4B56-AA60-209E8F04634B}"/>
    <dgm:cxn modelId="{F604B662-E5CC-413C-9D0A-C36CAAC90AB1}" type="presOf" srcId="{314C8F2A-5126-47A5-858D-C671962AC7CC}" destId="{6ACCABBB-F88F-4160-824F-BB8AB5B512D5}" srcOrd="0" destOrd="0" presId="urn:microsoft.com/office/officeart/2005/8/layout/radial6"/>
    <dgm:cxn modelId="{06EA4244-C77F-4E53-9021-9B5E9071DF1F}" srcId="{2CDB7E84-9CEE-4140-B6AA-67EAF9939CD1}" destId="{7DA4A175-41A5-4910-BAB7-537436FAC75C}" srcOrd="0" destOrd="0" parTransId="{BE8FDF77-F994-4D13-97A9-4EF348B6B870}" sibTransId="{6484000D-2C2E-4CFE-83BD-E90A4C93CB11}"/>
    <dgm:cxn modelId="{DF029748-2FB1-4B9D-A885-0F1867AA23EA}" type="presOf" srcId="{FD9D2FB4-FD18-4383-95E2-D2E729F80AB3}" destId="{230E8FE9-0C1C-4B3B-83F8-3D0C09D7490D}" srcOrd="0" destOrd="0" presId="urn:microsoft.com/office/officeart/2005/8/layout/radial6"/>
    <dgm:cxn modelId="{878ED24A-9B30-414C-BE0D-0CCF30177512}" srcId="{2CDB7E84-9CEE-4140-B6AA-67EAF9939CD1}" destId="{976B0BF9-98A2-46E0-BB9E-C6A9D3AB3273}" srcOrd="1" destOrd="0" parTransId="{2230B3C9-892C-47FF-BEFD-DAEF5A07929B}" sibTransId="{02595989-5B0A-4213-B388-6CB8510AF5E1}"/>
    <dgm:cxn modelId="{9150E64D-E97E-4FA5-B5DF-57E01F07F289}" type="presOf" srcId="{9DEA51A1-B14B-43CF-BB52-6A9EE43FE19E}" destId="{8F7B5A48-A1BB-4C01-A6DD-971F1FD4992C}" srcOrd="0" destOrd="0" presId="urn:microsoft.com/office/officeart/2005/8/layout/radial6"/>
    <dgm:cxn modelId="{7055B86E-CCF4-4676-87B0-92D190AFB2F3}" type="presOf" srcId="{214A82A8-6335-45FF-B780-C19EBD273C45}" destId="{0788DF99-589C-4C15-8544-475CA1EAEACC}" srcOrd="0" destOrd="0" presId="urn:microsoft.com/office/officeart/2005/8/layout/radial6"/>
    <dgm:cxn modelId="{3E5C2772-DF26-4EDB-A210-E5029A747CB3}" srcId="{2CDB7E84-9CEE-4140-B6AA-67EAF9939CD1}" destId="{214A82A8-6335-45FF-B780-C19EBD273C45}" srcOrd="4" destOrd="0" parTransId="{1CEB9E9B-DF8F-4866-A7A0-0F124EF18F12}" sibTransId="{FD9D2FB4-FD18-4383-95E2-D2E729F80AB3}"/>
    <dgm:cxn modelId="{F9461359-8A43-4857-A50F-D1EA00A48179}" srcId="{2CDB7E84-9CEE-4140-B6AA-67EAF9939CD1}" destId="{90810BA3-68CD-42B3-BE3C-EC679AF585FE}" srcOrd="2" destOrd="0" parTransId="{2EAD0F84-F097-47C3-BB7A-543685D19DD9}" sibTransId="{CC05C3A5-1ECB-4254-8966-1904C09C8ADE}"/>
    <dgm:cxn modelId="{99A28A9C-ED5B-403D-96DF-8EC1BEE8BE1B}" type="presOf" srcId="{E95519BB-1759-4270-AFA3-8CB5427B49D4}" destId="{27E2DA4C-7E26-4AAB-8CE4-FE20D56B1563}" srcOrd="0" destOrd="0" presId="urn:microsoft.com/office/officeart/2005/8/layout/radial6"/>
    <dgm:cxn modelId="{ABECFBA9-996E-42B1-9963-9867B2C098CA}" srcId="{2CDB7E84-9CEE-4140-B6AA-67EAF9939CD1}" destId="{314C8F2A-5126-47A5-858D-C671962AC7CC}" srcOrd="5" destOrd="0" parTransId="{6E286655-E05C-4A20-8C7D-0A529F3C2BEE}" sibTransId="{7DF5A1EF-BF45-41D9-96CC-F7A2E0FB79ED}"/>
    <dgm:cxn modelId="{5B3E28AF-8CC0-4618-AF03-681B93CFFF2C}" type="presOf" srcId="{2CDB7E84-9CEE-4140-B6AA-67EAF9939CD1}" destId="{9CB0C825-FCB2-4EF1-9AEB-A5C230243C59}" srcOrd="0" destOrd="0" presId="urn:microsoft.com/office/officeart/2005/8/layout/radial6"/>
    <dgm:cxn modelId="{EF6B26BC-FE70-4C7F-BDBF-32EF782315CA}" type="presOf" srcId="{5E1FBE37-B504-4D17-A414-B846BD80EEF5}" destId="{9183CD23-4369-448C-AB31-7726889E3D1E}" srcOrd="0" destOrd="0" presId="urn:microsoft.com/office/officeart/2005/8/layout/radial6"/>
    <dgm:cxn modelId="{FC83F0BE-EC3E-49D3-ACB4-61119BE4AE48}" type="presOf" srcId="{7DA4A175-41A5-4910-BAB7-537436FAC75C}" destId="{6F8F96DE-194C-4C78-B515-BC941C9E7E29}" srcOrd="0" destOrd="0" presId="urn:microsoft.com/office/officeart/2005/8/layout/radial6"/>
    <dgm:cxn modelId="{B2CD09CE-3D1D-401D-BE76-0BDF50C29856}" type="presOf" srcId="{6484000D-2C2E-4CFE-83BD-E90A4C93CB11}" destId="{2C086D14-DAAF-4459-979C-1526A0EFF279}" srcOrd="0" destOrd="0" presId="urn:microsoft.com/office/officeart/2005/8/layout/radial6"/>
    <dgm:cxn modelId="{83B905D5-B700-471A-9D2D-5781234D7778}" srcId="{2CDB7E84-9CEE-4140-B6AA-67EAF9939CD1}" destId="{5E1FBE37-B504-4D17-A414-B846BD80EEF5}" srcOrd="3" destOrd="0" parTransId="{4DEF9E8F-8BDF-419D-ABA7-72F1D6990DE9}" sibTransId="{E95519BB-1759-4270-AFA3-8CB5427B49D4}"/>
    <dgm:cxn modelId="{1646C6E3-732C-455F-9BAE-B9421CD7B7EC}" type="presOf" srcId="{CC05C3A5-1ECB-4254-8966-1904C09C8ADE}" destId="{4E2C32B2-CBE4-4B5C-8B8B-8100361E3782}" srcOrd="0" destOrd="0" presId="urn:microsoft.com/office/officeart/2005/8/layout/radial6"/>
    <dgm:cxn modelId="{A4BDA9E9-7FC9-4B53-9F31-FC8D92C4C9EE}" type="presOf" srcId="{90810BA3-68CD-42B3-BE3C-EC679AF585FE}" destId="{7A4457BC-E9C6-43D2-BDA1-E6B591E687E9}" srcOrd="0" destOrd="0" presId="urn:microsoft.com/office/officeart/2005/8/layout/radial6"/>
    <dgm:cxn modelId="{37C815EA-5264-451E-883B-1CDE57516604}" type="presOf" srcId="{976B0BF9-98A2-46E0-BB9E-C6A9D3AB3273}" destId="{8AF2DD38-F07D-410A-9D30-1F1946943704}" srcOrd="0" destOrd="0" presId="urn:microsoft.com/office/officeart/2005/8/layout/radial6"/>
    <dgm:cxn modelId="{C4071DF0-816B-4938-91B4-509FAC71099C}" type="presOf" srcId="{7DF5A1EF-BF45-41D9-96CC-F7A2E0FB79ED}" destId="{FD9F8E64-001A-45D1-8593-2DBE2BB60C98}" srcOrd="0" destOrd="0" presId="urn:microsoft.com/office/officeart/2005/8/layout/radial6"/>
    <dgm:cxn modelId="{BD009E9D-13C0-4FF9-BD92-11BE1CFDFAC9}" type="presParOf" srcId="{8F7B5A48-A1BB-4C01-A6DD-971F1FD4992C}" destId="{9CB0C825-FCB2-4EF1-9AEB-A5C230243C59}" srcOrd="0" destOrd="0" presId="urn:microsoft.com/office/officeart/2005/8/layout/radial6"/>
    <dgm:cxn modelId="{C93AEF3E-67E0-4FF6-8DD2-010BB667DAF6}" type="presParOf" srcId="{8F7B5A48-A1BB-4C01-A6DD-971F1FD4992C}" destId="{6F8F96DE-194C-4C78-B515-BC941C9E7E29}" srcOrd="1" destOrd="0" presId="urn:microsoft.com/office/officeart/2005/8/layout/radial6"/>
    <dgm:cxn modelId="{BF8F449D-75B8-426C-A12B-DE40CFF0EC8D}" type="presParOf" srcId="{8F7B5A48-A1BB-4C01-A6DD-971F1FD4992C}" destId="{08CC6AAA-8FD0-44F9-95F9-A5E88BA7F1C2}" srcOrd="2" destOrd="0" presId="urn:microsoft.com/office/officeart/2005/8/layout/radial6"/>
    <dgm:cxn modelId="{9AC50CCD-11E3-4A9F-B136-9479D63D535C}" type="presParOf" srcId="{8F7B5A48-A1BB-4C01-A6DD-971F1FD4992C}" destId="{2C086D14-DAAF-4459-979C-1526A0EFF279}" srcOrd="3" destOrd="0" presId="urn:microsoft.com/office/officeart/2005/8/layout/radial6"/>
    <dgm:cxn modelId="{7F05361D-03F0-4410-A2AA-D85A047028EE}" type="presParOf" srcId="{8F7B5A48-A1BB-4C01-A6DD-971F1FD4992C}" destId="{8AF2DD38-F07D-410A-9D30-1F1946943704}" srcOrd="4" destOrd="0" presId="urn:microsoft.com/office/officeart/2005/8/layout/radial6"/>
    <dgm:cxn modelId="{D8494D4E-7898-4927-819B-D042D116BC5C}" type="presParOf" srcId="{8F7B5A48-A1BB-4C01-A6DD-971F1FD4992C}" destId="{701C7740-F5BF-40A9-A1D3-D289C668F074}" srcOrd="5" destOrd="0" presId="urn:microsoft.com/office/officeart/2005/8/layout/radial6"/>
    <dgm:cxn modelId="{4023FEA4-548B-43B8-8DF1-F70C713B677F}" type="presParOf" srcId="{8F7B5A48-A1BB-4C01-A6DD-971F1FD4992C}" destId="{921E8A1B-7385-4ABE-A7A3-3FBB4B9DBB54}" srcOrd="6" destOrd="0" presId="urn:microsoft.com/office/officeart/2005/8/layout/radial6"/>
    <dgm:cxn modelId="{C0A6B577-8B7E-4175-9B80-4FC5B789755A}" type="presParOf" srcId="{8F7B5A48-A1BB-4C01-A6DD-971F1FD4992C}" destId="{7A4457BC-E9C6-43D2-BDA1-E6B591E687E9}" srcOrd="7" destOrd="0" presId="urn:microsoft.com/office/officeart/2005/8/layout/radial6"/>
    <dgm:cxn modelId="{B8B27D73-3A33-40F5-8C64-EDD73E42EFA8}" type="presParOf" srcId="{8F7B5A48-A1BB-4C01-A6DD-971F1FD4992C}" destId="{9C863D9C-F284-4FE1-A22D-B3DEA8B2C517}" srcOrd="8" destOrd="0" presId="urn:microsoft.com/office/officeart/2005/8/layout/radial6"/>
    <dgm:cxn modelId="{87A55C3C-189A-40BE-82EF-2376DCDEB177}" type="presParOf" srcId="{8F7B5A48-A1BB-4C01-A6DD-971F1FD4992C}" destId="{4E2C32B2-CBE4-4B5C-8B8B-8100361E3782}" srcOrd="9" destOrd="0" presId="urn:microsoft.com/office/officeart/2005/8/layout/radial6"/>
    <dgm:cxn modelId="{D16C94B4-EB18-4C8A-8A52-0C65D8808F83}" type="presParOf" srcId="{8F7B5A48-A1BB-4C01-A6DD-971F1FD4992C}" destId="{9183CD23-4369-448C-AB31-7726889E3D1E}" srcOrd="10" destOrd="0" presId="urn:microsoft.com/office/officeart/2005/8/layout/radial6"/>
    <dgm:cxn modelId="{C86FF3F0-3726-4690-AB8F-EC8F99A0F391}" type="presParOf" srcId="{8F7B5A48-A1BB-4C01-A6DD-971F1FD4992C}" destId="{9595F95F-F84E-4434-9388-5A875FDBE5D5}" srcOrd="11" destOrd="0" presId="urn:microsoft.com/office/officeart/2005/8/layout/radial6"/>
    <dgm:cxn modelId="{D6409051-48E3-4979-8884-C3BA5EDE7C41}" type="presParOf" srcId="{8F7B5A48-A1BB-4C01-A6DD-971F1FD4992C}" destId="{27E2DA4C-7E26-4AAB-8CE4-FE20D56B1563}" srcOrd="12" destOrd="0" presId="urn:microsoft.com/office/officeart/2005/8/layout/radial6"/>
    <dgm:cxn modelId="{B45B1574-678F-4162-A0BD-110E08B3D954}" type="presParOf" srcId="{8F7B5A48-A1BB-4C01-A6DD-971F1FD4992C}" destId="{0788DF99-589C-4C15-8544-475CA1EAEACC}" srcOrd="13" destOrd="0" presId="urn:microsoft.com/office/officeart/2005/8/layout/radial6"/>
    <dgm:cxn modelId="{F0A61802-0F8E-474B-9605-4135C385917A}" type="presParOf" srcId="{8F7B5A48-A1BB-4C01-A6DD-971F1FD4992C}" destId="{9AA308BE-94D6-4E0F-9815-C02DE1286199}" srcOrd="14" destOrd="0" presId="urn:microsoft.com/office/officeart/2005/8/layout/radial6"/>
    <dgm:cxn modelId="{7B5B45BC-4402-4188-A9C9-0CA2B4BD6B77}" type="presParOf" srcId="{8F7B5A48-A1BB-4C01-A6DD-971F1FD4992C}" destId="{230E8FE9-0C1C-4B3B-83F8-3D0C09D7490D}" srcOrd="15" destOrd="0" presId="urn:microsoft.com/office/officeart/2005/8/layout/radial6"/>
    <dgm:cxn modelId="{ABEF68C0-919A-40E0-BD6E-DEE0694C7B63}" type="presParOf" srcId="{8F7B5A48-A1BB-4C01-A6DD-971F1FD4992C}" destId="{6ACCABBB-F88F-4160-824F-BB8AB5B512D5}" srcOrd="16" destOrd="0" presId="urn:microsoft.com/office/officeart/2005/8/layout/radial6"/>
    <dgm:cxn modelId="{85C551EA-97B7-4AA8-BE0D-DCB276225ECC}" type="presParOf" srcId="{8F7B5A48-A1BB-4C01-A6DD-971F1FD4992C}" destId="{9CC9017D-396F-42CA-B900-E99044B7AC8B}" srcOrd="17" destOrd="0" presId="urn:microsoft.com/office/officeart/2005/8/layout/radial6"/>
    <dgm:cxn modelId="{9E2D324F-5A4A-4539-925D-6E3FAB9CA489}" type="presParOf" srcId="{8F7B5A48-A1BB-4C01-A6DD-971F1FD4992C}" destId="{FD9F8E64-001A-45D1-8593-2DBE2BB60C98}" srcOrd="18"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3BA97F-C346-43EE-9CB0-2B4855499C3F}" type="doc">
      <dgm:prSet loTypeId="urn:microsoft.com/office/officeart/2005/8/layout/pyramid2" loCatId="list" qsTypeId="urn:microsoft.com/office/officeart/2005/8/quickstyle/simple1" qsCatId="simple" csTypeId="urn:microsoft.com/office/officeart/2005/8/colors/accent1_2" csCatId="accent1" phldr="1"/>
      <dgm:spPr/>
    </dgm:pt>
    <dgm:pt modelId="{B182E833-9DAF-4E8F-A0BD-B55DCCCF758C}">
      <dgm:prSet phldrT="[Text]"/>
      <dgm:spPr/>
      <dgm:t>
        <a:bodyPr/>
        <a:lstStyle/>
        <a:p>
          <a:r>
            <a:rPr lang="ar-EG" b="1" dirty="0">
              <a:cs typeface="+mj-cs"/>
            </a:rPr>
            <a:t>الأخبار</a:t>
          </a:r>
          <a:endParaRPr lang="en-US" b="1" dirty="0">
            <a:cs typeface="+mj-cs"/>
          </a:endParaRPr>
        </a:p>
      </dgm:t>
    </dgm:pt>
    <dgm:pt modelId="{4E590CFD-31AB-4B15-AF9B-1C49A99CEFDE}" type="parTrans" cxnId="{C2EA9799-FB5D-4EC1-96D9-003DFF6D9BAC}">
      <dgm:prSet/>
      <dgm:spPr/>
      <dgm:t>
        <a:bodyPr/>
        <a:lstStyle/>
        <a:p>
          <a:endParaRPr lang="en-US"/>
        </a:p>
      </dgm:t>
    </dgm:pt>
    <dgm:pt modelId="{A8ADD971-F6F7-435C-8F0C-83510D64083A}" type="sibTrans" cxnId="{C2EA9799-FB5D-4EC1-96D9-003DFF6D9BAC}">
      <dgm:prSet/>
      <dgm:spPr/>
      <dgm:t>
        <a:bodyPr/>
        <a:lstStyle/>
        <a:p>
          <a:endParaRPr lang="en-US"/>
        </a:p>
      </dgm:t>
    </dgm:pt>
    <dgm:pt modelId="{B9D4A8E4-B567-4636-AA6C-C486C17D1AEA}">
      <dgm:prSet phldrT="[Text]"/>
      <dgm:spPr/>
      <dgm:t>
        <a:bodyPr/>
        <a:lstStyle/>
        <a:p>
          <a:r>
            <a:rPr lang="ar-EG" b="1" dirty="0">
              <a:cs typeface="+mj-cs"/>
            </a:rPr>
            <a:t>التقرير الإخباري</a:t>
          </a:r>
          <a:endParaRPr lang="en-US" b="1" dirty="0">
            <a:cs typeface="+mj-cs"/>
          </a:endParaRPr>
        </a:p>
      </dgm:t>
    </dgm:pt>
    <dgm:pt modelId="{2FDA2585-D37B-47B3-BC1E-F880E4439E93}" type="parTrans" cxnId="{A8A7E143-51A7-4D87-AD88-D1D0AE23133F}">
      <dgm:prSet/>
      <dgm:spPr/>
      <dgm:t>
        <a:bodyPr/>
        <a:lstStyle/>
        <a:p>
          <a:endParaRPr lang="en-US"/>
        </a:p>
      </dgm:t>
    </dgm:pt>
    <dgm:pt modelId="{CE93BCFB-AD25-4D65-B3CF-AD5A1260A9B6}" type="sibTrans" cxnId="{A8A7E143-51A7-4D87-AD88-D1D0AE23133F}">
      <dgm:prSet/>
      <dgm:spPr/>
      <dgm:t>
        <a:bodyPr/>
        <a:lstStyle/>
        <a:p>
          <a:endParaRPr lang="en-US"/>
        </a:p>
      </dgm:t>
    </dgm:pt>
    <dgm:pt modelId="{902A4CDB-9ED0-4E2F-8603-A901ABEFADFF}">
      <dgm:prSet phldrT="[Text]"/>
      <dgm:spPr/>
      <dgm:t>
        <a:bodyPr/>
        <a:lstStyle/>
        <a:p>
          <a:r>
            <a:rPr lang="ar-EG" b="1" dirty="0">
              <a:cs typeface="+mj-cs"/>
            </a:rPr>
            <a:t>التقرير الخاص</a:t>
          </a:r>
          <a:endParaRPr lang="en-US" b="1" dirty="0">
            <a:cs typeface="+mj-cs"/>
          </a:endParaRPr>
        </a:p>
      </dgm:t>
    </dgm:pt>
    <dgm:pt modelId="{6E2FF403-9D84-4212-8503-56C51128DA67}" type="parTrans" cxnId="{8082A892-272C-40E7-B19C-477EC5FA91EE}">
      <dgm:prSet/>
      <dgm:spPr/>
      <dgm:t>
        <a:bodyPr/>
        <a:lstStyle/>
        <a:p>
          <a:endParaRPr lang="en-US"/>
        </a:p>
      </dgm:t>
    </dgm:pt>
    <dgm:pt modelId="{01B12906-BC83-409C-8E4D-3F08E254A0B7}" type="sibTrans" cxnId="{8082A892-272C-40E7-B19C-477EC5FA91EE}">
      <dgm:prSet/>
      <dgm:spPr/>
      <dgm:t>
        <a:bodyPr/>
        <a:lstStyle/>
        <a:p>
          <a:endParaRPr lang="en-US"/>
        </a:p>
      </dgm:t>
    </dgm:pt>
    <dgm:pt modelId="{0B2209A9-94C7-4D94-82EC-77D5F99D3FA8}" type="pres">
      <dgm:prSet presAssocID="{2D3BA97F-C346-43EE-9CB0-2B4855499C3F}" presName="compositeShape" presStyleCnt="0">
        <dgm:presLayoutVars>
          <dgm:dir/>
          <dgm:resizeHandles/>
        </dgm:presLayoutVars>
      </dgm:prSet>
      <dgm:spPr/>
    </dgm:pt>
    <dgm:pt modelId="{FABF0385-F64D-4A7B-809D-F54B100D0A7C}" type="pres">
      <dgm:prSet presAssocID="{2D3BA97F-C346-43EE-9CB0-2B4855499C3F}" presName="pyramid" presStyleLbl="node1" presStyleIdx="0" presStyleCnt="1"/>
      <dgm:spPr/>
    </dgm:pt>
    <dgm:pt modelId="{B295002D-08CC-4C77-8E1C-EB39EE50A7FE}" type="pres">
      <dgm:prSet presAssocID="{2D3BA97F-C346-43EE-9CB0-2B4855499C3F}" presName="theList" presStyleCnt="0"/>
      <dgm:spPr/>
    </dgm:pt>
    <dgm:pt modelId="{95C954C3-EE1A-44EF-B35E-46C12E9D604A}" type="pres">
      <dgm:prSet presAssocID="{B182E833-9DAF-4E8F-A0BD-B55DCCCF758C}" presName="aNode" presStyleLbl="fgAcc1" presStyleIdx="0" presStyleCnt="3">
        <dgm:presLayoutVars>
          <dgm:bulletEnabled val="1"/>
        </dgm:presLayoutVars>
      </dgm:prSet>
      <dgm:spPr/>
    </dgm:pt>
    <dgm:pt modelId="{C737F081-22EB-4253-91C0-ECD0B6E22BFA}" type="pres">
      <dgm:prSet presAssocID="{B182E833-9DAF-4E8F-A0BD-B55DCCCF758C}" presName="aSpace" presStyleCnt="0"/>
      <dgm:spPr/>
    </dgm:pt>
    <dgm:pt modelId="{B266DC28-1351-4354-BD46-B5772A4EF4A5}" type="pres">
      <dgm:prSet presAssocID="{B9D4A8E4-B567-4636-AA6C-C486C17D1AEA}" presName="aNode" presStyleLbl="fgAcc1" presStyleIdx="1" presStyleCnt="3">
        <dgm:presLayoutVars>
          <dgm:bulletEnabled val="1"/>
        </dgm:presLayoutVars>
      </dgm:prSet>
      <dgm:spPr/>
    </dgm:pt>
    <dgm:pt modelId="{4974FEA2-48A0-4444-AEAF-C160805734A1}" type="pres">
      <dgm:prSet presAssocID="{B9D4A8E4-B567-4636-AA6C-C486C17D1AEA}" presName="aSpace" presStyleCnt="0"/>
      <dgm:spPr/>
    </dgm:pt>
    <dgm:pt modelId="{2E945653-54E7-43D6-BFC7-2B667610855C}" type="pres">
      <dgm:prSet presAssocID="{902A4CDB-9ED0-4E2F-8603-A901ABEFADFF}" presName="aNode" presStyleLbl="fgAcc1" presStyleIdx="2" presStyleCnt="3">
        <dgm:presLayoutVars>
          <dgm:bulletEnabled val="1"/>
        </dgm:presLayoutVars>
      </dgm:prSet>
      <dgm:spPr/>
    </dgm:pt>
    <dgm:pt modelId="{BEF16068-353A-46CC-B821-0F0158069B82}" type="pres">
      <dgm:prSet presAssocID="{902A4CDB-9ED0-4E2F-8603-A901ABEFADFF}" presName="aSpace" presStyleCnt="0"/>
      <dgm:spPr/>
    </dgm:pt>
  </dgm:ptLst>
  <dgm:cxnLst>
    <dgm:cxn modelId="{C391271B-820C-4B53-BF00-BCDFBE242762}" type="presOf" srcId="{B182E833-9DAF-4E8F-A0BD-B55DCCCF758C}" destId="{95C954C3-EE1A-44EF-B35E-46C12E9D604A}" srcOrd="0" destOrd="0" presId="urn:microsoft.com/office/officeart/2005/8/layout/pyramid2"/>
    <dgm:cxn modelId="{A8A7E143-51A7-4D87-AD88-D1D0AE23133F}" srcId="{2D3BA97F-C346-43EE-9CB0-2B4855499C3F}" destId="{B9D4A8E4-B567-4636-AA6C-C486C17D1AEA}" srcOrd="1" destOrd="0" parTransId="{2FDA2585-D37B-47B3-BC1E-F880E4439E93}" sibTransId="{CE93BCFB-AD25-4D65-B3CF-AD5A1260A9B6}"/>
    <dgm:cxn modelId="{97C3826D-33F7-43B7-AE51-C3A10079C52A}" type="presOf" srcId="{B9D4A8E4-B567-4636-AA6C-C486C17D1AEA}" destId="{B266DC28-1351-4354-BD46-B5772A4EF4A5}" srcOrd="0" destOrd="0" presId="urn:microsoft.com/office/officeart/2005/8/layout/pyramid2"/>
    <dgm:cxn modelId="{DEDE6391-C0E5-4938-931F-BFAE08DE9CCB}" type="presOf" srcId="{2D3BA97F-C346-43EE-9CB0-2B4855499C3F}" destId="{0B2209A9-94C7-4D94-82EC-77D5F99D3FA8}" srcOrd="0" destOrd="0" presId="urn:microsoft.com/office/officeart/2005/8/layout/pyramid2"/>
    <dgm:cxn modelId="{8082A892-272C-40E7-B19C-477EC5FA91EE}" srcId="{2D3BA97F-C346-43EE-9CB0-2B4855499C3F}" destId="{902A4CDB-9ED0-4E2F-8603-A901ABEFADFF}" srcOrd="2" destOrd="0" parTransId="{6E2FF403-9D84-4212-8503-56C51128DA67}" sibTransId="{01B12906-BC83-409C-8E4D-3F08E254A0B7}"/>
    <dgm:cxn modelId="{C2EA9799-FB5D-4EC1-96D9-003DFF6D9BAC}" srcId="{2D3BA97F-C346-43EE-9CB0-2B4855499C3F}" destId="{B182E833-9DAF-4E8F-A0BD-B55DCCCF758C}" srcOrd="0" destOrd="0" parTransId="{4E590CFD-31AB-4B15-AF9B-1C49A99CEFDE}" sibTransId="{A8ADD971-F6F7-435C-8F0C-83510D64083A}"/>
    <dgm:cxn modelId="{C4D5C1E8-B2EA-4AF8-BBB7-290FAA050053}" type="presOf" srcId="{902A4CDB-9ED0-4E2F-8603-A901ABEFADFF}" destId="{2E945653-54E7-43D6-BFC7-2B667610855C}" srcOrd="0" destOrd="0" presId="urn:microsoft.com/office/officeart/2005/8/layout/pyramid2"/>
    <dgm:cxn modelId="{6D1BCFB4-8FA3-446B-BCC2-BED3DE9C2E70}" type="presParOf" srcId="{0B2209A9-94C7-4D94-82EC-77D5F99D3FA8}" destId="{FABF0385-F64D-4A7B-809D-F54B100D0A7C}" srcOrd="0" destOrd="0" presId="urn:microsoft.com/office/officeart/2005/8/layout/pyramid2"/>
    <dgm:cxn modelId="{34E6DDF4-C60E-47D7-A905-397D2430F1EB}" type="presParOf" srcId="{0B2209A9-94C7-4D94-82EC-77D5F99D3FA8}" destId="{B295002D-08CC-4C77-8E1C-EB39EE50A7FE}" srcOrd="1" destOrd="0" presId="urn:microsoft.com/office/officeart/2005/8/layout/pyramid2"/>
    <dgm:cxn modelId="{9D7D43E6-DDB9-4FCB-B9E3-DB1D149B7D8A}" type="presParOf" srcId="{B295002D-08CC-4C77-8E1C-EB39EE50A7FE}" destId="{95C954C3-EE1A-44EF-B35E-46C12E9D604A}" srcOrd="0" destOrd="0" presId="urn:microsoft.com/office/officeart/2005/8/layout/pyramid2"/>
    <dgm:cxn modelId="{DE26E447-BC9B-4C3D-9A09-49869B98546B}" type="presParOf" srcId="{B295002D-08CC-4C77-8E1C-EB39EE50A7FE}" destId="{C737F081-22EB-4253-91C0-ECD0B6E22BFA}" srcOrd="1" destOrd="0" presId="urn:microsoft.com/office/officeart/2005/8/layout/pyramid2"/>
    <dgm:cxn modelId="{A87CC907-7DF4-4836-BEBA-C9E81237BF67}" type="presParOf" srcId="{B295002D-08CC-4C77-8E1C-EB39EE50A7FE}" destId="{B266DC28-1351-4354-BD46-B5772A4EF4A5}" srcOrd="2" destOrd="0" presId="urn:microsoft.com/office/officeart/2005/8/layout/pyramid2"/>
    <dgm:cxn modelId="{00611523-F88A-4291-A609-E3B25E4CCFD7}" type="presParOf" srcId="{B295002D-08CC-4C77-8E1C-EB39EE50A7FE}" destId="{4974FEA2-48A0-4444-AEAF-C160805734A1}" srcOrd="3" destOrd="0" presId="urn:microsoft.com/office/officeart/2005/8/layout/pyramid2"/>
    <dgm:cxn modelId="{6A74AD1D-9039-4A9D-A3CC-B83B05430E56}" type="presParOf" srcId="{B295002D-08CC-4C77-8E1C-EB39EE50A7FE}" destId="{2E945653-54E7-43D6-BFC7-2B667610855C}" srcOrd="4" destOrd="0" presId="urn:microsoft.com/office/officeart/2005/8/layout/pyramid2"/>
    <dgm:cxn modelId="{BAF793C2-DAF3-473F-9A74-7DFFE27217B4}" type="presParOf" srcId="{B295002D-08CC-4C77-8E1C-EB39EE50A7FE}" destId="{BEF16068-353A-46CC-B821-0F0158069B82}"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8DE983-F8D9-444D-8436-31E87361919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1A0FDA9-EE9A-4539-BAB7-A8C35C8CD1C7}">
      <dgm:prSet phldrT="[Text]" custT="1"/>
      <dgm:spPr/>
      <dgm:t>
        <a:bodyPr/>
        <a:lstStyle/>
        <a:p>
          <a:r>
            <a:rPr lang="ar-EG" sz="2400" b="1" dirty="0">
              <a:cs typeface="+mj-cs"/>
            </a:rPr>
            <a:t>التصوير</a:t>
          </a:r>
          <a:r>
            <a:rPr lang="ar-EG" sz="5100" dirty="0"/>
            <a:t> </a:t>
          </a:r>
          <a:endParaRPr lang="en-US" sz="5100" dirty="0"/>
        </a:p>
      </dgm:t>
    </dgm:pt>
    <dgm:pt modelId="{AB96F1D2-12E7-438D-880B-169592E589B0}" type="parTrans" cxnId="{7ADFB8C0-97FA-4F64-96D3-AC5570941671}">
      <dgm:prSet/>
      <dgm:spPr/>
      <dgm:t>
        <a:bodyPr/>
        <a:lstStyle/>
        <a:p>
          <a:endParaRPr lang="en-US"/>
        </a:p>
      </dgm:t>
    </dgm:pt>
    <dgm:pt modelId="{4DB71686-5AEB-4AC3-9805-670A4D0A7577}" type="sibTrans" cxnId="{7ADFB8C0-97FA-4F64-96D3-AC5570941671}">
      <dgm:prSet/>
      <dgm:spPr/>
      <dgm:t>
        <a:bodyPr/>
        <a:lstStyle/>
        <a:p>
          <a:endParaRPr lang="en-US"/>
        </a:p>
      </dgm:t>
    </dgm:pt>
    <dgm:pt modelId="{3D0C95CA-0093-4ADB-8FE7-4054B4494400}">
      <dgm:prSet phldrT="[Text]" custT="1"/>
      <dgm:spPr/>
      <dgm:t>
        <a:bodyPr/>
        <a:lstStyle/>
        <a:p>
          <a:r>
            <a:rPr lang="ar-EG" sz="2400" b="1" dirty="0"/>
            <a:t>جودة القصة</a:t>
          </a:r>
          <a:endParaRPr lang="en-US" sz="2400" b="1" dirty="0"/>
        </a:p>
      </dgm:t>
    </dgm:pt>
    <dgm:pt modelId="{7CA25DAF-1632-43F5-967B-DB79724370D6}" type="parTrans" cxnId="{399DC182-939A-4B11-BCF7-FB7B6CD349A5}">
      <dgm:prSet/>
      <dgm:spPr/>
      <dgm:t>
        <a:bodyPr/>
        <a:lstStyle/>
        <a:p>
          <a:endParaRPr lang="en-US"/>
        </a:p>
      </dgm:t>
    </dgm:pt>
    <dgm:pt modelId="{CBC838B8-D70C-4BFF-BF45-6B98C9A58034}" type="sibTrans" cxnId="{399DC182-939A-4B11-BCF7-FB7B6CD349A5}">
      <dgm:prSet/>
      <dgm:spPr/>
      <dgm:t>
        <a:bodyPr/>
        <a:lstStyle/>
        <a:p>
          <a:endParaRPr lang="en-US"/>
        </a:p>
      </dgm:t>
    </dgm:pt>
    <dgm:pt modelId="{61A1A7C5-36DB-4915-B0CF-6533476136D3}">
      <dgm:prSet phldrT="[Text]" custT="1"/>
      <dgm:spPr/>
      <dgm:t>
        <a:bodyPr/>
        <a:lstStyle/>
        <a:p>
          <a:r>
            <a:rPr lang="ar-EG" sz="2800" b="1" dirty="0">
              <a:cs typeface="+mj-cs"/>
            </a:rPr>
            <a:t>البحث</a:t>
          </a:r>
          <a:endParaRPr lang="en-US" sz="2800" b="1" dirty="0">
            <a:cs typeface="+mj-cs"/>
          </a:endParaRPr>
        </a:p>
      </dgm:t>
    </dgm:pt>
    <dgm:pt modelId="{A537B76B-F231-44A9-91CB-B5F80EB48823}" type="parTrans" cxnId="{8B7F9C9A-06B9-45EE-BA4A-5B1FFA3AF438}">
      <dgm:prSet/>
      <dgm:spPr/>
      <dgm:t>
        <a:bodyPr/>
        <a:lstStyle/>
        <a:p>
          <a:endParaRPr lang="en-US"/>
        </a:p>
      </dgm:t>
    </dgm:pt>
    <dgm:pt modelId="{BC89CEB0-6332-43FB-B2CA-4701907444CB}" type="sibTrans" cxnId="{8B7F9C9A-06B9-45EE-BA4A-5B1FFA3AF438}">
      <dgm:prSet/>
      <dgm:spPr/>
      <dgm:t>
        <a:bodyPr/>
        <a:lstStyle/>
        <a:p>
          <a:endParaRPr lang="en-US"/>
        </a:p>
      </dgm:t>
    </dgm:pt>
    <dgm:pt modelId="{A3BEC456-C74F-4732-A44D-A0BAF522C133}">
      <dgm:prSet phldrT="[Text]" custT="1"/>
      <dgm:spPr/>
      <dgm:t>
        <a:bodyPr/>
        <a:lstStyle/>
        <a:p>
          <a:r>
            <a:rPr lang="ar-EG" sz="2800" dirty="0">
              <a:cs typeface="+mj-cs"/>
            </a:rPr>
            <a:t>الوقت</a:t>
          </a:r>
          <a:endParaRPr lang="en-US" sz="2800" dirty="0">
            <a:cs typeface="+mj-cs"/>
          </a:endParaRPr>
        </a:p>
      </dgm:t>
    </dgm:pt>
    <dgm:pt modelId="{AEFDA048-72C4-48C2-B428-8C969B3422DE}" type="parTrans" cxnId="{8901EF8D-AB49-4FB5-88E0-FB9116274B93}">
      <dgm:prSet/>
      <dgm:spPr/>
      <dgm:t>
        <a:bodyPr/>
        <a:lstStyle/>
        <a:p>
          <a:endParaRPr lang="en-US"/>
        </a:p>
      </dgm:t>
    </dgm:pt>
    <dgm:pt modelId="{7B0B64E9-1781-4C3E-9804-E4D8B21A678E}" type="sibTrans" cxnId="{8901EF8D-AB49-4FB5-88E0-FB9116274B93}">
      <dgm:prSet/>
      <dgm:spPr/>
      <dgm:t>
        <a:bodyPr/>
        <a:lstStyle/>
        <a:p>
          <a:endParaRPr lang="en-US"/>
        </a:p>
      </dgm:t>
    </dgm:pt>
    <dgm:pt modelId="{15790C96-58C3-4397-A7F7-AA7E6CC4B511}">
      <dgm:prSet phldrT="[Text]" custT="1"/>
      <dgm:spPr/>
      <dgm:t>
        <a:bodyPr/>
        <a:lstStyle/>
        <a:p>
          <a:r>
            <a:rPr lang="ar-EG" sz="2800" b="1" dirty="0">
              <a:cs typeface="+mj-cs"/>
            </a:rPr>
            <a:t>المونتاج</a:t>
          </a:r>
          <a:endParaRPr lang="en-US" sz="2800" b="1" dirty="0">
            <a:cs typeface="+mj-cs"/>
          </a:endParaRPr>
        </a:p>
      </dgm:t>
    </dgm:pt>
    <dgm:pt modelId="{9288E323-DCA8-4EF0-8A0C-DEB2FB79AF9B}" type="parTrans" cxnId="{B2E02D90-1028-436C-B982-40852698996D}">
      <dgm:prSet/>
      <dgm:spPr/>
      <dgm:t>
        <a:bodyPr/>
        <a:lstStyle/>
        <a:p>
          <a:endParaRPr lang="en-US"/>
        </a:p>
      </dgm:t>
    </dgm:pt>
    <dgm:pt modelId="{5E04A5A7-5455-489D-8488-E599BA65D823}" type="sibTrans" cxnId="{B2E02D90-1028-436C-B982-40852698996D}">
      <dgm:prSet/>
      <dgm:spPr/>
      <dgm:t>
        <a:bodyPr/>
        <a:lstStyle/>
        <a:p>
          <a:endParaRPr lang="en-US"/>
        </a:p>
      </dgm:t>
    </dgm:pt>
    <dgm:pt modelId="{E1059138-6852-4048-86EA-3D0D2901AFF1}">
      <dgm:prSet phldrT="[Text]" custT="1"/>
      <dgm:spPr/>
      <dgm:t>
        <a:bodyPr/>
        <a:lstStyle/>
        <a:p>
          <a:r>
            <a:rPr lang="ar-EG" sz="2800" b="1" dirty="0">
              <a:cs typeface="+mj-cs"/>
            </a:rPr>
            <a:t>الكتابة</a:t>
          </a:r>
          <a:endParaRPr lang="en-US" sz="2800" b="1" dirty="0">
            <a:cs typeface="+mj-cs"/>
          </a:endParaRPr>
        </a:p>
      </dgm:t>
    </dgm:pt>
    <dgm:pt modelId="{6A50C0AA-8556-4F11-8E8D-E348CBD16915}" type="parTrans" cxnId="{60A408DF-B8A9-4E7E-80EC-BEA8601201B9}">
      <dgm:prSet/>
      <dgm:spPr/>
      <dgm:t>
        <a:bodyPr/>
        <a:lstStyle/>
        <a:p>
          <a:endParaRPr lang="en-US"/>
        </a:p>
      </dgm:t>
    </dgm:pt>
    <dgm:pt modelId="{DDB2E3DC-0FBF-4CB7-A6EC-34B89503F5E3}" type="sibTrans" cxnId="{60A408DF-B8A9-4E7E-80EC-BEA8601201B9}">
      <dgm:prSet/>
      <dgm:spPr/>
      <dgm:t>
        <a:bodyPr/>
        <a:lstStyle/>
        <a:p>
          <a:endParaRPr lang="en-US"/>
        </a:p>
      </dgm:t>
    </dgm:pt>
    <dgm:pt modelId="{53FFA7FA-2C54-4438-BA60-0CB872929B9A}" type="pres">
      <dgm:prSet presAssocID="{878DE983-F8D9-444D-8436-31E87361919E}" presName="diagram" presStyleCnt="0">
        <dgm:presLayoutVars>
          <dgm:dir/>
          <dgm:resizeHandles val="exact"/>
        </dgm:presLayoutVars>
      </dgm:prSet>
      <dgm:spPr/>
    </dgm:pt>
    <dgm:pt modelId="{DC66616E-E2F6-49A5-B684-6D4A39670B23}" type="pres">
      <dgm:prSet presAssocID="{61A0FDA9-EE9A-4539-BAB7-A8C35C8CD1C7}" presName="node" presStyleLbl="node1" presStyleIdx="0" presStyleCnt="6">
        <dgm:presLayoutVars>
          <dgm:bulletEnabled val="1"/>
        </dgm:presLayoutVars>
      </dgm:prSet>
      <dgm:spPr/>
    </dgm:pt>
    <dgm:pt modelId="{AD6AB105-441F-4BF8-881F-256E20391F54}" type="pres">
      <dgm:prSet presAssocID="{4DB71686-5AEB-4AC3-9805-670A4D0A7577}" presName="sibTrans" presStyleCnt="0"/>
      <dgm:spPr/>
    </dgm:pt>
    <dgm:pt modelId="{B9A297D0-2A7F-491A-B6DC-6F24CED5E356}" type="pres">
      <dgm:prSet presAssocID="{3D0C95CA-0093-4ADB-8FE7-4054B4494400}" presName="node" presStyleLbl="node1" presStyleIdx="1" presStyleCnt="6">
        <dgm:presLayoutVars>
          <dgm:bulletEnabled val="1"/>
        </dgm:presLayoutVars>
      </dgm:prSet>
      <dgm:spPr/>
    </dgm:pt>
    <dgm:pt modelId="{4ADB21D5-D99A-468A-B30F-73297AF2B94A}" type="pres">
      <dgm:prSet presAssocID="{CBC838B8-D70C-4BFF-BF45-6B98C9A58034}" presName="sibTrans" presStyleCnt="0"/>
      <dgm:spPr/>
    </dgm:pt>
    <dgm:pt modelId="{19DA4717-C228-4454-92CB-80E1D18BB17D}" type="pres">
      <dgm:prSet presAssocID="{61A1A7C5-36DB-4915-B0CF-6533476136D3}" presName="node" presStyleLbl="node1" presStyleIdx="2" presStyleCnt="6">
        <dgm:presLayoutVars>
          <dgm:bulletEnabled val="1"/>
        </dgm:presLayoutVars>
      </dgm:prSet>
      <dgm:spPr/>
    </dgm:pt>
    <dgm:pt modelId="{53065810-234C-4E9D-AB11-B74ACECAF30C}" type="pres">
      <dgm:prSet presAssocID="{BC89CEB0-6332-43FB-B2CA-4701907444CB}" presName="sibTrans" presStyleCnt="0"/>
      <dgm:spPr/>
    </dgm:pt>
    <dgm:pt modelId="{9D9622BC-8717-420D-93BC-2D5D01ED88CC}" type="pres">
      <dgm:prSet presAssocID="{A3BEC456-C74F-4732-A44D-A0BAF522C133}" presName="node" presStyleLbl="node1" presStyleIdx="3" presStyleCnt="6">
        <dgm:presLayoutVars>
          <dgm:bulletEnabled val="1"/>
        </dgm:presLayoutVars>
      </dgm:prSet>
      <dgm:spPr/>
    </dgm:pt>
    <dgm:pt modelId="{9D5CE3A0-C579-4C44-A811-48FF9303E591}" type="pres">
      <dgm:prSet presAssocID="{7B0B64E9-1781-4C3E-9804-E4D8B21A678E}" presName="sibTrans" presStyleCnt="0"/>
      <dgm:spPr/>
    </dgm:pt>
    <dgm:pt modelId="{84299729-0D11-45DD-B51D-1E667558D7E9}" type="pres">
      <dgm:prSet presAssocID="{15790C96-58C3-4397-A7F7-AA7E6CC4B511}" presName="node" presStyleLbl="node1" presStyleIdx="4" presStyleCnt="6">
        <dgm:presLayoutVars>
          <dgm:bulletEnabled val="1"/>
        </dgm:presLayoutVars>
      </dgm:prSet>
      <dgm:spPr/>
    </dgm:pt>
    <dgm:pt modelId="{19C724A1-5D99-4A7F-9A0F-B86D4FB42992}" type="pres">
      <dgm:prSet presAssocID="{5E04A5A7-5455-489D-8488-E599BA65D823}" presName="sibTrans" presStyleCnt="0"/>
      <dgm:spPr/>
    </dgm:pt>
    <dgm:pt modelId="{9C2DD405-2DC5-4094-9172-AF91620FBC1B}" type="pres">
      <dgm:prSet presAssocID="{E1059138-6852-4048-86EA-3D0D2901AFF1}" presName="node" presStyleLbl="node1" presStyleIdx="5" presStyleCnt="6">
        <dgm:presLayoutVars>
          <dgm:bulletEnabled val="1"/>
        </dgm:presLayoutVars>
      </dgm:prSet>
      <dgm:spPr/>
    </dgm:pt>
  </dgm:ptLst>
  <dgm:cxnLst>
    <dgm:cxn modelId="{18563802-4AB3-4FB2-AF9D-89B648F12369}" type="presOf" srcId="{3D0C95CA-0093-4ADB-8FE7-4054B4494400}" destId="{B9A297D0-2A7F-491A-B6DC-6F24CED5E356}" srcOrd="0" destOrd="0" presId="urn:microsoft.com/office/officeart/2005/8/layout/default"/>
    <dgm:cxn modelId="{423C972E-04B7-48C7-8203-824E1244C764}" type="presOf" srcId="{A3BEC456-C74F-4732-A44D-A0BAF522C133}" destId="{9D9622BC-8717-420D-93BC-2D5D01ED88CC}" srcOrd="0" destOrd="0" presId="urn:microsoft.com/office/officeart/2005/8/layout/default"/>
    <dgm:cxn modelId="{4973605B-238E-4FCA-BECD-C862CF76F3E2}" type="presOf" srcId="{E1059138-6852-4048-86EA-3D0D2901AFF1}" destId="{9C2DD405-2DC5-4094-9172-AF91620FBC1B}" srcOrd="0" destOrd="0" presId="urn:microsoft.com/office/officeart/2005/8/layout/default"/>
    <dgm:cxn modelId="{23C8DC43-DD9E-4495-A5C1-3CDD5EA4BD5D}" type="presOf" srcId="{878DE983-F8D9-444D-8436-31E87361919E}" destId="{53FFA7FA-2C54-4438-BA60-0CB872929B9A}" srcOrd="0" destOrd="0" presId="urn:microsoft.com/office/officeart/2005/8/layout/default"/>
    <dgm:cxn modelId="{FE14D550-E2E0-4C45-A699-954EBA86799E}" type="presOf" srcId="{61A0FDA9-EE9A-4539-BAB7-A8C35C8CD1C7}" destId="{DC66616E-E2F6-49A5-B684-6D4A39670B23}" srcOrd="0" destOrd="0" presId="urn:microsoft.com/office/officeart/2005/8/layout/default"/>
    <dgm:cxn modelId="{A5955859-B6BD-45B7-86D1-0FE340C967AD}" type="presOf" srcId="{61A1A7C5-36DB-4915-B0CF-6533476136D3}" destId="{19DA4717-C228-4454-92CB-80E1D18BB17D}" srcOrd="0" destOrd="0" presId="urn:microsoft.com/office/officeart/2005/8/layout/default"/>
    <dgm:cxn modelId="{399DC182-939A-4B11-BCF7-FB7B6CD349A5}" srcId="{878DE983-F8D9-444D-8436-31E87361919E}" destId="{3D0C95CA-0093-4ADB-8FE7-4054B4494400}" srcOrd="1" destOrd="0" parTransId="{7CA25DAF-1632-43F5-967B-DB79724370D6}" sibTransId="{CBC838B8-D70C-4BFF-BF45-6B98C9A58034}"/>
    <dgm:cxn modelId="{8901EF8D-AB49-4FB5-88E0-FB9116274B93}" srcId="{878DE983-F8D9-444D-8436-31E87361919E}" destId="{A3BEC456-C74F-4732-A44D-A0BAF522C133}" srcOrd="3" destOrd="0" parTransId="{AEFDA048-72C4-48C2-B428-8C969B3422DE}" sibTransId="{7B0B64E9-1781-4C3E-9804-E4D8B21A678E}"/>
    <dgm:cxn modelId="{B2E02D90-1028-436C-B982-40852698996D}" srcId="{878DE983-F8D9-444D-8436-31E87361919E}" destId="{15790C96-58C3-4397-A7F7-AA7E6CC4B511}" srcOrd="4" destOrd="0" parTransId="{9288E323-DCA8-4EF0-8A0C-DEB2FB79AF9B}" sibTransId="{5E04A5A7-5455-489D-8488-E599BA65D823}"/>
    <dgm:cxn modelId="{8B7F9C9A-06B9-45EE-BA4A-5B1FFA3AF438}" srcId="{878DE983-F8D9-444D-8436-31E87361919E}" destId="{61A1A7C5-36DB-4915-B0CF-6533476136D3}" srcOrd="2" destOrd="0" parTransId="{A537B76B-F231-44A9-91CB-B5F80EB48823}" sibTransId="{BC89CEB0-6332-43FB-B2CA-4701907444CB}"/>
    <dgm:cxn modelId="{7ADFB8C0-97FA-4F64-96D3-AC5570941671}" srcId="{878DE983-F8D9-444D-8436-31E87361919E}" destId="{61A0FDA9-EE9A-4539-BAB7-A8C35C8CD1C7}" srcOrd="0" destOrd="0" parTransId="{AB96F1D2-12E7-438D-880B-169592E589B0}" sibTransId="{4DB71686-5AEB-4AC3-9805-670A4D0A7577}"/>
    <dgm:cxn modelId="{F41AFACB-D0B5-44CE-90BD-5403BEEE1C13}" type="presOf" srcId="{15790C96-58C3-4397-A7F7-AA7E6CC4B511}" destId="{84299729-0D11-45DD-B51D-1E667558D7E9}" srcOrd="0" destOrd="0" presId="urn:microsoft.com/office/officeart/2005/8/layout/default"/>
    <dgm:cxn modelId="{60A408DF-B8A9-4E7E-80EC-BEA8601201B9}" srcId="{878DE983-F8D9-444D-8436-31E87361919E}" destId="{E1059138-6852-4048-86EA-3D0D2901AFF1}" srcOrd="5" destOrd="0" parTransId="{6A50C0AA-8556-4F11-8E8D-E348CBD16915}" sibTransId="{DDB2E3DC-0FBF-4CB7-A6EC-34B89503F5E3}"/>
    <dgm:cxn modelId="{86C4BC29-BB61-4498-A8BE-5E8934E6E822}" type="presParOf" srcId="{53FFA7FA-2C54-4438-BA60-0CB872929B9A}" destId="{DC66616E-E2F6-49A5-B684-6D4A39670B23}" srcOrd="0" destOrd="0" presId="urn:microsoft.com/office/officeart/2005/8/layout/default"/>
    <dgm:cxn modelId="{5D5BF68D-6B1A-456D-B8B7-54CED9128786}" type="presParOf" srcId="{53FFA7FA-2C54-4438-BA60-0CB872929B9A}" destId="{AD6AB105-441F-4BF8-881F-256E20391F54}" srcOrd="1" destOrd="0" presId="urn:microsoft.com/office/officeart/2005/8/layout/default"/>
    <dgm:cxn modelId="{CB3119C3-4745-46DF-B0FC-69BF9BB5E383}" type="presParOf" srcId="{53FFA7FA-2C54-4438-BA60-0CB872929B9A}" destId="{B9A297D0-2A7F-491A-B6DC-6F24CED5E356}" srcOrd="2" destOrd="0" presId="urn:microsoft.com/office/officeart/2005/8/layout/default"/>
    <dgm:cxn modelId="{6A91882B-8677-4B70-A8D0-ADE6937937C6}" type="presParOf" srcId="{53FFA7FA-2C54-4438-BA60-0CB872929B9A}" destId="{4ADB21D5-D99A-468A-B30F-73297AF2B94A}" srcOrd="3" destOrd="0" presId="urn:microsoft.com/office/officeart/2005/8/layout/default"/>
    <dgm:cxn modelId="{52412E2B-23E1-4B74-BB72-106B04E4C111}" type="presParOf" srcId="{53FFA7FA-2C54-4438-BA60-0CB872929B9A}" destId="{19DA4717-C228-4454-92CB-80E1D18BB17D}" srcOrd="4" destOrd="0" presId="urn:microsoft.com/office/officeart/2005/8/layout/default"/>
    <dgm:cxn modelId="{9F2AB274-3D30-4B10-998A-F00E417D22FF}" type="presParOf" srcId="{53FFA7FA-2C54-4438-BA60-0CB872929B9A}" destId="{53065810-234C-4E9D-AB11-B74ACECAF30C}" srcOrd="5" destOrd="0" presId="urn:microsoft.com/office/officeart/2005/8/layout/default"/>
    <dgm:cxn modelId="{041003BC-4838-428C-9DC6-90CCF01C7E7A}" type="presParOf" srcId="{53FFA7FA-2C54-4438-BA60-0CB872929B9A}" destId="{9D9622BC-8717-420D-93BC-2D5D01ED88CC}" srcOrd="6" destOrd="0" presId="urn:microsoft.com/office/officeart/2005/8/layout/default"/>
    <dgm:cxn modelId="{2C4F96E3-474F-49F2-A288-3407280E2554}" type="presParOf" srcId="{53FFA7FA-2C54-4438-BA60-0CB872929B9A}" destId="{9D5CE3A0-C579-4C44-A811-48FF9303E591}" srcOrd="7" destOrd="0" presId="urn:microsoft.com/office/officeart/2005/8/layout/default"/>
    <dgm:cxn modelId="{7ED34E3A-0CDA-45D1-AB77-5AC8593C85F5}" type="presParOf" srcId="{53FFA7FA-2C54-4438-BA60-0CB872929B9A}" destId="{84299729-0D11-45DD-B51D-1E667558D7E9}" srcOrd="8" destOrd="0" presId="urn:microsoft.com/office/officeart/2005/8/layout/default"/>
    <dgm:cxn modelId="{CDD99F72-CD84-45D4-8101-2519C425084B}" type="presParOf" srcId="{53FFA7FA-2C54-4438-BA60-0CB872929B9A}" destId="{19C724A1-5D99-4A7F-9A0F-B86D4FB42992}" srcOrd="9" destOrd="0" presId="urn:microsoft.com/office/officeart/2005/8/layout/default"/>
    <dgm:cxn modelId="{354174AA-5ABE-45DA-A9F8-946F53E2CB5A}" type="presParOf" srcId="{53FFA7FA-2C54-4438-BA60-0CB872929B9A}" destId="{9C2DD405-2DC5-4094-9172-AF91620FBC1B}"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131B2A-59F3-4F8C-B004-CF875B87D15A}" type="doc">
      <dgm:prSet loTypeId="urn:diagrams.loki3.com/TabbedArc+Icon" loCatId="officeonline" qsTypeId="urn:microsoft.com/office/officeart/2005/8/quickstyle/simple1" qsCatId="simple" csTypeId="urn:microsoft.com/office/officeart/2005/8/colors/accent1_2" csCatId="accent1" phldr="1"/>
      <dgm:spPr/>
    </dgm:pt>
    <dgm:pt modelId="{0669D224-BA41-4D1A-9C86-03544CC59833}">
      <dgm:prSet phldrT="[Text]"/>
      <dgm:spPr/>
      <dgm:t>
        <a:bodyPr/>
        <a:lstStyle/>
        <a:p>
          <a:r>
            <a:rPr lang="ar-EG" dirty="0"/>
            <a:t>يقرب من الجمهور </a:t>
          </a:r>
          <a:endParaRPr lang="en-US" dirty="0"/>
        </a:p>
      </dgm:t>
    </dgm:pt>
    <dgm:pt modelId="{876774DA-32D4-4D2A-ACF2-1D2DCEDFEE60}" type="parTrans" cxnId="{DCFB82FC-152D-4160-BA7F-291E08E94D70}">
      <dgm:prSet/>
      <dgm:spPr/>
      <dgm:t>
        <a:bodyPr/>
        <a:lstStyle/>
        <a:p>
          <a:endParaRPr lang="en-US"/>
        </a:p>
      </dgm:t>
    </dgm:pt>
    <dgm:pt modelId="{A449B612-B871-4A36-B600-CB180F77F0F5}" type="sibTrans" cxnId="{DCFB82FC-152D-4160-BA7F-291E08E94D70}">
      <dgm:prSet/>
      <dgm:spPr/>
      <dgm:t>
        <a:bodyPr/>
        <a:lstStyle/>
        <a:p>
          <a:endParaRPr lang="en-US"/>
        </a:p>
      </dgm:t>
    </dgm:pt>
    <dgm:pt modelId="{8E56ABAF-A925-4937-B37E-664DDB3192EE}">
      <dgm:prSet phldrT="[Text]"/>
      <dgm:spPr/>
      <dgm:t>
        <a:bodyPr/>
        <a:lstStyle/>
        <a:p>
          <a:r>
            <a:rPr lang="ar-EG" dirty="0"/>
            <a:t>تفاعل كبير</a:t>
          </a:r>
          <a:endParaRPr lang="en-US" dirty="0"/>
        </a:p>
      </dgm:t>
    </dgm:pt>
    <dgm:pt modelId="{16CFC2A0-06D9-44EC-B87C-31C6FFFDBD53}" type="parTrans" cxnId="{44519596-F8E7-4329-819D-ED728D827DA2}">
      <dgm:prSet/>
      <dgm:spPr/>
      <dgm:t>
        <a:bodyPr/>
        <a:lstStyle/>
        <a:p>
          <a:endParaRPr lang="en-US"/>
        </a:p>
      </dgm:t>
    </dgm:pt>
    <dgm:pt modelId="{9E3A525C-ADAF-4EF5-8569-59258ADC2F8E}" type="sibTrans" cxnId="{44519596-F8E7-4329-819D-ED728D827DA2}">
      <dgm:prSet/>
      <dgm:spPr/>
      <dgm:t>
        <a:bodyPr/>
        <a:lstStyle/>
        <a:p>
          <a:endParaRPr lang="en-US"/>
        </a:p>
      </dgm:t>
    </dgm:pt>
    <dgm:pt modelId="{27F29D52-A4E3-4B59-A4A8-2CC867398AE9}">
      <dgm:prSet phldrT="[Text]"/>
      <dgm:spPr/>
      <dgm:t>
        <a:bodyPr/>
        <a:lstStyle/>
        <a:p>
          <a:r>
            <a:rPr lang="ar-EG" dirty="0"/>
            <a:t>يولد الثقة</a:t>
          </a:r>
          <a:endParaRPr lang="en-US" dirty="0"/>
        </a:p>
      </dgm:t>
    </dgm:pt>
    <dgm:pt modelId="{99AE65B9-617E-4294-B79E-6558D7F03CC4}" type="parTrans" cxnId="{86635CFE-D01F-4160-8202-86881483CFCE}">
      <dgm:prSet/>
      <dgm:spPr/>
      <dgm:t>
        <a:bodyPr/>
        <a:lstStyle/>
        <a:p>
          <a:endParaRPr lang="en-US"/>
        </a:p>
      </dgm:t>
    </dgm:pt>
    <dgm:pt modelId="{8E6F6DD9-D851-4424-A7DD-3124997BBCCD}" type="sibTrans" cxnId="{86635CFE-D01F-4160-8202-86881483CFCE}">
      <dgm:prSet/>
      <dgm:spPr/>
      <dgm:t>
        <a:bodyPr/>
        <a:lstStyle/>
        <a:p>
          <a:endParaRPr lang="en-US"/>
        </a:p>
      </dgm:t>
    </dgm:pt>
    <dgm:pt modelId="{5FB0A37D-306B-4B7F-82B9-F37705ADFD29}" type="pres">
      <dgm:prSet presAssocID="{0C131B2A-59F3-4F8C-B004-CF875B87D15A}" presName="Name0" presStyleCnt="0">
        <dgm:presLayoutVars>
          <dgm:dir/>
          <dgm:resizeHandles val="exact"/>
        </dgm:presLayoutVars>
      </dgm:prSet>
      <dgm:spPr/>
    </dgm:pt>
    <dgm:pt modelId="{0A05B0AC-8014-4C96-9EFD-6E90A7004B4E}" type="pres">
      <dgm:prSet presAssocID="{0669D224-BA41-4D1A-9C86-03544CC59833}" presName="twoplus" presStyleLbl="node1" presStyleIdx="0" presStyleCnt="3">
        <dgm:presLayoutVars>
          <dgm:bulletEnabled val="1"/>
        </dgm:presLayoutVars>
      </dgm:prSet>
      <dgm:spPr/>
    </dgm:pt>
    <dgm:pt modelId="{CDAACB9C-D57B-4BB4-8728-9F28790C5241}" type="pres">
      <dgm:prSet presAssocID="{8E56ABAF-A925-4937-B37E-664DDB3192EE}" presName="twoplus" presStyleLbl="node1" presStyleIdx="1" presStyleCnt="3">
        <dgm:presLayoutVars>
          <dgm:bulletEnabled val="1"/>
        </dgm:presLayoutVars>
      </dgm:prSet>
      <dgm:spPr/>
    </dgm:pt>
    <dgm:pt modelId="{3F6EC360-162D-41EA-983C-A5F4B247BEC5}" type="pres">
      <dgm:prSet presAssocID="{27F29D52-A4E3-4B59-A4A8-2CC867398AE9}" presName="twoplus" presStyleLbl="node1" presStyleIdx="2" presStyleCnt="3">
        <dgm:presLayoutVars>
          <dgm:bulletEnabled val="1"/>
        </dgm:presLayoutVars>
      </dgm:prSet>
      <dgm:spPr/>
    </dgm:pt>
  </dgm:ptLst>
  <dgm:cxnLst>
    <dgm:cxn modelId="{84863E04-E501-4B0B-A3D4-D9EA9EE614A8}" type="presOf" srcId="{0669D224-BA41-4D1A-9C86-03544CC59833}" destId="{0A05B0AC-8014-4C96-9EFD-6E90A7004B4E}" srcOrd="0" destOrd="0" presId="urn:diagrams.loki3.com/TabbedArc+Icon"/>
    <dgm:cxn modelId="{077DA80E-40CF-4999-BF24-B3C151B15986}" type="presOf" srcId="{27F29D52-A4E3-4B59-A4A8-2CC867398AE9}" destId="{3F6EC360-162D-41EA-983C-A5F4B247BEC5}" srcOrd="0" destOrd="0" presId="urn:diagrams.loki3.com/TabbedArc+Icon"/>
    <dgm:cxn modelId="{BE1A4689-1411-44DB-9080-5B782F842487}" type="presOf" srcId="{0C131B2A-59F3-4F8C-B004-CF875B87D15A}" destId="{5FB0A37D-306B-4B7F-82B9-F37705ADFD29}" srcOrd="0" destOrd="0" presId="urn:diagrams.loki3.com/TabbedArc+Icon"/>
    <dgm:cxn modelId="{44519596-F8E7-4329-819D-ED728D827DA2}" srcId="{0C131B2A-59F3-4F8C-B004-CF875B87D15A}" destId="{8E56ABAF-A925-4937-B37E-664DDB3192EE}" srcOrd="1" destOrd="0" parTransId="{16CFC2A0-06D9-44EC-B87C-31C6FFFDBD53}" sibTransId="{9E3A525C-ADAF-4EF5-8569-59258ADC2F8E}"/>
    <dgm:cxn modelId="{C952B6C7-8A82-48C8-B7B8-C6BD3CE94BA0}" type="presOf" srcId="{8E56ABAF-A925-4937-B37E-664DDB3192EE}" destId="{CDAACB9C-D57B-4BB4-8728-9F28790C5241}" srcOrd="0" destOrd="0" presId="urn:diagrams.loki3.com/TabbedArc+Icon"/>
    <dgm:cxn modelId="{DCFB82FC-152D-4160-BA7F-291E08E94D70}" srcId="{0C131B2A-59F3-4F8C-B004-CF875B87D15A}" destId="{0669D224-BA41-4D1A-9C86-03544CC59833}" srcOrd="0" destOrd="0" parTransId="{876774DA-32D4-4D2A-ACF2-1D2DCEDFEE60}" sibTransId="{A449B612-B871-4A36-B600-CB180F77F0F5}"/>
    <dgm:cxn modelId="{86635CFE-D01F-4160-8202-86881483CFCE}" srcId="{0C131B2A-59F3-4F8C-B004-CF875B87D15A}" destId="{27F29D52-A4E3-4B59-A4A8-2CC867398AE9}" srcOrd="2" destOrd="0" parTransId="{99AE65B9-617E-4294-B79E-6558D7F03CC4}" sibTransId="{8E6F6DD9-D851-4424-A7DD-3124997BBCCD}"/>
    <dgm:cxn modelId="{6502A4A5-D867-428E-8452-C9181730022B}" type="presParOf" srcId="{5FB0A37D-306B-4B7F-82B9-F37705ADFD29}" destId="{0A05B0AC-8014-4C96-9EFD-6E90A7004B4E}" srcOrd="0" destOrd="0" presId="urn:diagrams.loki3.com/TabbedArc+Icon"/>
    <dgm:cxn modelId="{7D341F96-2C7F-4F4B-AB16-4A16B1C5EE36}" type="presParOf" srcId="{5FB0A37D-306B-4B7F-82B9-F37705ADFD29}" destId="{CDAACB9C-D57B-4BB4-8728-9F28790C5241}" srcOrd="1" destOrd="0" presId="urn:diagrams.loki3.com/TabbedArc+Icon"/>
    <dgm:cxn modelId="{A28C22FD-3DEF-48FC-B1EB-764437EF2CDC}" type="presParOf" srcId="{5FB0A37D-306B-4B7F-82B9-F37705ADFD29}" destId="{3F6EC360-162D-41EA-983C-A5F4B247BEC5}"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976C19-B64B-4A3F-AEDD-27BF795A8E05}" type="doc">
      <dgm:prSet loTypeId="urn:microsoft.com/office/officeart/2005/8/layout/chart3" loCatId="cycle" qsTypeId="urn:microsoft.com/office/officeart/2005/8/quickstyle/simple1" qsCatId="simple" csTypeId="urn:microsoft.com/office/officeart/2005/8/colors/accent1_2" csCatId="accent1" phldr="1"/>
      <dgm:spPr/>
    </dgm:pt>
    <dgm:pt modelId="{C7EDDDA8-71C1-4EC3-ADFF-F6354D068755}">
      <dgm:prSet phldrT="[Text]"/>
      <dgm:spPr/>
      <dgm:t>
        <a:bodyPr/>
        <a:lstStyle/>
        <a:p>
          <a:r>
            <a:rPr lang="ar-EG" b="1" dirty="0">
              <a:cs typeface="+mj-cs"/>
            </a:rPr>
            <a:t>الإضاءة</a:t>
          </a:r>
          <a:endParaRPr lang="en-US" b="1" dirty="0">
            <a:cs typeface="+mj-cs"/>
          </a:endParaRPr>
        </a:p>
      </dgm:t>
    </dgm:pt>
    <dgm:pt modelId="{BF2E334A-8A03-4179-9DCA-18AC44563619}" type="parTrans" cxnId="{F6CFA5DA-CAC1-4F60-AA57-EC50275CAF94}">
      <dgm:prSet/>
      <dgm:spPr/>
      <dgm:t>
        <a:bodyPr/>
        <a:lstStyle/>
        <a:p>
          <a:endParaRPr lang="en-US"/>
        </a:p>
      </dgm:t>
    </dgm:pt>
    <dgm:pt modelId="{6E741B13-7631-47B5-9CAD-9A77AA33C0B3}" type="sibTrans" cxnId="{F6CFA5DA-CAC1-4F60-AA57-EC50275CAF94}">
      <dgm:prSet/>
      <dgm:spPr/>
      <dgm:t>
        <a:bodyPr/>
        <a:lstStyle/>
        <a:p>
          <a:endParaRPr lang="en-US"/>
        </a:p>
      </dgm:t>
    </dgm:pt>
    <dgm:pt modelId="{9AEE4498-5E4F-4B3C-B531-A3DDA3F02E5D}">
      <dgm:prSet phldrT="[Text]"/>
      <dgm:spPr/>
      <dgm:t>
        <a:bodyPr/>
        <a:lstStyle/>
        <a:p>
          <a:r>
            <a:rPr lang="ar-EG" b="1" dirty="0">
              <a:cs typeface="+mj-cs"/>
            </a:rPr>
            <a:t>الصوت</a:t>
          </a:r>
          <a:endParaRPr lang="en-US" b="1" dirty="0">
            <a:cs typeface="+mj-cs"/>
          </a:endParaRPr>
        </a:p>
      </dgm:t>
    </dgm:pt>
    <dgm:pt modelId="{7FFAD4D7-36CD-4ADC-9940-5A3D35F566C7}" type="parTrans" cxnId="{8A6F2523-9BB6-4D63-BF13-8958EE102A0A}">
      <dgm:prSet/>
      <dgm:spPr/>
      <dgm:t>
        <a:bodyPr/>
        <a:lstStyle/>
        <a:p>
          <a:endParaRPr lang="en-US"/>
        </a:p>
      </dgm:t>
    </dgm:pt>
    <dgm:pt modelId="{A6941A4A-7CD5-4767-A12C-8FDD523F2404}" type="sibTrans" cxnId="{8A6F2523-9BB6-4D63-BF13-8958EE102A0A}">
      <dgm:prSet/>
      <dgm:spPr/>
      <dgm:t>
        <a:bodyPr/>
        <a:lstStyle/>
        <a:p>
          <a:endParaRPr lang="en-US"/>
        </a:p>
      </dgm:t>
    </dgm:pt>
    <dgm:pt modelId="{CD21123A-2A00-430D-AA98-D5324DB48F09}">
      <dgm:prSet phldrT="[Text]"/>
      <dgm:spPr/>
      <dgm:t>
        <a:bodyPr/>
        <a:lstStyle/>
        <a:p>
          <a:r>
            <a:rPr lang="ar-EG" b="1" dirty="0">
              <a:cs typeface="+mj-cs"/>
            </a:rPr>
            <a:t>الإنترنت المستقر</a:t>
          </a:r>
          <a:endParaRPr lang="en-US" b="1" dirty="0">
            <a:cs typeface="+mj-cs"/>
          </a:endParaRPr>
        </a:p>
      </dgm:t>
    </dgm:pt>
    <dgm:pt modelId="{AE307B5C-E067-4DB1-B608-F501A68D0493}" type="parTrans" cxnId="{C1C8F6EB-C245-4B2E-A9CE-BBA8BBD8C1B5}">
      <dgm:prSet/>
      <dgm:spPr/>
      <dgm:t>
        <a:bodyPr/>
        <a:lstStyle/>
        <a:p>
          <a:endParaRPr lang="en-US"/>
        </a:p>
      </dgm:t>
    </dgm:pt>
    <dgm:pt modelId="{31EF4E33-0C40-4949-852D-5C69632C1314}" type="sibTrans" cxnId="{C1C8F6EB-C245-4B2E-A9CE-BBA8BBD8C1B5}">
      <dgm:prSet/>
      <dgm:spPr/>
      <dgm:t>
        <a:bodyPr/>
        <a:lstStyle/>
        <a:p>
          <a:endParaRPr lang="en-US"/>
        </a:p>
      </dgm:t>
    </dgm:pt>
    <dgm:pt modelId="{5A087B64-93F8-4C5D-A84A-22BCFF5551CD}" type="pres">
      <dgm:prSet presAssocID="{C4976C19-B64B-4A3F-AEDD-27BF795A8E05}" presName="compositeShape" presStyleCnt="0">
        <dgm:presLayoutVars>
          <dgm:chMax val="7"/>
          <dgm:dir/>
          <dgm:resizeHandles val="exact"/>
        </dgm:presLayoutVars>
      </dgm:prSet>
      <dgm:spPr/>
    </dgm:pt>
    <dgm:pt modelId="{DAFD800C-4C2A-4987-9790-27BAF4E587A5}" type="pres">
      <dgm:prSet presAssocID="{C4976C19-B64B-4A3F-AEDD-27BF795A8E05}" presName="wedge1" presStyleLbl="node1" presStyleIdx="0" presStyleCnt="3"/>
      <dgm:spPr/>
    </dgm:pt>
    <dgm:pt modelId="{FCD3FCE9-426A-4EFC-A757-910E687B2FBB}" type="pres">
      <dgm:prSet presAssocID="{C4976C19-B64B-4A3F-AEDD-27BF795A8E05}" presName="wedge1Tx" presStyleLbl="node1" presStyleIdx="0" presStyleCnt="3">
        <dgm:presLayoutVars>
          <dgm:chMax val="0"/>
          <dgm:chPref val="0"/>
          <dgm:bulletEnabled val="1"/>
        </dgm:presLayoutVars>
      </dgm:prSet>
      <dgm:spPr/>
    </dgm:pt>
    <dgm:pt modelId="{FD72A6BC-29CE-4183-AA63-F473DBD17AEE}" type="pres">
      <dgm:prSet presAssocID="{C4976C19-B64B-4A3F-AEDD-27BF795A8E05}" presName="wedge2" presStyleLbl="node1" presStyleIdx="1" presStyleCnt="3"/>
      <dgm:spPr/>
    </dgm:pt>
    <dgm:pt modelId="{AD295793-D50C-4923-83A8-D60E020CBC6D}" type="pres">
      <dgm:prSet presAssocID="{C4976C19-B64B-4A3F-AEDD-27BF795A8E05}" presName="wedge2Tx" presStyleLbl="node1" presStyleIdx="1" presStyleCnt="3">
        <dgm:presLayoutVars>
          <dgm:chMax val="0"/>
          <dgm:chPref val="0"/>
          <dgm:bulletEnabled val="1"/>
        </dgm:presLayoutVars>
      </dgm:prSet>
      <dgm:spPr/>
    </dgm:pt>
    <dgm:pt modelId="{2018C3E5-6BC8-4993-BC90-14BFDB82B0E5}" type="pres">
      <dgm:prSet presAssocID="{C4976C19-B64B-4A3F-AEDD-27BF795A8E05}" presName="wedge3" presStyleLbl="node1" presStyleIdx="2" presStyleCnt="3"/>
      <dgm:spPr/>
    </dgm:pt>
    <dgm:pt modelId="{64205D76-CED2-4965-8926-C713E49B7426}" type="pres">
      <dgm:prSet presAssocID="{C4976C19-B64B-4A3F-AEDD-27BF795A8E05}" presName="wedge3Tx" presStyleLbl="node1" presStyleIdx="2" presStyleCnt="3">
        <dgm:presLayoutVars>
          <dgm:chMax val="0"/>
          <dgm:chPref val="0"/>
          <dgm:bulletEnabled val="1"/>
        </dgm:presLayoutVars>
      </dgm:prSet>
      <dgm:spPr/>
    </dgm:pt>
  </dgm:ptLst>
  <dgm:cxnLst>
    <dgm:cxn modelId="{8A6F2523-9BB6-4D63-BF13-8958EE102A0A}" srcId="{C4976C19-B64B-4A3F-AEDD-27BF795A8E05}" destId="{9AEE4498-5E4F-4B3C-B531-A3DDA3F02E5D}" srcOrd="1" destOrd="0" parTransId="{7FFAD4D7-36CD-4ADC-9940-5A3D35F566C7}" sibTransId="{A6941A4A-7CD5-4767-A12C-8FDD523F2404}"/>
    <dgm:cxn modelId="{530D3825-178E-49AA-83E7-A95FA92695C6}" type="presOf" srcId="{C7EDDDA8-71C1-4EC3-ADFF-F6354D068755}" destId="{DAFD800C-4C2A-4987-9790-27BAF4E587A5}" srcOrd="0" destOrd="0" presId="urn:microsoft.com/office/officeart/2005/8/layout/chart3"/>
    <dgm:cxn modelId="{87E21F2D-C296-4A03-98D3-29CEF07408C6}" type="presOf" srcId="{CD21123A-2A00-430D-AA98-D5324DB48F09}" destId="{2018C3E5-6BC8-4993-BC90-14BFDB82B0E5}" srcOrd="0" destOrd="0" presId="urn:microsoft.com/office/officeart/2005/8/layout/chart3"/>
    <dgm:cxn modelId="{14902332-D671-424B-ACA6-224F81EED224}" type="presOf" srcId="{C7EDDDA8-71C1-4EC3-ADFF-F6354D068755}" destId="{FCD3FCE9-426A-4EFC-A757-910E687B2FBB}" srcOrd="1" destOrd="0" presId="urn:microsoft.com/office/officeart/2005/8/layout/chart3"/>
    <dgm:cxn modelId="{2F59DE64-6926-4882-AE30-C118B580BE37}" type="presOf" srcId="{9AEE4498-5E4F-4B3C-B531-A3DDA3F02E5D}" destId="{AD295793-D50C-4923-83A8-D60E020CBC6D}" srcOrd="1" destOrd="0" presId="urn:microsoft.com/office/officeart/2005/8/layout/chart3"/>
    <dgm:cxn modelId="{E2ED6A68-15A4-4C55-9751-FD0EEB0FC0A4}" type="presOf" srcId="{9AEE4498-5E4F-4B3C-B531-A3DDA3F02E5D}" destId="{FD72A6BC-29CE-4183-AA63-F473DBD17AEE}" srcOrd="0" destOrd="0" presId="urn:microsoft.com/office/officeart/2005/8/layout/chart3"/>
    <dgm:cxn modelId="{C98EEEA3-7722-43E6-9DCB-E02AA0100922}" type="presOf" srcId="{CD21123A-2A00-430D-AA98-D5324DB48F09}" destId="{64205D76-CED2-4965-8926-C713E49B7426}" srcOrd="1" destOrd="0" presId="urn:microsoft.com/office/officeart/2005/8/layout/chart3"/>
    <dgm:cxn modelId="{F6CFA5DA-CAC1-4F60-AA57-EC50275CAF94}" srcId="{C4976C19-B64B-4A3F-AEDD-27BF795A8E05}" destId="{C7EDDDA8-71C1-4EC3-ADFF-F6354D068755}" srcOrd="0" destOrd="0" parTransId="{BF2E334A-8A03-4179-9DCA-18AC44563619}" sibTransId="{6E741B13-7631-47B5-9CAD-9A77AA33C0B3}"/>
    <dgm:cxn modelId="{9795D3DC-9321-4413-A9EA-1F160A5C7603}" type="presOf" srcId="{C4976C19-B64B-4A3F-AEDD-27BF795A8E05}" destId="{5A087B64-93F8-4C5D-A84A-22BCFF5551CD}" srcOrd="0" destOrd="0" presId="urn:microsoft.com/office/officeart/2005/8/layout/chart3"/>
    <dgm:cxn modelId="{C1C8F6EB-C245-4B2E-A9CE-BBA8BBD8C1B5}" srcId="{C4976C19-B64B-4A3F-AEDD-27BF795A8E05}" destId="{CD21123A-2A00-430D-AA98-D5324DB48F09}" srcOrd="2" destOrd="0" parTransId="{AE307B5C-E067-4DB1-B608-F501A68D0493}" sibTransId="{31EF4E33-0C40-4949-852D-5C69632C1314}"/>
    <dgm:cxn modelId="{6EF45D75-DF10-4652-814D-7B1A4B5EAC7A}" type="presParOf" srcId="{5A087B64-93F8-4C5D-A84A-22BCFF5551CD}" destId="{DAFD800C-4C2A-4987-9790-27BAF4E587A5}" srcOrd="0" destOrd="0" presId="urn:microsoft.com/office/officeart/2005/8/layout/chart3"/>
    <dgm:cxn modelId="{CCA89C01-3293-4F0D-9D30-DA43889F931E}" type="presParOf" srcId="{5A087B64-93F8-4C5D-A84A-22BCFF5551CD}" destId="{FCD3FCE9-426A-4EFC-A757-910E687B2FBB}" srcOrd="1" destOrd="0" presId="urn:microsoft.com/office/officeart/2005/8/layout/chart3"/>
    <dgm:cxn modelId="{D9EEF282-D777-4511-A8E5-D16B62C49121}" type="presParOf" srcId="{5A087B64-93F8-4C5D-A84A-22BCFF5551CD}" destId="{FD72A6BC-29CE-4183-AA63-F473DBD17AEE}" srcOrd="2" destOrd="0" presId="urn:microsoft.com/office/officeart/2005/8/layout/chart3"/>
    <dgm:cxn modelId="{E6ED4408-AD89-43E8-8770-E7FAD6A98E17}" type="presParOf" srcId="{5A087B64-93F8-4C5D-A84A-22BCFF5551CD}" destId="{AD295793-D50C-4923-83A8-D60E020CBC6D}" srcOrd="3" destOrd="0" presId="urn:microsoft.com/office/officeart/2005/8/layout/chart3"/>
    <dgm:cxn modelId="{C14859C1-0850-4F8C-AE02-0C49517CFC22}" type="presParOf" srcId="{5A087B64-93F8-4C5D-A84A-22BCFF5551CD}" destId="{2018C3E5-6BC8-4993-BC90-14BFDB82B0E5}" srcOrd="4" destOrd="0" presId="urn:microsoft.com/office/officeart/2005/8/layout/chart3"/>
    <dgm:cxn modelId="{0053C8AC-933F-4991-981D-EF7287BD7647}" type="presParOf" srcId="{5A087B64-93F8-4C5D-A84A-22BCFF5551CD}" destId="{64205D76-CED2-4965-8926-C713E49B7426}" srcOrd="5" destOrd="0" presId="urn:microsoft.com/office/officeart/2005/8/layout/char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F8E64-001A-45D1-8593-2DBE2BB60C98}">
      <dsp:nvSpPr>
        <dsp:cNvPr id="0" name=""/>
        <dsp:cNvSpPr/>
      </dsp:nvSpPr>
      <dsp:spPr>
        <a:xfrm>
          <a:off x="2005615" y="494145"/>
          <a:ext cx="3382122" cy="3382122"/>
        </a:xfrm>
        <a:prstGeom prst="blockArc">
          <a:avLst>
            <a:gd name="adj1" fmla="val 12600000"/>
            <a:gd name="adj2" fmla="val 162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30E8FE9-0C1C-4B3B-83F8-3D0C09D7490D}">
      <dsp:nvSpPr>
        <dsp:cNvPr id="0" name=""/>
        <dsp:cNvSpPr/>
      </dsp:nvSpPr>
      <dsp:spPr>
        <a:xfrm>
          <a:off x="2005615" y="494145"/>
          <a:ext cx="3382122" cy="3382122"/>
        </a:xfrm>
        <a:prstGeom prst="blockArc">
          <a:avLst>
            <a:gd name="adj1" fmla="val 9000000"/>
            <a:gd name="adj2" fmla="val 126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7E2DA4C-7E26-4AAB-8CE4-FE20D56B1563}">
      <dsp:nvSpPr>
        <dsp:cNvPr id="0" name=""/>
        <dsp:cNvSpPr/>
      </dsp:nvSpPr>
      <dsp:spPr>
        <a:xfrm>
          <a:off x="2005615" y="494145"/>
          <a:ext cx="3382122" cy="3382122"/>
        </a:xfrm>
        <a:prstGeom prst="blockArc">
          <a:avLst>
            <a:gd name="adj1" fmla="val 5400000"/>
            <a:gd name="adj2" fmla="val 90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E2C32B2-CBE4-4B5C-8B8B-8100361E3782}">
      <dsp:nvSpPr>
        <dsp:cNvPr id="0" name=""/>
        <dsp:cNvSpPr/>
      </dsp:nvSpPr>
      <dsp:spPr>
        <a:xfrm>
          <a:off x="2005615" y="494145"/>
          <a:ext cx="3382122" cy="3382122"/>
        </a:xfrm>
        <a:prstGeom prst="blockArc">
          <a:avLst>
            <a:gd name="adj1" fmla="val 1800000"/>
            <a:gd name="adj2" fmla="val 54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21E8A1B-7385-4ABE-A7A3-3FBB4B9DBB54}">
      <dsp:nvSpPr>
        <dsp:cNvPr id="0" name=""/>
        <dsp:cNvSpPr/>
      </dsp:nvSpPr>
      <dsp:spPr>
        <a:xfrm>
          <a:off x="2005615" y="494145"/>
          <a:ext cx="3382122" cy="3382122"/>
        </a:xfrm>
        <a:prstGeom prst="blockArc">
          <a:avLst>
            <a:gd name="adj1" fmla="val 19800000"/>
            <a:gd name="adj2" fmla="val 18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086D14-DAAF-4459-979C-1526A0EFF279}">
      <dsp:nvSpPr>
        <dsp:cNvPr id="0" name=""/>
        <dsp:cNvSpPr/>
      </dsp:nvSpPr>
      <dsp:spPr>
        <a:xfrm>
          <a:off x="2005615" y="494145"/>
          <a:ext cx="3382122" cy="3382122"/>
        </a:xfrm>
        <a:prstGeom prst="blockArc">
          <a:avLst>
            <a:gd name="adj1" fmla="val 16200000"/>
            <a:gd name="adj2" fmla="val 19800000"/>
            <a:gd name="adj3" fmla="val 45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B0C825-FCB2-4EF1-9AEB-A5C230243C59}">
      <dsp:nvSpPr>
        <dsp:cNvPr id="0" name=""/>
        <dsp:cNvSpPr/>
      </dsp:nvSpPr>
      <dsp:spPr>
        <a:xfrm>
          <a:off x="2937666" y="1426196"/>
          <a:ext cx="1518020" cy="151802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قواعد إنتاج صحافة الفيديو</a:t>
          </a:r>
          <a:endParaRPr lang="en-US" sz="2000" b="1" kern="1200" dirty="0">
            <a:cs typeface="+mj-cs"/>
          </a:endParaRPr>
        </a:p>
      </dsp:txBody>
      <dsp:txXfrm>
        <a:off x="3159975" y="1648505"/>
        <a:ext cx="1073402" cy="1073402"/>
      </dsp:txXfrm>
    </dsp:sp>
    <dsp:sp modelId="{6F8F96DE-194C-4C78-B515-BC941C9E7E29}">
      <dsp:nvSpPr>
        <dsp:cNvPr id="0" name=""/>
        <dsp:cNvSpPr/>
      </dsp:nvSpPr>
      <dsp:spPr>
        <a:xfrm>
          <a:off x="3165369" y="1092"/>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rPr>
            <a:t>تغطية كافة الجوانب</a:t>
          </a:r>
          <a:endParaRPr lang="en-US" sz="2000" b="1" kern="1200" dirty="0">
            <a:solidFill>
              <a:schemeClr val="bg1"/>
            </a:solidFill>
          </a:endParaRPr>
        </a:p>
      </dsp:txBody>
      <dsp:txXfrm>
        <a:off x="3320985" y="156708"/>
        <a:ext cx="751382" cy="751382"/>
      </dsp:txXfrm>
    </dsp:sp>
    <dsp:sp modelId="{8AF2DD38-F07D-410A-9D30-1F1946943704}">
      <dsp:nvSpPr>
        <dsp:cNvPr id="0" name=""/>
        <dsp:cNvSpPr/>
      </dsp:nvSpPr>
      <dsp:spPr>
        <a:xfrm>
          <a:off x="4596742" y="827495"/>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مدة قصيرة </a:t>
          </a:r>
          <a:endParaRPr lang="en-US" sz="2000" b="1" kern="1200" dirty="0">
            <a:cs typeface="+mj-cs"/>
          </a:endParaRPr>
        </a:p>
      </dsp:txBody>
      <dsp:txXfrm>
        <a:off x="4752358" y="983111"/>
        <a:ext cx="751382" cy="751382"/>
      </dsp:txXfrm>
    </dsp:sp>
    <dsp:sp modelId="{7A4457BC-E9C6-43D2-BDA1-E6B591E687E9}">
      <dsp:nvSpPr>
        <dsp:cNvPr id="0" name=""/>
        <dsp:cNvSpPr/>
      </dsp:nvSpPr>
      <dsp:spPr>
        <a:xfrm>
          <a:off x="4596742" y="2480302"/>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جمل واضحة وقصيرة</a:t>
          </a:r>
          <a:endParaRPr lang="en-US" sz="2000" b="1" kern="1200" dirty="0">
            <a:cs typeface="+mj-cs"/>
          </a:endParaRPr>
        </a:p>
      </dsp:txBody>
      <dsp:txXfrm>
        <a:off x="4752358" y="2635918"/>
        <a:ext cx="751382" cy="751382"/>
      </dsp:txXfrm>
    </dsp:sp>
    <dsp:sp modelId="{9183CD23-4369-448C-AB31-7726889E3D1E}">
      <dsp:nvSpPr>
        <dsp:cNvPr id="0" name=""/>
        <dsp:cNvSpPr/>
      </dsp:nvSpPr>
      <dsp:spPr>
        <a:xfrm>
          <a:off x="3165369" y="3306706"/>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مؤثرات صوتية</a:t>
          </a:r>
          <a:endParaRPr lang="en-US" sz="2000" b="1" kern="1200" dirty="0">
            <a:cs typeface="+mj-cs"/>
          </a:endParaRPr>
        </a:p>
      </dsp:txBody>
      <dsp:txXfrm>
        <a:off x="3320985" y="3462322"/>
        <a:ext cx="751382" cy="751382"/>
      </dsp:txXfrm>
    </dsp:sp>
    <dsp:sp modelId="{0788DF99-589C-4C15-8544-475CA1EAEACC}">
      <dsp:nvSpPr>
        <dsp:cNvPr id="0" name=""/>
        <dsp:cNvSpPr/>
      </dsp:nvSpPr>
      <dsp:spPr>
        <a:xfrm>
          <a:off x="1733996" y="2480302"/>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ملائم للحدث</a:t>
          </a:r>
          <a:endParaRPr lang="en-US" sz="2000" b="1" kern="1200" dirty="0">
            <a:cs typeface="+mj-cs"/>
          </a:endParaRPr>
        </a:p>
      </dsp:txBody>
      <dsp:txXfrm>
        <a:off x="1889612" y="2635918"/>
        <a:ext cx="751382" cy="751382"/>
      </dsp:txXfrm>
    </dsp:sp>
    <dsp:sp modelId="{6ACCABBB-F88F-4160-824F-BB8AB5B512D5}">
      <dsp:nvSpPr>
        <dsp:cNvPr id="0" name=""/>
        <dsp:cNvSpPr/>
      </dsp:nvSpPr>
      <dsp:spPr>
        <a:xfrm>
          <a:off x="1733996" y="827495"/>
          <a:ext cx="1062614" cy="10626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معلومة دقيقة</a:t>
          </a:r>
          <a:endParaRPr lang="en-US" sz="2000" b="1" kern="1200" dirty="0">
            <a:cs typeface="+mj-cs"/>
          </a:endParaRPr>
        </a:p>
      </dsp:txBody>
      <dsp:txXfrm>
        <a:off x="1889612" y="983111"/>
        <a:ext cx="751382" cy="7513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F0385-F64D-4A7B-809D-F54B100D0A7C}">
      <dsp:nvSpPr>
        <dsp:cNvPr id="0" name=""/>
        <dsp:cNvSpPr/>
      </dsp:nvSpPr>
      <dsp:spPr>
        <a:xfrm>
          <a:off x="940070" y="0"/>
          <a:ext cx="4255855" cy="4255855"/>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C954C3-EE1A-44EF-B35E-46C12E9D604A}">
      <dsp:nvSpPr>
        <dsp:cNvPr id="0" name=""/>
        <dsp:cNvSpPr/>
      </dsp:nvSpPr>
      <dsp:spPr>
        <a:xfrm>
          <a:off x="3067998" y="427871"/>
          <a:ext cx="2766305" cy="100744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ar-EG" sz="3500" b="1" kern="1200" dirty="0">
              <a:cs typeface="+mj-cs"/>
            </a:rPr>
            <a:t>الأخبار</a:t>
          </a:r>
          <a:endParaRPr lang="en-US" sz="3500" b="1" kern="1200" dirty="0">
            <a:cs typeface="+mj-cs"/>
          </a:endParaRPr>
        </a:p>
      </dsp:txBody>
      <dsp:txXfrm>
        <a:off x="3117177" y="477050"/>
        <a:ext cx="2667947" cy="909082"/>
      </dsp:txXfrm>
    </dsp:sp>
    <dsp:sp modelId="{B266DC28-1351-4354-BD46-B5772A4EF4A5}">
      <dsp:nvSpPr>
        <dsp:cNvPr id="0" name=""/>
        <dsp:cNvSpPr/>
      </dsp:nvSpPr>
      <dsp:spPr>
        <a:xfrm>
          <a:off x="3067998" y="1561242"/>
          <a:ext cx="2766305" cy="100744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ar-EG" sz="3500" b="1" kern="1200" dirty="0">
              <a:cs typeface="+mj-cs"/>
            </a:rPr>
            <a:t>التقرير الإخباري</a:t>
          </a:r>
          <a:endParaRPr lang="en-US" sz="3500" b="1" kern="1200" dirty="0">
            <a:cs typeface="+mj-cs"/>
          </a:endParaRPr>
        </a:p>
      </dsp:txBody>
      <dsp:txXfrm>
        <a:off x="3117177" y="1610421"/>
        <a:ext cx="2667947" cy="909082"/>
      </dsp:txXfrm>
    </dsp:sp>
    <dsp:sp modelId="{2E945653-54E7-43D6-BFC7-2B667610855C}">
      <dsp:nvSpPr>
        <dsp:cNvPr id="0" name=""/>
        <dsp:cNvSpPr/>
      </dsp:nvSpPr>
      <dsp:spPr>
        <a:xfrm>
          <a:off x="3067998" y="2694612"/>
          <a:ext cx="2766305" cy="100744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ar-EG" sz="3500" b="1" kern="1200" dirty="0">
              <a:cs typeface="+mj-cs"/>
            </a:rPr>
            <a:t>التقرير الخاص</a:t>
          </a:r>
          <a:endParaRPr lang="en-US" sz="3500" b="1" kern="1200" dirty="0">
            <a:cs typeface="+mj-cs"/>
          </a:endParaRPr>
        </a:p>
      </dsp:txBody>
      <dsp:txXfrm>
        <a:off x="3117177" y="2743791"/>
        <a:ext cx="2667947" cy="9090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6616E-E2F6-49A5-B684-6D4A39670B23}">
      <dsp:nvSpPr>
        <dsp:cNvPr id="0" name=""/>
        <dsp:cNvSpPr/>
      </dsp:nvSpPr>
      <dsp:spPr>
        <a:xfrm>
          <a:off x="0" y="416171"/>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cs typeface="+mj-cs"/>
            </a:rPr>
            <a:t>التصوير</a:t>
          </a:r>
          <a:r>
            <a:rPr lang="ar-EG" sz="5100" kern="1200" dirty="0"/>
            <a:t> </a:t>
          </a:r>
          <a:endParaRPr lang="en-US" sz="5100" kern="1200" dirty="0"/>
        </a:p>
      </dsp:txBody>
      <dsp:txXfrm>
        <a:off x="0" y="416171"/>
        <a:ext cx="2176981" cy="1306189"/>
      </dsp:txXfrm>
    </dsp:sp>
    <dsp:sp modelId="{B9A297D0-2A7F-491A-B6DC-6F24CED5E356}">
      <dsp:nvSpPr>
        <dsp:cNvPr id="0" name=""/>
        <dsp:cNvSpPr/>
      </dsp:nvSpPr>
      <dsp:spPr>
        <a:xfrm>
          <a:off x="2394680" y="416171"/>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جودة القصة</a:t>
          </a:r>
          <a:endParaRPr lang="en-US" sz="2400" b="1" kern="1200" dirty="0"/>
        </a:p>
      </dsp:txBody>
      <dsp:txXfrm>
        <a:off x="2394680" y="416171"/>
        <a:ext cx="2176981" cy="1306189"/>
      </dsp:txXfrm>
    </dsp:sp>
    <dsp:sp modelId="{19DA4717-C228-4454-92CB-80E1D18BB17D}">
      <dsp:nvSpPr>
        <dsp:cNvPr id="0" name=""/>
        <dsp:cNvSpPr/>
      </dsp:nvSpPr>
      <dsp:spPr>
        <a:xfrm>
          <a:off x="4789360" y="416171"/>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mj-cs"/>
            </a:rPr>
            <a:t>البحث</a:t>
          </a:r>
          <a:endParaRPr lang="en-US" sz="2800" b="1" kern="1200" dirty="0">
            <a:cs typeface="+mj-cs"/>
          </a:endParaRPr>
        </a:p>
      </dsp:txBody>
      <dsp:txXfrm>
        <a:off x="4789360" y="416171"/>
        <a:ext cx="2176981" cy="1306189"/>
      </dsp:txXfrm>
    </dsp:sp>
    <dsp:sp modelId="{9D9622BC-8717-420D-93BC-2D5D01ED88CC}">
      <dsp:nvSpPr>
        <dsp:cNvPr id="0" name=""/>
        <dsp:cNvSpPr/>
      </dsp:nvSpPr>
      <dsp:spPr>
        <a:xfrm>
          <a:off x="0" y="1940058"/>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cs typeface="+mj-cs"/>
            </a:rPr>
            <a:t>الوقت</a:t>
          </a:r>
          <a:endParaRPr lang="en-US" sz="2800" kern="1200" dirty="0">
            <a:cs typeface="+mj-cs"/>
          </a:endParaRPr>
        </a:p>
      </dsp:txBody>
      <dsp:txXfrm>
        <a:off x="0" y="1940058"/>
        <a:ext cx="2176981" cy="1306189"/>
      </dsp:txXfrm>
    </dsp:sp>
    <dsp:sp modelId="{84299729-0D11-45DD-B51D-1E667558D7E9}">
      <dsp:nvSpPr>
        <dsp:cNvPr id="0" name=""/>
        <dsp:cNvSpPr/>
      </dsp:nvSpPr>
      <dsp:spPr>
        <a:xfrm>
          <a:off x="2394680" y="1940058"/>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mj-cs"/>
            </a:rPr>
            <a:t>المونتاج</a:t>
          </a:r>
          <a:endParaRPr lang="en-US" sz="2800" b="1" kern="1200" dirty="0">
            <a:cs typeface="+mj-cs"/>
          </a:endParaRPr>
        </a:p>
      </dsp:txBody>
      <dsp:txXfrm>
        <a:off x="2394680" y="1940058"/>
        <a:ext cx="2176981" cy="1306189"/>
      </dsp:txXfrm>
    </dsp:sp>
    <dsp:sp modelId="{9C2DD405-2DC5-4094-9172-AF91620FBC1B}">
      <dsp:nvSpPr>
        <dsp:cNvPr id="0" name=""/>
        <dsp:cNvSpPr/>
      </dsp:nvSpPr>
      <dsp:spPr>
        <a:xfrm>
          <a:off x="4789360" y="1940058"/>
          <a:ext cx="2176981" cy="13061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mj-cs"/>
            </a:rPr>
            <a:t>الكتابة</a:t>
          </a:r>
          <a:endParaRPr lang="en-US" sz="2800" b="1" kern="1200" dirty="0">
            <a:cs typeface="+mj-cs"/>
          </a:endParaRPr>
        </a:p>
      </dsp:txBody>
      <dsp:txXfrm>
        <a:off x="4789360" y="1940058"/>
        <a:ext cx="2176981" cy="13061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5B0AC-8014-4C96-9EFD-6E90A7004B4E}">
      <dsp:nvSpPr>
        <dsp:cNvPr id="0" name=""/>
        <dsp:cNvSpPr/>
      </dsp:nvSpPr>
      <dsp:spPr>
        <a:xfrm rot="19200000">
          <a:off x="1865" y="1632646"/>
          <a:ext cx="2018859" cy="1312258"/>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53340" rIns="160020" bIns="53340" numCol="1" spcCol="1270" anchor="ctr" anchorCtr="0">
          <a:noAutofit/>
        </a:bodyPr>
        <a:lstStyle/>
        <a:p>
          <a:pPr marL="0" lvl="0" indent="0" algn="ctr" defTabSz="1866900">
            <a:lnSpc>
              <a:spcPct val="90000"/>
            </a:lnSpc>
            <a:spcBef>
              <a:spcPct val="0"/>
            </a:spcBef>
            <a:spcAft>
              <a:spcPct val="35000"/>
            </a:spcAft>
            <a:buNone/>
          </a:pPr>
          <a:r>
            <a:rPr lang="ar-EG" sz="4200" kern="1200" dirty="0"/>
            <a:t>يقرب من الجمهور </a:t>
          </a:r>
          <a:endParaRPr lang="en-US" sz="4200" kern="1200" dirty="0"/>
        </a:p>
      </dsp:txBody>
      <dsp:txXfrm>
        <a:off x="86512" y="1689212"/>
        <a:ext cx="1890741" cy="1248199"/>
      </dsp:txXfrm>
    </dsp:sp>
    <dsp:sp modelId="{CDAACB9C-D57B-4BB4-8728-9F28790C5241}">
      <dsp:nvSpPr>
        <dsp:cNvPr id="0" name=""/>
        <dsp:cNvSpPr/>
      </dsp:nvSpPr>
      <dsp:spPr>
        <a:xfrm>
          <a:off x="2287719" y="800663"/>
          <a:ext cx="2018859" cy="1312258"/>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53340" rIns="160020" bIns="53340" numCol="1" spcCol="1270" anchor="ctr" anchorCtr="0">
          <a:noAutofit/>
        </a:bodyPr>
        <a:lstStyle/>
        <a:p>
          <a:pPr marL="0" lvl="0" indent="0" algn="ctr" defTabSz="1866900">
            <a:lnSpc>
              <a:spcPct val="90000"/>
            </a:lnSpc>
            <a:spcBef>
              <a:spcPct val="0"/>
            </a:spcBef>
            <a:spcAft>
              <a:spcPct val="35000"/>
            </a:spcAft>
            <a:buNone/>
          </a:pPr>
          <a:r>
            <a:rPr lang="ar-EG" sz="4200" kern="1200" dirty="0"/>
            <a:t>تفاعل كبير</a:t>
          </a:r>
          <a:endParaRPr lang="en-US" sz="4200" kern="1200" dirty="0"/>
        </a:p>
      </dsp:txBody>
      <dsp:txXfrm>
        <a:off x="2351778" y="864722"/>
        <a:ext cx="1890741" cy="1248199"/>
      </dsp:txXfrm>
    </dsp:sp>
    <dsp:sp modelId="{3F6EC360-162D-41EA-983C-A5F4B247BEC5}">
      <dsp:nvSpPr>
        <dsp:cNvPr id="0" name=""/>
        <dsp:cNvSpPr/>
      </dsp:nvSpPr>
      <dsp:spPr>
        <a:xfrm rot="2400000">
          <a:off x="4573572" y="1632646"/>
          <a:ext cx="2018859" cy="1312258"/>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53340" rIns="160020" bIns="53340" numCol="1" spcCol="1270" anchor="ctr" anchorCtr="0">
          <a:noAutofit/>
        </a:bodyPr>
        <a:lstStyle/>
        <a:p>
          <a:pPr marL="0" lvl="0" indent="0" algn="ctr" defTabSz="1866900">
            <a:lnSpc>
              <a:spcPct val="90000"/>
            </a:lnSpc>
            <a:spcBef>
              <a:spcPct val="0"/>
            </a:spcBef>
            <a:spcAft>
              <a:spcPct val="35000"/>
            </a:spcAft>
            <a:buNone/>
          </a:pPr>
          <a:r>
            <a:rPr lang="ar-EG" sz="4200" kern="1200" dirty="0"/>
            <a:t>يولد الثقة</a:t>
          </a:r>
          <a:endParaRPr lang="en-US" sz="4200" kern="1200" dirty="0"/>
        </a:p>
      </dsp:txBody>
      <dsp:txXfrm>
        <a:off x="4617043" y="1689212"/>
        <a:ext cx="1890741" cy="12481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D800C-4C2A-4987-9790-27BAF4E587A5}">
      <dsp:nvSpPr>
        <dsp:cNvPr id="0" name=""/>
        <dsp:cNvSpPr/>
      </dsp:nvSpPr>
      <dsp:spPr>
        <a:xfrm>
          <a:off x="1702476" y="262826"/>
          <a:ext cx="3270734" cy="3270734"/>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cs typeface="+mj-cs"/>
            </a:rPr>
            <a:t>الإضاءة</a:t>
          </a:r>
          <a:endParaRPr lang="en-US" sz="3100" b="1" kern="1200" dirty="0">
            <a:cs typeface="+mj-cs"/>
          </a:endParaRPr>
        </a:p>
      </dsp:txBody>
      <dsp:txXfrm>
        <a:off x="3480743" y="866355"/>
        <a:ext cx="1109713" cy="1090244"/>
      </dsp:txXfrm>
    </dsp:sp>
    <dsp:sp modelId="{FD72A6BC-29CE-4183-AA63-F473DBD17AEE}">
      <dsp:nvSpPr>
        <dsp:cNvPr id="0" name=""/>
        <dsp:cNvSpPr/>
      </dsp:nvSpPr>
      <dsp:spPr>
        <a:xfrm>
          <a:off x="1533878" y="360170"/>
          <a:ext cx="3270734" cy="3270734"/>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cs typeface="+mj-cs"/>
            </a:rPr>
            <a:t>الصوت</a:t>
          </a:r>
          <a:endParaRPr lang="en-US" sz="3100" b="1" kern="1200" dirty="0">
            <a:cs typeface="+mj-cs"/>
          </a:endParaRPr>
        </a:p>
      </dsp:txBody>
      <dsp:txXfrm>
        <a:off x="2429436" y="2423847"/>
        <a:ext cx="1479617" cy="1012370"/>
      </dsp:txXfrm>
    </dsp:sp>
    <dsp:sp modelId="{2018C3E5-6BC8-4993-BC90-14BFDB82B0E5}">
      <dsp:nvSpPr>
        <dsp:cNvPr id="0" name=""/>
        <dsp:cNvSpPr/>
      </dsp:nvSpPr>
      <dsp:spPr>
        <a:xfrm>
          <a:off x="1533878" y="360170"/>
          <a:ext cx="3270734" cy="3270734"/>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cs typeface="+mj-cs"/>
            </a:rPr>
            <a:t>الإنترنت المستقر</a:t>
          </a:r>
          <a:endParaRPr lang="en-US" sz="3100" b="1" kern="1200" dirty="0">
            <a:cs typeface="+mj-cs"/>
          </a:endParaRPr>
        </a:p>
      </dsp:txBody>
      <dsp:txXfrm>
        <a:off x="1884313" y="1002635"/>
        <a:ext cx="1109713" cy="1090244"/>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ZKyKhcE63-U"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hjwyP4XYigQ"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_qqOdOvH41k"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الخامسة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1</a:t>
              </a: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09574" y="2436373"/>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مفهوم </a:t>
            </a: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أنواع صحافة الفيديو </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a:r>
              <a:rPr lang="ar-EG" b="1" dirty="0">
                <a:solidFill>
                  <a:schemeClr val="bg1"/>
                </a:solidFill>
                <a:latin typeface="Alexandria" charset="0"/>
                <a:cs typeface="+mj-cs"/>
              </a:rPr>
              <a:t>الخامسة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109574" y="3488036"/>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قواعد إنتاج صحافة الفيديو</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4</a:t>
              </a: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4092201" y="5727172"/>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r>
              <a:rPr lang="en-US"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1378634" y="2095405"/>
            <a:ext cx="9596354" cy="3673121"/>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تعتبر صحافة الفيديو أحدث أنواع الصحافة في العالم أجمع وفي العالم العربي بشكل خاص، حيث يتميز بالمحتوى المرئي وقدرته على تلخيص الفكرة في دقائق معدودة.</a:t>
            </a:r>
          </a:p>
          <a:p>
            <a:pPr marL="342900" indent="-342900" algn="just" rtl="1">
              <a:lnSpc>
                <a:spcPct val="200000"/>
              </a:lnSpc>
              <a:buFont typeface="Arial" panose="020B0604020202020204" pitchFamily="34" charset="0"/>
              <a:buChar char="•"/>
            </a:pPr>
            <a:r>
              <a:rPr lang="ar-EG" sz="2400" dirty="0">
                <a:latin typeface="Alexandria"/>
                <a:cs typeface="+mj-cs"/>
              </a:rPr>
              <a:t>يقوم صحفي الفيديو بتحديد الفكرة والتصوير والكتابة والمونتاج لإنتاج صحافة فيديو بشكل جذاب، قادرة على منافسة وسائل الإعلام الأخرى.</a:t>
            </a:r>
          </a:p>
          <a:p>
            <a:pPr marL="342900" indent="-342900" algn="just" rtl="1">
              <a:lnSpc>
                <a:spcPct val="200000"/>
              </a:lnSpc>
              <a:buFont typeface="Arial" panose="020B0604020202020204" pitchFamily="34" charset="0"/>
              <a:buChar char="•"/>
            </a:pPr>
            <a:r>
              <a:rPr lang="ar-EG" sz="2400" dirty="0">
                <a:latin typeface="Alexandria"/>
                <a:cs typeface="+mj-cs"/>
              </a:rPr>
              <a:t>تلجأ المؤسسات الصحفية إلى صحافة الفيديو لتوفير الميزانية.</a:t>
            </a: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C1076-0876-C22A-B4BC-8A58A46060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6D881B-5EB0-0309-5C9E-6A48DCCF84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D65EC-C82D-0080-62AA-B8615DEA0860}"/>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صحافة الفيديو</a:t>
            </a:r>
          </a:p>
        </p:txBody>
      </p:sp>
      <p:sp>
        <p:nvSpPr>
          <p:cNvPr id="5" name="Rectangle 4">
            <a:extLst>
              <a:ext uri="{FF2B5EF4-FFF2-40B4-BE49-F238E27FC236}">
                <a16:creationId xmlns:a16="http://schemas.microsoft.com/office/drawing/2014/main" id="{0E7B08FD-4EC0-EABD-62E2-97205AE217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7B1F3A-D5BB-D264-FE3E-1408D27B2ED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5EB8400-B2FB-CF93-718E-554A2B136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D06B10A-9D7B-953E-4224-854D679F7354}"/>
              </a:ext>
            </a:extLst>
          </p:cNvPr>
          <p:cNvSpPr txBox="1"/>
          <p:nvPr/>
        </p:nvSpPr>
        <p:spPr>
          <a:xfrm>
            <a:off x="1705082" y="2095405"/>
            <a:ext cx="9269906" cy="2934458"/>
          </a:xfrm>
          <a:prstGeom prst="rect">
            <a:avLst/>
          </a:prstGeom>
          <a:noFill/>
        </p:spPr>
        <p:txBody>
          <a:bodyPr wrap="square" rtlCol="0">
            <a:spAutoFit/>
          </a:bodyPr>
          <a:lstStyle/>
          <a:p>
            <a:pPr algn="just" rtl="1">
              <a:lnSpc>
                <a:spcPct val="200000"/>
              </a:lnSpc>
            </a:pPr>
            <a:r>
              <a:rPr lang="ar-EG" sz="2400" b="1" dirty="0">
                <a:latin typeface="Alexandria"/>
                <a:cs typeface="+mj-cs"/>
              </a:rPr>
              <a:t>صحافة الفيديو: </a:t>
            </a:r>
          </a:p>
          <a:p>
            <a:pPr marL="342900" indent="-342900" algn="just" rtl="1">
              <a:lnSpc>
                <a:spcPct val="200000"/>
              </a:lnSpc>
              <a:buFont typeface="Arial" panose="020B0604020202020204" pitchFamily="34" charset="0"/>
              <a:buChar char="•"/>
            </a:pPr>
            <a:r>
              <a:rPr lang="ar-EG" sz="2400" dirty="0">
                <a:latin typeface="Alexandria"/>
                <a:cs typeface="+mj-cs"/>
              </a:rPr>
              <a:t>تعتبر نمط من أنواع الصحافة التي يقوم فيها الصحفي بخلق القصة ومن ثم تصويرها وتفريغها كتابياً وتحريرها وعمل مونتاج لها، أي أنّ الصحفي هو المعد للفكرة ومنفذها ومصورها والمخرج والمونتير</a:t>
            </a:r>
            <a:r>
              <a:rPr lang="en-US" sz="2400" dirty="0">
                <a:latin typeface="Alexandria"/>
                <a:cs typeface="+mj-cs"/>
              </a:rPr>
              <a:t> </a:t>
            </a:r>
            <a:r>
              <a:rPr lang="ar-EG" sz="2400" dirty="0">
                <a:latin typeface="Alexandria"/>
                <a:cs typeface="+mj-cs"/>
              </a:rPr>
              <a:t>(الذي يقوم بتحرير الفيديو).</a:t>
            </a:r>
          </a:p>
        </p:txBody>
      </p:sp>
      <p:pic>
        <p:nvPicPr>
          <p:cNvPr id="2" name="Picture 1">
            <a:extLst>
              <a:ext uri="{FF2B5EF4-FFF2-40B4-BE49-F238E27FC236}">
                <a16:creationId xmlns:a16="http://schemas.microsoft.com/office/drawing/2014/main" id="{8BD5602E-F8DD-7DC1-0A64-4A275EF289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2853" y="4470276"/>
            <a:ext cx="1404457" cy="1404457"/>
          </a:xfrm>
          <a:prstGeom prst="rect">
            <a:avLst/>
          </a:prstGeom>
        </p:spPr>
      </p:pic>
    </p:spTree>
    <p:extLst>
      <p:ext uri="{BB962C8B-B14F-4D97-AF65-F5344CB8AC3E}">
        <p14:creationId xmlns:p14="http://schemas.microsoft.com/office/powerpoint/2010/main" val="42017241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19322-F31B-338A-02AF-4811AAFB47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8AF0EF-2345-B284-5D48-CE5126A0E7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3FD6D1-FE8A-9CC7-8C30-782DDAEDFED3}"/>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صحافة الفيديو</a:t>
            </a:r>
          </a:p>
        </p:txBody>
      </p:sp>
      <p:sp>
        <p:nvSpPr>
          <p:cNvPr id="5" name="Rectangle 4">
            <a:extLst>
              <a:ext uri="{FF2B5EF4-FFF2-40B4-BE49-F238E27FC236}">
                <a16:creationId xmlns:a16="http://schemas.microsoft.com/office/drawing/2014/main" id="{DB9A8AFF-0E4F-2F63-281C-81EE1A7B4E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61F781-187C-3974-8B4E-1C67D255AD1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0085F55-C0C2-8D6E-3967-EA2132FD12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A7BD243-C96E-C5DD-FE67-AE841686844C}"/>
              </a:ext>
            </a:extLst>
          </p:cNvPr>
          <p:cNvSpPr txBox="1"/>
          <p:nvPr/>
        </p:nvSpPr>
        <p:spPr>
          <a:xfrm>
            <a:off x="1644536" y="2244602"/>
            <a:ext cx="9269906" cy="2195794"/>
          </a:xfrm>
          <a:prstGeom prst="rect">
            <a:avLst/>
          </a:prstGeom>
          <a:noFill/>
        </p:spPr>
        <p:txBody>
          <a:bodyPr wrap="square" rtlCol="0">
            <a:spAutoFit/>
          </a:bodyPr>
          <a:lstStyle/>
          <a:p>
            <a:pPr algn="just" rtl="1">
              <a:lnSpc>
                <a:spcPct val="200000"/>
              </a:lnSpc>
            </a:pPr>
            <a:r>
              <a:rPr lang="ar-EG" sz="2400" dirty="0">
                <a:latin typeface="Alexandria"/>
                <a:cs typeface="+mj-cs"/>
              </a:rPr>
              <a:t>خلال السنوات القليلة الماضية، انتشر هذا النوع بكثرة في وسائل الإعلام وهو ما ساعد تقليل تكلفة إنتاج القصص بسبب استخدام معدات أقل وعدد أفراد أقل، إضافة لسهولة التنقل والتخفي والوصول إلى المناطق الصعبة التى يصعب وصول مجموعة من الأفراد إليها.</a:t>
            </a:r>
          </a:p>
        </p:txBody>
      </p:sp>
      <p:pic>
        <p:nvPicPr>
          <p:cNvPr id="2" name="Picture 1">
            <a:extLst>
              <a:ext uri="{FF2B5EF4-FFF2-40B4-BE49-F238E27FC236}">
                <a16:creationId xmlns:a16="http://schemas.microsoft.com/office/drawing/2014/main" id="{BFE9995C-F230-A5ED-F3E8-6884174781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302317871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E0184-18D8-F8AC-1A93-1CA3BDBDE2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EDF4F4-28D0-D174-3614-59155738FE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3479D6-B4FB-38F7-F566-7CBA5146812E}"/>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صحافة الفيديو</a:t>
            </a:r>
          </a:p>
        </p:txBody>
      </p:sp>
      <p:sp>
        <p:nvSpPr>
          <p:cNvPr id="5" name="Rectangle 4">
            <a:extLst>
              <a:ext uri="{FF2B5EF4-FFF2-40B4-BE49-F238E27FC236}">
                <a16:creationId xmlns:a16="http://schemas.microsoft.com/office/drawing/2014/main" id="{DB66577B-59EE-91DE-C48F-D91E7C11AB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0F5BAC-DCC1-7D4A-0A06-4627EFCB00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38C675D-384B-F4CA-4889-252F9E9C7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17B0496-AB43-84E9-A411-F9A66A87E44D}"/>
              </a:ext>
            </a:extLst>
          </p:cNvPr>
          <p:cNvSpPr txBox="1"/>
          <p:nvPr/>
        </p:nvSpPr>
        <p:spPr>
          <a:xfrm>
            <a:off x="1644536" y="2416957"/>
            <a:ext cx="9269906" cy="19389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على الصعيد المادي، تواجه غالبية المؤسّسات الإعلامية الكبرى تحدّيات ماليّة في السنوات الأخيرة، دفعتها إلى خفض نفقاتها قدر الإمكان.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ووجود شخص يستطيع بمفرده صنع قصة مصورة يوفر على المؤسّسة المال اللازم لفريق عمل كامل.</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D6D4839A-22E6-89FC-509B-29F6DECEA5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33421918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22087-BA46-1CEA-7D81-02331453D2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E1C60C-30AF-52E1-D19B-38871864F1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A5240D-F977-4680-E07B-B6124B761B3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صحافة الفيديو</a:t>
            </a:r>
          </a:p>
        </p:txBody>
      </p:sp>
      <p:sp>
        <p:nvSpPr>
          <p:cNvPr id="5" name="Rectangle 4">
            <a:extLst>
              <a:ext uri="{FF2B5EF4-FFF2-40B4-BE49-F238E27FC236}">
                <a16:creationId xmlns:a16="http://schemas.microsoft.com/office/drawing/2014/main" id="{AC57DBAA-ECC9-D594-AF83-DA201BA9BF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1E7175-ED60-D71B-B4A9-CF52E4D7116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AB6DFFC-81E6-0ED6-C2B1-CE02A44F4A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64F68D3-61E2-F3D1-0EF2-93E64751E13C}"/>
              </a:ext>
            </a:extLst>
          </p:cNvPr>
          <p:cNvSpPr txBox="1"/>
          <p:nvPr/>
        </p:nvSpPr>
        <p:spPr>
          <a:xfrm>
            <a:off x="1644536" y="2416957"/>
            <a:ext cx="9269906" cy="15696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يتمتّع صحفيو الفيديو بمرونة وسرعة في الحركة، الأمر الذي يساعدهم في إنجاز تغطيتهم وتقاريرهم في وقت أقصر وبتكلفة أقل</a:t>
            </a:r>
            <a:r>
              <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وفي حالات كثيرة، يناسب النموذج أوضاعاً يتعامل فيها الإعلام مع مناطق نزاع وحروب وغيرها.</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96EDA9B2-3171-02A7-F160-C714CCF829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94031203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0EB0C-A23F-00E5-4793-417465FFD3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73AC8B-15F6-0F6B-B8FD-3ED4565D3A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CEC2648-3EC2-E98A-94C2-DD52C0462183}"/>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قواعد إنتاج </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صحافة </a:t>
            </a:r>
            <a:r>
              <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الفيديو</a:t>
            </a:r>
          </a:p>
        </p:txBody>
      </p:sp>
      <p:sp>
        <p:nvSpPr>
          <p:cNvPr id="5" name="Rectangle 4">
            <a:extLst>
              <a:ext uri="{FF2B5EF4-FFF2-40B4-BE49-F238E27FC236}">
                <a16:creationId xmlns:a16="http://schemas.microsoft.com/office/drawing/2014/main" id="{EF4E0D13-7ED5-0699-594D-A04A9874E7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427617-AF7C-A27C-B1E3-A1A8E03FADD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81A5404-9018-E71F-903F-B32F6D9A8E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444F76D-2E68-C93B-B77B-2EB9838706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675488"/>
            <a:ext cx="1274898" cy="1274896"/>
          </a:xfrm>
          <a:prstGeom prst="rect">
            <a:avLst/>
          </a:prstGeom>
        </p:spPr>
      </p:pic>
      <p:graphicFrame>
        <p:nvGraphicFramePr>
          <p:cNvPr id="10" name="Diagram 9">
            <a:extLst>
              <a:ext uri="{FF2B5EF4-FFF2-40B4-BE49-F238E27FC236}">
                <a16:creationId xmlns:a16="http://schemas.microsoft.com/office/drawing/2014/main" id="{3AF91C14-BE11-652F-1376-0CFB374E5D9E}"/>
              </a:ext>
            </a:extLst>
          </p:cNvPr>
          <p:cNvGraphicFramePr/>
          <p:nvPr>
            <p:extLst>
              <p:ext uri="{D42A27DB-BD31-4B8C-83A1-F6EECF244321}">
                <p14:modId xmlns:p14="http://schemas.microsoft.com/office/powerpoint/2010/main" val="1111029146"/>
              </p:ext>
            </p:extLst>
          </p:nvPr>
        </p:nvGraphicFramePr>
        <p:xfrm>
          <a:off x="2074203" y="1685495"/>
          <a:ext cx="7393354" cy="43704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226825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353AE-AA5F-9986-D490-5C2653E53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69845A-6E7B-BA6B-240B-8DA1B55493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BA4C21-5B5E-7B76-6F32-4B532E2438AC}"/>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قواعد إنتاج الفيديو</a:t>
            </a:r>
          </a:p>
        </p:txBody>
      </p:sp>
      <p:sp>
        <p:nvSpPr>
          <p:cNvPr id="5" name="Rectangle 4">
            <a:extLst>
              <a:ext uri="{FF2B5EF4-FFF2-40B4-BE49-F238E27FC236}">
                <a16:creationId xmlns:a16="http://schemas.microsoft.com/office/drawing/2014/main" id="{3DFCDCA5-4114-2127-88C5-6F82B15755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5099D5-B7CA-9D54-0FFB-66D0FDC2110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1CBA161-A9DB-401A-F2E6-6392AAC04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1990A12-C2A9-4DC3-F8DB-973CBED0308F}"/>
              </a:ext>
            </a:extLst>
          </p:cNvPr>
          <p:cNvSpPr txBox="1"/>
          <p:nvPr/>
        </p:nvSpPr>
        <p:spPr>
          <a:xfrm>
            <a:off x="1644536" y="2676932"/>
            <a:ext cx="9269906" cy="2677656"/>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مد</a:t>
            </a:r>
            <a:r>
              <a:rPr lang="ar-EG" sz="2400" dirty="0">
                <a:solidFill>
                  <a:prstClr val="black"/>
                </a:solidFill>
                <a:latin typeface="Simplified Arabic" panose="02020603050405020304" pitchFamily="18" charset="-78"/>
                <a:cs typeface="Simplified Arabic" panose="02020603050405020304" pitchFamily="18" charset="-78"/>
              </a:rPr>
              <a:t>ته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قصيرة مع ضرورة إيصال الرسالة المراد إيصالها منه</a:t>
            </a:r>
            <a:r>
              <a:rPr lang="en-US" sz="2400" dirty="0">
                <a:solidFill>
                  <a:prstClr val="black"/>
                </a:solidFill>
                <a:latin typeface="Simplified Arabic" panose="02020603050405020304" pitchFamily="18" charset="-78"/>
                <a:cs typeface="Simplified Arabic" panose="02020603050405020304" pitchFamily="18" charset="-78"/>
              </a:rPr>
              <a:t>.</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الجمل داخله بخط واضح وقصيرة</a:t>
            </a:r>
            <a:r>
              <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EG" sz="2400" dirty="0">
                <a:solidFill>
                  <a:prstClr val="black"/>
                </a:solidFill>
                <a:latin typeface="Simplified Arabic" panose="02020603050405020304" pitchFamily="18" charset="-78"/>
                <a:cs typeface="Simplified Arabic" panose="02020603050405020304" pitchFamily="18" charset="-78"/>
              </a:rPr>
              <a:t>استخدام المؤثرات الصوتية لكسر الملل خلال فترة العرض</a:t>
            </a:r>
            <a:r>
              <a:rPr lang="en-US" sz="24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2" name="Picture 1">
            <a:extLst>
              <a:ext uri="{FF2B5EF4-FFF2-40B4-BE49-F238E27FC236}">
                <a16:creationId xmlns:a16="http://schemas.microsoft.com/office/drawing/2014/main" id="{F3F9CC6B-3C7E-A307-0EF7-DC8A0DC86B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99944723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53406-6767-50F4-93F4-8090207CDB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9C9C9F-46C7-AEF9-FF54-01AAF178D4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A6A462-23E5-E560-2E55-E5B4EE608293}"/>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قواعد إنتاج الفيديو</a:t>
            </a:r>
          </a:p>
        </p:txBody>
      </p:sp>
      <p:sp>
        <p:nvSpPr>
          <p:cNvPr id="5" name="Rectangle 4">
            <a:extLst>
              <a:ext uri="{FF2B5EF4-FFF2-40B4-BE49-F238E27FC236}">
                <a16:creationId xmlns:a16="http://schemas.microsoft.com/office/drawing/2014/main" id="{036871B0-F757-4C00-928C-1534D99EE3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CED86-713D-19BA-C655-E92FE5BF06A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C18BC4A-F0DF-0E58-10EB-4685EB58A2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20C969F-EA25-32D8-8426-94967653C9C0}"/>
              </a:ext>
            </a:extLst>
          </p:cNvPr>
          <p:cNvSpPr txBox="1"/>
          <p:nvPr/>
        </p:nvSpPr>
        <p:spPr>
          <a:xfrm>
            <a:off x="1644536" y="2416957"/>
            <a:ext cx="9269906" cy="2677656"/>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4 - يجب أن يكون صناعة الفيديو وإنتاجه ملائمًا للحدث</a:t>
            </a:r>
            <a:r>
              <a:rPr lang="en-US" sz="2400" dirty="0">
                <a:solidFill>
                  <a:prstClr val="black"/>
                </a:solidFill>
                <a:latin typeface="Simplified Arabic" panose="02020603050405020304" pitchFamily="18" charset="-78"/>
                <a:cs typeface="Simplified Arabic" panose="02020603050405020304" pitchFamily="18" charset="-78"/>
              </a:rPr>
              <a:t>.</a:t>
            </a:r>
          </a:p>
          <a:p>
            <a:pPr marR="0" lvl="0" algn="just" defTabSz="914400" rtl="1" eaLnBrk="1" fontAlgn="auto" latinLnBrk="0" hangingPunct="1">
              <a:lnSpc>
                <a:spcPct val="100000"/>
              </a:lnSpc>
              <a:spcBef>
                <a:spcPts val="0"/>
              </a:spcBef>
              <a:spcAft>
                <a:spcPts val="0"/>
              </a:spcAft>
              <a:buClrTx/>
              <a:buSzTx/>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5 - يجب أن يعتمد على معلومة دقيقة وصورة دقيقة</a:t>
            </a:r>
            <a:r>
              <a:rPr lang="en-US" sz="2400" dirty="0">
                <a:solidFill>
                  <a:prstClr val="black"/>
                </a:solidFill>
                <a:latin typeface="Simplified Arabic" panose="02020603050405020304" pitchFamily="18" charset="-78"/>
                <a:cs typeface="Simplified Arabic" panose="02020603050405020304" pitchFamily="18" charset="-78"/>
              </a:rPr>
              <a:t>.</a:t>
            </a:r>
          </a:p>
          <a:p>
            <a:pPr marR="0" lvl="0" algn="just" defTabSz="914400" rtl="1" eaLnBrk="1" fontAlgn="auto" latinLnBrk="0" hangingPunct="1">
              <a:lnSpc>
                <a:spcPct val="100000"/>
              </a:lnSpc>
              <a:spcBef>
                <a:spcPts val="0"/>
              </a:spcBef>
              <a:spcAft>
                <a:spcPts val="0"/>
              </a:spcAft>
              <a:buClrTx/>
              <a:buSzTx/>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6 - يجب أن يحيط بالموضوع من كافة جوانبه</a:t>
            </a:r>
            <a:r>
              <a:rPr lang="en-US" sz="2400" dirty="0">
                <a:solidFill>
                  <a:prstClr val="black"/>
                </a:solidFill>
                <a:latin typeface="Simplified Arabic" panose="02020603050405020304" pitchFamily="18" charset="-78"/>
                <a:cs typeface="Simplified Arabic" panose="02020603050405020304" pitchFamily="18" charset="-78"/>
              </a:rPr>
              <a:t>.</a:t>
            </a: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7298F529-AD3A-A53E-E587-747A6A13FA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7859449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0C122-7117-4EA2-E828-F395965E6D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3D718-66B1-E42F-AE68-0DC5E418E2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7F1F4B-819E-AC07-81E5-5894D49262A7}"/>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أنواع صحافة الفيديو</a:t>
            </a:r>
            <a:endPar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Rectangle 4">
            <a:extLst>
              <a:ext uri="{FF2B5EF4-FFF2-40B4-BE49-F238E27FC236}">
                <a16:creationId xmlns:a16="http://schemas.microsoft.com/office/drawing/2014/main" id="{8EE0EFC0-DDCE-F48E-06A3-F791EFE891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734C0-5CDA-9E98-15C1-80F960804BA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0670370-8E79-8147-2291-F6ADB6C914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394F7AB-89C4-36D7-D744-687DAF467F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graphicFrame>
        <p:nvGraphicFramePr>
          <p:cNvPr id="8" name="Diagram 7">
            <a:extLst>
              <a:ext uri="{FF2B5EF4-FFF2-40B4-BE49-F238E27FC236}">
                <a16:creationId xmlns:a16="http://schemas.microsoft.com/office/drawing/2014/main" id="{DFD1ED26-1367-0838-B03A-F50A44BDE6E7}"/>
              </a:ext>
            </a:extLst>
          </p:cNvPr>
          <p:cNvGraphicFramePr/>
          <p:nvPr>
            <p:extLst>
              <p:ext uri="{D42A27DB-BD31-4B8C-83A1-F6EECF244321}">
                <p14:modId xmlns:p14="http://schemas.microsoft.com/office/powerpoint/2010/main" val="1001755221"/>
              </p:ext>
            </p:extLst>
          </p:nvPr>
        </p:nvGraphicFramePr>
        <p:xfrm>
          <a:off x="2428047" y="1713074"/>
          <a:ext cx="6774375" cy="42558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7083021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120B0-26C1-410B-77F4-89F9F1B251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8A5AAE-60D2-FFF3-8019-7D72ED4E8C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A35716-07DE-0129-8C40-71B8AE9D8D9B}"/>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أنواع صحافة الفيديو</a:t>
            </a:r>
            <a:endPar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Rectangle 4">
            <a:extLst>
              <a:ext uri="{FF2B5EF4-FFF2-40B4-BE49-F238E27FC236}">
                <a16:creationId xmlns:a16="http://schemas.microsoft.com/office/drawing/2014/main" id="{073EAF96-6C5E-8208-0AB0-F1C55524BD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A1D60D-6E9F-1FFF-C5D7-F9996C3CCC6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14E9122-4EAE-9FDB-E35D-BDFC918B6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DE3E290-F325-34E8-F15E-7CCBE6FE5135}"/>
              </a:ext>
            </a:extLst>
          </p:cNvPr>
          <p:cNvSpPr txBox="1"/>
          <p:nvPr/>
        </p:nvSpPr>
        <p:spPr>
          <a:xfrm>
            <a:off x="1461047" y="2703488"/>
            <a:ext cx="9269906"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b="1" dirty="0">
                <a:solidFill>
                  <a:prstClr val="black"/>
                </a:solidFill>
                <a:latin typeface="Simplified Arabic" panose="02020603050405020304" pitchFamily="18" charset="-78"/>
                <a:cs typeface="Simplified Arabic" panose="02020603050405020304" pitchFamily="18" charset="-78"/>
              </a:rPr>
              <a:t>1 - الأخبار</a:t>
            </a:r>
            <a:r>
              <a:rPr lang="ar-EG" sz="2400" dirty="0">
                <a:solidFill>
                  <a:prstClr val="black"/>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هي تغطية حدث ما مثل انفجار أو مؤتمر أو مظاهرة وعرضها في شكلها المجرد، وتعرض  الحدث، المكان، الزمان، الأشخاص، والسبب، ويكون بشكل مختصر وهدفه عرض معلومة عن حدث ما قد وقع.</a:t>
            </a:r>
          </a:p>
        </p:txBody>
      </p:sp>
      <p:pic>
        <p:nvPicPr>
          <p:cNvPr id="2" name="Picture 1">
            <a:extLst>
              <a:ext uri="{FF2B5EF4-FFF2-40B4-BE49-F238E27FC236}">
                <a16:creationId xmlns:a16="http://schemas.microsoft.com/office/drawing/2014/main" id="{56A4D12F-C605-F894-DC5C-85ACF042AA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83029645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D31DB-7004-F3E9-4A8F-D87902AEB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DE83D0-74E3-A585-A761-B634CE92F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5ED9AA-5FE2-FA68-A94A-3283723CE068}"/>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أنواع صحافة الفيديو</a:t>
            </a:r>
            <a:endPar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Rectangle 4">
            <a:extLst>
              <a:ext uri="{FF2B5EF4-FFF2-40B4-BE49-F238E27FC236}">
                <a16:creationId xmlns:a16="http://schemas.microsoft.com/office/drawing/2014/main" id="{C5C03527-7120-AB51-F43A-B812C1ED02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948C54-E2B7-9C7C-A7E0-F6EA63D3254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88E0A10-39C0-9DD6-76C8-CE71ABCF3D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E16366-D2AB-AA13-A71B-FEF18043826C}"/>
              </a:ext>
            </a:extLst>
          </p:cNvPr>
          <p:cNvSpPr txBox="1"/>
          <p:nvPr/>
        </p:nvSpPr>
        <p:spPr>
          <a:xfrm>
            <a:off x="1461047" y="2703488"/>
            <a:ext cx="9269906"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b="1" dirty="0">
                <a:latin typeface="Simplified Arabic" panose="02020603050405020304" pitchFamily="18" charset="-78"/>
                <a:cs typeface="Simplified Arabic" panose="02020603050405020304" pitchFamily="18" charset="-78"/>
              </a:rPr>
              <a:t>2 - التقرير الإخباري: </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هي التغطية الصحفية الكاملة لحدث معين، مثل المؤتمرات، وجلسات الشعر، والندوات، والوقفات الاحتجاجية، حيث يتم أخذ مقتطفات تلخص فكرة الحدث، بالإضافة إلى لقاء مع أحد أو مجموعة من المنظمين أو المسئولين عن هذا الحدث.</a:t>
            </a:r>
          </a:p>
        </p:txBody>
      </p:sp>
      <p:pic>
        <p:nvPicPr>
          <p:cNvPr id="2" name="Picture 1">
            <a:extLst>
              <a:ext uri="{FF2B5EF4-FFF2-40B4-BE49-F238E27FC236}">
                <a16:creationId xmlns:a16="http://schemas.microsoft.com/office/drawing/2014/main" id="{4F7D410D-BD89-F26E-53F7-1B96316189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65631188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5B6CA-0E8C-994F-CF89-60E3241BEB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948CFB-F5F8-C6B0-80FE-FF76FCE607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7F62E7-E285-09D3-12B9-C70E8C6B8372}"/>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أنواع صحافة الفيديو</a:t>
            </a:r>
            <a:endParaRPr kumimoji="0" lang="ar-SY"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
        <p:nvSpPr>
          <p:cNvPr id="5" name="Rectangle 4">
            <a:extLst>
              <a:ext uri="{FF2B5EF4-FFF2-40B4-BE49-F238E27FC236}">
                <a16:creationId xmlns:a16="http://schemas.microsoft.com/office/drawing/2014/main" id="{4803DE50-2EAE-B849-044B-0AA2A17D1C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319F53-FBCB-23BF-78D3-69835F781A3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590E4BD-8782-7ED5-35AD-236DEA5B3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DFA447-E108-B358-C2BA-EF3CF9E36EE8}"/>
              </a:ext>
            </a:extLst>
          </p:cNvPr>
          <p:cNvSpPr txBox="1"/>
          <p:nvPr/>
        </p:nvSpPr>
        <p:spPr>
          <a:xfrm>
            <a:off x="1461047" y="2703488"/>
            <a:ext cx="9269906" cy="156966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b="1" dirty="0">
                <a:latin typeface="Simplified Arabic" panose="02020603050405020304" pitchFamily="18" charset="-78"/>
                <a:cs typeface="Simplified Arabic" panose="02020603050405020304" pitchFamily="18" charset="-78"/>
              </a:rPr>
              <a:t>3 - التقرير الخاص: </a:t>
            </a:r>
          </a:p>
          <a:p>
            <a:pPr marR="0" lvl="0" algn="just" defTabSz="914400" rtl="1" eaLnBrk="1" fontAlgn="auto" latinLnBrk="0" hangingPunct="1">
              <a:lnSpc>
                <a:spcPct val="100000"/>
              </a:lnSpc>
              <a:spcBef>
                <a:spcPts val="0"/>
              </a:spcBef>
              <a:spcAft>
                <a:spcPts val="0"/>
              </a:spcAft>
              <a:buClrTx/>
              <a:buSzTx/>
              <a:tabLst/>
              <a:defRPr/>
            </a:pPr>
            <a:endParaRPr lang="ar-EG" sz="2400" b="1"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latin typeface="Simplified Arabic" panose="02020603050405020304" pitchFamily="18" charset="-78"/>
                <a:cs typeface="Simplified Arabic" panose="02020603050405020304" pitchFamily="18" charset="-78"/>
              </a:rPr>
              <a:t>هي فكرة تخص الصحفي ابتكرها هو أو وجدها في طريقه، وقرر أن يعالجها من الزاوية التي يريدها، ولا يلاحظها الكثير.</a:t>
            </a:r>
          </a:p>
        </p:txBody>
      </p:sp>
      <p:pic>
        <p:nvPicPr>
          <p:cNvPr id="2" name="Picture 1">
            <a:extLst>
              <a:ext uri="{FF2B5EF4-FFF2-40B4-BE49-F238E27FC236}">
                <a16:creationId xmlns:a16="http://schemas.microsoft.com/office/drawing/2014/main" id="{7D1A03D6-EE6B-AECD-BDE5-9A0D6B11E6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24987768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58D36-F237-8ECC-2D30-1EE21EEA10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0B3D73-F581-042A-F55D-91D0B1E6E3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D876BF-013A-D831-A02F-A0DBE32FD236}"/>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AD0AAB71-B036-CEEA-955E-6ADE2ABCC4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6E2AF8-2116-8D8D-B2BC-116BF734715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7B326B7-AAA5-DEEA-B29B-549309E6E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C12131F-EC3B-0798-2BFC-135A74775205}"/>
              </a:ext>
            </a:extLst>
          </p:cNvPr>
          <p:cNvSpPr txBox="1"/>
          <p:nvPr/>
        </p:nvSpPr>
        <p:spPr>
          <a:xfrm>
            <a:off x="1461047" y="2703488"/>
            <a:ext cx="9269906" cy="46166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endParaRPr lang="ar-EG" sz="2400" dirty="0">
              <a:latin typeface="Simplified Arabic" panose="02020603050405020304" pitchFamily="18" charset="-78"/>
              <a:cs typeface="Simplified Arabic" panose="02020603050405020304" pitchFamily="18" charset="-78"/>
            </a:endParaRPr>
          </a:p>
        </p:txBody>
      </p:sp>
      <p:pic>
        <p:nvPicPr>
          <p:cNvPr id="2" name="Picture 1">
            <a:extLst>
              <a:ext uri="{FF2B5EF4-FFF2-40B4-BE49-F238E27FC236}">
                <a16:creationId xmlns:a16="http://schemas.microsoft.com/office/drawing/2014/main" id="{27774DA8-E1D1-AF20-04A9-EF945BE53D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graphicFrame>
        <p:nvGraphicFramePr>
          <p:cNvPr id="8" name="Diagram 7">
            <a:extLst>
              <a:ext uri="{FF2B5EF4-FFF2-40B4-BE49-F238E27FC236}">
                <a16:creationId xmlns:a16="http://schemas.microsoft.com/office/drawing/2014/main" id="{D863BB7F-6D32-2E06-785C-9D909E05B0C0}"/>
              </a:ext>
            </a:extLst>
          </p:cNvPr>
          <p:cNvGraphicFramePr/>
          <p:nvPr>
            <p:extLst>
              <p:ext uri="{D42A27DB-BD31-4B8C-83A1-F6EECF244321}">
                <p14:modId xmlns:p14="http://schemas.microsoft.com/office/powerpoint/2010/main" val="458270662"/>
              </p:ext>
            </p:extLst>
          </p:nvPr>
        </p:nvGraphicFramePr>
        <p:xfrm>
          <a:off x="3190532" y="2475914"/>
          <a:ext cx="6966342" cy="36624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2C42F82C-5352-BBF3-AAF8-93D4767962DC}"/>
              </a:ext>
            </a:extLst>
          </p:cNvPr>
          <p:cNvSpPr txBox="1"/>
          <p:nvPr/>
        </p:nvSpPr>
        <p:spPr>
          <a:xfrm>
            <a:off x="1758863" y="1996483"/>
            <a:ext cx="9269906" cy="46166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هناك مجموعة من المهارات يجب أن يتمتع بها صحفي الفيديو هي:</a:t>
            </a:r>
            <a:endParaRPr lang="en-US" sz="2400" dirty="0">
              <a:solidFill>
                <a:prstClr val="black"/>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41247381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5A6E8-7133-AD6E-DD2C-5FF8B38601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7DB884-15A3-BAD1-FD00-E8D2CB2C9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A139CC-D30B-DD07-DC21-B68CAC6BFAAD}"/>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EA5E14D9-B92F-32B0-4FC4-5A045C91A1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609101-4EFA-BE7C-E867-55AA9704942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E7C9AB9-55A6-9E26-3B31-F54CCAA2D4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AD9ACA5-25F0-A3B1-DCC4-0FB1FDD0AD64}"/>
              </a:ext>
            </a:extLst>
          </p:cNvPr>
          <p:cNvSpPr txBox="1"/>
          <p:nvPr/>
        </p:nvSpPr>
        <p:spPr>
          <a:xfrm>
            <a:off x="1943335" y="2652330"/>
            <a:ext cx="8888085" cy="2246769"/>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Simplified Arabic" panose="02020603050405020304" pitchFamily="18" charset="-78"/>
              </a:rPr>
              <a:t>1-  البحث :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Simplified Arabic" panose="02020603050405020304" pitchFamily="18" charset="-78"/>
              </a:rPr>
              <a:t>يتوجب على الصحفي البحث عن الأفكار الخبرية التي تصلح لتقرير مصوّر، بالإضافة إلى تحديد زاوية المعالجة الفنيَة والبصرية لتلك القضية بشكل جديد لم يجر التطرق اليه من قبل.</a:t>
            </a:r>
          </a:p>
        </p:txBody>
      </p:sp>
      <p:pic>
        <p:nvPicPr>
          <p:cNvPr id="2" name="Picture 1">
            <a:extLst>
              <a:ext uri="{FF2B5EF4-FFF2-40B4-BE49-F238E27FC236}">
                <a16:creationId xmlns:a16="http://schemas.microsoft.com/office/drawing/2014/main" id="{EB16E445-1D85-DE5D-B53F-FB4A66FCC8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3884395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13B1E-84F3-014F-3D3A-98CCE3066B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63555B-A906-1E9D-F10B-D5CA631CE6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26981B-BB2B-3EB3-696D-C8C4E119DAF0}"/>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AD224C02-7C3B-0DC1-C74C-037EE65939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0A832F-BBD2-D8C5-A65F-8870DD912E2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5706E31-BA2F-CB49-37AA-24C1E05CEB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70661BA-9D7C-7ADB-0882-6403DF68B3F6}"/>
              </a:ext>
            </a:extLst>
          </p:cNvPr>
          <p:cNvSpPr txBox="1"/>
          <p:nvPr/>
        </p:nvSpPr>
        <p:spPr>
          <a:xfrm>
            <a:off x="1842867" y="2786289"/>
            <a:ext cx="8888085" cy="181588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Simplified Arabic" panose="02020603050405020304" pitchFamily="18" charset="-78"/>
              </a:rPr>
              <a:t>2 - جودة القصَة: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Simplified Arabic" panose="02020603050405020304" pitchFamily="18" charset="-78"/>
              </a:rPr>
              <a:t>يجب أن تحتوي القصة على شخصيّة مؤثرة وبإمكانها تجسيد الحالة للموضوع الذي تتناوله، إضافة لتقديم قيمة خبرية للمشاهدين أو للجمهور المستهدف.</a:t>
            </a:r>
          </a:p>
        </p:txBody>
      </p:sp>
      <p:pic>
        <p:nvPicPr>
          <p:cNvPr id="2" name="Picture 1">
            <a:extLst>
              <a:ext uri="{FF2B5EF4-FFF2-40B4-BE49-F238E27FC236}">
                <a16:creationId xmlns:a16="http://schemas.microsoft.com/office/drawing/2014/main" id="{0A8FDF2B-876C-BA9B-2077-6C5D5F8C5B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257086862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D3C67-9099-41F2-AFB5-6C31667ECB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1B4ECF-506E-B826-8A32-992FBEFFD5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45FA81-96BE-23DC-B52B-5DF17039D60B}"/>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0FB1C6AB-B735-FBCE-13EE-E06088FE51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5DF0C1-DFB1-0FF3-AE18-598F89183C8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C160504-CDC1-EE4B-5B6B-BDF20C3EEE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FE0D990-22CA-417A-9AF4-9AA3F2C48BDB}"/>
              </a:ext>
            </a:extLst>
          </p:cNvPr>
          <p:cNvSpPr txBox="1"/>
          <p:nvPr/>
        </p:nvSpPr>
        <p:spPr>
          <a:xfrm>
            <a:off x="1842867" y="2786289"/>
            <a:ext cx="8888085" cy="181588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mj-cs"/>
              </a:rPr>
              <a:t>3 - التصوير: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mj-cs"/>
              </a:rPr>
              <a:t>يتوجب أيضاً على الصحفي تعلّم المهارات الأساسية في التصوير واختيار الّلقطات المناسبة للقصة.</a:t>
            </a:r>
          </a:p>
        </p:txBody>
      </p:sp>
      <p:pic>
        <p:nvPicPr>
          <p:cNvPr id="2" name="Picture 1">
            <a:extLst>
              <a:ext uri="{FF2B5EF4-FFF2-40B4-BE49-F238E27FC236}">
                <a16:creationId xmlns:a16="http://schemas.microsoft.com/office/drawing/2014/main" id="{16906FD4-565A-0E67-5D51-7C4583875C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362811820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11548-1169-903D-DC29-F667C3F57E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F4C515-F41D-D8FF-70F2-0ED8D06FD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4BB1C3-5EBE-8A88-DFAC-0C183976F740}"/>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0E227111-9400-1AAC-4B36-5C7E9F049F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6A79D0-64D6-5E10-C4D4-0269D0BAF18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83CAF04-BD0A-0440-1003-BC7D00808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5BE4C51-11A8-96CB-96E7-ACB2E6245584}"/>
              </a:ext>
            </a:extLst>
          </p:cNvPr>
          <p:cNvSpPr txBox="1"/>
          <p:nvPr/>
        </p:nvSpPr>
        <p:spPr>
          <a:xfrm>
            <a:off x="1842867" y="2786289"/>
            <a:ext cx="8888085" cy="181588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mj-cs"/>
              </a:rPr>
              <a:t>4 - الكتابة: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mj-cs"/>
              </a:rPr>
              <a:t>من خلال اختيار الجمل القصيرة وعدم وضع الكلمات غير الضرورية واختيار الكلمات البسيطة التي تناسب قصتك.</a:t>
            </a:r>
          </a:p>
        </p:txBody>
      </p:sp>
      <p:pic>
        <p:nvPicPr>
          <p:cNvPr id="2" name="Picture 1">
            <a:extLst>
              <a:ext uri="{FF2B5EF4-FFF2-40B4-BE49-F238E27FC236}">
                <a16:creationId xmlns:a16="http://schemas.microsoft.com/office/drawing/2014/main" id="{C539DF37-C755-E04E-3873-0702F6A8E3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13491424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C8A1C-D527-0356-4DE1-833C3860CA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54953-1070-B307-1A8F-FFFB2768A1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981EBB-CE5B-4222-5633-97895F2755A0}"/>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4BE4AC35-E51D-DA33-77F5-C21AA2C1C8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487C80-E2CF-CD60-1D01-93DD2FA36D5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2273F47-6F59-FCDF-4A73-6386C09A4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73B3823-78BC-5C19-B631-A871AEB2F5DC}"/>
              </a:ext>
            </a:extLst>
          </p:cNvPr>
          <p:cNvSpPr txBox="1"/>
          <p:nvPr/>
        </p:nvSpPr>
        <p:spPr>
          <a:xfrm>
            <a:off x="1943335" y="2244602"/>
            <a:ext cx="8888085" cy="3108543"/>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mj-cs"/>
              </a:rPr>
              <a:t>5 - المونتاج: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mj-cs"/>
              </a:rPr>
              <a:t>تعتبر عملية المونتاج هي عملية تحرير الفيديو لخروج جميع اللقطات المصورة بشكل جذاب ومتناسق</a:t>
            </a:r>
            <a:r>
              <a:rPr lang="en-US" sz="2800" dirty="0">
                <a:latin typeface="Simplified Arabic" panose="02020603050405020304" pitchFamily="18" charset="-78"/>
                <a:cs typeface="+mj-cs"/>
              </a:rPr>
              <a:t>.</a:t>
            </a:r>
            <a:endParaRPr lang="ar-EG" sz="2800"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mj-cs"/>
              </a:rPr>
              <a:t>كما تعتبر إحدى المهارات الأساسيّة التي يجب على صحفي الفيديو التحلّي بها لإنتاج محتوى فيديو مميز</a:t>
            </a:r>
            <a:r>
              <a:rPr lang="en-US" sz="2800" dirty="0">
                <a:latin typeface="Simplified Arabic" panose="02020603050405020304" pitchFamily="18" charset="-78"/>
                <a:cs typeface="+mj-cs"/>
              </a:rPr>
              <a:t>.</a:t>
            </a:r>
            <a:endParaRPr lang="ar-EG" sz="2800" dirty="0">
              <a:latin typeface="Simplified Arabic" panose="02020603050405020304" pitchFamily="18" charset="-78"/>
              <a:cs typeface="+mj-cs"/>
            </a:endParaRPr>
          </a:p>
        </p:txBody>
      </p:sp>
      <p:pic>
        <p:nvPicPr>
          <p:cNvPr id="2" name="Picture 1">
            <a:extLst>
              <a:ext uri="{FF2B5EF4-FFF2-40B4-BE49-F238E27FC236}">
                <a16:creationId xmlns:a16="http://schemas.microsoft.com/office/drawing/2014/main" id="{181F1FA9-A5DC-5B17-795E-0CE9FB8D0D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400078"/>
            <a:ext cx="1633111" cy="1633111"/>
          </a:xfrm>
          <a:prstGeom prst="rect">
            <a:avLst/>
          </a:prstGeom>
        </p:spPr>
      </p:pic>
    </p:spTree>
    <p:extLst>
      <p:ext uri="{BB962C8B-B14F-4D97-AF65-F5344CB8AC3E}">
        <p14:creationId xmlns:p14="http://schemas.microsoft.com/office/powerpoint/2010/main" val="308006640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E0DCB-29DF-9871-FE05-CC969918C4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3C4791-FE16-4384-828D-45A0390A40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2DEFDA-0E8F-4E6B-A22D-93493B2D8DDE}"/>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مهارات صحفي الفيديو</a:t>
            </a:r>
          </a:p>
        </p:txBody>
      </p:sp>
      <p:sp>
        <p:nvSpPr>
          <p:cNvPr id="5" name="Rectangle 4">
            <a:extLst>
              <a:ext uri="{FF2B5EF4-FFF2-40B4-BE49-F238E27FC236}">
                <a16:creationId xmlns:a16="http://schemas.microsoft.com/office/drawing/2014/main" id="{2FA2A273-747C-0365-7FED-6FEF584369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986557-07B1-040D-CEEA-D767A22814E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3CBB492-C1B6-DBB3-140D-A55D13E9F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AED370A-84CA-9955-5F17-3FAF6DCA8399}"/>
              </a:ext>
            </a:extLst>
          </p:cNvPr>
          <p:cNvSpPr txBox="1"/>
          <p:nvPr/>
        </p:nvSpPr>
        <p:spPr>
          <a:xfrm>
            <a:off x="1842867" y="2786289"/>
            <a:ext cx="8888085" cy="2246769"/>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800" b="1" dirty="0">
                <a:latin typeface="Simplified Arabic" panose="02020603050405020304" pitchFamily="18" charset="-78"/>
                <a:cs typeface="+mj-cs"/>
              </a:rPr>
              <a:t>6 - المدة الزمنية: </a:t>
            </a:r>
          </a:p>
          <a:p>
            <a:pPr marR="0" lvl="0" algn="just" defTabSz="914400" rtl="1" eaLnBrk="1" fontAlgn="auto" latinLnBrk="0" hangingPunct="1">
              <a:lnSpc>
                <a:spcPct val="100000"/>
              </a:lnSpc>
              <a:spcBef>
                <a:spcPts val="0"/>
              </a:spcBef>
              <a:spcAft>
                <a:spcPts val="0"/>
              </a:spcAft>
              <a:buClrTx/>
              <a:buSzTx/>
              <a:tabLst/>
              <a:defRPr/>
            </a:pPr>
            <a:endParaRPr lang="ar-EG" sz="2800" b="1" dirty="0">
              <a:latin typeface="Simplified Arabic" panose="02020603050405020304" pitchFamily="18" charset="-78"/>
              <a:cs typeface="+mj-cs"/>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mj-cs"/>
              </a:rPr>
              <a:t>من المتعارف أنه يجب ألا تزيد مدة القصة عن 90 ثانية وكلما كانت المدة أقل، كلما كان ذلك أفضل، مع تنويع اللقطات لضمان بقاء المشاهد أمام قصتك حتى ينتهي.</a:t>
            </a:r>
          </a:p>
        </p:txBody>
      </p:sp>
      <p:pic>
        <p:nvPicPr>
          <p:cNvPr id="2" name="Picture 1">
            <a:extLst>
              <a:ext uri="{FF2B5EF4-FFF2-40B4-BE49-F238E27FC236}">
                <a16:creationId xmlns:a16="http://schemas.microsoft.com/office/drawing/2014/main" id="{637D5778-ED2B-9F7F-4BA0-D918C8A9F5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20312733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8BCC0-6F31-9ADD-A915-B470BC33EB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8A2644-C3A3-D8DD-87CB-C1B260C067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145A73-87DA-81DB-E1B0-F1927D92DC64}"/>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أمثلة عملية على صحافة الفيديو</a:t>
            </a:r>
          </a:p>
        </p:txBody>
      </p:sp>
      <p:sp>
        <p:nvSpPr>
          <p:cNvPr id="5" name="Rectangle 4">
            <a:extLst>
              <a:ext uri="{FF2B5EF4-FFF2-40B4-BE49-F238E27FC236}">
                <a16:creationId xmlns:a16="http://schemas.microsoft.com/office/drawing/2014/main" id="{61E915C0-9046-096F-7929-1177BCC5B7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31005C-63B9-EF55-3ACE-4861CBB856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4A4A8FE-CEAD-DB74-6158-0303950E6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6244DEB-2FFA-E52D-EFAD-D43D9589FDAB}"/>
              </a:ext>
            </a:extLst>
          </p:cNvPr>
          <p:cNvSpPr txBox="1"/>
          <p:nvPr/>
        </p:nvSpPr>
        <p:spPr>
          <a:xfrm>
            <a:off x="1758863" y="2479833"/>
            <a:ext cx="8888085" cy="4154984"/>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Y" sz="4400" b="1" i="0" u="none" strike="noStrike" kern="1200" cap="none" spc="0" normalizeH="0" baseline="0" noProof="0" dirty="0">
                <a:ln>
                  <a:noFill/>
                </a:ln>
                <a:solidFill>
                  <a:srgbClr val="030303"/>
                </a:solidFill>
                <a:effectLst/>
                <a:uLnTx/>
                <a:uFillTx/>
                <a:latin typeface="YouTube Sans"/>
                <a:ea typeface="+mn-ea"/>
                <a:cs typeface="Arial" panose="020B0604020202020204" pitchFamily="34" charset="0"/>
                <a:hlinkClick r:id="rId3"/>
              </a:rPr>
              <a:t>بر أمان «روحية».. 4 أجساد في روح واحدة</a:t>
            </a:r>
            <a:endParaRPr kumimoji="0" lang="ar-SY" sz="4400" b="1" i="0" u="none" strike="noStrike" kern="1200" cap="none" spc="0" normalizeH="0" baseline="0" noProof="0" dirty="0">
              <a:ln>
                <a:noFill/>
              </a:ln>
              <a:solidFill>
                <a:srgbClr val="030303"/>
              </a:solidFill>
              <a:effectLst/>
              <a:uLnTx/>
              <a:uFillTx/>
              <a:latin typeface="YouTube Sans"/>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rPr>
              <a:t>تقرير الخاص - المصري اليوم </a:t>
            </a:r>
            <a:endParaRPr kumimoji="0" lang="en-US" sz="4400" b="1"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ar-SY"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EG" sz="4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6BA768AE-485F-9940-DC29-C7BE74C4A3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19506219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62CF5-1E66-F1BD-FBCD-BFAE62FAED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319F59-242A-B730-F3C9-F9E082A9BC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0572A4-341E-2F76-6A0D-BBC6990DC468}"/>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أمثلة عملية على صحافة الفيديو</a:t>
            </a:r>
          </a:p>
        </p:txBody>
      </p:sp>
      <p:sp>
        <p:nvSpPr>
          <p:cNvPr id="5" name="Rectangle 4">
            <a:extLst>
              <a:ext uri="{FF2B5EF4-FFF2-40B4-BE49-F238E27FC236}">
                <a16:creationId xmlns:a16="http://schemas.microsoft.com/office/drawing/2014/main" id="{A505C428-1176-7AA2-802E-C43EDE08CA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89821E-A2AE-201E-1E63-326EFADCB21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956D3B7-EE3C-D907-8E12-C53EC4158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DB33663-1ECD-74AB-1E08-C9198EE0E037}"/>
              </a:ext>
            </a:extLst>
          </p:cNvPr>
          <p:cNvSpPr txBox="1"/>
          <p:nvPr/>
        </p:nvSpPr>
        <p:spPr>
          <a:xfrm>
            <a:off x="1943335" y="2244602"/>
            <a:ext cx="8888085" cy="483209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Y" sz="4400" b="1" i="0" u="none" strike="noStrike" kern="1200" cap="none" spc="0" normalizeH="0" baseline="0" noProof="0" dirty="0">
                <a:ln>
                  <a:noFill/>
                </a:ln>
                <a:solidFill>
                  <a:srgbClr val="030303"/>
                </a:solidFill>
                <a:effectLst/>
                <a:uLnTx/>
                <a:uFillTx/>
                <a:latin typeface="YouTube Sans"/>
                <a:ea typeface="+mn-ea"/>
                <a:cs typeface="Arial" panose="020B0604020202020204" pitchFamily="34" charset="0"/>
                <a:hlinkClick r:id="rId3"/>
              </a:rPr>
              <a:t>مصر والإمارات..السيسي والشيخ محمد بن زايد يبحثان التطورات الإقليمية</a:t>
            </a:r>
            <a:endParaRPr kumimoji="0" lang="ar-SY" sz="4400" b="1" i="0" u="none" strike="noStrike" kern="1200" cap="none" spc="0" normalizeH="0" baseline="0" noProof="0" dirty="0">
              <a:ln>
                <a:noFill/>
              </a:ln>
              <a:solidFill>
                <a:srgbClr val="030303"/>
              </a:solidFill>
              <a:effectLst/>
              <a:uLnTx/>
              <a:uFillTx/>
              <a:latin typeface="YouTube Sans"/>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ar-SY"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EG"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C00000"/>
                </a:solidFill>
                <a:effectLst/>
                <a:uLnTx/>
                <a:uFillTx/>
                <a:latin typeface="Calibri" panose="020F0502020204030204"/>
                <a:ea typeface="+mn-ea"/>
                <a:cs typeface="Arial" panose="020B0604020202020204" pitchFamily="34" charset="0"/>
              </a:rPr>
              <a:t>تقرير إخباري - سكاي نيوز عربية</a:t>
            </a:r>
            <a:endParaRPr kumimoji="0" lang="en-US" sz="4400" b="1"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ar-SY" sz="4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EG" sz="4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 name="Picture 1">
            <a:extLst>
              <a:ext uri="{FF2B5EF4-FFF2-40B4-BE49-F238E27FC236}">
                <a16:creationId xmlns:a16="http://schemas.microsoft.com/office/drawing/2014/main" id="{815E3D10-990F-FD4E-23AF-C692E3996F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29871655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107CA-1770-6712-3B3A-9B997A622C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85E70A-C06F-439C-78AD-E2E328059F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0E4F67-0C80-7326-0443-9F2D520C6762}"/>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أمثلة عملية على صحافة الفيديو</a:t>
            </a:r>
          </a:p>
        </p:txBody>
      </p:sp>
      <p:sp>
        <p:nvSpPr>
          <p:cNvPr id="5" name="Rectangle 4">
            <a:extLst>
              <a:ext uri="{FF2B5EF4-FFF2-40B4-BE49-F238E27FC236}">
                <a16:creationId xmlns:a16="http://schemas.microsoft.com/office/drawing/2014/main" id="{D9DB50AB-C9C6-BA81-1D0C-5BF00ACEF2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1E18C1-5FF6-04C1-6833-A85CD8C15D2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FC11923-9AF4-6FC3-EFAD-5A1CE725E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AA9A936-FD46-2A1F-1F87-7F733621D322}"/>
              </a:ext>
            </a:extLst>
          </p:cNvPr>
          <p:cNvSpPr txBox="1"/>
          <p:nvPr/>
        </p:nvSpPr>
        <p:spPr>
          <a:xfrm>
            <a:off x="1943335" y="2244602"/>
            <a:ext cx="8888085" cy="4832092"/>
          </a:xfrm>
          <a:prstGeom prst="rect">
            <a:avLst/>
          </a:prstGeom>
          <a:noFill/>
        </p:spPr>
        <p:txBody>
          <a:bodyPr wrap="square" rtlCol="0">
            <a:spAutoFit/>
          </a:bodyPr>
          <a:lstStyle/>
          <a:p>
            <a:pPr algn="r" rtl="1"/>
            <a:r>
              <a:rPr lang="ar-SY" sz="4400" b="1" i="0" dirty="0">
                <a:solidFill>
                  <a:srgbClr val="030303"/>
                </a:solidFill>
                <a:effectLst/>
                <a:latin typeface="YouTube Sans"/>
                <a:hlinkClick r:id="rId3"/>
              </a:rPr>
              <a:t>بايدن مشيدا بالأميركيين من أصل أفريقي: أنا أبيض لكن أعرف أين تكمن القوة</a:t>
            </a:r>
            <a:endParaRPr lang="ar-SY" sz="4400" b="1" i="0" dirty="0">
              <a:solidFill>
                <a:srgbClr val="030303"/>
              </a:solidFill>
              <a:effectLst/>
              <a:latin typeface="YouTube Sans"/>
            </a:endParaRPr>
          </a:p>
          <a:p>
            <a:br>
              <a:rPr lang="ar-SY" sz="4400" dirty="0"/>
            </a:br>
            <a:endParaRPr lang="ar-EG" sz="4400" dirty="0"/>
          </a:p>
          <a:p>
            <a:pPr algn="ctr" rtl="1"/>
            <a:r>
              <a:rPr lang="ar-EG" sz="4400" b="1" dirty="0">
                <a:solidFill>
                  <a:srgbClr val="C00000"/>
                </a:solidFill>
              </a:rPr>
              <a:t>أخبار - العربية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2" name="Picture 1">
            <a:extLst>
              <a:ext uri="{FF2B5EF4-FFF2-40B4-BE49-F238E27FC236}">
                <a16:creationId xmlns:a16="http://schemas.microsoft.com/office/drawing/2014/main" id="{F5749526-835D-9373-69E7-16199A6C1F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308" y="4355949"/>
            <a:ext cx="1633111" cy="1633111"/>
          </a:xfrm>
          <a:prstGeom prst="rect">
            <a:avLst/>
          </a:prstGeom>
        </p:spPr>
      </p:pic>
    </p:spTree>
    <p:extLst>
      <p:ext uri="{BB962C8B-B14F-4D97-AF65-F5344CB8AC3E}">
        <p14:creationId xmlns:p14="http://schemas.microsoft.com/office/powerpoint/2010/main" val="69571609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0CBC1-03E7-E297-291F-D8DF4FD68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C6EEB2-6EC5-FEF4-8797-F20F8D070E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B9CAB1-564B-3E1B-E112-75D2D806CB28}"/>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البث المباشر (</a:t>
            </a:r>
            <a:r>
              <a:rPr lang="en-US" sz="2800" b="1" dirty="0">
                <a:solidFill>
                  <a:srgbClr val="00AEEF"/>
                </a:solidFill>
                <a:latin typeface="Tajawal Medium" panose="00000600000000000000" pitchFamily="2" charset="-78"/>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6AA8E459-98DF-025C-E0BD-5AB0FA1F08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6C3709-DC87-A75D-3042-4251DBDC825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8F1EF60-01A6-7B9E-AE99-C5E050AD5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50772AE-F2A7-1EFC-C17B-901620B59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9481" y="2101396"/>
            <a:ext cx="3578106" cy="3578106"/>
          </a:xfrm>
          <a:prstGeom prst="rect">
            <a:avLst/>
          </a:prstGeom>
        </p:spPr>
      </p:pic>
    </p:spTree>
    <p:extLst>
      <p:ext uri="{BB962C8B-B14F-4D97-AF65-F5344CB8AC3E}">
        <p14:creationId xmlns:p14="http://schemas.microsoft.com/office/powerpoint/2010/main" val="404458254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5EB2D-107A-159A-4C6A-431A4F0D7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816BB0-16BA-A00B-BB08-BBA09A3C3D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89A478-9747-4773-ECB3-0B1CA69E2BB6}"/>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البث المباشر (</a:t>
            </a:r>
            <a:r>
              <a:rPr lang="en-US" sz="2800" b="1" dirty="0">
                <a:solidFill>
                  <a:srgbClr val="00AEEF"/>
                </a:solidFill>
                <a:latin typeface="Tajawal Medium" panose="00000600000000000000" pitchFamily="2" charset="-78"/>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ABB798DE-9939-78B4-72B6-0DF89CD4A2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D539E-F792-704E-50A5-57EA7A35199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B99327E-431B-E3B8-5CEE-BF323E4C87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FC65BC-E5A0-6113-1E6E-EDA84C870376}"/>
              </a:ext>
            </a:extLst>
          </p:cNvPr>
          <p:cNvSpPr txBox="1"/>
          <p:nvPr/>
        </p:nvSpPr>
        <p:spPr>
          <a:xfrm>
            <a:off x="1943335" y="2244602"/>
            <a:ext cx="8888085" cy="2246769"/>
          </a:xfrm>
          <a:prstGeom prst="rect">
            <a:avLst/>
          </a:prstGeom>
          <a:noFill/>
        </p:spPr>
        <p:txBody>
          <a:bodyPr wrap="square" rtlCol="0">
            <a:spAutoFit/>
          </a:bodyPr>
          <a:lstStyle/>
          <a:p>
            <a:pPr algn="r" rtl="1"/>
            <a:endParaRPr lang="en-US" sz="2800" dirty="0">
              <a:solidFill>
                <a:prstClr val="black"/>
              </a:solidFill>
              <a:latin typeface="Simplified Arabic" panose="02020603050405020304" pitchFamily="18" charset="-78"/>
              <a:cs typeface="+mj-cs"/>
            </a:endParaRPr>
          </a:p>
          <a:p>
            <a:pPr algn="r" rtl="1"/>
            <a:r>
              <a:rPr lang="ar-EG" sz="2800" dirty="0">
                <a:solidFill>
                  <a:prstClr val="black"/>
                </a:solidFill>
                <a:latin typeface="Simplified Arabic" panose="02020603050405020304" pitchFamily="18" charset="-78"/>
                <a:cs typeface="+mj-cs"/>
              </a:rPr>
              <a:t>يعتبر خدمة تسمح لأي حساب على</a:t>
            </a:r>
            <a:r>
              <a:rPr lang="en-US" sz="2800" dirty="0" err="1">
                <a:solidFill>
                  <a:prstClr val="black"/>
                </a:solidFill>
                <a:latin typeface="Simplified Arabic" panose="02020603050405020304" pitchFamily="18" charset="-78"/>
                <a:cs typeface="+mj-cs"/>
              </a:rPr>
              <a:t>facebook</a:t>
            </a:r>
            <a:r>
              <a:rPr lang="en-US" sz="2800" dirty="0">
                <a:solidFill>
                  <a:prstClr val="black"/>
                </a:solidFill>
                <a:latin typeface="Simplified Arabic" panose="02020603050405020304" pitchFamily="18" charset="-78"/>
                <a:cs typeface="+mj-cs"/>
              </a:rPr>
              <a:t> </a:t>
            </a:r>
            <a:r>
              <a:rPr lang="ar-EG" sz="2800" dirty="0">
                <a:solidFill>
                  <a:prstClr val="black"/>
                </a:solidFill>
                <a:latin typeface="Simplified Arabic" panose="02020603050405020304" pitchFamily="18" charset="-78"/>
                <a:cs typeface="+mj-cs"/>
              </a:rPr>
              <a:t> و </a:t>
            </a:r>
            <a:r>
              <a:rPr lang="en-US" sz="2800" dirty="0">
                <a:solidFill>
                  <a:prstClr val="black"/>
                </a:solidFill>
                <a:latin typeface="Simplified Arabic" panose="02020603050405020304" pitchFamily="18" charset="-78"/>
                <a:cs typeface="+mj-cs"/>
              </a:rPr>
              <a:t>Instagram</a:t>
            </a:r>
            <a:r>
              <a:rPr lang="ar-EG" sz="2800" dirty="0">
                <a:solidFill>
                  <a:prstClr val="black"/>
                </a:solidFill>
                <a:latin typeface="Simplified Arabic" panose="02020603050405020304" pitchFamily="18" charset="-78"/>
                <a:cs typeface="+mj-cs"/>
              </a:rPr>
              <a:t>، أو قناة على </a:t>
            </a:r>
            <a:r>
              <a:rPr lang="en-US" sz="2800" dirty="0" err="1">
                <a:solidFill>
                  <a:prstClr val="black"/>
                </a:solidFill>
                <a:latin typeface="Simplified Arabic" panose="02020603050405020304" pitchFamily="18" charset="-78"/>
                <a:cs typeface="+mj-cs"/>
              </a:rPr>
              <a:t>youtube</a:t>
            </a:r>
            <a:r>
              <a:rPr lang="ar-EG" sz="2800" dirty="0">
                <a:solidFill>
                  <a:prstClr val="black"/>
                </a:solidFill>
                <a:latin typeface="Simplified Arabic" panose="02020603050405020304" pitchFamily="18" charset="-78"/>
                <a:cs typeface="+mj-cs"/>
              </a:rPr>
              <a:t>  للتواصل مع متابعيه عن طريق الفيديو في الوقت الآني، دون الحاجة إلى أن يقوم المشاهد بتحميل المحتوى أو الاشتراك للحصول عليه.</a:t>
            </a:r>
          </a:p>
          <a:p>
            <a:pPr algn="r" rtl="1"/>
            <a:endParaRPr lang="ar-EG" sz="2800" dirty="0">
              <a:solidFill>
                <a:prstClr val="black"/>
              </a:solidFill>
              <a:latin typeface="Simplified Arabic" panose="02020603050405020304" pitchFamily="18" charset="-78"/>
              <a:cs typeface="+mj-cs"/>
            </a:endParaRPr>
          </a:p>
        </p:txBody>
      </p:sp>
      <p:pic>
        <p:nvPicPr>
          <p:cNvPr id="4" name="Picture 3">
            <a:extLst>
              <a:ext uri="{FF2B5EF4-FFF2-40B4-BE49-F238E27FC236}">
                <a16:creationId xmlns:a16="http://schemas.microsoft.com/office/drawing/2014/main" id="{B325903B-490C-26B6-DC99-0C0B111C00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Tree>
    <p:extLst>
      <p:ext uri="{BB962C8B-B14F-4D97-AF65-F5344CB8AC3E}">
        <p14:creationId xmlns:p14="http://schemas.microsoft.com/office/powerpoint/2010/main" val="45851683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29A2B-5AEE-1C5F-FEB7-0340266FF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DDBD3-6A21-F13E-A46D-DC1E564171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3243EB-C1CE-4F52-9820-CC756C0A1DC3}"/>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مميزات البث المباشر (</a:t>
            </a:r>
            <a:r>
              <a:rPr lang="en-US" sz="2800" b="1" dirty="0">
                <a:solidFill>
                  <a:srgbClr val="00AEEF"/>
                </a:solidFill>
                <a:latin typeface="Tajawal Medium" panose="00000600000000000000" pitchFamily="2" charset="-78"/>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9DC2E558-EC50-AF19-C533-7A9C617D49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41D76F-8EE1-A830-8510-37A7F131BEC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C0C54AE-5FDE-D5E2-3F06-C0FB80404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6CB84FE-B5BA-6828-43CF-0D68882D4F5C}"/>
              </a:ext>
            </a:extLst>
          </p:cNvPr>
          <p:cNvSpPr txBox="1"/>
          <p:nvPr/>
        </p:nvSpPr>
        <p:spPr>
          <a:xfrm>
            <a:off x="2819351" y="2331827"/>
            <a:ext cx="8285940" cy="3108543"/>
          </a:xfrm>
          <a:prstGeom prst="rect">
            <a:avLst/>
          </a:prstGeom>
          <a:noFill/>
        </p:spPr>
        <p:txBody>
          <a:bodyPr wrap="square" rtlCol="0">
            <a:spAutoFit/>
          </a:bodyPr>
          <a:lstStyle/>
          <a:p>
            <a:pPr marL="457200" indent="-457200" algn="r" rtl="1">
              <a:buFont typeface="Arial" panose="020B0604020202020204" pitchFamily="34" charset="0"/>
              <a:buChar char="•"/>
            </a:pPr>
            <a:r>
              <a:rPr lang="ar-EG" sz="2800" dirty="0">
                <a:solidFill>
                  <a:prstClr val="black"/>
                </a:solidFill>
                <a:latin typeface="Simplified Arabic" panose="02020603050405020304" pitchFamily="18" charset="-78"/>
                <a:cs typeface="+mj-cs"/>
              </a:rPr>
              <a:t>يتم مشاهدة الفيديو في نفس الوقت الذي يتم فيه تسجيله، مما يتيح أن يتفاعل معدّ المحتوى مع مَن يشاهده والإجابة على التعليقات في وقتها.</a:t>
            </a:r>
          </a:p>
          <a:p>
            <a:pPr marL="457200" indent="-457200" algn="r" rtl="1">
              <a:buFont typeface="Arial" panose="020B0604020202020204" pitchFamily="34" charset="0"/>
              <a:buChar char="•"/>
            </a:pPr>
            <a:endParaRPr lang="ar-EG" sz="2800" dirty="0">
              <a:solidFill>
                <a:prstClr val="black"/>
              </a:solidFill>
              <a:latin typeface="Simplified Arabic" panose="02020603050405020304" pitchFamily="18" charset="-78"/>
              <a:cs typeface="+mj-cs"/>
            </a:endParaRPr>
          </a:p>
          <a:p>
            <a:pPr marL="457200" indent="-457200" algn="r" rtl="1">
              <a:buFont typeface="Arial" panose="020B0604020202020204" pitchFamily="34" charset="0"/>
              <a:buChar char="•"/>
            </a:pPr>
            <a:r>
              <a:rPr lang="ar-EG" sz="2800" dirty="0">
                <a:latin typeface="Simplified Arabic" panose="02020603050405020304" pitchFamily="18" charset="-78"/>
                <a:cs typeface="Simplified Arabic" panose="02020603050405020304" pitchFamily="18" charset="-78"/>
              </a:rPr>
              <a:t>على الرغم من كونه محتوى معدّ ليتم استهلاكه بشكل آني</a:t>
            </a:r>
            <a:r>
              <a:rPr lang="en-US" sz="2800" dirty="0">
                <a:latin typeface="Simplified Arabic" panose="02020603050405020304" pitchFamily="18" charset="-78"/>
                <a:cs typeface="Simplified Arabic" panose="02020603050405020304" pitchFamily="18" charset="-78"/>
              </a:rPr>
              <a:t>  </a:t>
            </a:r>
            <a:r>
              <a:rPr lang="ar-EG" sz="2800" dirty="0">
                <a:latin typeface="Simplified Arabic" panose="02020603050405020304" pitchFamily="18" charset="-78"/>
                <a:cs typeface="Simplified Arabic" panose="02020603050405020304" pitchFamily="18" charset="-78"/>
              </a:rPr>
              <a:t>إلا أنه يمكن الاحتفاظ به ضمن صفحة اليوميات </a:t>
            </a:r>
            <a:r>
              <a:rPr lang="en-US" sz="2800" dirty="0">
                <a:latin typeface="Simplified Arabic" panose="02020603050405020304" pitchFamily="18" charset="-78"/>
                <a:cs typeface="Simplified Arabic" panose="02020603050405020304" pitchFamily="18" charset="-78"/>
              </a:rPr>
              <a:t>time line </a:t>
            </a:r>
            <a:r>
              <a:rPr lang="ar-EG" sz="2800" dirty="0">
                <a:latin typeface="Simplified Arabic" panose="02020603050405020304" pitchFamily="18" charset="-78"/>
                <a:cs typeface="Simplified Arabic" panose="02020603050405020304" pitchFamily="18" charset="-78"/>
              </a:rPr>
              <a:t> كي يشاهده</a:t>
            </a:r>
            <a:r>
              <a:rPr lang="en-US" sz="2800" dirty="0">
                <a:latin typeface="Simplified Arabic" panose="02020603050405020304" pitchFamily="18" charset="-78"/>
                <a:cs typeface="Simplified Arabic" panose="02020603050405020304" pitchFamily="18" charset="-78"/>
              </a:rPr>
              <a:t> </a:t>
            </a:r>
            <a:r>
              <a:rPr lang="ar-EG" sz="2800" dirty="0">
                <a:latin typeface="Simplified Arabic" panose="02020603050405020304" pitchFamily="18" charset="-78"/>
                <a:cs typeface="Simplified Arabic" panose="02020603050405020304" pitchFamily="18" charset="-78"/>
              </a:rPr>
              <a:t>الآخرون فيما بعد.</a:t>
            </a:r>
          </a:p>
          <a:p>
            <a:pPr marL="457200" indent="-457200" algn="r" rtl="1">
              <a:buFont typeface="Arial" panose="020B0604020202020204" pitchFamily="34" charset="0"/>
              <a:buChar char="•"/>
            </a:pPr>
            <a:endParaRPr lang="ar-EG" sz="2800" dirty="0">
              <a:solidFill>
                <a:prstClr val="black"/>
              </a:solidFill>
              <a:latin typeface="Simplified Arabic" panose="02020603050405020304" pitchFamily="18" charset="-78"/>
              <a:cs typeface="+mj-cs"/>
            </a:endParaRPr>
          </a:p>
        </p:txBody>
      </p:sp>
      <p:pic>
        <p:nvPicPr>
          <p:cNvPr id="4" name="Picture 3">
            <a:extLst>
              <a:ext uri="{FF2B5EF4-FFF2-40B4-BE49-F238E27FC236}">
                <a16:creationId xmlns:a16="http://schemas.microsoft.com/office/drawing/2014/main" id="{7411C331-3C2B-CFF0-AD21-5BF490A245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Tree>
    <p:extLst>
      <p:ext uri="{BB962C8B-B14F-4D97-AF65-F5344CB8AC3E}">
        <p14:creationId xmlns:p14="http://schemas.microsoft.com/office/powerpoint/2010/main" val="403849297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5420D-9957-0227-F5AC-B50833A1D1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1E0F66-BAFA-9119-23A1-FB043C2CE8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0B25DC-5ED7-C4CB-AB19-610005B3DE05}"/>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أسباب استخدام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 </a:t>
            </a:r>
          </a:p>
        </p:txBody>
      </p:sp>
      <p:sp>
        <p:nvSpPr>
          <p:cNvPr id="5" name="Rectangle 4">
            <a:extLst>
              <a:ext uri="{FF2B5EF4-FFF2-40B4-BE49-F238E27FC236}">
                <a16:creationId xmlns:a16="http://schemas.microsoft.com/office/drawing/2014/main" id="{FA63C921-3A38-A735-490A-E8E2029AF6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5EDA6D-CC84-29ED-D980-734851FAB5C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ECCF82-0D7F-A3DC-853D-1A4317267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CF36022-C398-6F2E-AB1D-AE95A47F3D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graphicFrame>
        <p:nvGraphicFramePr>
          <p:cNvPr id="8" name="Diagram 7">
            <a:extLst>
              <a:ext uri="{FF2B5EF4-FFF2-40B4-BE49-F238E27FC236}">
                <a16:creationId xmlns:a16="http://schemas.microsoft.com/office/drawing/2014/main" id="{DAA0CE7F-66B3-FB99-70D0-5DD5DC91D555}"/>
              </a:ext>
            </a:extLst>
          </p:cNvPr>
          <p:cNvGraphicFramePr/>
          <p:nvPr>
            <p:extLst>
              <p:ext uri="{D42A27DB-BD31-4B8C-83A1-F6EECF244321}">
                <p14:modId xmlns:p14="http://schemas.microsoft.com/office/powerpoint/2010/main" val="432925914"/>
              </p:ext>
            </p:extLst>
          </p:nvPr>
        </p:nvGraphicFramePr>
        <p:xfrm>
          <a:off x="3646982" y="2144381"/>
          <a:ext cx="6594298" cy="37455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F98B4B22-EDB0-D92B-ED80-DF368AB71C2E}"/>
              </a:ext>
            </a:extLst>
          </p:cNvPr>
          <p:cNvSpPr txBox="1"/>
          <p:nvPr/>
        </p:nvSpPr>
        <p:spPr>
          <a:xfrm>
            <a:off x="2671793" y="1947398"/>
            <a:ext cx="8610724"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تلجأ المؤسسات الإعلامية إلى استخدام البث المباشر للعديد من الأسباب هي: </a:t>
            </a:r>
            <a:endParaRPr kumimoji="0" lang="en-US" sz="2800" i="0" u="none" strike="noStrike" kern="1200" cap="none" spc="0" normalizeH="0" baseline="0" noProof="0" dirty="0">
              <a:ln>
                <a:noFill/>
              </a:ln>
              <a:effectLst/>
              <a:uLnTx/>
              <a:uFillTx/>
              <a:latin typeface="Tajawal Medium" panose="00000600000000000000" pitchFamily="2" charset="-78"/>
              <a:ea typeface="+mn-ea"/>
              <a:cs typeface="+mj-cs"/>
            </a:endParaRPr>
          </a:p>
        </p:txBody>
      </p:sp>
    </p:spTree>
    <p:extLst>
      <p:ext uri="{BB962C8B-B14F-4D97-AF65-F5344CB8AC3E}">
        <p14:creationId xmlns:p14="http://schemas.microsoft.com/office/powerpoint/2010/main" val="203932443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40FBE-19C6-AD5F-7925-8AF6CE286F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1D8AD-24A5-EED6-BB30-F6A1623ED8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2F985E-9AF6-DF3B-FD3A-59CE72ED0E54}"/>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أسباب استخدام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 </a:t>
            </a:r>
          </a:p>
        </p:txBody>
      </p:sp>
      <p:sp>
        <p:nvSpPr>
          <p:cNvPr id="5" name="Rectangle 4">
            <a:extLst>
              <a:ext uri="{FF2B5EF4-FFF2-40B4-BE49-F238E27FC236}">
                <a16:creationId xmlns:a16="http://schemas.microsoft.com/office/drawing/2014/main" id="{E44F2FD0-96E0-BB8D-26C0-850ACA3FB7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E148AA-BD5C-DF43-6277-8724B278DC1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069335A-E6F8-919E-BF7F-5371AA327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20D4883-6B65-EC76-E745-DE16A367A7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D0FBC31A-450A-F9EE-9E17-768FF4F5ED0B}"/>
              </a:ext>
            </a:extLst>
          </p:cNvPr>
          <p:cNvSpPr txBox="1"/>
          <p:nvPr/>
        </p:nvSpPr>
        <p:spPr>
          <a:xfrm>
            <a:off x="2346765" y="2263589"/>
            <a:ext cx="8610724" cy="224676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800" b="1" dirty="0">
                <a:latin typeface="Tajawal Medium" panose="00000600000000000000" pitchFamily="2" charset="-78"/>
                <a:cs typeface="+mj-cs"/>
              </a:rPr>
              <a:t>1 - يولد الثقة: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تلجأ المؤسسات الإعلامية إلى استخدام البث المباشر لأنه يساعد على توليد الثقة بين المؤسسة وجمهورها ويساعد على تحقيق المصداقية في المؤسسة التي تستخدم البث المباشر في المحتوى الرقمي لديها</a:t>
            </a:r>
          </a:p>
        </p:txBody>
      </p:sp>
    </p:spTree>
    <p:extLst>
      <p:ext uri="{BB962C8B-B14F-4D97-AF65-F5344CB8AC3E}">
        <p14:creationId xmlns:p14="http://schemas.microsoft.com/office/powerpoint/2010/main" val="253904484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0582C-2140-5F25-E4E6-0BCBBA5A09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2DB484-D15E-5D9C-0070-2DA78F592B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428707B-0F99-F1D4-27D8-43A260EA144C}"/>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أسباب استخدام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 </a:t>
            </a:r>
          </a:p>
        </p:txBody>
      </p:sp>
      <p:sp>
        <p:nvSpPr>
          <p:cNvPr id="5" name="Rectangle 4">
            <a:extLst>
              <a:ext uri="{FF2B5EF4-FFF2-40B4-BE49-F238E27FC236}">
                <a16:creationId xmlns:a16="http://schemas.microsoft.com/office/drawing/2014/main" id="{0704BC1B-EADA-DEAF-F69E-6560957B3B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386B4E-CEC4-8F60-91C4-D8C39C455FD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58A156E-8ACA-0CB5-6B81-0952B7662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217C841-0C7F-28E9-45FA-76905BC9B9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88374176-32B8-22A8-F3AD-72045076858B}"/>
              </a:ext>
            </a:extLst>
          </p:cNvPr>
          <p:cNvSpPr txBox="1"/>
          <p:nvPr/>
        </p:nvSpPr>
        <p:spPr>
          <a:xfrm>
            <a:off x="2513149" y="2263589"/>
            <a:ext cx="8444339" cy="3970318"/>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800" b="1" dirty="0">
                <a:latin typeface="Tajawal Medium" panose="00000600000000000000" pitchFamily="2" charset="-78"/>
                <a:cs typeface="+mj-cs"/>
              </a:rPr>
              <a:t>2 – التفاعل الكبير:</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انخفض عدد الإعجابات بالمنشورات بشكل كبير، وعدد المشاركات، إلا أن الصيغة الوحيدة التي شهدت ارتفاعاً في عدد المشاركات كانت الفيديو ومن بينها البث المباشر.</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p:txBody>
      </p:sp>
    </p:spTree>
    <p:extLst>
      <p:ext uri="{BB962C8B-B14F-4D97-AF65-F5344CB8AC3E}">
        <p14:creationId xmlns:p14="http://schemas.microsoft.com/office/powerpoint/2010/main" val="114436730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43DC1-A0EE-F8A5-C9BC-0B5A56C498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56C7C4-3529-3B98-9881-2FF6791D24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E42154-4444-1A48-C80F-59A7B3F631F9}"/>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أسباب استخدام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 </a:t>
            </a:r>
          </a:p>
        </p:txBody>
      </p:sp>
      <p:sp>
        <p:nvSpPr>
          <p:cNvPr id="5" name="Rectangle 4">
            <a:extLst>
              <a:ext uri="{FF2B5EF4-FFF2-40B4-BE49-F238E27FC236}">
                <a16:creationId xmlns:a16="http://schemas.microsoft.com/office/drawing/2014/main" id="{2154E909-BB7A-4D42-3A0F-5B8ADC210C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3E768D-167B-A3F6-BD66-929E598D9DB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2F5018F-8A3B-6817-3BBB-91744DEBB7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9FAFF59-451E-2BA2-04FC-900DF7FB89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40FD121E-F9BC-6C49-8C06-80F0F6EEE516}"/>
              </a:ext>
            </a:extLst>
          </p:cNvPr>
          <p:cNvSpPr txBox="1"/>
          <p:nvPr/>
        </p:nvSpPr>
        <p:spPr>
          <a:xfrm>
            <a:off x="1969477" y="2095405"/>
            <a:ext cx="9003323" cy="526297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800" b="1" dirty="0">
                <a:latin typeface="Tajawal Medium" panose="00000600000000000000" pitchFamily="2" charset="-78"/>
                <a:cs typeface="+mj-cs"/>
              </a:rPr>
              <a:t>3 – يقرب من الجمهور:</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من خلال البث المباشر يكون لدى العملاء المحتملين الفرصة للتعرف على صاحب الفيديو أكثر، مما يجعل الحوار أكثر ديناميكية، وكذلك يمكنك الإجابة على جميع التساؤلات في الوقت الآني مما يوفر الوقت كثيرًا.</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2800" dirty="0">
                <a:latin typeface="Tajawal Medium" panose="00000600000000000000" pitchFamily="2" charset="-78"/>
                <a:cs typeface="+mj-cs"/>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dirty="0">
              <a:latin typeface="Tajawal Medium" panose="00000600000000000000" pitchFamily="2" charset="-78"/>
              <a:cs typeface="+mj-cs"/>
            </a:endParaRPr>
          </a:p>
        </p:txBody>
      </p:sp>
    </p:spTree>
    <p:extLst>
      <p:ext uri="{BB962C8B-B14F-4D97-AF65-F5344CB8AC3E}">
        <p14:creationId xmlns:p14="http://schemas.microsoft.com/office/powerpoint/2010/main" val="29610093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6691E-3019-CE87-3CAC-BF49168AC6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DEEDD6-5578-1656-88D6-3722045E14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1A3D92-E30E-2286-01DD-DE6E4668EE8D}"/>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إجراءات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D05444B9-4D84-662E-DD8A-6F4EF3CB4F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90F494-66D5-A454-C11F-8ADF2C90E01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C119286-BC26-9989-E9A5-AC00B1589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CDBA9D5-7C54-5089-F802-E27889C45A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1833E19E-8902-2B2E-68F9-54CB726A8CFA}"/>
              </a:ext>
            </a:extLst>
          </p:cNvPr>
          <p:cNvSpPr txBox="1"/>
          <p:nvPr/>
        </p:nvSpPr>
        <p:spPr>
          <a:xfrm>
            <a:off x="1589649" y="2095405"/>
            <a:ext cx="9660043" cy="523220"/>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lang="ar-EG" sz="2800" dirty="0">
                <a:latin typeface="Tajawal Medium" panose="00000600000000000000" pitchFamily="2" charset="-78"/>
                <a:cs typeface="+mj-cs"/>
              </a:rPr>
              <a:t> لإنتاج بث مباشر محترف يجب تطبيق عدة إجراءات منها: </a:t>
            </a:r>
          </a:p>
        </p:txBody>
      </p:sp>
      <p:graphicFrame>
        <p:nvGraphicFramePr>
          <p:cNvPr id="2" name="Diagram 1">
            <a:extLst>
              <a:ext uri="{FF2B5EF4-FFF2-40B4-BE49-F238E27FC236}">
                <a16:creationId xmlns:a16="http://schemas.microsoft.com/office/drawing/2014/main" id="{FB24EFBB-9E5A-56F9-A59E-AC3FED9DD88C}"/>
              </a:ext>
            </a:extLst>
          </p:cNvPr>
          <p:cNvGraphicFramePr/>
          <p:nvPr>
            <p:extLst>
              <p:ext uri="{D42A27DB-BD31-4B8C-83A1-F6EECF244321}">
                <p14:modId xmlns:p14="http://schemas.microsoft.com/office/powerpoint/2010/main" val="1447780111"/>
              </p:ext>
            </p:extLst>
          </p:nvPr>
        </p:nvGraphicFramePr>
        <p:xfrm>
          <a:off x="3298092" y="2313221"/>
          <a:ext cx="6507089" cy="38937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9429057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06BF5-C21F-9D0A-8EF6-EF9F2A1D2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413FFB-92CA-0FFE-E20F-EECBB83A94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76CEDC-56FB-DB4F-68A8-9229FC69BDFB}"/>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إجراءات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ACF86E6A-DA02-3E11-DA72-037E21C89A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905169-D59D-3A9A-90B9-E582D35DB1B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80626EE-CFAC-B299-F918-6F7B26A0B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717AFCE-ADE7-3905-7018-3A8E4D446D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4E6630FD-882C-204E-2AE5-8E0F0833E683}"/>
              </a:ext>
            </a:extLst>
          </p:cNvPr>
          <p:cNvSpPr txBox="1"/>
          <p:nvPr/>
        </p:nvSpPr>
        <p:spPr>
          <a:xfrm>
            <a:off x="2346765" y="2423195"/>
            <a:ext cx="8175619" cy="2677656"/>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lang="ar-EG" sz="2800" b="1" dirty="0">
                <a:latin typeface="Tajawal Medium" panose="00000600000000000000" pitchFamily="2" charset="-78"/>
                <a:cs typeface="+mj-cs"/>
              </a:rPr>
              <a:t>1- الإضاءة: </a:t>
            </a:r>
          </a:p>
          <a:p>
            <a:pPr marR="0" lvl="0" algn="r" defTabSz="914400" rtl="1" eaLnBrk="1" fontAlgn="auto" latinLnBrk="0" hangingPunct="1">
              <a:lnSpc>
                <a:spcPct val="100000"/>
              </a:lnSpc>
              <a:spcBef>
                <a:spcPts val="0"/>
              </a:spcBef>
              <a:spcAft>
                <a:spcPts val="0"/>
              </a:spcAft>
              <a:buClrTx/>
              <a:buSzTx/>
              <a:tabLst/>
              <a:defRPr/>
            </a:pPr>
            <a:endParaRPr lang="ar-EG" sz="2800" dirty="0">
              <a:latin typeface="Tajawal Medium" panose="00000600000000000000" pitchFamily="2" charset="-78"/>
              <a:cs typeface="+mj-cs"/>
            </a:endParaRPr>
          </a:p>
          <a:p>
            <a:pPr marR="0" lvl="0" algn="r" defTabSz="914400" rtl="1" eaLnBrk="1" fontAlgn="auto" latinLnBrk="0" hangingPunct="1">
              <a:lnSpc>
                <a:spcPct val="100000"/>
              </a:lnSpc>
              <a:spcBef>
                <a:spcPts val="0"/>
              </a:spcBef>
              <a:spcAft>
                <a:spcPts val="0"/>
              </a:spcAft>
              <a:buClrTx/>
              <a:buSzTx/>
              <a:tabLst/>
              <a:defRPr/>
            </a:pPr>
            <a:r>
              <a:rPr lang="ar-EG" sz="2800" dirty="0">
                <a:latin typeface="Tajawal Medium" panose="00000600000000000000" pitchFamily="2" charset="-78"/>
                <a:cs typeface="+mj-cs"/>
              </a:rPr>
              <a:t>يجب أن تختار بين الضوء الطبيعي والإضاءة الاصطناعية، ولكن في كلتا الحالتين، يجب التزام بعض الحذر حتى لا تكون الصور ضبابية وغير واضحة.</a:t>
            </a:r>
          </a:p>
          <a:p>
            <a:pPr marR="0" lvl="0" algn="r" defTabSz="914400" rtl="1" eaLnBrk="1" fontAlgn="auto" latinLnBrk="0" hangingPunct="1">
              <a:lnSpc>
                <a:spcPct val="100000"/>
              </a:lnSpc>
              <a:spcBef>
                <a:spcPts val="0"/>
              </a:spcBef>
              <a:spcAft>
                <a:spcPts val="0"/>
              </a:spcAft>
              <a:buClrTx/>
              <a:buSzTx/>
              <a:tabLst/>
              <a:defRPr/>
            </a:pPr>
            <a:endParaRPr lang="ar-EG" sz="2800" dirty="0">
              <a:latin typeface="Tajawal Medium" panose="00000600000000000000" pitchFamily="2" charset="-78"/>
              <a:cs typeface="+mj-cs"/>
            </a:endParaRPr>
          </a:p>
        </p:txBody>
      </p:sp>
    </p:spTree>
    <p:extLst>
      <p:ext uri="{BB962C8B-B14F-4D97-AF65-F5344CB8AC3E}">
        <p14:creationId xmlns:p14="http://schemas.microsoft.com/office/powerpoint/2010/main" val="13547341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57B69-293F-BD3D-6AB9-E17DC1FA27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EA55B4-731E-F7E8-2F7A-CDD2BCEDB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9EF1AB-5726-2E28-6F39-3BF9C3983CC0}"/>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إجراءات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0EEDF474-9C99-D1F7-D889-F5DC051667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B03478-2DD8-0DD0-9806-8128014CAC7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55C94BA-D3CB-07C7-9573-6D4CC5175D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1E70916-2743-8CAF-A5BC-D9CB8063EA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0FD04212-06B3-9BCE-F573-EA76F800C126}"/>
              </a:ext>
            </a:extLst>
          </p:cNvPr>
          <p:cNvSpPr txBox="1"/>
          <p:nvPr/>
        </p:nvSpPr>
        <p:spPr>
          <a:xfrm>
            <a:off x="2655801" y="2421662"/>
            <a:ext cx="8175619" cy="2246769"/>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lang="ar-EG" sz="2800" b="1" dirty="0">
                <a:latin typeface="Tajawal Medium" panose="00000600000000000000" pitchFamily="2" charset="-78"/>
                <a:cs typeface="+mj-cs"/>
              </a:rPr>
              <a:t>2- الصوت:</a:t>
            </a:r>
          </a:p>
          <a:p>
            <a:pPr marR="0" lvl="0" algn="r" defTabSz="914400" rtl="1" eaLnBrk="1" fontAlgn="auto" latinLnBrk="0" hangingPunct="1">
              <a:lnSpc>
                <a:spcPct val="100000"/>
              </a:lnSpc>
              <a:spcBef>
                <a:spcPts val="0"/>
              </a:spcBef>
              <a:spcAft>
                <a:spcPts val="0"/>
              </a:spcAft>
              <a:buClrTx/>
              <a:buSzTx/>
              <a:tabLst/>
              <a:defRPr/>
            </a:pPr>
            <a:endParaRPr lang="ar-EG" sz="2800" b="1" dirty="0">
              <a:latin typeface="Tajawal Medium" panose="00000600000000000000" pitchFamily="2" charset="-78"/>
              <a:cs typeface="+mj-cs"/>
            </a:endParaRPr>
          </a:p>
          <a:p>
            <a:pPr marR="0" lvl="0" algn="r" defTabSz="914400" rtl="1" eaLnBrk="1" fontAlgn="auto" latinLnBrk="0" hangingPunct="1">
              <a:lnSpc>
                <a:spcPct val="100000"/>
              </a:lnSpc>
              <a:spcBef>
                <a:spcPts val="0"/>
              </a:spcBef>
              <a:spcAft>
                <a:spcPts val="0"/>
              </a:spcAft>
              <a:buClrTx/>
              <a:buSzTx/>
              <a:tabLst/>
              <a:defRPr/>
            </a:pPr>
            <a:r>
              <a:rPr lang="ar-EG" sz="2800" dirty="0">
                <a:latin typeface="Tajawal Medium" panose="00000600000000000000" pitchFamily="2" charset="-78"/>
                <a:cs typeface="+mj-cs"/>
              </a:rPr>
              <a:t>لا يهتم الكثير من الناس بمشاهدة فيديو سيء الجودة ولكن لا يمكننا الاعتماد على المبدأ ذاته فيما يتعلق بالصوت، حيث يعد الصوت عنصراً يؤثر كثيراً على فهم الموضوع.</a:t>
            </a:r>
          </a:p>
        </p:txBody>
      </p:sp>
    </p:spTree>
    <p:extLst>
      <p:ext uri="{BB962C8B-B14F-4D97-AF65-F5344CB8AC3E}">
        <p14:creationId xmlns:p14="http://schemas.microsoft.com/office/powerpoint/2010/main" val="359387525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710AD-1E6D-6331-8220-F7A5B5936D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378D0D-E7D3-F2A3-27B5-B07A6FB147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F7F9A4-0CE9-4F2E-26CB-94CD1F7BF308}"/>
              </a:ext>
            </a:extLst>
          </p:cNvPr>
          <p:cNvSpPr txBox="1"/>
          <p:nvPr/>
        </p:nvSpPr>
        <p:spPr>
          <a:xfrm>
            <a:off x="2513150" y="1019069"/>
            <a:ext cx="494429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إجراءات البث المباشر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a:t>
            </a:r>
            <a:endPar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endParaRPr>
          </a:p>
        </p:txBody>
      </p:sp>
      <p:sp>
        <p:nvSpPr>
          <p:cNvPr id="5" name="Rectangle 4">
            <a:extLst>
              <a:ext uri="{FF2B5EF4-FFF2-40B4-BE49-F238E27FC236}">
                <a16:creationId xmlns:a16="http://schemas.microsoft.com/office/drawing/2014/main" id="{6C0CAFC4-BF89-863E-CA15-6F49C921E9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12D0F1-FC93-640F-D640-0487086BCF6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DFA5E5D-BC0A-85E0-3929-66B859F4A9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B475952-8685-33BB-85A3-F04AF1FFCC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1FBA6A68-8B7E-5775-AF48-6AE8608C20B5}"/>
              </a:ext>
            </a:extLst>
          </p:cNvPr>
          <p:cNvSpPr txBox="1"/>
          <p:nvPr/>
        </p:nvSpPr>
        <p:spPr>
          <a:xfrm>
            <a:off x="2655801" y="2637106"/>
            <a:ext cx="8175619" cy="1815882"/>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lang="ar-EG" sz="2800" b="1" dirty="0">
                <a:latin typeface="Tajawal Medium" panose="00000600000000000000" pitchFamily="2" charset="-78"/>
                <a:cs typeface="+mj-cs"/>
              </a:rPr>
              <a:t>3 - الإنترنت المستقر:</a:t>
            </a:r>
          </a:p>
          <a:p>
            <a:pPr marR="0" lvl="0" algn="r" defTabSz="914400" rtl="1" eaLnBrk="1" fontAlgn="auto" latinLnBrk="0" hangingPunct="1">
              <a:lnSpc>
                <a:spcPct val="100000"/>
              </a:lnSpc>
              <a:spcBef>
                <a:spcPts val="0"/>
              </a:spcBef>
              <a:spcAft>
                <a:spcPts val="0"/>
              </a:spcAft>
              <a:buClrTx/>
              <a:buSzTx/>
              <a:tabLst/>
              <a:defRPr/>
            </a:pPr>
            <a:r>
              <a:rPr lang="ar-EG" sz="2800" b="1" dirty="0">
                <a:latin typeface="Tajawal Medium" panose="00000600000000000000" pitchFamily="2" charset="-78"/>
                <a:cs typeface="+mj-cs"/>
              </a:rPr>
              <a:t> </a:t>
            </a:r>
          </a:p>
          <a:p>
            <a:pPr marR="0" lvl="0" algn="r" defTabSz="914400" rtl="1" eaLnBrk="1" fontAlgn="auto" latinLnBrk="0" hangingPunct="1">
              <a:lnSpc>
                <a:spcPct val="100000"/>
              </a:lnSpc>
              <a:spcBef>
                <a:spcPts val="0"/>
              </a:spcBef>
              <a:spcAft>
                <a:spcPts val="0"/>
              </a:spcAft>
              <a:buClrTx/>
              <a:buSzTx/>
              <a:tabLst/>
              <a:defRPr/>
            </a:pPr>
            <a:r>
              <a:rPr lang="ar-EG" sz="2800" dirty="0">
                <a:latin typeface="Tajawal Medium" panose="00000600000000000000" pitchFamily="2" charset="-78"/>
                <a:cs typeface="+mj-cs"/>
              </a:rPr>
              <a:t> يجب أن تبدأ البث المباشر فقط إذا كنت تتمتع بشبكة إنترنت مستقرة وآمنة ويُفضل أن تكون بسرعة جيدة.</a:t>
            </a:r>
          </a:p>
        </p:txBody>
      </p:sp>
    </p:spTree>
    <p:extLst>
      <p:ext uri="{BB962C8B-B14F-4D97-AF65-F5344CB8AC3E}">
        <p14:creationId xmlns:p14="http://schemas.microsoft.com/office/powerpoint/2010/main" val="7327360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082CD-D108-ABD6-ABC7-81DABBD096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3E273C-D86B-C557-4F5A-972AF1F1FA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2B2188-8D7F-E71E-4074-1DD162D786C7}"/>
              </a:ext>
            </a:extLst>
          </p:cNvPr>
          <p:cNvSpPr txBox="1"/>
          <p:nvPr/>
        </p:nvSpPr>
        <p:spPr>
          <a:xfrm>
            <a:off x="2513150" y="1019069"/>
            <a:ext cx="5913398"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خطوات إجراء بث 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 على فيس بوك</a:t>
            </a:r>
          </a:p>
        </p:txBody>
      </p:sp>
      <p:sp>
        <p:nvSpPr>
          <p:cNvPr id="5" name="Rectangle 4">
            <a:extLst>
              <a:ext uri="{FF2B5EF4-FFF2-40B4-BE49-F238E27FC236}">
                <a16:creationId xmlns:a16="http://schemas.microsoft.com/office/drawing/2014/main" id="{843B24D5-4A94-EC80-1AF0-8153B6DC96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9691AE-2977-8F5B-7435-B21F5309B1D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03B6689-2039-BC06-B023-768BFB46A6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463A86B-BFEE-AB97-157A-C0BC3B656F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0D4CAE3D-24BF-AD76-A846-987F1FCBD2F2}"/>
              </a:ext>
            </a:extLst>
          </p:cNvPr>
          <p:cNvSpPr txBox="1"/>
          <p:nvPr/>
        </p:nvSpPr>
        <p:spPr>
          <a:xfrm>
            <a:off x="2819351" y="2299501"/>
            <a:ext cx="8175619" cy="353943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endParaRPr lang="ar-EG" sz="28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2800" dirty="0">
                <a:latin typeface="Simplified Arabic" panose="02020603050405020304" pitchFamily="18" charset="-78"/>
                <a:cs typeface="Simplified Arabic" panose="02020603050405020304" pitchFamily="18" charset="-78"/>
              </a:rPr>
              <a:t>في صفحة </a:t>
            </a:r>
            <a:r>
              <a:rPr lang="en-US" sz="2800" dirty="0" err="1">
                <a:latin typeface="Simplified Arabic" panose="02020603050405020304" pitchFamily="18" charset="-78"/>
                <a:cs typeface="Simplified Arabic" panose="02020603050405020304" pitchFamily="18" charset="-78"/>
              </a:rPr>
              <a:t>facebook</a:t>
            </a:r>
            <a:r>
              <a:rPr lang="ar-EG" sz="2800" dirty="0">
                <a:latin typeface="Simplified Arabic" panose="02020603050405020304" pitchFamily="18" charset="-78"/>
                <a:cs typeface="Simplified Arabic" panose="02020603050405020304" pitchFamily="18" charset="-78"/>
              </a:rPr>
              <a:t> انقر على الخيار تحديث الحالة &gt; فيديو بث مباشر.</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endParaRPr lang="ar-EG" sz="28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2800" dirty="0">
                <a:latin typeface="Simplified Arabic" panose="02020603050405020304" pitchFamily="18" charset="-78"/>
                <a:cs typeface="Simplified Arabic" panose="02020603050405020304" pitchFamily="18" charset="-78"/>
              </a:rPr>
              <a:t>اختر الكاميرا التي سوف تستخدمها في البث أمامية أو خلفية إذا كنت تسجل باستخدام الجهاز المحمول.</a:t>
            </a:r>
          </a:p>
          <a:p>
            <a:pPr marR="0" lvl="0" algn="just" defTabSz="914400" rtl="1" eaLnBrk="1" fontAlgn="auto" latinLnBrk="0" hangingPunct="1">
              <a:lnSpc>
                <a:spcPct val="100000"/>
              </a:lnSpc>
              <a:spcBef>
                <a:spcPts val="0"/>
              </a:spcBef>
              <a:spcAft>
                <a:spcPts val="0"/>
              </a:spcAft>
              <a:buClrTx/>
              <a:buSzTx/>
              <a:tabLst/>
              <a:defRPr/>
            </a:pPr>
            <a:endParaRPr lang="ar-EG" sz="28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800" dirty="0">
                <a:latin typeface="Simplified Arabic" panose="02020603050405020304" pitchFamily="18" charset="-78"/>
                <a:cs typeface="Simplified Arabic" panose="02020603050405020304" pitchFamily="18" charset="-78"/>
              </a:rPr>
              <a:t> </a:t>
            </a:r>
          </a:p>
        </p:txBody>
      </p:sp>
    </p:spTree>
    <p:extLst>
      <p:ext uri="{BB962C8B-B14F-4D97-AF65-F5344CB8AC3E}">
        <p14:creationId xmlns:p14="http://schemas.microsoft.com/office/powerpoint/2010/main" val="303846513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1E939-498E-CEA4-4F56-9A2A60DC92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04FE9E-6B41-2B3A-2293-A597439F6E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6CFA97-9F98-461F-CF2C-22345DF80014}"/>
              </a:ext>
            </a:extLst>
          </p:cNvPr>
          <p:cNvSpPr txBox="1"/>
          <p:nvPr/>
        </p:nvSpPr>
        <p:spPr>
          <a:xfrm>
            <a:off x="2513150" y="1019069"/>
            <a:ext cx="5913398"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خطوات إجراء بث 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 على فيس بوك</a:t>
            </a:r>
          </a:p>
        </p:txBody>
      </p:sp>
      <p:sp>
        <p:nvSpPr>
          <p:cNvPr id="5" name="Rectangle 4">
            <a:extLst>
              <a:ext uri="{FF2B5EF4-FFF2-40B4-BE49-F238E27FC236}">
                <a16:creationId xmlns:a16="http://schemas.microsoft.com/office/drawing/2014/main" id="{0964AA70-29EA-DD41-6DE9-549C32EDBF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EB9297-2F96-35B9-E299-8F39EFFADC0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6C8158F-BB40-1616-0764-1F280511B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134EADB-2128-7549-D446-31745A049E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7A6AED91-5B2C-ADCC-E65A-BD39F93C3043}"/>
              </a:ext>
            </a:extLst>
          </p:cNvPr>
          <p:cNvSpPr txBox="1"/>
          <p:nvPr/>
        </p:nvSpPr>
        <p:spPr>
          <a:xfrm>
            <a:off x="2819351" y="2299501"/>
            <a:ext cx="8175619" cy="2677656"/>
          </a:xfrm>
          <a:prstGeom prst="rect">
            <a:avLst/>
          </a:prstGeom>
          <a:noFill/>
        </p:spPr>
        <p:txBody>
          <a:bodyPr wrap="square" rtlCol="0">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2800" dirty="0">
                <a:latin typeface="Simplified Arabic" panose="02020603050405020304" pitchFamily="18" charset="-78"/>
                <a:cs typeface="+mj-cs"/>
              </a:rPr>
              <a:t>إذا كانت الكاميرا لديك محظورة، تظهر لك رسالة أدناه تخبرك عن ذلك، قم بتمكين استخدام الكاميرا على المحمول.</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endParaRPr lang="ar-EG" sz="2800" dirty="0">
              <a:latin typeface="Simplified Arabic" panose="02020603050405020304" pitchFamily="18" charset="-78"/>
              <a:cs typeface="+mj-cs"/>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2800" dirty="0">
                <a:latin typeface="Simplified Arabic" panose="02020603050405020304" pitchFamily="18" charset="-78"/>
                <a:cs typeface="+mj-cs"/>
              </a:rPr>
              <a:t>الصورة التي سيتم بثها تظهر على خلفية الشاشة في علامة التبويب هذه، يمكنك وضع عنوان للبث الذي تقوم بتسجيله، وإعداد وصف مختصر للموضوع، بعد ذلك انقر فقط على بث مباشر</a:t>
            </a:r>
            <a:r>
              <a:rPr lang="en-US" sz="2800" dirty="0">
                <a:latin typeface="Simplified Arabic" panose="02020603050405020304" pitchFamily="18" charset="-78"/>
                <a:cs typeface="+mj-cs"/>
              </a:rPr>
              <a:t>.</a:t>
            </a:r>
            <a:endParaRPr lang="ar-EG" sz="2800" dirty="0">
              <a:latin typeface="Simplified Arabic" panose="02020603050405020304" pitchFamily="18" charset="-78"/>
              <a:cs typeface="+mj-cs"/>
            </a:endParaRPr>
          </a:p>
        </p:txBody>
      </p:sp>
    </p:spTree>
    <p:extLst>
      <p:ext uri="{BB962C8B-B14F-4D97-AF65-F5344CB8AC3E}">
        <p14:creationId xmlns:p14="http://schemas.microsoft.com/office/powerpoint/2010/main" val="20611507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DC389-1657-6515-F210-76FB355BA9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74C96E-F078-6A72-1319-023FAFC678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41BF6B-0A98-21C7-7CE3-3F735CB3621B}"/>
              </a:ext>
            </a:extLst>
          </p:cNvPr>
          <p:cNvSpPr txBox="1"/>
          <p:nvPr/>
        </p:nvSpPr>
        <p:spPr>
          <a:xfrm>
            <a:off x="2513150" y="1019069"/>
            <a:ext cx="5913398"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خطوات إجراء بث 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 على فيس بوك</a:t>
            </a:r>
          </a:p>
        </p:txBody>
      </p:sp>
      <p:sp>
        <p:nvSpPr>
          <p:cNvPr id="5" name="Rectangle 4">
            <a:extLst>
              <a:ext uri="{FF2B5EF4-FFF2-40B4-BE49-F238E27FC236}">
                <a16:creationId xmlns:a16="http://schemas.microsoft.com/office/drawing/2014/main" id="{BBF9E85D-A71C-9178-0E69-76EF84CA87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EDDFD1-EC3E-CB3D-D068-382870DB540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37DB413-6DFB-A3B8-3D18-2820457F77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53E5CC8-7768-E3DA-A361-BD0F6A11F4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8A5B952E-C66D-12F2-3C62-A3317686FEC2}"/>
              </a:ext>
            </a:extLst>
          </p:cNvPr>
          <p:cNvSpPr txBox="1"/>
          <p:nvPr/>
        </p:nvSpPr>
        <p:spPr>
          <a:xfrm>
            <a:off x="2819351" y="2299501"/>
            <a:ext cx="8175619" cy="2677656"/>
          </a:xfrm>
          <a:prstGeom prst="rect">
            <a:avLst/>
          </a:prstGeom>
          <a:noFill/>
        </p:spPr>
        <p:txBody>
          <a:bodyPr wrap="square" rtlCol="0">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2800" dirty="0">
                <a:latin typeface="Simplified Arabic" panose="02020603050405020304" pitchFamily="18" charset="-78"/>
                <a:cs typeface="Simplified Arabic" panose="02020603050405020304" pitchFamily="18" charset="-78"/>
              </a:rPr>
              <a:t>سوف ترى عداً عكسياً يبدأ من 3 ثوانٍ قبل بدء البث المباشر بشكل عملي</a:t>
            </a:r>
            <a:r>
              <a:rPr lang="en-US" sz="2800" dirty="0">
                <a:latin typeface="Simplified Arabic" panose="02020603050405020304" pitchFamily="18" charset="-78"/>
                <a:cs typeface="Simplified Arabic" panose="02020603050405020304" pitchFamily="18" charset="-78"/>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endParaRPr lang="en-US" sz="28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2800" dirty="0">
                <a:latin typeface="Simplified Arabic" panose="02020603050405020304" pitchFamily="18" charset="-78"/>
                <a:cs typeface="Simplified Arabic" panose="02020603050405020304" pitchFamily="18" charset="-78"/>
              </a:rPr>
              <a:t>عندما ترغب بإيقاف التفاعل، يكفي النقر على إنهاء البث، بالقيام بذلك تحصل على ملخص لجميع التعليقات وعرض لجميع المستخدمين الذين شاركوا في هذا البث الحي والمباشر</a:t>
            </a:r>
            <a:r>
              <a:rPr lang="en-US" sz="2800" dirty="0">
                <a:latin typeface="Simplified Arabic" panose="02020603050405020304" pitchFamily="18" charset="-78"/>
                <a:cs typeface="Simplified Arabic" panose="02020603050405020304" pitchFamily="18" charset="-78"/>
              </a:rPr>
              <a:t>. </a:t>
            </a:r>
            <a:endParaRPr lang="ar-EG" sz="28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804268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B6596-8911-6B5B-34C0-9915EF0280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F96172-565B-D594-76AC-493C584EB3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063110-8BAC-5C98-DBFF-93BFCD77FE5A}"/>
              </a:ext>
            </a:extLst>
          </p:cNvPr>
          <p:cNvSpPr txBox="1"/>
          <p:nvPr/>
        </p:nvSpPr>
        <p:spPr>
          <a:xfrm>
            <a:off x="2513150" y="1019069"/>
            <a:ext cx="5913398"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خطوات إجراء بث مباشر (</a:t>
            </a: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LIVE</a:t>
            </a:r>
            <a:r>
              <a:rPr kumimoji="0" lang="ar-EG"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mj-cs"/>
              </a:rPr>
              <a:t> ) على فيس بوك</a:t>
            </a:r>
          </a:p>
        </p:txBody>
      </p:sp>
      <p:sp>
        <p:nvSpPr>
          <p:cNvPr id="5" name="Rectangle 4">
            <a:extLst>
              <a:ext uri="{FF2B5EF4-FFF2-40B4-BE49-F238E27FC236}">
                <a16:creationId xmlns:a16="http://schemas.microsoft.com/office/drawing/2014/main" id="{96944BEE-C65D-75C8-EA31-2BA10B6A3E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8F0F65-8EDB-B4D7-CD09-C854C5B3370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72E4AD6-FFF9-8A29-F9A9-81A1033ED3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8EC5BE7-8073-1DB2-2AFA-F501A1FA80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443" y="3762023"/>
            <a:ext cx="2076908" cy="2076908"/>
          </a:xfrm>
          <a:prstGeom prst="rect">
            <a:avLst/>
          </a:prstGeom>
        </p:spPr>
      </p:pic>
      <p:sp>
        <p:nvSpPr>
          <p:cNvPr id="9" name="TextBox 8">
            <a:extLst>
              <a:ext uri="{FF2B5EF4-FFF2-40B4-BE49-F238E27FC236}">
                <a16:creationId xmlns:a16="http://schemas.microsoft.com/office/drawing/2014/main" id="{2D675870-5A71-9378-2A21-C9691E99D1D3}"/>
              </a:ext>
            </a:extLst>
          </p:cNvPr>
          <p:cNvSpPr txBox="1"/>
          <p:nvPr/>
        </p:nvSpPr>
        <p:spPr>
          <a:xfrm>
            <a:off x="2217207" y="2510418"/>
            <a:ext cx="8777764" cy="954107"/>
          </a:xfrm>
          <a:prstGeom prst="rect">
            <a:avLst/>
          </a:prstGeom>
          <a:noFill/>
        </p:spPr>
        <p:txBody>
          <a:bodyPr wrap="square" rtlCol="0">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7"/>
              <a:tabLst/>
              <a:defRPr/>
            </a:pPr>
            <a:r>
              <a:rPr lang="ar-EG" sz="2800" dirty="0">
                <a:latin typeface="Simplified Arabic" panose="02020603050405020304" pitchFamily="18" charset="-78"/>
                <a:cs typeface="Simplified Arabic" panose="02020603050405020304" pitchFamily="18" charset="-78"/>
              </a:rPr>
              <a:t>بعد إنهاء البث، يظهر الفيديو على صفحة اليوميات(</a:t>
            </a:r>
            <a:r>
              <a:rPr lang="en-US" sz="2800" dirty="0">
                <a:latin typeface="Simplified Arabic" panose="02020603050405020304" pitchFamily="18" charset="-78"/>
                <a:cs typeface="Simplified Arabic" panose="02020603050405020304" pitchFamily="18" charset="-78"/>
              </a:rPr>
              <a:t>time line</a:t>
            </a:r>
            <a:r>
              <a:rPr lang="ar-EG" sz="2800" dirty="0">
                <a:latin typeface="Simplified Arabic" panose="02020603050405020304" pitchFamily="18" charset="-78"/>
                <a:cs typeface="Simplified Arabic" panose="02020603050405020304" pitchFamily="18" charset="-78"/>
              </a:rPr>
              <a:t>)</a:t>
            </a:r>
            <a:r>
              <a:rPr lang="en-US" sz="2800" dirty="0">
                <a:latin typeface="Simplified Arabic" panose="02020603050405020304" pitchFamily="18" charset="-78"/>
                <a:cs typeface="Simplified Arabic" panose="02020603050405020304" pitchFamily="18" charset="-78"/>
              </a:rPr>
              <a:t> </a:t>
            </a:r>
            <a:r>
              <a:rPr lang="ar-EG" sz="2800" dirty="0">
                <a:latin typeface="Simplified Arabic" panose="02020603050405020304" pitchFamily="18" charset="-78"/>
                <a:cs typeface="Simplified Arabic" panose="02020603050405020304" pitchFamily="18" charset="-78"/>
              </a:rPr>
              <a:t>في الصفحة، يمكنك حذف هذا الفيديو أو تركه مخفياً بالنسبة لمَن لا يتابعك.</a:t>
            </a:r>
          </a:p>
        </p:txBody>
      </p:sp>
    </p:spTree>
    <p:extLst>
      <p:ext uri="{BB962C8B-B14F-4D97-AF65-F5344CB8AC3E}">
        <p14:creationId xmlns:p14="http://schemas.microsoft.com/office/powerpoint/2010/main" val="108461617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E2A35-AEC3-9D61-0571-AB5BE0D37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30639-C53A-565E-4A36-7ADE453B4BB2}"/>
              </a:ext>
            </a:extLst>
          </p:cNvPr>
          <p:cNvSpPr/>
          <p:nvPr/>
        </p:nvSpPr>
        <p:spPr>
          <a:xfrm>
            <a:off x="607113" y="16169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838ECA-5D09-738A-09C0-69F2B6B7B65C}"/>
              </a:ext>
            </a:extLst>
          </p:cNvPr>
          <p:cNvSpPr txBox="1"/>
          <p:nvPr/>
        </p:nvSpPr>
        <p:spPr>
          <a:xfrm>
            <a:off x="2513150" y="1019069"/>
            <a:ext cx="4944290" cy="523220"/>
          </a:xfrm>
          <a:prstGeom prst="rect">
            <a:avLst/>
          </a:prstGeom>
          <a:noFill/>
        </p:spPr>
        <p:txBody>
          <a:bodyPr wrap="square" rtlCol="0">
            <a:spAutoFit/>
          </a:bodyPr>
          <a:lstStyle/>
          <a:p>
            <a:pPr algn="ctr" rtl="1"/>
            <a:r>
              <a:rPr lang="ar-EG" sz="2800" b="1" dirty="0">
                <a:solidFill>
                  <a:srgbClr val="00AEEF"/>
                </a:solidFill>
                <a:latin typeface="Alexandria" charset="0"/>
                <a:cs typeface="+mj-cs"/>
              </a:rPr>
              <a:t>ملخص</a:t>
            </a:r>
          </a:p>
        </p:txBody>
      </p:sp>
      <p:sp>
        <p:nvSpPr>
          <p:cNvPr id="5" name="Rectangle 4">
            <a:extLst>
              <a:ext uri="{FF2B5EF4-FFF2-40B4-BE49-F238E27FC236}">
                <a16:creationId xmlns:a16="http://schemas.microsoft.com/office/drawing/2014/main" id="{50C8F003-BCC0-365B-3457-E106BD0498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4151F5-8187-827E-4930-2A2EEE95618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الخامسة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399C7D6-D488-4041-9033-83AE35FE54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75DEE6A-3019-9196-6D46-0FD73B59AF0F}"/>
              </a:ext>
            </a:extLst>
          </p:cNvPr>
          <p:cNvSpPr txBox="1"/>
          <p:nvPr/>
        </p:nvSpPr>
        <p:spPr>
          <a:xfrm>
            <a:off x="1023590" y="1887329"/>
            <a:ext cx="10142330" cy="4411785"/>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شهدت صحافة الفيديو في العالم العربي تطورًا كبيرًا خلال السنوات الأخيرة، خاصة بعد انتشار مواقع التواصل الاجتماعي والهواتف الذكية.</a:t>
            </a:r>
          </a:p>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توفيرها للميزانية ساعد على اهتمام المؤسسات الإعلامية بها، حيث قامت بتوفير العديد من أدوات التصوير لإنتاج محتوى فيديو بشكل كبير.</a:t>
            </a:r>
          </a:p>
          <a:p>
            <a:pPr marL="342900" indent="-342900" algn="just" rtl="1">
              <a:lnSpc>
                <a:spcPct val="200000"/>
              </a:lnSpc>
              <a:buFont typeface="Arial" panose="020B0604020202020204" pitchFamily="34" charset="0"/>
              <a:buChar char="•"/>
            </a:pPr>
            <a:r>
              <a:rPr lang="ar-EG" sz="2400" dirty="0">
                <a:latin typeface="Simplified Arabic" panose="02020603050405020304" pitchFamily="18" charset="-78"/>
                <a:cs typeface="+mj-cs"/>
              </a:rPr>
              <a:t>تضم صحافة الفيديو 3 أنواع هي فيديو الأخبار والتقرير الإخباري والتقرير الخاص.</a:t>
            </a:r>
          </a:p>
          <a:p>
            <a:pPr algn="just" rtl="1">
              <a:lnSpc>
                <a:spcPct val="200000"/>
              </a:lnSpc>
            </a:pPr>
            <a:r>
              <a:rPr lang="ar-EG" sz="2400" dirty="0">
                <a:latin typeface="Simplified Arabic" panose="02020603050405020304" pitchFamily="18" charset="-78"/>
                <a:cs typeface="+mj-cs"/>
              </a:rPr>
              <a:t> </a:t>
            </a:r>
          </a:p>
        </p:txBody>
      </p:sp>
    </p:spTree>
    <p:extLst>
      <p:ext uri="{BB962C8B-B14F-4D97-AF65-F5344CB8AC3E}">
        <p14:creationId xmlns:p14="http://schemas.microsoft.com/office/powerpoint/2010/main" val="251926686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1105</TotalTime>
  <Words>1497</Words>
  <Application>Microsoft Office PowerPoint</Application>
  <PresentationFormat>Widescreen</PresentationFormat>
  <Paragraphs>233</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Simplified Arabic</vt:lpstr>
      <vt:lpstr>Tajawal Medium</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107</cp:revision>
  <dcterms:created xsi:type="dcterms:W3CDTF">2023-04-29T09:08:00Z</dcterms:created>
  <dcterms:modified xsi:type="dcterms:W3CDTF">2025-03-03T22:42:55Z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