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3.xml" ContentType="application/vnd.openxmlformats-officedocument.presentationml.notesSlide+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4.xml" ContentType="application/vnd.openxmlformats-officedocument.presentationml.notesSlide+xml"/>
  <Override PartName="/ppt/ink/ink8.xml" ContentType="application/inkml+xml"/>
  <Override PartName="/ppt/notesSlides/notesSlide5.xml" ContentType="application/vnd.openxmlformats-officedocument.presentationml.notesSlide+xml"/>
  <Override PartName="/ppt/ink/ink9.xml" ContentType="application/inkml+xml"/>
  <Override PartName="/ppt/notesSlides/notesSlide6.xml" ContentType="application/vnd.openxmlformats-officedocument.presentationml.notesSlide+xml"/>
  <Override PartName="/ppt/ink/ink10.xml" ContentType="application/inkml+xml"/>
  <Override PartName="/ppt/notesSlides/notesSlide7.xml" ContentType="application/vnd.openxmlformats-officedocument.presentationml.notesSlide+xml"/>
  <Override PartName="/ppt/ink/ink11.xml" ContentType="application/inkml+xml"/>
  <Override PartName="/ppt/notesSlides/notesSlide8.xml" ContentType="application/vnd.openxmlformats-officedocument.presentationml.notesSlide+xml"/>
  <Override PartName="/ppt/ink/ink12.xml" ContentType="application/inkml+xml"/>
  <Override PartName="/ppt/notesSlides/notesSlide9.xml" ContentType="application/vnd.openxmlformats-officedocument.presentationml.notesSlide+xml"/>
  <Override PartName="/ppt/ink/ink13.xml" ContentType="application/inkml+xml"/>
  <Override PartName="/ppt/ink/ink14.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5.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16.xml" ContentType="application/inkml+xml"/>
  <Override PartName="/ppt/ink/ink1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51"/>
  </p:notesMasterIdLst>
  <p:handoutMasterIdLst>
    <p:handoutMasterId r:id="rId52"/>
  </p:handoutMasterIdLst>
  <p:sldIdLst>
    <p:sldId id="264" r:id="rId3"/>
    <p:sldId id="327" r:id="rId4"/>
    <p:sldId id="409" r:id="rId5"/>
    <p:sldId id="408" r:id="rId6"/>
    <p:sldId id="410" r:id="rId7"/>
    <p:sldId id="406" r:id="rId8"/>
    <p:sldId id="413" r:id="rId9"/>
    <p:sldId id="412" r:id="rId10"/>
    <p:sldId id="457" r:id="rId11"/>
    <p:sldId id="411" r:id="rId12"/>
    <p:sldId id="425" r:id="rId13"/>
    <p:sldId id="416" r:id="rId14"/>
    <p:sldId id="417" r:id="rId15"/>
    <p:sldId id="423" r:id="rId16"/>
    <p:sldId id="418" r:id="rId17"/>
    <p:sldId id="419" r:id="rId18"/>
    <p:sldId id="420" r:id="rId19"/>
    <p:sldId id="424" r:id="rId20"/>
    <p:sldId id="428" r:id="rId21"/>
    <p:sldId id="429" r:id="rId22"/>
    <p:sldId id="427" r:id="rId23"/>
    <p:sldId id="430" r:id="rId24"/>
    <p:sldId id="426" r:id="rId25"/>
    <p:sldId id="431" r:id="rId26"/>
    <p:sldId id="433" r:id="rId27"/>
    <p:sldId id="434" r:id="rId28"/>
    <p:sldId id="432" r:id="rId29"/>
    <p:sldId id="435" r:id="rId30"/>
    <p:sldId id="436" r:id="rId31"/>
    <p:sldId id="437" r:id="rId32"/>
    <p:sldId id="438" r:id="rId33"/>
    <p:sldId id="439" r:id="rId34"/>
    <p:sldId id="440" r:id="rId35"/>
    <p:sldId id="441" r:id="rId36"/>
    <p:sldId id="442" r:id="rId37"/>
    <p:sldId id="443" r:id="rId38"/>
    <p:sldId id="444" r:id="rId39"/>
    <p:sldId id="445" r:id="rId40"/>
    <p:sldId id="446" r:id="rId41"/>
    <p:sldId id="447" r:id="rId42"/>
    <p:sldId id="448" r:id="rId43"/>
    <p:sldId id="450" r:id="rId44"/>
    <p:sldId id="451" r:id="rId45"/>
    <p:sldId id="452" r:id="rId46"/>
    <p:sldId id="453" r:id="rId47"/>
    <p:sldId id="456" r:id="rId48"/>
    <p:sldId id="454" r:id="rId49"/>
    <p:sldId id="45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7053" autoAdjust="0"/>
  </p:normalViewPr>
  <p:slideViewPr>
    <p:cSldViewPr snapToGrid="0">
      <p:cViewPr varScale="1">
        <p:scale>
          <a:sx n="68" d="100"/>
          <a:sy n="68" d="100"/>
        </p:scale>
        <p:origin x="6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12-Jun-21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2T05:38:10.083"/>
    </inkml:context>
    <inkml:brush xml:id="br0">
      <inkml:brushProperty name="width" value="0.05292" units="cm"/>
      <inkml:brushProperty name="height" value="0.05292" units="cm"/>
      <inkml:brushProperty name="color" value="#FF0000"/>
    </inkml:brush>
    <inkml:context xml:id="ctx1">
      <inkml:inkSource xml:id="inkSrc2">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2T05:38:26.595"/>
    </inkml:context>
  </inkml:definitions>
  <inkml:trace contextRef="#ctx0" brushRef="#br0">17254 11068 0,'0'-40'78</inkml:trace>
  <inkml:trace contextRef="#ctx0" brushRef="#br0" timeOffset="741.0602">17214 11068 0</inkml:trace>
  <inkml:trace contextRef="#ctx1" brushRef="#br0">20407 11072 1723 0,'0'0'386'15,"0"0"-178"-15,0 0-100 0,0 0-80 16,0 0-22-16,0 0-15 0,0 0-16 16,0 0 25-16,0 0 9 0,0 0 22 0,0 0 21 15,0 0 11-15,0 0 1 0,0 0-13 16,0 0 0-16,0 0 2 0,0 0-2 16,0 0-5-16,0 0-7 0,0 0-10 0,0 0 9 15,0 0 0-15,0 0-5 0,0 0 4 16,0 0-22-16,0 0 12 0,0 0 2 0,0 0-3 15,0 0-4-15,0 0-3 0,0 0 18 16,0 0 11-16,0 0 5 0,0 0-4 0,0 0 1 16,0 0 11-16,0 0 8 0,0 0-21 15,0 0-7-15,0 0-7 0,0 0 2 16,0 0-11-16,0 0 12 0,0 0-15 0,0 0-5 16,0 0-2-16,0 0 14 0,0 0-9 15,0 0 1-15,0 0-14 0,0 0 4 0,4 33 4 16,-4-33-7-16,0 0 6 0,0 0 4 15,0 0-14-15,2 24 11 0,-2-24-12 0,0 0 1 16,0 0 3-16,3 28-2 16,-3-28 10-16,0 0-8 0,5 28 32 0,-5-28-34 15,0 0 12-15,8 31-4 0,-8-31 6 0,2 24 0 16,-2-24 8-16,0 0-10 0,13 31 2 16,-13-31-1-16,5 22 9 0,-5-22-14 0,0 0 11 15,9 27-1-15,-9-27 10 0,6 18-2 16,-6-18-2-16,0 0 1 0,9 32-16 15,-9-32 6-15,5 19-3 0,-5-19-2 0,3 23 2 16,-3-23-1-16,0 0-5 0,10 32 1 16,-10-32-5-16,3 22 7 0,-3-22 3 0,0 0 7 15,12 30-13-15,-12-30 7 0,0 0-7 16,4 30 1-16,-4-30 4 0,0 0-6 16,5 24 4-16,-5-24-7 0,8 23-3 0,-8-23 12 15,0 0-4-15,7 27-9 0,-7-27 4 16,8 23 3-16,-8-23 0 0,0 0-1 0,7 29 1 15,-7-29 0-15,11 22 3 0,-11-22 6 16,0 0-5-16,10 31 6 0,-10-31 0 0,9 24-1 16,-9-24 4-16,5 26-2 15,-5-26-1-15,10 25 3 0,-10-25 2 0,5 27 4 16,-5-27-4-16,8 28 10 0,-8-28-4 0,5 27 1 16,-5-27-4-16,2 25-1 0,-2-25-3 15,8 27-1-15,-8-27-1 0,4 26 0 0,-4-26-3 16,6 30 6-16,-6-30-1 0,9 28 0 15,-9-28 0-15,5 32-4 0,-5-32 3 16,6 30 0-16,-6-30 0 0,7 36 2 0,-7-36-2 16,5 33-1-16,-2-13-2 0,-3-20-1 15,12 41-3-15,-4-25-4 0,-1 8 3 16,-7-24-3-16,15 45 0 0,-13-24-1 0,5 2 4 16,-1-2 2-16,-6-21 2 0,12 39 5 15,-9-16 0-15,-3-23 2 0,5 37 2 0,-1-16-1 16,-4-21-2-16,5 36-2 0,-5-36-2 15,5 38-2-15,-4-20-5 0,-1-18 1 0,4 38-1 16,-4-38-2-16,3 37 1 0,2-20-5 16,-5-17 2-16,5 43 0 0,-1-17-2 15,-3-5 0-15,8 3 0 0,-8 1 1 0,9 4 3 16,-5-5-4-16,9 3 3 0,-9-3 0 16,1 2 0-16,1-1-1 0,-2-2 0 15,3 1 1-15,-3-1-2 0,9-1 0 0,-9 2-1 16,3-3 0-16,-1 1-3 0,1 3 1 0,1-3 0 15,1-2-4-15,-4 7 7 0,6-3-8 16,-4-1 2-16,4 1 1 0,0-1-1 16,-5 2 0-16,4 2 0 0,1 0-1 15,0 5 0-15,-1 2 1 0,4-2-2 0,-3 4 2 16,-2 2-2-16,4 1 0 0,-8-2 1 16,3 2-1-16,4-1 0 0,-8-7 2 0,5 0-2 15,-5 0 2-15,3 1 1 0,-3-4-4 16,2 1 2-16,2-2-1 0,-1 2 2 0,0-5-4 15,-3 0 1-15,5 4 0 0,-5-2-1 16,4-5 0-16,-4 3-1 0,0 1 1 0,5-5 1 16,-2 7-2-16,-1-7 1 0,0 2 1 15,1 3-4-15,2 0 4 0,0-1 0 16,-5-2-2-16,7 1 1 0,-9 2 1 0,5 1 0 16,-8-26 0-16,14 43 2 0,-9-23 1 15,-5-20 3-15,13 35 7 0,-8-16-4 0,-5-19 0 16,10 32 0-16,-10-32-3 0,15 32 0 15,-11-17 3-15,-4-15-3 0,8 34-2 16,-8-34 0-16,12 29-1 0,-12-29-2 0,15 24-2 16,-15-24-1-16,6 24 1 0,-6-24-4 15,9 21-2-15,-9-21 0 0,0 0-1 16,15 25-5-16,-15-25-5 0,0 0-7 0,8 19-11 16,-8-19-17-16,0 0-21 0,0 0-27 15,12 15-32-15,-12-15-39 0,0 0-59 0,0 0-167 16,0 0-564-16,0 0-932 0</inkml:trace>
  <inkml:trace contextRef="#ctx1" brushRef="#br0" timeOffset="1813.9195">20642 14206 4785 0,'0'0'-126'15,"0"0"23"-15,0 0 7 0,0 0-5 16,0 0-7-16,21-30 4 0,-21 30-6 15,0 0 7-15,0 0 11 0,0 0 26 0,0 0 16 16,0 0 19-16,0 0 21 0,20-18 4 16,-20 18 6-16,0 0 2 0,0 0 6 0,0 0 7 15,0 0-1-15,0 0 4 0,0 0-8 16,0 0 12-16,0 0 13 0,0 0-11 16,19-19-1-16,-19 19 4 0,0 0 9 0,0 0 0 15,0 0 6-15,0 0 0 0,0 0 9 16,20-12-12-16,-20 12 10 0,0 0 3 15,0 0-20-15,33-3 6 0,-33 3 0 0,0 0 0 16,32 3 10-16,-32-3 3 0,0 0 5 16,40 4 4-16,-40-4 8 0,25 15 2 0,-25-15-3 15,31 12-4-15,-16-4 3 0,-15-8-1 16,25 22-3-16,-12-9-8 0,-3-5 0 0,7 8 1 16,-7-3 3-16,2-1-2 0,1 0-5 15,-6 0-3-15,1 1-2 0,5-1-6 0,-4 0-4 16,2 1-4-16,1-1-2 0,-12-12-1 15,12 22-5-15,-4-11-1 0,-8-11 1 16,17 19-4-16,-12-10 2 0,-5-9-4 0,18 19 3 16,-9-9-3-16,-9-10-2 0,17 21-1 15,-4-12-3-15,2 0-1 0,-7 3-3 0,6-2 1 16,-1-2-2-16,2 4 2 0,-1-1-4 16,-1-2 1-16,-1 1 4 0,3-2-6 15,-15-8 4-15,25 16-1 0,-12-7 8 0,-13-9-3 16,20 12 2-16,-10-6 1 0,-10-6 2 15,17 13 0-15,-17-13 1 0,22 13-3 0,-22-13 0 16,11 12-2-16,-11-12-1 0,15 12-1 16,-15-12 1-16,14 12 0 0,-14-12-1 15,13 13-3-15,-13-13 1 0,15 12-2 0,-15-12 1 16,9 16 0-16,-9-16-1 0,15 15-2 16,-15-15 0-16,13 12-1 0,-13-12 0 0,17 12-2 15,-9-2 4-15,-8-10-2 0,15 15-2 16,-15-15 6-16,9 15-3 0,-9-15 0 15,13 14 4-15,-13-14-1 0,0 0 0 0,13 12 0 16,-13-12-1-16,0 0-1 0,10 11 1 16,-10-11-1-16,10 10 3 0,-10-10-6 0,0 0 1 15,12 12-1-15,-12-12 6 0,0 0-6 16,0 0 0-16,0 0-2 0,0 0-1 0,19 18 1 16,-19-18 1-16,0 0 0 0,0 0-1 15,6 9 0-15,-6-9-1 0,0 0 2 16,0 0-2-16,0 0 0 0,0 0 1 0,0 0 2 15,12 14-3-15,-12-14 0 0,0 0 0 16,0 0 4-16,0 0-1 0,0 0-3 0,0 0 0 16,0 0 0-16,0 0 5 0,0 0-4 15,0 0-1-15,0 0 0 0,0 0 0 0,0 0-4 16,0 0 3-16,0 0 2 0,0 0-4 16,12 12 2-16,-12-12-1 0,0 0-1 0,0 0 1 15,0 0 2-15,0 0-2 0,0 0 1 16,3 17 0-16,-3-17 3 0,0 0-3 0,0 0 2 15,0 0-3-15,0 0 3 0,0 0 0 16,0 0 1-16,0 0 0 0,0 0 1 16,0 0 1-16,0 0-4 0,0 0 0 0,0 0-3 15,0 0 1-15,0 0 0 0,0 0 0 16,0 0-1-16,0 0-1 0,0 0 2 0,-57-29-4 16,57 29-1-16,-17-26 2 0,7 11-3 15,2 0 0-15,1-3 2 0,-8-2 0 16,4 2 0-16,-3-3 3 0,4-5-1 15,-3 6-1-15,3-6 2 0,1 2-2 0,-6 0 1 16,15 24-1-16,-18-47 2 0,11 22-4 16,-1 0 0-16,5 0 0 0,-9 1-5 0,8 0-3 15,-1-2-1-15,2 6-1 0,0-5 0 16,3 0 1-16,0 4 1 0,0 21 0 0,-5-43 2 16,10 21 1-16,-5 1 2 0,0 21 1 15,0-38 0-15,0 38 2 0,0-40 0 16,0 20 0-16,0 20 1 0,0-39 2 0,0 39-2 15,3-36-4-15,-3 36 5 0,3-34 0 16,-3 34 0-16,5-35 0 0,-5 35-1 0,4-36 4 16,-4 36-3-16,3-30 2 0,-3 30 4 15,3-32 2-15,-3 32 2 0,6-24-2 0,-6 24 7 16,0 0-4-16,3-39-1 0,-3 39-1 16,2-23-1-16,-2 23 0 0,3-28-1 0,-3 28 0 15,8-23-1-15,-8 23 0 16,0 0 0-16,2-39 1 0,-2 39-4 0,0 0-3 15,3-27 4-15,-3 27-4 0,0 0-3 16,7-27-5-16,-7 27-7 0,0 0-15 0,8-25-28 16,-8 25-39-16,0 0-37 0,9-22-42 15,-9 22-123-15,8-18-656 0,-8 18-920 0</inkml:trace>
  <inkml:trace contextRef="#ctx1" brushRef="#br0" timeOffset="4755.4855">20851 14166 4797 0,'0'0'-113'0,"0"0"18"0,0 0 9 16,0 0-3-16,0 0 7 0,0 0-3 0,0 0-4 15,0 0-1-15,0 0 0 0,0 0 15 16,32-8 26-16,-32 8 8 0,0 0 23 16,0 0-7-16,0 0 17 0,0 0 8 0,0 0-2 15,0 0 4-15,0 0-6 0,11-22 6 16,-11 22 8-16,0 0-4 0,0 0 5 0,0 0-5 16,0 0 0-16,0 0 6 0,0 0 2 15,0 0-3-15,0 0 1 0,0 0 5 16,0 0-1-16,0 0 6 0,0 0 12 0,0 0-6 15,0 0 0-15,0 0 21 0,0 0-16 16,0 0 3-16,0 0-14 0,0 0 3 16,0 0-6-16,0 0 2 0,0 0-2 0,0 0-4 15,0 0 14-15,0 0-19 0,0 0 0 16,0-32-5-16,0 32 2 0,0 0 4 0,0 0-4 16,0 0-9-16,0 0 2 0,0 0 0 15,0 0 4-15,0 0-11 0,10-18 0 0,-10 18 7 16,0 0-5-16,0 0 2 0,0 0 1 15,0 0 7-15,0 0-8 0,15-21 8 0,-15 21-2 16,0 0 1-16,0 0 4 0,0 0-1 16,0 0 9-16,0 0-4 0,0 0-1 15,17-23-13-15,-17 23 6 0,0 0-6 0,0 0-1 16,10-17 8-16,-10 17-1 0,0 0-8 16,19-23 2-16,-19 23 0 0,0 0-3 0,13-20-6 15,-13 20 22-15,0 0-4 0,0 0-4 16,18-19 12-16,-18 19-4 0,0 0-3 15,0 0-3-15,14-15 5 0,-14 15-13 0,0 0 3 16,0 0 3-16,6-21 6 0,-6 21-9 16,0 0 2-16,0 0 8 0,19-19 10 0,-19 19-17 15,0 0 18-15,0 0-1 0,0 0 16 16,11-19 2-16,-11 19 0 0,0 0-2 16,0 0 0-16,0 0 1 0,0 0 0 0,0 0-3 15,16-18-2-15,-16 18-9 0,0 0 1 16,0 0-10-16,0 0 5 0,0 0-4 0,15-22-8 15,-15 22 4-15,0 0-9 0,0 0 0 16,18-22-6-16,-18 22 5 0,0 0-5 16,15-18-5-16,-15 18 4 0,0 0-5 0,13-19 0 15,-13 19 1-15,0 0-2 0,15-15 2 16,-15 15 1-16,0 0 8 0,0 0-5 0,22-22 7 16,-22 22 7-16,0 0 2 0,15-13 2 15,-15 13 2-15,0 0 4 0,0 0-8 16,19-15 2-16,-19 15-2 0,0 0 0 0,0 0 3 15,20-17-7-15,-20 17 3 0,0 0 1 16,0 0 0-16,25-13 8 0,-25 13-5 16,0 0 8-16,0 0-6 0,0 0 1 0,20-12-5 15,-20 12 2-15,0 0 1 0,0 0-4 16,0 0 0-16,17-15 9 0,-17 15-2 0,0 0 3 16,0 0-4-16,0 0 1 0,16-17-4 15,-16 17-1-15,0 0-4 0,0 0-4 0,15-13 2 16,-15 13 1-16,0 0-1 0,0 0-2 15,0 0 3-15,19-20-3 0,-19 20-1 0,0 0 0 16,0 0 3-16,23-12-5 0,-23 12 1 16,0 0 0-16,0 0-2 0,0 0 3 15,0 0-4-15,0 0 3 0,22-12-1 0,-22 12 0 16,0 0 1-16,0 0-1 0,0 0-2 16,0 0 0-16,20-12 2 0,-20 12-1 0,0 0 1 15,0 0 2-15,0 0-1 0,0 0 5 16,18-13-1-16,-18 13 1 0,0 0 0 15,0 0 5-15,0 0 2 0,0 0 1 0,0 0 1 16,0 0 0-16,0 0 1 0,0 0-1 16,0 0-5-16,0 0 3 0,0 0-4 15,0 0 0-15,0 0-1 0,0 0-1 0,0 0 0 16,0 0-1-16,0 0-7 0,0 0-3 16,0 0-2-16,0 0-5 0,27-9-5 0,-27 9-6 15,0 0-19-15,0 0-34 0,0 0-46 16,0 0-84-16,24 15-268 0,-24-15-445 0,0 0-538 15</inkml:trace>
  <inkml:trace contextRef="#ctx1" brushRef="#br0" timeOffset="14205.9038">20607 16032 2906 0,'0'0'142'0,"0"0"-31"16,0 0-44-16,0 0-13 0,0 0-21 0,0 0-1 16,0 0-3-16,0 0-4 0,0 0 13 15,0 0 4-15,0 0 3 0,0 0 13 0,0 0 4 16,0 0 6-16,0 0-6 0,0 0-5 16,0 0 4-16,0 0-2 0,0 0-24 0,0 0 11 15,0 0-5-15,0 0-11 0,0 0 9 16,0 0-6-16,0 0-5 0,0 0-9 15,0 0 5-15,0 0-2 0,0 0-1 16,0 0 11-16,0 0-17 0,0 0-4 0,0 0 5 16,0 0-4-16,0 0 4 0,0 0-11 15,48 10 16-15,-48-10 15 0,32 32-3 0,-9-11 8 16,4 10 0-16,8 6-3 0,-1 4 5 16,11 7-9-16,2 7-2 0,-6 1-5 0,8 1-1 15,21 24-2-15,-5-7-7 0,-11-9-5 16,15 10-2-16,-14-18 0 0,-3-1-12 0,-6-3-10 15,3-1-6-15,-6-3-11 0,3 0 5 16,-13-12-14-16,-1 1 0 0,-5-11-8 16,-4 0-9-16,4-1 1 0,-10-5-8 0,-1-6-7 15,-2 4-12-15,-8-8-22 0,6-1-77 16,-12-10-146-16,0 0-472 0,0 0 196 16</inkml:trace>
  <inkml:trace contextRef="#ctx1" brushRef="#br0" timeOffset="14795.5372">20541 16116 3516 0,'-23'-10'-5'15,"1"-1"29"-15,22 11 10 0,-28-19-11 16,28 19-4-16,-34-15 0 0,34 15-17 15,-21-17-15-15,7 5 13 0,14 12-6 0,-23-21 6 16,8 6 17-16,15 15-9 0,-19-33 9 16,8 18-5-16,11 15 6 0,-17-38 5 0,7 16 1 15,10 22-16-15,-5-39-4 0,5 39 6 16,0-41-6-16,0 41 2 0,1-39 8 16,6 17-18-16,-7 22 0 0,15-44 4 0,-3 23-16 15,-4 0 8-15,1-2 4 0,1 3 0 16,5-2 4-16,-4-2-6 0,4 3-4 0,2-3 12 15,5 7 2-15,-5-5-6 0,3 4-8 16,-4-2-2-16,5 2 1 0,2 3 5 16,-5 3 0-16,6 0-2 0,3 0 4 0,-2 2-10 15,0 3 7-15,5 2 7 0,0 1 0 16,-30 4 9-16,59 0-9 0,-33 4 12 16,6 6 6-16,-4-3 5 0,8 10 5 0,-6-2 0 15,2 7 3-15,-4-2 8 0,-3 8-2 16,5-2-3-16,-3 4-2 0,-2 0 13 0,-2 5 1 15,-3-5 17-15,2 7-3 0,-2-3 2 16,-6 0-13-16,-4 4 3 0,0-2-1 0,-7-3-6 16,2 2-2-16,-5-1-1 0,0-1-5 15,-5-1 8-15,2 2 1 0,-2-6-6 0,0-1 0 16,0 0 9-16,3-2-28 0,-1 2 4 16,-2 2-2-16,5-29-7 0,-12 53-2 15,7-29-3-15,-2 4-12 0,4-4 1 0,-2 4-17 16,5-28-9-16,-5 49-2 0,0-27-25 15,5-22-5-15,-3 40-8 0,3-40-13 0,8 40-15 16,-3-25-30-16,3-4-50 0,-8-11-163 16,19 16-475-16,-19-16 121 0</inkml:trace>
  <inkml:trace contextRef="#ctx1" brushRef="#br0" timeOffset="15616.1588">21913 15895 3648 0,'-17'15'-35'0,"17"-15"16"0,-13 17-6 0,13-17 10 16,0 0 0-16,-13 28-2 0,13-28 13 15,-12 23 10-15,12-23 7 0,-4 24 0 16,4-24 6-16,-5 27 15 0,5-27-3 0,0 0 2 15,5 45 10-15,-5-45-7 0,7 32-8 16,-7-32 15-16,9 35-4 0,-4-16 14 16,-5-19-17-16,16 37 1 0,-11-18-4 0,5 2 7 15,-1-3-4-15,2 4-1 0,3-1-5 16,4-1-9-16,-4-7 2 0,2 7-1 0,1-8-5 16,5 0 0-16,-4-3 3 0,11-3-2 15,-29-6-9-15,56-3 1 0,-27 0 0 0,3-6-7 16,6-6 3-16,-6 0 3 0,1-1 4 15,3 1-7-15,-10-7-9 0,4 1 8 16,-6-1-7-16,-1 1-1 0,2-8-10 0,-8 2 10 16,0-2-22-16,-5 2 18 0,-4 2-4 15,4 5-6-15,-11-9 17 0,-1 29 23 0,10-43 2 16,-10 25 21-16,0 18 7 0,0 0-3 16,-28-50 5-16,13 37-8 0,-4 5-5 15,-9-4 11-15,28 12-10 0,-52-12-6 0,24 9-3 16,-2 0-2-16,30 3-7 0,-54-7-6 15,29 4-5-15,25 3-3 0,-45 3-7 0,45-3 0 16,-44 3-2-16,23 1 3 0,21-4-2 16,-39 6-3-16,39-6-15 0,-30 15-2 15,13-9-2-15,17-6-20 0,-25 20-17 0,25-20-10 16,-27 16-15-16,22-5-17 0,5-11-2 16,-15 15-9-16,15-15-15 0,0 18-30 0,0-18-61 15,0 0-121-15,0 0-431 0,0 0 359 16</inkml:trace>
  <inkml:trace contextRef="#ctx1" brushRef="#br0" timeOffset="15896.9824">22142 16009 3269 0,'0'0'-7'15,"30"-10"35"-15,-30 10 29 0,0 0-9 0,35-3-6 16,-35 3 4-16,37-3-5 0,-37 3-7 15,47-6-2-15,-20 0-11 0,0 3 2 0,4-3 8 16,1-3 10-16,-7 6 9 0,5-3-9 16,-1 0 4-16,3-4 3 0,-4 6-6 15,-3-2 12-15,7 5 6 0,-2-4 8 0,-30 5-3 16,59-6 0-16,-29 6 2 0,0-1-13 16,7 2-22-16,-2-1-12 0,-4 0 4 0,5-1-7 15,-3 1-11-15,2 0-6 0,-1-8-25 16,-3 4-20-16,0-4-18 0,-3 1-36 0,-5-5-44 15,-3-3-119-15,2 3-553 0,-7-8 107 16</inkml:trace>
  <inkml:trace contextRef="#ctx1" brushRef="#br0" timeOffset="16550.7081">23034 15258 3671 0,'0'0'10'0,"0"0"21"0,0 0 15 15,0 0-32-15,0 0 5 0,0 0-17 16,0 0 14-16,0 0 0 0,0 0-5 0,0 0 7 16,0 0 9-16,0 0 5 0,73 24 7 15,-54-15-13-15,4 1 2 0,1-2-10 16,-24-8 4-16,41 19 7 0,-19-10-15 0,-2 2 6 15,-20-11-3-15,34 15-3 0,-16-9 6 16,-18-6-6-16,25 15-6 0,-25-15 11 16,22 9-5-16,-22-9 13 0,17 12-1 0,-17-12 14 15,0 0-14-15,21 18-5 0,-21-18-4 16,0 0-4-16,0 0-10 0,0 30-8 0,0-30 0 16,0 0 3-16,0 0-7 0,-30 32 5 15,30-32-13-15,-21 15-3 0,21-15-2 16,-22 16 4-16,22-16 8 0,-30 11 0 0,30-11 0 15,-27 10 6-15,27-10 14 0,-27 14 17 16,27-14-8-16,-28 4 27 0,28-4-22 0,0 0 10 16,-34 7-7-16,34-7 8 0,0 0-7 15,-42-7-5-15,42 7 3 0,0 0-6 16,-36-18-6-16,36 18 2 0,-29-15-5 0,14 3 2 16,15 12-11-16,-27-28 13 0,12 11-17 15,15 17 15-15,-28-27-2 0,15 12 9 0,13 15 5 16,-24-27 11-16,24 27-16 0,-18-25 4 15,8 9-7-15,10 16 1 0,-14-24 0 0,14 24-6 16,-8-25 2-16,8 25-3 0,-8-29 1 16,8 29-3-16,-7-23 1 0,7 23 3 0,0 0-3 15,7-40 1-15,-7 40-4 0,8-27-5 16,-8 27-3-16,17-26 4 0,-17 26-9 16,15-25 2-16,-15 25-5 0,25-27 4 0,-12 15 2 15,4-3-2-15,-17 15-13 0,33-28-2 16,-18 15-12-16,2-5 2 0,3 3-24 0,5-8-9 15,-3 2-12-15,1 0-3 0,3-1-9 16,-3-1-25-16,-3 3-22 0,-2 4-56 16,-4-2-124-16,4 6-485 0,-1 0 186 0</inkml:trace>
  <inkml:trace contextRef="#ctx1" brushRef="#br0" timeOffset="17259.3137">23840 14792 3550 0,'0'0'61'16,"0"0"50"-16,0 0 9 0,0 0-45 0,2 25-21 15,-2-25-19-15,0 0-19 0,0 0 3 16,0 0-5-16,0 0 6 0,28 6 8 16,-28-6-5-16,0 0 4 0,0 0 2 0,0 0-11 15,0 0 4-15,54-26-10 0,-54 26 8 16,25-13 0-16,-25 13-3 0,23-14-2 0,-23 14-8 16,25-18 3-16,-25 18 1 0,20-19-8 15,-20 19-11-15,17-22 3 0,-17 22-10 0,12-20-6 16,-12 20 1-16,8-28-6 0,-8 28 13 15,9-25-6-15,-9 25 5 0,0 0 14 16,3-34-14-16,-3 34 9 0,0 0 2 16,0 0-1-16,-8-37-6 0,8 37 6 0,0 0 4 15,-9-28 9-15,9 28 0 0,0 0-1 16,-17-15 4-16,17 15-10 0,0 0 15 16,0 0-5-16,-30-14-5 0,30 14 0 0,0 0 10 15,0 0 11-15,0 0-6 0,-43 8 11 16,43-8-2-16,0 0-2 0,-22 19 3 0,22-19-8 15,-17 17 6-15,17-17-4 0,-10 28-7 16,10-28 2-16,-13 32-1 0,6-14 12 0,7-18 7 16,-10 36 6-16,5-13 4 0,5-23 5 15,-8 42 4-15,3-20 0 0,5-22 4 16,-4 50 2-16,1-26 3 0,1 0-1 0,2 5-4 16,0-29 0-16,0 46-8 0,2-19-6 15,1-2 2-15,6 0-6 0,-1 2-5 0,6-1-5 16,-1-2-3-16,0 0-1 0,7 1 2 15,4-5-3-15,3 2 0 0,1 1 3 16,9-5-2-16,0-3-2 0,8-6-1 0,2-3-5 16,-1-3 1-16,6-6-5 0,2-3 0 15,8-5-6-15,0-5-7 0,-5-2-5 0,-1-4-3 16,-2 0-10-16,-6-6-12 0,3 1-12 16,-6-1-12-16,-2-6-13 0,-8 1-21 15,1-5-18-15,-3-2-21 0,-5-3-22 0,4-3-22 16,-13-1-37-16,-3-1-80 0,-2 6-630 15,-9-9-503-15</inkml:trace>
  <inkml:trace contextRef="#ctx1" brushRef="#br0" timeOffset="17716.2867">24218 13651 4380 0,'0'0'-84'0,"-38"-9"13"16,38 9-14-16,-40-8-20 0,40 8 6 15,-34-10 9-15,34 10 16 0,-35-10 14 16,35 10 27-16,-30-8 19 0,30 8 16 0,-27-7 20 16,27 7 5-16,-28-5 3 0,28 5 13 15,0 0 6-15,-31-10 1 0,31 10 22 0,0 0-2 16,-23-9 14-16,23 9-5 0,0 0-1 16,0 0 1-16,-28-10 2 0,28 10-9 15,0 0-6-15,0 0-4 0,0 0 0 0,0 0 0 16,0 0 3-16,0 0 12 0,0 0 3 15,0 0 4-15,0 0-9 0,-2 44-4 0,2-44-4 16,22 45-6-16,-9-13-6 0,5 2-5 16,3 3-7-16,0 0 0 0,6 6-4 15,3 0 2-15,0 1-4 0,9-2-2 0,6 7-1 16,0-2 0-16,4-2-3 0,1-4-2 16,3-4-5-16,-4-5-2 0,8-5-4 0,0-6 2 15,3-6-6-15,5-4-2 0,0-7-1 16,7-4 0-16,0-3-2 0,15-9-4 15,-5-3-6-15,0-3-3 0,-3-8-5 0,3 2-4 16,-7-3-1-16,-3 0-12 0,-2-9-1 16,-1 6-10-16,-4-7-12 0,-8 3-17 0,-4 3-17 15,-11 4-21-15,3-5-22 0,-3-1-16 16,-3-1-18-16,-8-1-40 0,0 3-81 0,-13-2-627 16,2 2-490-16</inkml:trace>
  <inkml:trace contextRef="#ctx1" brushRef="#br0" timeOffset="18535.852">24722 14013 4337 0,'0'0'-64'16,"-14"16"32"-16,14-16 11 0,0 0-3 15,0 0 7-15,-11 21 1 0,11-21-3 0,0 0 5 16,0 0 2-16,0 0 6 0,-12 18 5 16,12-18 2-16,0 0 20 0,0 0 23 15,0 0-11-15,0 0 9 0,0 0 10 16,0 0 7-16,0 0-2 0,0 0-6 0,0 0 5 15,0 0-14-15,0 0-1 0,0 0-7 16,0 0-7-16,0 0-1 0,0 0-4 0,0 0-6 16,0 0 5-16,0 0 3 0,0 0 0 15,-2 28-7-15,2-28 1 0,0 0 6 16,0 0-4-16,0 0-5 0,0 0 0 0,0 0-1 16,0 0-10-16,0 0-6 0,0 0 4 15,0 0-2-15,0 0-7 0,-27 15 20 0,27-15-15 16,0 0 6-16,0 0 0 0,-20 13 6 15,20-13 0-15,0 0 3 0,0 0-5 16,-18 12 1-16,18-12 2 0,0 0 2 0,0 0 2 16,-20 15 2-16,20-15 3 0,0 0 0 15,-24 12-4-15,24-12 2 0,0 0-5 16,0 0-3-16,-25 13-3 0,25-13 3 0,0 0-6 16,-21 9 1-16,21-9 4 0,0 0-5 0,-27 9-7 15,27-9 6-15,-22 11 3 16,22-11 0-16,0 0 0 0,-30 12 0 0,30-12-6 15,-25 8-2-15,25-8-2 0,-30 13-2 16,30-13 1-16,-35 18 11 0,16-12-11 0,-3 4 3 16,22-10 4-16,-31 15 2 0,31-15-4 15,-24 12 6-15,24-12-7 0,-21 8-3 0,21-8-8 16,0 0 0-16,-29 12-4 0,29-12 1 16,0 0 1-16,0 0 5 0,-25 8 2 0,25-8-9 15,0 0 8-15,0 0-3 0,0 0 8 16,0 0-1-16,0 0 1 0,0 0 7 15,0 0 2-15,0 0 7 0,0 0-4 0,0 0-1 16,0 0-1-16,0 0 1 0,49-62 0 16,-33 47-1-16,6 3 0 0,-4-8-2 0,4 7 3 15,-2-7-6-15,2 1 3 0,-4 4-5 16,12-9 0-16,-11 4-7 0,1 2-7 16,3 3-2-16,-3-3-4 0,-1-1 1 0,-1 3-1 15,-1 1-5-15,0 3 12 0,-17 12-5 16,28-28-11-16,-13 20-10 0,-15 8-12 0,19-22-11 15,-19 22-29-15,20-12-20 0,-20 12-64 16,16-16-145-16,-16 16-535 0,15-10-121 0</inkml:trace>
  <inkml:trace contextRef="#ctx1" brushRef="#br0" timeOffset="19286.4486">26234 13263 3999 0,'0'0'9'0,"0"0"13"16,-39 7-22-16,39-7-8 0,-26 13 3 0,26-13-4 15,-27 9 7-15,27-9 9 0,-29 12 17 0,29-12 16 16,-28 15 11-16,15-5 14 0,13-10 3 16,-24 19-3-16,24-19 18 0,-22 16-10 15,22-16 4-15,-23 30 8 0,15-18 6 0,8-12-5 16,-17 33 1-16,9-14-3 0,-2 3-4 16,10-22-11-16,-9 45-1 0,6-19-4 15,3-2-8-15,0 7-4 0,0-31-5 0,0 53-4 16,5-26 2-16,2 0 1 0,-1-1 1 15,9 2-1-15,-1-1 2 0,2 5-4 16,8-9 0-16,-4 5-1 0,7-4 0 0,4-1-3 16,3-2-3-16,4-6-2 0,4-2-2 15,3-4-7-15,7-6 0 0,-2-3-8 0,4-3-3 16,8-9-3-16,3 2-1 0,-5-5-5 16,2-6-1-16,-5-2 0 0,-7 2-2 15,2-10 0-15,-3 3-1 0,-6-8-4 0,1 2 2 16,-11-4-5-16,0-4-1 0,-4 1-2 15,-12 5 3-15,1-6-2 0,-13 3 5 16,-2-1-2-16,-3 3 2 0,-8 0 0 0,-10-2 6 16,-7 4 5-16,-1-5 3 0,-10 6-1 15,-1 6 9-15,-3 1 1 0,-2 12-1 16,-3-5-1-16,0 12-2 0,-1 1-4 0,-2 5 0 16,3 2-1-16,-4 2-1 0,1 5-5 15,3 1 3-15,6 5-1 0,-4 6-4 0,7-4-4 16,1 7-12-16,5-1-20 0,0 11-24 15,8-5-31-15,9 7-48 0,1 1-44 0,4 1-94 16,3-1-224-16,5-2-456 0,0 1-839 16</inkml:trace>
  <inkml:trace contextRef="#ctx1" brushRef="#br0" timeOffset="20697.6076">24063 17327 4731 0,'0'0'-95'0,"-9"-26"44"15,9 26 34-15,0 0 20 0,-5-27 23 16,5 27 2-16,0 0 9 0,0 0-2 0,-8-30-3 15,8 30 4-15,0 0-4 0,0 0 5 16,0 0 11-16,0 0 9 0,0 0 6 0,17-25-1 16,-17 25-2-16,0 0-1 0,40 3-1 15,-40-3-6-15,42 19 1 0,-14-8-8 16,5 11-2-16,3 0-7 0,2 9-3 0,-1 4 2 16,5 1-6-16,-4 6-5 0,-3 0 4 15,10 6-10-15,-8-4-2 0,-2-2-7 0,-1 2-2 16,6-1-11-16,-7 0-2 0,-1-3-1 15,-2-3-4-15,-6-7 1 0,1 2-2 0,-5-8 4 16,-2 1-2-16,1-6-4 0,-6 0-2 16,0-5-5-16,2 1-6 0,-15-15-4 15,19 22-6-15,-19-22-6 0,13 16-4 16,-13-16 3-16,0 0 1 0,0 0 0 0,0 0 9 16,0 0 0-16,0 0 11 0,0 0-1 15,0 0 9-15,-92-30 7 0,71 13 2 0,-10-3 0 16,-4-7 1-16,5 4-2 0,-5-8 5 15,2-4-3-15,-4 2 0 0,8-6-2 16,-2-6 7-16,0 3 7 0,0-2 1 16,2 4 6-16,-1-2 16 0,3 4 11 0,1-1 9 15,0 5 11-15,0 3 3 0,-3 4 2 16,8-1-3-16,-6-1-6 0,5 2-9 0,-3 5-14 16,5-2-9-16,0 1-16 0,3 3-12 15,0-2-9-15,2-2-3 0,-1 1 0 16,4-1-3-16,-2 0-2 0,1-2 4 0,-2-1 1 15,7-1 5-15,-4 4 2 0,-1-8 2 16,4 2-2-16,-3 3 1 0,1 2 1 0,4 0-2 16,2-2-1-16,5 27-9 0,-8-54-14 15,4 24-12-15,8 3-23 0,4-5-15 0,-3 2-19 16,12-3-13-16,-4-3-1 0,4 3-5 16,1 1 10-16,4 4 0 0,0-1 15 0,0 4 8 15,-2 6 5-15,3 2 21 0,-3 1-3 16,2 0 9-16,1 4 9 0,-1 3 0 15,-22 9 4-15,44-12 10 0,-23 9 5 16,-21 3 22-16,37 3-3 0,-37-3 0 0,44 5 8 16,-26 5 6-16,4-1 0 0,-1 3 17 15,-2 1-6-15,-2 3 3 0,1 1 8 0,-1 0 7 16,-4 0 21-16,2 5 13 0,-1 3 24 16,-4 0 11-16,0-1-4 0,-4 1 3 0,-1 3-11 15,0-1-10-15,-1 0-7 0,-1 1-12 16,-3 4-11-16,0-2-3 0,0 4-8 15,-7 6 2-15,6 3-8 0,-8 0-1 0,1 3-1 16,0-2-9-16,-7-5-3 0,6 1-22 16,-3 1-21-16,4-4-30 0,-5-4-37 0,4-1-39 15,1-8-65-15,-5 1-160 0,8-7-527 16,-4-2-286-16</inkml:trace>
  <inkml:trace contextRef="#ctx1" brushRef="#br0" timeOffset="21351.2655">24944 16799 4215 0,'0'0'-15'0,"0"0"18"0,0 0 0 0,0 0 15 16,44 29-20-16,-44-29 5 0,16 18 9 15,-4-6 10-15,-12-12 0 0,25 28-2 0,-8-16 8 16,3 5-16-16,3-2-3 0,-3 0-13 15,-3-3-3-15,2 3 2 0,-1-3-3 16,2-1 0-16,-20-11 8 0,27 17 16 0,-27-17 17 16,27 19 15-16,-27-19 8 0,16 13-7 15,-16-13-7-15,0 0 0 0,12 15-9 0,-12-15-6 16,0 0-1-16,0 0 2 0,0 0-1 16,0 0 3-16,0 0 8 0,0 0 5 0,-55 15 3 15,55-15-1-15,0 0 4 0,-47-9-6 16,47 9-6-16,-37-16-7 0,17 1 0 15,-2 0-6-15,-1-6-4 0,3-6-9 0,-5-5-5 16,5 1 0-16,-9-9-2 0,8-2-2 16,-3 7 3-16,1-2-3 0,4 0 12 0,-4 5 0 15,6-3 3-15,0 1 2 0,1-4-1 16,2 2-3-16,4 0-5 0,-1-5-5 0,6 4-5 16,-1-4-12-16,3 5 1 0,3 3-2 15,3-6-5-15,3 0-1 0,-1-2-3 16,6 5 2-16,-6 3 0 0,10-6 1 15,-3 9 5-15,0 1-5 0,1-1 8 0,0 6 7 16,1 0-4-16,-1 1 0 0,1 7-2 0,-14 16-5 16,21-35-2-16,-9 19 1 0,-12 16 4 15,27-24-10-15,-14 13-12 0,4-1-21 16,-17 12-22-16,40-24-19 0,-23 15-33 0,3-3-43 16,-3 0-97-16,-1 4-593 0,1-4-158 15</inkml:trace>
  <inkml:trace contextRef="#ctx1" brushRef="#br0" timeOffset="21608.1164">25438 15645 4151 0,'0'0'38'0,"15"16"8"15,-15-16-20-15,13 37 1 0,-1-13 11 0,1 6 8 16,-1 5 7-16,3-1 29 0,7 3 24 0,-6 3 16 15,4 4-1-15,4-2-13 0,1 2-15 16,0 2-9-16,3-4-10 0,6-1-9 0,1-1-8 16,-1-5-9-16,6-3-13 0,-10-4-13 15,5-2-13-15,-5-5-13 0,-5-4-23 16,4-1-8-16,-4-7-15 0,-2 0-31 0,-23-9-19 16,37 6-24-16,-20-12-42 0,-17 6-101 15,25-18-641-15,-22 0-477 0</inkml:trace>
  <inkml:trace contextRef="#ctx1" brushRef="#br0" timeOffset="21840.9738">25496 15306 4466 0,'0'0'-2'0,"0"0"38"0,-30-2-3 15,30 2-18-15,0 0-1 0,0 0-14 16,0 0 6-16,0 0-9 0,0 0 7 0,0 0 6 16,0 0-7-16,0 0-3 0,0 0 1 15,0 0-25-15,0 0-18 0,0 0-26 16,0 0-31-16,-10 20-41 0,10-20-106 0,0 0-586 16,0 0 4-16</inkml:trace>
  <inkml:trace contextRef="#ctx1" brushRef="#br0" timeOffset="22547.6011">26031 15488 3803 0,'0'0'74'0,"32"-3"62"16,-32 3 18-16,0 0-22 0,0 0-19 0,32-3-20 15,-32 3-13-15,0 0-4 0,25 12-6 16,-25-12 1-16,22 28-2 0,-10-16 3 16,-1 9-2-16,3-2-12 0,2 3-5 0,1 0-5 15,1 5-1-15,-1-6-4 0,0 8-5 16,0-2-5-16,-1-2-3 0,8 0-4 0,-12-4-4 15,1 0-2-15,0 2-2 0,2-8-5 16,0 1-4-16,-15-16 0 0,17 23-6 16,-17-23 1-16,15 25-3 0,-15-25 0 0,12 15-5 15,-12-15-1-15,0 0-5 0,0 0 2 16,0 0 2-16,0 0 12 0,0 0-15 16,0 0-1-16,-42-79 1 0,29 44-1 0,-6-5 4 15,3 2-6-15,-1-9 2 0,3 7-1 16,-1-4-2-16,-1-2 6 0,-1 3-3 0,4 2 1 15,1-11 2-15,-8 10 2 0,11 1 0 16,-6-1 4-16,5-1 1 0,2 2 0 16,-4 5 0-16,9 1-1 0,0 5-1 0,-2 0-4 15,10-2 0-15,1 1 2 0,6 3-3 16,-4 0 2-16,9 1-3 0,0 5 8 0,6-2 8 16,-4 8 4-16,4-3 2 0,5 7 6 15,1 3-4-15,-2 3-2 0,-1 3 3 0,5 0 3 16,-31 3-6-16,61 0 8 0,-29 3 2 15,-3 0 2-15,-1 3 3 0,4 0 0 16,-7 3 2-16,3-3 1 0,1 6 0 0,-4-1 5 16,3 5 6-16,-8-1 2 0,2 0 1 15,5 0 0-15,-5 6 2 0,-6 0-1 0,11 5-6 16,-10-5 0-16,-2 1-7 0,2-2 0 16,1 3-4-16,-3 1-3 0,-1-2-6 15,-1-1 0-15,4 2-4 0,-4-2-1 0,0 0-7 16,-3 0-8-16,6 2-10 0,-3-2-9 15,-5-3-13-15,4 4-25 0,0-4-28 16,-4 5-46-16,-8-23-37 0,17 27-49 0,-17-27-141 16,13 24-608-16,-6-18-951 0</inkml:trace>
  <inkml:trace contextRef="#ctx1" brushRef="#br0" timeOffset="23190.2464">27328 14191 4828 0,'0'0'-138'16,"0"0"27"-16,0 0 18 0,-57 14 13 0,57-14 21 15,0 0 26-15,-17 13 28 0,17-13 40 16,0 0 23-16,-16 26 22 0,16-26-2 0,-12 18 8 16,12-18-1-16,0 0 1 0,-9 33 14 15,9-33 0-15,-11 32 3 0,7-13-4 16,4-19-5-16,-5 48-9 0,0-21-5 0,2 5-14 16,0-2-2-16,3 5-8 0,-2 1-3 15,2-2-7-15,2 4-3 0,1 4-7 0,5 1-2 16,-3 1-4-16,7-3-1 0,0 1-4 15,0 2 1-15,4-1 4 0,-4-1 7 0,5 8-2 16,-2-5-1-16,3 6-2 0,-3-13 2 16,2-1-8-16,-2 2-1 0,3-8-4 15,2 0-3-15,2-8-2 0,2-4-4 0,4-7-8 16,6-7-6-16,-1-5-7 0,7-11-3 16,5-4-7-16,7-6-7 0,-3-10-5 0,9-7 4 15,-1-1 1-15,-3-8 3 0,-6-2-1 16,-6-1-2-16,3-2-3 0,-8-3-4 0,3 1-3 15,-10 9-11-15,-3 1-9 0,-2-1-16 16,-3-1-10-16,1 8-19 0,-11 2-13 16,5-2-16-16,-9 5-19 0,-3-4-34 15,-2 7-71-15,-6-2-676 0,0 2-635 0</inkml:trace>
  <inkml:trace contextRef="#ctx1" brushRef="#br0" timeOffset="23406.1164">28171 14127 4589 0,'-12'-24'-36'0,"12"24"42"0,0 0 0 15,0 0-5-15,0 0 10 0,0 0 7 0,0 0 15 16,0 0 32-16,0 0 15 0,0 0 11 16,0 0 6-16,0 0-1 0,0 0-3 0,81 21-6 15,-63-9-3-15,-18-12 0 0,43 27-2 16,-22-14-3-16,0 2-8 0,1 0-8 16,1 0-8-16,-3-1-3 0,2-2-11 0,0 3-3 15,0-3-10-15,-1 5-12 0,1-4-15 16,-3 2-21-16,1-7-21 0,1 1-27 0,-21-9-35 15,37 10-34-15,-20-7-38 0,-17-3-94 16,32-10-689-16,-32 10-898 0</inkml:trace>
  <inkml:trace contextRef="#ctx1" brushRef="#br0" timeOffset="23627.9758">28057 13536 4921 0,'0'0'18'0,"-17"-19"58"0,17 19 9 16,0 0-4-16,-18-16 5 0,18 16 2 0,0 0-1 16,0 0 9-16,0 0 0 0,0 0 3 15,0 0-4-15,-22-12-7 0,22 12-11 16,0 0-11-16,0 0-12 0,0 0-13 0,0 0-26 16,0 0-24-16,0 0-36 0,0 0-47 15,0 0-54-15,40 51-53 0,-40-51-142 0,9 17-213 16,-9-17-373-16,12 12-625 0</inkml:trace>
  <inkml:trace contextRef="#ctx1" brushRef="#br0" timeOffset="24439.5968">28601 13787 4665 0,'0'0'47'0,"30"15"48"0,-13-2-6 16,4-1-16-16,5 8-7 0,-5 4-6 0,8 3-6 16,-1-1 6-16,4 1 13 0,-7 4 9 15,15 2 4-15,-6 2-2 0,2-1-7 16,1-2-8-16,7 6-6 0,-1-1-7 0,-3-3-4 16,12 9-6-16,-8-8-7 0,8 8-1 15,-7-10-4-15,3 1-4 0,2 6-4 16,-8-2-3-16,10 1-4 0,-2 4-1 0,-1-2-1 15,-1 4-3-15,1 2-1 0,-1-1-2 16,-1-1-2-16,-3 2 5 0,-4-9-8 0,-2 1 2 16,2-2 2-16,-6-7-5 0,-9 2 0 15,3-8 0-15,-2 2 1 0,-6-9-2 0,-4 2 2 16,1-1 0-16,-2-6-2 0,-15-12-1 16,22 25-8-16,-22-25-5 0,12 15-7 15,-12-15-3-15,0 0-1 0,0 0-1 0,0 0 1 16,0 0 1-16,0 0-2 0,0 0 5 15,0 0 3-15,-107-36 1 0,73 14 2 0,-4-9 0 16,2-2 1-16,-7-7 0 0,1 2 4 16,2-13-2-16,3 0-2 0,-5 0 3 15,6-5 0-15,2 0-2 0,7 4-1 0,6 1-1 16,-5-3 1-16,8-2-2 0,1 2 0 16,4-2-1-16,1 0 1 0,-1 1 1 0,1-4-1 15,5 14-2-15,-1-4-2 0,3 2-2 16,2 5 2-16,-2-3-4 0,1 6 5 15,-1 4 0-15,5 2 2 0,-5 3 2 0,5-2-4 16,0 32 4-16,0-51-1 0,5 29 1 16,-5 22-2-16,2-43 3 0,5 21 3 0,1 0-8 15,-8 22 4-15,13-37-2 0,-6 22-2 16,-7 15 4-16,20-30 0 0,-10 16-2 0,-10 14 2 16,24-28 3-16,-11 19 1 0,-13 9 3 15,29-11 3-15,-29 11-2 0,31-10 1 16,-31 10-1-16,32-6 0 0,-32 6-1 0,0 0 4 15,42 0-1-15,-42 0-2 0,0 0 1 16,42 3 3-16,-42-3-2 0,0 0 6 0,33 3 8 16,-33-3 5-16,22 10 10 0,-22-10 5 15,25 15 5-15,-25-15 0 0,18 32-4 16,-11-12-3-16,0 5-4 0,1 4 2 0,-3-2-1 16,-1 6-2-16,-4 1-2 0,1 1 1 15,-1 0 2-15,0 4 1 0,0 3-3 0,-1-1-2 16,1 1-2-16,-4 1-4 0,-1-2 1 15,2 1-4-15,-2-3-3 0,3-4-10 16,-6 4-14-16,-1-3-21 0,-2-3-42 0,-6-3-45 16,0 5-26-16,-3-8-34 0,-5 1-26 15,0-9-60-15,-2-6-685 0,5-4-846 0</inkml:trace>
  <inkml:trace contextRef="#ctx1" brushRef="#br0" timeOffset="24944.3023">29735 12564 4696 0,'0'0'-111'15,"0"0"40"-15,0 0 10 0,0 0 14 0,15-21 30 16,-15 21 3-16,0 0 27 0,0 0 17 0,17-12 27 16,-17 12 27-16,0 0 24 0,0 0 18 15,0 0 9-15,0 0 5 0,62 31-4 16,-46-12-4-16,11 9-11 0,-2-1-9 0,7 9-13 16,2 0-4-16,-3 8-11 0,8 1 1 15,3 5-7-15,-2 1-3 0,0 0-10 0,-2 5-10 16,3-2-5-16,-5-3-5 0,1 3-5 15,-7-7-5-15,2 0-5 0,0-1-5 16,-5-1-9-16,-1 0-10 0,-1-5-17 0,-6-6-21 16,3-1-40-16,-1-6-58 0,-1-4-54 15,-6-5-118-15,4-12-237 0,-4-2-425 16,-14-4-950-16</inkml:trace>
  <inkml:trace contextRef="#ctx1" brushRef="#br0" timeOffset="25424.0061">30871 12879 4933 0,'0'0'-88'16,"0"0"15"-16,13-25-3 0,-13 25-1 0,9-27-2 15,-9 27 3-15,13-30 5 0,-6 11 4 16,-7 19 7-16,18-41 6 0,-8 23 3 16,-2-5 2-16,-8 23 12 0,21-39 19 0,-16 24 31 15,-5 15 43-15,10-28 43 0,-10 28 28 16,11-24 23-16,-11 24 1 0,5-20-7 0,-5 20-9 16,0 0-58-16,0 0 3 0,-21-27-10 15,21 27-3-15,-31-3-6 0,31 3-7 16,-48 9-1-16,48-9-6 0,-57 15 0 0,27-1 2 15,-2-2 7-15,-1 7 5 0,1-1 8 16,4-1-3-16,-1 2 1 0,1 2-6 0,6 3-1 16,-7 5-4-16,9-1-2 0,4 5 0 15,1 5 2-15,1-2-3 0,3 8-5 16,2-2 7-16,1 3-7 0,8 0 3 0,0 2-7 16,5 4-18-16,0-4-3 0,12 7 0 15,-2-3-2-15,5-1 2 0,8-4-5 16,4-4-3-16,8-7 0 0,4-5-5 0,7-7-10 15,6-10-14-15,-2-10-29 0,11-11-47 16,12-11-67-16,19-31-88 0,5-7-208 0,-8-17-91 16,-12-4-415-16,-10-7-902 0</inkml:trace>
  <inkml:trace contextRef="#ctx1" brushRef="#br0" timeOffset="27774.3834">27353 17294 1966 0,'0'0'511'0,"0"0"-179"16,-20 15-129-16,20-15-58 0,0 0-52 0,0 0-7 15,0 0-23-15,-19 12 1 0,19-12 1 16,0 0-7-16,0 0 17 0,0 0-12 0,0 0-11 15,0 0-3-15,0 0-5 0,0 0 4 16,0 0-11-16,0 0 11 0,0 0 12 0,0 0 11 16,0 0-4-16,0 0-1 0,-18 15-3 15,18-15-1-15,0 0 0 0,0 0 2 16,0 0-4-16,0 0 3 0,0 0-1 0,0 0-2 16,0 0-1-16,0 0-4 0,0 0-7 15,0 0-7-15,0 0-8 0,0 0-4 0,0 0-2 16,0 0-5-16,0 0-3 0,0 0 0 15,0 0-9-15,15-80 1 0,-3 58 2 16,1 5-6-16,4-5 3 0,-4 1-6 16,9-2-7-16,0-1 4 0,-4 3-2 0,7-1-6 15,-1-3-3-15,-4 7-1 0,7-1-1 0,-9 4 4 16,2-1-1-16,-3 4 0 0,-17 12 1 16,40-22 11-16,-23 16 10 0,-17 6 13 15,0 0 10-15,40 0 2 0,-40 0 5 0,20 21-6 16,-7-2 1-16,-1 2-3 0,-5 5 5 15,1-3-1-15,-3 5 6 0,-2 4 3 16,7 1 2-16,-3 5-2 0,1-8 1 0,1 9-2 16,1-1-1-16,5-1-6 0,-3 2-1 15,-1-1-4-15,-1 1-2 0,5-2-5 16,-1 1-1-16,4-2-5 0,-4-1-1 0,-3-5-4 16,3 5-2-16,-1-11-2 0,0 1-2 15,1-3-4-15,-9-2 2 0,7 3-3 0,-12-23 1 16,18 31-4-16,-11-16 1 0,-7-15 1 15,18 25 1-15,-18-25-2 0,22 15 1 16,-22-15-2-16,25 10 2 0,-25-10-1 0,40 0 1 16,-40 0-3-16,49-17 1 0,-16 5-1 15,4-4 1-15,0-1-4 0,11-8-3 0,-4 1-1 16,2 0-1-16,0-5-2 0,-5 5-2 16,1-1 2-16,-5 0 1 0,7 0-1 15,-11 4 0-15,0-2-9 0,1 7-15 0,-2-7-23 16,-4 5-36-16,-4 3-36 0,-4 3-46 15,1-6-61-15,-4 1-177 0,-2-1-533 0,-3 2-760 16</inkml:trace>
  <inkml:trace contextRef="#ctx1" brushRef="#br0" timeOffset="28356.0335">28907 16566 4659 0,'0'0'-52'16,"-37"-3"33"-16,37 3 8 0,0 0-30 15,-40 3 1-15,40-3 10 0,0 0-5 16,-33 15 6-16,33-15 10 0,-19 18 12 0,19-18 14 15,-5 22 4-15,5-22 4 0,0 32-2 16,0-32 2-16,9 32-7 0,2-8 8 16,1-3-6-16,0 0 2 0,1 4-7 15,0-5 7-15,4 7 4 0,-2-4-12 0,0 2 0 16,2-3 5-16,-4 3-3 0,7-1 0 16,-3 0 6-16,3-3-3 0,2 2 5 0,0-4 0 15,-1-4-2-15,5 0-5 0,2-6 5 16,-3-1 2-16,4 0-3 0,2-6-5 15,-1-2 2-15,-30 0 9 0,57-10-14 0,-25 7 6 16,-2-11-9-16,4-1 3 0,-3 0 0 16,-2-4 4-16,-6-4-3 0,4 2 1 0,-10 0 3 15,5-4 5-15,-9 2-4 0,-1-3 1 16,-7 1 4-16,3 2 3 0,-8 23 4 0,-8-54 11 16,3 30 14-16,-9-1 9 0,-4 3-3 15,-7-3 1-15,0 2-3 0,-5 1-4 16,-2 2-8-16,-2 0-12 0,3 4-9 0,-5-2-2 15,-2 3-8-15,-1-2 2 0,4 5-5 16,-5-1 2-16,3 2-2 0,1 2 3 16,-1 6-2-16,-3-1-5 0,4 1 2 0,-2 6-4 15,3 1-4-15,-4 2-2 0,9 0-15 16,-1 2-16-16,10-1-35 0,21-7-36 16,-26 16-23-16,26-16-47 0,0 0-145 0,0 0-558 15,0 0-311-15</inkml:trace>
  <inkml:trace contextRef="#ctx1" brushRef="#br0" timeOffset="29528.4538">30098 15106 4059 0,'0'0'-71'16,"0"0"26"-16,-17-15 17 0,17 15 16 0,0 0-1 15,0 0 7-15,0 0 3 0,0 0-3 16,0 0-4-16,0 0 14 0,-21-17-17 15,21 17 13-15,0 0 4 0,0 0-4 0,0 0-8 16,0 0-2-16,0 0 4 0,0 0 10 16,0 0 8-16,0 0 13 0,0 0 13 0,-10-27 24 15,10 27 2-15,0 0 16 0,0 0-14 16,0 0-1-16,0 0-9 0,0 0-7 16,0 0-10-16,0 0-2 0,-9-21-7 0,9 21-7 15,0 0-4-15,0 0-2 0,0 0-5 16,0 0 7-16,0 0-6 0,-3-27-3 0,3 27 2 15,0 0 6-15,0 0-2 0,0 0 4 16,0-32-1-16,0 32 16 0,0 0 2 16,0 0 13-16,0 0 1 0,0 0 0 0,-5-30 1 15,5 30-4-15,0 0-6 0,0 0-3 16,0 0-5-16,0 0 5 0,0 0 3 16,22 74 8-16,-11-35 6 0,4 17 1 0,10 14 2 15,0 36-6-15,16 5-1 0,-8 3 3 0,1 8 7 16,6 1 7-16,1 11 4 0,-4-3 3 15,8 5-2-15,2 0-3 0,-3 3-2 16,-1-4-4-16,2 0-6 0,2 5-6 0,2-6-3 16,-2 2-5-16,-1 5-4 0,3-1-8 15,-11-5 1-15,6 4-5 0,-4-5-5 0,-1-4-6 16,-4 4-8-16,0-10 0 0,0-4-5 16,-2-11-9-16,3-3-8 0,-10-24-12 15,3-17-11-15,-9-12-15 0,3-5-17 0,-1-5-18 16,-5-5-17-16,1-8-26 0,-1-4-17 15,-4-7-21-15,-4-11-48 0,-9-8-129 16,15 3-619-16,-15-3-930 0</inkml:trace>
  <inkml:trace contextRef="#ctx1" brushRef="#br0" timeOffset="30743.7167">31197 14576 4868 0,'-22'-27'-89'0,"22"27"32"16,-25-22 13-16,13 10 9 0,12 12 2 0,-23-21 8 16,23 21-1-16,-18-19 1 0,18 19 5 15,-17-19 2-15,17 19-9 0,-23-15 18 16,23 15-12-16,-21-15 8 0,21 15 10 0,-16-17 0 16,16 17 5-16,0 0 4 0,-29-15-4 15,29 15 5-15,0 0 1 0,-25-1 7 16,25 1-8-16,0 0 6 0,-40 13 4 0,40-13 0 15,-20 23-4-15,20-23 5 0,-17 33-7 16,12-12-1-16,-3 3 0 0,3 3-1 16,2 0 6-16,-4 4 7 0,3-2 11 0,4 9-7 15,0-2 6-15,0-4 3 0,0 1-3 16,4 4 1-16,6 1-3 0,-2-2 1 0,2 2-3 16,5-4 2-16,-1-4-9 0,2 2 2 15,4-5 1-15,6 0-10 0,-5-4 0 0,4-6 2 16,-1 2-3-16,6-6 3 0,-5-1-4 15,2-4-3-15,3 1 0 0,0-5-3 16,2-1-2-16,-4 1 1 0,6-2 1 0,3-2 3 16,-1 0-4-16,1 0 0 0,7 0-7 15,-6 3 1-15,2-3 0 0,-5 5-3 0,0 1 0 16,-1 0 3-16,1-1 20 0,-5 5 8 16,-1 2 1-16,4 6 3 0,-1 5-1 15,1-2-3-15,4 9-3 0,3 1 1 16,-1 7 4-16,8 7-6 0,-2-6-2 0,-3 8-2 15,6 0-3-15,-6-7-3 0,-5-2-2 16,3-5 3-16,-7 4-5 0,-1-1 1 0,-3-2 1 16,-4-3-1-16,-2 1 5 0,-1-2-2 15,-2-2 2-15,-3 1-2 0,-2-6 0 16,-7 2 0-16,2 2 0 0,-3-1-2 0,-1-2-1 16,-6 3 0-16,0-27-1 0,7 43-2 15,-10-17 0-15,3-26-3 0,-10 45 2 16,3-21 2-16,2 3 0 0,-8-7 2 0,-6 5 4 15,-3-5 6-15,-1 2 4 0,6-2-1 16,-3-2 1-16,-1-3-1 0,0 1 0 0,-2-4 0 16,1 1 1-16,2-5-7 0,20-8 2 15,-37 14-4-15,37-14 0 0,-45 3-1 0,45-3 2 16,-45-13-4-16,22 1 3 0,-6-8 0 16,2-1-4-16,2-3 0 0,-1-5 0 0,0-1-2 15,0-12 0-15,-1-9-4 0,2 3 1 16,-5-17-6-16,3-2-4 0,4-1-6 15,-3-6-4-15,3-1-3 0,1 4 4 0,-4-3-2 16,7 7 1-16,-6 2 6 0,7 8 6 16,-2 3 0-16,3 6 2 0,2-3 0 0,-2 12 0 15,4-2-4-15,-1 5 4 0,6-1-2 16,-4 0-2-16,7 2 0 0,-6 6 1 16,4-2-1-16,2 3 1 0,1 1-5 0,1-2 2 15,1 2-2-15,2 27 3 0,-3-46-2 16,-2 26 1-16,5 20-1 0,-3-36-6 15,3 36-13-15,-2-34-8 0,2 34-5 0,-8-34-5 16,8 34-4-16,-9-28-12 0,9 28-7 16,-8-24-9-16,8 24-11 0,-8-24-10 0,8 24-2 15,-14-26 5-15,14 26 6 0,-10-27 12 16,10 27 3-16,-17-25 4 0,17 25 8 16,-8-28-5-16,8 28 2 0,-15-19-24 0,15 19-25 15,-10-18-62-15,10 18-195 0,-7-12-455 16,7 12 41-16</inkml:trace>
  <inkml:trace contextRef="#ctx1" brushRef="#br0" timeOffset="31365.4004">32525 13975 3834 0,'-30'-12'43'0,"30"12"44"0,0 0 1 0,-32-5-21 16,32 5-4-16,0 0-11 0,0 0-2 15,-46 17-18-15,46-17 12 0,-22 22 14 16,8-6 12-16,-1 0 16 0,15-16 5 0,-25 39 3 16,17-15 8-16,-4 0 4 0,4 6 3 15,-4 0-2-15,2 7-9 0,5-3-7 0,3-1-5 16,2 2-13-16,2 8-6 0,8-4-6 15,-2 2-10-15,6-2-5 0,1 2-6 16,3-5-6-16,4-2-5 0,3-1-6 0,-3-1-2 16,6-3-1-16,1-5-7 0,3-3 1 15,-7 1-5-15,5-4 1 0,2-1-1 0,-2-9 0 16,1-3-2-16,3 0-1 0,1-5 3 16,2-5-1-16,5-4-1 0,-2 1 0 15,0-8-3-15,-5 4 3 0,3-10 1 0,-2 7 7 16,-6-5 7-16,-3-4 0 0,-7-3 2 15,3-3 1-15,-10-2-2 0,-8 2 0 16,-1-4-2-16,-8-4 1 0,3 2-3 0,-14-7-5 16,1 3-2-16,-6-6-5 0,-8 3-5 15,-2-1-4-15,-5 4-7 0,-6 3-11 0,-5 5-12 16,-11 9-19-16,-5 4-9 0,-3 10-4 16,-4 3 0-16,12 9-15 0,5 3-48 15,0 0-63-15,7 6-194 0,3 2-583 16,-9 7-981-16</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2T05:49:19.287"/>
    </inkml:context>
    <inkml:brush xml:id="br0">
      <inkml:brushProperty name="width" value="0.05292" units="cm"/>
      <inkml:brushProperty name="height" value="0.05292" units="cm"/>
      <inkml:brushProperty name="color" value="#FF0000"/>
    </inkml:brush>
    <inkml:context xml:id="ctx1">
      <inkml:inkSource xml:id="inkSrc5">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2T05:49:30.959"/>
    </inkml:context>
    <inkml:brush xml:id="br1">
      <inkml:brushProperty name="width" value="0.05292" units="cm"/>
      <inkml:brushProperty name="height" value="0.05292" units="cm"/>
      <inkml:brushProperty name="color" value="#0070C0"/>
    </inkml:brush>
  </inkml:definitions>
  <inkml:trace contextRef="#ctx0" brushRef="#br0">13001 7499 0,'-40'0'47,"0"0"-31,-41 0 46,41 0-30,-80 0-32,40 0 15,40 0 1,-1 0-1,1 0 32,0 0 0,0 0-31</inkml:trace>
  <inkml:trace contextRef="#ctx0" brushRef="#br0" timeOffset="151.9403">12038 7499 0,'0'0'0,"-40"40"0,0-40 15</inkml:trace>
  <inkml:trace contextRef="#ctx0" brushRef="#br0" timeOffset="248.0032">11717 7660 0,'-40'40'15</inkml:trace>
  <inkml:trace contextRef="#ctx0" brushRef="#br0" timeOffset="343.942">11677 7740 0,'-40'0'46</inkml:trace>
  <inkml:trace contextRef="#ctx0" brushRef="#br0" timeOffset="1000.0512">11958 8622 0</inkml:trace>
  <inkml:trace contextRef="#ctx1" brushRef="#br0">12580 7488 400 0,'0'0'185'16,"0"0"-64"-16,0 0-54 0,0 0 33 15,0 0-38-15,0 0-24 0,0 0-16 0,0 0 0 16,0 0-1-16,0 0 16 0,0 0-32 16,0 0 16-16,0 0-16 0,0 0-5 0,0 0 11 15,0 0 4-15,0 0 15 0,0 0 10 16,0 0 19-16,0 0-6 0,0 0 8 0,0 0-7 15,0 0 13-15,0 0 24 16,0 0-28-16,17-12 2 0,-17 12-1 0,0 0-9 16,0 0-9-16,0 0-1 0,0 0-8 15,0 0 7-15,0 0-15 0,27-9-5 0,-27 9-6 16,0 0 3-16,0 0-3 0,30-7 9 16,-30 7-9-16,0 0-5 0,35-3 14 15,-35 3-10-15,0 0-3 0,44-2-1 0,-44 2 3 16,35 0-6-16,-35 0-3 0,37-6-1 15,-37 6 8-15,40-7-5 0,-40 7-2 0,38-5-1 16,-14 0 10-16,-24 5-3 0,41-6-10 16,-19 0 1-16,-22 6 2 0,44-5-3 15,-44 5-9-15,40-2 15 0,-40 2-9 16,33-2 0-16,-33 2-6 0,34-3 9 0,-34 3 3 16,33 0 4-16,-33 0 3 0,35 0 18 15,-35 0-3-15,34-5 0 0,-34 5-1 0,40-5 6 16,-40 5-9-16,37-7-3 0,-19 2 2 15,-18 5-8-15,39-11-7 0,-39 11 10 16,38-7-7-16,-38 7-2 0,34-5 2 0,-34 5-5 16,33-7 5-16,-15-1-2 0,-18 8-1 15,34-4 1-15,-34 4 2 0,35-8 0 16,-35 8-5-16,33-1 7 0,-33 1-1 0,32-3-7 16,-32 3-2-16,30-4 0 0,-30 4-3 15,29-7 5-15,-29 7-5 0,32-2 16 16,-32 2 9-16,30-7 13 0,-30 7 7 0,35-4-1 15,-35 4 0-15,33-8-1 0,-33 8-8 16,34-9 0-16,-34 9-16 0,33-10 6 0,-33 10 3 16,44-7 4-16,-28 2-9 0,-16 5 3 15,51-8-12-15,-28 3-2 0,4-1 6 16,-27 6-9-16,52-6 3 0,-27 4-10 16,-25 2 7-16,48-7-4 0,-28 4-3 0,-20 3 7 15,37-2-7-15,-37 2 10 0,44-5-12 16,-44 5 2-16,35 0 0 0,-35 0 5 0,43 0 4 15,-43 0-13-15,39 0-5 0,-39 0 16 16,48-2 0-16,-19-1 9 0,4-2-5 16,-1 0 14-16,5 2-3 0,5-6-3 0,1 2 5 15,-1 3-13-15,3-7 2 0,-5 2 4 16,5 4-9-16,0-2-1 0,-1 0 1 16,-4-1 3-16,9 1 7 0,-9 2-9 0,5-2-7 15,-2 1-4-15,-7 0 8 0,-1 3-8 16,-2 0 6-16,2-3 4 0,-1 2-10 15,-4 2 8-15,2-4-6 0,-2 2 3 0,2 4 5 16,-2-2-4-16,-30 2-2 0,60-11 2 16,-38 11-6-16,8-2 6 0,-30 2-4 0,47-4 6 15,-47 4-4-15,43-3-2 0,-43 3-6 16,42 0 2-16,-42 0 8 0,37 0 0 16,-37 0 4-16,43 0-2 0,-43 0-2 15,39 0-10-15,-39 0-2 0,43 0 6 0,-43 0-2 16,39 0 4-16,-39 0-2 0,43 0 0 15,-43 0-4-15,40 0 6 0,-40 0 0 16,40 0-4-16,-40 0 8 0,39-3-4 0,-39 3 8 16,33-2-8-16,-33 2 7 0,40-4 1 15,-40 4-6-15,34-3 4 0,-34 3 4 0,40-5-3 16,-40 5-7-16,39-7 2 0,-19 4 0 16,-20 3 0-16,40-6 2 0,-40 6-6 15,42-11 0-15,-22 8-6 0,-20 3 4 16,48-5 8-16,-23 1-6 0,-3 0 4 0,-22 4-8 15,45-8 11-15,-45 8-10 0,34-3 3 16,-34 3-4-16,35-1 8 0,-35 1-12 0,0 0 0 16,45 1 14-16,-45-1-12 0,28 7 0 15,-28-7 14-15,25 12-8 0,-25-12 6 16,36 8-2-16,-20-1 0 0,-16-7-6 0,40 10 2 16,-23-4 2-16,-17-6-6 0,35 9 13 15,-35-9-5-15,30 7 0 0,-30-7 4 16,22 5-10-16,-22-5-4 0,24 9 10 0,-24-9-4 15,0 0-4-15,21 11 12 0,-21-11-14 16,0 0 12-16,0 0-14 0,29 6 4 16,-29-6 4-16,0 0-6 0,0 0 10 0,21 6 2 15,-21-6 2-15,0 0-1 0,0 0 1 16,32 6-10-16,-32-6 17 0,0 0-11 0,25 3 0 16,-25-3 5-16,0 0 4 0,0 0-16 15,37 6 10-15,-37-6-1 0,22 7-6 16,-22-7 3-16,27 8-1 0,-27-8 0 0,35 7 11 15,-17 1-15-15,9 0 10 0,-5-4-5 16,8 8 10-16,2-5-13 0,-4 4 10 16,6-1-7-16,-3 2-1 0,3 3-4 15,-2 2-5-15,-7-5 5 0,3 0 0 0,2 6 6 16,-5-1-6-16,2 1 6 0,-7 1 7 16,4 0-11-16,-4-2 3 0,-5 5-1 0,0 3 7 15,1 2-9-15,1 2 2 0,-5-4 5 16,-4 7-8-16,1-4 1 0,1 3-4 0,-4 0 9 15,-1-2-3-15,2-4-4 0,1 6 4 16,-1-6-4-16,-2 0 8 0,0 0 10 16,2 3-19-16,-7-28 1 0,8 47 11 15,-1-28-9-15,-5 8 3 0,-2-27 5 0,0 42-7 16,0-20 1-16,0-22 3 0,-5 53-5 16,0-28 0-16,-6 2 34 0,6 0-32 0,-3 2 5 15,1-2-12-15,-4-2 8 0,6 3 8 16,-5-3-8-16,0-1 4 0,-2 0-7 15,2 5 7-15,3-6 4 0,-10 1 6 0,1 5-6 16,-1 0 3-16,4-6-11 0,-6 5 6 16,-1 1 3-16,-5-2-6 0,7 0 3 0,-4-2-1 15,-2 4 4-15,1-2-5 0,-4-3 0 16,6 0 1-16,-5 5 0 0,3-4-3 16,-5-5 4-16,9 5 1 0,-1-4 3 15,-3-5-2-15,6 3-7 0,0-4 7 0,17-15-4 16,-28 28 2-16,16-18-2 0,0 5 4 15,12-15-9-15,-26 24 9 0,7-9-9 0,6 0 9 16,-4 2-8-16,0-3-6 0,-4 2 22 16,6-1-19-16,-5-2 0 0,20-13 16 15,-39 23 9-15,21-12 6 0,-4 2 14 0,0-4-19 16,22-9 0-16,-43 15-2 0,18-8-4 16,1-2 7-16,24-5-12 0,-57 13-5 0,32-11 6 15,-7 1-8-15,2 4-2 0,-2-4 6 16,-4 3-8-16,-8 2 0 0,7-5-1 15,-3 5 0-15,0 0-1 0,-7 3 0 16,9-6 1-16,-4 8 4 0,-5-7-7 0,9 3 3 16,-4 2 0-16,-2-7 0 0,1 3-6 15,-2-2-3-15,3 2 5 0,-2-2-3 16,1 3-2-16,-2-4 9 0,1 1-5 0,-1-2 0 16,0 0 4-16,0 0 0 0,3 0 1 15,-5 0-8-15,9-3 0 0,-8 2-11 16,0-2 1-16,2 0 7 0,-4 0-13 0,-4 0-2 15,5 0 5-15,-5 0 4 0,2-2-3 16,1 2 2-16,-1 0 2 0,2 0 8 0,2-3-7 16,-2 3 3-16,8-3 0 0,1 3 6 15,-1-3-3-15,-2 3-4 0,6-3 4 16,-1 0 5-16,-3 3-9 0,-1-5 4 0,3 4 5 16,-2 1-9-16,3-3 4 0,-3 0 9 15,1-2-3-15,-1 4-4 0,3-6 8 16,1 3-1-16,2 1-12 0,-6-3 9 0,7 3-3 15,-3 0-5-15,6-3 3 0,-1 0 9 16,0 3-9-16,-4-3 3 0,5 2-7 0,5-3 18 16,25 7-9-16,-52-8-6 0,26 3 6 15,26 5 2-15,-41-7 10 0,21 2 2 16,20 5-4-16,-36-7-3 0,36 7 10 0,-37-11-8 16,17 3 4-16,20 8-10 0,-37-9-3 15,17-1 6-15,20 10-6 0,-42-18 7 0,22 9 3 16,-4-1-10-16,-1 2-3 0,25 8 9 15,-40-19-8-15,15 9 1 0,5 1 10 16,-5-3-8-16,25 12-5 0,-40-23 1 16,16 11 0-16,3 0 4 0,1 0-2 0,-4 0-10 15,-1 0 11-15,7-3 9 0,-7 0-12 16,1-2-3-16,2 3-3 0,-1-1 7 0,-5-8-11 16,2 5 8-16,-2-6-1 0,0 1 12 15,6-1-9-15,-10-1 1 0,4-2 2 16,-8-5-4-16,3-1-2 0,3-2-4 0,-5 2 35 15,3 0-28-15,-1-1-2 0,1-2 4 16,2-2-2-16,3-7 3 0,3-2-10 0,-1 0 0 16,9-2 5-16,-1-3-3 0,9-6-11 15,-1-4-17-15,4 6 1 0,5 1 3 16,10-7-24-16,-1-1-13 0,4 5-15 16,15-6-24-16,4-3-19 0,2 2-23 0,19-25-15 15,9 5-56-15,2 6-530 0,3-3 414 16</inkml:trace>
  <inkml:trace contextRef="#ctx1" brushRef="#br0" timeOffset="3093.9073">22721 7200 3000 0,'0'0'-155'0,"0"0"28"0,0 0 24 15,0 0 41-15,0 0 14 0,0 0 2 0,0 0 9 16,-33-37 21-16,33 37 7 0,0 0 6 16,-26-12-1-16,26 12 1 0,0 0 6 15,-23-11 1-15,23 11 2 0,0 0 10 0,-33-9-7 16,33 9 0-16,-32-10 10 0,32 10 9 15,-35-1-10-15,35 1-6 0,-47 0 0 16,18 0 12-16,-4 1-6 0,-4 2 3 0,-5 4-19 16,-10-2 10-16,2 3-9 0,-15-1 9 15,-2 4-12-15,-5-2 6 0,4 3 14 0,1-4 26 16,1-1-4-16,5 2 17 0,10-2 17 16,5-1-13-16,4-3-3 0,3 4-7 15,4-5-18-15,2 4 10 0,1-2-13 16,2-2-6-16,30-2 1 0,-52 6 8 0,28 0-13 15,-4-1-8-15,28-5 2 0,-42 6 0 16,20-1-4-16,22-5 6 0,-31 9-13 0,12-2 4 16,19-7-2-16,-33 12-3 0,33-12-4 15,-27 9 7-15,27-9 2 0,-25 10 7 16,25-10-3-16,-30 9 9 0,30-9 7 0,-24 11 8 16,24-11-9-16,-31 9 8 0,31-9-10 15,-34 11 1-15,34-11-8 0,-37 9 4 16,19-2-1-16,18-7-10 0,-38 15 5 0,14-7-5 15,1 2 16-15,4-3-16 0,19-7 0 16,-42 22-6-16,27-15 5 0,15-7 7 16,-31 13-6-16,31-13-6 0,-29 11 0 0,29-11 1 15,-18 11 3-15,18-11 0 0,0 0-1 16,-24 12-1-16,24-12 3 0,0 0-7 0,-25 9-4 16,25-9 0-16,0 0 0 0,0 0-2 15,-20 20 4-15,20-20-4 0,0 0 0 16,-12 24 6-16,12-24-8 0,0 0 1 0,-6 27 10 15,6-27-5-15,0 0 0 0,0 34 4 16,0-34-2-16,0 0-3 0,3 38-4 16,-3-38-1-16,0 0 6 0,3 36 0 0,-3-36-14 15,0 29 14-15,0-29-9 0,5 27 8 16,-5-27 5-16,0 31-6 0,0-31 6 16,0 35-2-16,0-35-4 0,0 25 0 0,0-25 2 15,0 29-1-15,0-29 5 0,0 0-2 16,-5 40-8-16,5-40 8 0,0 25-12 15,0-25 8-15,0 0 4 0,-3 37 11 0,3-37-11 16,-5 27 5-16,5-27-14 0,-7 24 10 16,7-24-3-16,-6 24-2 0,6-24-7 0,0 0 14 15,-2 32-3-15,2-32 13 0,0 0 3 16,-7 27-5-16,7-27 2 0,0 0 4 16,0 0-12-16,-6 32 10 0,6-32-2 0,0 0-11 15,0 0 3-15,0 0 10 0,-2 30-19 16,2-30 7-16,0 0-3 0,0 0-4 15,0 0 7-15,-3 27-4 0,3-27 4 0,0 0-3 16,0 0-8-16,3 32 6 0,-3-32 5 16,0 0-7-16,5 28 0 0,-5-28 4 0,0 0-4 15,3 31 1-15,-3-31 8 0,7 20-4 16,-7-20 2-16,8 20 0 0,-8-20 0 16,12 22-3-16,-12-22 6 0,19 16-10 0,-19-16 10 15,20 19-3-15,-20-19 2 0,23 15-3 16,-23-15-4-16,33 13 3 0,-17-7 5 15,-16-6-8-15,41 12 6 0,-21-7-2 0,-20-5-6 16,42 9 1-16,-18-5 8 0,-1 1-6 16,-23-5 0-16,45 9-3 0,-16-6-1 15,-4 2 9-15,3-4-8 0,4 5-3 0,-4-1 6 16,1-4 0-16,3-1 6 0,-2 8-8 16,2-8 6-16,-2 2-7 0,0 0 7 0,-30-2 1 15,55 3-11-15,-25 2 1 0,-3-2 4 16,-27-3-2-16,53 3-4 0,-31-2 8 15,-22-1-6-15,52 5 7 0,-32-5-4 16,-20 0 4-16,49 0-8 0,-31 3 0 16,-18-3 1-16,48 0 4 0,-24 3-2 0,-24-3 11 15,43 0-6-15,-43 0-13 0,41 0 10 16,-41 0 8-16,40 3-15 0,-40-3 1 0,36 0 17 16,-36 0-13-16,41 0 7 0,-41 0-5 15,46-3-7-15,-20 3 8 0,2-3-6 0,5 0 3 16,-1-2 0-16,2 4 0 0,1-5 5 15,-2 1-10-15,2 0-8 0,-3-2 13 0,0 4 9 16,0 2-9-16,0-7 4 0,-6 5 2 16,-26 3-12-16,56-6 6 0,-33 0 3 15,-23 6-3-15,47-6-3 0,-27 6 21 16,-20 0-20-16,45-9-3 0,-23 6 18 0,-22 3-15 16,47-5 17-16,-26 4-18 0,-21 1 1 15,44-6 1-15,-22 1-3 0,-22 5 9 16,43 0-10-16,-43 0-1 0,44-1-2 0,-21-4 8 15,-23 5-7-15,47 0 10 0,-17 0 2 16,2-2-1-16,1 4 5 0,1-4-7 0,-1 2 0 16,1 2 9-16,4 3-5 0,0-5-11 15,1 1 7-15,6-1 6 0,5 5 0 0,-13-4 5 16,5-1-21-16,-5 0 10 16,-4 5 1-16,7-5-6 0,-6 0-7 0,1-5 20 15,-5 10-7-15,3-4-3 0,-1-1 3 16,2 0 0-16,-2 5-3 0,-4-5-3 0,9 0 5 15,-2 3-4-15,3-6-4 0,1 3 10 16,9-6-2-16,-4 1 1 0,6-1-1 16,-1 0-4-16,4 0 7 0,-8 0 6 0,4-1-5 15,-1 0-9-15,-1-1 8 0,-2 4-7 16,2-4 2-16,-3 1 2 0,-4 6-1 0,2-6-2 16,-7 1 1-16,0 0 1 0,0 2 4 15,2 2-8-15,3-3-3 0,-7 1 14 0,1-2-4 16,4 0-1-16,2-5-3 0,-1 7 7 15,3-5 1-15,3-2-7 0,-3 2 1 16,1 0 4-16,6 0-3 0,-7-5-3 0,-1 7 6 16,6-4-7-16,-5 3 2 0,0-2-1 15,0 0 0-15,-2 2 2 0,2 0 1 16,-2-3-1-16,3 3 8 0,-4-5-11 16,1 4 2-16,-2-3-1 0,6 1 2 15,-7 2-5-15,-1 1-2 0,3-7 8 0,-4 8 0 16,-5 1-3-16,-3-5 7 0,0 6 0 0,-4-3-8 15,-23 8 5-15,45-12 2 0,-25 5 7 16,-20 7-13-16,37-10-2 0,-37 10-1 16,25-10 0-16,-25 10 3 0,29-8-5 0,-29 8 5 15,28-15-1-15,-28 15-2 0,29-16 0 16,-29 16 6-16,28-16-2 0,-8 7-4 0,-20 9 6 16,32-17 7-16,-19 6-7 0,-13 11 3 15,29-15 3-15,-29 15-3 0,18-17 11 16,-18 17 5-16,18-17-4 0,-18 17-6 0,14-20 3 15,-14 20-2-15,12-29 0 0,-12 29 0 16,3-36-2-16,-3 36-4 0,0-46-1 16,-3 19 1-16,3 27 1 0,-12-55-2 0,7 28 3 15,0-3-6-15,-4 1 0 0,-1 0 4 16,2-2-7-16,-5 7-2 0,-2-6 8 16,-4 3-5-16,1-1 5 0,-4 4-3 0,-3 0-6 15,-5-2 3-15,3 5 4 0,-1 2 3 16,-4 0-12-16,-7 1 0 0,1 1 4 0,-4 2-2 15,0 6-7-15,-6-4 5 0,-12 6-7 16,4-2 3-16,-4 2-1 0,-5 3 5 16,-2 1-3-16,-2 2 1 0,-1 1 3 0,0 0 7 15,1 1-6-15,9-1-3 0,7 3-1 16,-3-3 4-16,8 0-5 0,8 0 11 0,3 0-3 16,0 0 5-16,9 4 1 0,-4-4-2 15,32 0 3-15,-47 0 5 0,47 0-6 16,-45 0-2-16,45 0 0 0,-42-4-1 15,42 4 3-15,-35 0 0 0,35 0-1 0,0 0-2 16,-39-3 0-16,39 3-1 0,0 0 3 16,-35 0-6-16,35 0-1 0,0 0 5 0,-38-1-3 15,38 1-3-15,0 0 12 16,-39 0-15-16,39 0 3 0,0 0 1 0,-41-3 4 16,41 3-3-16,-29 0 0 0,29 0 1 0,-40-4 0 15,40 4-3-15,-44 0-2 0,44 0 1 16,-51 0-2-16,17 0 11 0,-1 4-14 0,-13-4 8 15,1 3-1-15,-7-2-1 0,-9 6-7 16,-4-2 6-16,-7 2-12 0,0 1-5 16,-13 0-14-16,-1 4-20 0,2-4-10 0,-7 9-14 15,6-2-25-15,-39 17-44 0,-1 1-57 16,-7 11-153-16,-11 2-429 0,-11 6 252 16</inkml:trace>
  <inkml:trace contextRef="#ctx1" brushRef="#br0" timeOffset="36962.8874">2664 7703 179 0,'0'0'32'0,"0"0"-16"16,0 0-48-16,0 0 40 0,7-24-40 0,-7 24 56 16,0 0-40-16,0 0 32 0,13-27-16 15,-13 27 16-15,0 0 0 0,10-26-8 16,-10 26 7-16,0 0 8 0,17-21-15 0,-17 21 15 16,0 0 0-16,15-22-16 0,-15 22 15 15,12-15-7-15,-12 15-30 0,16-19 30 16,-16 19-15-16,17-14 0 0,-17 14-7 0,19-20-23 15,-19 20 15-15,16-15 15 0,-16 15-15 16,22-12 23-16,-22 12-16 0,27-15 23 0,-27 15-15 16,30-13-15-16,-30 13 7 0,33-16 24 15,-14 10-24-15,-19 6 23 0,35-8-15 16,-35 8-7-16,35-15-24 0</inkml:trace>
  <inkml:trace contextRef="#ctx1" brushRef="#br0" timeOffset="36985.8741">3032 7413 266 0,'37'-10'-31'0</inkml:trace>
  <inkml:trace contextRef="#ctx1" brushRef="#br0" timeOffset="38557.9301">3109 7398 235 0,'0'0'-24'0,"32"-7"16"16,-32 7 16-16,33-8-24 0,-14 4 16 0,4 0 32 15,2-3-17-15,-3-2 32 0,8-2 20 0,-8 7-30 16,6-5-16-16,1-2 22 0,-4 6-29 16,2-5 20-16,-2 1-20 0,0 1 6 0,-2 4-13 15,2-3-7-15,-3 0 13 0,5 2-7 16,-9 3 21-16,2-4-8 0,2 1-6 16,0 3 13-16,-22 2-26 0,35-7 6 0,-13 2-6 15,-6 1 6-15,-16 4 7 0,39-6 0 16,-24 4-20-16,-15 2 26 0,33-7-19 15,-16 4 19-15,3-2-7 0,-3 0 12 0,-17 5 6 16,45-10 17-16,-22 5-1 0,3-3 5 16,-1-1-18-16,0 6 6 0,-2-5-18 0,2 3 0 15,-1-2 1-15,1 3-1 0,-7 1-1 16,4-1-9-16,3 4-1 0,-25 0 5 16,40-8-5-16,-18 5 0 0,-4 1 1 15,-18 2 4-15,47-3-10 0,-30 3 14 0,-17 0 21 16,45-7 12-16,-45 7-5 0,38-6 0 15,-38 6-2-15,39-2 8 0,-39 2-18 0,38-7 4 16,-38 7-5-16,36-3-9 0,-36 3-8 16,33-3 3-16,-33 3 5 0,32 0-9 15,-32 0 0-15,35 0 12 0,-35 0-12 0,35 0-8 16,-35 0 16-16,42 0-20 0,-42 0-8 16,37 3 19-16,-17 0-3 0,-20-3-4 15,35 3-1-15,-35-3-3 0,38 6 0 0,-38-6 11 16,37 6-15-16,-37-6 4 0,34 7 0 15,-34-7 4-15,35 8 7 0,-14-4-15 16,-21-4 0-16,39 11 0 0,-12-2 4 0,-27-9-12 16,37 15 12-16,-17-12 0 0,0 7-1 15,5 0 5-15,-25-10-8 0,37 17 7 0,-17-2-10 16,-2-10 14-16,-18-5-4 0,38 21 4 16,-22-10-7-16,4 1 0 0,-2-3-4 15,-18-9 0-15,33 21 15 0,-11-9-8 16,-3-1-7-16,-19-11 22 0,33 24-19 0,-15-16 1 15,-18-8 3-15,31 19 4 0,-15-7-11 16,1-4 4-16,-17-8-4 0,34 27 11 16,-18-13-4-16,-1 6 3 0,2-5 1 0,-2-2-4 15,2 7 14-15,-4 0-10 0,-13-20-8 16,22 32 11-16,-9-13-7 0,-4-3 4 0,-9-16 6 16,16 27 3-16,-7-10 7 0,-9-17-3 15,13 24-7-15,-13-24-4 0,14 25 10 16,-14-25-10-16,10 23-3 0,-10-23 0 15,8 25 15-15,-8-25-12 0,5 22 6 0,-5-22 3 16,0 0 4-16,0 39 2 0,0-39 2 16,0 25 1-16,0-25-7 0,-10 35 0 0,7-15-3 15,3-20-4-15,-19 42-5 0,14-23 3 16,-7-2-4-16,12-17 7 0,-13 31-4 16,13-31-14-16,-13 30 3 0,6-13 8 0,7-17 1 15,-15 30 2-15,15-30-8 0,-13 32-1 16,8-18 12-16,5-14-14 0,-12 28 3 15,12-28-4-15,-9 27 7 0,9-27 2 16,-13 28-3-16,13-28 9 0,-15 30-25 0,15-30 13 16,-15 29 1-16,10-13-4 0,5-16 4 15,-17 28-1-15,6-9 9 0,-3-2-6 0,14-17-11 16,-23 41 1-16,9-24 4 0,-2 4 1 16,1 5-3-16,-2-5 11 0,-3 5-6 0,3-5-7 15,-5 3 4-15,1 4 1 0,-1 0 0 16,-3-3 7-16,5 2-15 0,0-2 2 15,-7 3 3-15,5-4 6 0,-3 1-17 16,3-3 16-16,-5-2-5 0,11 2-2 0,-3-3 2 16,3-1 5-16,-3-3-5 0,2 2 5 15,4-2 1-15,13-15 10 0,-30 30 8 0,17-20 5 16,13-10 5-16,-21 21-6 0,21-21-8 16,-21 20-2-16,21-20 0 0,-27 15 7 15,27-15-10-15,-18 15 2 0,18-15-2 0,-26 12-5 16,26-12 5-16,-23 12-1 0,23-12-2 15,-28 12-5-15,28-12-2 0,-30 9 0 16,30-9-3-16,-32 12 1 0,12-4-1 16,20-8 3-16,-35 9-3 0,35-9 1 0,-41 12 6 15,20-9-1-15,21-3 1 0,-35 5-2 16,35-5-5-16,-44 5 6 0,44-5-6 0,-42 5 10 16,19-2-8-16,23-3-1 0,-47 3 1 15,24-3 1-15,23 0-3 0,-54 7 12 0,22-7-9 16,32 0 0-16,-57-3-5 0,32 3 2 15,25 0-2-15,-53-4 2 0,23 1 5 16,1 0-9-16,29 3 4 0,-65-3-9 16,25 1 3-16,1-3-1 0,-8 5 0 0,-1-2 5 15,1 2 7-15,-1 0-4 0,-4-3-10 16,2 3 7-16,3 0 2 0,-5 0 0 16,3-3 1-16,3-1-8 0,-1 4 14 0,2-2-4 15,-2-1 2-15,3-4-7 0,1 2-5 16,-1-3 5-16,4 4 0 0,-5-5 0 0,3 1 2 15,2-1 19-15,3 0-21 0,7-1 5 16,-2 2 8-16,0-3-10 0,4 3-6 16,3-2 6-16,0 2 6 0,1-5-14 15,-1 4 10-15,4-3-5 0,-6-1-5 0,2-2 5 16,0 3-7-16,-4-3 5 0,-1-7 0 16,3 3 4-16,-1 1 0 0,1-4-11 0,0 0 5 15,2 1-1-15,5 2 3 0,-5-2-3 16,2-3 3-16,4 2-5 0,-8-3 9 15,6 0-11-15,-4-2 9 0,1 3-2 0,-1-2-7 16,2 2 13-16,3 0-13 0,-5 0 0 16,6 1 6-16,-3 0 15 0,1 5-19 15,4-1 9-15,0 2-2 0,-1-1-4 0,4-1 4 16,-2 1 4-16,2-2 1 0,14 20 0 16,-25-33-5-16,15 15-10 0,2-2 6 15,8 20-3-15,-12-43 0 0,10 15 0 16,4-1 0-16,5-12 0 0,1-1-12 0,6-6-15 15,4-9-23-15,-1 1-13 0,4 0-18 0,8 2-35 16,1-4-63-16,8-2-450 0,4-2 117 16</inkml:trace>
  <inkml:trace contextRef="#ctx1" brushRef="#br0" timeOffset="106464.4335">22662 11157 4052 0,'0'0'-81'16,"0"0"23"-16,0 0 20 0,0 0 7 15,0 0 18-15,0 0 16 0,0 0 7 0,0 0 7 16,0 0 10-16,0 0 4 0,0 0 1 16,0 0 14-16,0 0-6 0,0 0 0 0,0 0 6 15,0 0-1-15,0 0 7 0,0 0-1 16,0 0 7-16,0 0 7 0,0 0-1 15,0 0 2-15,0 0 2 0,0 0-10 16,0 0-5-16,0 0-5 0,0 0-9 0,0 0-6 16,0 0-3-16,0 0-2 0,0 0 10 15,0 0 11-15,0 0 0 0,0 0-5 0,0 0-4 16,0 0-7-16,31 64 3 0,-20-36-2 16,1 1 1-16,0 4 0 0,3 1 0 0,0 10-4 15,3 3-5-15,4 1-2 0,-4-2-1 16,1 3-5-16,-3-9 1 0,-2 0-2 15,8-3-2-15,-9-4-4 0,4 2-3 0,-4-8-18 16,-1-3-12-16,-2 1-14 0,0-5-10 16,-10-20-12-16,15 30-14 0,-15-30-30 15,10 15-35-15,-10-15-29 0,0 0-79 0,0 0-181 16,0 0-435-16,0 0-155 0</inkml:trace>
  <inkml:trace contextRef="#ctx1" brushRef="#br0" timeOffset="106900.1622">22156 11546 3858 0,'-22'12'-108'0,"22"-12"35"0,0 0 15 15,0 0-1-15,0 0 10 0,-27 9 10 0,27-9 11 16,0 0 8-16,0 0 9 0,0 0 26 16,0 0 23-16,0 0-8 0,0 0 26 0,0 0 13 15,0 0 22-15,0 0 6 0,60-44 14 16,-40 32 19-16,0-3 1 0,2-3 1 15,5-4-15-15,3-3-7 0,2 0-14 16,-2-2-13-16,0-2-7 0,2 2-12 0,-2 2-9 16,3 2-2-16,-8-3-14 0,2 5-1 15,3-1-6-15,-11 4 0 0,-3 3-9 16,11-3 1-16,-12 1-9 0,4 2-2 0,1 2-8 16,0 2-14-16,-20 11-19 0,33-26-24 15,-18 16-14-15,-15 10-24 0,30-11-22 0,-30 11-22 16,29-8-24-16,-11 8-40 0,-18 0-95 15,0 0-550-15,30 1-58 0</inkml:trace>
  <inkml:trace contextRef="#ctx1" brushRef="#br0" timeOffset="107674.749">23477 11734 3744 0,'0'0'-59'0,"-8"21"33"16,8-21 9-16,0 0-1 0,0 0 9 0,0 0-3 16,0 0-1-16,0 0-2 0,0 0 5 15,0 0 14-15,0 0-8 0,0 0-1 0,0 0 10 16,0 0 1-16,0 0-2 0,0 0 7 16,0 0-3-16,0 0 7 0,0 0-7 15,73-42 13-15,-73 42-9 0,22-24-1 16,-10 13-5-16,-12 11 4 0,23-22-4 0,-23 22 4 15,20-21-3-15,-20 21 1 0,17-23 12 16,-17 23-2-16,10-24-10 0,-10 24 12 0,7-21-3 16,-7 21 3-16,8-21 11 0,-8 21 2 15,0 0-8-15,-3-35-3 0,3 35-3 16,0 0 17-16,-12-27-1 0,12 27-6 0,-17-18-4 16,17 18 0-16,-21-15 3 0,21 15-10 15,-31-12 3-15,31 12 17 0,-26-8-5 0,26 8-11 16,0 0-12-16,-49 0 10 0,49 0-7 15,-33 8-4-15,33-8 4 0,-32 13 0 0,32-13-3 16,-25 16 13-16,11 0-7 0,-2-4-8 16,16-12 3-16,-30 30 10 0,16-10 6 15,1-2-8-15,-1 0 10 0,1 0-14 0,1 5 4 16,12-23-7-16,-13 36 2 0,8-21-2 16,5-15 2-16,-12 39 7 0,12-39-3 0,0 33-2 15,0-33 2-15,4 34 1 0,-4-34 1 16,11 35 14-16,-6-20-3 0,2 9 1 15,8-3 3-15,-2 0-8 0,1-3-1 0,3 2-6 16,8-2 5-16,1 0-7 16,-2-3 0-16,4-2 0 0,-3-5-3 0,7 1-3 0,3-6 4 15,-5-3-6-15,11-3 2 0,-3-6 0 16,9-2-2-16,-9-8 1 0,6 1-11 16,4-3-7-16,-9-8-18 0,1 8-14 0,-10-4-19 15,2 1-11-15,-7-3-6 0,5-2-7 16,-3 2-14-16,-5 1 1 0,-2-1-12 0,3 3-14 15,-6-2-15-15,0 5-25 0,-6 1-28 16,1-3-61-16,0 2-528 0,-4 0 297 16</inkml:trace>
  <inkml:trace contextRef="#ctx1" brushRef="#br0" timeOffset="108859.1343">24213 11317 3408 0,'-8'-21'-4'0,"8"21"17"0,0 0 7 0,0 0 0 16,0 0 6-16,-17-21 24 0,17 21 3 15,0 0 1-15,0 0 1 0,0 0-8 0,-20-10-13 16,20 10 1-16,0 0 6 0,0 0-12 16,0 0 10-16,0 0-1 0,-28 40-3 15,28-40 13-15,-9 30-14 0,9-30 12 0,-3 32-11 16,3-32 7-16,0 33-5 0,0-33-1 16,8 36-6-16,-8-36 1 0,14 32-8 15,1-16 7-15,0 1-3 0,-15-17-6 0,30 29-7 16,-14-21 5-16,3 2-5 0,-19-10 3 15,33 13-6-15,-33-13-3 0,34 9-4 0,-34-9 0 16,33 0 5-16,-33 0-6 0,35-6 0 16,-35 6-3-16,30-6 3 0,-30 6 5 15,29-10-8-15,-29 10 3 0,20-11-3 0,-20 11-5 16,17-14 4-16,-17 14-2 0,0 0-1 16,20-22 8-16,-20 22-3 0,0 0 1 0,10-23-4 15,-10 23 16-15,0 0 0 0,0 0 1 16,0 0 0-16,0 0 1 0,-27-42-10 15,27 42 6-15,-20-13-9 0,20 13 10 0,-28-14 2 16,28 14 7-16,-24-12-9 0,24 12 7 16,-27-6-5-16,27 6-2 0,0 0-1 15,-36-6-3-15,36 6-1 0,0 0-6 16,-32-3-5-16,32 3 7 0,0 0-2 0,0 0-7 16,0 0 3-16,-42 3-4 0,42-3 3 15,0 0-10-15,0 0 6 0,0 0 0 0,0 0 4 16,-20 12 6-16,20-12 9 0,0 0 0 15,0 0 12-15,0 0 6 0,0 0-5 0,0 0 2 16,37 55 5-16,-24-41-3 0,-13-14-1 16,29 27 4-16,-14-12 2 0,3 0-13 15,4 0 0-15,-1 2 0 0,5-5-7 0,-1 0-2 16,6-3 3-16,0-3-18 0,-5-3-4 16,4 0-5-16,2-3 2 0,-32 0 2 15,60-3-1-15,-34 0 7 0,-26 3-2 0,48-9-1 16,-26 6 0-16,0-6 1 0,-1 0 0 15,-21 9 3-15,30-16 2 0,-16 5-2 16,-14 11 2-16,20-20 2 0,-20 20 4 0,15-24-3 16,-15 24 2-16,12-22 10 0,-12 22 5 15,0 0 8-15,5-27-6 0,-5 27-5 0,0 0-2 16,8-21-5-16,-8 21-11 0,0 0-5 16,0 0-9-16,0 0 4 0,13-26 3 15,-13 26-8-15,0 0 4 0,0 0-6 0,22-8-2 16,-22 8 0-16,0 0 0 0,0 0 5 15,0 0 4-15,35 2-3 0,-35-2 11 0,0 0 11 16,0 0 11-16,34 21 3 0,-34-21-3 16,23 15 0-16,-23-15-3 0,20 20 2 15,-20-20-5-15,19 19 0 0,-4-11 1 0,-15-8 1 16,15 19-4-16,-15-19-1 0,16 12-1 16,-16-12-1-16,0 0 0 0,17 15 3 15,-17-15 2-15,0 0 1 0,0 0-5 0,0 0-2 16,0 0-2-16,0 0-5 0,40-39-2 15,-40 39-2-15,14-25-4 0,-14 25-5 16,13-25 2-16,-13 25-1 0,15-22 1 16,-15 22-1-16,8-15 0 0,-8 15 0 0,0 0-2 15,16-18 2-15,-16 18 3 0,0 0-2 16,0 0 6-16,26-14-3 0,-26 14-2 0,0 0 3 16,0 0 1-16,39 0 4 0,-39 0 0 15,0 0-4-15,0 0 7 0,30 0-4 0,-30 0 4 16,0 0 1-16,0 0 0 0,0 0 3 15,40 0 4-15,-40 0 1 0,0 0 7 16,0 0-3-16,0 0-2 0,25-7 1 0,-25 7 2 16,0 0-7-16,22-26 4 0,-22 26-6 15,17-21 0-15,-17 21 0 0,10-18 8 0,-10 18 5 16,13-19 4-16,-13 19 0 0,0 0 1 16,0 0-6-16,17-22 2 0,-17 22-5 0,0 0-1 15,0 0 6-15,0 0 4 0,28-5 7 16,-28 5 7-16,0 0 4 0,0 0 6 15,50 24 6-15,-33-12 6 0,2 1-5 16,1 2 0-16,5 10-3 0,-5 0-6 0,5 2-4 16,-3 0-6-16,4 5-4 0,-4-2-19 15,2-3-34-15,1-2-54 0,3-1-74 16,-10-7-126-16,13-11-257 0,-10-12-428 0,-21 6-902 16</inkml:trace>
  <inkml:trace contextRef="#ctx1" brushRef="#br0" timeOffset="109881.696">27418 11209 4728 0,'0'0'-151'16,"0"0"23"-16,0 0 25 0,0 0 16 16,0 0 21-16,0 0 15 0,-30-12 25 0,30 12 26 15,0 0 10-15,0 0 18 0,0 0 21 16,-27-9 5-16,27 9 2 0,0 0-9 0,0 0 3 16,0 0-2-16,-30-6 1 0,30 6-5 15,0 0 2-15,0 0-12 0,0 0-1 0,0 0 10 16,-47 6-2-16,47-6-7 0,0 0 5 15,-30 15 3-15,30-15-1 0,-21 15-1 16,21-15 2-16,-31 26-1 0,18-11-6 0,0 1-7 16,1 2 6-16,-3 3-4 0,1 3-4 15,-1 5 6-15,2-5 3 0,-4 9-3 16,6 6 0-16,-1-6-2 0,0 4 6 0,7 0-2 16,-3-7-2-16,4 5 5 0,4-1-2 15,0-1 0-15,0-1-2 0,4-2-3 16,-1 1-2-16,6-3-6 0,-4-1-2 0,6 0 0 15,3-3-2-15,1-8-6 0,1 1 4 16,4-5-2-16,-1-3-2 0,-19-9-1 16,48 0-1-16,-16-3 0 0,-3-8-6 0,-1 4-8 15,4-3-4-15,3-6-9 0,0 1 3 0,-1-3-13 16,-3 0-17-16,-1 1-20 0,1 0-26 16,-5 1-19-16,4-3-30 0,-3 4-9 15,-5 3-25-15,-2-3-49 0,-2-5-140 0,-4 7-522 16,-1-4-317-16</inkml:trace>
  <inkml:trace contextRef="#ctx1" brushRef="#br0" timeOffset="110632.3063">27440 10716 4139 0,'0'0'-75'0,"0"0"17"0,0 0-1 16,0 0 21-16,0 0 29 0,0 0 9 15,0 0 28-15,-17 55 33 0,17-55 16 0,9 41 8 16,4-20 13-16,-5 3-1 0,6 11 2 15,2-1-10-15,1-1-8 0,8 11-2 16,-1 1-2-16,2-1-5 0,5-1 8 16,-6 4-6-16,3-1 0 0,2 4 3 0,4 7-9 15,1 2 1-15,-2 3-7 0,2-4-5 16,4 1-6-16,-12-9-4 0,-1-1-12 0,6-4-3 16,-3-4-2-16,-8 1-2 0,1-12-3 15,-4 5-4-15,-1-7 1 0,0-7-7 16,-7 2 0-16,3-2 0 0,-1-6-2 0,-12-15-3 15,18 29 0-15,-18-29-2 0,16 24 1 16,-16-24 0-16,15 16-3 0,-15-16-3 0,0 0-3 16,0 0-2-16,0 0 0 0,0 0-3 15,0 0-8-15,0 0-5 0,0 0 0 0,0 0-3 16,0-72-2-16,0 72-4 0,-7-48 2 16,7 19-5-16,0 29-2 0,-3-55 0 15,3 28-2-15,0-2 2 0,0 29 7 0,3-48 2 16,-3 27-1-16,0 21 0 0,0-39 5 15,0 39-2-15,7-30 6 0,-7 30-1 16,5-33 1-16,-5 33 2 0,11-35 1 0,-2 20 0 16,-9 15-1-16,21-31-2 0,-12 18-6 15,-9 13 0-15,27-24 2 0,-27 24 2 16,21-19-1-16,-21 19 2 0,17-18 6 0,-17 18-4 16,23-12 7-16,-23 12-2 0,0 0 9 15,26-8 8-15,-26 8 15 0,0 0 5 16,0 0 4-16,41 20 12 0,-41-20-4 15,24 25 5-15,-13-7 1 0,3 0-4 0,-6 2 5 16,-8-20 4-16,27 42 1 0,-19-17 2 0,2-2 0 16,2 2-4-16,-4 1 2 0,2 1-1 15,4 2-2-15,-6-5-3 0,2 3-8 0,-3 1-2 16,3-1-10-16,2-5-17 0,-7 0-27 16,6-1-26-16,-1-2-29 0,-10-19-45 15,27 28-52-15,-12-25-76 0,-15-3-216 0,22-6-474 16,-22 6-711-16</inkml:trace>
  <inkml:trace contextRef="#ctx1" brushRef="#br0" timeOffset="111972.5007">28982 11290 4539 0,'0'0'-133'0,"0"0"25"0,0 0 10 16,-21-12 14-16,21 12 25 0,0 0 23 15,0 0 21-15,0 0 15 0,-27-10 18 16,27 10 0-16,0 0 6 0,0 0 15 0,-44 3 9 15,44-3 4-15,0 0-1 0,-40 12 2 16,40-12 19-16,-28 15 0 0,14-5 9 0,14-10-9 16,-26 21-8-16,12-5-2 0,14-16-6 15,-20 31-3-15,15-16-7 0,5-15 0 16,-8 33-6-16,8-33-6 0,-4 42 0 16,4-42-4-16,0 42-1 0,4-17-3 0,4-3-2 15,-3 2 0-15,7 1 6 0,-4-4-3 16,2 5-2-16,5-5-2 0,0 0-3 0,-1-1-3 15,-3-4 0-15,3 4-6 0,-1-5 2 16,-13-15 0-16,30 24-5 0,-16-15-1 16,-14-9-1-16,21 16 1 0,-21-16-1 0,27 5 0 15,-27-5-2-15,0 0 0 0,35-3 2 16,-35 3-2-16,0 0 1 0,35-2 3 0,-35 2-2 16,0 0 2-16,0 0 1 0,31-16-2 15,-31 16 3-15,0 0-6 0,16-17 0 16,-16 17 3-16,12-19-4 0,-12 19-1 0,7-21 5 15,-7 21-9-15,8-27-4 0,-8 27 0 16,0 0 2-16,-8-41-7 0,8 41-1 16,-15-32-4-16,15 32 4 0,-20-29-4 0,6 12 4 15,14 17-5-15,-27-30 2 0,9 16 5 16,1 2-4-16,17 12 5 0,-25-21-3 16,25 21 7-16,-32-18 9 0,19 9 4 15,13 9 4-15,-25-12 6 0,25 12 4 0,-25-10-4 16,25 10-2-16,0 0-4 0,-30-9-3 15,30 9 3-15,0 0-3 0,0 0-5 0,0 0 5 16,-45 9-3-16,45-9 0 0,0 0 0 16,-21 18 0-16,21-18 2 0,-13 19 1 0,13-19 1 15,-5 25 3-15,5-25-3 0,-3 28-3 16,3-28 4-16,0 0-3 0,8 49-6 16,0-33 4-16,-8-16-5 0,22 33 0 0,-3-17 1 15,1-4-6-15,1-3-1 0,1-3-1 16,8 0-1-16,-30-6 0 0,54 0 1 0,-27-3 2 15,-27 3 0-15,55-13 0 0,-28 5 0 16,-4-1 0-16,5-4-4 0,-3-2 7 16,-4 6-3-16,-1-7 4 0,0 4-3 0,-20 12 4 15,26-28 1-15,-10 13 6 0,-16 15 5 16,20-27 5-16,-20 27 0 0,11-29-4 16,-11 29 3-16,2-27 0 0,-2 27-2 0,3-30 1 15,-3 30-6-15,-3-32-1 16,3 32-3-16,0 0-7 0,-2-43-1 0,2 43-4 15,-8-34 0-15,8 34-6 0,-7-31-5 0,7 31 1 16,-10-28 2-16,10 28 0 0,-8-24 6 16,8 24 12-16,-15-23 6 0,15 23 4 0,-20-15-2 15,20 15-1-15,-29-12 0 0,29 12 3 16,-25-6 0-16,25 6-2 0,0 0-2 16,-33-6-3-16,33 6 1 0,0 0-7 0,0 0-3 15,-35-6-10-15,35 6-7 0,0 0 1 16,0 0-4-16,0 0 4 0,0 0-7 0,0 0 0 15,0 0-1-15,0 0-2 0,0 0-2 16,0 0-1-16,0 0 6 0,0 0 0 16,51-50 1-16,-34 43 2 0,-17 7 1 15,32-20 3-15,-19 8 4 0,-13 12-1 0,30-22 3 16,-14 14 3-16,-16 8-4 0,28-20-1 16,-28 20 2-16,25-12-2 0,-25 12 2 0,27-12 3 15,-27 12 2-15,0 0 11 0,25-3 11 16,-25 3 5-16,0 0 5 0,0 0 3 15,27 23 1-15,-27-23 3 0,15 29 3 0,-15-29-1 16,15 33-2-16,-10-9 4 0,6-3-2 16,-5 3 1-16,2 0-3 0,0 1-2 0,2-2 8 15,-1 6-8-15,4 2 9 0,-3 3 0 16,5 0-1-16,-2-4-3 0,1 0-1 16,-1 5-4-16,-3-10-4 0,7-1-3 0,-2 1-4 15,2 0 0-15,-2-4-3 0,2-4 0 16,1-3-3-16,0 1-1 0,2-3-4 15,6-5 0-15,-26-7-7 0,40 7-6 0,-15-4 2 16,-25-3-12-16,40 0-9 0,-40 0-16 16,43-7-15-16,-21 1-22 0,-22 6-28 15,42-16-26-15,-24 3-37 0,1-2-53 0,-2 0-118 16,-4 0-597-16,-1-3-703 0</inkml:trace>
  <inkml:trace contextRef="#ctx1" brushRef="#br0" timeOffset="112456.2439">29817 10696 4527 0,'0'0'-136'0,"0"0"14"0,0 0 13 0,-28-7 6 16,28 7 13-16,0 0 6 0,0 0 16 15,0 0 13-15,0 0 11 0,0 0 9 0,0 0 23 16,0 0 18-16,0 0 8 0,0 0 17 16,0 0 27-16,0 0 0 0,-9 40 9 0,9-40 21 15,0 0 16-15,27 62 19 0,-17-35-4 16,2 7-4-16,-1 3-2 0,11 6 2 15,2 4-12-15,-8-11-4 0,9 10-4 16,-1 3 4-16,3-2-4 0,-4-3-1 0,5 3-13 16,1-2-5-16,-2-3-7 0,-1 2-7 15,3-4-8-15,-1 0-8 0,-6-9 1 0,6-4-9 16,-1-3-2-16,3-1-5 0,5-8-3 16,-1-6-5-16,6-3 4 0,-5-6-5 15,12-2-3-15,-2-8-3 0,2 4-5 0,-7-3-6 16,2-3-5-16,-5 3-9 0,0-4-5 15,-2 0-4-15,-5 4-3 0,2-1-9 0,-4 2-12 16,-6-1-13-16,6-1-20 0,-8 2-12 16,-20 8-28-16,40-15-19 0,-23 3-20 15,-3 9-37-15,-3-9-85 0,-11 12-646 0,15-18-587 16</inkml:trace>
  <inkml:trace contextRef="#ctx1" brushRef="#br0" timeOffset="112933.9741">29968 11296 4415 0,'0'0'-107'0,"0"0"16"0,0 0 13 16,-41 2 9-16,41-2 5 0,0 0 9 0,0 0-2 15,0 0 19-15,0 0 14 0,0 0 17 16,0 0 9-16,0 0 2 0,0 0 17 0,0 0 13 16,0 0 14-16,0 0 9 0,0 0 18 15,0 0 12-15,0 0 16 0,0 0 4 16,0 0 1-16,0 0-8 0,0 0 0 0,84-42-12 16,-57 30-8-16,-5-4-5 0,13 0-3 15,-5 1-3-15,8-3-6 0,-4 0-15 16,3-2-2-16,-1 5-7 0,-2-1 2 0,3-2-12 15,3 3-2-15,-7-1-17 0,4 0-25 16,-7 1-43-16,5 3-39 0,-5-3-63 0,-6-3-103 16,4 2-662-16,-11 5-611 0</inkml:trace>
  <inkml:trace contextRef="#ctx1" brushRef="#br0" timeOffset="113939.7404">31062 10873 4460 0,'0'0'-82'0,"18"26"30"0,-18-26 9 0,0 0 6 15,0 0 8-15,0 0 12 0,0 0 3 16,0 0 2-16,17 12 10 0,-17-12-3 0,0 0-1 15,0 0 5-15,0 0-10 0,0 0 11 16,0 0-2-16,0 0 8 0,0 0 1 16,0 0 19-16,0 0-16 0,0 0 11 0,53-22-4 15,-53 22-10-15,0 0 14 0,17-12-14 16,-17 12 5-16,0 0 1 0,17-17-9 16,-17 17-4-16,0 0-9 0,16-23-2 15,-16 23 4-15,9-22-3 0,-9 22 5 0,8-24-7 16,-8 24 10-16,7-25-6 0,-7 25 3 15,0 0 5-15,3-31-9 0,-3 31 4 0,0 0 7 16,0 0-4-16,-15-36-3 0,15 36 12 16,0 0-19-16,-17-22 0 0,17 22-6 15,-16-13-3-15,16 13 11 0,0 0 15 0,-32-10-12 16,32 10 12-16,0 0 11 0,-37 3 7 16,37-3 8-16,0 0 16 0,-43 12 18 15,43-12 3-15,-31 16 6 0,18-2 14 0,13-14-10 16,-27 33 10-16,11-15 3 0,2 3-2 15,1 2-2-15,-2 4-3 0,3-3-1 0,4 3-5 16,-4-4-3-16,7 2-8 0,-3-1-3 16,8-24-5-16,-4 53-7 0,8-29-3 15,-1 3-9-15,2-2-1 0,0 1-2 0,-2-2-9 16,7-1 0-16,-3 1-4 16,-7-24-1-16,18 39-2 0,-9-24-2 0,-9-15-2 15,17 32-2-15,-7-20-1 0,-10-12-1 16,21 25 0-16,-2-16-3 0,1-3 2 0,-20-6-1 15,45 12-1-15,-17-12 0 0,3 3-4 16,-31-3 1-16,56-6 0 0,-24 3 0 0,-3 0-6 16,1-3-3-16,-4-1-4 0,-26 7-8 15,54-15-12-15,-34 3-11 0,2 2-18 0,1-2-17 16,-3-4-8-16,-3 1-19 0,-2-2-14 16,4-2-12-16,-4-6-1 0,0 2 7 15,0-6 5-15,-2-3 6 0,-5 3 10 0,2 3 25 16,-5-1 34-16,-5 27 32 0,9-47 31 15,-6 29 1-15,-3 18 13 0,2-34 21 16,-2 34 2-16,3-32 2 0,-3 32-5 16,0 0-15-16,4-35-5 0,-4 35-16 0,0 0-10 15,8-25 3-15,-8 25-3 0,0 0-2 16,22-12-1-16,-22 12-2 0,28-5 0 0,-28 5-11 16,0 0 1-16,45 11-3 0,-45-11-4 15,35 6 3-15,-35-6 2 0,22 6-5 0,-22-6 6 16,0 0 11-16,35 12 7 0,-35-12 2 15,0 0-2-15,10 15 0 0,-10-15-2 16,0 0 4-16,0 0 11 0,0 0 11 0,0 0 9 16,0 0 8-16,0 0 2 0,-58 24 1 15,58-24-1-15,0 0 0 0,0 0-5 16,-52-17-2-16,52 17-8 0,-25-30-6 16,11 8-2-16,-1-3-5 0,4 0-4 0,-3-2-2 15,8-2-5-15,-4 1-3 0,3 1-1 16,7 27 1-16,-5-52-4 0,5 27-3 0,0-2-1 15,0 27-1-15,8-54-12 0,4 31-13 16,6-8-29-16,4-1-50 0,12-4-74 16,6-6-187-16,7-5-256 0,1-7-305 0,4 0-569 15</inkml:trace>
  <inkml:trace contextRef="#ctx1" brushRef="#br0" timeOffset="161038.9629">20327 12096 1247 0,'0'0'340'0,"-12"-27"-105"0,12 27-59 16,0 0-65-16,-8-27-25 0,8 27-10 16,0 0-33-16,-7-31-11 0,7 31 6 15,0 0-6-15,-1-28-14 0,1 28 1 0,0 0-19 16,0 0 3-16,-4-31-28 0,4 31 0 16,0 0-13-16,0 0 3 0,0 0-14 0,0 0 10 15,-1-28 9-15,1 28 16 0,0 0 24 16,0 0 14-16,0 0 6 0,0 0-1 0,0 0 10 15,0 0 6-15,0 0-1 0,0 0 18 16,-9-23-8-16,9 23 5 0,0 0-3 16,0 0-2-16,0 0 2 0,0 0-15 15,0 0 5-15,0 0 0 0,0 0-10 0,0 0-2 16,0 0 7-16,0 0-8 0,0 0 5 16,0 0 11-16,0 0-17 0,0 0-1 15,0 0-4-15,0 0 6 0,0 0 0 0,0 0-12 16,0 0 4-16,0 0-5 0,0 0 12 15,0 0-16-15,0 0 8 0,0 0-10 0,0 0-3 16,-18-24-9-16,18 24 11 16,0 0-2-16,0 0-2 0,-28-5 2 0,28 5 6 0,0 0-10 15,0 0 12-15,-39 0 6 0,39 0-8 16,0 0 11-16,-42 5-9 0,42-5-3 16,0 0 7-16,-37 7-3 0,37-7-8 0,0 0-3 15,-33 3-3-15,33-3 2 0,0 0 12 16,-32 3-14-16,32-3 0 0,0 0 4 15,0 0-6-15,-33 3 6 0,33-3 5 0,0 0-17 16,0 0 6-16,0 0 0 0,-34 8-6 16,34-8 4-16,0 0-2 0,-26 4 0 15,26-4 6-15,0 0-6 0,0 0-2 0,-24 9 10 16,24-9-8-16,0 0 0 0,0 0 0 16,0 0 12-16,-28 14-12 0,28-14-4 0,0 0 6 15,-19 9 4-15,19-9-10 0,0 0 8 16,-25 12-6-16,25-12 2 0,0 0 4 15,-23 9 2-15,23-9-10 0,0 0 6 0,-27 12-2 16,27-12 0-16,0 0 0 0,-27 9 0 16,27-9 0-16,0 0 5 0,-25 9 1 0,25-9 8 15,0 0-12-15,0 0 3 0,-23 10 7 16,23-10-16-16,0 0 12 0,0 0-2 16,0 0-8-16,-29 4 15 0,29-4 4 15,0 0-15-15,0 0 9 0,0 0 4 0,0 0-7 16,-45-4 7-16,45 4-4 0,0 0 5 15,0 0 1-15,-38-7-1 0,38 7 3 0,0 0 4 16,-39-6-9-16,39 6 4 0,0 0-3 16,-32-2-7-16,32 2-1 0,0 0 0 15,-33-4 4-15,33 4 1 0,0 0-12 0,-27-6 18 16,27 6-10-16,0 0-13 0,0 0 10 16,-33-3 16-16,33 3-4 0,0 0-17 0,0 0 15 15,0 0-18-15,-39 0 0 0,39 0-4 16,0 0 3-16,0 0-1 0,0 0 7 15,0 0-4-15,-32-2 9 0,32 2-10 16,0 0 3-16,0 0-4 0,0 0 4 0,0 0 2 16,0 0-4-16,-38-4 6 0,38 4 20 15,0 0-30-15,0 0 3 0,-37 4 13 0,37-4-13 16,0 0 3-16,-28 5-4 16,28-5 3-16,-24 6 6 0,24-6-3 0,0 0-1 15,-40 6 9-15,40-6-3 0,-20 6 5 0,20-6-9 16,0 0 6-16,-30 11-14 0,30-11 5 15,-27 4 6-15,27-4 4 0,0 0-5 0,-35 10-5 16,35-10 14-16,-20 10-11 0,20-10 4 16,0 0 24-16,-32 5-20 0,32-5-1 15,-20 7-2-15,20-7 6 0,0 0-2 0,-27 10-3 16,27-10 1-16,0 0-10 0,-25 9 6 16,25-9 5-16,0 0-7 0,-25 6 5 15,25-6 2-15,0 0-6 0,-22 12-4 0,22-12-4 16,0 0 9-16,-26 12-2 0,26-12-6 15,-20 13 0-15,20-13 1 0,-24 12-7 0,24-12 11 16,0 0 0-16,-23 13 0 0,23-13-3 16,-19 12-4-16,19-12 5 0,0 0-2 15,-26 12 2-15,26-12-1 0,0 0-6 0,-19 12 6 16,19-12 0-16,0 0 0 0,-20 15 5 16,20-15-4-16,0 0 6 0,-27 14-7 15,27-14 9-15,-15 12-9 0,15-12-5 0,0 0 8 16,-20 12-10-16,20-12 16 0,0 0-11 15,-23 16 1-15,23-16 1 0,0 0 5 16,-22 11-10-16,22-11 8 0,0 0-9 0,-20 12 3 16,20-12 3-16,0 0-2 0,0 0 10 15,-18 13-8-15,18-13-10 0,0 0 12 0,0 0-2 16,-20 12-2-16,20-12-5 0,0 0 10 16,0 0 1-16,0 0 9 0,-22 14-15 0,22-14 6 15,0 0 2-15,0 0 9 0,0 0-2 16,0 0-1-16,0 0 2 0,0 0-1 15,0 0 3-15,-19 12-3 0,19-12-1 16,0 0-4-16,0 0 7 0,0 0-8 0,0 0-4 16,0 0 7-16,0 0-1 0,0 0-4 15,0 0-4-15,0 0 6 0,0 0-4 0,0 0 2 16,0 0-8-16,0 0 9 0,0 0-5 16,0 0-1-16,0 0 6 0,0 0 1 0,0 0-13 15,0 0 14-15,0 0-14 0,0 0 3 16,0 0 0-16,0 0 3 0,0 0-1 15,0 0 4-15,0 0-5 0,0 0 8 0,0 0-10 16,0 0 8-16,0 0 5 0,0 0-6 16,0 0-6-16,-16 15 6 0,16-15 1 0,0 0-13 15,0 0 11-15,0 0 1 0,0 0-6 16,0 0 3-16,-19 15 11 0,19-15-6 0,0 0-3 16,0 0 4-16,-16 18-7 0,16-18 7 15,0 0-11-15,0 0 11 0,0 0-6 16,-16 15-3-16,16-15 5 0,0 0-2 0,0 0 1 15,0 0 2-15,-15 19-6 0,15-19 7 16,0 0-4-16,0 0 0 0,0 0 0 16,0 0-1-16,0 0 1 0,0 0-3 15,-11 21-3-15,11-21 9 0,0 0 0 0,0 0-4 16,0 0-8-16,0 0 12 0,0 0 4 16,0 0-6-16,0 0-2 0,23 32 17 0,-23-32-28 15,0 0 17-15,0 0-11 0,0 0 7 16,12 17 1-16,-12-17-2 0,0 0-2 0,0 0 4 15,0 0-8-15,8 19 7 0,-8-19-8 16,0 0 7-16,0 0 0 0,0 0 0 16,0 0 6-16,12 28-7 0,-12-28 1 0,0 0-2 15,0 0 1-15,0 0 5 0,10 19-14 16,-10-19 14-16,0 0-4 0,0 0 0 0,0 0-1 16,0 0 5-16,8 27-5 0,-8-27-1 15,0 0-1-15,0 0 5 0,4 25-2 16,-4-25-9-16,0 0 11 0,0 0 2 0,0 0 0 15,0 0-4-15,-4 38 0 0,4-38-1 16,0 0 2-16,0 0-4 0,0 0 5 0,0 0-2 16,4 24 0-16,-4-24 3 0,0 0 1 15,0 0 0-15,0 0-1 0,0 0-1 16,0 0-4-16,0 0 2 0,0 0 0 0,0 0 3 16,0 0-3-16,0 0 4 0,0 0-4 15,0 32 2-15,0-32-11 0,0 0 12 0,0 0-4 16,0 0 1-16,11 19-9 0,-11-19 6 15,0 0 3-15,0 0 3 0,15 21-6 16,-15-21 0-16,0 0 2 0,0 0-4 0,9 26 5 16,-9-26 5-16,0 0-5 0,15 18 6 15,-15-18-5-15,0 0-2 0,0 0 5 16,12 21 2-16,-12-21-5 0,0 0-2 0,0 0 1 16,10 20 2-16,-10-20 1 0,0 0-1 15,0 0-5-15,0 0 0 0,0 0 12 16,10 24-12-16,-10-24-6 0,0 0 16 0,0 0-10 15,10 15 8-15,-10-15-4 0,0 0-2 16,0 0 1-16,0 0-3 0,8 22 10 0,-8-22-8 16,0 0 1-16,0 0-3 0,0 0 3 15,0 0 6-15,13 21-6 0,-13-21 1 16,0 0 2-16,0 0-12 0,14 23 11 0,-14-23 2 16,0 0-8-16,10 18 4 0,-10-18 7 15,12 15-10-15,-12-15 3 0,0 0 1 0,20 22-6 16,-20-22 13-16,15 16-13 0,-15-16 6 15,18 17 0-15,-18-17-3 0,12 17-1 0,-12-17 3 16,17 15 7-16,-17-15-14 0,0 0 7 16,18 17-3-16,-18-17 6 0,0 0-3 15,15 19 0-15,-15-19-3 0,0 0 3 16,15 16 1-16,-15-16 12 0,0 0-7 0,13 16-9 16,-13-16 3-16,0 0 0 0,15 15-3 15,-15-15 3-15,0 0-1 0,14 18 5 0,-14-18-11 16,0 0 10-16,12 18 7 0,-12-18-9 15,0 0-1-15,20 23-3 0,-20-23-1 0,10 14 1 16,-10-14 0-16,13 19 3 0,-13-19 6 16,0 0-13-16,15 30 8 0,-15-30 2 15,12 19-9-15,-12-19 1 0,15 21 8 0,-15-21-1 16,10 22 0-16,-10-22-6 0,15 25 2 16,-7-10 6-16,-8-15-1 0,20 24-7 15,-13-9 7-15,-7-15-2 0,23 30 1 0,-16-18 0 16,-7-12 4-16,27 24-6 0,-19-12 0 15,-8-12 0-15,27 21 2 0,-15-11 2 16,-12-10-3-16,30 19 1 0,-10-7 2 0,-20-12-3 16,33 16 2-16,-18-11 3 0,-15-5-5 15,34 12 1-15,-12-1-2 0,-22-11 5 0,33 12-2 16,-13-3-3-16,-20-9 4 0,30 6-5 16,-30-6 8-16,40 12 1 0,-23-8-6 0,7 2 2 15,-24-6-1-15,46 2-1 0,-19 1 14 16,7-3-11-16,-4 0 5 0,3 0-3 15,-1 4 5-15,3-8 3 0,-5 1 11 16,2 1-13-16,-2-1-2 0,2 0-2 0,-4-1 2 16,-28 4-1-16,57-8-3 0,-33 4 3 15,-24 4-3-15,50-6 3 0,-25 1-6 0,2 1 0 16,1-4 1-16,-3 4-2 0,5-4 9 16,0 0-14-16,-3 0 7 0,7-3 3 0,-3 2-4 15,3 0 0-15,4-3 5 0,1 2-8 16,-7-1 0-16,9 0-1 0,-7-1 4 15,-2 3 0-15,-4 0-3 0,1-1-2 0,-3 5 5 16,-2-5-8-16,4 5 0 0,-28 5 4 16,40-10 3-16,-18 5 1 0,-22 5 2 0,37-12-1 15,-37 12 4-15,37-4-4 0,-37 4 1 16,33-11 1-16,-33 11 3 0,39-1 1 16,-39 1 5-16,31-8-1 0,-31 8 3 0,36-6-2 15,-36 6 1-15,30-5-5 0,-30 5 2 16,33-4-5-16,-33 4 4 0,35-6 0 15,-35 6-3-15,30-3-2 0,-30 3 1 0,32-6-3 16,-32 6 4-16,27-3 1 0,-27 3 3 16,0 0 1-16,48 0-6 0,-48 0-2 15,29 0 1-15,-29 0 0 0,42 0 2 0,-42 0-2 16,33 3 0-16,-33-3-2 0,39 0-1 16,-39 0-2-16,43 3 3 0,-21-3-2 0,-22 0 1 15,42 0-4-15,-19 3-1 0,-23-3 5 16,47 0-3-16,-25 3 2 0,6 0 1 0,-3-3-4 15,7 3 2-15,-4-3 2 0,4 4-2 16,2-4-2-16,6 3 0 0,-5-3 4 16,2 0 1-16,1-3-4 0,-1 3 6 0,-5-4-1 15,3 4 1-15,-5-3-1 0,-2 0 3 16,-2 0 0-16,5 0 5 0,-4 3-5 0,-8-3 7 16,-19 3-2-16,46-3 5 0,-27 0-4 15,1 0-3-15,-20 3 2 0,40-3-2 16,-23 0 0-16,-17 3-1 0,33-3-2 0,-13 0 1 15,-20 3-1-15,32-6-1 0,-17 6 2 16,-15 0-4-16,30-3 0 0,-30 3 0 16,25-5-4-16,-25 5 2 0,25 0 3 0,-25 0-4 15,22-1-1-15,-22 1-2 0,27 0 4 16,-27 0-3-16,0 0 1 0,32 0 0 0,-32 0-1 16,18 0 3-16,-18 0-2 0,0 0-3 15,29 0 5-15,-29 0-2 0,0 0 1 16,0 0-4-16,0 0 2 0,40 6 2 0,-40-6-2 15,0 0 0-15,26 5 2 0,-26-5-4 16,0 0 2-16,31 7-2 0,-31-7 2 16,0 0 0-16,21 12 0 0,-21-12 0 0,0 0 0 15,20 12-2-15,-20-12 2 0,0 0-1 16,27 13 0-16,-27-13-1 0,0 0 0 0,19 15 1 16,-19-15-2-16,15 13 3 0,-15-13 1 15,0 0-4-15,21 19 3 0,-21-19-1 16,15 15-1-16,-15-15 1 0,14 15-1 0,-14-15 0 15,15 18 2-15,-15-18-3 0,17 18 3 16,-17-18-2-16,18 26 1 0,-18-26 1 0,17 21-1 16,-4-9-1-16,-13-12 1 0,22 24 0 15,-12-12 12-15,5 3-1 0,0 2-1 16,-2-2-3-16,4 0 1 0,-17-15-2 0,27 25 2 16,-10-11-2-16,-4-3 2 0,-13-11-2 15,28 19 0-15,-13-10 0 0,-15-9-2 0,22 15 0 16,-22-15-3-16,25 13 3 0,-25-13 0 15,20 11 0-15,-20-11 1 0,22 8-2 0,-22-8 1 16,27 8-1-16,-27-8 0 0,22 7-1 16,-22-7 1-16,0 0-2 0,40 9 2 15,-40-9-3-15,25 0 1 0,-25 0 0 0,32 0 1 16,-32 0-2-16,0 0 1 0,43 3 1 16,-43-3 0-16,0 0 0 0,40-3-1 0,-40 3-2 15,0 0 3-15,39 0-3 16,-39 0 2-16,30-3-2 0,-30 3 2 0,0 0-1 15,40-5-1-15,-40 5 0 0,30-1 2 16,-30 1-1-16,34-7 2 0,-34 7-2 0,38-7 1 16,-38 7 1-16,33-5 1 0,-9-2 1 15,-24 7 0-15,33-5 0 0,-33 5 0 16,37-10 1-16,-20 4 0 0,-17 6-3 0,33-9 2 16,-33 9-1-16,35-12 1 0,-13 9 0 15,-22 3 0-15,35-14-2 0,-35 14 2 0,35-8-2 16,-18 1 1-16,-17 7-3 0,44-15 1 15,-26 9 1-15,9-3 2 0,-27 9-4 16,42-15 2-16,-19 5 1 0,-3 5-2 0,2-5-2 16,-22 10 4-16,40-17-1 0,-20 10 2 15,-20 7 0-15,34-13-1 0,-14 5 0 0,-20 8 2 16,33-17-3-16,-14 11 4 0,-19 6-5 16,33-12 2-16,-11 6-2 0,-22 6 3 15,35-15-4-15,-35 15 2 0,32-14-2 0,-32 14 2 16,33-12-2-16,-33 12 2 0,27-12 2 15,-27 12-1-15,30-9-1 0,-30 9 1 0,27-10-3 16,-27 10 2-16,30-8-1 0,-30 8 1 16,30-7-2-16,-30 7 2 0,30-5-1 15,-30 5 1-15,37-7-2 0,-37 7 1 0,37-5-2 16,-11 2 3-16,-26 3-1 0,42-7 0 16,-13 0-2-16,-1 5 3 0,-28 2 0 0,49-11-3 15,-24 6 0-15,-2 1 2 0,-23 4 0 16,52-8-1-16,-32 5 0 0,-20 3 0 0,42-7 0 15,-14 4-1-15,-28 3 2 0,40-3 0 16,-40 3-2-16,37-6 3 0,-37 6 1 16,37 0-3-16,-37 0 1 0,34-3 2 0,-34 3-3 15,36 0 2-15,-36 0-3 0,34 3 4 16,-34-3-4-16,38 0 2 0,-38 0 0 0,30 0-2 16,-30 0 2-16,32 3 0 15,-32-3-1-15,0 0-1 0,39 0 2 0,-39 0-1 16,0 0-1-16,35 0 2 0,-35 0-1 0,0 0-1 15,30 0 0-15,-30 0 2 0,0 0-2 16,35 0 1-16,-35 0 0 0,0 0-1 16,35-3 0-16,-35 3 1 0,0 0-1 0,44 0 2 15,-44 0-2-15,28 0 1 0,-28 0 1 16,29-3-2-16,-29 3-1 0,0 0 1 16,41 0-2-16,-41 0 3 0,27-3 0 0,-27 3 0 15,0 0-1-15,42 0 0 0,-42 0 0 16,28-3 4-16,-28 3-4 0,29-3 1 0,-29 3-2 15,0 0 1-15,45-3 1 0,-45 3-1 16,28 0 0-16,-28 0-1 0,0 0 2 16,41-3 0-16,-41 3-1 0,26-3-1 0,-26 3 1 15,0 0 2-15,47 0-3 0,-47 0 0 16,30 0 1-16,-30 0 2 0,34 0-2 16,-34 0 1-16,37 0-2 0,-37 0 3 0,40-4-1 15,-40 4 0-15,33 0-2 0,-33 0 2 16,37 0-2-16,-37 0 2 0,32 0-1 0,-32 0 2 15,0 0-4-15,40-2 4 0,-40 2-2 16,30-3 3-16,-30 3-3 0,30-5 0 0,-30 5 1 16,32-1-2-16,-32 1 1 0,0 0 1 15,45-4 0-15,-45 4 1 0,27-2-1 16,-27 2-1-16,0 0 1 0,40-6 0 0,-40 6-1 16,30 0-3-16,-30 0 3 0,0 0 0 15,39-8 0-15,-39 8 1 0,28-3-1 0,-28 3-1 16,28-3 2-16,-28 3 1 0,0 0-3 15,37-6 3-15,-37 6 0 0,29-4-2 0,-29 4 0 16,0 0 0-16,40-3-2 0,-40 3 3 16,30-5-1-16,-30 5 1 0,38-3 0 15,-13-1 0-15,-25 4-2 0,41-5 1 16,-41 5 0-16,46-3 2 0,-24 3-2 0,-22 0 0 16,44-7-1-16,-23 5 2 0,-21 2-2 15,44-3 2-15,-44 3-1 0,42-3 0 0,-42 3 0 16,37-4 0-16,-37 4 1 0,35 0-2 15,-35 0-1-15,33-3 2 0,-33 3 1 16,27-5 1-16,-27 5-3 0,0 0 4 0,38-4-3 16,-38 4 3-16,0 0-1 0,30-3-2 15,-30 3-1-15,0 0 3 0,0 0-3 0,32-3 2 16,-32 3 3-16,0 0-3 0,29-4-2 16,-29 4 3-16,0 0-5 0,0 0 5 15,33-1-1-15,-33 1-1 0,0 0 0 0,0 0 1 16,32-9-1-16,-32 9-1 0,0 0 2 15,0 0 0-15,0 0-3 0,28-3 3 16,-28 3-2-16,0 0 0 0,0 0 1 0,0 0 0 16,29-4 1-16,-29 4-1 0,0 0-1 15,0 0 1-15,30-4 1 0,-30 4-1 0,0 0-1 16,0 0 1-16,0 0 1 0,40-7-1 16,-40 7 0-16,0 0 0 0,0 0 0 15,25-2 1-15,-25 2 0 0,0 0-2 0,0 0 2 16,0 0-1-16,0 0 4 0,37-3 1 15,-37 3-1-15,0 0 2 0,0 0 2 0,0 0 3 16,22-10 1-16,-22 10 2 0,0 0 3 16,0 0 6-16,0 0-4 0,0 0-4 0,15-18-2 15,-15 18-1-15,0 0-3 0,0-27 0 16,0 27-1-16,0-32-1 0,0 32-1 16,0-31-2-16,0 31-3 0,0-33 3 0,0 33-1 15,0-33-2-15,0 33-1 0,1-35-1 16,-1 35 0-16,0-35 0 0,0 35 1 0,-5-30 1 15,5 30-1-15,-5-27 0 0,5 27 1 16,0 0-2-16,-6-37 0 0,6 37 0 16,0 0-1-16,-2-35 5 0,2 35-5 15,-8-21-1-15,8 21 6 0,0 0-4 0,-9-24-1 16,9 24-3-16,0 0-2 0,-16-26-1 16,16 26-4-16,-14-18 0 0,14 18-1 15,0 0-3-15,-18-21-4 0,18 21 2 0,-15-16 0 16,15 16 0-16,-15-15 0 0,15 15-2 15,-22-15 2-15,22 15 2 0,-22-20-1 0,22 20 0 16,-22-20 4-16,22 20 0 0,-20-15 0 16,20 15 3-16,-26-19-1 0,26 19 1 0,-22-15 3 15,22 15-1-15,-22-17 1 0,22 17 1 16,-23-12 1-16,23 12 1 0,0 0 1 16,-29-15-2-16,29 15-1 0,0 0 3 0,-28-15 1 15,28 15-1-15,0 0 2 0,-25-15-3 16,25 15 1-16,-25-10 1 0,25 10-2 0,0 0 3 15,-39-10-3-15,39 10 4 0,-22-5-2 16,22 5 0-16,-28-8 0 0,28 8 2 16,-32-4 0-16,32 4 0 0,-30-8-3 0,30 8 5 15,-32-4-2-15,32 4 2 0,-30-8-1 16,30 8-1-16,-32-4 0 0,32 4 4 16,-33-8-4-16,33 8 0 0,-35-3 0 0,35 3 3 15,-39-6-2-15,39 6 1 0,-45-2 0 16,17 2 1-16,28 0 0 0,-54-7 1 0,22 7-1 15,32 0 4-15,-58 0 3 0,26-3 2 16,32 3-3-16,-53 0 2 0,29 0 1 0,24 0-2 16,-43 0 1-16,43 0-2 0,-47-3 0 15,47 3 0-15,-40-3-2 0,40 3 1 16,-42-3-4-16,42 3 2 0,-42-3-2 0,42 3 2 16,-40-3-2-16,40 3-2 0,-42-3-1 15,42 3 3-15,-43-6-1 0,17 3 0 0,26 3 0 16,-51-7-2-16,24 5 1 0,-7-3-1 15,3 2-1-15,-3 2 1 0,2-7 0 16,2 5 0-16,30 3-2 0,-65-1 1 0,35 1 0 16,0 0 1-16,30 0 0 0,-57-5-2 15,35 2 0-15,22 3 2 0,-48 0 1 16,48 0-1-16,-49-3-1 0,24 3 0 0,25 0 0 16,-42 0 0-16,42 0 0 0,-47 3-1 15,47-3 0-15,-41 0 2 0,17 0-1 16,24 0 1-16,-42 3-4 0,42-3 3 0,-36 5 0 15,36-5 1-15,-37 1-1 0,37-1-1 16,-34 3 3-16,34-3-2 0,-37 0 0 0,37 0 1 16,-36 0-1-16,36 0 0 0,-37 0 2 15,37 0-2-15,-34 0 0 0,34 0 1 16,-40 0-2-16,40 0 2 0,-42 0-2 0,42 0-1 16,-46 4 1-16,16-4 1 0,-2 4-2 15,2-3 2-15,-2 2-2 0,-2 2 3 0,-1-3-1 16,2-2 0-16,-1 4-1 0,1-1 1 15,-7 0-1-15,6 3 1 0,1-6 0 16,-6 3 3-16,6 0-4 0,-1 0 2 0,1 0-4 16,-2 0 3-16,0 0-1 0,5-3 4 15,-6 3-3-15,1 0-2 0,5 1 2 0,-5-2 0 16,5 4-1-16,-2-6 2 0,4 3-2 16,-6 1 2-16,-2 0-4 0,36-4 5 15,-66 1-3-15,33 6 0 0,-2-3 3 0,5-1-3 16,-6-2 1-16,3 7-1 0,1-4 0 15,-1-3 0-15,-1 6 2 0,1-4-3 0,-2-1 2 16,1 5 3-16,-6-4-3 0,3 1 2 16,1 2-3-16,2-4 0 0,-6 1 2 0,6-3 2 15,-1 4-3-15,5-4 2 0,30 0 0 16,-58 3-3-16,29-3 2 0,29 0-1 16,-48 0-1-16,48 0 1 0,-47-3-1 0,47 3 0 15,-47 0 1-15,27-4-2 0,20 4 1 16,-42-3 0-16,42 3 1 0,-37-8-1 0,37 8 1 15,-36-7 0-15,36 7-3 0,-41-12 2 16,20 5-1-16,21 7 2 0,-47-13-1 16,28 5 1-16,19 8-2 0,-46-12-2 0,27 5 2 15,19 7 0-15,-48-15 2 0,23 12-3 16,-1-3 0-16,26 6 1 0,-53-9-1 16,30 0 1-16,-9 6-2 0,5-4 1 15,-5 0-3-15,32 7 2 0,-58-8-1 0,14 1-2 16,7 1 1-16,-8 3 1 0,0-3 0 15,-2 3 0-15,-1 0 2 0,-1-3 2 0,1 3-2 16,-1 0 0-16,4 0 0 0,0-3 1 16,-4 6-1-16,1-3 3 0,3 0-2 15,1-1 2-15,2 4 0 0,1-3 3 0,2 3 1 16,2-2 0-16,0 2 0 0,4 0 3 16,-2-5 0-16,35 5-1 0,-57 0-2 0,27-1 1 15,30 1-1-15,-50 0 0 0,50 0 0 16,-42-4-1-16,42 4-2 0,-39 0 4 0,39 0-3 15,-33-3 0-15,33 3 0 0,-32-4 0 16,32 4 0-16,-30-1-1 0,30 1 1 16,0 0 0-16,-40-4-3 0,40 4 2 0,0 0 1 15,-34-3-2-15,34 3 0 0,0 0 3 16,-36-9-3-16,36 9-1 0,-20-8 0 0,20 8 3 16,0 0-2-16,-49-8 0 0,49 8-1 15,-25-7 0-15,25 7 1 0,-25-8 2 16,25 8-3-16,-32-10 1 0,32 10-1 0,-32-9 2 15,32 9 0-15,-31-9 0 0,31 9-2 16,-31-9 0-16,31 9 1 0,-28-7 1 0,28 7 0 16,-32-5-1-16,32 5-1 0,-33-5 1 15,33 5 0-15,-30-5 0 0,30 5 1 16,-31-4 2-16,31 4-4 0,-31-3 1 0,31 3 0 16,-30-5-2-16,30 5 2 0,0 0 2 15,-42-4-4-15,42 4 1 0,-29-3-3 16,29 3-17-16,0 0-19 0,-36-3-35 0,36 3-59 15,-32-3-62-15,7 9-217 0,-14 1-162 16,-24-2-367-16,-26 12-745 0</inkml:trace>
  <inkml:trace contextRef="#ctx1" brushRef="#br1" timeOffset="226837.177">18792 13442 2215 0,'0'0'-65'0,"0"0"10"0,0 0 2 16,0 0 17-16,0 0-15 0,0 0 21 15,0 0 4-15,0 0 3 0,0 0 19 0,0 0 12 16,0 0 3-16,0 0 4 0,0 0-4 15,0 0 4-15,0 0-4 0,0 0 12 16,0 0-5-16,0 0 4 0,0 0-1 0,0 0 4 16,-12-46 25-16,12 46 9 0,0 0 5 15,0 0 18-15,0 0-5 0,0 0-8 16,0 0 7-16,0 0-2 0,0 0 1 0,0 0-27 16,0 0 14-16,0 0-16 0,0 0 5 15,0 0-6-15,0 0-9 0,0 0-2 0,0 0-4 16,0 0 0-16,0 0 5 0,0 0-17 15,0 0 6-15,0 0 1 0,0 0-1 16,-12-27 2-16,12 27 0 0,0 0-5 0,0 0-4 16,0 0-6-16,0 0 1 0,-15-17-3 15,15 17 10-15,0 0-8 0,0 0 10 16,-18-15-10-16,18 15 14 0,0 0-12 0,0 0-2 16,-29-12 9-16,29 12-2 0,0 0-14 15,-23-9 18-15,23 9-15 0,0 0-3 0,0 0-2 16,-42-6 2-16,42 6-1 0,0 0 18 15,-28-3-12-15,28 3 1 0,0 0 14 16,-29-6-5-16,29 6-2 0,0 0 4 16,-27-9-7-16,27 9 5 0,0 0-7 0,-30-9 0 15,30 9 11-15,0 0-11 0,-30-8 4 16,30 8 6-16,0 0-2 0,-28-5-14 0,28 5 25 16,0 0-25-16,-29-7 8 0,29 7-20 15,0 0 8-15,-28-1-4 0,28 1 9 0,0 0 5 16,0 0 0-16,-54 1 7 0,54-1-10 15,-25 5 7-15,25-5-3 0,-28 6-6 0,28-6 12 16,-29 6 6-16,29-6-11 0,-28 3 10 16,28-3-5-16,0 0-10 0,-39 6 9 15,39-6-2-15,-23 6-2 0,23-6-5 0,-30 6 9 16,30-6-5-16,0 0 6 0,-39 9-7 16,39-9-5-16,-31 6-10 0,31-6 10 15,-35 9 0-15,35-9-11 0,-29 9 11 16,29-9-10-16,-30 10 6 0,30-10 6 0,-25 5-13 15,25-5 10-15,-30 8 9 0,30-8-1 16,-25 7 0-16,25-7-3 0,-29 8 5 16,29-8 1-16,-23 7-2 0,23-7-2 0,0 0-1 15,-39 8-7-15,39-8 0 0,-21 7 6 16,21-7-3-16,0 0 1 0,-27 12 0 0,27-12-9 16,0 0 2-16,-32 5 4 0,32-5-2 15,-22 10 2-15,22-10-3 0,-23 9 15 0,23-9-8 16,0 0-2-16,-34 12-8 0,34-12 13 15,-28 9-10-15,28-9 2 0,-28 11-2 16,28-11 2-16,-24 11-1 0,24-11 1 16,-28 10 1-16,28-10-9 0,-27 9 8 0,27-9 4 15,-32 15-7-15,32-15 0 0,-30 17-7 16,12-9 2-16,18-8 1 0,-30 28-4 16,13-16 6-16,3 0 0 0,14-12 5 0,-23 25-4 15,8-13 2-15,15-12-3 0,-20 21-3 16,20-21 3-16,-17 19-1 0,17-19-3 15,-17 19 9-15,17-19-5 0,-16 18 8 0,16-18-13 16,-15 22 5-16,15-22 0 0,-17 20-3 16,17-20 13-16,-15 23-6 0,15-23-2 0,-14 19 1 15,14-19-6-15,-13 20 1 0,13-20 5 16,-7 19-6-16,7-19-5 0,0 0 16 0,-16 26-12 16,16-26 2-16,0 0 4 0,-10 27-2 15,10-27 3-15,0 0-17 0,-5 24 15 0,5-24-4 16,0 0-3-16,0 0 6 0,-2 29-5 15,2-29 5-15,0 0 0 0,0 0 6 16,0 0-10-16,-3 31 8 0,3-31-8 0,0 0 10 16,0 0 0-16,-12 24-4 0,12-24 4 15,0 0-1-15,-5 24-1 0,5-24 0 16,0 0-4-16,-5 24-4 0,5-24-3 0,0 0-1 16,0 0 12-16,-2 32-4 0,2-32 0 15,0 0 0-15,0 0-1 0,2 37-1 16,-2-37-9-16,0 0 7 0,5 25 2 0,-5-25 7 15,0 0-8-15,5 24 12 0,-5-24-7 16,0 0-2-16,0 0-5 0,3 25 8 0,-3-25 6 16,0 0-10-16,9 24 1 0,-9-24-3 15,0 0 0-15,5 28 14 0,-5-28-13 16,13 22 4-16,-13-22 13 0,0 0-24 0,8 27 7 16,-8-27 10-16,12 18-19 0,-12-18 14 15,10 19-17-15,-10-19 9 0,0 0 7 0,17 28 1 16,-17-28-12-16,15 19 7 0,-15-19 1 15,0 0 1-15,18 24-10 0,-18-24 10 16,7 15 3-16,-7-15 4 0,13 16-19 0,-13-16 12 16,0 0-4-16,15 19-1 0,-15-19 11 15,0 0-4-15,17 18 7 0,-17-18-17 16,0 0-3-16,24 15 10 0,-24-15 1 0,21 10-5 16,-21-10 0-16,25 5 5 0,-25-5-9 15,32 7 9-15,-32-7-9 0,34 7 11 16,-34-7-4-16,35 1-10 0,-35-1 2 0,27 3 8 15,-27-3-6-15,31 9 2 0,-31-9-6 16,29 0 2-16,-29 0 14 0,32 8-11 16,-32-8 2-16,30 5 10 0,-30-5-15 0,33 7 7 15,-33-7 1-15,32 7 9 0,-32-7-7 16,32 3-15-16,-32-3 10 0,33 5 12 0,-33-5-19 16,29 3 10-16,-29-3 22 0,31 7 0 15,-31-7-23-15,29 2-10 0,-29-2 13 0,33 3 0 16,-33-3 9-16,34 0-12 0,-34 0 11 15,42 0-3-15,-42 0 3 0,45 0-9 16,-45 0-1-16,40-3-4 0,-15 1 2 16,-25 2 4-16,40-7 7 0,-40 7-14 0,42-3 14 15,-42 3-1-15,35-5-4 0,-35 5-10 16,30-3 10-16,-30 3 12 0,0 0-12 16,35-7-7-16,-35 7 7 0,0 0-6 0,30 0 1 15,-30 0-2-15,0 0 2 0,35-3 5 16,-35 3-7-16,0 0 13 0,34-4-10 0,-34 4 9 15,0 0-14-15,0 0 14 0,47-2-11 16,-47 2 11-16,20-3-14 0,-20 3 16 0,30-5-5 16,-30 5 1-16,45-7 3 0,-25-1-12 15,-20 8 10-15,55-8-6 0,-26 1 2 16,1 2 3-16,-2-2-7 0,1 1 0 0,-4 0 4 16,5 0 3-16,-5 0-7 0,-25 6-3 15,44-9-1-15,-44 9 6 0,41-6-3 16,-41 6 4-16,27-8 6 0,-27 8-11 0,34-5 4 15,-34 5 12-15,26-3-3 0,-26 3-2 16,0 0-9-16,39-4 1 0,-39 4 1 16,25-3 0-16,-25 3-5 0,0 0 10 0,45 3-5 15,-45-3 5-15,27 4-7 0,-27-4-5 16,33 0 4-16,-33 0 0 0,39 3 5 0,-39-3-4 16,35 0 4-16,-35 0-9 0,45 4 9 15,-18-4-4-15,-27 0 2 0,50-4 0 0,-20 4-5 16,-30 0 5-16,50 0-3 15,-25 0 0-15,-25 0 11 0,61 0-8 0,-38 0 0 16,-23 0 11-16,55 0-14 0,-26 0 13 16,1 0-15-16,-30 0 6 0,53 0 3 0,-19 0-4 15,-9-3 0-15,-25 3 22 0,60-4-30 0,-36 4 16 16,-24 0 0-16,46 0 5 0,-19-3-12 16,-27 3 3-16,37 3 2 0,-37-3 0 15,38-3 4-15,-38 3 4 0,42 0-8 16,-42 0 3-16,34-1 5 0,-34 1-1 15,37 0-7-15,-37 0-3 0,41-4 6 0,-41 4 6 16,35 0-10-16,-35 0-2 0,41-4 14 0,-41 4-7 16,38 0-8-16,-38 0 8 0,35-3-13 15,-35 3 5-15,32 0 4 0,-32 0-3 16,33 0-2-16,-33 0 11 0,36 0-12 16,-36 0 0-16,41 0 0 0,-17 3 12 0,-24-3-9 15,45 4 1-15,-23-4-4 0,-22 0-1 16,50 5 1-16,-27-5 4 0,-23 0-4 15,47 7 0-15,-28-7 6 0,-19 0-6 0,38 7 0 16,-15-6-6-16,-23-1 8 0,39 5 2 0,-12-2-4 16,-27-3-3-16,38 3 11 0,-9-3-4 15,-29 0 3-15,46 3-2 0,-22-3-7 16,-24 0 8-16,47 0-3 0,-20 3 9 0,-27-3-1 16,41 0-5-16,-41 0-3 0,45 3 6 15,-21-3-2-15,-24 0 0 0,45 3-1 16,-22-3-3-16,11 0-3 0,-9 3 14 0,5 0-8 15,-30-3 1-15,62 3 1 0,-28 0-2 16,-4-3-12-16,0 0 8 0,2 4 2 16,-9-2 2-16,-23-2-6 0,60 3 1 0,-36-3 0 15,-24 0 5-15,48 3-5 0,-19 0 1 16,-29-3 1-16,50 4 1 0,-20-2-7 16,-5 1 6-16,0 0-12 0,-25-3 18 0,64 4-8 15,-31 3-2-15,-5-6 6 0,6-1-2 16,-9 3 0-16,5 2-9 0,-30-5 9 0,57 4 1 15,-30-1-5-15,0 2 1 0,1 0 7 16,-6 2-4-16,-22-7-6 0,52 7 4 0,-24-2-3 16,-5 1 3-16,4 1-1 0,3-2 1 15,-3-1 1-15,0 2-4 0,0 0 4 16,-4 2-1-16,5-4 0 0,-28-4-1 0,49 12 6 16,-21-5-7-16,-9-3 8 0,-19-4-5 15,43 11 1-15,-21-4 0 0,-2-1-3 0,7 0-2 16,-5 0-2-16,-22-6 2 0,45 12 2 15,-23-5 0-15,4-2-3 0,-2 2 10 16,1 0-9-16,2-6 6 0,-27-1-2 16,51 8 5-16,-20-4-5 0,-8-4 4 0,-23 0-1 15,69-4 1-15,-36 4 1 0,4-5 0 16,0 2-5-16,-1 3 0 0,-2-1 2 0,6-3 0 16,-7 1-4-16,3-1 0 0,-8 4 2 15,5-3-2-15,-33 3-8 0,59-3 11 16,-31 3-3-16,-28 0 0 0,49-2 1 15,-24 2 7-15,-25 0-9 0,49 2 0 0,-28-2-3 16,-21 0 4-16,45-2 0 0,-21 4 0 0,-24-2 0 16,48 0 4-16,-48 0-6 0,47-2 5 15,-47 2 0-15,47 0 0 0,-47 0 2 16,39 0 4-16,-13 0 3 0,-26 0 2 0,44-4-4 16,-44 4 1-16,52-3 2 0,-27 0-4 15,3 0 0-15,2 1-1 0,2-5-8 0,2 4 8 16,-3 0 0-16,3-3-2 0,1 3-1 15,-2-2 1-15,-2 1-4 0,4 1 3 16,-5-3-2-16,5-1 1 0,-5 3-2 16,2-1-1-16,-2 1 1 0,2-2 0 0,-1 0-4 15,0 0-1-15,-5 0 8 0,4-1-5 16,-30 7 5-16,57-8-3 0,-32 4 3 16,2-2 0-16,-27 6-5 0,42-9 2 0,-19 6 6 15,-23 3-11-15,34-7 6 0,-34 7 2 16,28-5-5-16,-28 5 0 0,0 0 3 0,34-5-1 15,-34 5 1-15,0 0-3 0,25-3 0 16,-25 3 1-16,0 0 3 0,32-9-4 0,-32 9 1 16,0 0-1-16,33-4 1 0,-33 4 2 15,29-7-2-15,-29 7 0 0,30-4-3 16,-30 4 4-16,0 0-4 0,43-3 3 0,-43 3-4 16,0 0 13-16,37-3-16 0,-37 3 7 15,0 0 1-15,33 0 1 0,-33 0-4 0,0 0 1 16,34 0-1-16,-34 0 1 0,0 0 1 15,35 3-1-15,-35-3 0 0,25 3 5 16,-25-3-7-16,0 0 3 0,35 4-4 16,-35-4 6-16,0 0-1 0,35 4 3 0,-35-4-5 15,0 0 5-15,29 0-3 0,-29 0 1 16,0 0-1-16,35 0 4 0,-35 0-5 0,0 0 4 16,35 3-1-16,-35-3-3 0,30 1 1 15,-30-1 0-15,30 0-1 0,-30 0-1 16,27 3 1-16,-27-3-2 0,0 0 0 0,40 0 4 15,-40 0-3-15,0 0-1 0,35 5 6 16,-35-5-7-16,0 0 4 0,29 0-1 0,-29 0-1 16,0 0 1-16,0 0-3 0,33 4 1 15,-33-4 2-15,0 0 1 0,0 0-4 16,34 3 4-16,-34-3-2 0,0 0 3 0,0 0-1 16,31 5-4-16,-31-5 1 0,0 0 7 15,29 3-9-15,-29-3 5 0,0 0-4 0,28 2 5 16,-28-2-4-16,0 0-1 0,37 4 5 15,-37-4-1-15,0 0-4 0,25 6 7 16,-25-6-5-16,0 0 1 0,0 0 1 16,32 4-2-16,-32-4 2 0,0 0-2 0,0 0-5 15,30 5 7-15,-30-5-2 0,0 0-4 16,29 3 2-16,-29-3 6 0,0 0-3 0,31 3 0 16,-31-3-1-16,0 0 5 0,30 7-5 15,-30-7 0-15,0 0 1 0,31 2-1 16,-31-2 0-16,23 7-1 0,-23-7 0 0,0 0 3 15,0 0-4-15,47 3 3 0,-47-3 0 16,25 0 3-16,-25 0-2 0,0 0 3 0,45 0-1 16,-45 0 1-16,28 0 0 0,-28 0 3 15,26 3-1-15,-26-3-2 0,0 0 0 16,0 0 4-16,41-3 0 0,-41 3-2 0,0 0 1 16,0 0 0-16,35-7 1 0,-35 7-4 15,29-8 2-15,-29 8 2 0,25-12-4 0,-5 2-5 16,-20 10 3-16,34-12-1 0,-18 4 3 15,-16 8-2-15,35-20-2 0,-35 20 4 16,27-16-6-16,-27 16 2 0,25-11 3 16,-25 11-2-16,27-13 5 0,-27 13 4 0,18-9-2 15,-18 9 0-15,21-12 1 0,-21 12-1 16,0 0-1-16,26-20 1 0,-26 20-4 0,0 0 5 16,19-18-1-16,-19 18 2 0,0 0-2 15,16-19 2-15,-16 19 2 0,0 0 3 16,15-27-3-16,-15 27 1 0,0 0-2 0,4-31-2 15,-4 31 5-15,0 0 4 0,0-31 3 16,0 31 1-16,0 0-9 0,-7-33 1 0,7 33 2 16,0 0-6-16,-8-30 0 0,8 30-1 15,0 0 0-15,-4-39-3 0,4 39 0 16,-1-27 0-16,1 27 1 0,-9-27-3 0,9 27 1 16,-3-32 5-16,3 32-3 0,-5-30-1 15,5 30 2-15,-12-33 1 0,12 33 1 0,-8-32-4 16,8 32 4-16,-15-31-4 0,7 13 0 15,8 18 1-15,-17-33-5 0,17 33 4 16,-14-38-2-16,6 20-3 0,-4 0 2 16,12 18 0-16,-18-41-1 0,8 23 0 0,10 18-1 15,-12-34-1-15,2 14 3 0,10 20-4 16,-15-30 2-16,15 30 0 0,-10-33-3 0,10 33 3 16,-13-31-1-16,13 31 2 0,-12-32-2 15,12 32-3-15,-10-30 4 0,10 30-3 16,-13-27 0-16,13 27 1 0,-7-32 1 0,7 32 0 15,-14-24-1-15,14 24 1 0,-15-26 1 16,15 26-1-16,-13-27-1 0,13 27 2 0,-12-25 1 16,12 25-2-16,-13-20 1 0,13 20-3 15,-15-27 2-15,15 27 0 0,-17-20-1 16,17 20 3-16,-15-22-2 0,15 22 1 0,-13-18-1 16,13 18-2-16,-14-19 6 0,14 19-4 15,-16-17-2-15,16 17 4 0,0 0-1 16,-22-26-2-16,22 26 3 0,-17-12 0 0,17 12-1 15,-17-19-2-15,17 19 0 0,-21-15 0 16,21 15 1-16,-27-12-2 0,27 12 5 16,-27-15-4-16,27 15 0 0,-35-12 2 0,15 4-2 15,20 8 4-15,-35-8-3 0,35 8 0 16,-44-10 1-16,26 7-2 0,18 3 1 16,-44-2-1-16,44 2 0 0,-40-4 2 0,40 4-2 15,-42-3 1-15,42 3-1 0,-36 0 1 16,36 0 0-16,-37 3 0 0,37-3-1 0,-44 0 1 15,44 0 0-15,-35 0-3 0,35 0 3 16,-43 4 0-16,43-4-1 0,-39 0 0 0,12 2 2 16,27-2-1-16,-46 0 0 0,46 0-3 15,-44 3 1-15,17-3 2 0,27 0-2 0,-48 3 1 16,48-3 0-16,-49 0 1 0,24 3 1 16,25-3-4-16,-43 0 2 0,18 4 4 15,25-4-6-15,-49 3 2 0,27-1 4 0,22-2-5 16,-46 3 0-16,46-3 0 0,-51 4 0 15,31 0-1-15,20-4 1 0,-55 4 0 16,32-4-1-16,23 0 2 0,-47 12 0 0,47-12-1 16,-47 1 1-16,29 3 0 0,18-4-3 15,-41 6 3-15,41-6-1 0,-36 7 0 16,36-7 1-16,-35 2 0 0,35-2 1 0,-31 3 0 16,31-3 0-16,-35 4-1 0,35-4 1 15,-33 0-2-15,33 0 1 0,-34 0 2 16,34 0-3-16,-36 3-1 0,36-3 0 0,-44 0 3 15,44 0-2-15,-40 3-2 0,40-3 5 16,-42 2-2-16,42-2 0 0,-45 0 1 0,27 3-1 16,18-3 0-16,-47 4 0 0,47-4-2 15,-39 3 2-15,39-3-1 0,-43 0 2 0,43 0-1 16,-35 3 0-16,35-3 2 0,-44 0-2 16,22 2-2-16,22-2 3 0,-46 0 0 15,46 0-2-15,-51 0 2 0,23 0-2 0,-2 0 2 16,30 0-3-16,-62 4 0 0,27-4 4 15,5 3-2-15,-5-3-1 0,4 5 2 16,-4-4-1-16,2 1 0 0,3 2 1 0,30-4-2 16,-60 5 3-16,28-4-2 0,2-1 2 15,-2 3 1-15,0 0-3 0,32-3 0 16,-53 4 4-16,24-4-5 0,29 0-1 16,-48 4 4-16,29-3-1 0,19-1 0 0,-43 0-2 15,43 0 1-15,-35 5 1 0,35-5-3 16,-36 2 3-16,36-2-2 0,-30 0 1 0,30 0 1 15,0 0-1-15,-43 0 1 0,43 0-1 16,0 0-1-16,-42 0 3 0,42 0-3 0,-32 0 0 16,32 0-1-16,-33 0 2 0,33 0-1 15,-40 4 0-15,40-4 0 0,-39 6 1 16,39-6 1-16,-43 3-2 0,23-1-1 0,20-2 2 16,-42 4 0-16,20-1-2 0,22-3 2 15,-48 3 2-15,21 0-2 0,27-3-2 0,-50 3 2 16,24 0 0-16,26-3-1 0,-50 3 2 15,30-3-1-15,20 0 0 0,-48 3 2 16,48-3-2-16,-40 3 2 0,40-3-1 0,-42 0-2 16,42 0 2-16,-42 0-1 0,42 0 0 15,-42 0-1-15,42 0 1 0,-38 0-2 16,38 0-2-16,-42 0-1 0,42 0 1 16,-42-3-3-16,42 3 0 0,-47 3 0 0,47-3 0 15,-45-3 3-15,45 3-1 0,-45 3 1 16,45-3 2-16,-39 0-1 0,13 0 0 0,26 0 0 15,-42 0 0-15,42 0 0 0,-44-3 0 16,44 3 4-16,-48 0-5 0,48 0 3 0,-44-3-2 16,12 0 5-16,32 3-5 0,-55-3 2 15,29 6 2-15,26-3-3 0,-62-3 2 16,27 6-1-16,4-6-1 0,31 3 0 0,-56 0 2 16,22 0-1-16,34 0 0 0,-43 0 1 15,43 0 1-15,-42-3 0 0,42 3-3 0,-44 0 2 16,44 0 0-16,-42-3 0 0,42 3 0 15,-41 0-4-15,41 0 3 0,-46-3 2 16,46 3-3-16,-43 0 2 0,43 0-1 0,-42 0 0 16,42 0 0-16,-47 0 3 0,19 0-1 15,28 0-2-15,-47 3 1 0,24-3 2 16,23 0-3-16,-42 0 3 0,42 0-2 0,-42 3 0 16,42-3 0-16,-45 0 1 0,45 0-5 15,-40 3 4-15,40-3 1 0,-40 3-2 16,40-3 1-16,-41 6 0 0,41-6-1 0,-41 3 3 15,17 0-2-15,24-3 2 0,-45 3-2 16,25 0-1-16,20-3 1 0,-45 3 0 0,45-3 0 16,-44 0 0-16,19 4-1 0,25-4-1 15,-40 0 2-15,40 0-3 0,-42 3 4 16,42-3-1-16,-40 2 2 0,40-2 0 0,-40 0-3 16,40 0 1-16,-37 3-1 0,37-3-2 15,-30 0 3-15,30 0 0 0,-39 0 1 0,39 0-2 16,-33 3 1-16,33-3 1 0,-35 0-1 15,35 0-2-15,-37-3 4 0,37 3-2 16,-37 0-1-16,37 0 4 0,-47 3-3 0,47-3-1 16,-38 0 0-16,38 0 4 0,-45 0-2 15,45 0-1-15,-45 0-2 0,45 0 1 16,-46 0-1-16,23 0-1 0,23 0-4 0,-47 0-2 16,47 0 3-16,-38 0 0 0,38 0-3 15,-42 0 3-15,42 0 3 0,-37 0 0 16,37 0-1-16,-32 0-1 0,32 0-3 0,0 0-3 15,-38 0 2-15,38 0 3 0,0 0 1 16,-30 0-2-16,30 0 1 0,0 0-1 0,0 0 2 16,-35-3-3-16,35 3 1 0,0 0 5 15,-34-3-2-15,34 3 2 0,0 0-1 16,0 0 1-16,-42-2-2 0,42 2 2 0,0 0 0 16,-35-3 1-16,35 3-2 0,0 0 1 15,-40-4 0-15,40 4-1 0,-28 0 1 0,28 0-3 16,0 0 1-16,-47 0 2 0,47 0 0 15,-39-3 0-15,39 3 2 0,-30 0-1 16,30 0 4-16,-42-3-5 0,42 3 2 0,-35-3-1 16,35 3 0-16,-42 0 1 0,42 0 0 15,-38-3-2-15,38 3 3 0,-32 0 1 0,32 0-4 16,-37 0 3-16,37 0-1 0,-41-3 2 16,41 3-4-16,-36 0 1 0,36 0 2 15,-40-3-3-15,40 3 2 0,-43 0 0 16,43 0-3-16,-45 3 2 0,13-3 1 0,2 3-1 15,30-3-1-15,-54 0 6 0,26 3-7 16,28-3 3-16,-49 0-1 0,31 3-1 16,18-3 1-16,-34 0-14 0,34 0-23 0,-31 3-37 15,31-3-42-15,-29 12-47 0,11 3-168 16,3-2-609-16,-9 1-733 0</inkml:trace>
  <inkml:trace contextRef="#ctx1" brushRef="#br1" timeOffset="240271.9813">29886 13483 1629 0,'0'0'380'0,"0"0"-118"16,0 0-80-16,0 0-67 0,0 0-28 0,0 0-18 15,0 0-16-15,0 0-10 0,0 0 9 0,0 0 3 16,0 0 0-16,0 0-2 0,0 0 2 15,0 0-8-15,0 0 6 0,0 0 0 16,0 0-20-16,0 0 22 0,0 0-16 0,0 0-1 16,0 0 15-16,0 0 6 15,0 0 5-15,0 0 9 0,0 0 2 0,0 0 0 0,0 0 14 16,0 0-12-16,0 0-2 0,0 0-7 16,0 0 0-16,0 0-5 0,0 0-7 15,0 0-10-15,0 0-1 0,0 0-5 0,0 0 1 16,11-25-5-16,-11 25 10 0,0 0 0 15,0 0-7-15,0 0 2 0,0 0-5 16,0 0-1-16,0 0-1 0,0 0 5 0,0 0-5 16,0 0-1-16,0 0 2 0,0 0 11 15,0 0-4-15,-33-52 0 0,33 52 0 16,0 0-5-16,0 0-8 0,-15-15-3 0,15 15-3 16,0 0 0-16,-20-15-2 0,20 15-3 15,0 0-3-15,-22-16-1 0,22 16-1 16,0 0-3-16,0 0-1 0,-23-20 0 15,23 20-3-15,0 0 1 0,-21-11-1 0,21 11-1 16,0 0 4-16,-25-13-5 0,25 13 2 16,0 0-3-16,-23-12-1 0,23 12 0 0,0 0-3 15,-28-15 3-15,17 9 0 0,11 6-1 16,-20-8 1-16,20 8 1 0,-23-7 1 0,23 7-2 16,-22-10-2-16,22 10 0 0,-20-7 1 15,20 7-3-15,-23-9 4 0,23 9 2 0,-22-6 2 16,22 6 1-16,-22-6 0 0,22 6-3 15,-27-9 2-15,27 9 1 0,-20-6 1 16,20 6-2-16,-21-7 1 0,21 7 0 0,-24-5-2 16,24 5 0-16,-20-10-2 0,20 10 3 15,-18-5-5-15,18 5 0 0,-20-7 0 0,20 7 1 16,-24-8-1-16,24 8 2 0,-20-9-3 16,20 9 2-16,-22-4-1 0,22 4-1 0,-26-7 1 15,26 7 0-15,-19-7-2 0,19 7 1 16,-28-2-1-16,28 2-2 0,-24-3-1 15,24 3 2-15,-30 0 0 0,30 0 5 16,-31 0-6-16,31 0 1 0,-34 0 0 0,34 0 2 16,-32 3-1-16,32-3 1 0,-28 0 0 15,28 0-3-15,-25 2 0 0,25-2 1 0,-32 3-1 16,32-3 1-16,-25 4-3 0,25-4 3 16,-27 4-3-16,27-4 2 0,-25 4 0 0,25-4-2 15,-23 3 1-15,23-3 2 0,-25 9 1 16,25-9-1-16,-27 1 0 0,27-1-1 15,-25 7-1-15,25-7 2 0,-29 7 3 0,29-7-1 16,-32 3 0-16,19-1 0 0,13-2-2 16,-32 7 1-16,16-4-1 0,16-3 4 15,-26 3-3-15,26-3 1 0,-31 2-1 0,31-2-3 16,-29 3 4-16,13-3 0 0,16 0-1 16,-32 4-3-16,32-4 6 0,-30 6 0 0,11-6-2 15,19 0 0-15,-38 2 1 0,19 2-4 16,-1-1 1-16,20-3 4 0,-40 5-4 15,40-5 2-15,-40 3 0 0,40-3 0 0,-38 4-2 16,38-4 4-16,-41 5-2 0,41-5-1 16,-33 4 0-16,33-4 4 0,-35 7-4 0,35-7 1 15,-37 5 0-15,37-5 0 0,-37 7-4 16,37-7 3-16,-38 4 0 0,38-4 3 16,-35 6-2-16,35-6-1 0,-37 3-1 0,37-3 2 15,-42 9 1-15,20-6 3 0,22-3-9 16,-57 3 2-16,32 3-3 0,-5-3 0 0,3 0 1 15,-4 3 2-15,31-6-1 0,-57 6-1 16,28-3 2-16,4 4 0 0,-3-5-2 0,-1 4 4 16,4 2-1-16,25-8-1 0,-57 9-3 15,31-4 6-15,0 2-3 0,0-4 0 16,26-3 3-16,-49 12-4 0,27-5 3 16,2-2-1-16,20-5-1 0,-43 10 3 0,43-10 4 15,-35 5-3-15,35-5-2 0,-32 10 1 16,32-10-1-16,-32 5 0 0,32-5-2 0,-28 4 3 15,28-4-1-15,0 0-1 0,-37 9 3 16,37-9-2-16,-28 7-2 0,28-7 2 0,-31 5-1 16,31-5-4-16,-31 11-1 0,31-11 2 15,-34 9 1-15,34-9-1 0,-35 12 3 16,18-6-3-16,17-6 2 0,-30 12 1 0,30-12 1 16,-27 12-3-16,27-12-5 0,-28 11-1 15,28-11-2-15,-27 8 3 0,27-8 1 16,-23 13 2-16,23-13-5 0,0 0 1 0,-29 7 4 15,29-7 0-15,0 0 3 0,-18 12-3 16,18-12 3-16,0 0-7 0,0 0 1 0,-27 11-9 16,27-11 1-16,0 0-11 0,0 0-2 15,0 0-7-15,-22 9 7 0,22-9-3 16,0 0 6-16,-20 15-1 0,20-15 3 0,-23 13 4 16,23-13 10-16,-22 12-11 0,22-12 9 15,-25 10-2-15,25-10 4 0,-23 12 2 16,23-12 0-16,0 0-3 0,-29 8 5 0,29-8 0 15,0 0 0-15,-20 11-1 0,20-11-1 16,0 0-10-16,0 0 2 0,-20 15 7 16,20-15-6-16,0 0-2 0,0 0 9 0,-22 18-3 15,22-18 4-15,-8 15 0 0,8-15 2 16,0 0-3-16,-17 26 2 0,17-26-7 0,-15 21 10 16,15-21-2-16,-11 27 12 0,11-27-12 15,-14 28 4-15,14-28 1 0,-8 27 1 0,8-27-2 16,-12 32-4-16,7-17 1 0,5-15-2 15,-12 30 2-15,12-30 11 0,-5 22-4 16,5-22-2-16,-13 22 4 0,13-22 1 0,0 0-7 16,-10 27-2-16,10-27 4 0,0 0 3 15,-7 23-8-15,7-23 2 0,0 0 8 0,0 0-4 16,0 0 7-16,-1 27-3 0,1-27-7 16,0 0 2-16,0 0-3 0,16 28 6 15,-16-28-6-15,15 18 3 0,-15-18 8 0,17 18-7 16,-17-18-2-16,18 15 4 0,-18-15 0 15,21 20 6-15,-21-20-9 0,18 15 0 16,-18-15-8-16,17 12 1 0,-17-12 7 0,13 19-3 16,-13-19 4-16,0 0-2 0,17 28 1 15,-9-20 9-15,-8-8-12 0,10 23 0 0,-1-14 6 16,-9-9 1-16,13 21 1 0,-8-11-10 16,-5-10 7-16,15 20-2 0,-7-9 0 0,-8-11 7 15,20 17-7-15,-11-7 3 0,-9-10 2 16,20 12-4-16,-10-2-5 0,-10-10 4 15,20 12 0-15,-5-3-3 0,-15-9 0 16,20 12 0-16,-7-3-3 0,1-2 9 0,1 1 4 16,-15-8-10-16,28 14 0 0,-16-5 5 15,1-3-2-15,-13-6-3 0,29 15 0 0,-29-15 3 16,23 15-3-16,-23-15 6 0,24 14-3 16,-24-14 0-16,21 9 6 0,-21-9 1 15,22 12-5-15,-22-12 1 0,20 12-6 0,-20-12 4 16,0 0 1-16,27 10 2 0,-27-10-7 15,22 5 11-15,-22-5-10 0,0 0 8 0,33 10-3 16,-33-10-1-16,0 0-1 0,32 5 4 16,-32-5-8-16,22 4 1 0,-22-4 1 15,0 0 1-15,40 3 4 0,-40-3-1 0,28 0-1 16,-28 0-4-16,30 3 4 0,-30-3-1 16,36 0-7-16,-36 0 3 0,38 3 3 0,-38-3 0 15,40 3 2-15,-15-3 2 0,-25 0-10 16,49 0 12-16,-27 0 3 0,-22 0-15 0,56 0 6 15,-34-3 5-15,-22 3-7 0,60 0-4 16,-24-3 0-16,-6 0 6 0,5 0-1 16,0-1-1-16,3 1-4 0,6-2 6 0,3 1-3 15,-2-2 12-15,-3 1-9 0,3-2 0 16,-3 0 0-16,-2 5-4 0,0-6 5 0,-7 5-1 16,3 3 0-16,-6-4 0 0,-2-1-4 15,-28 5 8-15,54-3-7 0,-34 2 3 16,0 1-1-16,-20 0 2 0,42 0-1 0,-22 0-1 15,-20 0 1-15,33 1 3 0,-13 2-5 16,-1 2 5-16,-19-5-3 0,38 4 3 0,-21-1 0 16,3 2-4-16,0-2-1 0,2-3 2 15,1 2-3-15,6-2-1 0,-8 0 5 16,11 4-2-16,-2-4 4 0,2-4-3 16,1 4 3-16,3 0-6 0,0-2 4 0,1 2 4 15,0 0-4-15,0 0 2 0,-4-3 3 16,2 3-9-16,0 0 0 0,-1 0 6 0,-2-5-6 15,-32 5 2-15,60-3-1 0,-33 3 5 16,5 0 0-16,-32 0 9 0,48 0 4 16,-20 0-5-16,-28 0 6 0,46 0 9 0,-15 0 3 15,0-4 2-15,-31 4-2 0,61 0-7 16,-25 0 0-16,-3 0 0 0,2 0-3 0,0 0-1 16,-1 0 2-16,1 4-2 0,-5-4-5 15,2 0-5-15,-7 0 1 0,-25 0-15 16,48 11-55-16,-31-2-62 0,-9 1-169 0,-3 2-605 15,-5-12-393-15</inkml:trace>
  <inkml:trace contextRef="#ctx1" brushRef="#br1" timeOffset="243097.3639">2795 14539 4021 0,'0'0'-840'0,"0"0"-37"16</inkml:trace>
  <inkml:trace contextRef="#ctx1" brushRef="#br1" timeOffset="243164.3281">2795 14539 3582 0,'0'0'-781'16</inkml:trace>
  <inkml:trace contextRef="#ctx1" brushRef="#br1" timeOffset="247932.6975">2795 14539 3176 0,'0'0'-174'0,"30"-36"6"16,-30 36 9-1,0 0 13-15,31-16 26 0,-31 16-1 0,24-19 14 0,-24 19-4 16,30-12 18-16,-15 3 3 0,-15 9 10 0,30-15 4 16,-30 15 7-16,32-12 7 0,-32 12 2 15,32-14-1-15,-32 14 2 0,25-5 4 16,-25 5 27-16,32-8-5 0,-32 8-5 0,30-8 28 15,-30 8-14-15,35-6 29 0,-35 6 10 16,30-3-1-16,-30 3 10 0,40-7 14 16,-40 7-15-16,34-5 5 0,-34 5-9 0,35-3 3 15,-35 3 5-15,31-7 0 0,-31 7-5 16,34-8 9-16,-34 8 8 0,32-4-10 16,-32 4 1-16,28-6-18 0,-28 6 9 0,27-6-4 15,-27 6 3-15,0 0-4 0,30-3 8 16,-30 3-8-16,0 0-4 0,28-8 16 15,-28 8-5-15,0 0-3 0,0 0-5 16,41 0 4-16,-41 0 15 0,0 0-19 0,31 0 19 16,-31 0-16-16,0 0 8 0,30-4-1 15,-30 4-3-15,0 0-8 0,34 0 4 0,-34 0-4 16,0 0 7-16,35-4-14 0,-35 4 0 16,0 0-7-16,39 8 3 0,-39-8 14 15,26 5-6-15,-26-5-8 0,27 12 7 16,-27-12 4-16,30 6 13 0,-30-6 10 0,32 7 19 15,-32-7-11-15,43 0-4 0,-43 0 0 16,39-3 8-16,-39 3-6 0,43-7-10 0,-43 7-9 16,39-9 5-16,-17 6 0 0,-22 3-17 15,38-8-1-15,-38 8 9 0,35-12-3 16,-35 12 0-16,30-4 3 0,-30 4 0 16,32-8-7-16,-32 8-13 0,25-8 9 0,-25 8-6 15,27-3 5-15,-27 3 6 0,0 0-4 16,35-7-1-16,-35 7-18 0,25-5 18 0,-25 5-9 15,25-7 2-15,-25 7 12 0,0 0 2 16,44-9-8-16,-44 9 11 0,32-6-11 16,-32 6 3-16,25-6-4 0,-25 6 7 15,26-9-1-15,-26 9-8 0,0 0 3 0,36-5 0 16,-36 5 5-16,0 0-13 0,30-2 7 16,-30 2-7-16,0 0 24 0,30-7 6 0,-30 7 3 15,0 0 4-15,0 0 13 0,0 0-12 16,30-3 10-16,-30 3 1 0,0 0-21 15,0 0 16-15,0 0-8 0,28-1-3 16,-28 1-4-16,0 0 4 0,0 0 0 0,0 0-10 16,37-4-6-16,-37 4-4 0,0 0-7 15,29-4 5-15,-29 4 4 0,0 0-11 16,36-3 8-16,-36 3-8 0,0 0 1 0,42-1 1 16,-42 1-2-16,32 0 13 0,-32 0-15 15,38-4 4-15,-38 4 4 0,44-7-8 16,-19 7 6-16,-25 0-10 0,40-3 2 0,-40 3 2 15,42 0 8-15,-42 0-1 0,45-3-9 16,-23 3 8-16,-22 0 0 0,55-3-6 16,-23-1 2-16,-32 4 0 0,58-3-6 0,-29 1-6 15,-4-1 10-15,7 0 0 0,-2-1 8 16,-30 4-8-16,48-3-2 0,-22 1-6 0,-26 2 12 16,40-3-12-16,-40 3 6 15,41-4 12-15,-17-2 28 0,1 1-3 0,-25 5 13 16,40-12-12-16,-23 8-7 0,-17 4-5 15,45-12-4-15,-28 4-13 0,-17 8 17 0,32-11 9 16,-32 11-7-16,31-10-12 0,-31 10-3 16,22-9 10-16,-22 9-18 0,25-6 2 0,-25 6 5 15,32-9-7-15,-32 9-3 0,33-9 9 16,-33 9-8-16,41-11 9 0,-15 9-8 16,-2-3 9-16,8-1-6 0,-6-5 0 15,6 2 5-15,-4 3-5 0,1 0 3 0,-1-1-7 16,1-1-3-16,-1 1 9 0,-28 7-11 15,45-9-5-15,-21 6 7 0,-24 3-6 16,42-3 2-16,-42 3 13 0,40-5-6 0,-40 5 4 16,35-4-16-16,-35 4 13 0,32 0-3 15,-32 0 10-15,30-3-18 0,-30 3 20 16,0 0-19-16,47 0 11 0,-47 0-7 16,25 0 2-16,-25 0 3 0,0 0-3 0,40-3-6 15,-40 3 4-15,0 0-2 0,33-4 10 16,-33 4-15-16,0 0 9 0,32 0 0 0,-32 0-10 15,0 0 12-15,0 0-1 0,0 0-7 16,35 0 16-16,-35 0-15 0,0 0 10 16,0 0-4-16,0 0 3 0,32 0 24 0,-32 0-23 15,0 0-16-15,0 0 11 0,34-2 1 16,-34 2 3-16,0 0-3 0,35 2 6 0,-35-2-7 16,0 0 8-16,33 0 25 0,-33 0-41 15,30 4 2-15,-30-4 2 0,35 0 6 16,-35 0 4-16,34 3 8 0,-34-3-28 0,35 3 16 15,-35-3-2-15,38 4 8 0,-38-4 5 16,37 3-17-16,-37-3-1 0,44 2-2 16,-26 1 2-16,-18-3-3 0,40 7 3 15,-40-7 2-15,45 3-4 0,-25-1 12 0,9 1 3 16,-29-3-39-16,62 4 7 0,-30-4 4 16,-1 0-11-16,8-4 18 0,1 1-6 15,-5 1 1-15,12-5-3 0,-5 1 9 0,3-3 3 16,0-1 7-16,0 0 2 0,-5 3 0 15,-3-2 4-15,0 2-6 0,-4-3-16 16,-1 8 15-16,-3-5-1 0,-3 1 1 0,-26 6-12 16,57-6 3-16,-30 3 17 0,-27 3-17 15,44 0 8-15,-18-3 8 0,-26 3-4 16,46 3 3-16,-18-3-6 0,-28 0 5 0,47 6 21 16,-20-9-18-16,-27 3-10 0,50 3-1 15,-27-3 14-15,-23 0-7 0,47 0 14 16,-17 0 8-16,-30 0-32 0,47 0 4 0,-24 0 19 15,-23 0-16-15,47 3-7 0,-47-3 20 16,45 0-24-16,-21 0 13 0,-24 0 4 16,45 3-9-16,-20 0 10 0,-25-3-9 0,44 7 4 15,-23-5 2-15,-21-2 0 0,49 3 3 16,-29 0-7-16,-20-3 2 0,48 4-3 16,-29-4 19-16,-19 0-4 0,47 7-12 0,-47-7-2 15,43 4 0-15,-21 1-5 0,-22-5-1 16,43 4 6-16,-19-1 23 0,-24-3-25 0,42 8 8 15,-22-6-2-15,-20-2 5 0,40 7-14 16,-15-4 15-16,-25-3-2 0,40 4-3 16,-15-4-8-16,-25 0 0 0,40 3 5 0,-40-3 7 15,42-3-2-15,-42 3-10 0,40 0 5 16,-40 0 0-16,40 3 7 0,-40-3-6 16,36 0-11-16,-36 0 13 0,43 0-4 0,-43 0 6 15,42 2-7-15,-15-2 14 0,-27 0-13 16,43 6-3-16,-19-2 9 0,-24-4-12 0,45 8 2 15,-22-4 12-15,2-1-7 0,-3 2 7 16,-22-5 5-16,45 7-10 0,-25-2 5 16,-20-5-2-16,45 7 0 0,-25-3-5 15,-20-4-5-15,46 8 5 0,-18 0 2 0,-6-7-2 16,5 6 0-16,-2-2-5 0,-25-5-2 16,57 8 8-16,-36-2 3 0,8-3 8 15,-29-3-17-15,50 6 8 0,-32-3-5 0,-18-3-8 16,37 6 15-16,-37-6-3 0,37 6 1 15,-37-6-4-15,28 6-3 0,-28-6 20 0,37 3-23 16,-37-3 7-16,29 7-5 0,-29-7 3 16,30 7 9-16,-30-7-4 0,35 8-1 15,-35-8-4-15,35 4 2 0,-35-4 2 0,35 4 3 16,-35-4-12-16,25 8 4 0,-25-8-4 16,29 4 5-16,-29-4 9 0,0 0 2 15,33 12-13-15,-33-12 4 0,20 5 11 0,-20-5-20 16,25 6 12-16,-25-6-6 0,20 9 5 15,-20-9 1-15,29 10 4 0,-29-10-12 16,28 5 8-16,-28-5 2 0,34 13-6 0,-16-7-4 16,-18-6-2-16,35 9 3 0,-35-9 11 15,39 11-10-15,-18-10 8 0,-21-1 0 16,37 7 10-16,-37-7-20 0,32 5 9 16,-32-5 1-16,30 8 5 0,-30-8-14 0,27 3 4 15,-27-3 4-15,0 0-11 0,30 6 5 16,-30-6 6-16,0 0 1 0,27 3-2 0,-27-3-3 15,0 0-8-15,30 6 13 0,-30-6 7 16,0 0-16-16,25 3 14 0,-25-3-13 0,0 0-4 16,0 0 9-16,37 6-2 0,-37-6 2 15,0 0 3-15,0 0-7 0,25 3 4 16,-25-3 9-16,0 0-11 0,0 0 5 0,0 0-1 16,28 6-13-16,-28-6 1 0,0 0 11 15,0 0-4-15,0 0-13 0,0 0 28 16,0 0-18-16,24 10-6 0,-24-10 25 0,0 0-10 15,0 0-6-15,0 0 1 0,0 0-5 16,21 8 5-16,-21-8 3 0,0 0-6 16,0 0-6-16,0 0 4 0,20 15 2 0,-20-15-6 15,0 0 3-15,0 0-1 0,17 20-2 16,-17-20 11-16,0 0-9 0,0 0 12 16,17 22-1-16,-17-22-4 0,0 0-7 15,12 17 7-15,-12-17 2 0,0 0 3 0,8 19 0 16,-8-19-7-16,0 0 4 0,12 24 1 15,-12-24-1-15,8 23 0 0,-8-23 8 0,8 21-12 16,-8-21 10-16,7 27-4 0,-7-27-6 16,10 35-3-16,-6-16 2 0,-4-19-1 0,8 39 4 15,-5-18 4-15,-1 4-8 0,-2-25 16 16,3 49 0-16,1-31-19 0,-4 11 7 16,0-29 2-16,8 49-5 0,-8-25-1 15,0 5 11-15,0-29-7 0,0 45 0 0,2-24 7 16,-2-21-11-16,0 42 4 0,0-42-3 15,3 36 1-15,-3-36 4 0,0 32 13 16,0-32-13-16,3 30 1 0,-3-30-5 0,5 24 7 16,-5-24-5-16,0 0 7 0,0 35-2 15,0-35 2-15,0 0-4 0,-5 27 4 16,5-27-1-16,0 0 14 0,-6 25-19 16,6-25-1-16,0 0 4 0,0 0-4 0,-5 27 0 15,5-27 11-15,0 0-13 0,0 0 7 16,-9 27 0-16,9-27-3 0,0 0-14 0,-5 26 12 15,5-26-3-15,0 0 6 0,0 0 6 16,-8 28-9-16,8-28-2 0,0 0 18 0,0 0-16 16,-7 28-1-16,7-28 9 0,0 0-10 15,0 0 0-15,-5 24 2 0,5-24 4 16,0 0-12-16,0 0 11 0,0 0-2 0,-8 25-2 16,8-25 4-16,0 0-3 0,0 0 3 15,0 0-1-15,0 0 1 0,-12 29 26 16,12-29-26-16,0 0-11 0,0 0 13 0,-8 16-8 15,8-16 3-15,0 0 6 0,0 0 0 16,-25 20-12-16,25-20 12 0,0 0 4 16,-24 21-10-16,24-21-5 0,-20 15 7 0,20-15-4 15,-25 17-6-15,25-17 16 0,-20 13 3 16,20-13 2-16,-25 13-2 0,25-13-3 16,-24 14 3-16,24-14-4 0,-18 11 4 0,18-11 9 15,-22 12 3-15,22-12-11 0,-25 10 5 16,25-10 1-16,-23 9 0 0,23-9-13 15,0 0 11-15,-39 8 5 0,39-8 5 0,-30 4-6 16,30-4 8-16,-35 3 3 0,35-3-4 16,-30 0-6-16,30 0 3 0,-37 3-9 0,37-3 0 15,-33 0-1-15,33 0-3 0,-40 3 10 16,40-3-10-16,-34 3-3 0,34-3-3 16,-35 8 1-16,35-8 0 0,-33 1 6 0,33-1-5 15,-31 3-3-15,31-3 1 0,-26 4-2 16,26-4 2-16,0 0-5 0,-35 10 5 0,35-10-7 15,-26 3 7-15,26-3-1 0,0 0 2 16,-33 2 0-16,33-2-2 0,0 0-2 16,-33 4 15-16,33-4-11 0,0 0 6 15,-42 3-3-15,42-3 4 0,-27 0-3 0,27 0 4 16,0 0-6-16,-39 3 0 0,39-3-3 16,0 0-1-16,-31 0 2 0,31 0 2 15,-25 6-3-15,25-6-5 0,0 0 6 0,-34 0-3 16,34 0-1-16,0 0 2 0,-45 0-5 15,45 0 3-15,-35 0-1 0,35 0 5 0,-39 0-2 16,39 0-3-16,-35 0 3 0,35 0 2 16,-38-3-9-16,38 3 6 0,-40-3-6 15,40 3 4-15,-34 0 1 0,34 0 3 0,-35 0-6 16,35 0 3-16,-33-3 0 0,33 3 0 16,0 0-4-16,-49 0 4 0,49 0-3 15,-30 0 0-15,30 0-3 0,-32-3 1 0,32 3 0 16,0 0 2-16,-50 0-4 0,50 0 7 15,-35 0-3-15,35 0-2 0,-35-4 0 0,35 4 1 16,-40 0 0-16,40 0 7 0,-37 0-8 16,37 0-4-16,-40 7 7 0,40-7 4 15,-39 3-2-15,39-3 8 0,-43 6-14 0,21-3-1 16,22-3 3-16,-40 6 2 0,15 0 0 16,25-6-1-16,-45 9-3 0,24-5 2 15,21-4-1-15,-40 5 2 0,40-5 1 0,-38 10 1 16,38-10-6-16,-39 5 0 0,39-5 4 15,-33 7 0-15,13-3-3 0,20-4-1 16,-39 4 2-16,39-4-5 0,-40 5-7 0,40-5 7 16,-42 3 3-16,19 1-1 0,23-4-3 15,-45 1 5-15,21 3-9 0,24-4 11 16,-43 3 0-16,16-3 2 0,27 0-2 0,-47 3-1 16,47-3-6-16,-48 0-3 0,24 0 15 15,24 0-11-15,-50 0-3 0,22 2 8 16,-4 2-6-16,32-4 1 0,-57 3 0 15,27 0 2-15,2 7 2 0,-4-8 6 0,32-2-8 16,-54 7 0-16,29-7 0 0,25 0 3 16,-52 6-14-16,31-4 22 0,21-2-2 0,-46 0-6 15,46 0 4-15,-45 4 2 0,22-4-2 16,23 0-1-16,-45 3-10 0,45-3 11 0,-49 5-4 16,27-5 6-16,22 0-7 0,-57 0 3 15,27 0 10-15,30 0-5 0,-55 1-11 16,30-1 13-16,25 0-13 0,-47-1 4 0,22 2 3 15,25-1-5-15,-47 6 10 0,47-6-7 16,-42 5 2-16,42-5 0 0,-36 0 0 16,36 0 1-16,-40 0 3 0,40 0 9 15,-39-5-14-15,39 5 0 0,-38 0 15 0,38 0 6 16,-37-6-9-16,37 6 0 0,-39-6 2 16,39 6-1-16,-28-3-2 0,28 3 1 0,-37-6 0 15,37 6-6-15,-30-6 2 0,30 6 3 16,-30-7-4-16,30 7 3 0,-30-5-5 0,30 5 0 15,-32-7-2-15,32 7 1 0,-30-12 3 16,30 12-5-16,-35-6-2 0,35 6 6 16,-34-9-5-16,34 9 2 0,-37-9 3 15,37 9-5-15,-28-7 2 0,28 7-1 0,-33-8-1 16,33 8 0-16,-37-8 1 0,37 8 0 16,-29-9 7-16,29 9-9 0,-40-6 6 0,40 6-4 15,-33-3 3-15,33 3-4 0,-35-6-3 16,35 6 11-16,-34-3-4 0,34 3-2 15,-32-3 0-15,32 3-4 0,-30-6 2 0,30 6 2 16,-32-6-3-16,32 6 1 0,-30-3-5 16,30 3 7-16,-25-6-3 0,25 6 5 0,0 0-7 15,-45-6 2-15,45 6 2 0,-32-8-2 16,32 8 4-16,-33-2-1 0,33 2 3 16,-34-3-10-16,34 3 6 0,-35-4-3 0,35 4 2 15,-33-4-3-15,33 4 2 0,-40-4 1 16,40 4 3-16,-37-7-5 0,37 7 1 0,-45-6-1 15,45 6 5-15,-40-3-7 0,40 3 6 16,-42-4-7-16,42 4 3 0,-40-5-1 16,40 5 3-16,-42-3 0 0,42 3-4 15,-42-7-1-15,42 7 9 0,-40-2-10 0,40 2 6 16,-42-3-5-16,42 3 5 0,-40-3 1 16,40 3-2-16,-37-4-3 0,37 4-1 15,-43-3-1-15,43 3-2 0,-36 0 5 0,36 0 0 16,-43 3 9-16,43-3-11 0,-45 0 8 15,21 4-9-15,-6-1 6 0,2 2-16 0,28-5 15 16,-57 7 1-16,28-1-2 0,-4 0-4 16,5 0 6-16,-3 0-1 0,0 2 1 0,-3-7-6 15,7 9 7-15,-3-8 0 0,2 6-1 16,-4-6 3-16,32-2-7 0,-53 7 12 16,21-4-10-16,5 3-4 0,27-6 4 0,-54 3 3 15,24 0-4-15,4 0 3 0,26-3-6 16,-44 0 2-16,44 0 3 0,-42 3 6 15,42-3-4-15,-35 3 0 0,35-3 1 16,-30 0-2-16,30 0 0 0,0 0-3 0,-37 3 3 16,37-3 4-16,0 0 0 0,-37 0 0 15,37 0 1-15,0 0 1 0,-36 0-3 0,36 0-3 16,0 0 1-16,-29 0-1 0,29 0 0 16,0 0 0-16,0 0-5 0,-43 0 4 0,43 0-1 15,0 0 4-15,-34 0-4 0,34 0 4 16,0 0-2-16,-26 3-7 0,26-3 8 15,0 0-3-15,0 0-1 0,-39-3-2 0,39 3 3 16,0 0 2-16,0 0-3 0,-30 3-3 16,30-3 10-16,0 0-3 0,0 0-7 0,-34 0 7 15,34 0-5-15,0 0-6 0,0 0 6 16,-33 3 8-16,33-3-6 0,0 0 4 16,0 0-1-16,0 0-2 0,-43-3-8 15,43 3 12-15,0 0-6 0,0 0 5 0,-37 3-2 16,37-3-2-16,0 0 3 0,0 0-5 15,-37 0 1-15,37 0 1 0,0 0 8 0,0 0-2 16,-29 4-8-16,29-4 6 0,0 0 5 16,0 0-1-16,0 0-4 0,0 0-6 15,-36 0 2-15,36 0-1 0,0 0 6 0,0 0-5 16,-29 5 5-16,29-5-8 0,0 0 6 16,0 0-7-16,-37 0 4 0,37 0 0 0,0 0 2 15,0 0 2-15,-38 0 3 0,38 0-8 16,0 0 9-16,-35 3-7 0,35-3-4 15,0 0 1-15,-35-3-4 0,35 3-2 0,0 0 7 16,-44 0-2-16,44 0 5 0,-25-3-4 16,25 3 3-16,0 0 14 0,-48-2-13 15,48 2-6-15,0 0 5 0,-47 0 5 0,47 0-9 16,-27 0-3-16,27 0-4 0,0 0 0 16,-45-7-17-16,45 7-7 0,-34-6-11 15,34 6-5-15,-48-6-10 0,23 0 10 16,-5 0-3-16,-4 0 14 0,4-3-3 0,-2 1-4 15,7 3-7-15,-12-2-7 0,12 2-24 16,-6-2-22-16,0 4-37 0,0 3-50 0,-1 3-73 16,-2 4-515-16,-2 1 278 0</inkml:trace>
  <inkml:trace contextRef="#ctx1" brushRef="#br1" timeOffset="258079.8436">14225 14366 731 0,'0'0'95'0,"-29"7"3"16,29-7 0-16,0 0-9 0,0 0-7 15,0 0-19-15,0 0 4 0,0 0-11 0,0 0 8 16,0 0 11-16,0 0 28 0,-35 0-25 16,35 0 18-16,0 0-11 0,0 0-14 15,0 0 9-15,0 0-9 0,0 0 5 0,-33 3-19 16,33-3-1-16,0 0 5 0,0 0-7 15,0 0 8-15,0 0-22 0,-32 0 2 16,32 0-1-16,0 0 0 0,0 0 0 0,0 0-2 16,0 0 6-16,-33 0-9 0,33 0-6 15,0 0 8-15,0 0-11 0,-32-10 2 0,32 10 2 16,0 0-2-16,-27-5-4 0,27 5 1 16,0 0-19-16,-38-7-2 0,38 7 10 15,-27-5 3-15,27 5-18 0,0 0 25 16,-39-3 4-16,39 3 8 0,-26-7 4 15,26 7 4-15,0 0-3 0,-37-3-10 0,37 3 0 16,0 0 2-16,-32-4-18 0,32 4 13 16,0 0-5-16,0 0-9 0,-34 0-6 0,34 0 2 15,0 0 0-15,0 0 0 0,0 0 6 16,-33-2-22-16,33 2 10 0,0 0 3 0,0 0-6 16,0 0 3-16,-37 2 5 0,37-2-8 15,0 0 9-15,0 0-9 0,-32 4 9 0,32-4-1 16,0 0 5-16,0 0 4 0,0 0-5 15,-38 3 7-15,38-3 1 0,0 0-3 16,0 0 1-16,0 0-2 0,-35-3 2 16,35 3 9-16,0 0-17 0,0 0-4 15,0 0 15-15,-37 0-17 0,37 0 2 0,0 0 4 16,0 0-7-16,-37 0 7 0,37 0-16 16,0 0 19-16,0 0-3 0,-38 6-12 0,38-6 2 15,0 0 9-15,0 0 2 0,-32 4-13 16,32-4 23-16,0 0-12 0,0 0-4 0,-33 3 12 15,33-3-4-15,0 0-3 0,0 0-3 16,-36 2 10-16,36-2-12 0,0 0-2 16,0 0-5-16,-30 7 0 0,30-7 0 15,0 0 4-15,0 0 0 0,0 0-4 0,-26 6-2 16,26-6-5-16,0 0 10 0,0 0-6 16,-26 15 6-16,26-15 8 0,0 0-4 15,-18 14 0-15,18-14 0 0,0 0-8 0,-25 12 8 16,25-12 0-16,0 0 5 0,-23 15 4 15,23-15 0-15,0 0-11 0,-26 9 13 0,26-9 2 16,0 0-1-16,0 0 4 0,-23 12 4 16,23-12-12-16,0 0-15 0,0 0 5 15,0 0 0-15,-20 12-2 0,20-12-3 16,0 0 7-16,0 0-9 0,0 0-3 0,-13 27 5 16,13-27 7-16,-9 18-7 0,9-18 0 15,-7 26 3-15,7-26-3 0,-10 25 15 0,10-25-15 16,-8 21 4-16,8-21-3 0,-15 22 14 15,15-22-12-15,-15 22 4 0,15-22 8 16,-13 21-19-16,13-21 11 0,-14 18-7 0,14-18 0 16,0 0-8-16,-11 25 18 0,11-25-2 15,0 0-5-15,-12 17 3 0,12-17-7 0,0 0 4 16,-9 27 0-16,9-27 2 0,0 0-3 16,-6 30 7-16,6-30-10 0,0 0-4 15,-2 28 18-15,2-28-16 0,0 0 17 16,-8 25-14-16,8-25-1 0,0 0 12 0,0 0-5 15,-7 30-9-15,7-30 12 0,0 0-9 16,0 0-4-16,0 0 13 0,-2 27-6 0,2-27-1 16,0 0 6-16,0 0-14 0,0 0 1 15,-8 24 6-15,8-24 3 0,0 0-4 16,0 0-13-16,0 0 18 0,-7 32-2 0,7-32-19 16,0 0 21-16,0 0 3 0,0 34-12 15,0-34 0-15,0 0 7 0,0 28-8 16,0-28 11-16,0 0-12 0,0 0 5 0,0 40 5 15,0-40 4-15,0 0-1 0,4 27-4 16,-4-27 0-16,3 23 5 0,-3-23 0 16,0 0-7-16,10 33-2 0,-10-33 13 0,15 25-9 15,-15-25-1-15,13 23 1 0,-3-10-6 16,-10-13-7-16,17 23 17 0,-17-23-9 0,25 18-3 16,-25-18 13-16,19 22-9 0,-19-22 4 15,26 15 9-15,-26-15-12 0,22 19 11 16,-22-19-9-16,24 12 1 0,-24-12-6 0,28 16 1 15,-15-8-1-15,-13-8 9 0,29 12-10 16,-29-12 1-16,27 13 6 0,-27-13-5 16,26 12 1-16,-26-12 5 0,31 9-7 0,-31-9 5 15,30 12-1-15,-14-4-5 0,-16-8 4 16,36 12 3-16,-18-11-2 0,-18-1 1 16,43 8 9-16,-43-8-8 0,36 2-3 0,-36-2 0 15,43 2 6-15,-43-2 5 0,38-2-5 16,-38 2-2-16,44 0 4 0,-44 0-4 15,37-2-8-15,-37 2 10 0,33-3-3 0,-33 3 3 16,37 0 0-16,-37 0 9 0,35-5-10 16,-35 5-8-16,39-1 3 0,-39 1-5 0,36-4 4 15,-36 4 1-15,37-7 0 0,-37 7 9 16,42-1-6-16,-22-3-5 0,-20 4 1 16,44-4 2-16,-19 1 5 0,-25 3-13 0,42-4 5 15,-42 4 5-15,40-9 2 0,-40 9-11 16,48-2 9-16,-21-1 1 0,3 0-8 15,-30 3 20-15,54-3-17 0,-29-1-4 0,-25 4 14 16,48-2-4-16,-26 2-1 0,-22 0 1 16,47-3-11-16,-47 3 4 0,43 0 5 15,-19-3-1-15,-24 3 2 0,47 0-2 0,-47 0 0 16,48 0 3-16,-16-4-7 0,-32 4-1 16,57-3-1-16,-20 0 4 0,-4 1-7 0,2-5 17 15,-1 4-13-15,-4-2 6 0,5 1-2 16,-5-4-6-16,2 6 15 0,-2 0-10 15,0-6-3-15,0 5 7 0,-2 2-4 0,-28 1-6 16,59-7 1-16,-32 3 3 0,0 1 4 16,4 0 3-16,-2 1-10 0,-29 2 15 15,57-4-7-15,-24 1-3 0,-1 0 1 0,-2 0-1 16,2 1 0-16,1-2 0 0,1 1-1 16,1-3-4-16,-2 3 5 0,4-3 6 0,-3-1-4 15,-3 5 4-15,-2-1-8 0,3-3 5 16,-6 2 3-16,-26 4-7 0,49-7-7 15,-49 7 20-15,43-3-16 0,-43 3 2 0,34-2 9 16,-34 2-4-16,28 0-6 0,-28 0 6 16,0 0-3-16,49 2-1 0,-49-2-5 15,30 3-1-15,-30-3 2 0,35 5-1 16,-35-5 6-16,40 0 3 0,-13 0 3 0,1 0-3 16,-28 0 6-16,62-8-5 0,-22 6 2 15,-3-2-3-15,8 1-3 0,-6 0 5 0,8 2 2 16,-12-4-3-16,3 1-1 0,2-1 6 15,-5 5-3-15,4-3-9 0,-4 3 3 16,2-3 3-16,-4-1-3 0,2 4 0 0,1-2 0 16,-3 2 8-16,1-3-5 0,2 3-4 15,-7-3 1-15,8 3 1 0,-1-4 2 0,-4 1 7 16,3 0-3-16,-1 1 5 0,6-1-1 16,-7-1-5-16,4-2-5 0,-5 2-2 15,3 4 3-15,-5-2-2 0,-30 2 0 16,57-6 0-16,-30 2 3 0,-27 4-3 0,47 0 2 15,-47 0 2-15,40-1-3 0,-40 1-9 16,38 0 12-16,-38 0-1 0,35-4-2 0,-35 4 4 16,32 4-5-16,-32-4 4 0,39 1 6 15,-39-1-9-15,38 4-2 0,-38-4 1 16,40 3 1-16,-40-3-5 0,42 3 18 0,-42-3-11 16,40 2-5-16,-15 2 2 0,2-1 3 15,-27-3-6-15,50 7 3 0,-18-4 3 16,-5 2-7-16,3-2-6 0,0 7 7 0,-3-8 9 15,0 5-3-15,4 1-1 0,-1 1 1 16,-6-5 7-16,1 5-11 0,3-6 3 16,-28-3 0-16,42 17-2 0,-13-12 1 0,-6-1-5 15,2 5 7-15,0-3-3 0,-1 0 1 16,-24-6-1-16,42 9 15 0,-22-3-15 0,-20-6-1 16,38 9 0-16,-20-2 1 0,-18-7-2 15,37 8 2-15,-18 0 2 0,-19-8 0 16,36 7-2-16,-36-7 3 0,34 12 0 0,-12-10-6 15,-22-2 3-15,41 10 0 0,-10-7-3 16,-8 2 5-16,-23-5-1 0,57 10 0 16,-30-5 1-16,-1-1-6 0,-2 2 1 0,3-3 11 15,-1 3-9-15,-26-6 4 0,39 9-1 16,-17-6 0-16,-22-3 0 0,41 9 0 16,-21-2-4-16,-20-7 4 0,42 10 5 0,-22-5-5 15,-20-5 1-15,46 10 1 0,-26-7-1 16,6 6-7-16,-6-3 3 0,-20-6 2 0,49 9 2 15,-29-2-6-15,5 0 0 0,-25-7 6 16,37 8 4-16,-37-8-6 0,33 5-5 16,-33-5 0-16,32 11 4 0,-32-11 1 0,29 4 2 15,-29-4-7-15,23 8-2 0,-23-8 4 16,28 5 2-16,-28-5 1 0,29 10 3 16,-29-10-4-16,27 6 0 0,-27-6-3 0,26 6 3 15,-26-6 6-15,32 10-5 0,-32-10 3 16,35 6-4-16,-35-6-2 0,34 9 2 15,-12-7 6-15,-22-2-10 0,40 13 11 0,-10-10-7 16,-7 5 0-16,4-4 11 0,3 3-12 16,-30-7 5-16,57 10 1 0,-29-8-1 0,4 2 2 15,0-1-13-15,-2 0 12 0,2 0-1 16,-4 0-5-16,4 0 6 0,-2 0-1 16,2 0-2-16,0 0 2 0,-2 3-3 0,0-3 3 15,0 0-1-15,-6 1 9 0,9 1-12 16,-5-2 2-16,3 0 2 0,-1 5 0 15,1-7-1-15,3 2 2 0,-2-3-5 0,-4 4 7 16,4 0-5-16,1-1 4 0,4-3-1 16,-3 1 3-16,-4 4-3 0,1-5 7 15,0 0-4-15,4 0 3 0,-2 3 1 0,-33-3-10 16,65 0 5-16,-33 0 4 0,2 0-6 16,-1 0-3-16,-1 0 4 0,1 0-1 0,2 0-1 15,-3 4 1-15,5-4-5 0,-5 0 3 16,5 1-1-16,-4-1 1 0,7 4-6 15,-8-1 7-15,5 0-4 0,-2-1 4 0,3-2-2 16,-1 4 2-16,-2-1 6 0,2 0 1 16,3 1-6-16,-5-1 5 0,1 0-5 15,-3-1 7-15,1 1-2 0,1-3-2 0,-5 4 0 16,2-4 1-16,-6 3-3 0,-26-3 0 16,61 3-3-16,-38-3 5 0,7 0 3 15,-30 0-2-15,52 2-2 0,-27-2 3 0,-25 0-3 16,52 4 0-16,-27-4 0 0,2 3 2 15,-27-3-2-15,55 0 3 0,-23 5 2 0,-32-5-5 16,53 0 0-16,-31 0 2 0,-22 0-1 16,52 0 2-16,-52 0-3 0,43-5 1 15,-18 2 1-15,-25 3-4 0,44-4 2 0,-44 4-1 16,48-2-1-16,-22-1 2 0,-26 3 1 16,43-3-6-16,-20-1 1 0,-23 4 4 15,47-5 0-15,-25 2-8 0,1-4 6 0,-23 7-4 16,42-3 2-16,-42 3 0 0,44-7 2 15,-24 5-5-15,-20 2 5 0,45 0-7 16,-45 0 4-16,38-3-2 0,-38 3 1 16,44-7 0-16,-44 7 1 0,38-1 1 0,-38 1-3 15,41-4 0-15,-41 4 2 0,33 0-4 16,-33 0 3-16,32-3 0 0,-32 3 1 0,0 0 0 16,45 0-4-16,-45 0 2 0,30 3 1 15,-30-3 0-15,32 4-1 0,-32-4 1 0,35 0-1 16,-35 0-2-16,38 1-1 0,-38-1 3 15,37 7 3-15,-37-7-3 0,37 3 6 16,-37-3-8-16,35 6 2 0,-35-6 2 0,39 3-1 16,-39-3-4-16,31 7 5 0,-31-7-5 15,34 6 4-15,-34-6-2 0,32 2-1 16,-14 5 2-16,-18-7-3 0,34 3 3 0,-34-3 0 16,43 9 1-16,-21-6 2 0,5 3-3 15,-27-6 0-15,53 6 0 0,-21-1-2 16,-7-4 5-16,7 2-2 0,-2 1-2 0,2-1 2 15,-2-1-1-15,0 1 2 0,2 2-6 16,-1-3 5-16,3 5 2 0,-2-7-3 0,1 3-2 16,1 0 5-16,1-1 0 0,2 2-2 15,3-1-1-15,1 3-2 0,5-3 5 16,-3 3 0-16,1-3-4 0,-4 3 5 0,-3-3-4 16,3 0 5-16,-7 0-3 0,1 4-3 15,-1-7 1-15,-1 2-2 0,0 1 4 16,-32-3-3-16,53 8 4 0,-28-8-3 0,-25 0-1 15,44 3 2-15,-44-3-2 0,40 0 0 16,-40 0 2-16,38 1-3 0,-38-1-1 16,34 8 5-16,-34-8-1 0,40 0 1 0,-40 0-2 15,33 3 0-15,-33-3-1 0,34 2 7 16,-34-2-6-16,33 0 0 0,-33 0 1 0,35 4 0 16,-35-4-1-16,31-4 2 0,-31 4-2 15,0 0 2-15,46 7-4 0,-46-7 0 16,26 3 1-16,-26-3-1 0,36 4 3 0,-36-4 1 15,0 0-2-15,42 0 0 0,-18 2 0 16,-24-2 1-16,36 0 0 0,-36 0 1 0,49 0-1 16,-27 0 0-16,-22 0-1 0,48 0 0 15,-21 0 1-15,-27 0-2 0,47 0 1 16,-47 0 1-16,45-2-2 0,-25 4 0 16,-20-2 0-16,42 0 1 0,-42 0 7 0,45-2-7 15,-13 2 2-15,-32 0 3 0,50-4 1 16,-23 4 1-16,-27 0 2 0,50-3-2 0,-22 3 0 15,-28 0 0-15,42 0-1 0,-15-3-2 16,-27 3 1-16,38-4 1 0,-38 4 0 16,41 0-1-16,-41 0 0 0,35-2-3 0,-35 2 0 15,38 0-1-15,-38 0 1 0,30-3 3 16,-30 3-4-16,35 0 2 0,-35 0-3 0,34-5 1 16,-34 5 3-16,40-4-1 0,-40 4-1 15,38-3-2-15,-14-1 2 0,-24 4 3 16,38-9-4-16,-11 9 3 0,-27 0-1 15,42-10 0-15,-17 4-1 0,-25 6 1 0,45-15-1 16,-25 9-1-16,4 0-1 0,-24 6 0 16,43-15 1-16,-16 4 1 0,-7 3-2 0,2 0 0 15,-22 8 1-15,45-20-1 0,-22 14 1 16,2-4 0-16,-1 2-1 0,1-2 1 16,-2 1 1-16,4-1-4 0,2-3 2 0,-6 5 2 15,2 0-2-15,0-3 1 0,-1 3 0 16,-3-2-1-16,-21 10 1 0,44-15 0 0,-22 9-1 15,-6-3 1-15,-16 9-3 0,32-14 4 16,-32 14-1-16,30-13-3 0,-13 5 2 16,-17 8 2-16,32-12-4 0,-32 12 2 15,28-15 0-15,-28 15 0 0,27-9 0 0,-27 9 0 16,27-13 0-16,-27 13-1 0,20-9 2 16,-20 9-2-16,0 0 3 0,35-15-4 0,-35 15 1 15,22-9 1-15,-22 9-2 0,21-11 3 16,-21 11-1-16,22-12-2 0,-22 12-2 15,0 0 5-15,27-15-1 0,-27 15 2 0,20-9-5 16,-20 9 6-16,0 0-2 0,27-12 0 16,-27 12-1-16,0 0 0 0,21-18-2 0,-21 18 2 15,17-13-1-15,-17 13 0 16,22-12 1-16,-22 12-1 0,18-16 1 0,-18 16 0 16,0 0 2-16,19-21-1 0,-19 21-1 0,0 0 4 15,16-21-2-15,-16 21 2 0,0 0-4 16,4-31 0-16,-4 31 0 0,0 0-2 15,0-35 2-15,0 35 0 0,0 0-2 0,-4-33 1 16,4 33 0-16,4-29 1 0,-4 29-1 16,3-27 1-16,-3 27-1 0,5-30-1 15,-5 30 0-15,4-34 1 0,-4 34 0 0,1-32-1 16,-1 32 1-16,0-30 2 0,0 30 0 16,-1-32-1-16,1 32-3 0,-4-30 2 0,4 30-1 15,-8-33 3-15,8 33-2 0,-5-31 0 16,5 31 0-16,-12-35 1 0,12 35-2 0,-5-33 1 15,-3 14 1-15,8 19-1 0,-5-34 1 16,5 34 1-16,-15-36-2 0,3 17-1 16,12 19 1-16,-17-36 0 0,9 17-4 15,-6 0-2-15,-1 1-3 0,15 18 5 0,-31-34-6 16,14 18 3-16,-2 1-4 0,1-1 4 16,1 1 0-16,-4 0 2 0,1 3-1 15,20 12 1-15,-36-28 1 0,20 15-1 0,16 13 1 16,-27-21-1-16,12 12 4 0,15 9 0 15,-24-26 1-15,24 26-2 0,-21-18 2 16,21 18 0-16,-27-19 1 0,27 19 0 0,-18-15 0 16,18 15-1-16,-21-15 1 0,21 15-2 15,-23-15 1-15,23 15-1 0,-17-13 3 0,17 13-4 16,0 0 3-16,-30-19-2 0,30 19 3 16,-17-12-2-16,17 12 2 0,0 0-1 15,-31-12 1-15,31 12 0 0,0 0-1 16,-25-12 1-16,25 12 1 0,0 0-1 0,-32-9-2 15,32 9 0-15,-25-6 1 0,25 6-2 16,-25-11 4-16,25 11 0 0,0 0 0 0,-46-9 2 16,46 9-6-16,-35-4 1 0,35 4 1 15,-30-4-4-15,30 4 2 0,-33 0 1 16,33 0 1-16,-35-4-1 0,35 4 0 0,0 0-1 16,-49 0 2-16,49 0 2 0,-30 0-4 15,30 0 3-15,0 0 1 0,-47 0 0 0,47 0-1 16,-30 0-2-16,30 0 2 0,0 0-1 15,-48 0-1-15,48 0 0 0,-34 4-1 16,34-4 2-16,-37 0 0 0,37 0 0 16,-38 0 2-16,38 0-1 0,-40 4-2 0,40-4-1 15,-42 0 2-15,18 1 0 0,24-1-2 16,-56 0 0-16,30 0 2 0,-7 0 0 0,1 3-1 16,-1-3 2-16,1 4-2 0,-1-4-1 15,-3 3 2-15,1-1 3 0,5 3-3 16,-5-5 0-16,5 3-3 0,30-3 5 0,-59 3 1 15,28 0-1-15,4 0 0 0,27-3-2 16,-44 3 3-16,44-3 3 0,-47 3-1 0,47-3 0 16,-43 0-1-16,23 3 0 0,20-3-1 15,-37 3 2-15,37-3 0 0,-38 0-2 16,38 0-3-16,-39 3 3 0,39-3-3 0,-35 0 4 16,35 0-3-16,-43 0 0 0,43 0 1 15,-37 3-1-15,37-3 1 0,-42 0-3 16,42 0-1-16,-37 0 2 0,37 0 2 0,-42 0 0 15,42 0-2-15,-40 3 1 0,40-3 1 16,-37 0-5-16,37 0 3 0,-40 4 0 16,40-4-2-16,-33 2 1 0,33-2 2 0,-37 3-1 15,37-3 2-15,-33 0-1 0,33 0 0 16,-36 3-3-16,36-3 5 0,-38-3-2 0,38 3-1 16,-39 0-4-16,39 0 4 0,-45-3 1 15,45 3-2-15,-35 0 3 0,35 0-4 16,-43-2 2-16,43 2 0 0,-34 0 0 0,34 0-1 15,-35-4 2-15,35 4 1 0,-35 0-1 16,35 0-3-16,-35-3 1 0,35 3 1 16,-39 0 0-16,39 0-3 0,-38 3 6 0,38-3-3 15,-39-3 0-15,39 3 0 0,-43 3 1 16,43-3 0-16,-40 0 0 0,40 0 1 16,-44 0 0-16,44 0-1 0,-43 0 0 0,21 4-2 15,22-4 2-15,-45 0 0 0,45 0-3 16,-45 2-1-16,45-2 3 0,-45 3-1 0,21-3 0 15,24 0 6-15,-48 3-8 0,21 1 0 16,27-4 0-16,-55 7 1 0,24-6 1 16,3 6 0-16,3-3 1 0,-7 0-4 0,32-4 3 15,-50 12 3-15,20-12-7 0,6 8 4 16,24-8 0-16,-40 5 3 0,40-5-3 16,-33 7-1-16,33-7 2 0,-40 7 2 0,40-7-1 15,-34 5 3-15,34-5-4 0,-32 7 1 16,32-7-1-16,-36 6-1 0,36-6 0 15,-40 5 1-15,18 2 1 0,22-7-5 0,-44 9 4 16,23-6-2-16,21-3 1 0,-37 9-2 16,17-1 0-16,20-8-2 0,-39 8-1 15,39-8 2-15,-38 13 4 0,19-4-6 0,19-9 3 16,-35 12-2-16,13-6 2 0,22-6-1 16,-40 12 0-16,20-6 8 0,20-6-8 0,-42 12 4 15,26-4-2-15,16-8-1 0,-44 12 3 16,31-8-1-16,13-4-1 0,-40 11 5 0,40-11-4 15,-34 9 1-15,34-9-1 0,-38 10-2 16,38-10 3-16,-32 5-1 0,32-5 2 16,-44 3-1-16,26 1-1 0,18-4 2 15,-47 3-3-15,19-3-1 0,28 0 3 0,-55 5-3 16,23 2 0-16,-2-1 1 0,3 0 0 16,-8 0-1-16,7 0 6 0,-5 0-6 0,9 1 1 15,-9 0-1-15,2-6 1 0,2 7 2 16,-1-4 2-16,2 1-4 0,-3 1 1 15,0 0 0-15,2 0 3 0,-4-2-4 0,0 1 0 16,0-2 4-16,4 0-2 0,-7 3 0 16,3 0-3-16,0 1 4 0,4-3-2 15,-2 0-1-15,-1 1 0 0,1-1 1 0,5-1 2 16,0 2-3-16,0-5-1 0,0 3 1 16,-2 1 4-16,32-4 0 0,-60 1 1 15,26-1-4-15,9 0 0 0,-12 0 2 0,37 0-3 16,-58 0 3-16,28 0-2 0,-2 0-3 15,32 0 3-15,-57-1 0 0,27 1 3 0,30 0-3 16,-60-4 1-16,33 4 0 0,-5-3-1 16,2-2-2-16,30 5-1 0,-58-3 1 15,31-1 2-15,-7-1 1 0,6 2-6 0,0 2 4 16,-4-6 0-16,2 3-1 0,-6 1-2 16,6 0 13-16,-1 1-13 0,-3-2 5 0,2 1-2 15,32 3 0-15,-63-6 0 0,36 4-2 16,-5-2 4-16,32 4 0 0,-50-6-1 15,25 0 0-15,-3 3 1 0,28 3 0 16,-49-12 0-16,19 4-3 0,6 3 3 0,-4-2-1 16,0 2 1-16,-4-2-3 0,32 7 0 15,-57-9-2-15,23 3 5 0,3 0-4 0,-8 3-1 16,-3-1 6-16,-8 1 1 0,2 1-4 16,-4-1 7-16,2-1-11 0,-6 1 3 15,6 3-1-15,0-3 7 0,-5 1 0 0,6 2-6 16,3-3 3-16,4-1 0 0,-7 1 1 15,14 0-5-15,2-1 6 0,-4 2-6 0,8-6 5 16,-7 5 0-16,7 3-1 0,29 0-2 16,-60-12 2-16,32 11 0 0,-1-6 1 15,29 7-1-15,-55-7-3 0,23 2 1 0,2 1-2 16,30 4 0-16,-57-6-1 0,20 6-2 16,9-3 3-16,-9 3-1 0,37 0 2 15,-60 0-2-15,30 0 4 0,-2-2-3 16,0 4 0-16,32-2 2 0,-53 0 4 0,28 0-5 15,25 0 6-15,-49 0-3 0,49 0-2 16,-50-2 1-16,26 2 0 0,24 0 0 16,-48-4 1-16,24 1 0 0,24 3 0 0,-55-3 0 15,55 3-4-15,-47 0 6 0,19 3-5 0,28-3 0 16,-52-3 3-16,27 6-3 0,25-3 2 16,-45 0-2-16,45 0 3 0,-44 0 1 15,44 0-3-15,-45 0 3 0,45 0-4 0,-37 3 3 16,37-3 2-16,-40-3-2 0,40 3-2 15,-38-3 0-15,38 3 3 0,-34 0 3 16,34 0-8-16,-33-3 5 0,33 3-3 16,-35 0 2-16,35 0-2 0,-32 0 1 0,32 0 1 15,-33-3 2-15,33 3-3 0,0 0-2 16,-46-3 3-16,46 3 0 0,-33 0 0 0,33 0 0 16,-34 0 0-16,34 0 3 0,-36 0-4 15,36 0 2-15,-44 0 1 0,44 0-7 0,-37 3 3 16,37-3 6-16,-41 0-10 0,41 0 5 15,-41 0-2-15,41 0 9 0,-45 3-8 16,20-3 2-16,25 0 0 0,-48 3-3 0,48-3 5 16,-51 3-5-16,23 0 4 0,0 1-1 15,28-4 2-15,-61 5-4 0,31-5 1 0,2 6 0 16,4-2 0-16,-9-2 3 0,33-2 1 16,-59 6-8-16,28-2 7 0,6 0 2 15,-7-1-4-15,32-3-1 0,-57 1 3 16,27-1-2-16,5 3 0 0,25-3-2 0,-52 5 2 15,23-5 0-15,29 0 8 0,-45 0-11 16,23 4 1-16,22-4 0 0,-45 0-2 0,45 0 14 16,-50 0-14-16,28 0 4 0,22 0-1 15,-55 0 2-15,32 0 1 0,-7 8-3 16,30-8-3-16,-49 3 6 0,19-1-2 0,3 2 0 16,2 2-2-16,25-6-1 0,-48 9 3 15,23-3 0-15,1 1 1 0,24-7-2 0,-37 5 2 16,37-5-2-16,-31 10 4 0,31-10-6 15,-29 3 6-15,29-3-1 0,0 0-1 16,-33 6-2-16,33-6 0 0,0 0 1 16,-25 6 3-16,25-6 1 0,0 0-4 0,-26 6 0 15,26-6-1-15,0 0-1 0,0 0 5 16,-35 4-1-16,35-4-4 0,0 0 4 16,0 0-2-16,-30 5 1 0,30-5-4 0,0 0 2 15,0 0 2-15,0 0-1 0,-35 4 1 16,35-4-1-16,0 0-4 0,0 0 4 0,-30 3 2 15,30-3-4-15,0 0-1 0,0 0 3 16,-35 0-1-16,35 0 2 0,0 0 2 16,-35 0-5-16,35 0 1 0,0 0 1 0,-39 0-2 15,39 0 3-15,0 0-4 0,-43 0 2 16,43 0-1-16,-29 0 4 0,29 0-2 0,-40 0-1 16,40 0 2-16,-40 0 0 0,40 0-2 15,-50 0 4-15,23 0-6 0,-3 0 3 16,30 0-2-16,-62 0 2 0,30 0 1 15,7 0 0-15,25 0 4 0,-57 0-7 0,36 0 5 16,21 0-4-16,-47 0 0 0,47 0 0 16,-44 0-2-16,44 0 3 0,-43-3 3 0,43 3-1 15,-39 0-2-15,39 0 0 0,-35-4-5 16,35 4 8-16,-33-3-8 0,33 3 4 16,-32-2 0-16,32 2-1 0,-34-7 1 0,34 7 1 15,-31-3-1-15,31 3 1 0,-37-6-1 16,37 6 2-16,-37-6-1 0,37 6 5 0,-38-6-9 15,38 6 5-15,-41-10 5 0,16 8-10 16,25 2 2-16,-45-7-1 0,45 7 0 16,-43-6 3-16,21 1 2 0,22 5-7 0,-42-7 4 15,15 4 0-15,27 3 2 0,-41-9-2 16,14 4 2-16,27 5-6 0,-44-3 10 16,18-1-11-16,26 4 6 0,-46-9-1 0,21 6 2 15,25 3-1-15,-40-11 3 0,40 11-9 16,-42-5 8-16,22 1-5 0,20 4 2 15,-52-11-1-15,26 7 0 0,-3-2 0 0,29 6 1 16,-50-9 1-16,23 6-7 0,-3 0-24 16,30 3-40-16,-48 0-34 0,16 6-42 15,0 0-57-15,-3 3-141 0,-5 3-535 0,0 3-293 16</inkml:trace>
  <inkml:trace contextRef="#ctx1" brushRef="#br1" timeOffset="268197.6928">19676 14749 3939 0,'0'0'-197'0,"0"0"-17"0,0 0-50 15,-11-38-468-15,11 38 504 0</inkml:trace>
  <inkml:trace contextRef="#ctx1" brushRef="#br1" timeOffset="268863.9387">19633 14465 2872 0</inkml:trace>
  <inkml:trace contextRef="#ctx1" brushRef="#br1" timeOffset="268907.916">19633 14465 2508 0,'0'0'-606'16,"0"0"115"-16</inkml:trace>
  <inkml:trace contextRef="#ctx1" brushRef="#br1" timeOffset="268958.8799">19633 14465 2174 0,'0'0'-545'0,"0"0"109"16</inkml:trace>
  <inkml:trace contextRef="#ctx1" brushRef="#br1" timeOffset="273575.4698">19633 14465 1914 0,'0'0'-123'15,"0"0"11"-15,-30 6 3 0,30-6 0 0,0 0 13 16,0 0 11-16,0 0 2 0,0 0 3 16,0 0 17-16,0 0 4 0,0 0-1 15,0 0 9-15,0 0 28 0,0 0 17 16,0 0 24-16,0 0 10 0,0 0 11 0,0 0 27 15,0 0-18-15,0 0 4 0,0 0 4 16,0 0-6-16,0 0-10 0,-30 4-7 16,30-4 1-16,0 0-11 0,0 0-4 0,0 0 4 15,0 0-14-15,0 0 14 0,0 0-10 16,0 0 5-16,0 0-4 0,0 0 4 0,0 0-10 16,0 0 10-16,0 0-5 0,0 0 13 15,0 0-13-15,0 0 0 0,0 0-4 16,0 0-9-16,0 0 12 0,0 0 22 0,0 0-9 15,-35-7 0-15,35 7 11 0,0 0 8 16,0 0-4-16,0 0 14 0,0 0-8 16,0 0 2-16,0 0-14 0,0 0 6 0,0 0-8 15,0 0 17-15,-30-6-31 0,30 6 3 16,0 0 6-16,0 0-7 0,0 0-9 16,0 0-1-16,0 0 10 0,0 0-7 0,0 0 0 15,0 0-3-15,0 0-3 0,0 0-4 16,0 0 7-16,0 0-13 0,-24-12 3 15,24 12 10-15,0 0-7 0,0 0 7 0,0 0-10 16,0 0 3-16,0 0 16 0,0 0-15 16,-30-6-8-16,30 6 21 0,0 0-14 0,0 0-13 15,0 0 17-15,0 0-1 0,0 0-6 16,-30-9 25-16,30 9 13 0,0 0 6 16,0 0-1-16,0 0 2 0,0 0 0 15,0 0-5-15,-24-6-11 0,24 6-6 0,0 0 3 16,0 0-9-16,0 0 2 0,0 0-7 15,0 0-4-15,0 0 14 0,0 0-5 0,0 0 2 16,0 0-9-16,0 0-4 0,-26-9 5 16,26 9-1-16,0 0-4 0,0 0-3 15,0 0 10-15,0 0-10 0,0 0-3 16,0 0-3-16,-29-11 6 0,29 11-3 0,0 0-8 16,0 0 8-16,0 0 13 0,0 0-18 15,0 0 5-15,0 0 2 0,0 0-7 0,-30-4 5 16,30 4-11-16,0 0 14 0,0 0 5 15,0 0-5-15,0 0-3 0,0 0 8 16,0 0 2-16,0 0-2 0,0 0 3 16,0 0-17-16,0 0-4 0,0 0 5 0,-27-11 5 15,27 11-3-15,0 0 0 0,0 0-2 16,0 0 10-16,0 0-7 0,0 0-4 16,0 0 4-16,0 0-1 0,0 0 3 0,0 0-5 15,-38 15 5-15,38-15 2 0,0 0 4 16,0 0-6-16,0 0 5 0,-27 11 0 0,27-11-5 15,0 0 0-15,-20 9 8 0,20-9-13 16,0 0 2-16,0 0 3 0,-25 15 3 16,25-15-8-16,0 0 5 0,0 0 0 15,-23 12-3-15,23-12 0 0,0 0 1 0,-19 12 18 16,19-12-16-16,0 0 15 0,0 0-9 16,-22 9 9-16,22-9-4 0,0 0-3 0,0 0 2 15,-20 14-2-15,20-14-3 0,0 0 3 16,0 0 5-16,0 0-8 0,-23 12-5 15,23-12 5-15,0 0 0 0,0 0 0 0,0 0-5 16,0 0 5-16,-22 12-5 0,22-12 3 16,0 0-1-16,0 0-7 0,-20 15 5 15,20-15 8-15,0 0-8 0,-23 9 12 16,23-9 6-16,0 0-8 0,-19 13 15 0,19-13-8 16,0 0 3-16,0 0-1 0,-20 12-6 15,20-12 8-15,0 0-14 0,0 0 8 16,0 0-13-16,0 0 8 0,-18 17 2 0,18-17-5 15,0 0-7-15,0 0 0 0,0 0 4 16,-14 16 1-16,14-16-5 0,0 0-5 0,0 0 8 16,0 0 4-16,-13 22 5 0,13-22-8 15,0 0-1-15,0 0-6 0,-8 25 3 16,8-25 0-16,0 0 5 0,0 0-7 0,-12 21 4 16,12-21 14-16,0 0-16 0,-12 18-2 15,12-18 2-15,0 0 0 0,0 0-9 16,-5 35-1-16,5-35 15 0,0 0-5 0,0 31 0 15,0-31 0-15,0 0 0 0,0 31-5 16,0-31 8-16,0 0-8 0,0 0 3 16,0 34 4-16,0-34 0 0,0 0-4 0,0 0 4 15,0 33-2-15,0-33 19 0,0 0-19 16,-1 27-5-16,1-27 5 0,0 0 0 0,0 0 5 16,-5 32-10-16,5-32 5 15,0 0-2-15,0 0 4 0,0 31-2 0,0-31 19 16,0 0-24-16,0 0-4 0,0 0 11 15,-4 27-9-15,4-27 10 0,0 0-10 0,0 0 11 16,0 0-1-16,0 31 1 0,0-31-4 16,0 0-7-16,0 0 3 0,0 0 8 15,0 0-8-15,-3 31 6 0,3-31-2 0,0 0-2 16,0 0 11-16,0 0-9 0,0 0 2 16,0 0-4-16,-2 33 4 0,2-33-2 15,0 0 3-15,0 0-3 0,0 0-10 0,-10 18 13 16,10-18-3-16,0 0 2 0,0 0-2 15,0 0 19-15,0 0-15 0,0 0 1 16,-8 22-1-16,8-22-6 0,0 0 2 0,0 0-5 16,0 0 5-16,0 0-2 0,0 0 0 15,0 0 2-15,0 0-7 0,0 0 9 0,-14 25 5 16,14-25-7-16,0 0 0 0,0 0-4 16,0 0 8-16,0 0 3 0,0 0-2 15,0 0-10-15,0 0 3 0,-5 25-7 16,5-25 18-16,0 0-2 0,0 0 11 0,0 0-13 15,0 0-5-15,-8 24-5 0,8-24 10 16,0 0-5-16,0 0 18 0,0 0-16 0,0 0-4 16,-3 25 4-16,3-25-2 0,0 0 5 15,0 0-5-15,0 0 6 0,0 0 1 16,-9 31-2-16,9-31-3 0,0 0 0 16,0 0 3-16,0 0 6 0,0 0-13 15,9 33 6-15,-9-33 3 0,0 0-9 0,0 0-3 16,-9 29 12-16,9-29-3 0,0 0 3 15,0 0 0-15,9 31-16 0,-9-31 24 0,0 0-10 16,0 26-5-16,0-26 2 0,0 0-2 16,3 28-9-16,-3-28 18 0,0 0-9 0,8 29 0 15,-8-29 2-15,0 0 11 0,5 27-15 16,-5-27-2-16,0 0 6 0,10 26 4 16,-10-26-8-16,0 0 2 0,5 27 2 0,-5-27 14 15,0 0-12-15,7 27-8 16,-7-27 8-16,0 0 0 0,7 35-4 0,-7-35 11 15,0 0-9-15,3 27-2 0,-3-27 11 16,0 0-11-16,5 31-4 0,-5-31 13 0,0 0-3 16,4 24 0-16,-4-24 3 0,0 0-7 15,11 23 0-15,-11-23 5 0,0 0-5 0,0 0-4 16,4 30 10-16,-4-30-10 0,0 0 11 16,0 0-3-16,0 28-6 0,0-28-4 15,0 0 10-15,0 0 7 0,5 30-11 16,-5-30-11-16,0 0 22 0,0 0-15 0,3 35 8 15,-3-35 5-15,7 18-11 0,-7-18 8 16,0 0-4-16,8 31 5 0,-8-31-14 0,8 20 10 16,-8-20-10-16,0 0 12 0,7 29-7 15,-7-29-2-15,5 18 4 0,-5-18 0 16,0 0-4-16,12 25 4 0,-12-25 2 0,10 18 12 16,-10-18-18-16,0 0 2 0,20 26-6 15,-20-26 6-15,0 0 15 0,10 21-15 16,-10-21 8-16,13 12 0 0,-13-12-4 0,0 0-4 15,22 23 2-15,-22-23-4 0,20 12 2 16,-20-12 4-16,19 9 2 0,-19-9-8 16,18 12 6-16,-18-12-2 0,0 0 2 0,28 15-8 15,-28-15-2-15,19 7 6 0,-19-7 2 16,0 0-2-16,33 12 8 0,-33-12-6 0,29 3 9 16,-29-3-3-16,30 5-12 0,-30-5 12 15,38 4-4-15,-38-4-4 0,42 0 4 16,-42 0 2-16,45-4 0 0,-18 2 0 0,-27 2 12 15,38-6-26-15,-38 6 8 0,42-4 4 16,-42 4-8-16,37-5 20 0,-37 5-14 16,34 0-6-16,-34 0-2 0,31-7 12 0,-31 7-10 15,30-3 2-15,-30 3 12 0,37-3-18 16,-37 3 4-16,29 0 14 0,-29 0-10 16,37-3 4-16,-37 3-6 0,35 0 2 0,-35 0 6 15,41-2 9-15,-41 2-19 0,36-4 6 16,-36 4 6-16,41 0-6 0,-41 0 2 15,37-3 12-15,-37 3-20 0,44-5 2 0,-44 5 10 16,37 0-14-16,-37 0 6 0,40 0 6 16,-40 0-6-16,38 5 0 0,-38-5 6 15,35 3-6-15,-35-3 0 0,40 4 7 0,-40-4-5 16,34 2 4-16,-34-2 11 0,40 0-5 16,-40 0 5-16,38-2-2 0,-38 2 6 0,42-7 3 15,-18 2-5-15,1 1 7 0,-25 4-4 16,47-11-8-16,-24 2 5 0,4 5 18 15,-7-7-5-15,-20 11 7 0,47-12-20 0,-29 3-2 16,4 3 4-16,-22 6 6 0,30-13-12 16,-30 13 0-16,32-10-5 0,-32 10 7 15,33-7-12-15,-33 7 8 0,35-10-3 0,-35 10 0 16,35-7-5-16,-35 7 10 0,39-4-1 16,-12-5 2-16,-27 9-8 0,52-3-6 15,-29-2 8-15,4-2-13 0,-27 7 25 0,57-5-17 16,-29-2-4-16,1 4-2 0,2 1 13 15,-7-4-2-15,-24 6-4 0,57-10-3 0,-31 8 10 16,-26 2-7-16,44-4 4 0,-16 1 4 16,-28 3-11-16,39-3 0 0,-39 3 0 15,43-4-2-15,-24 2 6 0,-19 2-14 0,43-3 14 16,-43 3-4-16,39-5 0 0,-21 2-6 16,-18 3 9-16,42 0 0 0,-42 0-11 0,35-1 16 15,-35 1 0-15,35-3 1 0,-35 3-1 16,34-8 4-16,-34 8-6 0,33-3 16 15,-33 3-9-15,35-2 5 0,-35 2-14 16,35-3 5-16,-35 3-7 0,35-7 3 0,-35 7-6 16,41-3 4-16,-41 3 2 0,43-3 2 15,-43 3-7-15,44-2 6 0,-24 2 1 0,-20 0-1 16,41-4-7-16,-41 4 1 0,44-3-3 16,-44 3 9-16,37 0-5 0,-37 0-7 15,37-3 10-15,-37 3-3 0,28-3-2 0,-28 3 5 16,0 0-7-16,40-3 1 0,-40 3-3 15,0 0 2-15,30 0 9 0,-30 0-9 0,0 0-1 16,29-3 1-16,-29 3 3 0,0 0-3 16,0 0 8-16,36-3-5 0,-36 3-4 15,0 0 3-15,0 0 1 0,34-7 1 0,-34 7-1 16,0 0-4-16,0 0-6 0,32 0 28 16,-32 0-27-16,0 0 3 0,0 0 1 15,0 0-1-15,33-2 0 0,-33 2 0 0,0 0-2 16,0 0 6-16,0 0-7 0,40 0 8 15,-40 0-1-15,0 0 5 0,0 0-6 16,30-3-6-16,-30 3 9 0,0 0 0 0,0 0-6 16,36 0-1-16,-36 0 9 0,0 0-5 15,0 0-1-15,33-3 4 0,-33 3-10 16,0 0 5-16,0 0 16 0,0 0-18 0,42-3 8 16,-42 3-4-16,0 0-1 0,0 0 2 15,30-4-3-15,-30 4-1 0,0 0 6 16,0 0-6-16,35 0 6 0,-35 0-2 0,0 0-2 15,0 0 3-15,0 0-2 0,0 0-2 0,32-2 7 16,-32 2-8-16,0 0 1 0,0 0-1 16,0 0 0-16,0 0 6 0,0 0 8 15,0 0-8-15,0 0 9 0,32-8-1 16,-32 8 2-16,0 0-5 0,0 0-1 0,0 0-3 16,8-24-1-16,-8 24-3 0,0 0 4 15,5-28 1-15,-5 28-8 0,0 0 9 0,5-34-9 16,-5 34 7-16,0 0-6 0,7-33 2 15,-7 33 1-15,3-25 2 0,-3 25 2 16,0 0-5-16,7-34 3 0,-7 34 1 0,3-23-4 16,-3 23 4-16,0 0-10 0,8-39 8 15,-8 39 3-15,4-20 1 0,-4 20-1 16,0 0 0-16,1-31-2 0,-1 31 0 0,0 0-1 16,11-31 8-16,-11 31-8 0,0 0 10 15,0 0-4-15,0-37 8 0,0 37-3 16,0 0-1-16,0 0-2 0,0-34 1 0,0 34-5 15,0 0 6-15,0 0-6 0,-11-37 3 16,11 37 0-16,0 0-5 0,-1-25 2 0,1 25 2 16,0 0-3-16,-9-32 0 0,9 32-1 15,0 0-3-15,-10-27-1 0,10 27 0 16,0 0-1-16,-6-24 2 0,6 24-2 0,0 0 2 16,-9-26 0-16,9 26 1 0,0 0 0 15,0 0 2-15,-11-27-2 0,11 27-2 0,0 0 0 16,-9-21 2-16,9 21 1 0,0 0-3 15,-15-22 0-15,15 22 0 0,0 0 2 16,-13-21-4-16,13 21 2 0,0 0-2 0,-15-23 4 16,15 23 0-16,0 0-4 0,-14-20 2 15,14 20 0-15,0 0 0 0,-15-25-1 16,15 25 4-16,-6-21-5 0,6 21-1 16,0 0 3-16,-17-32 1 0,17 32 1 0,-7-21 1 15,7 21-4-15,0 0 1 0,-11-34-2 16,11 34 4-16,-9-22-4 0,9 22 4 0,0 0-2 15,-15-33 0-15,15 33-2 0,-5-19 0 16,5 19 3-16,0 0-1 0,-7-33 6 0,7 33-8 16,0 0 4-16,-3-34 1 0,3 34-3 15,-5-25 1-15,5 25 8 0,0 0 1 16,-5-30 13-16,5 30-10 0,0 0-5 0,-8-30 6 16,8 30-2-16,0 0-1 0,-4-30-4 15,4 30 5-15,0 0-4 0,-5-30-2 16,5 30 0-16,0 0 1 0,-8-31 4 0,8 31-5 15,0 0 0-15,-7-31 2 0,7 31-4 16,0 0 1-16,-10-28-1 0,10 28 1 16,0 0 14-16,-5-25-3 0,5 25 4 0,0 0-4 15,-12-22-2-15,12 22 2 16,0 0-3-16,0 0-2 0,-15-23 1 0,15 23-3 0,0 0 0 16,0 0 1-16,-16-19 1 0,16 19-3 15,0 0-1-15,0 0 0 0,-17-15 3 16,17 15-1-16,0 0 1 0,0 0-2 0,0 0 1 15,-22-12-3-15,22 12 5 0,0 0-3 16,0 0 3-16,0 0-2 0,0 0-1 0,-37-9-4 16,37 9 4-16,0 0-4 0,0 0 2 15,-35-7-1-15,35 7-3 0,0 0 2 16,0 0 0-16,-37-4-1 0,37 4 4 16,0 0 1-16,0 0-1 0,-46-3-1 0,46 3-1 15,0 0 1-15,-37 0 0 0,37 0-2 16,0 0 3-16,-40-1-1 0,40 1 1 15,0 0-2-15,-37 0 4 0,37 0-3 0,-29-4 5 16,29 4-3-16,0 0 0 0,-36 0-2 16,36 0 2-16,0 0 3 0,-35 0-3 0,35 0-5 15,0 0 9-15,-34-4-8 0,34 4-1 16,0 0 2-16,-33 0 0 0,33 0 0 16,0 0 3-16,-30-3-4 0,30 3 3 0,0 0-1 15,-34-1-4-15,34 1 3 0,0 0-1 16,-40-5 1-16,40 5-2 0,0 0 0 0,-44-3-2 15,44 3 1-15,-31-6 2 0,31 6-3 16,-34-3-1-16,34 3 2 0,-40-3-1 16,40 3-2-16,-37-7 2 0,37 7 0 15,-33 0 0-15,33 0 1 0,-34-2-1 0,34 2-1 16,-31-3-1-16,31 3 1 0,0 0 2 16,-47 0-2-16,47 0 0 0,-24-3 0 0,24 3 3 15,0 0-3-15,-43 0 1 0,43 0 2 16,0 0 0-16,-42-4 0 0,42 4 2 15,-25-3 0-15,25 3 1 0,0 0-4 0,-42-2 4 16,42 2-2-16,0 0 1 0,-50-3 1 16,50 3-2-16,-32 0 2 0,32 0-5 15,-37-7 1-15,37 7 1 0,-35-3-1 0,35 3-1 16,-33-4 1-16,33 4 1 0,-40-2-1 16,40 2 1-16,-31-3-3 0,31 3 2 0,-35-3-2 15,35 3 2-15,-30-5-3 0,30 5 3 16,-35 0-2-16,35 0 0 0,-33-4 1 15,33 4 1-15,-34-4-2 0,34 4 1 0,-35-4-2 16,35 4 1-16,-32 0 0 0,32 0 1 16,0 0-1-16,-53 0 1 0,53 0-2 15,-34 0 1-15,34 0 2 0,0 0 11 0,-43 0 2 16,43 0-1-16,-30-3-3 0,30 3 2 16,0 0-4-16,-39 0-4 0,39 0 3 0,0 0 2 15,-38 0-4-15,38 0 2 0,0 0 0 16,-37-1-1-16,37 1-2 0,0 0 1 15,-35 0-4-15,35 0 1 0,0 0-2 0,-42 1 3 16,42-1-1-16,-27 0 0 0,27 0-3 16,-32 3 2-16,32-3-3 0,-30 4 5 15,30-4-4-15,-31 4 3 0,31-4-4 0,-32 4 3 16,32-4-1-16,-29 0 3 0,29 0-3 16,-33 8-1-16,33-8 0 0,-32 3-2 15,32-3 4-15,-37 6-2 0,37-6 0 0,-28 3 0 16,28-3-1-16,-30 7-1 0,30-7 2 15,-27 5-2-15,27-5 2 0,0 0 0 0,-42 7-1 16,42-7 2-16,-20 6-1 0,20-6 1 16,-30 5-2-16,30-5 1 0,0 0 0 15,-35 13 1-15,35-13-2 0,-27 6 1 0,27-6-1 16,-25 6 1-16,25-6 0 0,-32 11-1 16,32-11 0-16,-38 8 2 0,14-1-2 0,1 2 1 15,-6-3-2-15,1 3 2 0,-14 3-5 16,5-3 5-16,1 3-5 0,-6-2 2 15,3-2-1-15,-3 4-6 0,4-1 0 16,1-2-10-16,-1-2-8 0,6 1-13 0,2-1-21 16,3-2-48-16,-3 5-66 0,-4-7-122 15,1 3-282-15,0 2-352 0,-14-8-648 0</inkml:trace>
  <inkml:trace contextRef="#ctx1" brushRef="#br1" timeOffset="276801.5785">19963 15993 688 0,'0'0'230'16,"0"0"-31"-16,0 0-50 0,0 0-17 15,0 0-21-15,-24-24-16 0,24 24-33 0,0 0-13 16,0 0 3-16,0 0-12 0,0 0-13 15,-15-19 7-15,15 19 15 0,0 0-8 16,0 0 7-16,0 0 9 0,0 0 17 0,-15-19-3 16,15 19 5-16,0 0 8 0,0 0-21 15,0 0-1-15,0 0-14 0,0 0-3 16,0 0-5-16,0 0 1 0,0 0-10 0,0 0 6 16,-15-21-9-16,15 21 5 0,0 0 10 15,0 0 6-15,0 0-10 0,0 0 5 0,0 0-5 16,0 0-11-16,0 0-1 0,0 0-4 15,0 0-1-15,0 0-12 0,0 0 5 16,0 0 12-16,0 0-18 0,0 0-6 0,0 0 9 16,0 0-8-16,0 0 11 0,0 0-8 15,0 0-2-15,0 0 0 0,0 0 4 16,0 0 10-16,0 0-14 0,0 0 2 16,0 0 7-16,0 0 9 0,0 0 5 0,0 0 8 15,0 0 2-15,0 0 16 0,0 0-9 16,0 0-4-16,27 68 2 0,-27-68 5 0,5 31-1 15,-5-31 2-15,11 31-3 0,-6-13 3 16,0 3-12-16,-5-21-1 0,19 43 7 16,-11-22-7-16,-1 5 4 0,1-2 2 0,1 0-1 15,-3-1-4-15,-1 1 0 0,4-2 1 16,-9-22 4-16,10 33-6 0,-2-13 5 0,-8-20 11 16,10 33-7-16,-10-33 6 0,9 31 6 15,-4-15-17-15,-5-16 2 0,6 31 0 16,-6-31-3-16,9 30-7 0,-9-30 10 15,10 34-3-15,-7-19 4 0,-3-15 1 0,5 37-1 16,-5-37 1-16,3 33-8 0,2-13-2 16,-5-20-5-16,7 36 3 0,-4-18 2 0,-3-18 2 15,9 37-9-15,-8-17-4 0,-1-20-2 16,5 30-3-16,-5-30 0 0,5 31-1 16,-5-31-4-16,4 28-1 0,-4-28-3 0,1 22 2 15,-1-22-2-15,9 20-1 0,-9-20 0 16,0 0 2-16,0 0-4 0,5 36-4 0,-5-36 6 15,0 0 2-15,0 0-3 0,3 23-5 16,-3-23 1-16,0 0-1 0,0 0 3 16,5 22-1-16,-5-22-4 0,0 0 5 15,0 0 2-15,10 30-4 0,-10-30 2 0,0 0-3 16,9 23-1-16,-9-23 0 0,0 0-2 16,10 17 4-16,-10-17 1 0,0 0-2 0,0 0 0 15,0 0 2-15,0 0-2 0,5 26 3 16,-5-26-1-16,0 0-2 0,0 0 1 15,0 0-1-15,0 0-11 0,0 0-38 0,0 0-54 16,5 15-100-16,-5-15-230 0,0 0-488 16,0 0-563-16</inkml:trace>
  <inkml:trace contextRef="#ctx1" brushRef="#br1" timeOffset="277962.8679">19812 16972 4308 0,'0'0'-150'0,"0"0"33"0,0 0 12 15,0 0 3-15,0 0 14 0,0 0-1 0,0 0 7 16,0 0 12-16,0 0-2 0,0 0 11 16,0 0 9-16,-2-33-6 0,2 33 3 15,0 0 7-15,0 0 7 0,0 0 11 0,0 0-5 16,0 0 2-16,0 0 0 0,0 0 10 15,0 0 4-15,0 0-1 0,0 0 1 16,0 0 9-16,0 0 4 0,0 0-4 0,0 0 2 16,0 0 10-16,0 0 1 0,0 0 26 15,0 0-8-15,0 0 23 0,0 0 10 16,0 0-9-16,0 0 15 0,54 18-4 0,-54-18-11 16,0 0 4-16,28 22-5 0,-28-22 4 15,24 16 4-15,-24-16-10 0,21 15-10 16,-21-15 16-16,22 16-8 0,-22-16-7 15,27 15-2-15,-27-15 2 0,20 18 8 0,-20-18-15 16,25 15-2-16,-25-15 5 0,24 19 0 16,-24-19-5-16,16 15 12 0,1-5-11 15,-17-10 1-15,20 15 8 0,-20-15-14 0,18 15 7 16,-18-15 1-16,27 15 0 0,-27-15-3 0,20 15 0 16,-20-15-13-16,15 20 7 0,-15-20 9 15,22 12-14-15,-22-12 3 0,22 15 5 16,-22-15-7-16,18 12-11 0,-18-12 11 15,17 12-7-15,-17-12 6 0,0 0-3 0,32 12-7 16,-32-12 6-16,20 7 8 0,-20-7-13 16,0 0 6-16,27 6-1 0,-27-6 4 0,0 0-4 15,0 0 5-15,0 0-9 0,33 3 15 16,-33-3-12-16,0 0-6 0,0 0 7 16,0 0 6-16,32-15-18 0,-32 15 11 0,0 0-4 15,20-18 0-15,-20 18 7 0,0 0-5 16,18-22-7-16,-18 22 3 0,12-15-2 15,-12 15 8-15,0 0-12 0,15-29 14 0,-15 29-6 16,5-18-2-16,-5 18-6 0,0 0 4 16,5-33-4-16,-5 33-3 0,5-31 12 15,-5 31-7-15,0-35 15 0,0 35-11 0,0-39-11 16,0 39 8-16,0-43-2 0,3 18-4 16,-3-2 6-16,0 27-1 0,-3-46-4 0,-2 23 4 15,5 23-9-15,-3-42 9 0,3 42 5 16,-2-33-4-16,2 33 0 0,-3-29 0 15,3 29-4-15,-2-27-9 0,2 27 15 0,0 0-4 16,0 0-13-16,0-42-6 0,0 42 10 16,0 0-25-16,5-23-24 0,-5 23-23 15,0 0-37-15,0 0-56 0,0 0-149 16,13-12-464-16,-13 12 229 0</inkml:trace>
  <inkml:trace contextRef="#ctx1" brushRef="#br1" timeOffset="279366.591">19926 17660 3374 0,'-10'-25'-94'15,"10"25"16"-15,0 0 1 0,0 0 15 0,-15-22-1 16,15 22 1-16,0 0 6 0,0 0 11 15,-7-20-4-15,7 20 13 0,0 0 5 0,0 0-3 16,-15-22 8-16,15 22 20 0,0 0 12 16,0 0 20-16,0 0 2 0,-12-25 17 15,12 25-15-15,0 0 0 0,0 0 5 0,0 0 0 16,-23-13-16-16,23 13 7 0,0 0 0 16,0 0 0-16,0 0-11 0,-45 6 13 15,45-6-10-15,0 0 17 0,-32 15-10 0,32-15 12 16,-15 12 1-16,15-12 10 0,-19 17 1 15,19-17-5-15,-18 22 13 0,18-22-1 0,-15 30-8 16,15-30-2-16,-17 28-8 0,14-12 14 16,3-16 4-16,-12 33-1 0,12-33 12 15,-7 38-28-15,2-22 15 0,5-16-7 16,5 38-4-16,-5-38-1 0,7 31-5 0,-7-31-2 16,15 28-10-16,-3-16 8 0,-12-12-1 15,18 22-8-15,-18-22 5 0,29 18-14 0,-16-11-8 16,-13-7 20-16,29 5 1 0,-29-5-15 15,36 7-5-15,-36-7 1 0,35-4-5 16,-35 4 13-16,37-3-12 0,-37 3-4 0,34-2 4 16,-34 2-2-16,37-7-6 0,-37 7 13 15,36-9-1-15,-36 9-15 0,40-6 11 16,-23 0 0-16,-17 6 6 0,34-9-3 0,-34 9-10 16,31-3 4-16,-31 3 6 0,0 0-10 15,37-10 10-15,-37 10-9 0,0 0-6 16,29-7 9-16,-29 7 3 0,0 0 1 0,0 0 0 15,28-1 10-15,-28 1 5 0,0 0 41 16,0 0-15-16,17 21-2 0,-17-21-4 0,0 0-3 16,3 34-1-16,-3-34-6 0,12 23-3 15,-12-23 3-15,3 27-3 0,-3-27-2 16,0 29 1-16,0-29-6 0,4 31 2 0,-4-31-4 16,-4 34 8-16,4-34 9 0,0 37 4 15,-11-11-4-15,11-26 6 0,-16 39 0 16,8-18-4-16,-5 4-1 0,-2-4-9 15,-4 5 6-15,4-2-6 0,-7 0 0 0,-1 0-3 16,0 3-3-16,-2-2-3 0,1-3 0 16,-6 1-3-16,10 1 0 0,-7-5-6 0,5-1 3 15,1 0-16-15,2-1-17 0,-1 1-17 16,3-1-30-16,-3 0-34 0,9 2-32 16,-11-2-39-16,5-4-71 0,6 3-212 0,-5-6-421 15,16-10-255-15</inkml:trace>
  <inkml:trace contextRef="#ctx1" brushRef="#br1" timeOffset="280571.6756">20319 17828 3900 0,'0'0'-190'15,"0"0"15"-15,0 0 12 0,0 0 13 0,42 13 28 16,-42-13 27-16,0 0 33 0,0 0 30 16,0 0 22-16,23 10 31 0,-23-10 13 15,0 0 10-15,0 0 9 0,18 12 4 0,-18-12-1 16,0 0 14-16,19 19-7 0,-19-19-8 16,20 15 12-16,-20-15-1 0,20 25-7 0,-8-13 0 15,-2 4-7-15,3-1 7 0,6 1-9 16,-4 2-5-16,0-1-4 0,6-1 16 15,-4 3-17-15,7-4 6 0,-9 9 3 16,5-8-29-16,-2-1 7 0,0 5 7 0,1-4-10 16,1 1-3-16,-2-2 24 0,1 0-25 15,-3-2 13-15,0 4-15 0,-16-17 0 0,30 17 4 16,-30-17-7-16,18 22 25 0,-18-22 1 16,13 16 3-16,-13-16 6 0,15 16-1 15,-15-16-4-15,0 0 0 0,9 16-11 0,-9-16-3 16,0 0 3-16,0 0-8 0,0 0-3 15,0 0 5-15,0 0-9 0,0 0-4 0,0 0 1 16,-34 29-10-16,34-29-11 0,0 0-5 16,0 0-13-16,-55-32 4 0,35 19-9 15,-2-1-2-15,2 1 0 0,-3-7 6 16,1 1 9-16,-1-3 2 0,-1-3 1 0,4 7-8 16,0 1 6-16,3-2-2 0,-6-2 6 15,13 1 5-15,-10-1-5 0,3 1 1 16,2-1 12-16,7 0-6 0,8 21 3 0,-25-42-9 15,16 23-3-15,-1-7 13 0,5 5-7 16,5 21 0-16,-10-39 6 0,7 16-6 0,3 23 1 16,0-40 1-16,0 40-1 0,-3-39 11 15,3 39-10-15,3-38 4 0,-3 38 0 0,3-36-4 16,-3 36 0-16,0-38-1 0,0 38-6 16,2-33 15-16,-2 33-8 0,0-31 0 15,0 31 10-15,0 0-11 0,5-35 4 0,-5 35-1 16,0 0 1-16,3-33-1 0,-3 33 5 15,5-22-12-15,-5 22 9 0,15-22-2 16,-15 22 4-16,15-21-10 0,-15 21 21 0,17-19-16 16,-17 19-1-16,13-17-5 0,-13 17 3 15,16-15 12-15,-16 15-15 0,16-16 21 16,-16 16-13-16,0 0 2 0,22-18 10 0,-22 18-19 16,0 0 8-16,23-16 0 0,-23 16-11 15,0 0 11-15,19-13 2 0,-19 13 1 0,0 0-8 16,0 0 10-16,32-6-5 0,-32 6-3 15,0 0 11-15,0 0-2 0,0 0 6 16,35 22 4-16,-35-22-5 0,26 16 4 0,-15-4 0 16,-11-12-1-16,26 24-2 0,-11-12 3 15,-15-12-3-15,24 30 11 0,-13-17 13 16,-4 6 10-16,-7-19 5 0,14 34 7 0,-4-19-3 16,-10-15 5-16,8 38-5 0,-8-38 2 15,7 39 0-15,-7-21-2 0,0-18-11 16,-7 40-1-16,7-40-5 0,-3 41-2 0,3-41-3 15,-5 37-4-15,-5-18-1 0,10-19-2 16,-14 36-3-16,7-17-2 0,-4 1-3 0,11-20 1 16,-24 28 5-16,9-11-2 0,15-17-2 15,-26 24 1-15,10-11-5 0,16-13 2 16,-23 19-1-16,23-19-3 0,-23 21 0 0,23-21-2 16,-19 15-4-16,19-15-4 0,-23 12-7 15,23-12-12-15,-19 15-9 0,19-15-9 16,-28 19-5-16,11-10-2 0,17-9 3 0,-30 16-2 15,15-8 6-15,15-8-4 0,-28 20-7 16,28-20-7-16,-27 14-21 0,27-14-25 16,-13 12-41-16,13-12-58 0,0 0-128 0,0 0-574 15,0 0-407-15</inkml:trace>
  <inkml:trace contextRef="#ctx1" brushRef="#br1" timeOffset="281390.1831">20777 17605 4096 0,'0'0'-172'0,"0"0"16"0,0 0 20 16,0 0 32-16,0 0 17 0,0 0 23 0,0 0 11 15,0 0 19-15,0 0 8 0,0 0 21 16,0 0-6-16,0 0 11 0,55 30 7 0,-55-30-7 15,19 17 4-15,-19-17 3 0,17 20 0 16,-17-20 5-16,26 19-3 0,-16-10 1 16,-10-9 10-16,27 18-6 0,-27-18 4 15,20 12-2-15,-20-12 0 0,22 16-5 0,-22-16 9 16,25 16-11-16,-25-16 0 0,28 15 4 16,-28-15 3-16,24 12-14 0,-24-12 7 0,20 9-1 15,-20-9 5-15,0 0 22 0,27 15 5 16,-27-15-4-16,0 0 16 0,0 0-7 15,15 15-13-15,-15-15 8 0,0 0-15 0,0 0 4 16,0 0 10-16,0 0-14 0,0 0 15 16,0 0 12-16,0 0-23 0,0 0-4 0,-86-15-1 15,86 15-6-15,-28-15-2 0,28 15 0 16,-32-24-6-16,14 12-4 0,18 12-3 16,-25-32 8-16,10 14-8 0,5 0-1 0,10 18-13 15,-19-38 6-15,11 20-12 0,8 18-1 16,-5-37-7-16,5 37-2 0,-4-38 9 15,4 38-15-15,0-36 14 0,0 36 8 0,4-38-4 16,-4 38-1-16,2-25 8 0,-2 25-1 16,0-32-5-16,0 32 1 0,6-27 4 15,-6 27 3-15,5-27-4 0,-5 27 1 0,0 0 7 16,10-33-10-16,-10 33 8 0,0 0 0 16,9-27-1-16,-9 27 6 0,0 0 3 15,5-24-11-15,-5 24-1 0,0 0-4 0,10-20 14 16,-10 20-4-16,0 0-4 0,0 0-2 15,6-25 20-15,-6 25-18 0,0 0-2 0,17-15-11 16,-17 15-1-16,0 0 4 0,15-20-4 16,-15 20-3-16,0 0 9 0,19-16-6 0,-19 16 12 15,0 0 1-15,0 0-7 0,15-20 3 16,-15 20 3-16,0 0 4 0,0 0-15 16,0 0-4-16,0 0-16 0,16-15-8 15,-16 15-19-15,0 0-6 0,0 0-33 0,0 0-58 16,15 0-138-16,-15 0-354 0,0 0 119 15</inkml:trace>
  <inkml:trace contextRef="#ctx1" brushRef="#br1" timeOffset="281749.4044">21304 17192 2839 0,'0'0'114'0,"0"0"1"16,0 0-29-16,-12 45-18 0,12-45-10 15,0 0 0-15,0 0-6 0,0 0-7 0,12 25-3 16,-12-25-3-16,0 0-7 0,19 22 12 16,-19-22-15-16,15 17 15 0,-15-17-9 15,23 20 7-15,-11-8 3 0,6 0-13 0,-18-12 18 16,35 26-6-16,-13-14-5 0,-4 0 8 15,1 3-13-15,1-3-1 0,3-2 1 16,-3 2-1-16,-3 0-3 0,-17-12-7 16,37 20-4-16,-20-12 5 0,-17-8-11 0,25 13 1 15,-25-13-4-15,20 15 8 0,-20-15-13 16,15 15 7-16,-15-15-32 0,0 0-22 0,0 0-23 16,0 0-27-16,0 0-51 0,0 0-66 15,-32 39-167-15,32-39-372 0,-28 0 446 0</inkml:trace>
  <inkml:trace contextRef="#ctx1" brushRef="#br1" timeOffset="282029.235">21001 17026 3372 0,'0'0'32'0,"0"0"-12"0,-35 0-11 16,35 0-16-16,0 0 5 0,0 0 6 16,-22-10-2-16,22 10 3 0,0 0-10 15,0 0 1-15,0 0 2 0,0 0 2 0,0 0 4 16,0 0-8-16,29-59 1 0,-29 59-10 16,20-12-3-16,-20 12-8 0,0 0 1 0,0 0-2 15,0 0 4-15,0 0 2 0,0 0-13 16,0 0-30-16,0 0-41 0,42 37-35 0,-42-37-132 15,0 0-367-15,-5 44 117 0</inkml:trace>
  <inkml:trace contextRef="#ctx1" brushRef="#br1" timeOffset="282883.921">21545 17148 2496 0,'0'0'-37'0,"0"0"6"16,0 0 9-16,0 0 3 0,0 0-6 16,0 0 12-16,0 0 16 0,38-6 23 0,-38 6 15 15,0 0 21-15,0 0-2 0,0 0-4 16,0 0 0-16,49 9 12 0,-49-9-12 15,23 3 6-15,-23-3-13 0,27 6-2 16,-27-6 5-16,30 10 14 0,-30-10 21 0,27 13-1 16,-15-4 3-16,-12-9 17 0,28 18-11 15,-14-9-4-15,-14-9-9 0,30 25 7 0,-14-8-29 16,-6-4 4-16,5 2-10 0,-15-15-9 16,24 22-2-16,-24-22 8 0,18 22-16 0,-18-22 29 15,14 15 10-15,-14-15 12 0,0 0 10 16,15 18-19-16,-15-18-9 0,0 0-2 15,0 0-15-15,0 0-4 0,0 0-3 16,0 0-5-16,0 0-6 0,0 0-11 0,-62-67 6 16,50 42-8-16,-1 3-4 0,4-5-5 15,-4 2 9-15,0 3-18 0,4-2-7 0,-6 0 8 16,5 0-19-16,5-1-7 0,5 25-6 16,-13-47-6-16,3 23 5 0,10 24-2 15,0-39 1-15,0 39 8 0,5-41-4 0,1 21 0 16,-6 20 13-16,12-33-7 0,-7 14 2 15,-5 19 1-15,15-30-1 0,-15 30 3 0,19-29-1 16,-6 17 7-16,-13 12 2 0,18-24 2 16,-18 24-3-16,26-18 6 0,-26 18-9 15,21-15 15-15,-21 15-9 0,22-10-2 16,-22 10-1-16,25-5 4 0,-25 5 0 0,0 0 1 16,34-5-1-16,-34 5 10 0,0 0-5 15,0 0 11-15,45 10 7 0,-45-10 11 0,25 12 6 16,-25-12 3-16,28 16 8 0,-14-4 7 15,4 4-1-15,-3-1 18 0,2 4-12 16,-2-1 3-16,3 4-8 0,2 5-3 0,-6-3-3 16,6 2-4-16,-2 1-4 0,4 1-5 15,-12-6-3-15,10 3-5 0,-3-8 0 0,1 5-4 16,-8-4 0-16,5 2-2 0,-1-5-13 16,-14-15-15-16,21 24-23 0,-11-12-22 15,-10-12-61-15,12 18-65 0,-12-18-153 16,0 0-585-16,0 0-549 0</inkml:trace>
  <inkml:trace contextRef="#ctx1" brushRef="#br1" timeOffset="283488.5649">22085 16217 4256 0,'0'0'-188'16,"0"0"10"-16,0 0 8 0,29-9 17 16,-29 9 16-16,0 0 29 0,0 0 22 15,0 0 33-15,37 9 39 0,-37-9 26 0,0 0 24 16,33 20 9-16,-33-20 13 0,23 22 8 16,-9-14-6-16,4 7 10 0,-18-15 0 0,30 27 5 15,-13-7-6-15,0-4 26 0,1 2 16 16,2 0-6-16,-1 4 1 0,-1-5-2 15,2 13-18-15,4-6 14 0,-3 3-1 0,-1 1-10 16,4-3 4-16,-6 5-5 0,2-3-8 16,2 2 2-16,-5-1-6 0,4-1-4 0,-2-2-2 15,-1 3-7-15,2-4-3 0,-3 3-4 16,1 0-6-16,-2-10-3 0,2 5-6 16,-1-1 0-16,3-2-7 0,-10 0-3 15,5-1-5-15,2-3 0 0,-17-15-6 0,26 27 1 16,-17-13-4-16,-9-14-2 0,21 24-1 15,-21-24-2-15,15 22 0 0,-15-22-1 0,19 15-2 16,-19-15 1-16,10 15-4 0,-10-15-2 16,0 0-12-16,18 22-11 0,-18-22-14 15,0 0-15-15,9 16-15 0,-9-16-16 0,0 0-10 16,0 0-17-16,0 0-36 0,13 18-38 16,-13-18-63-16,0 0-165 0,0 0-477 0,0 0-320 15</inkml:trace>
  <inkml:trace contextRef="#ctx1" brushRef="#br1" timeOffset="283745.4037">22567 16910 4111 0,'-38'-9'-103'0,"38"9"15"16,-17-13 8-16,17 13 6 0,0 0 3 0,-14-32 10 15,14 32 17-15,7-33 29 0,-7 33 13 16,10-44 23-16,-1 19 15 0,2 1 13 0,1-5 22 16,5 1 8-16,-4 1 3 0,0 2-13 15,6 0-10-15,-6 4-9 0,2 3-11 16,-1 3 3-16,4 0-9 0,-1-2-19 0,-17 17-38 16,38-15-58-16,-19 9-54 0,-19 6-162 15,30-9-497-15,-30 9 217 0</inkml:trace>
  <inkml:trace contextRef="#ctx1" brushRef="#br1" timeOffset="285197.7826">21353 18221 3349 0,'0'0'-113'0,"0"0"17"0,0 0 39 16,0 0 29-16,0 0 21 0,0 0 17 16,0 0 20-16,0 0 7 0,0 0 4 0,0 0-7 15,0 0 6-15,0 0 5 0,0 0 8 16,13-34-5-16,-13 34 5 0,0 0 2 15,0 0 7-15,0 0-13 0,0 0-6 0,0 0-10 16,0 0 10-16,0 0-13 0,0 0 7 16,0 0-1-16,0 0-2 0,0 0 14 15,37 0 5-15,-37 0-26 0,0 0 25 0,0 0 7 16,0 0 18-16,45 24 5 0,-45-24 6 16,27 20 7-16,-14-5 2 0,4 3-5 15,0-3-3-15,9 11-14 0,-9-2-6 0,5 0-8 16,5-2-6-16,-6 2-3 0,-4-4-8 15,6 0-4-15,-2-2-6 0,-5-2-8 0,-1 2 5 16,2 0-6-16,0-1 0 0,0-5-2 16,-17-12 4-16,26 27-5 0,-14-17-5 15,-12-10 2-15,28 23-2 0,-14-10 3 0,1-1-2 16,-15-12-1-16,32 26-4 0,-17-14 1 16,0 0 1-16,-15-12-6 0,23 18 3 15,-9-4-5-15,-14-14 1 0,23 16 0 0,-10-1-3 16,-13-15 5-16,24 19-4 0,-24-19 0 15,20 13-2-15,-20-13 0 0,17 13-1 16,-17-13 5-16,15 17 3 0,-15-17 7 0,0 0 13 16,18 12 1-16,-18-12-3 0,0 0-2 15,0 0-3-15,0 0-5 0,0 0-2 0,0 0 0 16,0 0 0-16,0 0-5 0,0 0 1 16,0 0-1-16,0 0-4 0,0 0 0 15,0 0-4-15,0 0 0 0,0 0-2 0,-75-32 0 16,75 32-2-16,-35-22 0 0,18 9 0 15,-3-4-3-15,0 0-4 0,-2-1-3 16,2 0-1-16,0-2 2 0,-5-6-5 0,8 1-1 16,-5 1 2-16,6 2 1 0,2-1 3 15,1 4-1-15,-2-6 1 0,8 6-1 16,7 19 3-16,-23-43 1 0,16 25-1 0,7 18 0 16,-13-36 7-16,8 19-8 0,5 17 4 15,-14-38-3-15,14 38 3 0,-2-29-3 0,2 29 4 16,-1-35 1-16,1 35-4 0,1-31 2 15,-1 31-1-15,2-26 0 0,-2 26-1 16,14-32 3-16,-14 32 2 0,13-27-4 0,-5 7 4 16,-8 20-2-16,22-33 0 0,-10 11 2 15,6 7-1-15,-4-5 4 0,2 1-3 0,8-4 0 16,-6 2-1-16,2-2 1 0,10 3 0 16,-6-2 3-16,1 0-4 0,5 4-2 15,-5-1 1-15,0-2 2 0,-3 2 6 16,1 7-8-16,-4-3 1 0,-1 3 0 0,-18 12 1 15,28-20-5-15,-28 20-8 0,19-16-21 16,-19 16-15-16,15-17-33 0,-15 17-25 0,0 0-33 16,0 0-29-16,0 0-52 0,0 0-154 15,0 0-513-15,0 0-335 0</inkml:trace>
  <inkml:trace contextRef="#ctx1" brushRef="#br1" timeOffset="285837.5394">22433 18157 4057 0,'0'0'-142'0,"-3"30"28"0,3-30 21 15,0 0-10-15,0 0 9 0,0 0 16 0,0 30-3 16,0-30 12-16,0 0 10 0,0 0 11 16,0 0 2-16,0 0 9 0,0 0-3 15,20 14 7-15,-20-14 13 0,0 0-3 0,0 0 2 16,0 0 0-16,0 0-3 0,0 0 16 16,0 0-5-16,54-34-13 0,-54 34 15 0,0 0-5 15,8-23 5-15,-8 23-6 0,0 0 15 16,12-29-6-16,-12 29 2 0,0 0-5 15,1-28-17-15,-1 28-11 0,0 0-35 16,0-32-20-16,0 32-13 0,0 0-3 0,-10-34 18 16,10 34-3-16,-11-22 4 0,11 22 16 15,0 0 12-15,-22-20-2 0,22 20 30 0,-22-10 16 16,22 10 15-16,0 0 20 0,-30-13 15 16,30 13-12-16,0 0 11 0,-29-1-7 15,29 1 7-15,0 0-12 0,0 0 4 0,-41 16-4 16,41-16 11-16,-19 20 3 0,19-20 21 15,-20 23 13-15,20-23 1 0,-13 29 15 16,4-12 10-16,9-17 18 0,-8 36-4 16,3-17 11-16,2 9-11 0,3-28-11 0,-2 44 5 15,2-15 9-15,0-29-35 0,2 48 14 16,-2-24-13-16,8 3 13 0,-5-7-2 0,2 2-17 16,-5-22-1-16,19 43 0 0,-7-24-6 15,-1-1-4-15,4-3-2 0,2 0-8 0,1-3 3 16,-18-12-8-16,34 24 14 0,-16-16-21 15,-18-8-8-15,39 9 4 0,-17-6 2 16,-22-3-14-16,43-3 3 0,-43 3-2 16,38-9-5-16,-17 1-22 0,-21 8-45 0,40-24-28 15,-17 9-36-15,-4-6-58 0,-3-3-136 16,4-3-479-16,-5-5 250 0</inkml:trace>
  <inkml:trace contextRef="#ctx1" brushRef="#br1" timeOffset="286283.2496">22833 17945 3287 0,'0'0'-121'16,"0"0"33"-16,0 0 17 0,0 0 25 0,32 41 36 15,-32-41-6-15,22 18 16 0,-9-6 0 16,-13-12 5-16,25 23 13 0,-8-11 6 15,-17-12 17-15,32 25-6 0,-19-11 2 16,7-7 5-16,-20-7-1 0,35 21-2 0,-25-13-11 16,-10-8 7-16,25 15 21 0,-25-15 27 15,22 12 44-15,-22-12 37 0,15 9-16 0,-15-9-20 16,0 0-14-16,0 0-11 0,0 0-3 16,0 0-6-16,0 0-6 0,0 0-11 15,0 0-2-15,0 0-10 0,0 0-8 0,-42-52-3 16,42 52-13-16,-23-47-1 0,16 23-6 15,-5-4-5-15,7 2-5 0,-8-5-1 16,8 2-5-16,-3 1-3 0,4 4 0 0,4 24-5 16,-8-50 4-16,8 25-8 0,0 25 3 15,-2-44-3-15,2 44-3 0,2-36 0 16,-2 36-6-16,0-36-11 0,8 19-3 0,-8 17-20 16,7-30-15-16,-7 30-16 0,8-27-14 15,-8 27-19-15,9-19-7 0,-9 19-11 0,0 0-10 16,0 0-9-16,20-18-22 0,-20 18-48 15,0 0-139-15,0 0-424 0,10-9 326 16</inkml:trace>
  <inkml:trace contextRef="#ctx1" brushRef="#br1" timeOffset="286545.0858">23154 17456 3455 0,'0'0'0'0,"0"0"24"0,0 0 4 15,0 0 21-15,32 28 16 0,-32-28 5 0,12 25 17 16,-12-25 0-16,16 30 13 0,-6-11 6 16,9 1 0-16,-6 3 8 0,7 1 2 0,-3 7-10 15,10-2-4-15,-5-2-2 0,3 3 1 16,6 2-7-16,-9-2-6 0,7-3-8 0,-1 2-12 16,-6-1-10-16,5-1-7 0,-6-1-2 15,-4-5-5-15,0 2-7 0,1-4-7 16,-6-2-4-16,1-3-11 0,-13-14-16 0,20 28-33 15,-20-28-50-15,9 16-55 0,-9-16-91 16,0 0-219-16,0 0-451 0,0 0-415 16</inkml:trace>
  <inkml:trace contextRef="#ctx1" brushRef="#br1" timeOffset="286746.9608">23099 17247 4235 0,'0'0'-81'0,"0"0"13"0,0 0 8 15,0 0 9-15,0 0-7 0,0 0 12 16,0 0-4-16,0 0 3 0,-35-3-9 16,35 3-32-16,0 0-46 0,0 0-70 0,0 0-233 15,0 0-230-15,13-27 121 0</inkml:trace>
  <inkml:trace contextRef="#ctx1" brushRef="#br1" timeOffset="287922.2589">23690 17574 2779 0,'0'0'-11'16,"0"0"-5"-16,3 27 16 0,-3-27-3 0,0 0-6 16,0 0 21-16,0 0-4 0,0 0 9 15,0 0-15-15,0 0 12 0,0 0-6 0,0 0-10 16,65-47 7-16,-65 47 11 0,19-21-13 16,-19 21 0-16,25-21-3 0,-15 8 2 15,-10 13-2-15,28-22 9 0,-28 22-12 16,22-25 3-16,-12 13 0 0,-10 12 5 0,22-20-7 15,-22 20-4-15,10-18 9 0,-10 18-9 16,0 0 1-16,0 0 5 0,-2-31 14 16,2 31 10-16,0 0 13 0,0 0 5 0,-30-26 10 15,30 26-14-15,0 0-8 0,-30-6 5 16,30 6-3-16,0 0-12 0,-34 0-5 0,34 0 16 16,0 0-14-16,-37 16-5 0,37-16 2 15,-33 16 5-15,13-4 6 0,3 0-1 16,17-12 1-16,-37 27 27 0,22-12 2 0,-1 4 14 15,-1 1-6-15,4-2 54 0,2 3-31 16,-4 2-3-16,15-23 11 0,-13 45-13 16,8-20 2-16,5-1 6 0,-5 4-1 0,5-28-2 15,8 58 4-15,-6-30-13 0,5 3 2 16,3-4-17-16,1 0 4 0,8 2-9 16,-2 2-8-16,1-7 2 0,4-1-9 0,3 1 0 15,-3-5-4-15,9-1-5 0,-6-3-1 16,9 0 5-16,-2-5-12 0,-2-1-6 0,0-2-3 15,5-6 3-15,0-1-4 0,-5 0 2 16,-30 0-3-16,61-8 2 0,-31-1-9 0,-2-2 11 16,-4-6-8-16,-3-2 0 0,-1 1-5 15,0-14-2-15,-3 5 3 0,-5-6 0 16,3-1-7-16,-7-3 4 0,1-8 3 16,-4 6-9-16,3-3 2 0,-3 5 2 0,-2 2-1 15,-3 5-3-15,0 1 5 0,0 29-1 16,-3-48 0-16,3 48 0 0,-2-41 0 0,2 41 0 15,-3-33-2-15,3 33 2 0,0 0-1 16,0-27-3-16,0 27 6 0,0 0-7 16,0 0 1-16,0 0 5 0,0 0-1 0,0 0 2 15,0 0-2-15,0 0 1 0,57 59 1 16,-40-41-1-16,-1-3 4 0,3 3-5 0,2-3 2 16,-4 1 3-16,2 0-1 0,-1-4-5 15,2 0 2-15,2-3-2 0,-22-9 3 16,35 10-2-16,-35-10-2 0,25 0 9 0,-25 0-5 15,0 0-2-15,40-12 3 0,-40 12 9 16,17-15 10-16,-17 15 5 0,0 0-3 16,18-16 2-16,-18 16-9 0,0 0-1 15,20-20-2-15,-20 20-1 0,19-18 1 0,-19 18-3 16,25-18-5-16,-8 6 0 0,-17 12 0 16,36-22-3-16,-19 14 0 0,8-4-1 0,-25 12-1 15,49-15-4-15,-28 7 4 0,10 1 5 16,-5 2-6-16,1-5 0 0,3 5 2 15,-5-2-2-15,-25 7 1 0,44-17 0 0,-22 5 0 16,-6 1 2-16,3-5 1 0,-19 16 24 16,13-38 21-16,-13 38 18 0,-5-40 8 0,-3 11 0 15,-4 1-1-15,-6-2-6 0,1-2 3 16,-5 2-3-16,-1-6-5 0,1 9 6 16,-3 0-6-16,1 3-5 0,-1-2-4 15,5 8-4-15,4 3-7 0,-5 3-5 0,21 12-6 16,-30-3-4-16,30 3-14 0,0 0-26 15,-35 24-52-15,35-9-84 0,0-15-160 0,0 21-201 16,0-21-39-16,0 0-403 0,0 0-840 16</inkml:trace>
  <inkml:trace contextRef="#ctx1" brushRef="#br1" timeOffset="289128.2879">25155 17115 4566 0,'0'0'-206'16,"0"0"23"-16,0 0 19 0,0 0 24 16,0 0 15-16,0 0 21 0,0 0 18 0,23 30 33 15,-23-30 9-15,0 0 7 0,0 0 21 16,0 0 23-16,0 0 11 0,0 0 4 0,0 0 28 16,0 0-9-16,0 0 3 0,0 0-2 15,0 0-1-15,25 12 8 0,-25-12 1 16,0 0 1-16,0 0-5 0,25 10 2 15,-25-10-3-15,21 8-8 0,-21-8 1 16,21 8 2-16,-21-8-5 0,0 0 7 0,47 4 2 16,-47-4-3-16,30 0 8 0,-30 0-8 15,35-1 11-15,-35 1-13 0,44-11-4 0,-21 3-16 16,2-2 3-16,-3 1 6 0,-22 9 4 16,35-18 16-16,-21 3-3 0,-14 15-1 0,20-29-8 15,-12 11 10-15,-8 18 6 0,-5-34 6 16,5 34-3-16,-20-47-1 0,7 26 0 15,1 0-3-15,-3 0 6 0,-2-2 3 16,4 3 0-16,-2 0-10 0,-2 2-3 0,2 1-6 16,15 17-5-16,-30-32-5 0,20 21-2 15,10 11-6-15,-22-26-1 0,22 26 1 0,-20-21-4 16,20 21-5-16,-15-19-2 0,15 19-8 16,-15-19-30-16,15 19-38 0,0 0-55 15,0 0-68-15,-42-3-227 0,30 3-517 16,12 0-651-16</inkml:trace>
  <inkml:trace contextRef="#ctx1" brushRef="#br1" timeOffset="297681.202">26195 14703 1991 0,'0'0'173'0,"-5"-21"-92"0,5 21-42 15,0 0-12-15,0 0 18 0,0 0-39 0,-11-26 7 16,11 26-1-16,0 0 1 0,0 0-7 16,0 0-3-16,0 0 4 0,0 0 11 15,-5-24 7-15,5 24-3 0,0 0-7 0,0 0 6 16,0 0 6-16,0 0 0 0,0 0-4 16,0 0 4-16,8-38-19 0,-8 38 16 15,0 0-10-15,0 0 0 0,0 0 0 0,13-18-11 16,-13 18-3-16,0 0-3 0,0 0 9 15,0 0-3-15,0 0 0 0,20-15 2 0,-20 15-5 16,0 0 9-16,0 0 2 0,0 0-5 16,0 0 5-16,0 0 5 0,0 0 15 15,0 0-7-15,0 0 6 0,0 0 16 16,0 0-7-16,19-12 3 0,-19 12-12 0,0 0-2 16,0 0 0-16,0 0-3 0,0 0-3 15,0 0-2-15,0 0 9 0,0 0-5 0,0 0 5 16,0 0-8-16,0 0-4 0,0 0 9 15,-4-39 4-15,4 39-5 0,0 0 0 16,0 0 9-16,0 0-9 0,-11-39 10 16,11 39 0-16,0 0-7 0,-7-24-8 0,7 24 14 15,0 0-19-15,-10-26 1 0,10 26-1 16,0 0 6-16,-12-24-7 0,12 24 7 0,-11-18 7 16,11 18-1-16,0 0 19 0,-25-25-5 15,25 25 2-15,-12-15 8 0,12 15-13 16,-17-15 8-16,17 15-14 0,-22-17-9 0,22 17 1 15,-23-12-3-15,23 12-5 0,-20-11-2 16,20 11 0-16,0 0-3 0,-34-16 1 0,34 16-12 16,-23-9 7-16,23 9 0 0,0 0-5 15,-25-12 0-15,25 12 6 0,0 0-13 16,-30-9 15-16,30 9-4 0,0 0-3 16,-35-10-3-16,35 10 7 0,-22-7-10 0,22 7 6 15,0 0-5-15,-39-8 7 0,39 8-6 16,-26-4 8-16,26 4-2 0,0 0-7 0,-37-8 4 15,37 8 5-15,-29-4 1 0,29 4 9 16,-31-6-5-16,31 6 6 0,-30-6 2 16,30 6 15-16,0 0-2 0,-49-7-3 0,49 7-2 15,-33-2 5-15,33 2-3 0,-36-6 6 16,36 6-3-16,-33-4-2 0,33 4 3 0,-35-8 6 16,35 8 3-16,-27-4-3 0,27 4 1 15,-30-6-7-15,30 6-5 0,0 0-3 16,-35-5-3-16,35 5-4 0,-25-7-3 15,25 7-2-15,0 0 7 0,-40-12 3 0,40 12-5 16,-25-8 6-16,25 8 2 0,0 0-1 16,-41-12-2-16,41 12-4 0,-21-5-3 0,21 5-2 15,-29-7-3-15,29 7-1 0,-28-6 2 16,28 6-2-16,-29-2-3 0,29 2-3 16,-36-4 0-16,36 4 1 0,-37 0 0 0,37 0 3 15,-35 0 10-15,35 0 3 0,-36-3 5 16,36 3-7-16,-35 0 0 0,35 0 3 0,-33-3 2 15,33 3-3-15,-32-3-3 0,32 3 0 16,0 0-5-16,-42-3-1 0,42 3 0 16,0 0-1-16,-37-6-3 0,37 6 5 15,-30-3-4-15,30 3-5 0,0 0 1 0,-43-3 0 16,43 3-2-16,-30-3-1 0,30 3 1 16,0 0 1-16,-44 0-1 0,44 0 0 0,0 0 0 15,-33-3-3-15,33 3-1 0,0 0 1 16,-32-8 3-16,32 8-6 0,0 0 4 15,0 0 1-15,-38 0-1 0,38 0-1 0,0 0 1 16,0 0 2-16,-36-5-3 0,36 5-2 16,0 0 8-16,0 0-7 0,-30 0 0 15,30 0 2-15,0 0-2 0,0 0-2 0,-35-7 0 16,35 7 1-16,0 0 0 0,-33-1 2 16,33 1-2-16,0 0-1 0,-45 1 4 15,45-1-3-15,-37 7 2 0,37-7-1 0,-40 13-1 16,18-7 1-16,0 0 0 0,22-6-2 15,-43 12 2-15,23-6 0 0,20-6-3 16,-34 9 4-16,34-9 0 0,-33 14-4 0,14-10 5 16,19-4-1-16,-30 9 0 0,30-9 0 15,-32 11-2-15,32-11 2 0,-28 9 0 0,28-9 0 16,-22 10-1-16,22-10-1 0,-30 12 1 16,30-12-1-16,-27 15 1 0,27-15-3 0,-23 15 3 15,23-15 0-15,-20 17-1 0,20-17 0 16,-22 16-1-16,22-16 3 0,-23 20 0 15,23-20 1-15,-19 21-2 0,4-11-1 16,15-10 2-16,-17 19-3 0,17-19 0 0,-21 20 5 16,21-20-2-16,-17 19-1 0,17-19 0 15,-13 21 2-15,13-21-3 0,-19 18 1 16,19-18 1-16,-17 24-1 0,17-24 0 0,-16 20 1 16,16-20 0-16,-19 22-3 0,19-22 1 15,-16 25-4-15,16-25-6 0,-14 27 0 0,14-27-1 16,-6 31 5-16,4-12-1 0,2-19-1 15,0 44-4-15,5-21 5 0,3 5-2 16,-3-4 5-16,2 3 1 0,3 0-3 0,3-4 4 16,-4-1 2-16,1-1-5 0,-4 0 5 15,5 2-1-15,2-5-5 0,-1 3 7 16,-12-21 1-16,18 39-1 0,-6-24-3 0,-2 2 2 16,-10-17 1-16,16 31 1 0,-7-16-2 15,-9-15-1-15,22 29 1 0,-22-29 2 16,13 24-1-16,-13-24-3 0,13 25 0 0,-13-25 3 15,9 23 0-15,-9-23 1 0,13 26 1 16,-13-26-2-16,12 31 2 0,-6-16-4 0,-6-15 2 16,14 32 2-16,-7-15-2 0,-7-17 1 15,10 31 0-15,-4-13-1 0,-6-18-2 16,14 28 3-16,-6-12-2 0,-8-16 1 0,15 28 0 16,-15-28-1-16,8 29 1 0,-8-29 1 15,12 23-2-15,-12-23 4 0,9 28-3 0,-9-28 0 16,13 27 3-16,-13-27-3 0,13 24 0 15,-13-24 2-15,15 27 1 0,-8-12-1 16,-7-15-1-16,10 20 1 0,-10-20-2 16,15 22-1-16,-15-22 3 0,14 21 3 0,-14-21-2 15,16 23 3-15,-16-23 1 0,20 18-1 16,-5-9-1-16,-15-9 2 0,30 18-3 0,-14-8 0 16,-16-10 0-16,28 12 1 0,-28-12-1 15,30 16 7-15,-15-11-9 0,-15-5-1 16,30 19 2-16,-16-9-6 0,-14-10 1 0,30 12 5 15,-30-12-1-15,21 12-4 0,-21-12 3 16,29 11-2-16,-29-11 1 0,28 10 2 16,-28-10-1-16,29 12 2 0,-7-9 2 15,-22-3-3-15,40 11 1 0,-15-11-1 0,7 3-1 16,-32-3 0-16,51-3 0 0,-20 3 1 16,-31 0 0-16,51-4-1 0,-29 4 1 15,-22 0-2-15,44 0 0 0,-44 0 0 0,35-2-1 16,-35 2 2-16,35 0-1 0,-35 0-2 15,33 2 1-15,-33-2 2 0,32 4-3 0,-32-4 1 16,34 9 4-16,-34-9-1 0,41 6-4 16,-41-6 8-16,41 3-6 0,-20-3 1 0,-21 0-18 15,44 0 3-15,-44 0 1 0,57-3-1 16,-32 3 1-16,7-4 3 0,-32 4 3 0,55-5-3 16,-28 5 6-16,-1-3-3 0,-26 3 2 15,47-3-2-15,-25-1 2 0,-22 4 1 16,42-2-1-16,-42 2-2 0,36-5 5 15,-36 5-1-15,32-3-2 0,-32 3 3 0,0 0 1 16,47 0-3-16,-47 0 5 0,32-2-7 16,-32 2 6-16,37-3-4 0,-37 3 4 0,45-7-1 15,-22 6 0-15,6-8 2 0,-29 9-3 16,55-8 2-16,-32 5 0 0,6-1-3 16,-29 4 2-16,52-12 2 0,-34 7 0 0,-18 5-1 15,44-10 1-15,-44 10-1 0,35-6-1 16,-35 6 1-16,31-6 0 0,-31 6-1 0,32-6 2 15,-32 6-1-15,29-5 2 16,-29 5-2-16,28-12-2 0,-28 12 1 0,27-4 3 16,-27 4-3-16,32-4 4 0,-32 4-3 0,31-7 2 15,-31 7-4-15,32-9 2 0,-32 9 1 16,30-9 0-16,-30 9 1 0,32-6-2 16,-32 6 0-16,34-9 1 0,-34 9 0 0,33-6-1 15,-33 6 3-15,32-9-2 0,-32 9-2 16,30-6 2-16,-30 6-1 0,30-12-1 15,-30 12 0-15,30-8 0 0,-30 8 1 0,32-9 2 16,-32 9-3-16,27-4 7 0,-27 4-4 16,28-11-7-16,-28 11 6 0,24-9 1 0,-24 9-6 15,0 0 3-15,33-9-1 0,-33 9-5 16,0 0 6-16,28-12 1 0,-28 12 6 16,24-6-6-16,-24 6-4 0,0 0 8 0,27-12-5 15,-27 12 2-15,0 0 1 0,30-10-3 16,-30 10 3-16,0 0-3 0,25-12 0 15,-25 12 2-15,25-9-2 0,-25 9 2 0,23-11-2 16,-23 11-3-16,27-12 2 0,-27 12-1 16,30-8 1-16,-30 8-3 0,22-10 2 0,-22 10-1 15,27-12 2-15,-27 12-6 0,25-9 4 16,-25 9 2-16,23-11-1 0,-23 11-2 16,24-7-1-16,-24 7-7 0,25-10 2 0,-25 10-6 15,20-8 1-15,-20 8 6 0,20-15-2 16,-20 15 0-16,22-14-2 0,-22 14-1 15,20-15-3-15,-20 15 3 0,16-15-1 16,-16 15 1-16,17-15-3 0,-17 15 0 0,17-24-6 16,-17 24-13-16,15-21-4 0,-15 21-5 15,17-24-11-15,-17 24-1 0,15-27-5 0,-15 27-4 16,13-29 7-16,-13 29 0 0,12-28-10 16,-12 28 10-16,12-27-6 0,-12 27 4 0,11-27-3 15,-11 27 14-15,2-32 2 0,-2 32-10 16,-2-30 19-16,2 30 13 0,-3-35-15 15,3 35 11-15,-12-37 3 0,12 37-1 0,-12-39-3 16,7 16 8-16,-3-1-5 0,0 3 10 16,8 21-10-16,-15-45 2 0,1 19 0 15,6 5 3-15,-7-1 2 0,15 22-2 0,-34-32 3 16,9 15 3-16,-3 4 12 0,3 4-17 16,-7 1 17-16,-1 1-2 0,-3 1 0 15,-2 6 3-15,3-3 10 0,0 3 1 0,-5-3-10 16,6 6 0-16,-1-3-1 0,2 3 3 15,1 3-8-15,-2-3-5 0,4 3-12 0,-5 3-48 16,-2 3-43-16,0 0-78 0,-8 0-276 16,3-1-169-16,-3 1 118 0</inkml:trace>
  <inkml:trace contextRef="#ctx1" brushRef="#br1" timeOffset="310641.8408">26858 15504 2471 0,'-45'-16'-68'15,"45"16"8"-15,0 0 5 0,0 0 15 0,0 0 0 16,0 0-1-16,0 0 17 0,0 0 18 15,0 0 12-15,0 0 12 0,0 0 9 16,0 0 7-16,0 0-11 0,0 0 10 0,0 0-4 16,0 0-3-16,0 0 0 0,0 0-4 15,0 0 3-15,0 0 16 0,0 0-4 16,0 0-7-16,0 0 3 0,0 0-9 0,0 0-4 16,0 0 1-16,0 0 8 0,0 0-15 15,0 0 6-15,0 0 6 0,0 0 16 16,0 0-3-16,0 0-3 0,0 0 7 0,0 0-8 15,0 0-14-15,0 0 7 0,0 0-4 16,0 0-6-16,0 0 10 0,0 0-5 0,0 0 2 16,0 0-10-16,0 0 5 0,-5-25 7 15,5 25 12-15,0 0-8 0,0 0 7 16,0 0 9-16,0 0-14 0,0 0-6 0,0 0 5 16,0 0-9-16,0 0-1 0,0 0 2 15,0 0 1-15,0 0-12 0,0 0 4 16,0 0-2-16,0 0-2 0,0 0-9 0,0 0 11 15,0 0-15-15,0 0 11 0,0 0 2 16,0 0-7-16,0 0 1 0,0 0 9 16,0 0 5-16,0 0 8 0,3-37 2 0,-3 37 8 15,0 0-1-15,0 0 7 0,0 0-8 16,0 0-6-16,0 0 2 0,0 0 16 0,0 0-20 16,0 0 10-16,0 0-3 0,0 0 16 15,0 0 1-15,0 0-11 0,0 0 14 16,0 0 4-16,0 0-3 0,0 0-5 0,0 0 6 15,0 0-10-15,0 0-6 0,0 0 6 16,0 0 9-16,0 0-26 0,0 0-1 16,0 0-10-16,0 0 0 0,0 0 3 0,0 0-8 15,0 0 2-15,0 0-3 0,0 0-8 16,0 0 5-16,0 0 0 0,0 0-4 16,0 0-3-16,0 0 6 0,0 0-7 0,0 0 14 15,0 0-11-15,0 0-5 0,0 0 3 16,0 0-5-16,0 0 7 0,0 0-3 0,0 0-2 15,0 0 1-15,0 0 8 0,0 0-11 16,0 0 4-16,0 0-6 0,0 0 7 16,0 0 0-16,0 0-4 0,0 0 0 0,0 0 3 15,0 0-5-15,67 56 4 0,-55-41 0 16,-1 4 0-16,8-1-1 0,-8-1-1 16,4 1 0-16,-1-3 1 0,-1 3 1 15,2-2 2-15,-1-1 17 0,-1 4-20 0,0-5-4 16,1 2 6-16,-14-16-2 0,20 25-1 15,-10-10-5-15,-10-15 10 0,22 25-6 0,-9-10 1 16,-13-15 3-16,25 31 5 0,-16-10-1 16,4-2-3-16,2 0 1 0,0 2-3 0,-2 1 0 15,4-1 5-15,2 1-6 0,-6 0-1 16,4 2 8-16,-1-3-7 0,-4 2 2 16,8-2-3-16,-8 1 0 0,1-2 2 0,1-1-2 15,2 2 3-15,-2-4 0 0,-1 1-3 16,-13-18 1-16,22 33 4 0,-9-15-1 15,-1 2 0-15,-2-2-3 0,3 1 0 16,1-1-1-16,1 4 3 0,2-5-2 0,-2 6-2 16,1-2-1-16,1-3 5 0,0 5 2 15,-1-2-4-15,1 1 2 0,0-1-3 16,0-4 0-16,4 7-1 0,-4-3 3 0,5 0-1 16,-5 0-3-16,3 2 3 0,0-2 0 15,0 4 1-15,3-8-6 0,-4 6 6 0,1-6-2 16,1 3 2-16,1-2-2 0,-5-3-2 15,5 5-1-15,-6-7 1 0,11 2 2 0,-12 2-1 16,5-2 4-16,2-2-3 0,0 2-2 16,-4-1 2-16,4-2 0 0,0-1 2 0,-2-1 1 15,-20-10-3-15,32 21 0 0,-19-12 0 16,-13-9 2-16,25 15 0 0,-25-15 2 16,25 12-4-16,-25-12 4 0,19 9-2 15,-19-9-2-15,0 0 0 0,21 15 6 0,-21-15-4 16,0 0-2-16,17 11 0 0,-17-11-8 15,0 0 14-15,0 0-4 0,23 12-2 0,-23-12 1 16,0 0-2-16,0 0 2 0,21 12-1 16,-21-12 2-16,0 0 3 0,0 0-7 15,0 0 4-15,21 10-1 0,-21-10 0 16,0 0-1-16,0 0-2 0,0 0 2 0,0 0-4 16,22 9 3-16,-22-9-1 0,0 0-4 15,0 0-9-15,0 0-28 0,0 0-42 0,13 3-56 16,-13-3-136-16,0 0-624 0,0 0-433 15</inkml:trace>
  <inkml:trace contextRef="#ctx1" brushRef="#br1" timeOffset="311383.3981">27594 17241 4179 0,'0'0'-146'15,"0"0"20"-15,0 0 14 0,0 0-2 0,0 0 10 16,0 0 21-16,20-71-3 0,-20 71 9 16,0 0 24-16,17-19 6 0,-17 19 16 0,0 0 9 15,16-15 10-15,-16 15 8 0,0 0 8 16,24-9 1-16,-24 9 10 0,0 0 4 0,0 0 12 15,30-6 2-15,-30 6 6 0,0 0 2 16,35 2-2-16,-35-2 10 0,0 0 8 16,38 13-10-16,-21-7 4 0,-17-6-13 15,35 9 1-15,-13 0-8 0,-22-9-3 0,44 10-2 16,-18-5-4-16,4-2 15 0,1 5-21 16,-1-8 7-16,5 1-6 0,-2-1-2 15,4 0-5-15,-3-1-4 0,6-2 3 0,-7 3-5 16,-1-5 11-16,-4 2-11 0,1-2 0 15,-29 5 3-15,45-10 1 0,-45 10 6 0,33-9 16 16,-16 3-6-16,-17 6 9 0,29-12-14 16,-29 12 8-16,23-12-6 0,-23 12-3 15,17-13 1-15,-17 13 2 0,0 0-2 0,21-22 5 16,-21 22-9-16,5-18 2 0,-5 18-5 16,7-24 8-16,-7 24-15 0,7-28 9 15,-7 28 2-15,-7-34-8 0,7 34 4 0,-7-31-1 16,7 31-2-16,-5-33-5 0,5 33 11 15,-11-33-18-15,11 33 6 0,-5-32-3 0,5 32-3 16,-9-27-2-16,9 27 10 0,-5-30-5 16,5 30 0-16,-8-20-3 0,8 20 3 15,0 0-2-15,0 0-5 0,-5-31 6 16,5 31-6-16,0 0-11 0,0 0-15 0,-8-25-10 16,8 25-18-16,0 0-13 0,0 0-11 15,0 0-24-15,-9-11-36 0,9 11-86 16,0 0-546-16,0 0 302 0</inkml:trace>
  <inkml:trace contextRef="#ctx1" brushRef="#br1" timeOffset="312832.5931">28430 17635 3262 0,'0'0'-100'0,"0"0"18"15,0 0 22-15,0 0 6 0,0 0 5 16,0 0 9-16,0 0-3 0,0 0 8 16,-8-25 13-16,8 25-3 0,0 0 2 0,0 0 9 15,0 0 14-15,0 0-3 0,0 0 6 16,0 0 0-16,0 0 3 0,-14-21-1 0,14 21 1 15,0 0 5-15,0 0 11 0,0 0 3 16,0 0-9-16,0 0 9 0,0 0-4 16,0 0-4-16,0 0-1 0,0 0-3 15,-21-15 8-15,21 15-8 0,0 0-5 16,0 0 10-16,0 0 8 0,0 0-8 0,0 0 17 16,0 0 13-16,0 0-1 0,0 0-1 0,0 0-1 15,-52 24-5-15,52-24 2 0,0 0 9 16,-22 22 5-16,22-22-16 0,-12 15 5 15,12-15-12-15,-11 21 3 0,11-21-7 0,-15 19 11 16,15-19-5-16,-5 25-8 0,5-25 3 16,-9 26 2-16,9-26-7 0,0 0-3 0,-5 28 1 15,5-28-7-15,0 0 9 0,0 0 0 16,5 39-6-16,-5-39-6 0,12 18 9 16,-12-18-7-16,0 0 4 0,22 17-3 15,-22-17 10-15,27 12-17 0,-27-12 11 16,25 4-11-16,-25-4-4 0,31 4 2 0,-31-4 1 15,39 3-3-15,-39-3 0 0,43 2-1 0,-21-2 1 16,-22 0-1-16,54-2 13 0,-24-5-15 16,0 4 2-16,-5 2-3 0,-25 1 1 15,53-9-7-15,-32 6 8 0,-21 3 1 0,40-8-6 16,-40 8 0-16,33-4 6 0,-33 4-6 16,32-3 4-16,-32 3 3 0,27-2-7 0,-27 2 6 15,0 0 1-15,0 0 9 0,47 2 9 16,-47-2 9-16,18 10 11 0,-18-10-11 15,0 0 17-15,28 17-10 0,-28-17 11 16,14 13 1-16,-14-13-6 0,10 20-1 0,-10-20 4 16,11 21-8-16,-11-21 4 0,0 28-5 15,0-28-1-15,0 0 5 0,-8 40-1 0,8-40-1 16,-10 30 4-16,-2-11-7 0,-1-1-3 16,0 1-2-16,-4-1-5 0,5 1-4 15,-8-1 5-15,3 0-7 0,6-1 1 0,-6 2-3 16,17-19-7-16,-32 30 3 0,19-18-1 15,-4 0-2-15,17-12-3 0,-27 24-11 0,14-10-14 16,13-14-23-16,-24 15-20 16,24-15-32-16,-28 18-23 0,15-9-21 0,13-9-31 15,-24 10-42-15,24-10-119 0,-18 0-526 16,18 0-115-16</inkml:trace>
  <inkml:trace contextRef="#ctx1" brushRef="#br1" timeOffset="313908.9235">28879 17656 3754 0,'0'0'-145'0,"0"0"13"0,0 0 11 15,0 0 8-15,0 0 27 0,0 0 12 0,0 0 26 16,0 0 23-16,55 9 22 0,-55-9 19 16,0 0 9-16,27 20 15 0,-27-20 2 0,21 15 9 15,-21-15-1-15,20 15 2 0,-20-15 14 16,24 23-2-16,-11-15 6 0,-13-8-7 15,20 20-6-15,-20-20-3 0,25 20 1 0,-25-20-3 16,20 22-1-16,-8-14 5 0,-12-8 22 16,18 24-28-16,-18-24-5 0,22 23-11 0,-22-23 2 15,17 22-1-15,-17-22-9 0,17 18 0 16,-17-18 2-16,13 15-6 0,-13-15 6 0,0 0 7 16,13 20 6-16,-13-20 13 0,0 0 9 15,16 15 13-15,-16-15-5 0,0 0 4 16,0 0 3-16,0 0-5 0,0 0-12 15,15 16-6-15,-15-16-7 0,0 0-7 16,0 0-5-16,0 0-16 0,0 0-11 0,0 0-3 16,0 0-6-16,0 0-6 0,-52-54-5 15,35 36-12-15,17 18-9 0,-37-34 0 0,14 12-8 16,4-3-1-16,-7 6 13 0,0-4-12 16,1 2 13-16,-3-2 0 0,5 5 2 15,-1-3 1-15,2 2 4 0,4 0 1 0,1 1 5 16,1 3-2-16,-3-4 1 0,2 1 9 15,17 18-5-15,-25-33-3 0,12 13 4 0,6 2 7 16,7 18-4-16,-15-35 4 0,15 35-5 16,-5-37 1-16,5 37 1 0,0-35-2 15,0 35 5-15,4-34-10 0,-4 34-7 0,1-38 6 16,-1 38 14-16,7-27-18 0,-7 27 2 16,8-32-5-16,-8 32 10 0,7-25 0 15,-7 25 1-15,5-24 7 0,-5 24 3 16,0 0 0-16,5-27 2 0,-5 27-2 0,0 0-2 15,7-24 4-15,-7 24-7 0,0 0 3 16,0 0 2-16,21-23 0 0,-21 23 2 0,0 0 1 16,22-15-9-16,-22 15 3 0,22-9-1 15,-22 9 6-15,0 0 0 0,27-12 4 0,-27 12-14 16,25-7 2-16,-25 7 12 0,0 0 2 16,30-7-11-16,-30 7 6 0,0 0-3 15,35-1-2-15,-35 1 1 0,0 0-1 16,35 0 1-16,-35 0-1 0,0 0-3 0,34 1 8 15,-34-1 16-15,20 11 14 0,-20-11 12 16,0 0 7-16,28 21-3 0,-28-21 8 0,17 21 5 16,-12-5-3-16,-5-16 2 0,18 34-11 15,-8-16-1-15,-3 4-6 0,3-4-10 16,-10-18 6-16,15 34-7 0,-10-15-4 0,-5-19-2 16,12 27 6-16,-12-27 10 0,5 32 6 15,-5-32 4-15,0 24-3 0,0-24-2 0,0 0-5 16,-14 42-5-16,6-26-3 0,-7 0-4 15,15-16 4-15,-27 27-4 0,9-11 0 16,1-4-4-16,0 0-1 0,17-12-5 16,-31 24-2-16,14-10-1 0,17-14-2 0,-25 18-4 15,25-18 0-15,-29 15-2 0,29-15-4 16,-25 13 0-16,25-13-6 0,-16 12-11 0,16-12-12 16,0 0-12-16,-27 17-15 0,27-17-10 15,0 0-15-15,-14 11-13 0,14-11-9 16,0 0-19-16,0 0-14 0,0 0-23 0,0 0-44 15,0 0-116-15,0 0-583 0,0 0-391 16</inkml:trace>
  <inkml:trace contextRef="#ctx1" brushRef="#br1" timeOffset="314608.636">29200 17207 4274 0,'0'0'-74'0,"0"0"9"16,0 0 8-16,0 0-8 0,0 0-3 0,3-37 9 15,-3 37 5-15,0 0 9 0,0 0 6 16,0 0-5-16,27-13 7 0,-27 13 8 15,0 0-6-15,0 0 18 0,0 0-6 0,30-3-3 16,-30 3 2-16,0 0 22 0,0 0-4 16,0 0 17-16,0 0 12 0,37 16 11 15,-37-16-2-15,0 0 11 0,20 16-8 0,-20-16 14 16,0 0-15-16,20 21-9 0,-20-21 5 16,13 18 1-16,-13-18-6 0,14 19-2 15,-14-19 3-15,18 20-11 0,-18-20 0 0,13 20 0 16,-13-20-6-16,15 12 6 0,-15-12 25 15,0 0 14-15,14 22 27 0,-14-22 17 16,0 0 1-16,0 0-5 0,8 15-8 0,-8-15-12 16,0 0-9-16,0 0-9 0,0 0-9 15,0 0-2-15,0 0-5 0,0 0-8 0,0 0-1 16,-72-32-1-16,72 32-7 0,-26-20 0 16,12 3-17-16,14 17-3 0,-32-27-12 15,21 12-15-15,11 15-1 0,-29-30 4 16,24 13-10-16,5 17 4 0,-23-27 3 0,14 12-3 15,9 15 3-15,-13-27 3 0,13 27-3 16,-12-30 4-16,12 30 11 0,-3-27-9 0,3 27 9 16,0 0-1-16,3-39-5 0,-3 39-1 15,9-28-6-15,-9 28 1 0,8-25 12 16,-8 25-21-16,13-24 10 0,-13 24-2 0,16-23 5 16,-16 23-10-16,15-24 16 0,-15 24 4 15,13-21-15-15,-13 21 4 0,17-22 10 16,-17 22-4-16,11-20 4 0,-11 20 1 15,20-27 1-15,-20 27-7 0,21-24-3 0,-21 24-2 16,13-18-9-16,-13 18 3 0,17-18-8 16,-17 18 2-16,0 0-15 0,15-21 5 0,-15 21 0 15,0 0 8-15,0 0-15 0,20-14-12 16,-20 14-10-16,0 0-29 0,0 0-46 0,0 0-71 16,0 0-544-16,32 16 370 0</inkml:trace>
  <inkml:trace contextRef="#ctx1" brushRef="#br1" timeOffset="314893.4618">29600 16739 3210 0,'0'0'2'0,"0"0"45"0,0 0 30 0,25 3-16 16,-25-3-8-16,0 0 2 0,0 0-12 16,0 0-1-16,0 0 16 0,25 9 28 0,-25-9 12 15,0 0-13-15,6 21 2 0,-6-21-5 16,0 0-3-16,12 35-2 0,-12-35 0 15,8 24-5-15,-8-24-10 0,14 25-1 0,-14-25-2 16,20 25-1-16,-10-13-6 0,-10-12-9 16,22 25-4-16,-22-25-2 0,25 21-8 15,-25-21-3-15,18 18-1 0,-18-18 5 0,22 15-9 16,-22-15 2-16,17 15-11 0,-17-15 1 16,0 0-5-16,21 12-25 0,-21-12-39 0,0 0-33 15,0 0-33-15,0 0-36 0,0 0-53 16,0 0-112-16,0 0-516 0,0 0-31 15</inkml:trace>
  <inkml:trace contextRef="#ctx1" brushRef="#br1" timeOffset="315105.2545">29489 16542 3846 0,'0'0'21'0,"-3"-36"40"0,3 36 15 0,-9-36 31 16,9 36 11-16,-5-30-5 15,5 30-14-15,-5-24-15 0,5 24-15 0,0 0-16 16,-6-35-16-16,6 35-12 0,0 0-16 16,0 0-1-16,-2-27-9 0,2 27-9 0,0 0-21 15,0 0-20-15,0 0-26 0,0 0-13 16,0 0-21-16,0 0-34 0,0 0-72 0,0 0-230 16,0 0-328-16,0 0 308 0</inkml:trace>
  <inkml:trace contextRef="#ctx1" brushRef="#br1" timeOffset="315874.3598">29720 16495 3452 0,'0'0'72'15,"0"0"-4"-15,13 26-12 0,-13-26 0 0,0 0-26 16,0 0 2-16,19 8 5 0,-19-8-8 16,0 0-9-16,28 10-5 0,-28-10 10 0,0 0 7 15,27 12 0-15,-27-12 7 0,25 15 18 16,-12-6 0-16,-13-9 2 0,32 21 7 16,-20-9-12-16,-12-12-8 0,30 30 8 0,-17-22-5 15,2 8-3-15,-15-16 1 0,24 21 5 16,-24-21-9-16,18 26-3 0,-18-26-2 15,17 13-6-15,-17-13-1 0,18 20-5 0,-18-20 6 16,0 0-4-16,14 18 5 0,-14-18 6 16,0 0 10-16,0 0-12 0,0 0-3 0,0 0-5 15,0 0 3-15,0 0-3 0,0 0-3 16,0 0 2-16,-45 19-4 0,45-19-4 16,0 0-5-16,0 0-8 0,-46-52-10 15,31 30-7-15,7-1-6 0,-2-4-4 0,2 3 0 16,-1 0 0-16,-2-5-1 0,6 5 3 15,-7-1 2-15,12 25 1 0,-15-40 7 0,11 21-8 16,4 19 2-16,-5-33 3 0,5 33 1 16,-5-34-2-16,5 34 7 0,9-31-7 15,-9 31 7-15,8-31-11 0,-8 31-6 0,20-32-7 16,-11 17 0-16,4 0 2 0,-13 15 7 16,20-24-3-16,-20 24 0 0,18-23 2 0,-18 23 1 15,17-15 3-15,-17 15 4 0,22-12 3 16,-22 12 0-16,0 0 1 0,25-12-4 15,-25 12 4-15,0 0 7 0,37-9-6 16,-37 9 1-16,0 0 4 0,28 0-3 0,-28 0 0 16,0 0 3-16,0 0 2 0,45 0 7 15,-45 0 16-15,0 0-21 0,31 3 4 0,-31-3 6 16,0 0 4-16,35 10 11 0,-35-10 8 16,25 11 1-16,-25-11 3 0,26 17 3 15,-12-10 1-15,-14-7-1 0,28 27-3 0,-14-12-2 16,4-3-1-16,-18-12-3 0,25 28-4 15,-15-16-6-15,-10-12 1 0,24 25 7 16,-13-13 1-16,-11-12 4 0,20 24-1 0,-10-11 0 16,-10-13-5-16,17 20-2 0,-17-20-4 15,14 23-2-15,-14-23-2 0,16 19 0 16,-16-19-8-16,9 18-17 0,-9-18-20 0,0 0-29 16,13 21-29-16,-13-21-34 0,10 9-61 15,-10-9-153-15,0 0-587 0,0 0-557 0</inkml:trace>
  <inkml:trace contextRef="#ctx1" brushRef="#br1" timeOffset="316446.7181">29894 15118 4414 0,'0'0'-101'0,"0"0"22"0,-30-12 5 16,30 12 0-16,0 0 7 0,0 0 8 15,-19-19-1-15,19 19 8 0,0 0 9 16,0 0 0-16,0 0 7 0,0 0-1 0,0 0 7 16,0 0 5-16,0 0 4 15,0 0 6-15,0 0 13 0,0 0 15 0,0 0 10 0,0 0 14 16,44-29 22-16,-44 29 16 0,0 0 20 16,0 0 15-16,65 39 19 0,-48-20 0 15,5-1-1-15,1 9-5 0,-1 5-1 16,0-2-10-16,-1 1-9 0,4 4-8 0,-3-2-3 15,10 4 1-15,-4 3-9 0,2-1-9 16,-3 5-6-16,3-4-6 0,-3-3-3 16,3 3-1-16,-5-2-2 0,4 1-6 0,-1-2-5 15,-1-7-2-15,0 2-8 0,1-5 0 16,-4 4-4-16,2-3-4 0,-2-3-5 0,4-1 1 16,-3 4-5-16,-3-6 0 0,5 2-3 15,-5-3-1-15,-2-1 0 0,8-3-2 0,-8 2-1 16,0-4-2-16,4 0-2 0,-8-2-2 15,1 2-8-15,-17-15-13 0,29 22-16 16,-29-22-19-16,20 16-17 0,-20-16-35 16,18 12-43-16,-11-9-54 0,-7-3-99 15,0 0-663-15,0 0-919 0</inkml:trace>
  <inkml:trace contextRef="#ctx1" brushRef="#br1" timeOffset="316711.2858">30270 16011 4807 0,'0'0'-129'15,"-33"0"25"-15,33 0 26 0,-35-2 37 0,35 2 23 16,-30-7 17-16,30 7 15 0,0 0 0 16,-36-9 4-16,36 9-6 0,0 0 8 0,-11-28 2 15,11 28-5-15,0 0-2 0,17-49 6 16,-2 28 5-16,0 2 3 0,1-3 2 15,1 1-4-15,3-1 0 0,5-2-2 0,0-1-7 16,4 3 5-16,3 1-5 0,-1 0-4 16,3-1-5-16,3 4-11 0,-4-2-44 15,1 5-46-15,-3 3-65 0,-4-3-140 0,-5 6-571 16,0 3-202-16</inkml:trace>
  <inkml:trace contextRef="#ctx1" brushRef="#br1" timeOffset="317719.3716">29738 18373 4118 0,'-5'-28'1'0,"5"28"47"0,0 0 2 15,0 0 21-15,-18-29 26 0,18 29 3 0,0 0 0 16,-8-18-8-16,8 18-11 0,0 0-8 15,0 0-13-15,0 0-2 0,-9-25-5 0,9 25-2 16,0 0-12-16,0 0-2 0,0 0-5 16,0 0-5-16,0 0 0 0,0 0-4 0,0 0 1 15,0 0 1-15,27-22 0 0,-27 22-3 16,0 0 6-16,0 0-1 0,0 0-3 16,55 27 2-16,-55-27-1 0,27 20-2 0,-5-9-5 15,-2 1-2-15,-5 5 4 0,7-2-5 16,-2 0-2-16,1 2 1 0,-2-3-5 15,-2 1 3-15,-2 1-3 0,-15-16 2 0,28 19-5 16,-28-19 1-16,23 18 0 0,-23-18-2 16,17 18 4-16,-17-18 0 0,17 12-2 15,-17-12-1-15,0 0-1 0,18 20 8 0,-18-20-7 16,0 0-2-16,0 0 2 0,0 0-2 16,0 0-3-16,0 0 4 0,0 0-2 0,0 0-3 15,0 0 1-15,0 0 0 0,0 0-6 16,0 0 1-16,-80-47-8 0,63 31-3 15,1-4-4-15,-5-4 0 0,3-1 0 16,0-4-10-16,1 2-7 0,-5-4-7 0,4 0-2 16,1-1-6-16,0 1 4 0,4 1 4 15,5 1 2-15,-6 1 2 0,4 2-2 0,3-4 1 16,-3 4 19-16,4 0-8 0,6 26 1 16,-5-47 6-16,0 26-7 0,5 21 9 0,0-41-7 15,0 41 8-15,8-40-3 0,-6 21 5 16,-2 19 5-16,6-37-4 0,-6 37 3 15,14-30 3-15,-1 10 3 0,1 4-3 0,-1-1 16 16,-13 17-21-16,28-34-10 0,-11 19-13 16,-2 3-1-16,2-4-16 0,-17 16-24 15,27-24 1-15,-14 12-41 0,-13 12-37 16,30-19-70-16,-30 19-174 0,19-15-391 0,-8 7 231 16</inkml:trace>
  <inkml:trace contextRef="#ctx1" brushRef="#br1" timeOffset="318315.0416">30299 17730 3573 0,'0'0'13'0,"-12"43"22"0,12-43-22 16,0 0-5-16,0 0 0 0,0 0-14 0,0 0 2 16,0 0 14-16,0 0-16 0,0 0 8 15,0 0 0-15,0 0-2 0,67-35 2 16,-67 35-4-16,0 0 2 0,27-20-2 0,-27 20-2 16,11-15 4-16,-11 15 0 0,0 0 0 15,17-21-2-15,-17 21-4 0,0 0-9 0,9-22-22 16,-9 22-6-16,0 0-9 0,0 0-7 15,0 0-1-15,-4-37-7 0,4 37 6 16,0 0 4-16,0 0 1 0,-28-25 9 16,28 25 2-16,-19-9 15 0,19 9-4 0,0 0 24 15,-35-12 10-15,35 12-3 0,0 0-10 16,-33-3 16-16,33 3 0 0,0 0-11 0,0 0 8 16,-44 3 0-16,44-3 18 0,0 0 8 15,-30 16 17-15,30-16 5 0,-20 17 9 16,20-17 6-16,-15 25 12 0,15-25 1 0,-10 28-1 15,10-28 8-15,-3 34 8 0,3-34 0 16,-4 42-2-16,4-42-9 0,4 47-10 0,-1-22 8 16,2 4 2-16,-2-6-3 0,2 5 4 15,-1-1-12-15,4-3-1 0,-3 6-2 16,3-3-13-16,8-3 1 0,-5 4-4 16,3-6-10-16,2 2 0 0,8-4-1 0,-3 1-8 15,3-9 1-15,4 0-5 0,1-6-5 16,3 0-3-16,1-6-17 0,-33 0-8 0,67-12-31 15,-34 0-3-15,8-8-40 0,-13 3-13 16,4-5-13-16,-5-3-23 0,-4-2-26 16,2-1-58-16,-5-6-190 0,-3-2-379 0,-2-2 274 15</inkml:trace>
  <inkml:trace contextRef="#ctx1" brushRef="#br1" timeOffset="318780.2429">30449 16834 3259 0,'0'0'-119'0,"-8"34"42"0,8-34 49 16,0 0 33-16,0 0 30 0,0 0 30 0,17 52 21 16,-17-52 8-16,10 28 27 0,1-5 11 15,-2-7-8-15,1 7 2 0,7 1-2 0,-4 1-1 16,0-3 0-16,-1 3-7 0,5 2-3 16,6 0-4-16,-6-4 3 0,0 4-10 0,1-3-4 15,0-2-5-15,-1-1 1 0,0 1-9 16,3-3 1-16,0 2-12 0,-3-2-3 15,3-2-3-15,0 3-3 0,0-5-6 16,5-3-7-16,-3 3-2 0,6-2-6 0,-4-3-3 16,4-2-2-16,1 1-7 0,-8-2-2 15,8-4-5-15,-29-3 1 0,47 2-6 16,-47-2-2-16,51-5-2 0,-25 3-2 0,-26 2-1 16,51-10-3-16,-32 3-5 0,-19 7-13 15,38-13-19-15,-16 5-29 0,-5-4-20 16,-17 12-38-16,35-19-36 0,-27 8-48 0,-8 11-120 15,10-24-633-15,-10 24-820 0</inkml:trace>
  <inkml:trace contextRef="#ctx1" brushRef="#br1" timeOffset="319057.2656">30327 17392 4610 0,'0'0'-146'15,"0"0"32"-15,0 0 13 0,0 0 13 16,0 0 5-16,0 0 17 0,0 0 14 0,0 0 12 16,0 0 1-16,0 0 18 0,82-37 1 0,-58 21-5 15,11 4 9-15,-5-4 1 0,8 1-3 16,-4 0 10-16,6-2 4 0,-5 2-18 15,3 3 0-15,-4 0-13 0,-2-3-21 16,-2 5-22-16,-3 2-26 0,-9-1-53 0,5 0-116 16,-23 9-420-16,32-20 683 0</inkml:trace>
  <inkml:trace contextRef="#ctx1" brushRef="#br1" timeOffset="319855.9201">30971 17086 2837 0,'25'-12'-41'0,"-25"12"30"0,0 0 3 15,0 0-4-15,30-6 18 0,-30 6 5 16,27-3 0-16,-27 3 11 0,35-4 2 0,-35 4 14 16,34-5-4-16,-34 5 19 0,37 0 13 15,-37 0 17-15,33 3 9 0,-33-3 18 16,32 6-4-16,-32-6 1 0,25 3 18 0,-25-3-34 16,25 6-6-16,-25-6-5 0,0 0 12 15,32 7 12-15,-32-7 13 0,0 0 5 0,0 0 9 16,22 5-12-16,-22-5-17 0,0 0-15 15,0 0-6-15,0 0-12 0,0 0-8 16,0 0-1-16,-67 35 0 0,67-35-9 16,-37 6 0-16,37-6-7 0,-44 0-9 0,44 0 2 15,-45-4-8-15,45 4-5 0,-38-11-4 16,11-1-7-16,7-4-10 0,1-3-13 0,3-2-11 16,1-7-2-16,0-1-7 0,10-1-15 15,-4 0-8-15,8 0-16 0,1 30-6 16,5-63-10-16,0 28-5 0,3 8 8 0,0-3 3 15,2-3 13-15,2 6-2 0,1-2 11 16,-4 1 6-16,4 2-2 0,-1 2 3 16,-4 3 8-16,7 0 17 0,-5 2-9 15,-10 19-5-15,17-32-10 0,-5 20-2 0,-12 12 3 16,17-23-8-16,-17 23-10 0,20-19 1 16,-20 19-3-16,16-20 0 0,-16 20 11 0,17-15 0 15,-17 15 8-15,0 0 16 0,17-12 24 16,-17 12 30-16,0 0 19 0,0 0 17 15,0 0 22-15,0 0 10 0,0 0 9 16,13 50 2-16,-13-50-8 0,0 31 5 0,0-31-8 16,2 39 0-16,1-18-10 0,1 5-6 15,4-5-6-15,-3 5-6 0,7-5-4 0,-7 1-1 16,8-2-11-16,-1 4 4 0,3-8-5 16,-7 3-4-16,6 0-1 0,-14-19 2 15,23 24-5-15,-11-15-2 0,-12-9 5 0,25 18-9 16,-25-18-2-16,28 4 2 0,-28-4-6 15,0 0-6-15,45-15-1 0,-45 15-1 0,30-22-8 16,-18 10-1-16,-12 12-7 0,19-33-6 16,-14 9-6-16,-5 24-1 0,8-39-8 15,-8 18 2-15,0 21-3 0,-5-44 2 16,5 44-5-16,-7-39 8 0,7 39-1 0,-5-35-10 16,5 35-12-16,-11-27 9 0,11 27-11 15,-7-28 2-15,7 28 8 0,-14-21-5 16,14 21 12-16,0 0-1 0,-25-19 0 0,25 19 6 15,-20-7 1-15,20 7-2 0,0 0 3 16,-45 3 6-16,45-3-10 0,0 0 12 0,-48 12 1 16,48-12-4-16,-31 11-20 0,31-11-16 15,-26 12-24-15,26-12-12 0,-22 16-17 16,22-16-18-16,-20 11-21 0,20-11-24 0,0 0-74 16,-22 12-562-16,22-12 170 0</inkml:trace>
  <inkml:trace contextRef="#ctx1" brushRef="#br1" timeOffset="321043.283">31421 16032 3444 0,'0'0'-79'0,"0"0"20"0,0 0 15 0,0 0-11 16,0 0 14-16,0 0-3 0,0 0 5 16,0 0 14-16,0 0-13 0,0 0 20 0,0 0-7 15,0 0 4-15,0 0 8 0,0 0-8 16,0 0 10-16,0 0-2 0,0 0-5 15,0 0 10-15,0 0-3 0,0 0 5 0,27-33 9 16,-27 33 5-16,0 0 16 0,0 0 5 16,0 0-5-16,0 0 4 0,0 0-22 15,17-18 22-15,-17 18-21 0,0 0 6 16,0 0-13-16,18-21-5 0,-18 21-5 0,12-17-5 16,-12 17-3-16,18-12-8 0,-18 12 0 15,17-15 12-15,-17 15-7 0,0 0 5 0,18-18 8 16,-18 18 14-16,0 0-1 0,0 0 8 15,20-18-7-15,-20 18-4 0,0 0 6 0,0 0-8 16,19-16 3-16,-19 16-3 0,0 0 2 16,0 0-2-16,0 0 8 0,13-20 0 15,-13 20 21-15,0 0-6 0,0 0 10 16,0 0 15-16,0 0 14 0,0 0 6 0,0 0 4 16,0 0 4-16,0 0-15 0,0 0 10 15,0 0-4-15,0 0-16 0,0 0-5 16,0 0 3-16,0 0-14 0,0 0 5 0,0 0 1 15,0 0-15-15,0 0 10 0,0 0-13 16,0 0 2-16,0 0 2 0,0 0-3 0,0 0-4 16,0 0 21-16,-63 44 4 15,63-44 12-15,0 0 23 0,-7 22 1 0,7-22 2 16,0 0-1-16,0 0-7 0,-7 33-11 0,7-33-5 16,0 0-7-16,0 32-6 0,0-32-5 15,0 0-4-15,0 30-6 0,0-30 12 16,0 0-20-16,0 0 0 0,0 32 2 0,0-32-3 15,0 0-6-15,0 0 0 0,0 0 1 16,0 0-1-16,0 30 6 0,0-30 4 0,0 0 7 16,0 0 2-16,0 0 3 0,0 0 0 15,0 0-1-15,0 0-7 0,0 0-1 16,0 0-2-16,0 0-3 0,0 0-3 0,0 0-2 16,0 0-3-16,0 31 1 0,0-31-4 15,0 0-3-15,0 0-1 0,0 0-2 0,0 0 0 16,0 0-2-16,0 0 1 0,0 0 0 15,0 0 0-15,0 0-2 0,0 0 3 16,0 33-3-16,0-33 0 0,0 0 0 16,0 0-1-16,7 29 2 0,-7-29-1 0,0 0 0 15,7 27-2-15,-7-27 1 0,0 0 0 16,15 21-1-16,-15-21 4 0,0 0-2 16,13 24 2-16,-13-24-2 0,8 17 3 0,-8-17-2 15,0 0 5-15,27 18-4 0,-27-18 1 16,22 7 0-16,-22-7-4 0,32 3 3 0,-32-3-1 15,30 0-3-15,-30 0 2 0,0 0 0 16,43 0 0-16,-43 0 4 0,0 0 0 0,29 0-1 16,-29 0 1-16,0 0 0 0,0 0-1 15,30 0-1-15,-30 0 0 0,0 0-3 16,0 0 1-16,28 2-2 0,-28-2 0 16,0 0 0-16,0 0 2 0,29 13 0 15,-29-13 3-15,20 14-3 0,-20-14 4 0,17 13 4 16,-17-13 0-16,20 15 6 0,-20-15 6 15,16 17-1-15,-16-17 2 0,14 21-1 16,-14-21 3-16,15 21 0 0,-15-21-2 0,15 23 2 16,-15-23 4-16,5 21 2 0,-5-21 1 15,0 0 0-15,3 30 0 0,-3-30-6 0,0 0 0 16,-23 39-5-16,8-24-4 0,-7-2-1 16,0 4-1-16,-1-2-4 0,-2-3-8 0,0 5-12 15,-2-4-14-15,2 0-17 0,0 1-19 16,5-6-22-16,0 4-25 0,20-12-36 15,-29 15-25-15,29-15-31 0,-25 7-46 0,25-7-130 16,0 0-568-16,0 0-729 0</inkml:trace>
  <inkml:trace contextRef="#ctx1" brushRef="#br1" timeOffset="321919.5623">31896 16044 4520 0,'0'0'-147'16,"0"0"23"-16,30 0 10 15,-30 0 21-15,0 0 11 0,0 0 16 0,36 17 10 16,-36-17 13-16,25 10 26 0,-25-10 7 0,23 15 16 16,-23-15 33-16,28 15 2 0,-11-2 42 15,3-1-8-15,0-4-1 0,5 9 0 16,-6-5-5-16,8 3-9 0,-7 0-2 0,-2 0 1 15,4 2-1-15,3 2 17 0,-8-1-8 16,1-1-9-16,0 2-2 0,3 1-4 16,-5-4-3-16,-2 4-6 0,1-2-3 0,-15-18-5 15,20 31-1-15,-10-18-2 0,-10-13-5 16,17 27 0-16,-17-27-3 0,15 22 1 16,-15-22 1-16,15 21-2 0,-15-21 1 0,5 20 11 15,-5-20 5-15,0 0 3 0,3 27 2 16,-3-27-5-16,0 0 2 0,0 0-6 0,-27 24-3 15,27-24-1-15,-28 6-1 0,28-6-7 16,-34 3-1-16,34-3-2 0,0 0-4 16,-50-12-5-16,30 0-12 0,-3-3-9 15,1-5-8-15,-3-1-9 0,1-10-4 0,-1 1-5 16,2-5-11-16,3-1-10 0,-2 0-17 16,-1-8-23-16,3 1 0 0,3 2-7 0,3 2 2 15,1-6 8-15,-2 6-3 0,8-3-6 16,-1 4 14-16,5-1 1 0,1 1 5 0,-1 4 9 15,-2-1 8-15,5 5 6 0,0-4-7 16,0 34 13-16,5-58 8 0,-5 34-8 16,3-1 16-16,-3 25 10 0,5-50-11 15,-2 26 10-15,2 2 5 0,-5 22-9 0,14-43 6 16,-6 19 0-16,-3 2-10 0,3 0-11 16,-8 22 5-16,17-37 9 0,-12 22 5 0,-5 15 2 15,12-25-2-15,-12 25 14 0,10-23 0 16,-10 23-1-16,13-20 3 0,-13 20 4 15,17-15 12-15,-17 15-5 0,17-16 4 0,-17 16 5 16,23-11 8-16,-23 11 4 0,19-12 10 16,-19 12 9-16,23-12 0 0,-23 12-9 15,25-7 13-15,-25 7-23 0,29-9 3 0,-29 9 11 16,25-3-8-16,-25 3 5 0,0 0 39 16,43 4 24-16,-43-4 23 0,22 15 7 15,-22-15 6-15,20 27-3 0,-8-9 1 0,-4-1-10 16,0 7-8-16,1 1-7 0,-4 1-8 15,-2-2-7-15,-3-24-10 0,12 54-11 0,-12-27-3 16,0 1-10-16,2-3-4 0,-2-25-4 16,-2 54-4-16,2-27 2 0,-9 2 8 15,3-1-1-15,1 2-1 0,-9 5-5 0,-2-2-4 16,-11-1-3-16,7-2-4 0,-2 1-3 16,-5-4-3-16,6 0-5 0,-5-1 0 15,3-2-5-15,-2-1-6 0,0-2-20 0,-2-3-21 16,0-2-26-16,4-1-31 0,-6-3-34 15,3 4-25-15,-1-8-45 0,2 1-50 0,-5-1-147 16,3-6-551-16,5-4-708 0</inkml:trace>
  <inkml:trace contextRef="#ctx1" brushRef="#br1" timeOffset="322853.9808">32202 15054 4563 0,'0'0'-121'16,"2"32"2"-16,-2-32 2 0,0 0 4 0,0 0-2 15,0 0 12-15,30 5 6 0,-30-5 8 16,0 0 11-16,0 0 6 0,0 0 12 0,47-14 5 16,-47 14 5-16,0 0 14 0,40-11-8 15,-40 11 12-15,30-12 6 0,-30 12-10 16,32-10 14-16,-32 10 13 0,28-15 11 0,-28 15-7 16,24-12 1-16,-24 12 4 0,28-18 0 15,-28 18-20-15,22-23-4 0,-9 14-4 16,-13 9 6-16,22-21-8 0,-22 21 10 0,22-21 2 15,-22 21 18-15,8-19 7 0,-8 19 6 16,0 0 17-16,14-24 0 0,-14 24-5 16,0 0 10-16,0 0-9 0,0-29 1 0,0 29 4 15,0 0-3-15,0 0-4 0,0 0 6 16,0 0-16-16,-22-27 6 0,22 27-6 0,0 0 9 16,0 0-8-16,-22-12 21 0,22 12 2 15,0 0 5-15,-27-7 21 0,27 7-11 16,0 0-2-16,-33-5-8 0,33 5 3 0,-28-5-5 15,28 5-2-15,0 0-1 0,-34-1-5 16,34 1-1-16,0 0 5 0,0 0-13 16,-43 0 5-16,43 0-4 0,0 0 2 0,-34 9 10 15,34-9 0-15,-22 9 18 0,22-9 16 16,-23 12-5-16,23-12-6 0,-23 21-6 0,23-21-3 16,-19 23-2-16,19-23-2 0,-18 21 6 15,6-6 8-15,12-15 2 0,-17 27-5 16,17-27 5-16,-10 34-4 0,7-16-4 15,3-18 4-15,-5 38-3 0,5-38 1 0,-8 36-5 16,8-36-2-16,0 38-6 0,0-38-3 16,5 39 2-16,-5-15-1 0,0-24 3 15,3 38 1-15,-1-13-4 0,-2-25-3 0,6 39-5 16,3-19 2-16,-4 2-6 0,-5-22-2 16,20 35 0-16,0-15-3 0,-8-4-2 0,4-3 3 15,1 4-5-15,3-5 1 0,-20-12-3 16,34 21 2-16,-14-10 2 0,0-7-2 0,-20-4-3 15,36 12 1-15,-14-7-4 0,-22-5 1 16,44 0-4-16,-21 0-1 0,-23 0-5 16,55-12-11-16,-26 3-23 0,-4-2-23 15,-3-4-29-15,8 3-22 0,-12 0-33 16,2-3-22-16,-3 0-24 0,1-5-37 0,-4 2-64 16,-14 18-653-16,20-40-687 0</inkml:trace>
  <inkml:trace contextRef="#ctx1" brushRef="#br1" timeOffset="323391.488">32652 14188 4437 0,'0'0'-159'0,"0"0"30"15,-26 13 32-15,26-13 18 0,0 0 30 16,-19 17 27-16,19-17 20 0,-11 26 19 15,11-26 5-15,-6 28 16 0,6-28 4 0,-5 32 12 16,5-32 3-16,5 45 2 0,-3-21 3 16,5-3 0-16,-2 5 16 0,-2-2-8 15,2 0 5-15,4 2 2 0,-4-2 3 0,-2 0-4 16,5-2-7-16,2 2-9 0,-1-3-1 16,-1-1-2-16,2 1-3 0,-10-21-4 0,20 36-4 15,-8-19 4-15,3-2-7 0,-15-15-1 16,22 22-4-16,-22-22-3 0,20 18 0 15,-20-18-2-15,25 9 0 0,-25-9-5 0,0 0-1 16,40-3-5-16,-40 3-2 0,0 0-2 16,40-22-1-16,-26 13 0 0,-14 9-4 15,25-22-4-15,-25 22 4 0,28-25-5 0,-13 10 0 16,2 3-2-16,-17 12-3 0,27-30-6 16,-9 15-7-16,-6-2-13 0,-12 17-16 15,23-33-32-15,-16 18-35 0,-7 15-44 0,13-31-59 16,-13 31-187-16,-5-38-519 0,5 38-541 15</inkml:trace>
  <inkml:trace contextRef="#ctx1" brushRef="#br1" timeOffset="323955.812">31962 12581 4288 0,'36'40'-167'16,"-36"-40"17"-16,29 15 19 0,-13-3 35 15,10 3 25-15,0-3 19 0,1 8 25 0,5-2 27 16,0 3 4-16,4 0 15 0,1 7 19 16,3 1 11-16,-4 1 21 0,2 0 25 0,0 5 7 15,-2 4 16-15,-5 0 6 0,3-1 7 16,-2 6-12-16,1-1 6 0,-3 0-17 15,-5 4-1-15,7 0-10 0,2 10-8 16,2-1-6-16,-2 2-4 0,1 1-9 0,-2 0-6 16,-1-11-7-16,-7 2-5 0,5-1-4 15,-1 0 3-15,-1-2 4 0,-1 0-7 0,-5-8-3 16,-4-3-6-16,2-6-5 0,2 5-4 16,-4-7-3-16,-1 3-4 0,3-3 0 15,0-4-4-15,0 3-9 0,5-4-10 0,-5-2-12 16,6 4-12-16,-6-7-10 0,-4-3-4 0,4 0-3 15,-3 2-5-15,-3-5 1 16,-14-12 1-16,21 24-8 0,-21-24-22 0,9 18-30 16,-9-18-13-16,0 0-17 0,-9 27-28 15,9-27-35-15,-15 17-89 0,15-17-604 16,-11 13-352-16</inkml:trace>
  <inkml:trace contextRef="#ctx1" brushRef="#br1" timeOffset="324331.5774">32452 13896 4194 0,'0'0'-75'0,"0"0"8"0,0 0-1 0,0 0 10 16,0 0 1-16,0 0 7 0,0 0 1 16,57-54 5-16,-37 39 5 0,6-6 9 15,4 0 7-15,6-4 0 0,0-3 4 0,1-3 9 16,7 1 29-16,-6 1-5 0,-3-1 28 16,-5 5-10-16,2 2 9 0,-7-4 9 15,-3 7 4-15,-4-2-13 0,2 7-14 0,-6-3 7 16,3 2-5-16,-2 0-10 0,-15 16-1 15,25-27-10-15,-25 27-6 0,16-22-15 0,-16 22-8 16,14-24-8-16,-14 24-13 0,12-23-9 16,-12 23-14-16,10-21-22 0,-9 12-35 15,-1 9-63-15,0-21-139 0,0 21-378 0,0 0 635 16</inkml:trace>
  <inkml:trace contextRef="#ctx1" brushRef="#br1" timeOffset="324610.9281">33107 13101 2956 0,'0'0'67'16,"5"-26"25"-16,-5 26 3 0,0 0 3 16,0 0 2-16,0 0 14 0,12-21 4 0,-12 21-2 15,0 0-20-15,0 0-1 0,0 0-7 16,0 0 26-16,0 0 8 0,0 0 6 16,0 0 0-16,0 0 6 0,0 0-3 0,52 41-7 15,-44-26 2-15,-8-15-5 0,22 39-8 16,-17-19-11-16,8 4-12 0,-4-2-12 0,1-1-8 15,2 1-8-15,-1 0-9 0,-1-1-5 16,4 3-5-16,-6-1-3 0,2-2-5 16,5-3-8-16,-15-18-7 0,17 28-12 0,-12-13-11 15,-5-15-15-15,12 21-14 0,-12-21-27 16,0 0-29-16,0 0-42 0,0 0-39 0,0 0-45 16,-34 29-102-16,34-29-625 0,-47-12-737 15</inkml:trace>
  <inkml:trace contextRef="#ctx1" brushRef="#br1" timeOffset="324821.801">32689 12487 4720 0,'0'0'-1'0,"-8"-27"38"15,8 27 4-15,-7-24-7 0,7 24-4 0,0 0-9 16,-10-30-6-16,10 30-7 0,0 0 6 15,-7-24-5-15,7 24-5 0,0 0-24 0,0 0-21 16,0 0-20-16,0 0-26 0,0 0-42 16,0 0-53-16,0 0-137 0,0 0-531 15,0 0-89-15</inkml:trace>
  <inkml:trace contextRef="#ctx1" brushRef="#br1" timeOffset="325251.5314">32893 12456 3875 0,'0'0'-8'0,"0"0"22"16,0 0-7-16,0 0-7 0,0 0-5 16,0 0-1-16,0 0 6 0,0 0 21 15,0 0 5-15,22 24 10 0,-22-24 16 16,18 23 0-16,-9-10 10 0,4 5-14 0,1 0 2 15,-1 0-6-15,2 2-3 0,3-5 4 16,-1 1-8-16,-4-1 5 0,-13-15 7 16,19 21 8-16,-6-9 17 0,-13-12 15 0,19 15-2 15,-19-15 5-15,15 12-9 0,-15-12-8 16,0 0-11-16,0 0-6 0,0 0-10 0,53-21-3 16,-36 3-10-16,-5 0 1 0,1-4-6 15,-3-1-5-15,-2-4-1 0,1-3-8 0,-1 1 1 16,-3-4-2-16,-1-3-3 15,1 3 0-15,-2-6 0 0,-3 6-5 0,0-5 4 16,0 2-2-16,-3-6-3 0,-2 0-2 16,-2 3 2-16,2-5 1 0,-4 4-3 0,1 2 2 15,-4-4-2-15,1 6-3 0,6 0-16 16,-4 4-24-16,1 1-21 0,0 6-45 16,1-3-25-16,2 7-24 0,5 21-37 0,-24-38-40 15,11 25-128-15,1-4-511 0,12 17-225 16</inkml:trace>
  <inkml:trace contextRef="#ctx1" brushRef="#br1" timeOffset="325775.0582">33323 11896 4033 0,'0'0'-90'0,"0"0"16"0,0 0 6 16,0 0 11-16,0 0 0 0,0 0 16 15,0 0 4-15,0 0 1 0,49-39 4 16,-41 22 11-16,-8 17 12 0,17-33 16 15,-7 17 8-15,-10 16 0 0,20-33 42 0,-8 16 7 16,-12 17 27-16,16-28 22 0,-9 11 16 16,-7 17-5-16,13-27-8 0,-13 27 5 0,9-29-15 15,-9 29-13-15,0 0-11 0,1-33-14 16,-1 33-5-16,0 0-11 0,-6-34-8 0,6 34-5 16,0 0-8-16,-12-23 0 0,12 23-6 15,0 0-5-15,-25-17-6 0,25 17 4 16,-23-7 1-16,23 7-6 0,0 0-8 15,-47 0 6-15,47 0-4 0,0 0 10 0,-49 12-9 16,49-12-3-16,-25 20 0 0,10-11-3 16,15-9 2-16,-17 40 4 0,11-20-3 0,6-20 2 15,-5 54 9-15,0-27 10 0,5 6 6 16,8 2 9-16,-3 4 2 0,7 3 0 16,3-3 2-16,1 2-3 0,1-5-3 0,2 2-1 15,11-7-3-15,0-8-5 0,7-1-24 16,8-13-91-16,-2-15-149 0,16-15-343 15,36-32-342-15,-1-22-563 0</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6:23:15.343"/>
    </inkml:context>
    <inkml:brush xml:id="br0">
      <inkml:brushProperty name="width" value="0.05292" units="cm"/>
      <inkml:brushProperty name="height" value="0.05292" units="cm"/>
      <inkml:brushProperty name="color" value="#FF0000"/>
    </inkml:brush>
  </inkml:definitions>
  <inkml:trace contextRef="#ctx0" brushRef="#br0">18480 9977 1566 0,'0'0'348'16,"-15"-18"-101"-16,15 18-81 0,0 0-56 0,0 0-45 15,0 0-8-15,0 0-16 0,0 0-3 16,0 0 8-16,0 0 13 0,0 0 10 16,-20-12 7-16,20 12-3 0,0 0-4 0,0 0 1 15,0 0-4-15,0 0-15 0,0 0-2 16,0 0 5-16,0 0-25 0,0 0-1 15,0 0-6-15,0 0 3 0,-30-10-3 0,30 10-2 16,0 0 8-16,0 0-17 0,0 0 8 16,0 0-10-16,0 0 1 0,0 0 12 15,-30-5-14-15,30 5-1 0,0 0 22 0,0 0-33 16,0 0 12-16,0 0-2 0,-30-7-6 16,30 7 0-16,0 0 0 0,0 0 2 0,-23-8 5 15,23 8-14-15,0 0 7 16,0 0 5-16,0 0-12 0,-46 0 9 0,46 0 7 15,0 0-9-15,0 0-2 0,-33 5 4 0,33-5 0 16,0 0 6-16,-32 3-10 0,32-3 4 16,0 0 11-16,-30 4-9 0,30-4 2 0,0 0 4 15,-32 5 6-15,32-5-14 0,0 0 2 16,-33 7-8-16,33-7 8 0,0 0-8 16,-32 11 2-16,32-11 4 0,-20 12-14 15,20-12 12-15,-27 13-6 0,27-13-2 0,-23 15 10 16,23-15-4-16,-25 19 2 0,25-19 2 15,-20 16-14-15,20-16 12 0,-17 18-5 0,17-18 8 16,-19 21-8-16,19-21 1 0,-15 24-10 16,7-9 10-16,8-15 6 0,-10 39-2 15,0-18-2-15,5 1 4 0,5-22 18 0,-12 46-30 16,9-25 6-16,0 3 2 0,3-24 0 16,-9 40-2-16,9-40 4 0,-3 44 2 15,3-26-11-15,0-18 7 0,3 38 0 0,-3-38-2 16,4 39 4-16,1-19 0 0,-5-20 2 15,6 34 2-15,-6-34-8 0,9 33 4 0,-9-33-4 16,5 31 0-16,-5-31 20 0,10 31-5 16,-10-31-22-16,5 31 11 0,0-11 15 15,-5-20 8-15,11 44-11 0,-6-19 0 16,4-1-8-16,-3 5 4 0,3-2-3 0,1-3 9 16,0 3 6-16,-2 1-4 0,6-2 10 15,-3 1 5-15,3-3-13 0,2 5 9 0,-9-5 4 16,7 1 6-16,-1-4-21 0,-5 5 8 15,4-8-6-15,-12-18-1 0,18 33 10 16,-9-14-1-16,-9-19-4 0,18 28-12 0,-13-12-1 16,-5-16 7-16,12 23 9 0,-12-23-18 15,15 25 12-15,-15-25-8 0,15 22-11 0,-15-22 14 16,15 22 1-16,-15-22-5 0,8 21-4 16,-8-21 4-16,12 21 19 0,-12-21-23 0,15 26 8 15,-15-26 8-15,17 21-12 16,-4-9 10-16,-13-12-6 0,15 22-7 0,2-11 6 15,-17-11-7-15,25 24-1 0,-11-16 3 16,-14-8 2-16,21 22-2 0,-21-22 5 0,27 20-2 16,-12-10-1-16,-15-10-4 0,24 19 10 15,-24-19-6-15,30 16 1 0,-15-4 12 16,-15-12 10-16,38 21 0 0,-18-8 1 0,0-1-6 16,5 3 3-16,-5-3-7 0,6 1 5 15,-1-1-9-15,6 1-1 0,-2-1-1 0,3-4-5 16,-4 5 0-16,4-2 0 0,-2-7-6 15,5 5 1-15,-5-1 3 0,2-2-3 16,1 0 1-16,1 0 3 0,1 0-5 0,0-3-3 16,0-3-4-16,0 3 3 0,2 0 4 15,5 0-6-15,-3 0-1 0,6 0 2 0,2 1 0 16,-1-4 1-16,-4 2 2 0,7 1-6 16,-7-3 4-16,-6 0 1 0,6 3 0 15,0-6-8-15,0 3 9 0,0-3-6 0,6-3 1 16,2 0 5-16,-6-3-1 0,8 0-2 15,-9-3 2-15,4-2-1 0,2 1-5 0,1-4 4 16,-5 2 2-16,-7 0-6 0,6 1 4 16,-9 2-1-16,2-1 2 0,1 1 1 0,-11 4 1 15,6-5-8-15,-6 4 11 0,5 3-8 16,-7-3 3-16,4 0-4 0,-1 3 2 16,0-1-1-16,-8-3 0 0,11 5 3 0,-5-5-3 15,-26 10 0-15,54-12 5 0,-34 6 2 16,12 0 2-16,-10 0-8 0,-22 6 7 0,51-9-4 15,-36 3-5-15,-15 6 2 0,56-10-3 16,-38 8 3-16,-18 2 3 0,44-3-4 16,-23-1 8-16,-21 4 2 0,49-7 2 0,-26 7 7 15,-23 0-7-15,47-1 0 0,-47 1 2 16,44-4-2-16,-16 1 0 0,-28 3-1 16,45 0-4-16,-20-5-4 0,-25 5 6 0,54-2-5 15,-27 2 3-15,-27 0 3 0,50-1-1 16,-14 2-3-16,-7-2-2 0,8 1 1 15,-4 0 0-15,4-5-1 0,-4 5 2 0,3-4-3 16,-3 4 0-16,0 0 0 0,4 0 2 16,-7-3-3-16,6 3-2 0,-3 0 4 0,-1-1-4 15,-2-3-1-15,5 4 9 0,-5-3-8 16,-30 3 2-16,60 0-2 0,-28-4 0 16,-2 4 1-16,-6-3-2 0,-24 3 1 0,57 0 2 15,-31-3-3-15,-26 3 4 0,49 0-2 16,-21-2-1-16,-28 2 1 0,45-4-1 0,-45 4-2 15,47 0 0-15,-23 0 4 0,-24 0-5 16,43 0 1-16,-43 0 1 0,37 0 1 16,-37 0 1-16,45 0 1 0,-45 0-1 0,35 0-1 15,-35 0 3-15,39 0-3 0,-39 0-1 16,37 0 2-16,-37 0-1 0,28 0 5 0,-28 0-7 16,33 0 4-16,-33 0 1 0,31-3 3 15,-31 3-2-15,0 0-4 0,46-6 2 0,-46 6-2 16,37-6 4-16,-37 6-4 0,40-6 1 15,-21 0-3-15,-19 6 5 0,42-12-1 16,-22 9 0-16,-20 3-4 0,40-13 2 0,-17 6 3 16,-23 7-4-16,42-9 1 0,-17 3 1 15,-3 0-1-15,-22 6 0 0,40-12 1 16,-17 5 2-16,-23 7-3 0,37-12 1 0,-17 6 1 16,-20 6 0-16,37-12 0 0,-22 5 0 15,-15 7-3-15,35-13 1 0,-35 13 1 16,30-15-2-16,-30 15 1 0,30-12 3 0,-30 12-3 15,22-12 2-15,-22 12 1 0,25-12 3 16,-25 12 0-16,0 0-2 0,27-15 2 0,-27 15-4 16,17-12-1-16,-17 12 8 0,17-13-5 15,-17 13-3-15,13-19 3 0,-13 19 2 16,0 0-2-16,18-30 0 0,-18 30 4 16,10-25-4-16,-10 25 3 0,12-27-4 0,-12 27 1 15,5-31-4-15,-5 31 2 0,3-37-2 16,-3 37 0-16,4-44-1 0,-4 22 2 0,0 22 0 15,-4-50-7-15,4 22-1 0,-3-4 1 16,3 32-1-16,-2-62-3 0,-1 31-2 0,-4-3 8 16,2 3-3-16,4-5 3 0,-11-2 0 15,5 2 7-15,-6 0 0 0,1-3 1 16,-1 4-3-16,-4 1 1 0,-1-4 0 0,1 1-4 16,0 1 5-16,1 1 3 0,-5 2-3 15,0-1 3-15,1 3 3 0,-2-3 1 0,3 5-1 16,-6 2 6-16,5 0-1 0,-5-1 2 15,0 5 0-15,0-3-3 0,-2 5 8 0,-3 2-11 16,-2-1-1-16,1 5-3 0,-3 3-2 16,2-3 4-16,-1 3-3 0,-6 0-1 15,11 3-1-15,-4 3 4 0,2-4-3 16,-5 3-1-16,7 3-1 0,-4-1-6 0,2-1 6 16,30 6 2-16,-62-6-3 0,37 3-1 0,-9 3 2 15,34 0 0-15,-60-4 2 0,37 2 3 16,23 2-2-16,-66-3-3 0,36 3 1 15,-2 3 1-15,-1-3-1 0,-4 2 0 0,0 2-1 16,-8-1 3-16,5 3-1 0,-5 0-1 16,0 0-1-16,0 0 1 0,-7 3-2 0,7 2-2 15,1-5 1-15,-4 6-5 0,-1-3 5 16,2 0 2-16,4 0-4 0,-6 4 2 16,9-4 1-16,-5-1 1 0,6 5 0 0,-1-3-2 15,-3 2-3-15,-2-2 2 0,-1 2 1 16,8 0 1-16,-9 0-1 0,5 0-1 15,4 1-1-15,-7 0 3 0,6-1-1 0,-3 0 0 16,6 1 3-16,-1-5-1 0,3 1 0 16,2 1-2-16,-3-5 2 0,5 6 0 15,0-2-3-15,-2-2 0 0,2-2-1 16,-3 2 4-16,3 1-2 0,-2 2 0 0,2-5-3 16,-2 5 3-16,-1-1-4 0,1 0 5 15,-2-2-1-15,-2 1-1 0,-1 1 1 0,-2 2 0 16,-3-2-2-16,4 0 2 0,1 0-2 15,-1-3 3-15,-8 0-2 0,11 3 1 0,-5-3 0 16,7 2 2-16,-4-7-2 0,4 6 0 16,-9-1-1-16,3-4 2 0,6 3 0 0,-4-2 0 15,0-3 3-15,0 4-3 0,4-4 3 16,-6 1-2-16,8-1-1 0,-8 0 3 16,12 4-2-16,-11-4 3 0,38 0-2 0,-57-4 0 15,25 4-1-15,32 0 2 0,-60-1-4 16,32-3 4-16,-1 4-2 0,-3-3 0 0,32 3 0 15,-60-5-3-15,30 3 2 0,-2 0-1 16,-1-2 0-16,-2 4 2 0,0-4-2 16,-4 4-1-16,-1 0 1 0,-9-3 0 0,-2 3-1 15,-5 3-1-15,1 1-2 0,-10 0-2 16,0-2 6-16,3 5-4 0,8-4 2 0,-1 1-7 16,3-3-13-16,5 3-35 0,1-4-40 15,5 0-54-15,6-4-70 0,-7-1-195 0,1-5-494 16,2-8-492-16</inkml:trace>
  <inkml:trace contextRef="#ctx0" brushRef="#br0" timeOffset="5231.4112">31875 8345 4225 0,'0'0'-159'0,"0"0"21"0,0 0 25 0,0 0-2 15,0 0 9-15,11-20 12 0,-11 20 2 0,0 0-1 16,0 0 7-16,17-14-1 0,-17 14 5 16,0 0-1-16,22-12 7 0,-22 12 3 15,0 0 5-15,0 0 15 0,23-17-1 0,-23 17 7 16,0 0 3-16,0 0-13 0,0 0-14 15,14-15 2-15,-14 15-2 0,0 0 22 16,0 0 22-16,0 0 34 0,0 0 19 16,0 0 11-16,0 0 21 0,11-23 18 15,-11 23 13-15,0 0 6 0,0 0 28 0,0 0-21 16,0 0 2-16,0 0 6 0,0 0-20 16,0 0-1-16,0 0-5 0,0 0-11 0,0 0-13 15,0 0 4-15,0 0-13 0,0 0-11 16,0 0 6-16,0 0-7 0,4-25 0 0,-4 25 5 15,0 0-7-15,0 0 6 0,0 0-8 16,0 0 10-16,0 0-7 0,0 0 6 16,0 0-6-16,0 0 2 0,0 0 2 0,0 0-15 15,0 0 6-15,0 0 8 0,0 0-2 16,0 0 8-16,0 0-1 0,0 0 4 16,0 0-10-16,0 0 2 0,0 0-8 0,0 0 4 15,0 0-6-15,0 0 0 0,0 0-9 16,1-29-1-16,-1 29 0 0,0 0-1 0,0 0-7 15,0 0 2-15,0 0-3 0,0 0-5 16,0 0 5-16,0 0-3 0,0 0-3 16,0 0 4-16,0 0-5 0,0 0 1 0,0 0-7 15,0 0 3-15,0 0-2 0,0 0 2 16,0 0 2-16,0 0 2 0,-18-25-10 16,18 25 6-16,0 0-6 0,0 0 1 0,0 0 3 15,0 0 3-15,0 0-7 0,-15-18 3 16,15 18 0-16,0 0 0 0,0 0 3 15,0 0 0-15,0 0-4 0,0 0-1 0,0 0 5 16,0 0-6-16,-19-15 14 0,19 15-13 16,0 0 2-16,0 0-6 0,0 0-5 0,0 0 1 15,0 0-1-15,0 0 0 0,0 0-3 16,0 0-2-16,0 0-1 0,0 0 6 16,0 0-4-16,0 0 9 0,0 0-4 0,0 0 2 15,0 0 3-15,72 28-1 0,-72-28-2 16,19 17-4-16,-19-17 11 0,23 16-7 15,-11-1 2-15,5 2 9 0,-17-17-4 0,26 30-1 16,-12-12 2-16,-1 0 0 0,2 2-6 16,0-2 0-16,-1 2 1 0,-6-1 13 15,5 3-8-15,2-4 3 0,-15-18 5 0,14 35-1 16,-8-20-5-16,-6-15 1 0,14 32-2 16,-14-32-1-16,12 24-6 0,-12-24 9 0,8 27-1 15,-8-27-4-15,12 23-1 0,-12-23 3 16,5 24-3-16,-5-24 6 0,3 25-3 15,-3-25 0-15,0 0 0 0,-3 33 0 0,3-33 0 16,0 0 13-16,-14 36-10 0,14-36 2 16,-23 32 0-16,9-17 0 0,-4 0-2 0,1 0 0 15,-1 2-3-15,-2-3 0 0,-4 2 0 16,4-3 3-16,2-1-6 0,-9 0 3 16,5 2 0-16,-3-3 3 0,2 2 1 15,-2-4-3-15,25-9 9 0,-45 15-7 0,28-12 0 16,17-3-1-16,-37 9-1 0,37-9 5 15,-35-3-6-15,35 3-6 0,0 0 0 16,-45-15-2-16,28 6 2 0,17 9 6 0,-25-22-6 16,25 22 2-16,-22-25 7 0,12 13-6 15,10 12 0-15,-21-25 19 0,21 25-26 0,-17-23-5 16,17 23-13-16,-9-29 3 0,9 29-3 16,-8-25 13-16,8 25-5 0,-3-24 3 15,3 24 25-15,0 0-23 0,-4-35 1 0,4 35-2 16,0 0-1-16,0 0 8 0,-3-30-7 15,3 30 2-15,0 0 13 0,0 0-7 0,0 0 8 16,0 0 3-16,0 0 9 0,0 0 6 16,0 0-9-16,20-18 4 0,-20 18 0 15,0 0 3-15,0 0-5 0,0 0 5 16,0 0 3-16,45 47 2 0,-45-47 0 0,19 26 16 16,-11-7-20-16,5-4-1 0,-1 3 2 15,-4 4 8-15,3-2-6 0,2 1 8 0,-13-21 2 16,17 40-3-16,-12-20 4 0,3 3 5 15,-3-2 1-15,2 4-5 0,-7-25-5 0,8 39-1 16,-6-16-1-16,-2-23-2 0,3 33 0 16,-3-33-5-16,0 35 5 0,0-35-4 15,-8 33-3-15,-1-15-2 0,9-18 0 0,-25 38 1 16,9-22-1-16,-5-1-3 0,-2 0 5 16,5-3-4-16,-9 0 2 0,5 1-1 15,-3-5 1-15,-2 0 0 0,-1-4 0 0,28-4 3 16,-54 11-1-16,28-11-2 0,-8 0 2 15,34 0 0-15,-62-6 1 0,32 0-5 16,0-5 2-16,-2 6-2 0,-5-5 0 0,1-2-3 16,2 0-3-16,-1-3 5 0,5 2-3 15,-5-3-2-15,6 0 0 0,1-1-4 16,3-1 1-16,-2-4 2 0,0 0-4 0,6-3-2 16,-5 1 0-16,1-4-2 0,7 5 3 15,-4-6-4-15,0 4 3 0,4-2 1 0,-2 3-1 16,7-2-1-16,-6 5 0 15,6 0 3-15,-4-1-3 0,2 0 3 0,5 0 1 0,-5 4 0 16,15 18-4-16,-23-33 1 0,12 17 4 16,11 16 0-16,-16-28-2 0,16 28 1 15,-17-22-2-15,17 22 0 0,-15-20 2 16,15 20 2-16,-12-17 6 0,12 17-6 0,0 0 2 16,-13-24-1-16,13 24 1 0,0 0 0 15,0 0-4-15,-15-22 1 0,15 22-1 0,0 0-1 16,0 0 3-16,0 0-4 0,0 0 0 15,-14-18-4-15,14 18 4 0,0 0-3 16,0 0 1-16,0 0-2 0,0 0-2 0,0 0 2 16,0 0-3-16,0 0 6 0,0 0 0 15,0 0 3-15,0 0 4 0,0 0 0 16,0 0 1-16,46 52 0 0,-46-52 3 0,23 24 0 16,-10-6 5-16,1-1-2 0,1-2 3 15,-2 0-1-15,-1 0 6 0,3 2-1 0,-2-2 1 16,4-3-2-16,-17-12 3 0,25 28 0 15,-6-16 7-15,-6 0-3 0,-13-12 0 16,28 23-2-16,-18-11-2 0,-10-12-2 16,31 18-1-16,-31-18-3 0,21 18-1 0,-21-18-2 15,22 20 2-15,-22-20-3 0,23 11 0 16,-23-11 1-16,21 15-1 0,-21-15 0 0,21 12-1 16,-21-12 1-16,22 13 0 0,-22-13 0 15,18 12 2-15,-18-12-3 0,21 12 1 0,-21-12-4 16,26 15 3-16,-26-15-2 0,19 13-2 15,-19-13 0-15,25 17 3 0,-25-17-2 16,27 13-1-16,-27-13 0 0,25 19-1 0,-12-12 0 16,-13-7 0-16,22 21 1 0,-7-12-2 15,-15-9 0-15,23 15 0 0,-23-15 0 16,25 20-2-16,-11-11 2 0,-14-9-1 0,26 18 0 16,-12-8-4-16,-14-10 4 0,28 21 0 15,-13-12-1-15,-15-9-1 0,22 22-1 16,-9-10 3-16,-13-12-3 0,31 22 1 0,-18-13 1 15,-13-9 0-15,22 19-1 0,-9-10 1 16,-13-9-2-16,22 19 1 0,-22-19-3 16,17 15 3-16,-17-15 1 0,21 18-3 0,-21-18 1 15,20 15 1-15,-20-15-6 0,19 15 6 16,-19-15-2-16,15 15 0 0,-15-15 0 0,15 20 3 16,-15-20-1-16,17 19-2 0,-17-19 3 15,13 21-3-15,-13-21 1 0,15 22 2 16,-15-22-2-16,8 22-2 0,-8-22 2 0,12 21 1 15,-12-21-1-15,2 24 3 0,-2-24-1 16,0 0-3-16,-2 37 3 0,2-37 1 0,-8 32-2 16,8-32 0-16,-9 30 0 0,9-30 1 15,-11 27-2-15,-1-12 5 0,12-15-5 16,-17 35 1-16,17-35-1 0,-16 24 2 16,16-24-1-16,-12 25 1 0,12-25 0 0,-19 19 1 15,19-19 0-15,-18 18-1 0,18-18 0 16,-23 15 1-16,23-15 2 0,-27 12-6 0,27-12 1 15,-35 4 1-15,35-4 0 0,-39 0-4 16,39 0 2-16,-43-4 2 0,43 4-1 16,-45-2 0-16,45 2-2 0,-39-6 3 0,16 2-1 15,23 4 1-15,-37-11-2 0,37 11 1 16,-37-7-2-16,37 7 2 0,-33-12 2 0,33 12-1 16,-32-8 1-16,32 8-3 0,-34-12 0 15,18 4 0-15,16 8 1 0,-35-22-1 16,13 10 0-16,0 0 2 0,0 0-3 0,-3-1 1 15,7-2-1-15,-9-4 3 0,2 1 1 16,0 0-4-16,1-4-1 0,-4 3 2 16,1 1-2-16,4-1 1 0,-6-2-1 0,1 2 1 15,5-3 1-15,-4 4-2 0,3-4 1 16,-1 3-3-16,2-1 3 0,-2 0 1 16,1 0-2-16,1-3 4 0,-2 1-4 15,1-2 2-15,1 3-3 0,0-5 0 0,1 6 3 16,5 0-1-16,-3 3-1 0,5 2 1 15,-2-3 1-15,17 18 0 0,-30-31-1 0,22 18-1 16,8 13 5-16,-27-22-4 0,27 22 0 16,-13-18 0-16,13 18 1 0,-17-15-1 0,17 15-4 15,0 0 6-15,-17-19-2 0,17 19 0 16,0 0-1-16,0 0 0 0,-18-22 1 0,18 22 0 16,0 0-3-16,0 0 0 0,0 0 2 15,0 0-1-15,-17-18 0 0,17 18 0 0,0 0-3 16,0 0 1-16,0 0-1 0,0 0 2 15,0 0 3-15,0 0 4 0,0 0-3 16,0 0 7-16,0 0 9 0,69 48-1 16,-49-36-2-16,3 8 0 0,-5-5-3 15,11 4-1-15,-2 3 2 0,3-5-4 0,2 6 3 16,1-2 0-16,-3 0-2 0,5 1 1 16,4 0 4-16,-4 2-3 0,-2-4-1 0,1 1-1 15,3 3-4-15,-2-2 3 0,-2-1 0 16,4 1 0-16,-4-2-1 0,3 2-1 0,-5 0 2 15,4 1 0-15,2-2-1 0,-2-3 0 16,1 4 1-16,-1-2 1 0,-5 4-3 0,5-8 1 16,-10 4 0-16,5-2 0 0,-1 2-2 15,-6-5 0-15,5 3 4 0,-2 0 2 16,-6-3-11-16,3 5-4 0,2-4 4 0,-7 2 0 16,13 2 2-16,-1 2 0 0,-5-4-3 15,7 5 2-15,-6-5 3 0,4 0-2 0,-4 4 3 16,0-6-4-16,6 0 4 0,-8 1-2 15,7-2 0-15,-6 0-1 0,0 1 1 16,1-4 1-16,-3 4-1 0,-1-3 3 16,-2-1-4-16,0-3 1 0,0 3-1 0,2-3 1 15,-22-9-1-15,35 22 1 0,-22-14-1 16,-13-8-1-16,35 20-1 0,-18-11 3 16,-17-9-1-16,32 18-1 0,-10-6 1 0,-1-2-1 15,1 2 3-15,-2 1-3 0,7 3 1 16,-9-4 0-16,2 0 0 0,4 3-1 15,-4-3 4-15,-2 3-3 0,-1 1 2 0,5 0 2 16,-5-1-5-16,-4 1-1 0,4 2 4 16,1 0-4-16,-5-3 1 0,4 5 1 15,-3 1 0-15,1-3-5 0,0 4 4 0,-7-5 1 16,5 6 0-16,1-1-1 0,-3-1 1 0,0 3 0 16,-1-1 0-16,5-2-1 0,-10 1 1 15,5-5 5-15,-10-17-5 0,15 42-1 0,-10-24 3 16,-5-18-2-16,13 36 0 0,-13-36-2 15,2 38 1-15,1-16 2 0,-3-22 0 16,0 35-1-16,0-35 2 0,-3 39-3 0,1-19 3 16,2-20-3-16,-18 43 0 0,6-21 1 15,-1 0-1-15,-4 0 1 0,-2-5 3 16,3 5-3-16,-3-2 1 0,-6-5-2 0,2 6 0 16,-2-3 3-16,-7 3 1 0,-1-1-3 15,-1-2 1-15,-1-2 0 0,-5 1 0 16,-2-2-1-16,2 1 2 0,-5-4-1 0,3 2 0 15,-2-9 2-15,1 1-2 0,-6-2 0 16,1-8-2-16,-2-4 1 0,-7-5-2 16,0-8-3-16,-3-17-4 0,-1-6-9 0,-14-23-5 15,8-3-10-15,10 4-11 0,12 9-11 16,5-1-21-16,7 2-36 0,4 9-55 0,6-5-69 16,6 0-204-16,4-5-147 0,1 3-362 15,7 5-801-15</inkml:trace>
  <inkml:trace contextRef="#ctx0" brushRef="#br0" timeOffset="6059.8975">31503 7766 4732 0,'0'0'-85'15,"0"0"0"-15,0 0 3 0,0 0 3 0,0 0 5 16,0 0 16-16,0 0 14 0,0 0 15 16,0 0 22-16,0 0 16 0,0 0 6 15,57-63 18-15,-30 45 2 0,0 0 15 0,-2-1 8 16,6-3-6-16,3 4 7 0,1-4 6 16,-2 0-2-16,8 5-5 0,-3-7-5 15,14-2-4-15,-4 2-3 0,-1 0-6 0,7-5-6 16,-6 4-3-16,4 1-3 0,-10 0-5 15,0 5-3-15,-9 0-6 0,2 2-12 16,-9 6-17-16,-5-1-31 0,1 4-25 0,-22 8-35 16,27-14-57-16,-27 14-121 0,0 0-596 15,0 0-277-15</inkml:trace>
  <inkml:trace contextRef="#ctx0" brushRef="#br0" timeOffset="6619.4108">31323 8440 3956 0,'0'0'-100'15,"0"0"31"-15,0 0 10 0,0 0 10 0,0 0 10 16,0 0 8-16,0 0 12 0,0 0 15 16,0 0 8-16,0 0 19 0,0 0 21 0,0 0 15 15,0 0 12-15,0 0 9 0,0 0-6 16,0 0 15-16,0 0-8 0,-54-20 4 15,54 20-2-15,0 0-5 0,0 0-5 0,0 0-6 16,0 0-2-16,0 0-14 0,0 0 3 16,0 0-12-16,0 0-5 0,0 0 0 15,0 0-10-15,0 0-1 0,0 0 2 16,48-67-3-16,-26 50 2 0,-2 1 4 0,4-2-22 16,-3 3-37-16,1-5-32 0,5 8-52 15,-7-3-62-15,-5 0-159 0,4 2-535 0,-19 13-209 16</inkml:trace>
  <inkml:trace contextRef="#ctx0" brushRef="#br0" timeOffset="8494.5941">33546 10974 3915 0,'0'0'-104'0,"0"0"29"16,0 0 8-16,0 0 9 0,0 0 10 16,0 0 9-16,0 0-2 0,0 0 19 15,0 0 13-15,0 0 23 0,0 0 29 0,0 0 4 16,0 0 2-16,0 0 11 0,0-30-1 16,0 30 4-16,0 0 6 0,0 0 1 0,0 0-3 15,0 0-5-15,0 0 6 0,0 0-7 16,0 0-10-16,0 0 2 0,0 0-4 15,0 0 8-15,0 0 10 0,0 0 6 0,0 0-4 16,0 0 3-16,0 0 7 0,-49 47 1 16,36-29 9-16,-4 1-1 0,0-2-8 15,-6 10-2-15,1 0-3 0,-3 3 0 0,2-2-1 16,-6 6-5-16,-1 3-1 0,-2-4-11 16,-1 4-4-16,1 0-3 0,7 1-6 15,0-7 0-15,1 1 0 0,-1-2-5 0,5-3-2 16,2 0-1-16,-1 1-5 0,6-6-3 15,-4 2-1-15,6-3-7 0,-4-1 1 0,15-20-2 16,-22 39-1-16,13-24-3 0,9-15-1 16,-20 36-3-16,15-21 0 0,5-15-1 15,-18 27-2-15,18-27 3 0,-13 28 2 0,13-28-2 16,-15 23 4-16,10-6-1 0,5-17 2 16,-17 25 0-16,17-25 2 0,-15 27 0 0,6-12-5 15,9-15 4-15,-16 32-2 0,16-32-1 16,-9 30-4-16,1-15 0 0,8-15 0 15,-8 37-2-15,8-37 2 0,-9 37-5 16,9-37 0-16,0 37 3 0,0-15 0 0,0-22-1 16,0 40 1-16,0-40 2 0,9 42 2 15,-6-18-7-15,-1-1 9 0,-2-23-1 0,16 46 2 16,-9-25-6-16,3 5 1 16,5-1 3-16,-3-5-2 0,-4 3 0 0,4-1-1 15,-4-2-3-15,1 2 1 0,-1-4 0 0,-8-18-1 16,18 38 2-16,-13-17 2 0,-3 0-1 15,-2-21 3-15,0 50-6 0,0-22 1 0,-7 2 2 16,-1 2-9-16,-5 4 5 0,-1 2 0 16,-2-1-2-16,-1 2 0 0,-7 1-13 15,4 4 0-15,-8-1-4 0,-1-4-9 0,4 1-15 16,-3-3-13-16,-1 3-23 0,4-8-29 16,-1-1-35-16,-1-4-35 0,0-3-41 15,-3-1-87-15,0-5-158 0,-5-6-499 16,1-6-886-16</inkml:trace>
  <inkml:trace contextRef="#ctx0" brushRef="#br0" timeOffset="9480.3786">31920 12424 4694 0,'20'-18'-158'0,"-20"18"18"0,11-16 6 16,-11 16 7-16,17-16 9 0,-17 16 16 15,0 0 23-15,19-22 34 0,-19 22 28 16,0 0 17-16,0 0 17 0,11-18 21 0,-11 18-7 16,0 0 7-16,0 0 11 0,0 0 3 15,12-21 24-15,-12 21-9 0,0 0 4 0,0 0-11 16,0 0-1-16,0 0-3 0,0 0-5 16,0 0-10-16,0 0-7 0,0 0-1 15,0 0-1-15,0 0-4 0,0 0 4 0,0 0-1 16,0 0 2-16,0 0 0 0,-45 51 0 15,45-51 2-15,-5 29-1 0,5-29-5 0,0 33 2 16,0-33 3-16,8 34-2 0,-8-34-8 16,19 33 2-16,-8-19-1 0,1 1-3 15,5-3-1-15,-1 1 2 0,-16-13-2 0,46 11 1 16,-18-7-7-16,-28-4-2 0,54-4-1 16,-23 1-1-16,1-3 0 0,-32 6 0 0,50-6 0 15,-30 3 2-15,-20 3 11 0,34-6 8 16,-34 6 15-16,28-3 7 0,-28 3 4 15,0 0-4-15,29-6-1 0,-29 6-9 16,0 0-4-16,0 0-7 0,0 0-2 0,0 0-4 16,0 0-4-16,0 0-3 0,0 0-4 15,0 0 0-15,0 0-1 0,0 0-3 16,0 0 4-16,-22 56 0 0,22-56 5 0,-27 28 1 16,14-10 1-16,-7-3-2 0,3 2 0 15,-6 3-3-15,3-3 2 0,-2 0-2 0,-2-2 1 16,3 0-2-16,-4 0 1 0,-2-3-6 15,-3 1 0-15,-2 2-1 0,-2-5-1 0,-6-1-3 16,4 4-6-16,0-4-4 0,5-6-5 16,-5 0-4-16,3-1 0 0,0-2-1 0,-4 0 2 15,37 0-3-15,-60-8 3 0,29 1 1 16,0-1-1-16,-1-1 0 0,-2-4 0 16,3 1-2-16,1 0 5 0,-2 3-1 0,5-5-1 15,-5 9 1-15,4-5 1 0,-4 4 0 16,2 0 1-16,-2 0-3 0,0 3 6 15,32 3-1-15,-58 0 0 0,33 3 3 16,-4 0-3-16,1 3 3 0,3 3 0 0,-5 3 2 16,8 1-1-16,-3 3 5 0,5 0 0 15,0 2 3-15,6-1 2 0,-3 2 2 16,6 1 6-16,-1 1 1 0,4 0 1 0,8-21-2 16,-12 36 0-16,12-36 1 0,3 36 8 15,-3-36 5-15,10 30 0 0,2-15 0 0,-12-15 4 16,30 29 0-16,-6-25-1 0,-3 0-1 15,-21-4-1-15,61-8-5 0,-26-3-2 0,1-4-1 16,1 0-7-16,-3 0-3 0,1-3-6 16,-10-2-9-16,7-2-5 0,-7 1-9 0,-3-3-11 15,-4 5-16-15,-1-6-21 0,-4 3-24 16,0 2-34-16,-6-2-36 0,-2 1-29 16,-10 2-48-16,5 19-109 0,-20-44-620 0,3 22-945 15</inkml:trace>
  <inkml:trace contextRef="#ctx0" brushRef="#br0" timeOffset="9763.2033">30341 12503 4871 0,'-21'10'-72'0,"21"-10"32"0,-31 9 16 15,31-9 7-15,-19 6 8 0,19-6 16 16,0 0-3-16,0 0 22 0,0 0 14 16,0 0 13-16,0 0 10 0,0 0 7 0,0 0 3 15,0 0 0-15,67-41-3 0,-32 23-3 16,11-3-9-16,-1-3-6 0,3-6-6 0,-1 3-10 16,5 3-10-16,-4-4-17 0,3 0-27 15,-6 7-33-15,-2-4-34 0,-4 10-45 16,-2 0-42-16,-6-2-74 0,-4 6-184 0,-5-1-450 15,0 5-286-15</inkml:trace>
  <inkml:trace contextRef="#ctx0" brushRef="#br0" timeOffset="10405.8174">32907 13654 4032 0,'-62'-16'-123'0,"62"16"17"0,-17-17 9 16,17 17 15-16,-17-15 25 0,17 15 23 15,-20-22 29-15,20 22 25 0,-20-20 26 16,20 20 41-16,-17-19 2 0,17 19 24 0,-15-20-1 16,15 20-5-16,0 0-16 0,-16-21-10 15,16 21-11-15,0 0-5 0,0 0-3 0,-15-21-2 16,15 21 12-16,0 0 8 0,0 0 2 15,0 0 3-15,0 0 1 0,0 0-3 16,0 0-2-16,0 0 6 0,0 0 1 0,0 0-1 16,72 49-2-16,-47-29-2 0,3 7-3 15,-1 0-8-15,6 6-2 0,2 5-7 16,4 1-10-16,1 2-4 0,0-1-7 0,2 0-10 16,-7-3-5-16,2 0-5 0,-5-3-5 15,-9-4-11-15,2-3-16 0,-8-8-15 0,0 2-19 16,-2-1-29-16,-2-2-39 0,-1 1-25 15,-4-3-37-15,-6 0-66 0,-2-16-125 0,0 0-571 16,-14 30-707-16</inkml:trace>
  <inkml:trace contextRef="#ctx0" brushRef="#br0" timeOffset="11377.8698">31772 13806 4531 0,'-28'-12'-81'15,"28"12"43"-15,-25-7 27 0,25 7 1 16,0 0-5-16,0 0 7 0,-32-12-8 0,32 12-2 15,0 0 13-15,0 0 12 0,0 0 20 16,0 0 19-16,0 0-6 0,0 0 8 0,0 0-1 16,0 0 12-16,0 0 9 0,0 0 15 15,109 25-3-15,-84-16 2 0,5 0-4 16,-1 3-6-16,4 5-7 0,5-2-3 0,-2 3-7 16,-1 3-6-16,-5 2-5 0,5-6 2 15,-5 8-8-15,2-3 6 0,-7-1-1 16,3 5-4-16,-4-2 3 0,-2 1 0 0,-6 2-2 15,1 1 2-15,-7-1-9 0,0 4-4 16,-3 0-2-16,1 0-4 0,-6 2 0 16,1-1-4-16,-3 2-2 0,0 1 2 15,0-2-5-15,-3 3 0 0,1-3-2 0,-10 6-2 16,4-3 1-16,-4 2 0 0,-3-5-2 16,-3 1 1-16,-2 2-2 0,-7-5 1 0,5 3-1 15,-3-3-3-15,-7-3 2 0,11-1 0 16,-11-3 0-16,3 3-3 0,3-3 1 0,-1-6-1 15,-1 3-2-15,6-4-5 0,-5-5-1 16,5 0-3-16,-6-3-4 0,3-3-1 16,25-6 2-16,-42 7 4 0,42-7 2 0,-40-4 0 15,40 4-1-15,-34-12-1 0,34 12-7 16,-35-24-7-16,22 9-10 0,1-5-9 0,12 20-6 16,-20-43-6-16,17 21-1 0,3 22-6 15,-4-43-2-15,4 43 1 0,7-42 4 0,1 20 3 16,-8 22 1-16,15-34 9 0,-10 18 5 15,-5 16 8-15,17-24 12 0,-17 24 16 16,20-20 5-16,-20 20 13 0,0 0 15 0,25-7 4 16,-25 7 9-16,0 0 7 0,0 0-1 15,0 0 4-15,24 42-1 0,-24-42-2 16,5 31 3-16,-5-31-4 0,0 38 0 16,0-38-4-16,-9 42-1 0,4-20-4 0,2 3-2 15,-5-1 1-15,3 1-5 0,5-25-1 16,-12 48-1-16,9-19-3 0,-6-5-4 0,6 1-2 15,0 3-2-15,3-28 0 0,-2 46-1 16,-1-25-3-16,3-21-2 0,5 53 3 0,1-25 2 16,3 0 1-16,2-1-5 0,-2 7 1 15,7-1-3-15,4 2-1 0,1-2-1 16,-1 0 1-16,1 2-3 0,4-1 3 0,-4 1-1 16,2-5 10-16,-1 0 1 0,1 2-4 15,-3-1 0-15,2-4-1 0,-4 1-3 0,-1 0-1 16,-4-4 4-16,1 3-1 0,-9-1 0 15,2-2 0-15,1 3-3 0,-5-2-1 16,-3-25-4-16,-6 56-1 0,-6-29-2 0,2 2 0 16,-7 2-1-16,0-1-6 0,-4 0-6 15,-3-1-5-15,1-2-3 0,-6 2-7 16,4-8-8-16,0 4-13 0,-3-8-14 0,4-2-18 16,6-3-23-16,-9-4-30 0,10-3-32 15,17-5-38-15,-45-10-68 0,29-5-183 0,-8-8-142 16,-4-8-333-16,3-12-575 0</inkml:trace>
  <inkml:trace contextRef="#ctx0" brushRef="#br0" timeOffset="11620.7191">30913 14154 4705 0,'-17'-15'112'0,"17"15"35"0,-28-23-21 16,28 23-26-16,-24-13-15 0,24 13-19 15,-13-17-18-15,13 17-3 0,0 0-9 0,0 0-12 16,-17-21-22-16,17 21-34 0,0 0-19 16,0 0-35-16,0 0-36 0,0 0-30 15,0 0-59-15,0 0-171 0,0 0-511 0,0 0-370 16</inkml:trace>
  <inkml:trace contextRef="#ctx0" brushRef="#br0" timeOffset="12401.4152">30856 14928 4346 0,'0'0'29'0,"-4"27"43"0,4-27-19 15,0 0 1-15,0 0-8 0,0 0-7 0,0 0-8 16,0 0 8-16,19 33 10 0,-19-33 6 16,17 14 0-16,-17-14 4 0,18 18-7 15,-18-18-3-15,32 21-4 0,-17-12-5 0,2 7 0 16,1-5-10-16,0 3 1 0,2 4 3 15,2-3-1-15,-5 4-5 0,1 2-1 16,-3-2-2-16,0 0 3 0,-1 6 3 16,-6-5-4-16,1 6-2 0,-6 2 6 0,0-5-2 15,-3-23 0-15,-6 52 0 0,0-23-2 16,0-4 3-16,-4-2-3 0,-2 6-1 0,-1-7-4 16,-4 5-2-16,-6-3 0 0,-1 5-4 15,-3-2 1-15,1-1 2 0,-1-2-3 0,-3 0-2 16,0-2 0-16,5-1-3 0,-7-2 1 15,2 3-1-15,3-7-2 0,2-3-3 16,-4 0 2-16,4 1-2 0,0-5-3 16,0 3 4-16,2-7-3 0,-6 4-13 0,29-8-2 15,-37 2 3-15,37-2 0 0,-41 4 1 16,41-4 0-16,-39-4 0 0,39 4-5 0,-30-5-5 16,30 5 0-16,-32-12-5 0,32 12-1 15,-18-20 3-15,18 20-7 0,-15-18 6 16,15 18 0-16,0 0-1 0,-2-30 0 0,2 30 5 15,0 0-5-15,0 0 6 0,18-35 2 16,-18 35 2-16,26-6 10 0,-26 6 5 0,0 0 9 16,0 0 4-16,53 19 5 0,-38-4 10 15,0 4 7-15,2 2 4 0,-9 3 5 16,6 8 6-16,-1 1-4 0,-6 3 3 0,4 0-1 16,-7 3-3-16,1 1-2 0,-2 4 0 15,-3 0-5-15,-8-2-3 0,1 3 1 16,-5 0-5-16,-1-1 1 0,-4 1-3 0,-3 0-4 15,-3-1 1-15,-7-4-2 0,-5-3 1 16,-1-3-3-16,-2-4 1 0,-6-3-6 0,-7 0 4 16,2-7-5-16,-1-5-1 0,1-3-4 15,1-9 0-15,-2-3-3 0,1-2-5 16,-1-8-4-16,-7-5-2 0,12-3-4 0,-9-3-2 16,14-2-5-16,7-1-7 0,1 0-6 15,4-3-10-15,8 0-15 0,3-8-22 16,10 4-28-16,2-1-28 0,10-1-40 0,5-4-42 15,2-3-102-15,6-9-201 0,6 2-436 16,4 0-794-16</inkml:trace>
  <inkml:trace contextRef="#ctx0" brushRef="#br0" timeOffset="12725.2132">31314 16086 4906 0,'29'15'47'16,"-29"-15"18"-16,23 9-12 0,-23-9 2 15,0 0 23-15,43-4 30 0,-43 4 20 0,52-15 19 16,-13 7-7-16,-4-4-11 0,0-1 1 15,-3-3-16-15,1 2-17 0,2-3-15 0,-1-1-1 16,6 0-20-16,-6 3-13 0,1-2-14 16,-14 5-13-16,8-3-16 0,-9 0-21 15,0-3-25-15,-3-4-33 0,3 2-37 0,-12 3-38 16,0-1-33-16,-13-4-63 0,5 22-152 16,-26-45-198-16,-4 19-327 0,-14-2-571 15</inkml:trace>
  <inkml:trace contextRef="#ctx0" brushRef="#br0" timeOffset="12933.0857">29702 15497 4610 0,'0'0'76'15,"0"-34"35"-15,0 34-7 0,8-52-19 0,12 16-9 16,-3-5-12-16,8-8-7 0,10-7 4 15,-2 0-10-15,8 1-6 0,-6 3-7 0,-5 3-23 16,2 4-36-16,1-6-54 0,-3 4-48 16,4-10-74-16,-3-5-174 0,-9 5-538 15,7-6-484-15</inkml:trace>
  <inkml:trace contextRef="#ctx0" brushRef="#br0" timeOffset="14363.8718">32455 5086 4149 0,'0'0'-208'0,"0"0"11"16,0 0 5-16,23-11 8 0,-23 11-3 0,0 0-2 16,31-9 9-16,-31 9 12 0,0 0-5 15,0 0-426-15,30-6 115 0</inkml:trace>
  <inkml:trace contextRef="#ctx0" brushRef="#br0" timeOffset="15953.901">32539 5060 2195 0,'0'0'-86'0,"21"-10"36"15,-21 10 40-15,0 0 38 0,0 0 18 0,0 0 36 16,0 0 7-16,0 0 26 0,25-8-1 16,-25 8 7-16,0 0 12 0,0 0-1 15,0 0 2-15,0 0 4 0,0 0-15 0,0 0-8 16,0 0-6-16,0 0-16 0,0 0-6 16,0 0-15-16,0 0-4 0,27-10-9 0,-27 10-6 15,0 0-12-15,0 0-1 0,25-12-3 16,-25 12-6-16,19-12 0 0,-19 12-11 15,21-9-5-15,-21 9-1 0,29-14 3 16,-29 14-6-16,32-5-8 0,-32 5 6 0,25-4-6 16,-25 4 0-16,0 0 3 0,45 9 5 0,-45-9 6 15,25 15-8-15,-25-15-6 0,20 20 7 16,-8-8 2-16,-12-12-9 0,17 25 10 16,-12-8-6-16,-5-17-1 0,11 25 6 15,-11-25-1-15,5 29 4 0,-5-29 1 0,0 0 7 16,-5 36-7-16,5-36 3 0,-21 23-2 15,21-23 2-15,-32 24-5 0,12-12-1 0,20-12 0 16,-37 15 0-16,20-11 1 0,17-4-2 16,-42 6-3-16,42-6 5 0,-35 0-4 15,35 0 4-15,-25 2-10 0,25-2 2 0,0 0-4 16,0 0-2-16,-45-5-8 0,45 5 1 16,0 0 7-16,0 0-6 0,0 0 9 15,-32-3 4-15,32 3-8 0,0 0 1 0,0 0 3 16,0 0-3-16,0 0-2 0,0 0-2 15,0 0 1-15,-32-7-3 0,32 7 0 16,0 0-13-16,0 0 6 0,0 0 4 0,0 0 2 16,-21 19 0-16,21-19 4 0,-19 15-3 15,19-15 2-15,-16 21 3 0,16-21-5 16,-26 22 9-16,26-22-2 0,-18 22 4 0,5-13 0 16,13-9-5-16,-32 29 7 0,15-14-5 15,2 1 1-15,-3-1 6 0,-6 3-7 0,4-2 4 16,0 1-3-16,-8 2-3 0,3 0 3 15,-4-4 0-15,1 0 3 0,-2 5 0 0,-2-5-1 16,-2 4-2-16,3-4 7 0,0 0-5 16,-4 0 1-16,10-3-2 0,-3-4-4 15,3 5 6-15,0-4-1 0,0 1 1 0,1 0-2 16,24-10-1-16,-45 15 0 0,27-9-3 16,18-6 2-16,-36 9-1 0,16-3 1 15,20-6-1-15,-40 9-4 0,40-9 16 16,-40 7-13-16,40-7 0 0,-38 7 15 0,17-5-15 15,21-2-3-15,-35 4 5 0,35-4-1 16,-30 3 1-16,30-3-4 0,-28 3 6 0,28-3-1 16,0 0 3-16,-34 3-1 0,34-3-2 15,0 0 1-15,0 0-7 0,-38 0 3 16,38 0 1-16,0 0 2 0,0 0-3 0,-30-6 8 16,30 6-1-16,0 0 0 0,0 0 12 15,0 0 4-15,-27-16 5 0,27 16 2 0,0 0 2 16,0 0 2-16,0 0-6 0,0 0-2 15,-15-18-2-15,15 18-3 0,0 0-1 0,0 0-4 16,0 0-6-16,0 0 4 0,20-49-3 16,-20 49 4-16,12-27-7 0,-12 27-2 15,13-23 0-15,-13 23-1 0,17-22-2 0,-17 22-2 16,17-24 3-16,-17 24-9 0,23-18 7 16,-23 18-4-16,20-17 2 0,-20 17 1 15,18-18-1-15,-18 18-2 0,22-12 3 16,-22 12-4-16,24-12 2 0,-24 12 0 0,23-6-3 15,-23 6 7-15,0 0-6 0,27-14 0 16,-27 14-2-16,0 0 2 0,0 0-1 0,27-5-5 16,-27 5 6-16,0 0-2 0,0 0 5 15,0 0-1-15,36 10 2 0,-36-10 0 0,0 0 2 16,32 12 0-16,-32-12-2 0,22 18 3 16,-7-9 1-16,-15-9 1 0,28 18-2 15,-11-6 1-15,-17-12 0 0,29 20-1 0,-21-11-2 16,-8-9 1-16,25 21 2 0,-25-21 1 15,20 19 2-15,-12-7-1 0,-8-12-2 0,0 0 2 16,21 31 5-16,-21-31 3 0,0 27 2 16,0-27-1-16,-9 31 2 0,9-31 1 15,-12 38-10-15,4-20 4 0,-4 4 0 16,4-1-1-16,-5 3 0 0,1-1 0 0,-3 1 1 16,1 0 1-16,6-1-4 0,-7-2 2 15,2 0 2-15,4 3-2 0,-6-5 3 0,4 2-4 16,-3 1 2-16,1-3 0 15,1-1-5-15,-3 0-1 0,2 2 4 0,-2 1-1 16,-2-3-2-16,2 1 0 0,-2 1 1 0,0-7 0 16,1 7 0-16,1-5-2 0,-4 3 0 15,2-2 0-15,1 0-1 0,-1-4-1 0,-6 3 1 16,2-3-1-16,3 5 0 0,-2-5 2 16,-3 0-4-16,3-1 0 0,1 1 2 15,1 2-1-15,-4-6-1 0,2 4-2 0,0-1 2 16,3-6-1-16,-3 4-1 0,3-3 1 15,1 0 1-15,16-6 2 0,-32 14 2 16,18-11-3-16,14-3-2 0,-28 6 2 0,28-6-1 16,-23 0 1-16,23 0 0 0,0 0-2 15,-31-6-2-15,31 6-2 0,-16-14-2 16,16 14 3-16,0 0 0 0,-15-24-3 16,15 24 0-16,0-21-1 0,0 21 1 0,0 0-4 15,15-41 0-15,-10 30 1 0,-5 11-10 16,0 0 4-16,20-32 0 0,-20 32 2 0,17-19-2 15,-17 19 2-15,23-13 4 0,-23 13-3 16,25-7-1-16,-25 7 2 0,27-5 2 0,-27 5 4 16,0 0-3-16,48 8 6 0,-33-4 2 15,-15-4 0-15,32 20 7 0,-15-5 3 0,-4 2 4 16,-1 5 2-16,-2-2 2 0,2 7 6 16,-2-4 1-16,0 5 1 0,-4 1 0 15,5 3 7-15,-5 0 1 0,-1 0 0 0,0-1 2 16,-5 4-1-16,0-2-1 0,0 1-5 15,-1 2-1-15,-8 2-5 0,1-2-2 16,-4 3-3-16,-5 0-5 0,-3-3-18 0,-8 6-20 16,-7-5-27-16,0 5-38 0,-9-3-46 15,-3 1-45-15,-15-2-87 0,2-4-238 16,0-14-420-16,1 0-604 0</inkml:trace>
  <inkml:trace contextRef="#ctx0" brushRef="#br0" timeOffset="16844.0348">30418 6518 4397 0,'0'0'-131'16,"28"-16"28"-16,-28 16 2 0,25-16 8 0,-25 16 14 15,25-8 18-15,-25 8 25 0,24-10 5 16,-24 10 15-16,0 0 12 0,33-9 12 15,-33 9 4-15,25-4 13 0,-25 4-13 0,0 0 14 16,40 7 10-16,-40-7-9 0,27 6 2 16,-27-6 6-16,22 15-5 0,-22-15 16 0,22 21 4 15,-22-21-12-15,11 26 4 0,-11-26 6 16,9 31-2-16,-9-31-4 0,-9 30 1 16,9-30-2-16,-8 32-7 0,8-32-2 15,-15 27-2-15,15-27-7 0,-17 24 2 0,17-24 3 16,-10 18 4-16,10-18-11 0,-18 14-8 15,18-14-23-15,0 0-17 0,0 0-5 16,0 0-19-16,0 0-17 0,0 0-10 0,-47-38-13 16,47 38-8-16,-15-33 3 0,11 13 1 15,4 20 7-15,-8-29 10 0,8 29 1 0,-8-35-1 16,8 35 5-16,0-29 14 0,0 29-5 16,11-27 9-16,-11 27 7 0,20-24 0 0,-20 24 16 15,29-21 3-15,-16 11 11 0,-13 10 8 16,35-16 8-16,-35 16 9 0,31-9 14 15,-31 9 7-15,25 0 12 0,-25 0 19 16,0 0 13-16,35 21 4 0,-35-21 9 0,16 32 12 16,-6-10-5-16,-6-2 5 0,4 4-1 15,-4 3-1-15,2 0 4 0,-6 0-2 16,5 1-6-16,-5-28 8 0,-5 60-7 0,2-33 5 16,0 0-6-16,-6 2-7 0,2-4-1 15,-3-2 1-15,4 2-5 0,-8-4-5 0,6 2-4 16,-12-1-9-16,3-5-3 0,0 1-6 15,1-4-5-15,-8 0-4 0,4-2-3 16,-5-2-8-16,-3-5 0 0,3 2-3 16,25-7-2-16,-61 4-5 0,31-4 0 0,-1-7 1 15,-3 0-8-15,-1-2 0 0,0-3 1 16,-9-4-3-16,6-2-2 0,-9-3-2 0,2-6-2 16,3-4 1-16,-1-5-2 0,-6-7-3 15,2-4 1-15,2 1-3 0,7-5 0 0,-3-6-5 16,8 1 2-16,-2 0-2 0,10 6-1 15,-4 0-3-15,4-2 3 0,2 9 0 16,-2-8 2-16,5 4-4 0,3 0 0 0,0 8-5 16,-1-1-10-16,1 3-6 0,4 0-9 15,-4 7-17-15,4 2-18 0,2 6-36 16,0 0-42-16,1 0-46 0,10 22-111 16,-22-33-619-16,10 21-620 0</inkml:trace>
  <inkml:trace contextRef="#ctx0" brushRef="#br0" timeOffset="17171.155">29817 5806 4517 0,'0'0'-91'0,"0"0"25"0,60-28 9 0,-35 16 25 16,5-7 34-16,6 0 24 0,-3 4 25 16,4-3 21-16,-4-1 3 0,-1 4 1 15,1-5-12-15,3 0-4 0,-3 1-2 0,-1 1-14 16,1-2-1-16,-1 0-7 0,-2 4-4 15,-1-2-34-15,-6 3-38 0,-1 3-39 0,3-2-45 16,-7 6-52-16,-4-5-112 0,-3 5-575 16,-11 8-171-16</inkml:trace>
  <inkml:trace contextRef="#ctx0" brushRef="#br0" timeOffset="17879.9687">30185 6334 3984 0,'0'0'-20'16,"0"0"45"-16,17-12 12 0,-17 12-13 15,0 0-4-15,0 0-4 0,0 0 3 0,0 0-5 16,0 0 9-16,0 0-5 0,0 0 8 15,0 0 30-15,0 0 36 0,16 44 8 16,-16-44 3-16,0 44 0 0,0-14-2 0,0 1-6 16,-5 2-3-16,2 5-6 0,0 1-9 15,-2 4-2-15,-4 1-5 0,1-2-8 16,-5 2 1-16,-2 5-5 0,-6-2-1 0,0 0 1 16,-3-4 5-16,-4-4-3 0,3 4 0 15,-12-3-8-15,4 1-5 0,-3-4-5 0,1-2-2 16,-8-7-2-16,1 4-1 0,-3-5-4 15,-12 2-6-15,3-4 0 0,-16 3-4 16,-7-1-3-16,-30 13-2 0,17-13 0 0,4-5 8 16,10-3 6-16,10-6 6 0,4 2-2 15,11-7 1-15,2 0-4 0,14-7-2 0,-5-1-7 16,10-4-17-16,3-5-19 0,2-11-17 16,11-4-27-16,6-1-28 0,0-6-38 15,4-4-42-15,8 3-56 0,-4-9-100 16,0 5-216-16,5-6-400 0,-2 5-684 0</inkml:trace>
  <inkml:trace contextRef="#ctx0" brushRef="#br0" timeOffset="18153.8224">28669 6742 4865 0,'0'0'72'16,"0"0"-12"-16,0 0-11 0,56-39-4 15,-21 14-5-15,10-10-1 0,10-10 1 0,7 1-5 16,-2 0-4-16,-3 2-32 0,0 2-67 15,-12 10-82-15,-3-5-198 0,-14 6-572 0,-9 5-565 16</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2T06:35:17.908"/>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2T06:35:54.783"/>
    </inkml:context>
  </inkml:definitions>
  <inkml:trace contextRef="#ctx0" brushRef="#br0">14967 8863 0,'-40'0'78,"0"-40"-31,0 40 15,0 0-46,0 0-1,-1 0-15,-39 0 32,40 0-1,0 0 16,0 0-16,0 0 0,-1 0-15,1 0 0,0 0-16,-40 0 46,40 0 17,0 0-47,0 0-16,-41 0 78,41 40 0,40 0 16,-40 0-79,0-40 1,0 0 15,40 80-31,40-80 281,-40 80-281,0-40 16,0 1 0,40-41 77,0 80-77,40 0-16,1-40 16,-81 0-1,80 0-15,0 40 16,-40-39 15,0-1 125,41 0-156,-41-40 16,-40 40 0,40-40 15,0 0-16,0 40 1,41 0-16,-41 40 16,0-80-1,40 81 48,-80-41-48,40 0-15,0 0 16,0-40 15,41 0 79,-81 40-63,40 0-32,0 0 1,0-40-16,40 0 15,1 0-15,39 80 16,-40-80-16,0 0 16,1 40-16,-81 1 15,40-41 48,40 0-63,40 0 15,1 0-15,79 0 16,-159 0-16,79 0 16,-80 0 31,0 0-32,40 0-15,-39 0 16,-1 0-16,0 0 15,40 0 1,-40 0 0,40 0-1,-39 0-15,-1 0 32,-40-41-1,40 41 16,0 0-16,0 0-15,0 0 15,-40-40 78,40 0-78,0 40-15,41-80-16,39 40 16,-120 0-16,40 40 15,0-40 1,0 0 0,41 40-1,-41-81 1,80 81-16,-80 0 15,0 0 1,1-80-16,39 80 63,-40-40-1,-40 0-46,0 0 15,0-40 0,0 40 0,0-41-31,0-39 16,-40 0 0,40 80-16,-40 0 15,40-1 1,-40 1-16,-1 0 16,1 40-1,40-40-15,-80 0 16,80 0-16,-80 40 15,40 0-15,-41-40 16,41 0-16,0 40 47,40-40 15,-40 40-30,0 0 15,0 0-32,0 0-15,0 0 16,-1 0-16,1 0 15,-40 0 1,-40 0-16,80 0 47,-41-41-31,41 41-1,-120-80 1,79 40-1,1 0 1,40 40-16,-40 0 31,40-40-15,0 40 0,-41 0-1,41 0 1,0-80-16,0 40 15,0 40 1,0 0 0,0 0-1,-1 0 48,-39 0-48,40 0 79,0 0-63,0 0-15,0 0 0,0 0-16,-1 0 15,1 0-15,-40 0 16,0 0 15,0 0-31,-1 0 16,1 0-16,40 0 94,-40 0-94,40 0 15,-121 0-15,81 0 16,40 0-1,0 0-15,-41 0 172,-200 0-172,121 0 16</inkml:trace>
  <inkml:trace contextRef="#ctx1" brushRef="#br0">28643 8932 559 0,'0'0'129'0,"0"0"-117"16,0 0 37-16,0 0 11 0,0 0-2 15,0 0 54-15,0 0-16 0,0 0 31 0,0 0 4 16,0 0 19-16,0 0 0 0,0 0-16 15,0 0-10-15,0 0-9 0,0 0-26 16,0 0 0-16,0 0 2 0,0 0-14 0,0 0-7 16,0 0-15-16,0 0 0 0,0 0 4 15,0 0-15-15,0 0-4 0,0 0-3 0,0 0-9 16,0 0-8-16,0 0 13 0,0 0 2 16,0 0 3-16,0 0 13 0,0 0-2 15,0 0 0-15,0 0-1 0,0 0 2 16,0 0-4-16,0 0-5 0,0 0-1 0,0 0-9 15,0 0-1-15,0 0-4 0,0 0-10 16,0 0 0-16,0 0 2 0,0 0 0 0,0 0-3 16,0 0 5-16,0 0-2 0,0 0-5 15,0 0-4-15,0 0 0 0,0 0-1 16,0 0-3-16,0 0 3 0,0 0-3 0,0 0-5 16,0 0 0-16,0 0 6 0,0 0-1 15,0 0-3-15,0 0 0 0,0 0 0 16,-62-18-4-16,62 18 2 0,0 0 4 0,0 0-4 15,0 0 0-15,-34-6 2 0,34 6-2 16,0 0 5-16,0 0-10 0,0 0 7 16,-30-6 3-16,30 6 3 0,0 0-12 0,0 0 8 15,-33-3-6-15,33 3 0 0,0 0 2 16,0 0 2-16,-27-6 0 0,27 6 7 0,0 0-7 16,0 0-6-16,0 0 2 0,-35-6 2 15,35 6 0-15,0 0 4 0,0 0-4 16,0 0 0-16,-34-6-2 0,34 6 6 15,0 0-2-15,0 0 0 0,-28-6 7 0,28 6-5 16,0 0-4-16,0 0 2 0,-30-7-2 16,30 7 2-16,0 0 5 0,0 0 1 15,-29-7-6-15,29 7 2 0,0 0 7 0,0 0-7 16,0 0 0-16,-28-8 0 0,28 8-4 16,0 0 2-16,0 0-2 0,0 0 2 0,-28-7 1 15,28 7-6-15,0 0-1 0,0 0 4 16,0 0-4-16,0 0 4 0,-29-6-4 15,29 6 8-15,0 0-4 0,0 0 6 16,0 0-4-16,0 0 3 0,-33-6-14 0,33 6 13 16,0 0-8-16,0 0 0 0,0 0 4 15,-25-6-2-15,25 6 0 0,0 0 8 0,0 0-8 16,0 0-2-16,-32-9 4 0,32 9-2 16,0 0 0-16,0 0 10 0,-25-9-8 15,25 9 0-15,0 0 6 0,0 0 1 0,0 0-3 16,-32-9 4-16,32 9 2 0,0 0-10 15,0 0 5-15,-25-7-3 0,25 7-4 16,0 0 12-16,0 0 0 0,-32-10-14 0,32 10 12 16,0 0-8-16,0 0 4 0,-33-8 0 15,33 8 11-15,0 0-5 0,-29-7-4 16,29 7 0-16,0 0 0 0,-28-5 0 0,28 5 0 16,0 0-4-16,0 0 2 0,0 0-4 15,-30-10 0-15,30 10 4 0,0 0 6 0,0 0-12 16,0 0 12-16,0 0-2 0,-27-7-10 15,27 7 8-15,0 0 0 0,0 0-1 16,0 0-5-16,0 0-2 0,0 0 0 0,0 0 10 16,0 0-16-16,-29-5 7 0,29 5 2 15,0 0-6-15,0 0-1 0,0 0 2 16,0 0 10-16,0 0-4 0,0 0 7 0,0 0-14 16,0 0 8-16,0 0-3 0,0 0 0 15,0 0 4-15,0 0 0 0,0 0-4 16,0 0 0-16,0 0 2 0,-30-3-8 0,30 3 8 15,0 0 8-15,0 0-14 0,0 0 8 16,0 0 0-16,0 0 4 0,0 0-14 0,0 0 10 16,0 0-2-16,0 0-12 0,0 0 8 15,-32-10-2-15,32 10 2 0,0 0-4 16,0 0 6-16,0 0 0 0,0 0-4 16,0 0 8-16,0 0-2 0,0 0-6 0,0 0 10 15,0 0 2-15,-36-3-4 0,36 3-2 16,0 0-4-16,0 0 4 0,0 0 4 0,0 0-2 15,0 0-8-15,0 0 6 0,0 0 4 16,0 0-4-16,-34-2 2 0,34 2-8 16,0 0-2-16,0 0 8 0,0 0 2 0,0 0-4 15,0 0 7-15,0 0-5 0,-32-4 0 16,32 4-6-16,0 0 4 0,0 0 0 0,0 0 0 16,0 0 0-16,0 0-3 0,0 0 3 15,0 0 0-15,0 0-8 0,0 0 16 16,-33 0-10-16,33 0 4 0,0 0 0 15,0 0-4-15,0 0 9 0,0 0-7 0,0 0 0 16,0 0-5-16,0 0 14 0,0 0-9 16,0 0 25-16,0 0-30 0,0 0-3 0,-33-3 0 15,33 3 0-15,0 0 4 0,0 0-7 16,0 0 9-16,0 0 2 0,0 0 2 16,0 0 4-16,0 0-10 0,0 0 8 0,0 0-2 15,0 0-4-15,0 0 4 0,0 0-4 16,-41 0 0-16,41 0-8 0,0 0 8 15,0 0 4-15,0 0-6 0,0 0 2 0,0 0 14 16,0 0-18-16,-28 3 0 0,28-3 6 16,0 0 2-16,0 0-4 0,0 0 4 15,0 0-8-15,0 0 2 0,-37 4 12 0,37-4-8 16,0 0-6-16,0 0 2 0,0 0 6 16,0 0-4-16,0 0 2 0,-28 5 4 0,28-5-4 15,0 0 6-15,0 0-4 0,0 0-4 16,0 0 0-16,0 0 2 0,0 0-12 15,0 0 16-15,0 0-2 0,-27 3-2 0,27-3-2 16,0 0 4-16,0 0 0 0,0 0 0 16,0 0-6-16,0 0 4 0,0 0 2 15,0 0 0-15,0 0 2 0,0 0-2 0,0 0-6 16,0 0 0-16,0 0 0 0,0 0 8 16,0 0 2-16,-27 10-8 0,27-10-2 15,0 0 0-15,0 0 8 0,0 0-4 0,0 0-4 16,0 0 2-16,0 0-4 0,0 0 8 15,0 0-2-15,0 0-4 0,-20 17 2 0,20-17 6 16,0 0-8-16,0 0-1 0,0 0 10 16,-17 13-1-16,17-13-4 0,0 0-7 15,0 0 10-15,0 0-6 0,0 0-3 16,0 0 2-16,-20 12 4 0,20-12-8 0,0 0 14 16,0 0-8-16,0 0-6 0,0 0 10 15,0 0 4-15,0 0-8 0,-16 17 4 16,16-17-6-16,0 0-2 0,0 0 4 0,0 0 2 15,0 0 4-15,0 0-2 0,-14 20-4 16,14-20-2-16,0 0 6 0,0 0 2 16,0 0-8-16,-12 22 6 0,12-22-6 0,0 0 10 15,0 0-4-15,-8 25-6 0,8-25 2 16,0 0 2-16,0 0 2 0,-13 22 0 0,13-22 0 16,0 0-4-16,-10 18 4 0,10-18-2 15,0 0 0-15,0 0 0 0,-14 22 4 16,14-22 0-16,0 0-2 0,0 0 6 0,-11 21-8 15,11-21-4-15,0 0 8 0,0 0-4 16,0 0-2-16,-14 21 6 0,14-21-1 16,0 0-5-16,0 0 2 0,0 0-3 0,-15 22 5 15,15-22 1-15,0 0-5 0,0 0 1 16,0 0 1-16,-12 22 1 0,12-22-4 0,0 0 3 16,0 0 0-16,0 0 0 0,-8 29-6 15,8-29 6-15,0 0 0 0,-12 16 0 16,12-16 0-16,0 0 0 0,0 0 0 15,-5 26 2-15,5-26 4 0,0 0-8 0,0 0 0 16,0 0 11-16,-11 24-11 0,11-24 2 16,0 0 4-16,0 0 0 0,0 0-10 15,-10 24 6-15,10-24-4 0,0 0 3 0,0 0 16 16,0 0-17-16,-7 25 2 0,7-25 4 16,0 0-2-16,0 0 8 0,0 0-6 0,-5 26-12 15,5-26 0-15,0 0 8 0,0 0-4 16,0 0 0-16,0 0 2 0,-10 27 10 0,10-27-2 15,0 0-4-15,0 0 8 0,0 0-4 16,-2 24-6-16,2-24 4 0,0 0-8 16,0 0 0-16,0 0 0 0,0 0 19 15,-3 32-18-15,3-32 3 0,0 0-2 0,0 0 0 16,-5 24 0-16,5-24 4 0,0 0-4 16,0 0-6-16,0 0 4 0,0 33-4 0,0-33 6 15,0 0 10-15,0 0-14 0,0 36 4 16,0-36 8-16,0 0-4 0,0 0-2 15,0 33 2-15,0-33 2 0,0 0-4 0,0 0-4 16,0 30 4-16,0-30 0 0,0 0 0 16,0 0 4-16,5 24 2 0,-5-24-14 15,0 0 6-15,0 0 6 0,0 29-8 0,0-29 8 16,0 0 0-16,0 0-4 0,3 28 8 16,-3-28-1-16,0 0-12 0,0 0 8 15,0 32 5-15,0-32-8 0,0 0 0 0,0 0-2 16,2 28 2-16,-2-28 0 0,0 0-6 15,0 0 8-15,5 26 2 0,-5-26-6 0,0 0 2 16,0 0 0-16,5 28-2 0,-5-28 2 16,0 0 2-16,0 0-2 0,0 0-4 15,3 31 1-15,-3-31 6 0,0 0-6 0,0 0-5 16,2 28 12-16,-2-28-2 0,0 0-8 16,0 0 17-16,3 27-11 0,-3-27-1 0,0 0 4 15,0 0 3-15,9 25-6 16,-9-25 8-16,0 0-12 0,0 0 12 0,5 25-4 15,-5-25 3-15,0 0-10 0,0 0 1 16,0 0 0-16,3 24 7 0,-3-24 3 0,0 0-12 16,0 0 0-16,0 0 12 0,3 27-12 15,-3-27 0-15,0 0 10 0,0 0-12 0,0 0 5 16,9 21 2-16,-9-21 9 0,0 0-12 16,0 0 0-16,8 23 4 0,-8-23-6 15,0 0 6-15,0 0-2 0,24 12 2 0,-24-12-10 16,0 0 8-16,16 12-3 0,-16-12-3 15,0 0 6-15,0 0 8 0,0 0-8 0,25 7 0 16,-25-7-4-16,0 0 4 0,0 0 0 16,40 0 11-16,-40 0-7 0,0 0-4 15,0 0 0-15,49-12-2 0,-49 12 6 16,33-7 2-16,-33 7-4 0,32-12-8 0,-10 9 6 16,-22 3 6-16,42-12 3 0,-15 4-11 15,-4 3-2-15,0-2 12 0,6 2-12 16,-29 5-1-16,50-10 5 0,-22 4-2 0,-4 0 4 15,3 3 1-15,-27 3-6 0,51-12 1 16,-22 6-4-16,-1 2 4 0,-3-1-2 0,7-1 4 16,2 2 2-16,1-1-2 0,3-5-2 15,-1 2 10-15,5 0-8 0,1 0-2 16,3-3 10-16,-5 6-10 0,3-5 2 0,-1 5 7 16,1-5-12-16,-1 4 18 0,1 0-15 15,-1 0-4-15,6 3 10 0,-11-3-8 16,2 3 6-16,-1-3 0 0,-1 1-2 0,1 5-2 15,-4-3 4-15,-1 2-2 0,-3 1 0 16,3-4-4-16,-2 0 16 0,-2 1-9 16,-30 3 14-16,57-1 6 0,-27 1 1 0,-30 0-7 15,48-5 5-15,-23 5 0 0,-25 0-4 16,52-3 7-16,-27 3 0 0,-25 0-7 16,49 0-4-16,-23-3 2 0,5 0 3 0,-31 3-7 15,53-6 0-15,-24 2-3 0,-4 2-5 16,3-1 9-16,-28 3 6 0,60-6-4 0,-35 2-18 15,10 2-6-15,1-4 6 0,-3 2 13 16,1-1-20-16,6-5 20 0,5 7 4 16,0-2-14-16,0-2 5 0,4 0-2 0,-1 1-1 15,-1 2-4-15,0-4 4 0,6 1 1 16,-11 4 9-16,12-2-4 0,-6 1-3 16,-6-2-5-16,7 3 5 0,-4 0 4 0,0 0-8 15,-2 0 6-15,3-3 3 0,-3 3 0 16,4 0-12-16,-12 0 12 0,14-2-10 0,-11 5 3 15,4-2-4-15,6 2 14 0,-6-2-15 16,3-1 2-16,-4-2-3 0,-3 5-1 16,0-1-25-16,1 1-40 0,-4 0-51 0,-5 1-128 15,-8-1-573-15,-4 0 62 0</inkml:trace>
  <inkml:trace contextRef="#ctx1" brushRef="#br0" timeOffset="3049.4242">4554 9494 3483 0,'0'0'-184'0,"0"0"5"0,29-13 4 0,-29 13 20 15,0 0 9-15,25-9-2 0,-25 9 14 16,0 0 14-16,22-6-6 0,-22 6 8 16,0 0 15-16,0 0-1 0,31-6 12 0,-31 6 10 15,0 0 5-15,0 0 16 0,31-3-7 16,-31 3 18-16,0 0 3 0,0 0 9 0,41 0-6 16,-41 0 14-16,0 0 1 0,39 0 8 15,-39 0-14-15,33 3 4 0,-33-3 20 16,47 3 6-16,-47-3 21 0,42 0-22 15,-17 0 12-15,-25 0 9 0,49 0 1 0,-18 0-6 16,-31 0 15-16,47 0-15 0,-27 0 11 16,-20 0 8-16,45 0 1 0,-21 0-1 0,-24 0 9 15,42 3-5-15,-42-3 18 0,40 0-24 16,-40 0-9-16,38 3 9 0,-38-3 9 16,37 0-23-16,-17 3 13 0,-20-3 8 0,0 0-17 15,45 0-4-15,-45 0-5 0,24 6 1 16,-24-6 7-16,0 0 9 0,30 3-21 15,-30-3 5-15,0 0 7 0,0 0-4 16,32 6 8-16,-32-6 0 0,0 0-8 0,0 0 8 16,0 0 12-16,28 4 2 0,-28-4 8 15,0 0-15-15,0 0-8 0,0 0-5 16,0 0 9-16,0 0-1 0,0 0-19 0,0 0-6 16,-65 40-19-16,45-28-42 0,3 1-39 15,-5-3-75-15,-1 7-255 0,3 1 95 16</inkml:trace>
  <inkml:trace contextRef="#ctx1" brushRef="#br0" timeOffset="6909.5668">3696 10129 1398 0,'0'0'-79'0,"0"0"-8"16,-30-7 7-16,30 7 14 0,0 0-3 0,0 0 31 15,-35-5-1-15,35 5-11 0,0 0 44 16,-25-7 6-16,25 7 0 0,0 0 0 16,0 0 17-16,-30-7 22 0,30 7 11 15,0 0 19-15,-32-2-22 0,32 2-6 0,0 0-5 16,-33-3 8-16,33 3-5 0,0 0 4 15,-36 0 4-15,36 0-19 0,0 0 17 0,-38 0-4 16,38 0 12-16,0 0-6 0,-37 0-9 16,37 0-13-16,0 0 13 0,-28 3-6 15,28-3-12-15,0 0 0 0,0 0 4 0,-37 2-8 16,37-2 4-16,0 0-13 0,0 0-7 16,-37 10 4-16,37-10 0 0,-18 12 12 15,18-12-12-15,-27 10 15 0,27-10-19 16,0 0 4-16,-30 15-1 0,30-15-3 0,-22 9 12 15,22-9-16-15,0 0 19 0,-30 12-7 16,30-12 14-16,0 0-25 0,-20 6-1 16,20-6 0-16,0 0 8 0,0 0 3 0,0 0 5 15,-24 14 2-15,24-14-14 0,0 0 0 16,0 0 0-16,0 0-7 0,0 0 7 16,0 0 0-16,-21 8-11 0,21-8 0 0,0 0-8 15,0 0 11-15,0 0 1 0,0 0-1 16,0 0-7-16,0 0 3 0,0 0 5 15,0 0 3-15,0 0 4 0,0 0-12 0,0 0 12 16,0 0-15-16,0 0 7 0,0 0 0 16,0 0 24-16,0 0-16 0,0 0 3 0,0 0 1 15,0 0 20-15,100-19-5 0,-83 10-12 16,5 0 1-16,-1-1 7 0,6-5-7 16,-2 3-1-16,0 0-7 0,7-8-3 0,-7 5 10 15,7 0 8-15,-5-3-15 0,4 0 0 16,1-1 11-16,-7 3-3 0,7-2-16 15,-2 0 12-15,2-1 0 0,-2-1-1 0,-1 5-3 16,2-2 0-16,-9 4 0 0,8-2 15 16,-8 6-30-16,3-3 23 0,-5 3-12 15,5-5 8-15,-3 2-4 0,-22 12 0 0,47-18 0 16,-25 9 0-16,6-4 7 16,-5 5 1-16,2-6 10 0,-1 6-14 0,1-1-1 15,-3-1 4-15,1 0-3 0,-23 10-4 16,39-15-7-16,-19 7 10 0,-20 8-6 0,35-13-4 15,-35 13-1-15,35-9 8 0,-17 3 0 16,-18 6 11-16,34-9-22 0,-34 9 22 0,33-7-14 16,-33 7 13-16,37-7-10 0,-20 3 26 15,-17 4-15-15,40-8-19 0,-40 8 12 16,37-4 0-16,-37 4-12 0,33-5 12 16,-33 5-4-16,34 0 4 0,-34 0-4 0,35 0 0 15,-35 0 14-15,37 6-4 0,-37-6-6 16,41 7 3-16,-21-3 4 0,-20-4-4 0,52 9 21 15,-25-3 6-15,5-3 4 0,-2 0-21 16,2 0 16-16,1 0 10 0,-1-3-4 16,1 3 6-16,1-3-1 0,-2 0-13 15,0 0 6-15,1 0-9 0,0 3 2 16,-1-3 0-16,-2 3-12 0,4-3-4 0,-2 0-2 16,1 3 0-16,-3-3 2 0,0 3-8 15,2 0 6-15,-4 0-7 0,4 0 4 0,-2 1 2 16,2-1-2-16,2-1 8 0,-4-2-3 15,5 3-14-15,-2 0 11 0,2-3 0 16,1 4 9-16,-6-4-9 0,5 3 3 0,0-3 0 16,-5 0-6-16,2 0-8 0,1 0 2 15,-1 2 7-15,-32-2 1 0,59-2 7 16,-28 2-7-16,3 0 1 0,1 0-5 0,3 0 4 16,-2-3-2-16,-1-1 11 0,3 4-11 15,1 0 7-15,-3-3 6 0,1 0-13 16,0 1 8-16,-4-1 2 0,3-1-3 0,-6 1-10 15,2 0 0-15,-4 0 8 0,4 0 7 16,-32 3-18-16,55-9 6 0,-23 6 2 16,-11 0 2-16,-21 3-4 0,56-6-3 0,-33 6 10 15,-23 0-6-15,47-3-9 0,-47 3-2 16,43 0 4-16,-43 0-4 0,41 0 7 16,-21 3-10-16,-20-3 3 0,40 3 11 0,-40-3-6 15,37 3-3-15,-37-3 15 0,40 3-8 16,-40-3-7-16,42 0 7 0,-19 3-4 15,-23-3 1-15,45 3 11 0,-20-3-13 0,-25 0 13 16,49 0-13-16,-28 0 0 0,8 3 18 16,-29-3-23-16,53 3 8 0,-21 0 2 15,-2-6-2-15,2 6-1 0,2-3-1 0,-1 0 2 16,6 3-3-16,-6-3 10 0,7 0-8 16,-1-3 3-16,1 3 14 0,0-3-14 15,3 0 0-15,4-3 2 0,-8 3-4 0,4-3 4 16,-8 3-7-16,4 0 5 0,-2-1-9 15,-4 2 2-15,-5-3-5 0,4 2 10 16,-5 2-10-16,5-3 15 0,-32 4-15 16,58-7 10-16,-31 6 4 0,3 2-5 0,-30-1 5 15,65 0 0-15,-33 0 3 0,2 3-8 16,1 1 5-16,-2 0 7 0,4-3-12 0,0 2 18 16,-4 2-15-16,1-3 2 0,1-2 0 15,-2 4-1-15,-2-4-16 0,0 3 12 0,-1-3-2 16,1 3 11-16,-31-3-2 0,51 0-4 15,-24 0 1-15,-27 0 3 0,54-3 4 16,-26 3-11-16,-28 0-4 0,49-3 5 16,-28 3 5-16,-21 0 1 0,49-4-3 0,-49 4-6 15,48-2 1-15,-48 2 7 0,46-5-6 16,-46 5-4-16,43-3 11 0,-21 2-9 16,-22 1 12-16,48-8-41 0,-19 5 10 0,1 2 0 15,2-4-6-15,-2-1 6 0,5 3 2 16,-2-3-7-16,4 2 13 0,-3 2-4 15,2-1 18-15,-2-3-12 0,1 2 3 0,-2 2-5 16,3-3 2-16,-6 0 5 0,10 5 4 16,-12-3-4-16,12 1-9 0,-8 2-7 15,7-5 18-15,-1 5 2 0,-1-1-8 0,0 1-3 16,3 0 33-16,-3 0-33 0,3-4 9 16,-2 4-6-16,-3 0 8 0,-1 0-4 15,-2 0 6-15,-2-3-11 0,-30 3 10 0,57 0 3 16,-32 0 10-16,-25 0-23 0,48 0 14 15,-26 0-12-15,-22 0-3 0,57-4 10 16,-25 4 7-16,-4 0-5 0,6-1-4 0,2 1-7 16,-7-4 10-16,8 1 1 0,-4-2 1 15,-1 3-5-15,-32 2 0 0,57 0-5 16,-32-2 10-16,-25 2-3 0,38-4-11 0,-38 4 9 16,44-4 2-16,-44 4-9 0,40-3 10 15,-40 3 1-15,38-1 5 0,-38 1-9 0,37 0 4 16,-37 0 14-16,40-4-22 0,-40 4 4 15,42 0-5-15,-18-3 10 0,-24 3-14 16,41 0 9-16,-41 0 4 0,37-4-2 16,-37 4 3-16,32 0 1 0,-32 0-10 0,0 0 2 15,47-3 2-15,-47 3 4 0,32 0 1 16,-32 0-1-16,30-2-6 0,-30 2 8 0,38-7-1 16,-38 7-3-16,42-3 2 0,-42 3-10 15,37-3 6-15,-37 3 0 0,42-3 4 16,-42 3 0-16,35 0-1 0,-35 0-6 15,30-3 1-15,-30 3 0 0,0 0 6 0,43 0-6 16,-43 0 0-16,0 0 4 0,34 0-4 16,-34 0 11-16,0 0-16 0,32-3 7 0,-32 3 11 15,0 0-11-15,30 3 4 0,-30-3-4 16,0 0-6-16,0 0 4 0,35 3 15 16,-35-3-18-16,0 0-1 0,27 9 8 0,-27-9 13 15,20 9-15-15,-20-9-2 0,23 10-2 16,-23-10 8-16,22 12 0 0,-22-12 7 15,17 13-7-15,-17-13-1 0,21 15-10 16,-21-15 11-16,19 19 1 0,-19-19-14 0,20 18 28 16,-20-18-21-16,13 18 4 0,-13-18 5 15,19 23-7-15,-19-23 10 0,16 21-3 16,-16-21 1-16,14 24-10 0,-6-6-2 0,5 1 2 16,1 2-5-16,-6 1 20 0,6 0-9 15,-3 2-6-15,-2 2 25 0,4 1-16 0,-1-3-3 16,3 5-2-16,-7-5 4 0,6 0-6 15,-3 4 0-15,-2-4 0 0,1 2-4 16,3-5 12-16,-8 4-10 0,3 0 0 0,-3-5 13 16,2 6-7-16,1-2 2 0,-2 0-10 15,2 5 8-15,-3-4 4 0,2-2-1 16,-2-1-3-16,-5-22 6 0,6 37 0 0,-6-37 2 16,4 28 11-16,-4-28-7 0,8 27-2 15,-8-27-6-15,2 24 8 0,-2-24-8 0,3 27 2 16,-3-27 1-16,0 0-3 0,0 0 18 15,-3 39-19-15,3-39 1 0,0 0-2 16,0 31 0-16,0-31-8 0,-5 24 6 16,5-24-10-16,-9 28 6 0,9-28 8 0,-11 35-7 15,4-14 1-15,2 0 2 0,5-21-2 16,-12 36 4-16,2-13 0 0,10-23-1 0,-12 37-3 16,1-19 0-16,6 5-4 0,-7-2 6 15,-3 0-8-15,2 0-5 0,4 3 30 16,-8-1-21-16,2-1 0 0,-1 2-4 0,2 1 17 15,-2-5 0-15,-8 6-9 0,4-2-11 16,0-1 7-16,-3 1 5 0,-4-2 3 16,2-2-1-16,-2 4 1 0,-1-8 5 0,1 4 11 15,3-5-11-15,-1 1 14 0,3-1 1 16,-4-3-5-16,4 0 2 0,2-3 12 16,-7 3-18-16,27-12 2 0,-38 17-2 0,16-9-12 15,0 2 7-15,22-10 3 0,-35 12-5 16,12-6-6-16,23-6 16 0,-41 12-15 0,41-12 0 15,-36 9-1-15,14-2 1 0,2 1 0 16,20-8 8-16,-37 11-17 0,37-11 4 16,-38 12 12-16,16-9-10 0,0 3-16 15,-3 3 9-15,25-9-4 0,-52 9 11 0,25-3-1 16,-4 0 3-16,-6 1-4 0,0 1-7 16,-10 1 20-16,4-1-18 0,-6 0-4 0,2-1 5 15,-8 2-6-15,5-3 5 0,-7 1 9 16,-8 2-14-16,8 0 5 0,-5 0 0 15,5-3-7-15,4 0 5 0,-3-3 1 16,5 0 4-16,-6 4 0 0,8-3-3 0,-3-3 1 16,5 7 2-16,-1-6-8 0,3 0 8 15,3 6 15-15,2-5-17 0,0-3-8 0,3 3 15 16,-2 0-8-16,1 0 5 0,6 0-1 16,-8 0-2-16,7-3 1 0,-6 3-7 15,6 0 5-15,-4 0 1 0,3 0-1 0,-6 3-1 16,7-3-1-16,-2 0 6 0,1 1 5 15,1 3-23-15,-1-6 13 0,-6 2-5 0,7 5 11 16,-2-6-1-16,4 4 1 0,-5 3-6 16,2 2-2-16,-1-10-4 0,5 6 9 15,-2-4 5-15,-1 4-10 0,4-2 0 16,-3 2 0-16,2-1 7 0,-5 0-11 0,5 0 13 16,-5 0-3-16,5 2-4 0,-5-4-2 15,0 0 12-15,0 1-12 0,-11 5 1 0,5-5 1 16,0 3 3-16,0-2-12 0,0 0 10 15,0-3 2-15,2 3-10 0,6-3 4 16,-4 0 13-16,2 1-8 0,0-4-1 0,1 2 28 16,-3-2-33-16,1 0 3 0,-5 0 1 15,5 0 5-15,-6 0-6 0,-3 0 11 16,-9 0-9-16,6-2-1 0,-1 2-6 16,-1 0 8-16,1 0 2 0,1 0 1 0,6 0 0 15,-1-4 3-15,4 4-2 0,-1-6 3 16,3 3-3-16,-5 3-1 0,4-3-2 0,3 3-2 15,-9-3 4-15,6 3-7 0,-2-3 10 16,-2 0-7-16,-2 3 0 0,-1-6 14 0,7 6-10 16,-6-3 3-16,7-2 5 0,-4 5-10 15,4 0 0-15,-3-1 9 0,-1-3-4 16,-2 4-10-16,1-2 5 0,2 2 3 16,1-5 4-16,1 5-4 0,-5 0-10 0,1 0 2 15,5-3 2-15,-3 3 0 0,-2-1 6 16,-3 1-10-16,8 0-3 0,-3 0 3 15,1-4 2-15,-9 0-2 0,9 1 4 0,-4 2-6 16,-6-4 8-16,13 2 11 0,-10 0-12 16,1 0 0-16,3-3-4 0,-4 2-7 0,0-1 12 15,0-1 1-15,2 2 1 0,-9-1-7 16,6-2 11-16,-5 1-19 0,0-3 16 0,2 2-2 16,-4 2-7-16,1 1-2 0,1-2 18 15,2 0-18-15,-1 2 0 0,1 1 7 16,3 2 1-16,-1-6-6 0,6 3 12 15,5 1-5-15,2 0 2 0,2 1-8 16,-1-2 3-16,3 1-4 0,-1 0 3 16,32 3 8-16,-60-6-13 0,28 3 0 0,2 0 9 15,0-3-1-15,-1 3 1 0,1-3-6 0,30 6 4 16,-57-9 4-16,34 4-2 0,23 5 0 16,-54-8-12-16,28 5 12 0,26 3-7 15,-47-7-1-15,47 7 10 0,-45-6-7 0,25 3-2 16,20 3 5-16,-52-6-5 0,20 3 7 15,2-1-7-15,-4 4 5 0,-2-2-4 0,-5-1 3 16,0 0 15-16,-8 0-17 0,4-1 3 16,0 2 0-16,5 2-5 0,-6-6 3 15,10 6 4-15,2-4 2 0,-3 1-2 16,12 0-36-16,-5 3-31 0,8-2-42 0,22 2-80 16,-38 0-73-16,38 0-486 0,-22-14 428 15</inkml:trace>
  <inkml:trace contextRef="#ctx1" brushRef="#br0" timeOffset="15512.234">29641 10215 1743 0,'0'0'171'0,"0"0"-83"0,0 0-23 15,0 0-16-15,0 0 9 0,0 0-7 16,0 0 15-16,0 0 2 0,0 0 17 0,0 0 15 16,0 0 9-16,0 0-10 0,0 0-6 15,0 0-8-15,0 0-15 0,0 0-10 0,0 0-2 16,0 0-17-16,0 0 0 0,0 0-1 16,0 0-7-16,0 0 14 0,0 0 1 15,0 0-6-15,0 0 22 0,0 0-1 16,0 0-2-16,0 0-17 0,0 0-9 15,0 0 4-15,0 0-5 0,0 0 11 0,0 0-25 16,0 0-3-16,0 0 3 0,-53-38 5 16,53 38-6-16,-20-12-6 0,20 12 2 0,-22-13-7 15,22 13 3-15,-22-12-5 0,22 12 12 16,-30-15-8-16,30 15 2 0,-30-12-4 0,30 12 1 16,-32-20-2-16,21 12 13 0,11 8-5 15,-36-15-2-15,36 15 4 0,-31-16 8 16,31 16-10-16,-29-15 4 0,29 15-12 15,-32-12-4-15,32 12 8 0,-30-12-4 0,30 12 2 16,-28-14 3-16,28 14-11 0,-32-12 10 16,32 12-4-16,-25-12-4 0,25 12-5 0,-28-6-4 15,28 6-1-15,-29-9 7 0,29 9-2 16,-30-6-7-16,30 6-6 0,-35-4-8 0,35 4 0 16,-39-3 4-16,9 1-6 15,-2-1 12-15,-3 3-10 0,-3 0 6 0,-2-3 3 16,-9-1 8-16,1 4 4 0,-1 0 1 15,-1 0 1-15,0 0 5 0,1 0-1 0,1 0 3 16,1-3 2-16,7 3-9 0,6 0 6 16,-1-2-5-16,2-1 7 0,33 3-5 15,-57 0-5-15,25-4 8 0,32 4-4 0,-47-3 1 16,47 3 3-16,-47-5 3 0,47 5-9 16,-35-2 3-16,35 2-3 0,-40 0 2 15,40 0-7-15,-33-1 3 0,33 1-3 0,0 0-1 16,-44 0-5-16,44 0 2 0,-37 0-7 15,37 0 12-15,0 0-12 0,-50 1-3 0,50-1 6 16,-40 2 0-16,40-2-2 0,-45 5 2 16,16-2 0-16,4 1-2 0,25-4 7 15,-61 5 2-15,25-5-7 0,3 3 2 16,-4 1 3-16,4-1 4 0,-1-3-8 0,-1 3 3 16,0-1 9-16,-5 1-8 0,1-3 4 15,4 4-4-15,-5-1-4 0,7-3 6 0,-6 3 1 16,4-3-7-16,-5 2 10 0,3-2 2 15,0 4-8-15,4-1 6 0,-7-3 4 16,11 3 2-16,29-3 8 0,-62 0-3 0,32 0-26 16,0 0-11-16,30 0-2 0,-50 0 5 15,25 0 3-15,25 0-1 0,-49 0-2 0,49 0-4 16,-45 0 8-16,18 0-5 0,27 0 9 16,-46 0-11-16,46 0 2 0,-49 0 2 15,19 3-14-15,30-3 2 0,-55 0-12 16,23 3-5-16,2 0 4 0,-4 2-11 0,3-5 3 15,0 1-5-15,-4-1-2 0,2 0 12 16,-1 3-6-16,1-3 1 0,-7 0 13 0,3 0 0 16,0 0 1-16,-5-3 15 0,-6 3-4 15,-1 0 5-15,-1 0 24 0,-2-1 3 16,4 1 6-16,-2 0 3 0,1-5-6 0,4 2-3 16,6 3 0-16,-4-3 0 0,3 3-6 15,1 0-3-15,4 0 1 0,0-3-10 16,0 3 3-16,2-3 3 0,-3 3-12 0,1-3 15 15,0-1 6-15,5 2 0 0,30 2-3 16,-60-3 21-16,30-4 9 0,0 4-18 16,30 3 12-16,-52-8-3 0,22 4-6 0,3 1-1 15,27 3 4-15,-44-5-15 0,44 5-3 16,-43-4 3-16,43 4 3 0,-44-3-11 0,44 3 2 16,-40 0-9-16,40 0 0 0,-42 0-3 15,42 0 3-15,-48-5-7 0,48 5 13 0,-49 0-7 16,28 0 10-16,21 0-10 0,-61 8 19 15,36-8-9-15,-6 4 6 0,31-4-10 16,-62 3 13-16,30-3 0 0,2 2-9 16,1 1 2-16,29-3 1 0,-55 4-10 0,23-1 3 15,4 0-3-15,28-3 10 0,-54 2 6 16,26 1-7-16,28-3 1 0,-57 0 6 16,29 0-3-16,-4 0 6 0,32 0 3 0,-59 0 1 15,31 0 9-15,-1 0 0 0,29 0-10 16,-60-3 7-16,30 3-3 0,30 0-7 15,-52 0-3-15,30 0 3 0,22 0 0 0,-53 0 7 16,53 0-4-16,-45 0 0 0,18-2 0 16,27 2-9-16,-43 0 13 0,43 0-10 0,-52 2 3 15,30-2-3-15,22 0 3 0,-52-2 9 16,52 2 10-16,-53-3 3 0,29 0-4 16,24 3 0-16,-45-4-3 0,45 4-3 0,-44-3-6 15,19 1 9-15,25 2-10 0,-40-3-8 16,40 3 6-16,-38-7 3 0,38 7-9 15,-34-8-3-15,34 8-6 0,-37-12 9 0,37 12 0 16,-30-12 3-16,7 7-3 0,23 5 0 16,-35-13 6-16,16 4-3 0,19 9-9 15,-35-12 15-15,35 12-3 0,-35-15-9 0,17 7-12 16,18 8-8-16,-42-12-10 0,42 12-9 16,-39-9-4-16,24 3-1 0,15 6 6 15,-46-12 3-15,27 6 9 0,19 6-7 16,-47-12 13-16,24 5-1 0,23 7 1 0,-49-15 16 15,24 12 7-15,0-4 7 0,-2 2 6 16,27 5-20-16,-56-7 14 0,25 6-14 0,31 1 17 16,-55-4-3-16,34 0-7 0,21 4 0 15,-54 0-13-15,54 0-11 0,-42 0 7 0,42 0 7 16,-43 0-7-16,43 0-4 0,-39 4 10 16,39-4-6-16,-40 0 13 0,40 0 8 15,-35 0-4-15,35 0 10 0,-35-4-6 0,35 4 13 16,-34 0-6-16,34 0 6 0,-35 0-10 15,35 0 6-15,-38 0 8 0,38 0-1 16,-39 0 23-16,39 0-19 0,-42-4-8 0,42 4 4 16,-41-2-1-16,41 2-3 0,-47 0 0 15,47 0 6-15,-45-2-6 0,45 2 3 0,-39-4 2 16,39 4-14-16,-48-4 11 0,26 1 4 16,22 3 20-16,-44 0 17 0,44 0-18 15,-41-5 0-15,17 1-4 0,24 4-9 16,-45-3 0-16,45 3-9 0,-42-3 11 0,19 1-11 15,23 2 0-15,-42-7 3 0,42 7-1 16,-40-6-3-16,40 6-7 0,-45-6 7 0,21 0 3 16,24 6 0-16,-47-9 4 0,21 3 1 15,4-1 9-15,-8-3-3 0,30 10-5 16,-49-13 5-16,17 5-8 0,4 2 7 0,5 0-5 16,-4-3 5-16,27 9 11 0,-45-12-3 15,25 7 4-15,20 5-3 0,-41-10-20 16,41 10 8-16,-36-10-11 0,36 10-4 0,-29-8 2 15,29 8 3-15,-37-12-6 0,37 12 3 16,-26-8-2-16,26 8-7 0,-34-7-4 0,34 7-2 16,-28-8 4-16,28 8 1 0,-34-4-3 15,34 4-2-15,-30-5 4 0,30 5-8 16,-30-7 12-16,30 7-2 0,0 0-8 16,-42-3 6-16,42 3 3 0,-28-3-9 0,28 3 14 15,0 0-14-15,-39-6 8 0,39 6-16 16,0 0 8-16,-41 3-2 0,41-3 10 0,-29-3-6 15,29 3 0-15,0 0-2 0,-37 3 6 16,37-3 4-16,0 0 5 0,-37 0-13 16,37 0-5-16,-31 3-1 0,31-3 8 0,-29 6 0 15,29-6-6-15,-33 4-6 0,33-4 6 16,-39 5-7-16,39-5 16 0,-40 3-5 0,40-3-3 16,-38 7 1-16,38-7 4 0,-39 5-4 15,17-2-2-15,22-3 0 0,-43 8 6 16,16-6-2-16,27-2 0 0,-53 7 0 15,31-4 0-15,22-3 4 0,-52 5-10 0,34-1 8 16,18-4-2-16,-54 3-10 0,32 1 5 16,22-4 5-16,-43 1-8 0,21 4 4 0,22-5 8 15,-38 5-8-15,38-5-5 0,-42 5 5 16,22 2-4-16,20-7 10 0,-40 10-9 16,16-1 1-16,24-9 8 0,-40 9-6 0,23-3 2 15,17-6 2-15,-40 13-2 0,23-8 4 16,17-5-17-16,-33 14 13 0,33-14-7 0,-32 12-2 15,32-12-8-15,-33 15-1 0,14-9 5 16,19-6-11-16,-36 12 3 0,36-12 8 16,-34 15-1-16,16-4 0 0,18-11 16 15,-29 12-16-15,8-3 12 0,21-9-3 0,-44 13-5 16,22-4 8-16,22-9 8 0,-45 11-6 16,23-4 0-16,-3-2-1 0,25-5-1 0,-45 13 4 15,17-10 7-15,1 5-7 0,5-4-10 16,22-4 10-16,-42 7-2 0,42-7 11 15,-35 10-11-15,35-10 2 0,-33 2-5 0,33-2 5 16,-29 5 5-16,29-5 0 0,-28 8-1 16,28-8 12-16,0 0 5 0,-44 6-10 0,44-6 3 15,0 0-8-15,-26 3-3 0,26-3 15 16,0 0-12-16,0 0-1 0,-32 6-1 16,32-6-8-16,0 0 6 0,0 0 0 15,-25 3-2-15,25-3-4 0,0 0-1 16,0 0 1-16,0 0-5 0,0 0 16 0,0 0-16 15,0 0 9-15,-32 3-5 0,32-3-4 16,0 0 5-16,0 0-1 0,-15 18 5 0,15-18 5 16,0 0-10-16,-23 23 3 0,23-23-9 15,-11 16 15-15,11-16-11 0,0 0 14 0,-16 27-7 16,16-27-7-16,-9 21-6 0,9-21 10 16,-5 21-6-16,5-21 7 0,0 0-5 15,-5 32 3-15,5-32-3 0,0 0-5 16,0 27 5-16,0-27 10 0,0 0-15 0,0 0 7 15,-6 33 1-15,6-33 1 0,0 0-1 16,0 0 1-16,6 35-4 0,-6-35 7 0,0 0 5 16,4 30 0-16,-4-30-5 0,5 22 0 15,-5-22 2-15,6 25-4 0,-6-25 2 16,12 25-3-16,-12-25 10 0,12 27-4 0,-12-27 1 16,12 22-6-16,-12-22 9 0,10 24-2 15,-10-24-8-15,10 20 6 0,-10-20-1 0,0 0-2 16,10 33-5-16,-10-33 10 0,5 18 0 15,-5-18-5-15,11 23 0 0,-11-23 0 16,7 21 2-16,-7-21 0 0,12 18-2 0,-12-18-4 16,0 0 8-16,15 28 1 0,-15-28-8 15,5 18 6-15,-5-18-1 0,0 0-4 16,13 29-3-16,-13-29 5 0,9 18-2 0,-9-18 2 16,11 20 2-16,-11-20 3 0,12 25-1 15,-12-25-6-15,10 19 2 0,-10-19 2 16,12 20-4-16,-12-20 4 0,11 27-9 0,-11-27 7 15,9 20 5-15,-9-20-7 0,12 22-1 16,-12-22 8-16,10 18-5 0,-10-18-7 0,8 19 14 16,-8-19-7-16,15 18 0 0,-15-18 7 15,12 22 2-15,-12-22-9 0,16 18 2 16,-16-18-6-16,17 24 18 0,-17-24-12 16,14 20-2-16,-14-20 2 0,10 18 7 15,-10-18-2-15,20 23-2 0,-20-23-10 0,11 16-2 16,-11-16 7-16,12 20-4 0,-12-20 1 0,15 19 6 15,-15-19-1-15,15 15 7 0,-15-15-11 16,15 15-3-16,-15-15 5 0,15 15 0 0,-15-15 3 16,14 15-10-16,-14-15 4 0,21 15 3 15,-21-15 7-15,17 17 2 0,-17-17-9 16,22 15 7-16,-22-15 2 0,25 12-7 16,-25-12-2-16,23 10 3 0,-23-10-6 0,32 12 12 15,-32-12-6-15,27 5 1 0,-27-5-4 16,25 11-2-16,-25-11 2 0,25 5-2 15,-25-5 4-15,0 0 2 0,45 2 3 0,-45-2 0 16,27 5-5-16,-27-5 11 0,39 0-6 16,-39 0-3-16,35 0 10 0,-35 0-17 15,40-5 6-15,-40 5 14 0,47-2-12 0,-21 1 1 16,3-3-6-16,-4-4 2 0,3 4 3 0,4 0-3 16,-3-3 4-16,-6 2-8 15,11-2 6-15,-8 1 3 0,6 0-7 0,-7 0-2 16,7 0 2-16,-4-3-5 0,2 3 5 15,1-2 0-15,-1 3-4 0,-7-2 6 0,4 3 0 16,0-3-2-16,-27 7 9 0,53-10-11 16,-33 4 2-16,2 0 6 0,-22 6-1 0,38-9-10 15,-38 9 8-15,42-6-3 0,-23-1 6 16,-19 7-2-16,40-5-4 0,-22-2 2 16,-18 7 9-16,45-6-9 0,-25 2-2 0,-20 4-8 15,41-8 12-15,-18 4 0 0,-23 4-10 16,37-5 10-16,-37 5-4 0,37-11-2 15,-37 11 4-15,33-5-8 0,-33 5 6 16,32-7 4-16,-32 7 13 0,27-5-25 0,-27 5 16 16,31-3-4-16,-31 3-2 0,31-7-2 15,-31 7 0-15,0 0 7 0,35-5-5 0,-35 5 6 16,0 0-3-16,41-4-7 0,-41 4-5 16,24-3 11-16,-24 3-4 0,30-3 7 15,-30 3-7-15,0 0 6 0,40-3-4 0,-40 3 0 16,42-2-6-16,-42 2 4 0,33-4 4 15,-33 4 0-15,37 0-4 0,-37 0-4 0,34 0 15 16,-34 0-18-16,40 0 7 0,-40 0 7 16,42 0-7-16,-42 0 8 0,41 0-8 15,-14 0 4-15,-27 0 0 0,55 4-1 16,-26-4-3-16,3-4 14 0,-32 4-6 0,65 0-10 16,-35 0 6-16,5-3 3 0,-1 3-1 15,1-3-6-15,-5 3 14 0,3 0-8 16,4 0-8-16,-3 0 12 0,-1-3-10 0,2 3 0 15,4 0-4-15,-6 0 8 0,2 0-2 16,0 0 7-16,2 0-5 0,-2 0-4 0,0 0 0 16,-1 0-4-16,-2 0 6 0,1 0-7 15,-33 0 10-15,57 0 1 0,-32 3-8 16,7-3 6-16,-32 0-2 0,48 0 2 0,-48 0-6 16,39 3 14-16,-14-3-14 0,-25 0 0 15,37 7 0-15,-37-7 6 0,43 2-2 16,-26 1-4-16,-17-3 0 0,33 3-2 0,-33-3 6 15,36 7-4-15,-36-7 8 0,26 5-6 16,-26-5-4-16,27 7 16 0,-27-7-6 16,27 7-2-16,-27-7 6 0,28 8-8 0,-28-8-2 15,25 8-4-15,-25-8 6 0,32 12 4 16,-32-12-10-16,29 8 4 0,-29-8-4 0,33 9 8 16,-16-3-4-16,-17-6-6 0,38 9 4 15,-18-6 6-15,-20-3-6 0,42 10 6 16,-18-5-10-16,-1 2 8 0,4-1 4 15,-6 0 0-15,-21-6-2 0,51 10 0 16,-25-7-6-16,0 2 10 0,2-2-10 0,-1 2 6 16,3-1-2-16,-2-1-2 0,-28-3 4 0,59 5 5 15,-27-2-13-15,-4 0 16 0,-3 0-14 16,-25-3-4-16,60 3 10 0,-35 0 6 16,4-3-6-16,1 0-2 0,5 0 4 0,-5 0-6 15,0 3 6-15,5-3-6 0,-1 0 0 16,-34 0 8-16,65-3 1 0,-30 3-1 0,-5 0-2 15,-30 0-4-15,61 0-6 0,-36 0 10 16,3-3-8-16,-28 3 11 0,50 0-5 16,-21 0 4-16,1 0-8 0,-30 0 6 15,60-3-5-15,-25 3 3 0,-5 0 0 0,4 0 0 16,1-3 0-16,-2 3-1 0,1-3 1 16,3 3 8-16,-2 0-3 0,-2 0-9 0,-1-3 4 15,-2-2 0-15,2 2 1 0,-32 3 3 16,60-2-5-16,-35 0 3 0,-25 2 1 15,54-5 5-15,-29 5-1 0,-25 0-8 0,53-4 5 16,-31 0-1-16,-22 4-1 0,47 0 1 16,-25-3-9-16,-22 3 6 0,45-4 3 15,-45 4-9-15,45 0 6 0,-22-3-2 16,-23 3 8-16,47-3-2 0,-47 3-6 0,52-3 7 16,-27 0 5-16,-25 3-5 0,50-3 0 15,-21 3 7-15,-29 0 0 0,43-3-8 0,-18 0 1 16,-25 3-5-16,49-4-1 0,-49 4 4 15,45-2 4-15,-45 2-1 0,45-3 2 0,-20 3-5 16,4-3 3-16,-29 3 2 0,57 0-5 16,-24-3 12-16,2 3-12 0,0-4-4 15,4 4 12-15,-4-3-5 0,5 3 2 0,-3-2-4 16,0 2 16-16,3 0-20 0,-3-3 8 16,0 3-5-16,-4-4-3 0,2 4 0 15,-1 0 2-15,2-3-6 0,-2 3 8 16,-4-3-9-16,5 3-1 0,-5-4 9 0,-30 4-12 15,57 0 21-15,-27-1-26 0,0 1 12 16,-30 0-1-16,50 0 11 0,-26-4-11 0,-24 4 9 16,48-3-16-16,-48 3 7 0,44 0-4 15,-44 0 6-15,43 0-6 0,-43 0 9 16,40 0-2-16,-40 0-4 0,46 0-7 0,-46 0 4 16,40 0 3-16,-40 0-3 0,43 0 3 15,-16 3-2-15,-27-3 7 0,50-3 0 16,-26 3-5-16,-24 0-5 0,55 0 2 0,-28 0 3 15,-27 0 8-15,53 0-7 0,-31 0-4 16,-22 0 2-16,52 0-3 0,-22 3 12 16,2-3 4-16,-1 0-17 0,3 0 7 0,3 0 1 15,1 0-3-15,2 0 8 0,9 0-7 16,-4 0-2-16,4 0 1 0,-1 0-8 16,-1 4 5-16,1-4 6 0,-7 0-6 0,0 0 4 15,8 1 4-15,-14-1-2 0,3 0-6 16,1 4 9-16,-2-4-4 0,-4 0 6 0,6 3-14 15,-6-3 2-15,4 3 4 0,-4-3 4 16,-6 4-8-16,7-4 8 0,-3 3-1 16,-4-1-3-16,-27-2 5 0,64 3 15 0,-38 1-21 15,5-1 2-15,-31-3-2 0,53 3 1 16,-33 0-5-16,-20-3 5 0,47 2 5 16,-27 2-2-16,-20-4 0 0,42 6 6 0,-19-3-7 15,-23-3-4-15,37 6 7 0,-37-6-7 16,40 6 1-16,-40-6 17 0,35 7-20 0,-35-7 9 15,36 5-10-15,-36-5 12 0,30 3-15 16,-30-3 8-16,38 7 5 0,-38-7-2 0,34 5 0 16,-9 0-9-16,-25-5 6 0,40 6-2 15,-40-6 0-15,45 3 1 0,-23 0 1 16,-1 3 1-16,-21-6-4 0,44 6 2 16,-44-6-1-16,40 6 5 0,-20-2-4 15,-20-4 5-15,39 8-2 0,-19-4 6 0,-20-4-7 16,40 8 4-16,-40-8-8 0,40 11 9 15,-22-10-9-15,-18-1 11 0,39 11-2 0,-17-6 5 16,-22-5-3-16,35 11 1 0,-17-6 5 16,-18-5-7-16,34 10 10 0,-34-10-11 0,35 8 5 15,-18-1 5-15,-17-7-7 0,41 12 0 16,-21-6 8-16,5 0-9 0,1 2 10 16,2-1 7-16,0 2 0 0,-1 2-2 0,3-5-2 15,10 1 3-15,-6 7-7 0,3-5 19 16,0 0-18-16,3 3 0 0,-2-2-2 15,1-2 1-15,1 4-2 0,-2-4 1 0,6 1-4 16,3 1-2-16,1-2 6 0,2 2-1 16,7 2-5-16,5-6-2 0,7 3-21 15,3 4-64-15,5-8-110 0,-4 6-326 0,1-10-351 16,-17-1-188-16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6:48:33.347"/>
    </inkml:context>
    <inkml:brush xml:id="br0">
      <inkml:brushProperty name="width" value="0.05292" units="cm"/>
      <inkml:brushProperty name="height" value="0.05292" units="cm"/>
      <inkml:brushProperty name="color" value="#FF0000"/>
    </inkml:brush>
  </inkml:definitions>
  <inkml:trace contextRef="#ctx0" brushRef="#br0">8407 15703 1501 0,'0'0'86'16,"-25"-11"-36"-16,25 11-21 0,0 0 4 16,0 0 27-16,0 0-20 0,-17-16 2 0,17 16 0 15,0 0 7-15,0 0-23 0,0 0 14 16,-10-24-7-16,10 24-8 0,0 0 7 15,0 0 6-15,-7-32 7 0,7 32 9 0,0 0 12 16,0 0-14-16,0-33-8 0,0 33 0 16,0 0-1-16,0 0-6 0,-1-28-1 0,1 28-6 15,0 0 8-15,0 0-27 0,0 0 10 16,0 0-1-16,0 0-6 0,-4-28 0 0,4 28 3 16,0 0-8-16,0 0 2 0,0 0-11 15,0 0 3-15,0 0 2 0,0 0 7 16,0 0-12-16,0 0 5 0,0 0 1 15,0 0-9-15,0 0 0 0,0 0-2 0,0 0 5 16,0 0 13-16,0 0-18 0,0 0 5 16,55 59 5-16,-46-38 1 0,1 6-6 15,-2 1 8-15,6 6-10 0,-6 0 2 0,5 4-3 16,2-2 11-16,0 0-2 0,-6 6-6 16,4-10 2-16,1 5 1 0,-3-5 0 15,-2-2 10-15,2-5-10 0,1 0 5 0,-7-3 0 16,2-1 9-16,-7-21-12 0,13 33-2 15,-9-16-3-15,-4-17 8 0,10 27-5 16,-10-27 7-16,3 21 4 0,-3-21 4 0,0 0-5 16,12 36 6-16,-12-36 1 0,0 0 4 15,3 20 12-15,-3-20-1 0,0 0 17 0,0 0-8 16,0 0-12-16,8 25-6 0,-8-25 7 16,0 0-7-16,0 0-5 0,0 0-2 15,0 0-5-15,0 0-3 0,0 0 1 0,0 0-8 16,0 0 10-16,0 0-5 0,-11-90-2 15,11 90-7-15,0-42 11 0,0 42-13 16,0-47 8-16,-4 20-21 0,4 0 6 0,0 27-12 16,0-63 3-16,0 30-12 0,0 1 11 15,0 2 1-15,0 0 6 0,0 30 2 16,0-57 6-16,0 33 4 0,0-3 0 0,0 27-10 16,0-47 6-16,0 47-4 0,0-43 4 15,0 22-11-15,0 21 10 0,4-41-4 16,-4 41 9-16,0-30 0 0,0 30-5 0,3-31 3 15,-3 31-8-15,0 0 3 0,3-35 4 16,-3 35-2-16,0 0 5 0,5-24 3 0,-5 24-3 16,0 0 2-16,0 0-11 0,12-23 13 15,-12 23-8-15,0 0 4 0,0 0-3 16,0 0 10-16,33 0-7 0,-33 0 5 0,0 0 5 16,0 0 2-16,42 35 7 0,-27-19-14 15,-6 2 7-15,4 0-10 0,2 2 10 16,-3-2-5-16,-4 3 5 0,6-3-5 0,-4 2 0 15,1 1 3-15,-11-21 1 0,19 33-8 16,-14-14 13-16,-5-19-16 0,13 28 16 0,-13-28-4 16,12 25 4-16,-12-25-12 0,8 18 12 15,-8-18-11-15,9 18-1 0,-9-18 1 16,0 0 4-16,0 0 2 0,11 22-2 16,-11-22 0-16,0 0-9 0,0 0 0 0,0 0 13 15,15 19-13-15,-15-19 5 0,0 0 8 16,0 0-15-16,0 0-3 0,0 0 12 15,0 0 2-15,0 0-14 0,0 0 3 0,0 0 11 16,22-71-9-16,-19 52 4 0,-3 19-4 16,2-43-6-16,5 19-8 0,-2-5-3 0,-2 0-12 15,-1-3 6-15,1-1-6 0,9-5 6 16,-9 4-7-16,6-3 4 0,-6 4 0 0,-1-1 0 16,1 7 9-16,0-3 22 0,2 7 2 15,-5 23 5-15,4-41-14 0,-4 41 9 16,1-33 5-16,-1 33-8 0,4-28 4 15,-4 28 6-15,3-26-14 0,-3 26-3 0,0 0-1 16,0 0 4-16,8-24 2 0,-8 24-2 16,0 0-2-16,0 0 11 0,0 0-7 0,0 0-2 15,0 0 3-15,0 0-1 16,34 56 3-16,-34-56-3 0,17 38 19 0,-11-19-10 16,4 8-1-16,2-3-1 0,-4 3 9 15,4 6 0-15,3 2-4 0,-1 0 6 0,-3-1 0 16,3 1 2-16,1 2-4 0,-2-2 4 15,2-1-3-15,-1-1 1 0,-1 1-1 16,-1-4-8-16,-1 0 8 0,4-3-11 0,-6-3 1 16,1-2 3-16,1-1-9 0,-2 1-1 15,3 3 8-15,-6-4 1 0,4 0-3 0,4 1-6 16,-3 0 4-16,-2 0-2 0,4-2 2 16,1 0 11-16,-6-2-25 0,5-2-11 0,-13-16-20 15,20 27-38-15,-10-15-79 0,-10-12-202 16,15 16-335-16,-15-16 680 0</inkml:trace>
  <inkml:trace contextRef="#ctx0" brushRef="#br0" timeOffset="995.4009">9876 15146 2664 0,'0'0'-129'0,"0"0"28"0,0 0 3 16,0 0 30-16,-19 14 1 0,19-14-11 0,0 0 29 15,0 0-5-15,0 0 7 0,0 0 25 16,0 0 0-16,0 0 10 0,-20 11 16 0,20-11 11 15,0 0 11-15,0 0 14 0,0 0-25 16,0 0 13-16,0 0-6 0,0 0 2 0,-30 10-10 16,30-10 11-16,0 0-12 0,0 0 1 15,-23 7-4-15,23-7 4 0,0 0 0 16,-26 14-4-16,26-14-10 0,0 0 6 16,-23 18-6-16,23-18-3 0,-17 15 17 0,17-15 2 15,-16 15-16-15,16-15 7 0,-15 23-1 16,15-23 11-16,-12 28-14 0,12-28 17 15,-12 30-7-15,12-30-10 0,-5 38 10 0,-3-21-6 16,8-17 6-16,-5 34-7 0,5-34 13 16,-9 38 16-16,9-38 5 0,-3 39 4 0,3-39-5 15,0 40 6-15,0-40-1 0,3 44-1 16,2-26-3-16,-5-18 5 0,12 39-14 0,-2-16 2 16,5-2-11-16,2-3 7 0,0 1-4 15,-1-4 1-15,4 3-5 0,4-1 8 16,-2-5-3-16,3 0 2 0,1 1 2 15,8-5-2-15,6 2-6 0,-1-5 3 0,1-1-10 16,-2 3 0-16,1-7-1 0,-1 1 8 16,-3-1-10-16,-5 0-5 0,2 0 5 15,-7 3 7-15,-25-3 2 0,45-3 7 0,-45 3 2 16,30-8-11-16,-30 8-3 0,21-27 7 16,-11 11-12-16,-10 16 2 0,0-40-19 0,0 40-8 15,-24-52 5-15,7 20-5 0,-3 4 1 16,-8 1-6-16,6 3-8 0,-10-1 20 0,-1 0-5 15,-4 7 7-15,0-1-11 0,9 4 14 16,-4 0-1-16,7 3-4 0,3 3 7 16,-4-3 14-16,26 12-14 0,-34-17 3 15,17 8-10-15,17 9-10 0,-23-15-2 0,23 15-3 16,-25-12-16-16,25 12-1 0,0 0-11 16,-32-9-29-16,32 9-15 0,0 0-19 15,0 0-17-15,-27-6-6 0,27 6-35 0,0 0-406 16,0 0 114-16</inkml:trace>
  <inkml:trace contextRef="#ctx0" brushRef="#br0" timeOffset="1436.1258">9777 15331 2288 0,'30'-7'3'15,"-30"7"-13"-15,0 0 7 0,0 0 0 16,0 0 6-16,0 0-6 0,0 0-1 0,47 4 11 16,-47-4-14-16,0 0 4 0,47 6 6 15,-47-6 1-15,35 9 9 0,-13-3-10 0,4 4 7 16,-4 0 6-16,3 2-6 0,2-5-4 16,0 10 7-16,1-5 0 0,-1 8 3 15,0-8-4-15,3 0-5 0,-12 4 11 16,6-5-8-16,1 5 21 0,-5-1 0 0,0 0-4 15,2 2-3-15,-4 1-6 0,-3 0 3 16,2-3-9-16,-1-6-1 0,3 3 21 0,-19-12-17 16,30 22-1-16,-15-15 15 0,-15-7-9 15,33 13-1-15,-33-13 12 0,32 5-9 16,-32-5-2-16,32 0 4 0,-32 0-2 16,0 0 2-16,38 3-13 0,-38-3 7 0,26 3 6 15,-26-3-6-15,0 0-7 0,43 0-1 0,-43 0 0 16,27 0-4-16,-27 0-4 0,0 0 19 15,47 0-16-15,-47 0 5 0,31-3-13 16,-31 3 14-16,26-8-14 0,-26 8 6 16,23-12-29-16,-23 12-31 0,17-15-33 0,-17 15-90 15,8-30-455-15,-8 30 118 0</inkml:trace>
  <inkml:trace contextRef="#ctx0" brushRef="#br0" timeOffset="2087.7193">10652 15103 2375 0,'0'0'-127'16,"0"0"9"-16,0 0 15 0,0 0 16 0,0 0 11 15,0 0 22-15,0 0 11 16,0 0 15-16,0 0 4 0,0 0 52 0,70 40 12 16,-70-40 15-16,27 21 2 0,-9-4 28 0,-1-2-9 15,0 6 5-15,8 0-10 0,-4 6-4 16,1-1 4-16,0 2-8 0,0 1-4 15,-1-1-1-15,-4-2-10 0,8 2 4 0,-10-9 9 16,2 2-8-16,-4-3-8 0,-4 1-7 16,-9-19 19-16,27 27-2 0,-22-14-8 15,-5-13 1-15,16 22 5 0,-16-22-1 0,17 15 1 16,-17-15 9-16,0 0 3 0,17 18-3 16,-17-18-6-16,0 0-10 0,0 0-3 0,0 0-5 15,0 0-4-15,0 0-7 0,0 0 5 16,0 0-8-16,0 0-6 0,0 0-1 15,0 0-5-15,11-65-2 0,-11 65 0 0,0-33 4 16,0 33-4-16,-1-41 2 0,1 41 3 16,-7-46-9-16,7 17-4 0,-3 4 10 0,3-7-2 15,-4 2-12-15,3 2 4 0,-3-3-2 16,4 31 4-16,-5-54-6 0,2 30 9 16,3 24-12-16,-3-46 14 0,3 46-3 15,-2-32-16-15,2 32 7 0,-3-32 4 0,3 32-8 16,0 0 7-16,-5-34 0 0,5 34 0 15,0 0-4-15,0 0-2 0,5-32 2 16,-5 32 2-16,0 0 0 0,0 0-6 0,0 0 4 16,16-12 12-16,-16 12-10 0,0 0 12 15,0 0-2-15,0 0-14 0,0 0 6 0,49 12 4 16,-49-12-14-16,0 0 14 0,28 20-2 16,-28-20 4-16,24 21 15 0,-11-6-13 15,-5 3 9-15,4 6 14 0,2-4-16 16,-4 2 17-16,0 1-10 0,5 7 10 0,-7-6-8 15,2 0-4-15,3 1 5 0,-6-2-13 16,5 1 19-16,0-3-10 0,-4 0-11 0,2-1-3 16,-10-20-1-16,17 25-1 0,-17-25 0 15,16 26-1-15,-16-26-27 0,19 23-25 16,-19-23-38-16,20 4-68 0,-20-4-210 16,0 0-404-16,0 0 348 0</inkml:trace>
  <inkml:trace contextRef="#ctx0" brushRef="#br0" timeOffset="2838.2551">11772 14369 3240 0,'0'0'-103'0,"0"0"16"0,-30 13 3 0,30-13 11 16,-16 15 3-16,16-15 12 0,-19 19 11 15,19-19 10-15,-23 19 9 0,23-19 16 0,-17 18-8 16,17-18 8-16,-17 24 6 0,17-24 6 16,-11 30-6-16,11-30 18 0,-17 35 11 15,7-13 3-15,8 6 14 0,-1-1 8 16,-5 2-4-16,8 5 0 0,-4-5-12 0,4 5 3 15,0 1-9-15,4 2 0 0,-4-7 0 16,3 5 0-16,2-2-6 0,0-2-5 0,0-1 10 16,3-1-7-16,-3 1-3 15,4-3-3-15,-4-2-2 0,1-3 7 0,4 3-12 16,2-8 10-16,-12-17-10 0,27 36 4 0,-14-25 1 16,7-1 4-16,2-1-9 0,-22-9 7 15,37 10-2-15,-17-8 8 0,-20-2-13 16,40-2 5-16,-40 2-3 0,35-4-7 0,-35 4 0 15,39-9-5-15,-39 9-14 0,33-9 7 16,-33 9-4-16,29-12-4 0,-29 12 1 0,25-10-3 16,-25 10 13-16,20-12-1 0,-20 12-7 15,15-16 2-15,-15 16 15 0,0 0-3 0,8-34 6 16,-8 34 9-16,-3-30-7 0,3 30-2 16,-12-37-1-16,12 37 3 0,-12-49-10 15,1 24-17-15,-3-7-13 0,1 2-23 16,-4-2 1-16,-5 5-3 0,4 3 11 0,-4 6 11 15,4 3 8-15,-2-2-1 0,-2 8 9 16,22 9-3-16,-35-12-4 0,35 12 15 0,-30-9-7 16,30 9 7-16,0 0-1 0,-44 0 6 15,44 0-5-15,0 0-1 0,0 0-24 16,-26 18-16-16,26-18-51 0,-7 11-61 0,7-11-382 16,0 0 110-16</inkml:trace>
  <inkml:trace contextRef="#ctx0" brushRef="#br0" timeOffset="3070.1296">11761 14809 2088 0,'20'17'-46'16,"-20"-17"35"-16,17 18 18 0,-17-18 14 0,21 27-6 15,-6-7 23-15,2 2-13 0,2-5 22 16,1 11 7-16,1-2-1 0,3-2-1 16,-1 3 8-16,6-3-13 0,-1 3 14 0,4-7 2 15,1 2-2-15,1-1-9 0,-2-3 1 16,3-2 0-16,0-3-7 0,-2-1 0 0,-4-3-17 15,2 1 8-15,-2-2-4 0,-1-5 6 16,-1 3-27-16,0-3 8 0,-27-3-2 16,47 0 2-16,-47 0-15 0,48-15-23 0,-26 3-24 15,0-3-40-15,-1-3-122 0,-4-5-446 16,-5-1 118-16</inkml:trace>
  <inkml:trace contextRef="#ctx0" brushRef="#br0" timeOffset="3819.6786">12666 14358 2474 0,'-37'35'-109'0,"37"-35"28"0,-12 20 25 0,12-20 2 16,-15 28 23-16,15-28 28 0,-5 39 13 16,5-12 14-16,0 3 10 0,0 0 3 15,4 4 6-15,-3 6-4 0,6-3 5 0,1 3-3 16,4 0 6-16,-4-2 8 0,4-2-13 16,1 2-1-16,-4-10-12 0,4-1 3 0,1-6-3 15,-1 0 2-15,-1 0 5 0,1-4 3 16,-13-17-4-16,35 15-2 0,-35-15-4 15,39 0-13-15,-39 0 18 0,36-12-13 16,-15-1-3-16,-5-2-2 0,-16 15-1 0,32-28 0 16,-22 9-5-16,2 4 8 0,-12 15-6 15,8-32 11-15,-8 32-6 0,3-30 13 0,-3 30 1 16,-3-30 17-16,3 30-10 0,0 0-5 16,-20-38-5-16,20 38-3 0,-15-24-9 15,15 24 7-15,-22-19-5 0,22 19 4 0,-16-12-13 16,16 12 11-16,0 0-5 0,-27-18-6 15,27 18 0-15,0 0-9 0,-27-17 0 16,27 17 8-16,0 0-8 0,0 0-2 16,-13-15 2-16,13 15-4 0,0 0 0 0,0 0 1 15,0 0-5-15,0 0 3 0,0 0 1 16,0 0-1-16,0 0-1 0,0 0 12 0,0 0-1 16,0 0-5-16,0 0 4 0,72 32-4 15,-47-10 9-15,1 1 6 0,5 5-4 0,0 7 9 16,3 4 5-16,4 2-6 0,6 8 3 15,3 1 9-15,-2 2-2 0,0 3-6 16,0-3 3-16,4 4-17 0,-3-3 9 0,-2-4 2 16,-6 3-6-16,3 0-4 0,-16-10 25 15,3 3-3-15,-5 0 8 0,-1-1 4 16,-3-5 18-16,-6 5 15 0,-5-4-3 0,4 0 6 16,-7 4-13-16,3-6 1 0,-4 6 0 15,-3-4-10-15,3 4-8 0,-8 0-1 16,3 1-5-16,-8 0-7 0,1 9-12 0,-7-6 2 15,-2 3-4-15,-3-3 1 0,-2 1-2 16,2-5 5-16,0-7-11 0,0-4 3 0,-2-2-19 16,2-5-35-16,2-5-41 0,0-6-49 15,1-6-44-15,17-9-183 0,-40-12-495 16,20-4-75-16</inkml:trace>
  <inkml:trace contextRef="#ctx0" brushRef="#br0" timeOffset="4466.7528">13367 14792 3720 0,'28'-8'-147'0,"-28"8"22"0,0 0 20 0,0 0 17 15,24-14 23-15,-24 14 12 0,0 0 9 16,0 0-1-16,25-10 20 0,-25 10-11 16,0 0 18-16,0 0-3 0,21-8-5 0,-21 8 15 15,0 0-4-15,24-12 4 0,-24 12 3 16,0 0-8-16,22-15 10 0,-22 15-2 0,16-15 0 15,-16 15-5-15,19-19 13 0,-19 19-11 16,13-26 5-16,-13 26-7 0,15-21 7 16,-15 21-5-16,8-25 3 0,-8 25-9 0,5-31-2 15,-5 31 2-15,5-27 11 0,-5 27-2 16,0-27-3-16,0 27 5 0,0 0-6 0,-10-39 10 16,10 39-4-16,0 0-3 0,-16-30-8 15,16 30 2-15,-17-15 13 0,17 15-13 16,-23-9 12-16,23 9-6 0,0 0-8 15,-37-6 8-15,37 6 6 0,0 0 15 0,0 0-18 16,-45 12 0-16,45-12 0 0,-22 18-3 16,22-18 9-16,-17 26 21 0,17-26 2 0,-13 36 15 15,4-11-9-15,4-1 14 0,2 4 15 16,-2 3-8-16,5-1 20 0,0 0-12 16,5 5-4-16,-5-1 2 0,5-2-11 0,2 4 2 15,1 2-2-15,-1-2 8 0,5-2-9 16,-4-1 16-16,2-1-8 0,3-2-1 15,2-3 2-15,4 2 9 0,-4-7-14 0,8-4 20 16,2-6-7-16,-1 0 2 0,6-3-18 16,2-2-1-16,1-5-6 0,-1-2-1 15,10-2-7-15,1-5-27 0,1-2-45 0,3-3-30 16,3-7-46-16,-8 1-75 0,1-2-122 16,-3-4-418-16,-10 1 508 0</inkml:trace>
  <inkml:trace contextRef="#ctx0" brushRef="#br0" timeOffset="5223.4519">13919 14262 2995 0,'0'0'-110'0,"-10"-18"15"16,10 18 0-16,0 0 15 0,0 0 6 15,0 0 17-15,0 0 20 0,0 0 37 0,0 0 6 16,0 0 3-16,0 0 19 0,0 0-1 15,65 55 3-15,-43-30 17 0,-6 0 0 16,3 2-1-16,8 3 10 0,-7 5 0 0,1-1-10 16,6 6 10-16,-8-3-1 0,1-1-11 15,-2 2 6-15,-1-5 0 0,-1 3-10 0,-2-4-2 16,-2-4-4-16,3-7 4 0,-10 5-3 16,3-8 11-16,-8-18 27 0,12 31 21 15,-12-31 17-15,8 27 0 0,-8-27-4 16,0 0-34-16,0 0-9 0,0 0 2 0,0 0-26 15,0 0 6-15,0 0-25 0,0 0-2 16,0 0-24-16,0 0-2 0,0 0-18 16,-57-73-26-16,57 44-5 0,-3-2-15 0,3 31 3 15,8-54 4-15,-4 28 3 0,-3 2 8 16,-1 24-2-16,15-44 5 0,-8 29 6 0,-7 15-2 16,13-21 9-16,-13 21 7 0,17-12-15 15,-17 12 20-15,0 0 2 0,0 0 5 0,0 0-10 16,45 27 17-16,-45-27 1 0,17 16-6 15,-17-16 4-15,13 17 3 0,-13-17 23 16,0 0 7-16,17 20 14 0,-17-20 15 16,0 0 9-16,0 0-4 0,17 12 6 15,-17-12-15-15,0 0-6 0,0 0-2 0,0 0-26 16,0 0-6-16,0 0 6 0,-10-77-28 0,6 50-11 16,4 27-17-16,-8-62-8 0,3 28 2 15,2-1-2-15,-1 5 12 0,-2 3 19 16,2-3-3-16,4 30 8 0,-5-42 2 0,5 42-5 15,-3-30 8-15,3 30-5 0,0 0 6 16,5-38 8-16,-5 38-7 0,12-18-3 0,-12 18 7 16,0 0 5-16,21-15 0 0,-21 15 5 15,27-6 4-15,-27 6 3 0,0 0 16 16,35 0 6-16,-35 0-11 0,0 0 4 16,47 6 9-16,-47-6 15 0,25 12 5 0,-25-12 2 15,29 18-8-15,-13-3 5 0,-4 5 0 16,2 1 4-16,-6 4-4 0,4-1-6 15,-6 7-7-15,4-4 4 0,2 9-2 0,-4 0-12 16,4-2-7-16,-4-2 11 0,4 0-17 16,-3-4 7-16,-1-1-3 0,4-2-10 0,-4 0 3 15,2-1-11-15,-3-1-7 0,3-4-17 16,-10-19-29-16,21 32-22 0,-10-22-36 16,0-2-52-16,-11-8-151 0,0 0-461 0,25-5 322 15</inkml:trace>
  <inkml:trace contextRef="#ctx0" brushRef="#br0" timeOffset="5810.0896">15101 14262 3404 0,'0'0'-16'0,"0"0"18"0,0 0-13 15,0 0 0-15,0 0-5 0,0-41 0 16,0 41 4-16,0 0 3 0,0 0 2 0,17-20 3 16,-17 20 15-16,17-23-6 0,-17 23 8 15,28-24-1-15,-16 13 2 0,-12 11-5 0,25-27-3 16,-10 15 1-16,-15 12 4 0,19-18 5 16,-19 18-9-16,18-18 2 0,-18 18-5 15,17-15 18-15,-17 15-17 0,0 0-3 16,16-18 15-16,-16 18 5 0,0 0-9 0,12-20 9 15,-12 20-10-15,0 0 1 0,0 0 13 0,0-33-7 16,0 33-5-16,0 0 3 0,-20-31-1 16,20 31-11-16,-22-20 5 0,22 20-8 15,-27-23-8-15,6 11-5 0,21 12-3 16,-35-19-3-16,35 19-6 0,-34-12 15 0,34 12-9 16,-35-11 0-16,35 11-4 0,0 0 6 15,-43 11-1-15,43-11 3 0,-27 18 9 16,13-3-5-16,14-15 1 0,-25 38 3 0,17-14 1 15,0-2 10-15,3 5-6 0,1 1 3 16,4 3 8-16,-6 0 10 0,12 1-6 0,-2 3 5 16,-3 4 1-16,6 0 7 0,3-3-16 15,-2 3 28-15,-3-4-9 0,7 4 1 0,-4-6 9 16,4 1-1-16,-5-7-3 0,3 1 21 16,2-4-18-16,-1 4 22 0,6-7 0 15,3-1-1-15,2-2 1 0,1-3-12 16,2-6 4-16,7 0-14 0,-2-5 10 0,5-4-13 15,-1 0-11-15,-1-7-12 0,1 1-23 16,9-6-27-16,-9 0-21 0,-3-5-16 0,3 0-25 16,-6-2-28-16,-3-2-29 0,1-4-124 15,-6-4-504-15,-4 6 272 0</inkml:trace>
  <inkml:trace contextRef="#ctx0" brushRef="#br0" timeOffset="6283.3325">15650 14037 3509 0,'-13'-31'-13'15,"13"31"26"-15,-12-24-6 0,12 24-10 0,0 0 8 16,-8-22 10-16,8 22-7 0,0 0-1 16,0 0 1-16,0 0-4 0,0 0-4 0,0 0 7 15,0 0-1-15,0 0-6 0,0 0 0 16,0 0-8-16,50 53 14 0,-35-31-4 0,-3-4 7 16,4 3 1-16,-2-3-1 0,-3 5 7 15,3-7-1-15,-4 4 1 0,3-1-7 16,-13-19 7-16,14 24 2 0,-14-24 13 0,16 23 13 15,-16-23 9-15,12 18 22 0,-12-18 6 16,0 0-1-16,0 0-23 0,0 0-13 16,0 0-26-16,0 0 9 0,0 0-27 15,0 0-24-15,0 0-9 0,0-77-11 0,0 50-1 16,0-5 7-16,0 32-4 0,0-52 4 16,0 23 8-16,3 8-2 0,-3 21 5 0,0-34 2 15,0 34-5-15,0 0 11 0,12-22 3 16,-12 22 4-16,0 0 10 0,0 0 16 0,0 0-6 15,39 61 8-15,-28-38-3 0,3 2 15 16,-1 5-3-16,4 5-4 0,1-2 15 16,2-3-7-16,-1 1-11 0,-4-2 14 0,5 1-1 15,1-6-5-15,5 3 1 0,-5-4 3 16,4 1 2-16,4-5-15 0,-4-3 22 16,3-4-19-16,1-4 13 0,6-3-16 15,-5-5 1-15,-30 0 4 0,60-13-29 16,-30 5-11-16,5-4-21 0,-4-8-7 0,-3-2-5 15,0-2-34-15,-6-4-29 0,0-6-19 16,-4-1-32-16,-6 2-47 0,-4-10-544 0,-1 4 390 16</inkml:trace>
  <inkml:trace contextRef="#ctx0" brushRef="#br0" timeOffset="6606.1348">16202 13086 3159 0,'0'0'-91'0,"0"0"33"0,0 0 30 0,8 87 25 16,1-60 21-16,6 9 10 0,-2 11 17 15,7 2 22-15,0 3 8 0,-1 3 0 16,3-2-6-16,3 0 3 0,-7-1 11 0,12 0 11 16,-5-3-10-16,5-2 22 0,-1-5 6 15,1-2 11-15,8-5 5 0,1-5-7 0,4-6-1 16,-1-4-17-16,7-11-19 0,-1-3-5 15,2-2-9-15,6-8-8 0,-6-2-9 16,8-3-6-16,3-3-5 0,-5-4-13 0,-5 0-11 16,2-2-23-16,-9 6-20 0,-6-3-27 15,-1-2-13-15,-5 2-18 0,1-3-9 16,-9 0-13-16,-1-1-2 0,-6 4-18 0,1-5-18 16,-3 5-20-16,-10 0-53 0,-5 15-145 15,9-34-399-15,-9 34 380 0</inkml:trace>
  <inkml:trace contextRef="#ctx0" brushRef="#br0" timeOffset="6819.9994">16448 13473 3370 0,'0'0'9'0,"-25"4"7"15,25-4 4-15,0 0-5 0,0 0-1 16,0 0-3-16,0 0 17 0,0 0 22 0,0 0 9 15,0 0 2-15,0 0 10 0,0 0-9 16,0 0-10-16,70-31-6 0,-70 31 0 0,44-22-12 16,-18 13-31-16,3 0-34 0,6-6-57 15,-2 3-107-15,-1 2-304 0,-7 3-218 16,0-3 584-16</inkml:trace>
  <inkml:trace contextRef="#ctx0" brushRef="#br0" timeOffset="7393.6749">15737 16138 3048 0,'0'0'15'0,"0"0"12"16,-13-19-12-16,13 19 15 0,0 0-8 0,0 0-10 15,0 0 9-15,0 0 11 0,0 0 17 16,0 0 27-16,0 0 3 0,43 62 11 0,-26-35-5 16,1 9-9-16,9 2 15 0,-2 2-13 15,2 4-11-15,3-2-5 0,0 2 5 16,-3-1-9-16,0-4-14 0,-4 2 10 16,5-5-15-16,-7-1-5 0,4-8-7 0,-9 5-2 15,3-7-11-15,-6-4-7 0,1 0-25 16,-6-2-5-16,-8-19-48 0,18 25-45 15,-13-22-93-15,-5-3-257 0,0 0-294 0,0 0 383 16</inkml:trace>
  <inkml:trace contextRef="#ctx0" brushRef="#br0" timeOffset="7613.5437">15329 15555 3626 0,'-15'-12'132'0,"15"12"13"15,-29-24-24-15,29 24-15 0,-20-15-16 16,20 15-16-16,-16-16-11 0,16 16-6 16,0 0-10-16,-26-18 0 0,26 18-8 0,0 0-7 15,0 0-19-15,0 0 8 0,0 0 6 16,0 0-17-16,0 0-14 0,0 0-14 16,0 0-16-16,0 0-30 0,0 0-30 0,0 0-51 15,0 0-98-15,32 52-600 0,-32-52-58 16</inkml:trace>
  <inkml:trace contextRef="#ctx0" brushRef="#br0" timeOffset="8152.2045">16378 15504 3778 0,'23'-10'-50'16,"-23"10"22"-16,0 0 17 0,0 0 7 0,0 0 8 15,0 0-12-15,0 0 0 0,0 0-2 16,0 0 4-16,0 0 6 0,0 0 10 16,0 0-6-16,0 0 6 0,0 0-2 0,-60 61 3 15,52-35 5-15,-4-2-8 0,3 4 6 16,3 4 14-16,1-2-12 0,0 2 1 15,5-4 7-15,0 4 9 0,0-2-8 0,8-3 9 16,-6 2-10-16,9-1-11 0,0-2 10 16,-1-3 4-16,5-4 8 0,1-1-6 15,-1-3 1-15,4-1 4 0,-19-14-15 0,37 13 2 16,-14-5-9-16,-23-8 2 0,35 5-2 16,-35-5-2-16,42 7 14 0,-20-4-19 0,-22-3 12 15,42 9-13-15,-17-6 6 0,3 4 0 16,-1 1 3-16,1 2-1 0,-1-1 1 0,-4 3-2 15,6 0 9-15,-7 4 1 0,8 6 8 16,-12-4 3-16,6 8 20 0,-4-2-15 16,-7 0 3-16,4 3-2 0,-4 3 0 0,-5 0-1 15,6-3-6-15,-9 0 2 0,-2 0 1 16,-3 3-11-16,0 2-4 0,-6 0 5 16,-6 2-9-16,0 6-1 0,-13-7 2 0,-2 8-5 15,-5-2 1-15,-1 2-2 0,-5-4-29 16,2-6-14-16,1 0-34 0,5-7-41 15,0-1-38-15,3-6-83 0,4-4-215 0,6-11-378 16,17-2 71-16</inkml:trace>
  <inkml:trace contextRef="#ctx0" brushRef="#br0" timeOffset="8755.4824">17845 14573 3663 0,'-19'-19'-81'0,"4"4"12"0,15 15 13 15,-23-32 12-15,23 32 8 0,-19-20 6 16,19 20 32-16,-13-22 21 0,13 22 20 0,-15-21 1 16,15 21-13-16,0 0-5 0,-8-18-1 15,8 18 1-15,0 0 5 0,0 0 24 0,0 0-8 16,0 0 1-16,0 0 1 0,65 34-2 15,-42-14 1-15,2 7-1 0,1 8 0 16,9 4-9-16,-5 1-1 0,8 7-5 16,1 10 12-16,-2-2-14 0,3 9-11 15,-2-2 1-15,4 4 3 0,11 21-3 0,-4 3-27 16,5-4 11-16,-14-17-13 0,-7-14 7 16,-3-9-4-16,-6-2-17 0,-1-11-4 0,-5-3 11 15,-9-5-14-15,-1-3-37 0,4-3-43 16,-12-19-80-16,0 0-181 0,-8 24-383 0,8-24 417 15</inkml:trace>
  <inkml:trace contextRef="#ctx0" brushRef="#br0" timeOffset="9459.3601">17803 15337 3269 0,'-37'-13'-31'16,"37"13"36"-16,-25-12 7 0,25 12-3 15,0 0-2-15,0 0 2 0,-25-8-4 16,25 8 7-16,0 0 1 0,0 0 20 0,0 0 1 15,0 0 10-15,0 0 9 0,53-43-16 16,-32 29 17-16,7-4-4 0,4 0-10 16,-2-6-12-16,10-3 19 0,2-5-23 15,-5-2-16-15,6-1-24 0,-9-1-12 0,2-3-13 16,-2-2-15-16,3-4 4 0,-9 0-12 16,-3-1-11-16,0-1-6 0,-13 9 8 0,1-2 2 15,-1-4 15-15,-5 3 5 0,-7 1 6 16,0-2 2-16,-7 2 25 0,-1 9 26 0,4 0 12 15,-1 3 13-15,5 28 7 0,-10-46-8 16,5 26 0-16,5 20-6 0,-10-28-9 16,10 28 9-16,0 0-12 0,-3-29 12 15,3 29-23-15,0 0 8 0,0 0 1 0,0 0-5 16,0 0 2-16,0 0 7 0,0 0 16 16,0 0-32-16,40 70 3 0,-25-44 17 0,4 9 9 15,-4 1 4-15,10 10 16 0,-7 3 4 16,9 0-2-16,0 7-5 0,6 1 14 15,2 2 0-15,4-2-9 0,-8-3 17 16,10-1-15-16,-5-1 6 0,5 1-11 0,-10-9-7 16,-1-3-5-16,2-4 8 0,-10-6-13 15,6 0 2-15,-6-6-11 0,-3-4 23 0,1-3 5 16,-2-3 13-16,-8 2 2 0,-10-17-1 16,25 22-9-16,-25-22-6 0,17 8-9 0,-17-8 1 15,0 0-8-15,0 0-4 0,0 0 0 16,0 0-4-16,48-20-9 0,-48 20 6 15,19-19-4-15,-19 19-4 0,18-27 1 0,-4 11-3 16,-14 16-3-16,26-37 0 0,-11 15-3 16,-8 0-4-16,6 1 0 0,1 2 0 15,-14 19-6-15,18-35 11 0,-13 19-6 0,-5 16 2 16,15-29-4-16,-15 29 2 0,14-21-5 16,-14 21 4-16,13-18-5 0,-13 18-1 0,0 0-3 15,12-18 0-15,-12 18-1 0,0 0 4 16,0 0 0-16,27-11 1 0,-27 11 1 0,0 0-3 15,0 0 4-15,41 20 0 0,-41-20 1 16,27 21 0-16,-12-9 0 0,-15-12-1 16,27 28 0-16,-19-12 2 0,7 0-9 0,-15-16-27 15,25 30-29-15,-16-12-32 0,1-3-35 16,3-3-64-16,-13-12-163 0,24 20-475 0,-13-18-3 16</inkml:trace>
  <inkml:trace contextRef="#ctx0" brushRef="#br0" timeOffset="9884.0976">19981 14557 3838 0,'0'0'-39'0,"0"0"20"0,0 0 1 0,0 0 4 15,0 0 6-15,0 0 0 0,0 0 2 16,0 0-4-16,-18-37 8 0,18 37 2 0,0 0-2 15,26-40-2-15,-16 20-23 0,4-5-14 16,1 3-9-16,0-9 1 0,-2 3 0 16,-8 4 7-16,5-7 11 0,-3 0 11 15,0 4 18-15,-4-1 0 0,-1 0 15 0,-2 1 5 16,0 27 0-16,-2-47 1 0,-8 28-5 16,10 19 1-16,-12-36-2 0,12 36-5 0,-23-21 1 15,23 21 2-15,-34-6-7 0,34 6 9 16,0 0-3-16,-62 30 5 0,44-12 4 15,-5 4 21-15,-1 6 7 0,6-1 22 0,-2 7 17 16,6 3 2-16,1 3 7 0,3 2 2 16,2 2 0-16,4 6-1 0,4-1 4 15,-1 4-4-15,2-2-1 0,6 9 1 16,3-6-9-16,7 3-5 0,-2-2-6 0,5-6-6 16,7 0-3-16,-2-2-4 0,6-8-6 15,11-1-8-15,-3-8-11 0,8-12-43 16,3-9-77-16,7-9-81 0,-5-15-160 0,18-12-598 15,-5-17-566-15</inkml:trace>
  <inkml:trace contextRef="#ctx0" brushRef="#br0" timeOffset="10963.6538">20023 16868 4299 0,'-14'-18'-183'0,"14"18"16"0,0 0 17 15,-11-24 24-15,11 24 22 0,0 0 29 16,-12-30 18-16,12 30 26 0,0 0 20 0,-15-24 13 15,15 24 9-15,0 0 14 0,-13-21 14 16,13 21 2-16,0 0 6 0,0 0 4 0,-14-29 11 16,14 29 5-16,0 0 14 0,-7-17 11 15,7 17-1-15,0 0 1 0,0 0-14 16,-13-20-13-16,13 20 5 0,0 0-7 0,0 0-4 16,0 0-15-16,0 0 1 0,0 0-12 15,-18-17-1-15,18 17-1 0,0 0-3 0,0 0-1 16,0 0-11-16,0 0 2 0,0 0-8 15,-29 62 3-15,26-38 0 0,1 1 2 16,-3 3-3-16,2-1-2 0,3-27-5 16,10 43-5-16,-5-22 6 0,8 1-5 15,-4-3-5-15,-9-19 8 0,20 36 1 0,-12-20-5 16,5 0 7-16,-13-16-2 0,29 22-1 16,-11-13 3-16,-18-9-1 0,34 11 1 0,-34-11-6 15,38 0 5-15,-38 0-2 0,40-8-11 16,-40 8-5-16,35-10-5 0,-16 1-11 0,-19 9-8 15,30-24 0-15,-18 10 4 0,-12 14 8 16,23-21 1-16,-23 21-1 0,15-28-3 16,-15 28 11-16,19-25-2 0,-19 25 1 0,13-29 12 15,-5 13-4-15,-8 16-2 0,7-27 18 16,-7 27-17-16,3-31 1 0,-3 31 17 16,0 0-10-16,-3-44 2 0,3 44-6 0,-7-27 6 15,7 27-3-15,-13-21 6 0,13 21-14 16,-15-22 5-16,15 22-7 0,-27-20-17 0,27 20-4 15,-23-11-3-15,23 11-4 0,-29-12-1 16,29 12 5-16,-32-4 5 0,32 4 8 0,0 0-13 16,-46 7 19-16,46-7 4 15,-30 12-2-15,30-12-14 0,-24 17-34 0,24-17-25 16,-23 19-29-16,23-19-39 0,-15 16-86 16,15-16-511-16,-9 13 417 0</inkml:trace>
  <inkml:trace contextRef="#ctx0" brushRef="#br0" timeOffset="12024.7737">20116 16544 3162 0,'0'0'-8'0,"0"0"-11"16,0 0 14-16,0 0 0 0,42 16 0 16,-32-4-7-16,-10-12-1 0,29 24 6 0,-16-9 2 15,5 2 5-15,4 1 2 0,-5-2 13 16,10 5 3-16,1 1-4 0,1-5 3 15,1 0-2-15,2-2 11 0,-1-6 8 0,3-3 13 16,-2-3 4-16,1-3-8 0,-33 0 2 16,64-12 11-16,-39 3-11 0,-2 0 4 15,0-3 10-15,-4-3-11 0,-6-2-7 0,-13 17-3 16,22-43 17-16,-19 23-24 0,-1-7 16 16,-2 0 6-16,0 27-18 0,-5-52 4 0,-5 24 5 15,5 1-12-15,-2 3-9 0,-1-1 12 16,-7 3-22-16,0 0 1 0,0 4-11 15,-2 0 6-15,17 18-1 0,-45-26-1 0,26 16-3 16,-6 7-6-16,0-5 9 0,25 8-9 16,-45-4 2-16,45 4 9 0,-40-2-1 15,40 2-9-15,-39 0 2 0,39 0 6 16,-33 0 7-16,33 0-14 0,0 0 3 0,-35 0-3 16,35 0-1-16,0 0-1 0,0 0-2 15,-39-3-2-15,39 3 7 0,0 0-1 0,0 0-5 16,0 0-3-16,-30-3 16 0,30 3-3 15,0 0-10-15,0 0 9 0,0 0 2 16,0 0-9-16,0 0-11 0,-18-15 11 0,18 15-12 16,0 0-10-16,0 0-1 0,0 0-7 15,10-46-10-15,-10 46-6 0,18-28 2 0,-18 28 6 16,24-37-18-16,-8 18-1 0,3-3 1 16,1 4 5-16,5-4-4 0,-5 4 2 15,0 6-1-15,2 0 7 0,-22 12 2 16,35-12 3-16,-35 12 18 0,30 0 4 0,-30 0 14 15,32 12 11-15,-32-12 12 0,33 27 20 16,-16-12 4-16,-2 1-7 0,0 3-2 0,-1 1-5 16,2-1 10-16,-1 3-2 0,5 0 16 15,-1-2-12-15,-4 3-6 0,8-1 5 16,4 2 7-16,-7-1 11 0,9 7-14 0,-3-6 14 16,3 3-2-16,-1 2-16 0,4-1 6 15,0-5 2-15,-2 4-18 0,-3-3 5 0,6-3 5 16,-8-3-11-16,0-3 9 0,4-2 7 15,-4-5 7-15,-2 0-2 0,-23-8-5 16,44 0 2-16,-44 0-3 0,45-26-7 16,-25 5-3-16,-3-7-18 0,1-4-22 0,-4-3-25 15,-3-8-15-15,-7-4-20 0,-4-7-8 16,-9-9-8-16,-6-2-7 0,0-11 0 0,-7-1 9 16,-1 3 6-16,0-1 5 0,-1 4 12 15,-4 1 9-15,6 5 3 0,-8 1 9 16,3 1 7-16,4 8-5 0,-6 5 15 0,4-1 2 15,0 4 16-15,0 4 1 0,2 4 21 16,4 4-12-16,-4 2 9 0,3 4-4 16,0 2 4-16,3 5-5 0,-7 4-1 0,9-1-5 15,-3 5 0-15,18 14 0 0,-32-29 0 0,22 20 3 16,10 9-1-16,-27-12 7 16,27 12-9-16,0 0 4 0,0 0 1 0,0 0 1 15,-33 27 3-15,33-27-1 0,-2 41-1 16,4-14 3-16,-2-27 5 0,10 70-7 15,-2-26 15-15,7 9 5 0,4 5 7 0,-1 4-15 16,11-2 11-16,2 6 1 0,6-1 3 16,2-8 16-16,-1-3 11 0,9-1 16 15,1-11 5-15,-2-4-1 0,0-8 1 0,10-2 10 16,4-8-6-16,-7-4-11 0,13-7-6 16,-1-2-10-16,-2-3-15 0,-9-8-17 0,6 2-26 15,-11-4-15-15,1-2-35 0,-3 1-24 16,-9-5-23-16,2 0-12 0,-6-3-22 0,-6 3-26 15,-6-3-57-15,-5-5-108 0,1 5-471 16,-4 0 229-16</inkml:trace>
  <inkml:trace contextRef="#ctx0" brushRef="#br0" timeOffset="12287.6045">20648 15713 3435 0,'0'0'-88'0,"0"0"17"16,0 0 9-16,0 0 14 0,0 0 27 0,0 0 13 15,0 0 11-15,0 0 19 0,0 0 2 16,0 0 9-16,77-40 19 0,-40 20 1 0,2 4-14 15,-1-3-3-15,2-3-34 0,9 0-38 16,-11 3-65-16,1-2-186 0,2 3-399 0,-9-4 118 16</inkml:trace>
  <inkml:trace contextRef="#ctx0" brushRef="#br0" timeOffset="12939.9491">22880 14495 2943 0,'-20'15'31'0,"20"-15"10"0,-25 17-3 16,25-17-3-16,-19 15-13 0,19-15 8 0,-21 25-8 15,11-11 6-15,10-14-13 0,-17 28 16 16,7-5-12-16,5-2-8 0,5-21 8 16,-10 42 0-16,6-22 6 0,4-20 2 15,-5 49 5-15,5-21 4 0,5-3 3 0,-1 2-10 16,1 0 5-16,0 0-10 0,6 0 3 0,-2-4 9 16,4 2-7-16,1 1 2 0,4-2-2 15,-1-3-17-15,3-3 26 0,2 2-4 16,1-5-9-16,-3-6-7 0,7 1-1 15,3-5 6-15,0-2 4 0,-30-3-12 0,45-6 2 16,-21-6-2-16,-1-3-6 0,2-10-1 16,-6-2-4-16,-3-7-3 0,-1-7-2 15,0 2 4-15,-10-3-3 0,-1 0-3 0,1-2-1 16,-10 7-2-16,1-1 14 0,1-1-12 16,-2 6-2-16,-5 2 8 0,7 4-4 0,-11-1 1 15,4 6 1-15,-2 4-2 0,12 18-2 16,-30-21-7-16,12 13 5 0,18 8-2 15,-42 0 5-15,42 0 1 0,-40 8 0 0,40-8-8 16,-33 17 9-16,16-7-5 0,17-10-32 16,-30 24-17-16,20-8-44 0,5-4-45 0,5-12-117 15,-12 26-476-15,12-26 479 0</inkml:trace>
  <inkml:trace contextRef="#ctx0" brushRef="#br0" timeOffset="13609.2114">23059 13818 3078 0,'33'-4'-40'15,"-33"4"17"-15,0 0 5 0,37 23 23 0,-17-6 21 16,5 9 14-16,-5 2 17 0,7 3 4 16,8 5 17-16,2 4-9 0,7 1-1 0,6 6 1 15,3-2 11-15,1 1 0 0,-1 1 6 16,3-1 21-16,-1-3-21 0,-2 0 4 16,-1 4 2-16,5-5-8 0,-10 3 2 0,1 0-16 15,4 0 0-15,-2 2-10 0,1-5-8 0,-3 5-3 16,7 0-10-16,-5-4 4 0,7 4-10 15,0-4-4-15,0-1-6 0,5-2 3 16,-3 4-1-16,6-1-8 0,-3-4 2 0,-2 0-11 16,-10-11 0-16,-5 1 1 0,-1-2-5 15,-9-9-1-15,-3 2-1 0,-4-1 4 16,-3-4-2-16,-1-3 7 0,-3-3 18 0,-1 3 8 16,-20-12-2-16,32 15-6 0,-32-15 1 15,17 11-4-15,-17-11 4 0,0 0-3 16,13 18-2-16,-13-18-4 0,0 0-1 0,0 0-4 15,0 0-5-15,0 0-2 0,0 0-1 16,0 0-6-16,-30 37-8 0,30-37-4 16,-40 23-4-16,17-6 1 0,-4-2-5 0,-8 7-2 15,1-4-2-15,-3 0 4 0,-1 3 3 16,-5 2-4-16,-11 1-3 0,9-2-1 0,-9-3 2 16,6 2 2-16,6-6 0 0,-2 0 5 15,8-3-4-15,2 1 11 0,4-2-2 16,3-7 3-16,6 3-1 0,21-7-2 0,0 0 1 15,-47-7 2-15,47 7 1 0,-10-28 1 16,10 28-5-16,5-42 3 0,-5 42-1 0,13-53 3 16,-6 23 9-16,8-5-5 0,-2-1-7 15,4-1 3-15,0 0 0 0,1 3-2 16,-3-1 1-16,2 2-1 0,0 2-9 0,-2 8-29 16,0-1-35-16,-7 3-36 0,5 4-68 15,-4-2-165-15,-4-1-494 0,2 8-49 0</inkml:trace>
  <inkml:trace contextRef="#ctx0" brushRef="#br0" timeOffset="14445.3621">22937 18090 3756 0,'-20'-17'-95'0,"3"0"30"16,-1 0 27-16,-3 1-4 0,1-3 18 16,-1 4-2-16,-1 0 10 0,0-2 32 0,0 1 10 15,2 2 2-15,2 1 2 0,0-4 18 16,18 17 15-16,-36-24 4 0,25 14 18 16,11 10 2-16,-25-19 10 0,25 19 6 0,-22-16 5 15,22 16-7-15,-19-15-1 16,19 15-7-16,0 0-10 0,-21-16-12 0,21 16-4 0,0 0-10 15,-20-16-2-15,20 16-14 16,0 0-1-16,0 0-1 0,0 0 0 0,0 0-1 16,0 0-3-16,0 0-2 0,0 0-2 15,0 0-6-15,0 0-4 0,78 39 4 0,-61-24-6 16,3 3 2-16,9 4-4 0,-6 3-2 16,0 0 0-16,7 0-3 0,-4-1-4 0,2 3 2 15,2 0 0-15,-1-4-2 0,-3 2 1 16,4 1-2-16,6 1 2 0,-10-6-4 15,9-3-3-15,-13-1 0 0,7-5-1 0,-1 0 0 16,-5 0 3-16,4-2 0 0,0-6 0 16,-2 0-3-16,-25-4 0 0,45 0 2 0,-45 0 3 15,55-8 2-15,-28-2-1 0,2 0-5 16,4-9 5-16,4 4-3 0,-4-5 0 16,8 4-1-16,-5 1 2 0,-2-5-2 15,1 5-2-15,-2 0 2 0,-4 2 1 0,-1 1 0 16,-6 0-4-16,5 1 6 0,-7-1-4 0,-2 0 3 15,-18 12-3-15,32-15-2 0,-32 15-5 16,25-12-15-16,-25 12-14 0,17-12-30 16,-17 12-32-16,0 0-25 0,27-12-25 0,-27 12-25 15,0 0-28-15,21-12-56 0,-21 12-626 16,0 0-289-16</inkml:trace>
  <inkml:trace contextRef="#ctx0" brushRef="#br0" timeOffset="14874.0979">23964 17700 4080 0,'0'0'-78'0,"3"-28"25"16,-3 28 17-16,0 0 6 0,-3-34 12 0,3 34 13 15,0 0 12-15,-15-28 7 0,15 28-11 16,0 0 24-16,-14-21-2 0,14 21-1 16,0 0 2-16,0 0-10 0,-16-15-3 0,16 15-4 15,0 0 0-15,0 0 8 0,0 0 6 16,0 0-3-16,0 0 3 0,0 0-2 15,0 0 3-15,1 79 1 0,-1-79-8 16,17 32 0-16,0-14 0 0,-17-18-2 16,27 27 7-16,-16-11 2 0,11-8-4 0,-2 4 19 15,-20-12-11-15,45 11 18 0,-21-11-16 0,-24 0 3 16,58-11-5-16,-34 7-14 0,1-5 6 16,-3-2 3-16,-1-1-5 0,-21 12 1 0,30-27 5 15,-16 11-9-15,-14 16-5 0,13-34 6 16,-11 16 5-16,-2 18 13 0,3-37-9 15,-3 37 3-15,-5-36-4 0,5 36 8 0,-17-41-5 16,7 26 10-16,10 15-1 0,-30-30 3 16,9 19-8-16,-1 6-1 0,22 5-3 0,-57-4-7 15,27 12-7-15,-9 4-2 0,6 1 2 16,-4 4-9-16,7 1-13 0,-5 0-19 16,6 3-22-16,-1 2-29 0,10-1-31 0,0-2-12 15,-2 0-34-15,9-5-47 0,-9 1-140 16,9-1-497-16,-7-3-49 0</inkml:trace>
  <inkml:trace contextRef="#ctx0" brushRef="#br0" timeOffset="15505.704">24566 16763 3736 0,'-48'-12'-88'0,"48"12"13"0,0 0 9 15,0 0 5-15,0 0 5 0,0 0 6 16,-46 28 4-16,46-28 14 0,0 0-4 0,-13 17 8 16,13-17 4-16,0 0 7 0,0 0 5 15,-3 32 19-15,3-32 3 0,0 0 26 0,-2 30 16 16,2-30-3-16,-5 30 29 0,5-30-22 16,-8 32 11-16,8-32-11 0,-2 34-3 15,2-34 3-15,0 30-11 0,0-30-23 0,2 28 12 16,-2-28 5-16,8 26-19 0,-8-26 1 15,18 15 0-15,-18-15-13 0,20 15 5 0,-20-15 8 16,26 6-13-16,-26-6 7 0,28 2-4 16,-28-2-11-16,30 0 8 0,-30 0 8 15,39-2-19-15,-39 2 3 0,38 0 7 16,-38 0-3-16,35 2-1 0,-35-2 5 0,35 8-5 16,-13-6 10-16,-22-2-2 0,33 14 0 15,-16-8 6-15,-17-6 6 0,29 12 9 0,-29-12 16 16,26 18 14-16,-26-18 5 0,20 21 14 15,-20-21-13-15,16 26 6 0,-16-26-7 0,6 27 7 16,-6-27-2-16,5 34-2 0,-5-34-3 16,-5 37-11-16,5-37 2 0,-8 37-9 15,-2-16-5-15,3 2-2 0,-3-2-8 0,10-21-3 16,-17 37-1-16,9-22-7 0,8-15-5 16,-22 33-24-16,12-19-23 0,10-14-34 15,-22 24-26-15,22-24-31 0,-16 18-28 0,16-18-55 16,0 0-126-16,-20 9-538 0,20-9-206 15</inkml:trace>
  <inkml:trace contextRef="#ctx0" brushRef="#br0" timeOffset="15783.5288">24911 16924 4100 0,'0'0'37'0,"16"-19"15"16,-16 19-6-16,0 0-15 0,22-12-11 0,-22 12 0 15,0 0 10-15,0 0-16 0,0 0-1 16,0 0 2-16,50 22 1 0,-50-22 5 0,24 20-10 16,-16-7 12-16,-8-13 5 0,30 31-2 15,-16-15 5-15,4 1 12 0,-5 2-10 16,-1-1 10-16,-12-18-10 0,25 35-4 0,-11-18-6 16,-1 0 1-16,-5 1 0 0,-8-18-6 15,10 31-8-15,-10-31-6 0,4 33-36 16,-4-33-19-16,0 0-31 0,-9 37-15 0,9-37-20 15,0 0-14-15,-21 12-21 0,21-12-27 16,0 0-60-16,-39-27-564 0,26 9 172 0</inkml:trace>
  <inkml:trace contextRef="#ctx0" brushRef="#br0" timeOffset="15921.4428">24849 16779 3492 0,'-22'-40'-33'0,"5"6"29"0,-3 6 23 16,3 4-1-16,9 2 18 0,-4 2 18 0,12 20-6 15,-16-33-9-15,4 18 18 0,12 15-25 16,-8-24-1-16,8 24 3 0,0 0-9 15,-12-32 2-15,12 32-21 0,0 0-1 0,0 0-18 16,0 0-37-16,13-27-29 0,-13 27-44 16,0 0-97-16,0 0-534 0,0 0 411 0</inkml:trace>
  <inkml:trace contextRef="#ctx0" brushRef="#br0" timeOffset="16484.0937">25058 16375 3255 0,'0'0'-29'16,"15"15"20"-16,-15-15 9 0,13 18 14 0,-13-18 35 15,19 23 0-15,-19-23-1 16,18 28-1-16,-3-17 25 0,-6 8-12 0,-9-19-1 0,25 28 15 15,-10-11-5-15,-2 3-8 0,4-2 12 16,1 1 2-16,-1 1-1 0,1 0-3 16,-1-1-2-16,1-4-8 0,-4 3 3 0,1-3 3 15,0 2-6-15,-15-17 5 0,20 24 5 16,-20-24-2-16,18 21 3 0,-18-21 5 16,9 23-5-16,-9-23 3 0,0 0 6 0,0 0-6 15,3 24-2-15,-3-24-8 0,0 0-13 16,0 0-16-16,0 0-18 0,0 0-20 15,0 0-14-15,-43-90-9 0,36 58-14 0,5-3-7 16,-3-7-17-16,2 6-1 0,0 3-10 16,6-5-1-16,-3-4-7 0,3 2-9 0,2-4-12 15,4-5-6-15,4 0-5 0,5 0 4 16,4-1 0-16,-2 2 16 0,-3 7 3 16,0 4 6-16,-1 2 15 0,1 8 14 0,-2 2 23 15,0 3 19-15,-1 10 2 0,-14 12 28 16,21-13 9-16,-21 13 8 0,0 0 16 15,0 0 2-15,47 24-12 0,-47-24 27 0,22 27-14 16,-10-9-1-16,-4 0 5 0,7 2-1 16,-2-1-7-16,-1 4-5 0,2 1-2 15,-6-1-2-15,4-3-8 0,3 3-2 0,-7-2-3 16,2-2-3-16,2 0-4 0,-4-3-25 16,4 4-49-16,-12-20-45 0,13 30-65 0,-13-30-152 15,15 19-507-15,-15-19 45 0</inkml:trace>
  <inkml:trace contextRef="#ctx0" brushRef="#br0" timeOffset="17159.4165">26309 15485 3609 0,'0'0'-70'0,"0"0"14"0,-32-12 19 16,32 12 10-16,0 0-9 0,-26-10 21 15,26 10 6-15,0 0 6 0,0 0 10 0,-39 7 2 16,39-7-4-16,0 0 4 0,-27 24 4 16,27-24-11-16,-16 25 12 0,16-25-14 0,-15 33 18 15,8-11 15-15,2 3-14 0,5-25 3 16,-12 50 2-16,10-23-9 0,-1-3 21 15,3 4-13-15,0-28-17 0,0 53 4 0,3-28-10 16,-3-25 17-16,5 35-11 0,4-15-6 16,-9-20-2-16,8 25 10 0,-8-25-10 15,19 9 15-15,-19-9-11 0,0 0-12 0,0 0 16 16,0 0-2-16,26-54 8 0,-19 34 15 16,-7 20-13-16,8-46-2 0,-6 18 2 15,5 0-10-15,1 4 0 0,-8 24 8 16,17-46-4-16,-2 26-2 0,-2-1 19 0,-1 6-27 15,-12 15 8-15,37-21 14 0,-17 13-5 16,-20 8 22-16,40-2 3 0,-40 2 7 0,52 19 6 16,-25-4 0-16,3 9 3 0,2 5 7 15,-2-2 12-15,1 7-8 0,6 3-10 0,-3 3-3 16,1-3-7-16,3 7 0 0,-3-5-4 16,-4 4-3-16,4 3-6 0,-4 0 16 15,8 7 1-15,-1 5-8 0,-1-3-4 0,-3 4-5 16,4 3-3-16,-4-1-1 0,2 1-4 15,-7-4 2-15,-4-5 5 0,-5 0 2 0,-3-4 3 16,-6-4 5-16,-6-1 9 0,-1-2 4 16,-8 0 3-16,1-3-5 0,-7 2 6 15,2-5 1-15,-7-6 1 0,-2 2 4 16,2-7 2-16,-2-7-2 0,0-1-6 0,1 0-9 16,-4-4-3-16,20-13-5 0,-39 6-12 15,39-6-8-15,-40-16-12 0,20-4-22 16,-2-7-18-16,2-6-17 0,0-12-13 0,3-8-22 15,1-4-29-15,-3-5-33 0,1-10-32 16,1-2-37-16,-3-4-104 0,7 4-615 0,-9-2-657 16</inkml:trace>
  <inkml:trace contextRef="#ctx0" brushRef="#br0" timeOffset="18088.8698">27736 14710 4456 0,'0'0'-153'0,"0"0"22"0,-8-32 7 0,8 32 8 16,0 0 13-16,0 0 8 0,-5-37 24 16,5 37 29-16,0 0 15 0,0 0 25 15,-2-24 15-15,2 24 8 0,0 0-3 16,0 0 1-16,0 0-1 0,0 0-2 0,0 0 9 16,0 0 1-16,-42 48-4 0,35-18 7 15,-3 5 10-15,0 2-8 0,-1 1 13 16,9 4 10-16,-6 2-4 0,4 5 8 0,1-1 4 15,1 14-3-15,-1 6 9 0,-2-3-9 16,2 6-1-16,3-3-8 0,0-4 1 0,-4 0-13 16,8-10-1-16,-4-6 0 0,8-4 0 15,-5-2-3-15,2-4 10 0,9-7-11 0,1-8 10 16,5-6-12-16,0-9-1 0,-20-8-8 16,58-12 0-16,-24-9-7 0,13-6 3 0,-7-7-2 15,3-1 1-15,-4-1-1 0,-1-2-4 16,-1 5-2-16,-7-1 1 0,0 7 2 15,-11 1 6-15,4 2 3 0,-6 2 5 16,3 0-2-16,-8 6 3 0,1-1 0 0,-13 17-1 16,20-27-2-16,-8 14-2 0,-12 13-2 15,17-21 1-15,-17 21-7 0,13-20-2 16,-13 20-5-16,17-15-1 0,-17 15-6 16,0 0-7-16,20-18-3 0,-20 18 6 0,28-12-7 15,-28 12-2-15,42-12-8 0,-12 2-1 16,5-2-18-16,2 1 0 0,3 0-6 0,2-4 2 15,1 2-7-15,-6 1 15 0,0 0-7 0,-3 1 6 16,-6-2 2-16,0-1 20 0,-6 2 18 16,0 0 6-16,0-3 7 0,-11 0 6 15,-11 15 8-15,14-29 10 0,-14 29-3 0,0-33 2 16,0 33 4-16,-14-37 8 0,14 37 12 16,-20-36-1-16,4 19 0 0,1 2-9 15,15 15-6-15,-34-24 0 0,17 12-11 0,17 12-3 16,-35-17-8-16,17 16 1 0,18 1-7 15,-44-4-8-15,44 4 1 0,-47 8 0 16,24 1-4-16,-5 3-9 0,6 2-18 16,-5 1-20-16,0 3-23 0,1 8-21 0,0-2-23 15,-4 7-17-15,-1 4-26 0,-3 4-23 0,-1-3-13 16,-2 3-27-16,4-4-77 0,-1-1-582 16,3-6-230-16</inkml:trace>
  <inkml:trace contextRef="#ctx0" brushRef="#br0" timeOffset="18674.0803">28703 14494 3932 0,'17'-14'-121'0,"-17"14"10"16,28-15 16-16,-28 15 12 0,20-12 2 15,-20 12 3-15,0 0 9 0,22-15 13 16,-22 15 20-16,0 0 29 0,23-6 31 0,-23 6 21 16,0 0 27-16,0 0 7 0,37 15-7 15,-37-15 18-15,29 24 2 0,-13-4 1 16,-2-4-11-16,-1 7-9 0,2-4 5 0,3 5-11 15,-4-3-6-15,3 2-7 0,-4 1 6 16,0-2-14-16,1-3-3 0,-4 2-10 16,-10-21 4-16,23 30-8 0,-14-18 9 0,-9-12-4 15,16 25 14-15,-16-25-2 0,0 0-9 16,17 10 6-16,-17-10-2 0,0 0-11 0,0 0-9 16,0 0-19-16,7-62-25 0,-7 62-1 15,-4-59-10-15,4 26 8 0,0-1-7 16,4-4 5-16,-4 4-1 0,5 5 9 15,-2-2-6-15,-1 0 0 0,1 7 4 0,0-5 3 16,-3 29 6-16,14-46-4 0,-11 27-6 16,9 0 12-16,-12 19 1 0,13-27 2 0,-13 27 2 15,17-21 9-15,-17 21 2 16,23-14 6-16,-23 14 9 0,24-9 4 0,-24 9-4 16,0 0 10-16,38 4 14 0,-38-4 3 0,0 0-5 15,45 13-5-15,-45-13 0 0,29 15-15 16,-17-6 1-16,-12-9 6 0,28 22-11 0,-15-15 0 15,-13-7-29-15,26 20-24 0,-26-20-29 16,21 21-26-16,-21-21-46 0,14 19-68 16,-14-19-193-16,5 18-423 0,-5-18 84 0</inkml:trace>
  <inkml:trace contextRef="#ctx0" brushRef="#br0" timeOffset="19035.8705">29369 13292 3571 0,'0'0'-110'0,"0"0"32"15,0 0 22-15,0 0 28 0,0 0 26 16,0 0 25-16,0 0 11 0,0 0 38 15,0 0-6-15,0 0 22 0,0 0 5 0,0 0 4 16,75 33-2-16,-58-18 0 0,-1-3 0 16,4 8 6-16,9 2 9 0,-4 5-4 15,-3 3-9-15,10 8-6 0,-1 5-7 0,1 7-10 16,-2 7-6-16,-3 9-6 0,3-4-5 16,0-2-7-16,0 5-7 0,-8-12-6 15,5-1-4-15,-2-2-2 0,2-1-6 0,3-6-5 16,-5-4-9-16,-2-4-22 0,7-7-29 15,-4-1-42-15,-1-4-39 0,-2-10-41 0,-1 2-72 16,-22-15-182-16,22 8-433 0,-22-8-87 16</inkml:trace>
  <inkml:trace contextRef="#ctx0" brushRef="#br0" timeOffset="19552.2649">29857 14119 3877 0,'-28'5'-74'0,"28"-5"13"16,-25 7 8-16,25-7 6 0,0 0-3 0,0 0 4 16,0 0 0-16,0 0 9 0,-36-20 0 15,36 20 6-15,0 0-1 0,0 0-11 0,36-64-11 16,-16 35-12-16,5-1 11 0,7-3 0 16,-2-6 5-16,5 6 20 0,-5-1 20 15,-5 6 15-15,3 1 10 0,1 5 13 16,-12 3-3-16,-1 2 0 0,1 1 2 0,0 1-17 15,-17 15 7-15,23-22 9 0,-8 13-18 16,-15 9 1-16,25-9-4 0,-25 9 5 0,0 0 11 16,30-6-12-16,-30 6 22 0,0 0-5 15,0 0 13-15,44 18-3 0,-31-6 25 16,-13-12 4-16,29 27-13 0,-13-11-4 0,1 0 7 16,0 3 14-16,1 1-25 0,-1-1-3 15,0 1 2-15,0-4-9 0,1 4-5 0,-5-5 7 16,1 0 1-16,-14-15 14 0,20 24 8 15,-20-24 19-15,13 23 4 0,-13-23-6 16,10 19-2-16,-10-19-2 0,0 0-17 16,0 0-3-16,-30 30 3 0,30-30-6 0,-23 9-6 15,23-9 1-15,0 0-10 0,-40 0-6 16,40 0-18-16,0 0-6 0,-46-15-11 0,46 15-3 16,-23-24-21-16,11 7 0 0,12 17-4 15,-10-40 3-15,10 40-2 0,0-39 4 16,0 39-15-16,9-47-8 0,-1 26-13 0,0-3 2 15,7 2-14-15,-1 2-23 0,-3 0-11 16,3 1-16-16,3-2-11 0,6 4-30 0,-6 0-26 16,1 1-49-16,-1 0-487 0,0 1 518 15</inkml:trace>
  <inkml:trace contextRef="#ctx0" brushRef="#br0" timeOffset="19953.7619">30675 13483 3120 0,'0'0'0'0,"0"0"27"0,0 0 7 0,0 0 11 15,0 0 23-15,0 0 6 0,0 0 39 16,34 18-31-16,-34-18 5 0,5 23 5 16,-5-23-9-16,10 33-8 0,-10-33-8 0,8 40-8 15,-3-16-8-15,0 1-5 0,7 0-1 16,-4-4-3-16,4 0-1 0,-4 2-4 0,7-6-2 16,-1 2-4-16,-1-4 3 0,-13-15 6 15,32 28 20-15,-15-16-6 0,-17-12-2 16,31 15-9-16,-16-4 10 0,-15-11 5 0,34 12 1 15,-34-12 2-15,30 3 4 0,-30-3 3 16,27 0 7-16,-27 0-3 0,0 0 1 0,35 0 7 16,-35 0 6-16,0 0-15 0,25-15-6 15,-25 15-5-15,0 0 0 0,13-27-6 16,-13 27-4-16,0 0-2 0,0 0-3 16,-26-51-5-16,26 51-5 0,-24-27-2 0,14 11-4 15,10 16-4-15,-27-24-4 0,27 24 1 16,-30-19-5-16,13 13-4 0,17 6-3 0,-43-12-5 15,21 12-3-15,22 0 0 0,-60 9-2 16,33-3-3-16,-5 3 3 0,7 4-4 16,-5-5-12-16,3 0-20 0,4 4-32 0,3-3-41 15,20-9-32-15,-30 22-33 0,30-22-40 16,-17 18-144-16,17-18-587 0,0 0-777 16</inkml:trace>
  <inkml:trace contextRef="#ctx0" brushRef="#br0" timeOffset="20267.5674">31057 12143 4652 0,'0'0'-121'0,"-4"-26"10"0,4 26 25 16,0 0 35-16,0 0 32 0,0 0 49 0,44 56 39 15,-28-25 32-15,1 3 23 0,7 12 16 16,1 7 23-16,0 7 3 0,7 9-1 0,11 27-13 16,1 1-15-16,-8-1-21 0,1 3-16 15,7 0-11-15,-6-1-21 0,-6-15-37 16,-5-11-76-16,23 26-106 0,-20-18-214 0,0-14-214 15,-3-24-348-15,0-14-617 0</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6:50:15.088"/>
    </inkml:context>
    <inkml:brush xml:id="br0">
      <inkml:brushProperty name="width" value="0.05292" units="cm"/>
      <inkml:brushProperty name="height" value="0.05292" units="cm"/>
      <inkml:brushProperty name="color" value="#FF0000"/>
    </inkml:brush>
  </inkml:definitions>
  <inkml:trace contextRef="#ctx0" brushRef="#br0">17530 6447 281 0,'0'0'162'16,"0"0"-26"-16,-13-23-46 0,13 23-28 15,0 0-8-15,0 0 11 0,0 0-37 16,-17-18 12-16,17 18-23 0,0 0-1 0,0 0 1 16,0 0 5-16,0 0-6 0,0 0 6 15,-12-18-7-15,12 18 17 0,0 0-6 16,0 0 10-16,-23-12-11 0,23 12 10 0,0 0-15 16,0 0 10-16,-27-17-1 0,27 17 4 15,-21-8 0-15,21 8-10 0,0 0-4 0,-31-12-1 16,31 12 9-16,-26-9 0 0,26 9-4 15,-32-12-6-15,32 12 1 0,-30-11 8 16,30 11-17-16,-35-12 21 0,35 12-14 16,-34-9 1-16,34 9 0 0,-32-12 0 0,32 12-5 15,-36-7 1-15,36 7-5 0,-29-10 12 16,29 10-12-16,-33-5 0 0,33 5 0 0,-27-7 0 16,27 7-4-16,0 0 8 0,-42-1-8 15,42 1-4-15,-30 0 0 0,30 0 4 16,0 0-8-16,-52 0 4 0,52 0 0 15,-35 1 0-15,35-1-8 0,-40 7 4 0,40-7-4 16,-35 5 8-16,10 0-4 0,25-5 8 16,-39 5 8-16,39-5-12 0,-43 7 4 0,43-7 8 15,-39 5-4-15,16-4 8 0,23-1 0 16,-40 6 19-16,40-6-8 0,-41 0 7 16,41 0 0-16,-41 5 6 0,41-5 0 0,-37 0-7 15,37 0 13-15,-35 1-4 0,35-1-5 16,-35 0 4-16,35 0-7 0,0 0-5 15,-42 0 1-15,42 0-4 0,-29 0-7 0,29 0 10 16,0 0-17-16,-45 0 1 0,45 0 3 16,0 0 2-16,-37 0-12 0,37 0 13 15,-25 3-13-15,25-3 0 0,0 0-6 0,-33 0 10 16,33 0-7-16,0 0 3 0,-39 3-3 16,39-3-3-16,0 0 12 0,-31 0 0 0,31 0-15 15,0 0 3-15,-36 4-3 0,36-4 3 16,0 0 6-16,-35 2-3 0,35-2 0 15,0 0-3-15,0 0 3 0,-33 0 0 16,33 0-6-16,0 0 6 0,0 0 3 16,-32 0 6-16,32 0-9 0,0 0-6 0,0 0 6 15,0 0-3-15,-38-2-3 0,38 2 0 0,0 0 0 16,0 0 3-16,-32-4 0 0,32 4 0 16,0 0 0-16,0 0 6 0,0 0-6 15,0 0-3-15,-37-3 6 0,37 3-3 16,0 0-3-16,0 0 6 0,0 0 0 0,-35-3-6 15,35 3-3-15,0 0 9 16,0 0-3-16,0 0-3 0,0 0 3 0,-32-1-3 16,32 1 3-16,0 0 0 0,0 0 3 0,0 0 0 15,-35 1-6-15,35-1 6 0,0 0-6 16,0 0-3-16,-28 3 18 0,28-3-18 0,0 0 6 16,0 0-6-16,-31 7 3 0,31-7 0 15,0 0 3-15,-28 8-6 0,28-8-3 16,0 0 9-16,0 0 3 0,-25 9 0 15,25-9-6-15,0 0 3 0,0 0-6 0,-27 8 3 16,27-8 3-16,0 0-6 0,0 0 0 16,0 0 6-16,-25 6 3 0,25-6 0 0,0 0-6 15,0 0 0-15,-28 9 0 0,28-9 6 16,0 0-3-16,-25 9 6 0,25-9-6 16,0 0 3-16,-26 8-9 0,26-8 12 15,0 0-6-15,-30 15 3 0,30-15-6 0,-21 4 9 16,21-4-9-16,0 0 0 0,0 0 3 15,-31 10 0-15,31-10-6 0,0 0 3 0,0 0 12 16,-26 10-18-16,26-10 12 0,0 0-3 16,0 0-3-16,0 0 0 0,-20 12 6 15,20-12-9-15,0 0 0 0,0 0 6 0,-14 23-7 16,14-23 1-16,0 0 6 0,0 35 0 16,0-35 0-16,0 0 3 0,4 36 0 15,-4-36-3-15,5 29-3 0,-5-29 6 16,8 24 1-16,-8-24-4 0,8 29-4 0,-8-29 4 15,9 26 0-15,-9-26 0 0,13 31-6 16,-13-31 12-16,13 25-12 0,-13-25 3 0,5 27 6 16,-5-27-3-16,12 23 13 0,-12-23-10 15,5 24-3-15,-5-24 3 0,9 27-6 16,-9-27 3-16,8 30-3 0,-8-30 9 0,8 32 0 16,-8-32-3-16,7 28 0 0,-7-28-3 15,8 34 3-15,-4-18-3 0,-4-16 6 16,1 31-12-16,-1-31 9 0,12 34 12 15,-12-34-9-15,5 33 3 0,-2-18-12 0,-3-15 3 16,12 34 0-16,-12-34 0 0,5 35 3 16,-1-20-3-16,-4-15-3 0,15 30 15 0,-15-30-9 15,10 31 3-15,-10-31-3 0,11 28-3 16,-11-28 21-16,12 28-21 0,-12-28 8 16,10 21-2-16,-10-21 9 0,12 25-18 15,-12-25 6-15,15 22 3 0,-15-22-12 0,12 21 6 16,-12-21 3-16,16 20 3 0,-16-20 0 15,17 16 11-15,-17-16-3 0,17 16-14 0,-17-16 3 16,23 12-6-16,-23-12 6 0,22 14 3 16,-22-14-6-16,25 13-6 0,-25-13 26 15,27 10-20-15,-27-10-3 0,33 10 6 0,-33-10-3 16,32 7-3-16,-32-7 6 0,38 2-3 16,-38-2 0-16,41 0 3 0,-41 0 0 15,41 0 0-15,-41 0 3 0,41-2-12 0,-16-2 9 16,-25 4 5-16,45-3-11 0,-45 3 6 15,43-3 0-15,-21-2-9 0,-22 5 23 16,45-4-17-16,-16 1-2 0,-1-2 4 0,-28 5 4 16,52-8-3-16,-25 4 2 0,-1 3-7 15,-26 1 4-15,44-7 1 0,-44 7-8 16,40-4 5-16,-40 4-6 0,37-4 3 0,-37 4 3 16,32-4-5-16,-32 4 2 0,30-3 6 15,-30 3-1-15,32-4-2 0,-32 4 0 16,26-1 6-16,-26 1-6 0,0 0 0 0,47-4-8 15,-47 4 10-15,30 0-2 0,-30 0 6 16,39-3-3-16,-39 3 0 0,43-5-6 0,-43 5 11 16,44 0-8-16,-22-3 3 0,-22 3-6 15,43-1 14-15,-43 1-11 0,35 0 0 16,-35 0-2-16,39 0-7 0,-39 0 4 16,38 1 5-16,-38-1 2 0,39 3-2 0,-39-3 9 15,36 8-4-15,-36-8-7 0,39 5-7 16,-19-1 15-16,-20-4-6 0,40 8-6 0,-18-5 15 15,-22-3-9-15,40 7-3 0,-15-2 6 16,-25-5-1-16,40 11-4 0,-20-10 4 16,-20-1-13-16,39 8 14 0,-39-8 11 0,38 4-17 15,-38-4 0-15,37 8 6 0,-20-1-8 16,-17-7 7-16,38 2-7 0,-38-2 10 16,37 5 1-16,-17-4-6 0,-20-1 0 0,45 0 6 15,-45 0-9-15,47 0 14 0,-17 0-17 16,-30 0-2-16,54 0 5 0,-22 0 6 15,-6 0 0-15,8 0 5 0,-7 4-16 0,8-4 19 16,-9 0-11-16,8 0 3 0,-6 2-1 16,2-2 4-16,2 5 2 0,0-5-5 15,1 0-3-15,-1 0 6 0,-32 0-6 16,65-5 0-16,-36 3 0 0,-1 2 0 0,1-4 0 16,3 3 11-16,-32 1-11 0,56-5-6 15,-29 5 9-15,-27 0-3 0,44-2 0 0,-44 2 3 16,40-4-3-16,-40 4-3 0,38 0 6 15,-38 0-1-15,30 4-4 0,-30-4 7 0,36 7-8 16,-36-7 3-16,33 5 3 0,-33-5-3 16,32 8 3-16,-32-8-3 0,25 7 2 15,-25-7 7-15,32 7-4 0,-32-7-8 16,30 9 6-16,-30-9 2 0,35 6-5 0,-17-5 11 16,-18-1 3-16,49 5-6 0,-21-5 11 15,7 0-6-15,-1 0 3 0,6-5-3 16,10 4-8-16,-1-2 3 0,14-6 8 0,2-3-6 15,2-1-5-15,5 1 6 0,0-3-6 16,-5 3 2-16,2-1-1 0,-4-1 1 16,0 2-9-16,-3-1 7 0,2 6-3 0,-11-2 1 15,-3-2 2-15,4 3-5 0,-9 0-3 16,2 0-2-16,1 0 21 0,3 1-11 16,-5 1-3-16,3-1-2 0,1 2 0 0,4-6 3 15,-1 5-3-15,9 0 12 0,-2-3-7 16,11 6-2-16,-10-6-8 0,5 1 10 0,1 3-8 15,-4-2-2-15,-9 2 13 0,6 2-13 16,-7-1 12-16,1 1-7 0,3 2 3 16,-7-3-3-16,0-1 0 0,-3 5 0 15,2-2 0-15,-11 2 0 0,4 0-5 0,0 0 7 16,-4 2-4-16,2 3 2 0,6-1 2 16,-10-3-4-16,9 2 12 0,-8 1-5 15,2 1 17-15,-2-2-17 0,-2 4-7 0,-2-3 2 16,-1 2 0-16,-2-1-3 0,-2 0 3 15,1 0-2-15,-4 2 2 0,-25-7 5 0,47 5 0 16,-29 2 0-16,-18-7-10 0,47 8 10 16,-29-3-5-16,6 0 2 0,-24-5-2 15,52 9-2-15,-24-2-1 0,-1-4 13 16,1-2-5-16,4 4 0 0,-2-2 7 0,5 0-14 16,-1 2 12-16,-1-5-1 0,4 0-11 15,-3-5 7-15,4 5 2 0,1-3-4 16,-6 0-1-16,10-2 8 0,-6 4 6 0,2-2-8 15,3-4 1-15,4-2 1 0,-2 4 6 16,-1-1 1-16,3-5-1 0,0 5-2 0,1 0-4 16,-5-2-1-16,3 1 2 0,2-2-6 15,-2 2-5-15,2 0 14 0,-3 2-3 16,1-2 5-16,-3 2-16 0,-1 0 0 16,5 2 7-16,0-1 11 0,-5 4-13 0,-5-4 4 15,9 0-5-15,-3 4-8 0,-2 0 6 16,2-1 0-16,0 1 7 0,-3 0 11 0,-1 1-18 15,2-1-8-15,-1 0 3 0,1 4 1 16,-3-4 9-16,-1 0 4 0,-2 4-15 16,6-4 21-16,-3 0-12 0,-4 0-8 15,1 0 10-15,1 4-3 0,-2-3-1 0,-1-1-6 16,-32 0 6-16,57 2-3 0,-35-2 4 16,-22 0-6-16,45 9 4 0,-22-8-4 0,-1 6 8 15,-22-7-14-15,44 12 8 0,-19-4-5 16,-7 0 1-16,4 4 4 0,0-3 4 0,-2 3-8 15,0 1 8-15,0-1 3 0,5-1-7 16,-7 5 4-16,4-5-4 0,1-2 0 16,-3 2 7-16,2-2-7 0,0 2 8 15,-4 1-5-15,4-4 1 0,0 3-2 0,-22-11 0 16,38 13 3-16,-16-3 8 0,0-3-9 16,0 3-4-16,-22-10 2 0,48 14 0 0,-24-8-15 15,1 1 24-15,3 0-9 0,0-4 7 16,4-2-5-16,-2 7-6 0,6-5 10 15,2-2-10-15,-1 4 7 0,0-2-1 0,4 0-2 16,-2-3 4-16,3 0-4 0,-5 0 9 16,-1 1-13-16,6-1 2 0,-5 0-9 15,3 0 12-15,-3 0 3 0,-4 0-2 16,4-1 0-16,-2 1 1 0,4-3-7 0,-6 0 8 16,4-2-6-16,-2 1-4 0,4 1 2 15,1-6 6-15,-7 5-4 0,11-6 4 16,-8 4-6-16,-2-1 4 0,-4 0-4 0,2-3 4 15,-4 3-4-15,-1 2 4 0,0-5-4 16,-2 3-2-16,2 2 12 0,-27 5-6 0,43-15 4 16,-16 8-1-16,-5 2-10 0,-22 5 1 15,48-20 2-15,-24 13 6 0,1-4-8 0,3-1 8 16,-3 3-2-16,0 0-2 0,2-3 9 16,-2 2 1-16,-6-3-1 0,-19 13 7 15,43-18 15-15,-25 5 0 0,4 2-11 16,-5-3 12-16,-17 14-16 0,33-25 13 0,-18 10 6 15,-15 15 8-15,22-29-9 0,-13 18 0 16,-9 11-6-16,11-34-17 0,-11 34 16 0,2-30-1 16,-2 30-13-16,-2-34 3 0,2 34-4 15,-11-34-3-15,11 34 5 0,-17-36-3 16,7 17 1-16,0-4 1 0,10 23-8 0,-20-39-5 16,8 22 12-16,-1-6-7 0,3 3 1 15,10 20-3-15,-26-37-5 0,16 15 1 16,-3 3 11-16,13 19-8 0,-20-35-4 15,12 20 4-15,8 15 3 0,-24-27-7 0,16 14 13 16,8 13-10-16,-22-28-2 0,22 28 4 16,-20-24-8-16,20 24 15 0,-20-25-22 0,5 13 14 15,15 12-6-15,-22-21-6 0,22 21 8 16,-27-23-1-16,14 11 5 0,13 12-1 16,-30-20 3-16,10 10-8 0,20 10-1 0,-37-18 3 15,12 8-3-15,1 3 0 0,-4-2 3 16,-4 5-1-16,-1-1 1 0,-7 2 0 15,-4 1-3-15,-4 2 7 0,-4 0 5 0,-3 0-9 16,-2 0 4-16,0 0 13 0,2 0-22 16,-4 2 6-16,4 1-3 0,3-3 1 0,-5 5 3 15,9-5 1-15,1 1-9 0,-2-1 6 16,9 0 7-16,3-1 2 0,-6 1-10 16,8-5 10-16,0 5-11 0,1-3 6 0,-6 3 3 15,7-2-1-15,-4-2-10 0,3 1 5 16,-3 3-6-16,4-5 1 0,-5 0 12 15,4 3-5-15,1-1-6 0,-4-4 9 16,-3 4-15-16,3-1 9 0,0-1 6 0,-6 2-8 16,-4-4-6-16,3 2 17 0,-4 2-4 15,-1-3-11-15,-3 0 8 0,2 1-9 0,-2 1 5 16,-1-4 22-16,-4 4-22 0,-3-4-1 16,0 2 7-16,-6 0-6 0,1 3-1 0,0-1 5 15,-5-4-9-15,4 4 4 0,1-1-6 16,-7 2 8-16,5-3-1 0,2 3 2 15,-5-2 11-15,16 3-10 0,-3 2-7 16,-3-5 8-16,7 0-3 0,-4 4-3 0,7-3 1 16,-1 0 2-16,-1 0-3 0,6 0 13 15,-3-4-7-15,2 3-9 0,4 2 6 16,-4-6 8-16,5 6-3 0,0-7-9 0,0 6 14 16,6-4-7-16,-4 3-7 0,3-5 7 15,-7 4 3-15,2 0-3 0,6-3 2 16,-5 1 9-16,0 4-11 0,2-3 2 0,-3 0-1 15,6 1 7-15,-5 3-1 0,-4-1-5 16,0-1-1-16,2 2 6 0,-6 0-8 0,4 3 8 16,3-3-9-16,-5 0 6 0,9 3-4 15,-6 0 5-15,2 0-2 0,6 0-6 16,-4 0 3-16,1 0 2 0,-3 3-4 0,4-3-2 16,1 3 1-16,3-3 8 0,-2 3 6 15,2 0-10-15,-6 2-4 0,7-4 6 16,-3-1-8-16,3 3 3 0,1 0-5 0,-5 1 7 15,6-2 11-15,-3 5-9 0,4-4-6 16,-2 1 13-16,-1-3-13 0,3 2 1 16,1 2 10-16,29-5-7 0,-53 6-9 0,23-5 16 15,0 4-10-15,1-2 4 0,29-3 5 16,-42 4-6-16,16 1-9 0,26-5 12 16,-51 10 3-16,31-8-6 0,20-2-2 0,-48 3-3 15,21 5-2-15,27-8-2 0,-52 7 3 16,24-3 3-16,-2 2-4 0,-1-1 5 15,-4 2-3-15,0-4-1 0,2 3 3 0,-2 2 3 16,-9-4-6-16,1 4 8 0,-2 0-9 16,-2-3 7-16,-4 3 0 0,3-6-7 0,1 5 3 15,-5-1 4-15,4 0-5 0,-2-1 7 16,-2-4-6-16,5 2 4 0,0 0-11 16,-3 1 15-16,6-2-4 0,-2-2 0 0,7 3-9 15,-1 0 14-15,3-3-9 0,2 0 3 16,-7 0 8-16,10 4-7 0,-4-4 0 15,2 0 5-15,-1 4-3 0,3-4-4 0,-1 0-1 16,1 0-3-16,-1 1 17 0,33-1-7 16,-66 3-2-16,34-3-1 0,1 5-6 0,31-5 1 15,-52 3-3-15,25-3 7 0,27 0-5 16,-48 0 1-16,19 0 0 0,29 0 10 16,-50 0-14-16,25 0 1 0,25 0 5 15,-45 0 6-15,45 0-11 0,-49 0 7 0,49 0 2 16,-42-3-2-16,19-2-2 0,23 5 5 15,-42-3 1-15,42 3-4 0,-40-5-4 0,40 5 3 16,-40-4-3-16,40 4 6 0,-42-6-6 16,42 6-1-16,-42-2 21 0,42 2-20 15,-48 0 4-15,24-4 4 0,24 4-8 0,-45 4-3 16,45-4 7-16,-47 0 9 0,47 0-14 16,-42 2 12-16,42-2-14 0,-41 0 5 0,41 0 0 15,-36 0 0-15,36 0-3 0,-35-2 8 16,35 2 1-16,-30-4 0 0,30 4-19 15,0 0 15-15,-47-6 0 0,47 6 0 16,-30-6-2-16,30 6 8 0,-28-6-6 0,28 6-8 16,-34-6 8-16,34 6-5 0,-36-9 3 15,7 1 4-15,4 3-6 0,-7 3-5 16,-1-4 14-16,-7-2-8 0,-5 4-5 0,3 0 10 16,-7-4-43-16,1 8-18 0,-4 0-42 15,-7 4-35-15,-6 5-83 0,1 3-536 0,-4 0 401 16</inkml:trace>
  <inkml:trace contextRef="#ctx0" brushRef="#br0" timeOffset="7088.4312">12833 7244 104 0,'0'0'123'15,"0"0"28"-15,0 0 43 0,-15-29-60 0,15 29-19 16,0 0 4-16,0 0 16 0,0 0-32 15,0 0 14-15,-13-20-28 0,13 20 14 16,0 0-20-16,0 0-3 0,0 0-23 16,-9-20 3-16,9 20-5 0,0 0-5 0,0 0-12 15,-15-24-5-15,15 24-3 0,0 0 3 16,-17-18-19-16,17 18 8 0,0 0-1 16,-20-13-3-16,20 13-4 0,0 0-7 0,-28-17 7 15,28 17-7-15,-22-10 0 0,22 10-4 16,0 0 7-16,-37-12-10 0,37 12-3 0,-23-8 6 15,23 8 1-15,-28-11-4 0,28 11-4 16,-31-6 4-16,31 6-3 0,-25-9 0 16,25 9-1-16,-31-5 18 0,31 5-21 15,-34-4 4-15,34 4 3 0,-43-3-4 0,43 3 1 16,-39-3 3-16,39 3 0 0,-45 0 10 16,45 0-13-16,-44 0 3 0,44 0-4 0,-41 0 1 15,41 0 3-15,-44 0-4 0,44 0 1 16,-35 0 6-16,35 0 1 0,-43 3-18 15,43-3 14-15,-41 0 0 0,41 0-4 0,-33 3 8 16,33-3-8-16,-40 0 4 0,40 0-7 16,-30 4 4-16,30-4-4 0,0 0 7 15,-40 2 3-15,40-2-6 0,0 0 3 0,-34 3-4 16,34-3 8-16,0 0-4 0,-35 7 7 16,35-7-4-16,0 0-10 0,-35 2 11 0,35-2-4 15,-25 3-4-15,25-3 1 0,-27 7 3 16,27-7-4-16,-25 7 1 0,25-7-4 15,-30 6 7-15,30-6 3 0,0 0-6 16,-35 6-4-16,35-6 7 0,0 0 0 0,-37 8-7 16,37-8 14-16,0 0-7 0,-34 7-7 15,34-7 7-15,-23 9 14 0,23-9-14 0,-25 6 0 16,25-6-4-16,-25 6 8 0,25-6 6 16,-25 10-13-16,25-10 3 0,-27 5-4 15,27-5 1-15,0 0-1 0,-39 12 1 16,39-12 3-16,-23 12 10 0,23-12-17 0,-28 3 11 15,28-3-4-15,-22 12 0 0,22-12-7 16,0 0 0-16,-35 12-1 0,35-12 8 0,-22 4-3 16,22-4 10-16,0 0-14 0,-27 12 14 15,27-12-7-15,-22 11 7 0,22-11-10 16,0 0 3-16,-25 16 0 0,25-16 0 0,-16 12 3 16,16-12-3-16,-20 12 4 0,20-12-4 15,-17 15 0-15,17-15 0 0,-20 16 10 16,20-16-6-16,-17 15-11 0,17-15 0 15,0 0 3-15,-23 24 8 0,23-24-4 16,-14 20 0-16,14-20-7 0,-17 19 7 0,17-19 3 16,-23 23 4-16,23-23-7 0,-17 25-3 15,9-10-8-15,8-15 18 0,-20 29-7 16,20-29 4-16,-17 25-1 0,7-13-6 0,10-12-4 16,-17 28 3-16,7-13 8 0,10-15 3 0,-11 27-7 15,11-27 7-15,-17 27 0 0,17-27-7 16,-15 29 7-16,15-29-11 0,-12 27 4 15,12-27 4-15,-13 28-11 0,13-28 17 16,-14 30-13-16,8-13-4 0,6-17 3 0,-10 29 11 16,10-29-10-16,-5 32 13 0,5-32-13 15,-9 32 13-15,9-32-13 0,-8 30 10 0,8-30-7 16,-5 30 3-16,5-30-13 0,-5 30 17 16,5-30-4-16,0 32 1 0,0-32-1 15,0 0 1-15,-3 40-11 0,3-40 7 16,0 25 0-16,0-25 0 0,0 0-7 0,3 37 0 15,-3-37 3-15,0 0 1 0,0 30 3 16,0-30 10-16,0 0-10 0,0 24-3 16,0-24 6-16,0 0-6 0,0 0 3 0,0 29 3 15,0-29-10-15,0 0-3 0,0 0 3 16,0 0 3-16,5 25 1 0,-5-25 6 0,0 0-10 16,0 0 11-16,0 0-4 0,3 32 7 15,-3-32-7-15,0 0 7 0,0 0-7 16,2 23 0-16,-2-23 0 0,0 0 0 0,0 0 0 15,8 25 10-15,-8-25-17 0,0 0 7 16,0 0-7-16,9 24 4 0,-9-24 6 16,0 0-6-16,10 24 3 0,-10-24 3 0,0 0-6 15,5 21 6-15,-5-21 1 0,11 20-4 16,-11-20-4-16,12 21 8 0,-12-21-4 16,17 21 0-16,-17-21 10 0,23 25-13 15,-9-10 10-15,2 2 7 0,-4-2-7 0,-12-15 0 16,32 27-11-16,-19-12 18 0,4-3-11 15,-4 0 11-15,6 5-10 0,-19-17 2 0,25 21-6 16,-25-21-3-16,25 17 3 0,-10-2 10 16,-15-15 0-16,25 14-6 0,-25-14-8 15,20 17-2-15,-20-17 19 0,19 13-3 0,-19-13-10 16,21 17 0-16,-21-17 7 0,22 9 10 16,-22-9-17-16,18 9 0 0,-18-9 0 15,0 0 0-15,31 15 0 0,-31-15 7 0,18 7-4 16,-18-7 7-16,20 10-4 0,-20-10-6 15,27 7 0-15,-27-7 0 0,22 11-6 16,-22-11 12-16,25 9-2 0,-25-9 6 0,26 12-7 16,-26-12-10-16,27 10 14 0,-27-10 9 15,29 5-19-15,-29-5 6 0,23 10-9 0,-23-10 6 16,30 5-3-16,-30-5 6 0,30 7 3 16,-30-7 4-16,30 8-10 0,-30-8 10 15,36 7-20-15,-36-7 4 0,33 6 9 16,-33-6-3-16,37 6 0 0,-20 0 0 0,-17-6 13 15,38 6-10-15,-16-2 1 0,-22-4-1 16,43 16 10-16,-23-13-7 0,0 3-6 16,5 0-16-16,-25-6 16 0,44 12 3 0,-17-6-3 15,-4 1 16-15,2 0-16 0,4-3 4 16,-3 3 5-16,1 0 7 0,2-4-13 16,-29-3 4-16,51 9-4 0,-29-6 0 0,-22-3-3 15,44 9 3-15,-26-6 7 0,-18-3-10 16,39 6-4-16,-39-6 1 0,35 6-3 0,-35-6 12 15,35 3-15-15,-35-3 2 0,35 7 4 16,-35-7 3-16,38 6 7 0,-38-6 5 16,34 2-18-16,-34-2 6 0,40 7 22 0,-40-7-28 15,35 3 9-15,-13 0 0 0,-22-3-6 16,38 2 9-16,-38-2-12 0,41 4 18 16,-21-1-5-16,-20-3-10 0,45 0 3 0,-45 0 9 15,43 5-12-15,-43-5 6 0,47 0 6 16,-28 0-3-16,-19 0-6 0,46 0 7 15,-46 0-1-15,39 0 0 0,-39 0-6 16,40 0-6-16,-40 0 12 0,33 0 6 0,-33 0-12 16,36 0 6-16,-36 0-6 0,33-5 0 15,-33 5 0-15,33 0 0 0,-33 0 4 0,34 0-4 16,-34 0 0-16,35 0 6 0,-35 0-16 16,34 0 20-16,-34 0-1 0,31 0-9 15,-31 0 0-15,34 0 0 0,-34 0-6 0,0 0 12 16,48 0-3-16,-48 0 0 0,34-3 0 15,-34 3 0-15,40 0-6 0,-40 0 21 0,43-4-18 16,-43 4 0-16,44-2 6 0,-19-1-6 16,-25 3 21-16,53-3-21 0,-22-1 0 15,-1 1-3-15,-30 3 3 0,57-5 6 16,-29 2 0-16,0-1-12 0,-28 4 6 0,52-3 15 16,-22 3-15-16,-30 0 0 0,47-5 0 15,-25 5 3-15,-22 0 0 0,44-4-3 16,-21 1 3-16,-23 3 0 0,42-3 0 0,-42 3-3 15,43-3-3-15,-43 3 9 0,42-4-18 16,-42 4 12-16,40-2 0 0,-15-1 3 16,-25 3 0-16,40-7 3 0,-40 7-4 0,46-2 1 15,-46 2 0-15,36-6 9 0,-14 1-9 16,-22 5 3-16,32-4 0 0,-32 4-1 16,33-5 1-16,-33 5-3 0,27-4-3 0,-27 4 6 15,30-4-15-15,-30 4 15 0,32-3 0 16,-32 3 5-16,30-7-8 0,-30 7 3 0,35-6 0 15,-35 6 2-15,42-3-5 0,-42 3 6 16,40-6 2-16,-13-1 6 0,-4 2 8 16,-23 5 11-16,54-10-6 0,-32 5-5 15,8-2-9-15,-30 7 8 0,47-10-2 0,-27 4-4 16,-20 6-5-16,47-6 0 0,-26 0-8 16,-21 6 6-16,42-7-9 0,-42 7 9 15,34-2 2-15,-34 2-11 0,33-6-4 0,-33 6 2 16,32-4 5-16,-32 4-3 0,28-3 21 15,-28 3-20-15,0 0-6 0,37-5 11 16,-37 5-3-16,0 0-5 0,32-3 5 0,-32 3-2 16,0 0-1-16,25-4-7 0,-25 4 8 15,0 0-6-15,0 0 8 0,32-3-2 16,-32 3-8-16,0 0 5 0,0 0 2 0,0 0 3 16,33-3-7-16,-33 3 4 0,0 0-4 15,25-6 4-15,-25 6 11 0,0 0-3 0,37-3-8 16,-37 3-7-16,29-3 8 0,-29 3 7 15,33-5-5-15,-33 5-5 0,32-7 0 16,-32 7 12-16,32-3-14 0,-32 3 2 16,30-4 0-16,-30 4 5 0,31-2-8 0,-31 2 6 15,31-3-3-15,-31 3-3 0,26-3 8 16,-26 3-2-16,0 0-3 0,42-6 7 0,-42 6-19 16,0 0 14-16,34-3-2 0,-34 3-2 15,0 0 7-15,31-3-8 0,-31 3 8 16,0 0-7-16,0 0 2 0,34-5-5 15,-34 5 17-15,0 0-12 0,0 0-2 0,32 0 17 16,-32 0-15-16,0 0-3 0,0 0 1 16,36 5 4-16,-36-5-9 0,0 0 7 0,31 6-3 15,-31-6 11-15,0 0-11 0,31 1 3 16,-31-1-5-16,24 5 5 0,-24-5-2 16,0 0 7-16,38 0-3 0,-38 0 1 0,0 0 4 15,40 0-9-15,-40 0 9 0,27 0 5 16,-27 0-7-16,35-5-2 0,-35 5 4 15,34-1-5-15,-34 1-2 0,35-6-2 16,-35 6 12-16,33-5-10 0,-33 5 7 0,37-5-14 16,-37 5 11-16,39-3 1 0,-39 3-5 15,38-7 3-15,-38 7-1 0,42-2 0 0,-19-2 3 16,-23 4 0-16,39-6-7 0,-39 6 2 16,37-3 4-16,-37 3 1 0,31 0-2 15,-31 0 4-15,0 0-12 0,40-6 5 0,-40 6-2 16,0 0 6-16,31 0-1 0,-31 0-6 15,0 0 6-15,0 0 6 0,31-6-6 16,-31 6 11-16,0 0 3 0,0 0 6 16,0 0 10-16,30-6 6 0,-30 6-1 0,0 0 2 15,0 0-13-15,17-20 2 0,-17 20-3 16,0 0-9-16,12-26 6 0,-12 26-1 0,2-27-10 16,-2 27 1-16,8-28-2 0,-8 28-3 15,7-34 9-15,-7 34-7 0,6-33-6 16,-1 11 4-16,-5 22-3 0,5-36-1 0,-5 36 2 15,4-36-4-15,-1 17 0 0,-3 19 4 16,-3-39 2-16,3 39-4 0,-4-41 15 16,4 41-5-16,-10-42 6 0,4 19-4 0,-9 4-8 15,1-5-4-15,6 3 4 0,-6 0 9 16,1 1-1-16,-2-3-4 0,-3 7 0 0,1-4-1 16,2 0 1-16,-5 0-5 0,-4 5 1 15,8-3-6-15,-4 1 8 0,-1 0-7 16,0 3 5-16,1-6 0 0,0 5-5 0,-2 0 1 15,2-2 6-15,0 4-10 0,0-4 0 16,0 4 19-16,-2-1-23 0,2-2 8 16,20 16 1-16,-37-27-5 0,20 15 0 0,-5-5 2 15,4 2 4-15,0 0-10 0,-2 3 4 16,-2-5-2-16,22 17 2 0,-42-24-4 16,19 17 4-16,3-4-3 0,20 11-1 0,-44-15 0 15,17 5 4-15,27 10-8 0,-43-15 1 16,21 9 9-16,0 0-8 0,22 6 6 0,-45-13 2 15,18 8-13-15,4-3 11 0,23 8-8 16,-52-9 12-16,25 6-4 0,27 3 0 16,-57-9-6-16,27 9-1 0,4-3 20 15,26 3-11-15,-57-1 13 0,33-3-17 0,24 4-6 16,-53 0 5-16,53 0 6 0,-57 0-14 16,35 0 9-16,22 0 8 0,-60 0-8 0,35 0 2 15,25 0 4-15,-60-3 5 16,33 6-14-16,27-3-3 0,-55-3 0 0,30 3 6 15,25 0 16-15,-54-4-16 0,26 1-2 16,-3-2 4-16,31 5 0 0,-60-1 2 0,27-2 4 16,-7 0-10-16,6 3-4 0,-3-5 10 15,-6 5-15-15,1-1 13 0,-1 1-6 16,2-3 4-16,0 3 14 0,-1 0-10 0,5 0-12 16,-5-3 10-16,5 3-12 0,1 0 14 15,2 0-2-15,-6-5-3 0,6 5 4 0,-1-1 7 16,-1-2-8-16,2 3 6 0,2-4-4 15,-1 1 2-15,-1 1-6 0,34 2 4 0,-61-6-10 16,29 6 10-16,0-5 2 0,2 3-6 16,30 2 6-16,-65 0-12 0,29 2-13 15,-7 9-49-15,-12 13-47 0,-12 9-63 0,-37 29-124 16,-16 7-415-16,-11 0 561 0</inkml:trace>
  <inkml:trace contextRef="#ctx0" brushRef="#br0" timeOffset="13701.0396">20096 9254 2809 0,'0'0'-177'0,"-36"-20"10"0,36 20 16 15,0 0-2-15,0 0 16 0,0 0-15 16</inkml:trace>
  <inkml:trace contextRef="#ctx0" brushRef="#br0" timeOffset="16744.578">20046 9216 1642 0,'0'0'-102'0,"0"0"0"16,0 0 11-16,0 0 0 15,0 0 18-15,0 0 1 0,0 0 4 0,0 0 4 16,-10-26 9-16,10 26 21 0,0 0 22 0,0 0 12 15,0 0 6-15,0 0 34 0,-12-25 47 16,12 25 34-16,0 0-1 0,0 0-7 0,0 0-22 16,-15-23-3-16,15 23-11 15,0 0-7-15,0 0-14 0,-15-22-12 0,15 22-5 16,0 0-5-16,0 0 1 0,-16-20-5 0,16 20-8 16,0 0 0-16,-19-22-4 0,19 22 4 15,-15-17-8-15,15 17 1 0,-15-16 31 16,15 16-11-16,-28-20 6 0,9 11-4 15,19 9 0-15,-38-22-10 0,19 10 2 0,-11 2 4 16,5-2 2-16,3 3 6 0,-8-3-10 16,7 3-12-16,-7-1 9 0,5 2 8 0,0-5-30 15,-6 4 6-15,6 0 3 0,0-2 6 16,-1 2 11-16,-3 1-6 0,2-2 12 16,2 1-4-16,2 0 3 0,-9-3-18 0,5 2 9 15,2 1-9-15,-3-1 3 0,1 2-1 16,-3 1 1-16,6-3-6 0,24 10-5 15,-50-15-1-15,32 7-5 0,-11 1 1 16,29 7 2-16,-46-15 5 0,25 12-11 0,21 3 6 16,-45-12 0-16,27 6-3 0,18 6-5 15,-47-11 10-15,47 11-7 0,-35-7 2 0,12 1 5 16,23 6-7-16,-37-11-6 0,37 11 14 16,-35-5-16-16,35 5 5 0,-34-10 12 0,34 10-9 15,-33-9-3-15,33 9 0 0,-32-6 0 16,32 6-5-16,-34-6 20 0,34 6-20 15,-31-7 8-15,31 7-1 0,-34-7-2 16,34 7 0-16,-33-6 10 0,33 6-15 0,-39-4 15 16,39 4-7-16,-37-3-1 0,37 3 3 15,-36-7 5-15,36 7 0 0,-40-7-7 16,40 7 9-16,-39-3-9 0,39 3-3 0,-33-7 5 16,33 7-10-16,-36-2 7 0,36 2 1 15,-35-3 7-15,35 3-3 0,-33 0-2 0,33 0 0 16,-39-2-2-16,39 2 11 0,-35-4-11 15,35 4-3-15,-35 0 10 0,35 0-13 16,-33-4 6-16,33 4 1 0,0 0-4 0,-49 0 8 16,49 0-6-16,-32 0 1 15,32 0 9-15,0 0-5 0,-43 0-7 0,43 0 5 16,0 0 4-16,-40 0-9 0,40 0-2 0,0 0 4 16,-32 0 3-16,32 0-3 0,0 0 8 15,-38 4-10-15,38-4 5 0,0 0 0 0,-34 0-3 16,34 0-2-16,0 0 5 0,-35 0-5 15,35 0 2-15,0 0-7 0,-37 4 3 16,37-4 9-16,0 0-7 0,-33 0 5 16,33 0-5-16,0 0 7 0,-34 2-5 0,34-2 8 15,0 0-1-15,-32 0-11 0,32 0 6 16,0 0-8-16,-33 0 8 0,33 0 1 0,0 0-5 16,-38-2 0-16,38 2 7 15,0 0 5-15,-42 0-8 0,42 0 10 0,-34-4 7 16,34 4-12-16,0 0 5 0,-47 0-10 0,47 0-1 15,-35-4 10-15,35 4-4 0,-30 0 0 16,30 0-7-16,-35 0-8 0,35 0 8 16,-33 0 7-16,33 0-7 0,0 0 7 0,-49 0-7 15,49 0-8-15,-28 0 6 0,28 0-5 16,-34 4 10-16,34-4-10 0,-32 4 1 16,32-4-1-16,-33 2 5 0,33-2-4 0,-30 3 1 15,30-3 17-15,-34 2-12 0,34-2-4 16,-26 7-3-16,26-7 17 0,0 0-17 15,-41 6 3-15,41-6 9 0,-23 6-5 0,23-6-4 16,-27 8 8-16,27-8-10 0,-30 4-3 16,30-4 14-16,-27 11-9 0,27-11 2 0,-30 5 0 15,30-5-3-15,-35 13 6 0,18-7-3 16,17-6 6-16,-36 16-8 0,19-11 2 16,17-5-2-16,-34 20-5 0,11-16 12 15,5 7-5-15,18-11 0 0,-32 16-3 0,32-16-3 16,-32 11 10-16,32-11-4 0,-28 12 2 15,28-12-4-15,-27 10 0 0,27-10-3 0,-27 9 8 16,27-9 10-16,-23 8-15 0,23-8 0 16,-29 10-1-16,29-10 6 0,-20 9-3 15,20-9 0-15,-23 11 0 0,23-11 9 0,0 0-14 16,-25 9 3-16,25-9-7 0,0 0 4 16,-24 8 1-16,24-8 4 0,0 0-2 15,0 0 2-15,-25 13 9 0,25-13-9 16,0 0 4-16,0 0-8 0,-23 12 8 0,23-12-8 15,0 0 1-15,0 0 6 0,0 0-6 16,0 0 1-16,0 0 4 0,0 0-4 0,-25 9 0 16,25-9-5-16,0 0 18 0,0 0-17 15,0 0 15-15,0 0-14 0,0 0 5 16,-20 10 0-16,20-10-2 0,0 0 4 0,0 0-6 16,0 0 4-16,-27 11-9 0,27-11 4 15,0 0 7-15,0 0-4 0,0 0 4 16,-22 17 5-16,22-17-7 0,0 0-2 15,0 0 6-15,0 0-6 0,-17 15-2 0,17-15 4 16,0 0-5-16,0 0 7 0,0 0-6 16,0 0-1-16,0 0 3 0,-23 15 2 0,23-15 0 15,0 0-7-15,0 0 7 0,0 0-4 16,0 0 6-16,-10 19-2 0,10-19 0 16,0 0-2-16,0 0-1 0,0 0 6 0,-15 20-3 15,15-20-3-15,0 0 6 0,0 0-8 16,0 0 5-16,0 0 5 0,-14 19 6 15,14-19-6-15,0 0-10 0,0 0 5 0,0 0 2 16,-11 20-2-16,11-20 3 0,0 0-8 16,0 0 10-16,0 0-8 0,0 0-3 0,0 0 6 15,0 0-3-15,0 0 3 0,0 0 3 16,-9 21-8-16,9-21 16 0,0 0-17 16,0 0 8-16,0 0 0 0,0 0-2 0,0 0 5 15,0 0-3-15,0 0-4 0,0 0 2 16,0 0 0-16,-15 21 0 0,15-21 6 15,0 0 3-15,0 0-2 0,0 0-11 16,0 0 4-16,0 0 6 0,0 0-8 0,0 0 7 16,0 0-10-16,-16 18 10 0,16-18-3 15,0 0-11-15,0 0 2 0,0 0 7 0,0 0-9 16,0 0 9-16,0 0 2 0,-12 20-4 16,12-20-2-16,0 0 4 0,0 0 4 0,0 0 1 15,-10 21-10-15,10-21 7 0,0 0-4 16,0 0 2-16,0 0 0 0,0 0-2 15,-12 24 0-15,12-24-3 0,0 0 5 16,0 0 0-16,-12 19 7 0,12-19-5 0,0 0 0 16,0 0 1-16,-11 24-3 0,11-24 4 15,0 0-11-15,0 0 12 0,-9 24-7 16,9-24 2-16,0 0 4 0,-11 19-8 0,11-19 4 16,0 0 4-16,0 0-6 0,0 0 4 15,-5 31-15-15,5-31 17 0,0 0-2 0,0 0-2 16,-5 29-4-16,5-29 2 15,0 0-3-15,0 0 12 0,0 0-5 0,5 33-2 16,-5-33 2-16,0 0-4 0,0 0 4 16,5 28 1-16,-5-28 1 0,0 0-4 0,6 20-2 15,-6-20 4-15,0 0 3 0,10 24-5 16,-10-24 4-16,0 0-4 0,15 21 0 0,-15-21 7 16,12 15-9-16,-12-15-3 0,0 0 10 15,17 18 1-15,-17-18-8 0,8 16-5 0,-8-16 1 16,0 0 3-16,17 22 8 0,-17-22-1 15,13 12-6-15,-13-12 7 0,19 15-1 16,-19-15-8-16,16 13 10 0,-16-13-6 16,0 0-4-16,31 16 4 0,-31-16-2 15,30 8 6-15,-30-8-2 0,35 8 5 0,-13-3 2 16,-22-5-5-16,43 3 3 0,-16-3-11 0,-27 0 8 16,47 5-4-16,-24-5 5 15,-23 0-3-15,47 0 2 0,-25 4-6 0,-22-4 2 16,43 3 0-16,-43-3 2 0,39 4-8 15,-39-4 8-15,38 1-9 0,-38-1 14 0,35 5-7 16,-35-5 4-16,34 2 3 0,-34-2 2 16,31 3-12-16,-31-3-1 0,31 4 13 15,-31-4 0-15,31 1-9 0,-31-1-3 0,25 5 1 16,-25-5 0-16,0 0 4 0,42 6-2 16,-42-6 5-16,27 9-3 0,-27-9-2 15,23 2-5-15,-23-2 8 0,24 10-1 0,-24-10 0 16,27 6 0-16,-27-6-4 0,23 8 2 0,-23-8 4 15,23 8-6-15,-23-8 7 0,0 0-1 16,32 8 2-16,-32-8-10 0,19 11 2 16,-19-11 2-16,26 9 2 0,-26-9-8 15,24 6 3-15,-24-6 3 0,27 9-4 16,-27-9 4-16,23 9 9 0,-23-9-11 0,28 7 8 16,-28-7-6-16,29 11 0 0,-29-11 4 15,28 12-6-15,-11-4 0 0,-17-8 4 0,30 12-8 16,-30-12 6-16,40 12 2 0,-23-7 0 15,-17-5-6-15,37 17 4 0,-19-12-5 16,-18-5 8-16,37 13-1 0,-20-7-2 0,-17-6 0 16,38 12 13-16,-23-4-7 0,-15-8 1 15,34 11-5-15,-34-11 7 0,32 10-7 0,-14-4 4 16,-18-6-8-16,28 12 4 0,-28-12-2 16,25 9 0-16,-25-9-2 0,32 12 6 15,-32-12 1-15,30 10 12 0,-30-10 0 16,32 8 2-16,-32-8 8 0,32 9 6 0,-15-2-12 15,-17-7 3-15,31 8 7 0,-31-8 5 16,34 8-14-16,-34-8-1 0,32 5 11 0,-32-5-11 16,31 7 2-16,-31-7 2 0,36 7 3 15,-36-7-2-15,31 3 0 0,-31-3-11 16,32 5 7-16,-32-5 2 0,32 4 3 0,-32-4 3 16,28 3-2-16,-28-3 6 0,37 5-1 15,-37-5-1-15,35 3-15 0,-15 1 20 16,-20-4-20-16,42 6-4 0,-22-4 14 15,-20-2-11-15,42 7-8 0,-17-4 2 0,-25-3-2 16,35 9 2-16,-13-4-10 0,-22-5 6 16,50 4 1-16,-33-1-2 0,13 1 9 0,-3-2 10 15,-27-2-10-15,57 3 0 0,-29 1 10 16,6-4-6-16,-34 0-1 0,56 3 2 0,-29-3-7 16,5 0-1-16,-32 0 5 0,54 0-13 15,-33 0 14-15,-21 0-4 0,59-7 8 16,-29 7 4-16,-5-3-9 0,-25 3 2 0,57-2 5 15,-30-2-6-15,1 1-4 0,1-1 11 16,-1-1-4-16,-28 5-5 0,59-9 3 16,-33 3-8-16,6 0-2 0,-5 0 5 0,-2-1-4 15,2 2-2-15,1-2 5 0,-28 7-5 16,45-8 0-16,-18-4-2 0,-27 12-1 16,35-3-2-16,-35 3-2 0,45-12 5 0,-25 8 1 15,6-4-4-15,-26 8 5 0,51-8-6 16,-29 1-6-16,3 4 9 0,-25 3-1 0,45-9 2 15,-23 3-2-15,-22 6 2 0,35-9-4 16,-35 9-1-16,42-9-1 0,-42 9 6 16,30-6-1-16,-30 6 3 0,35-10-10 0,-35 10 6 15,34-10-4-15,-34 10 14 0,33-12-13 16,-16 6 3-16,-17 6-2 0,35-15 1 16,-13 6 1-16,3 2 0 0,-7-4-1 0,-18 11 0 15,47-26 0-15,-25 11 5 0,5 2-2 16,-6-2-8-16,11-3 3 0,-3-3 2 15,-1 1-1-15,-4 2-2 0,9-1 3 0,-6 2-3 16,1-4 0-16,-4 5 2 0,1 0 0 16,-5 1-1-16,0-4 0 0,-2 4 2 0,6 0 0 15,-4-3-2-15,-4 2-1 0,1 0 1 16,-2 1 4-16,-15 15-3 0,17-27-6 16,-17 27-25-16,8-20-69 0,-8 20-83 0,0 0-167 15,-45-4-533-15,45 4-286 0</inkml:trace>
  <inkml:trace contextRef="#ctx0" brushRef="#br0" timeOffset="51956.1627">16214 8494 2154 0,'-52'-62'-7'16,"10"6"-113"-16,-3 0 66 0,-15-27 17 16,6-5 44-16,9 15-29 0,-9-13-16 0,9 11-23 15,9 11-14-15,-1 0-51 0,0 1-307 16,5 7 95-16</inkml:trace>
  <inkml:trace contextRef="#ctx0" brushRef="#br0" timeOffset="55405.1685">28544 7643 1456 0,'0'0'-40'0,"0"0"40"0,0 0 4 15,-13-23-4-15,13 23 5 0,0 0 8 0,0 0-8 16,0 0-1-16,-17-19-13 0,17 19-41 15,0 0-82-15,0 0-217 0,-19-15 79 16</inkml:trace>
  <inkml:trace contextRef="#ctx0" brushRef="#br0" timeOffset="58377.1869">28069 7523 1402 0,'0'0'134'0,"0"0"-4"16,0 0-21-16,0 0-12 0,-34 0-11 0,34 0-6 16,0 0-16-16,0 0-12 0,0 0-5 15,0 0 3-15,0 0-7 0,0 0-4 16,0 0 3-16,0 0 5 0,0 0-4 0,0 0-6 16,-38-11 2-16,38 11 0 0,0 0-4 15,0 0-6-15,0 0 0 0,0 0-1 0,-30-8-8 16,30 8-3-16,0 0 16 0,0 0-11 15,-32-12-11-15,32 12 0 0,0 0 2 16,-38-1-23-16,38 1-1 0,-46 0-3 0,46 0 9 16,-60 0 2-16,27 1 0 0,-2 4 9 15,-9-2-12-15,-4 1 12 0,-1-1 10 16,-1 1 17-16,-2-3-9 0,0 2 16 0,4-3-6 16,-4 5 8-16,-2-5-4 0,2 3-5 15,6-3 4-15,-3 0-7 0,6-3 4 0,1 3-9 16,2 0-1-16,-2-5 0 0,2 5-1 15,1-4 3-15,2 0 7 0,4 4-8 16,-2-3-7-16,-4-1 3 0,4 1-10 0,2-2 2 16,1 4-1-16,-1-2-3 0,33 3 6 15,-62-3-8-15,30-2-5 0,32 5 5 16,-55-1-7-16,25-2 6 0,30 3 3 0,-47-3-7 16,47 3 5-16,-49 0-5 0,49 0-6 15,-48-5 4-15,23 5 2 0,25 0 0 0,-49 0-2 16,19 0-4-16,30 0 6 0,-60 0-2 15,28 0 2-15,2 0 5 0,1 5-7 16,29-5-5-16,-61 0 3 0,25 3 6 0,1 0-12 16,-3-3 16-16,4 1-8 0,1-1-4 15,-1 5 4-15,3-2 0 0,-3-3 4 0,2 3-6 16,32-3 2-16,-61 1 7 0,37-1-7 16,-6 0 8-16,30 0-8 0,-49 5 5 15,49-5-5-15,-45 3-5 0,45-3 10 0,-36 7-3 16,36-7 2-16,-41 4-10 0,41-4 1 15,-36 1 8-15,36-1-8 0,-36 8 1 0,36-8 0 16,-35 4 17-16,35-4-13 0,-40 11 2 16,20-10-7-16,20-1 10 0,-38 8-10 15,38-8 5-15,-44 5-2 0,26-2 2 16,18-3 2-16,-40 7-2 0,40-7 5 0,-41 5-5 16,41-5-5-16,-33 4 3 0,33-4 4 15,-33 0 1-15,33 0-10 0,-36 3 7 0,36-3 2 16,-35 3-4-16,35-3 4 0,-30 0-8 15,30 0 10-15,-30 4-6 0,30-4 2 16,0 0 2-16,-40 0-4 0,40 0 13 0,0 0-11 16,-34 0-5-16,34 0 5 0,-28 3 0 15,28-3-2-15,0 0 4 0,-40 5-6 16,40-5 13-16,-29 3-11 0,29-3 4 0,-33 7-7 16,33-7 1-16,-30 5 0 0,30-5 4 15,-32 10-2-15,32-10 4 0,-28 7 0 0,28-7 0 16,-32 8 2-16,32-8-8 0,-29 10-5 15,29-10 14-15,-23 7-5 0,23-7 4 0,0 0-8 16,-35 9 10-16,35-9-12 0,-22 4 10 16,22-4-8-16,0 0 10 0,-30 11-8 15,30-11-2-15,0 0 4 0,-30 6 4 16,30-6-6-16,0 0 0 0,-32 7-7 0,32-7 13 16,-25 12-8-16,25-12 4 0,-28 7-9 15,28-7 3-15,-34 9 8 0,34-9 0 16,-33 7-13-16,6-2 9 0,27-5 6 0,-50 4-8 15,21 4-1-15,4-5 3 0,-7-1 0 16,32-2 4-16,-58 7-8 0,31-4 3 0,2-1 10 16,25-2-9-16,-45 5 4 15,45-5 7-15,-37 5-3 0,37-5-1 0,-35 3-10 0,35-3 5 16,-32 9-2-16,32-9 2 0,-32 3 2 16,32-3 3-16,-28 7-1 0,28-7-6 0,-22 8-7 15,22-8 5-15,0 0 4 0,-30 15-9 16,30-15 2-16,-17 14 7 0,17-14-11 15,0 0 0-15,-21 18-7 0,21-18 2 0,0 0-11 16,-21 19 13-16,21-19 1 0,0 0 1 16,0 0 3-16,-6 26 9 0,6-26-12 15,0 0 8-15,0 0 1 0,22 44-1 0,-12-25-1 16,5-4 10-16,-4 3-8 0,8 1 6 16,1-1-13-16,0 0 10 0,0 2 0 15,3-5 5-15,7 8 0 0,-4-10-5 0,2 7 2 16,-3-6 0-16,-3-2-6 0,3 3 8 15,-2-2 1-15,-3-2-5 0,7-3-2 16,-8 4 6-16,1-1-6 0,-20-11 4 16,40 21-2-16,-23-12 0 0,-6 3 7 0,9 0-7 15,-3 2-4-15,-5 1 1 0,5 1 6 0,-17-16-6 16,31 30 1-16,-14-12 2 0,0-1 14 16,4 2-14-16,0-1 2 0,-1 5 3 15,-4-5 9-15,6 0-12 0,0-3-4 0,-4 5 2 16,-1-2 4-16,5-2-4 0,-6 0 0 15,3-2 0-15,-7-2-4 0,-12-12 11 0,28 32-3 16,-16-20-4-16,1 3-2 0,-13-15-3 16,22 26 10-16,-10-11-10 0,3 0 14 15,-15-15-9-15,20 24-2 0,-12-9 2 0,-8-15 2 16,22 22-11-16,-22-22 14 0,20 18-3 16,-20-18-11-16,15 19 4 0,-15-19 1 15,17 16 4-15,-17-16 2 0,0 0 0 0,13 18 1 16,-13-18-3-16,0 0-5 0,12 16 5 15,-12-16 7-15,0 0-7 0,20 15 0 16,-20-15-2-16,0 0 2 0,17 19 4 0,-17-19 1 16,16 12 4-16,-16-12 12 0,20 13-8 15,-20-13-2-15,20 15-2 0,-20-15 5 16,29 12-5-16,-29-12-3 0,23 12 6 0,-23-12 3 16,27 13-2-16,-10-6-2 0,-17-7 9 15,38 7-5-15,-16 1 4 0,0-4-6 0,5 4 6 16,3-5 3-16,-5 3-12 0,3-4 7 15,4 2 0-15,0-1-7 0,-2 0-10 16,-30-3 6-16,57 3-2 0,-27 0 5 0,2-3-14 16,-1 0 10-16,1 3 1 0,-32-3-4 15,55 0 0-15,-23 0 4 0,-5 5-10 0,5-5 8 16,-1 1 4-16,-2 2-12 0,-1 0 10 16,2 2-4-16,2-4-2 0,2 7 4 15,-3-6 8-15,0 3-7 0,0 0-7 0,1 0 4 16,-2-1 8-16,2 2-14 0,-2-4 8 15,5 5 6-15,-5-4-4 0,6-1 6 16,-6 3-6-16,5-3 2 0,-2 1-2 0,1 3 0 16,-1-2-2-16,2-1 17 0,-1-3-19 15,1 2 8-15,-5 1-4 0,3 1 8 0,3-4-6 16,-1 3-7-16,0-3 11 0,-2 3 5 16,1-1-9-16,3 2-4 0,-2-1 2 15,3 2-4-15,-1-4 7 0,0 1-5 0,3 6-2 16,-3-6 2-16,-4 3 1 0,6 0 1 15,-1-1 9-15,-3-1-17 0,-3-2-2 0,6 3 8 16,-4 3 4-16,-4-6-6 0,5-1-4 16,-1 5 13-16,2-3-15 0,-7 2 14 15,8-4-3-15,-9 3-9 0,4 0 4 0,-5 0 6 16,-27-3-12-16,60 3 2 0,-35 0 11 16,3 2-11-16,1-4 1 0,-29-1 14 15,48 3-4-15,-26 0-11 0,-22-3 0 0,57 6 13 16,-32-6-13-16,3 3 8 0,1 1-1 15,-29-4 3-15,57 7-8 0,-29-6 5 16,1 4-7-16,-8-2 8 0,8 0 1 0,-29-3-5 16,43 1-6-16,-21 4 4 0,-22-5 0 15,44 3 6-15,-44-3 1 0,38 6-12 16,-15-6 12-16,-23 0-11 0,42 3-1 0,-42-3 10 16,49 3 1-16,-24-1-5 0,3 3 5 15,2-5 5-15,2 2-4 0,-3 1-9 0,-29-3-7 16,60 2 16-16,-30 2-8 0,-2-4 6 15,4 0 4-15,-5 4-4 0,-27-4-1 0,57 0-6 16,-30 0 13-16,-27 0-4 0,46 0-9 16,-46 0 13-16,41 0-9 0,-41 0 10 15,41 0 4-15,-41 0-6 0,41 0 1 0,-41 0 3 16,48-4-2-16,-28 0-2 0,-20 4-3 16,59-2 0-16,-31-1 0 0,4 1 11 15,-4-3-14-15,2 0-1 0,6 2 1 0,-6 0 1 16,2-3-7-16,1 1 0 0,4 1 2 15,-4 1 9-15,2-3-8 0,-1-1-1 0,6-2 7 16,-2 2-9-16,-1-2 1 0,3 0-8 16,2 3 11-16,5-6 3 0,-3 1-2 15,-1-1-1-15,14 0 8 0,-15 0-13 0,11 0-6 16,-9 0 3-16,-1-1-4 0,4 1 1 16,-5 0-4-16,3-3-1 0,-1 3 4 0,-1-2 6 15,1-1-8-15,1-1 3 0,0 1 9 16,3-2-10-16,-6-1 8 0,0 1-8 15,2-1 10-15,-6-1-9 0,0 4-2 0,-4 0 13 16,3-3-19-16,-4-2 10 0,-1 2-26 16,1-3 14-16,-1-5-10 0,-7 5 1 15,0-4 10-15,-1 1 3 0,-2 3-2 0,-6-5 8 16,-4 8 22-16,3-4-7 0,-2 2-3 16,-4-4-4-16,-4 1-5 0,-5 23 12 15,6-49-6-15,-6 25 9 0,0 24-7 0,-3-56 27 16,-2 27-16-16,-3 3 0 0,1-5 7 15,-3 0-6-15,-5-4-7 0,7 0 11 0,-4-1-2 16,4 5 0-16,-4 1-2 0,2-2 0 16,3 2-3-16,-5 1 4 0,4-3-3 15,-4 1-1-15,2-3 3 0,-6-1 9 16,7 2-9-16,-9-2 11 0,4 5-5 0,-7-3-5 16,-4 1-5-16,-2-5 7 0,-3 4-9 15,-9-1 2-15,-4 3-4 0,-14-5-6 0,-7 2 2 16,-1 2 4-16,-2-1-12 0,-6 3 6 15,-1 1-8-15,-3-1 6 0,-2 3-3 16,1-1 12-16,-1 1 6 0,-5 0 1 0,-1 2 1 16,-2 1-2-16,-32-5 0 0,4 2-2 15,15 6 6-15,13 2-7 0,-9 3 4 0,-33-1-3 16,-3-1-11-16,-12 12 3 0,-6 1-8 16,-19 12-3-16,-13 9-34 0,-16 8-31 0,-18 15-31 15,-21 8-54-15,-68 27-153 0,4 8-497 16,-3 4 133-16</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6:53:42.731"/>
    </inkml:context>
    <inkml:brush xml:id="br0">
      <inkml:brushProperty name="width" value="0.05292" units="cm"/>
      <inkml:brushProperty name="height" value="0.05292" units="cm"/>
      <inkml:brushProperty name="color" value="#FF0000"/>
    </inkml:brush>
  </inkml:definitions>
  <inkml:trace contextRef="#ctx0" brushRef="#br0">25526 8020 1429 0,'0'0'254'0,"0"0"-92"0,-13-20-75 16,13 20-53-16,0 0 2 0,0 0-11 15,0 0-3-15,0 0 3 0,-17-19-15 0,17 19 1 16,0 0-4-16,0 0-4 0,0 0 8 15,-22-12 10-15,22 12-18 0,0 0 7 0,0 0-6 16,0 0 9-16,0 0-16 0,-18-20 13 16,18 20-10-16,0 0 0 0,0 0 10 15,0 0 11-15,-18-14-21 0,18 14 10 0,0 0 0 16,0 0-3-16,0 0-1 0,-12-20 7 16,12 20 1-16,0 0 2 0,0 0-9 0,0 0 12 15,0 0-6-15,-17-20 0 0,17 20 0 16,0 0 22-16,0 0 3 0,-22-16-4 0,22 16-10 15,0 0 16-15,-21-12-7 0,21 12-6 16,0 0-7-16,-24-18 7 0,24 18-10 16,-20-9-11-16,20 9 11 0,-23-14 0 15,23 14-5-15,-22-12 2 0,22 12-11 0,-25-12 8 16,25 12-8-16,-30-15-3 0,30 15 5 16,-34-16 4-16,34 16-12 0,-31-15 11 15,31 15-5-15,-31-12-3 0,31 12 6 0,-30-9-6 16,30 9-6-16,-31-12-2 0,31 12 10 15,-29-8 1-15,29 8 6 0,-28-7 13 0,28 7-6 16,0 0 17-16,-37-9-6 0,37 9 5 16,-27-11-8-16,27 11-3 0,-27-8 5 15,27 8 0-15,-25-7-10 0,25 7-1 0,-30-6-7 16,30 6 7-16,-27-12-8 0,27 12 1 16,-25-10 9-16,25 10-9 0,-31-13 4 15,31 13 8-15,-29-14-5 0,29 14-8 0,-28-13 11 16,28 13-9-16,-34-9 8 0,34 9-5 15,-35-10 5-15,35 10-10 0,-35-8 17 16,15 4 0-16,20 4 1 0,-40-3 1 0,40 3-5 16,-37-3-1-16,37 3 5 0,-37-4 0 15,37 4 2-15,-43 7 8 0,43-7-11 16,-36 7 6-16,36-7 13 0,-40 5-11 0,40-5-5 16,-33 3 6-16,33-3-4 0,-32 3-4 15,32-3-3-15,-30 7-2 0,30-7-6 0,-25 3 0 16,25-3-4-16,0 0 13 0,-44 2-7 15,44-2-1-15,-30 4 10 0,30-4-7 0,-26 3-3 16,26-3-6-16,-31 3 8 0,31-3-3 16,-31 3-5-16,31-3-3 0,-32 6 5 15,32-6 0-15,0 0-4 0,-45 6 10 16,45-6-6-16,-25 6-4 0,25-6 2 0,-27 6-7 16,27-6 4-16,-34 10-10 0,34-10 6 15,-30 7-2-15,30-7 5 0,-28 9-3 0,28-9 0 16,-25 12 9-16,25-12-11 0,-29 9 13 15,29-9-13-15,-25 8-2 0,25-8 4 16,-23 10-10-16,23-10 10 0,-19 12 4 0,19-12-1 16,-26 9 0-16,26-9 1 0,-22 13 4 15,22-13 15-15,0 0-28 0,-32 17 13 16,32-17-3-16,-22 12-3 0,22-12 3 0,0 0-5 16,-26 15-1-16,26-15 8 0,-17 12-9 15,17-12 11-15,0 0-6 0,-25 15-3 0,25-15-6 16,0 0 11-16,-20 12 0 0,20-12 2 15,0 0-8-15,-20 11 5 0,20-11-6 16,0 0 0-16,-20 13 20 0,20-13-16 0,0 0-6 16,-22 12 4-16,22-12 1 0,0 0-5 15,0 0 8-15,-24 17-1 0,24-17 8 16,0 0-13-16,-20 12 0 0,20-12-3 0,0 0-4 16,-21 15 7-16,21-15-7 0,0 0 21 15,-24 12-18-15,24-12 4 0,0 0 4 16,-15 13 1-16,15-13 0 0,0 0-7 0,0 0 4 15,-22 12-4-15,22-12-13 0,0 0 15 16,0 0 7-16,-21 16-7 0,21-16-2 0,0 0 11 16,-20 19-14-16,20-19 8 0,0 0-6 15,-21 20 3-15,21-20-7 0,-11 16 8 16,11-16-1-16,0 0 0 0,-19 23-3 0,19-23 5 16,-15 13 3-16,15-13-3 0,0 0-4 15,-18 24 2-15,18-24-4 0,-14 18 8 16,14-18-14-16,-13 17 10 0,13-17 3 0,0 0-1 15,-17 27-2-15,17-27 5 0,-13 15-7 16,13-15 2-16,0 0 2 0,-12 20-2 0,12-20-2 16,0 0 0-16,-15 15 4 0,15-15-2 15,0 0-8-15,0 0 9 0,0 0 1 16,-13 22 3-16,13-22-3 0,0 0 1 0,0 0-4 16,-15 18 1-16,15-18 8 0,0 0-6 15,0 0-4-15,-12 20 0 0,12-20 1 16,0 0-1-16,0 0-5 0,-7 21 5 0,7-21 6 15,0 0-8-15,0 0 8 0,-11 26 1 16,11-26-7-16,0 0 2 0,0 0-3 16,-7 27 8-16,7-27-2 0,0 0-3 0,-8 27-1 15,8-27-3-15,0 0-1 0,0 37 3 16,0-37 4-16,-4 24-4 0,4-24 9 16,0 28-5-16,0-28-11 0,0 0 11 0,0 40-4 15,0-40 6-15,0 24-8 0,0-24 4 16,0 0 0-16,0 35 6 0,0-35-8 0,0 0-2 15,-1 31 15-15,1-31-10 0,0 0-6 16,1 30 5-16,-1-30 0 0,0 0 19 0,-1 35-26 16,1-35 5-16,0 0-4 0,0 33 6 15,0-33 3-15,-4 29 0 0,4-29-9 16,0 0 4-16,0 37 4 0,0-37-4 0,0 27 7 16,0-27-2-16,0 0-1 0,0 33 6 15,0-33-9-15,4 26 1 0,-4-26-9 16,1 27 9-16,-1-27-3 0,12 24 8 15,-12-24-8-15,7 26 4 0,-7-26 6 0,11 25-10 16,-11-25-1-16,5 20 4 0,-5-20 2 16,9 22-7-16,-9-22 5 0,0 0 3 15,8 28 1-15,-8-28-4 0,12 16 3 0,-12-16 9 16,0 0-12-16,8 27-3 0,-8-27 6 16,7 21-6-16,-7-21 8 0,13 23-7 0,-13-23 2 15,0 0 0-15,12 26-5 0,-12-26 12 16,8 23-7-16,-8-23-4 0,9 17 1 0,-9-17 15 15,0 0-12-15,13 25 5 0,-13-25 0 16,10 18-10-16,-10-18 3 0,15 17 4 16,-15-17 1-16,0 0 5 0,19 27-8 15,-19-27 5-15,8 15-8 0,-8-15 1 0,13 17 2 16,-13-17 12-16,17 18-12 0,-17-18 15 16,18 21-20-16,-18-21 5 0,22 22 0 0,-12-14 0 15,-10-8 3-15,29 25 4 0,-11-11-9 16,4 1 1-16,-5-3 2 0,-1-1 2 15,-16-11-1-15,37 22-5 0,-20-8 0 0,0-5 3 16,-17-9 0-16,35 21 3 0,-19-15 0 16,-16-6-6-16,36 15 4 0,-20-8 11 0,4 2 8 15,-20-9-16-15,37 11-4 0,-20-1 0 16,-17-10 7-16,33 14-5 0,-33-14 1 0,29 8 2 16,-29-8-12-16,22 10 10 0,-22-10 7 15,28 5-3-15,-28-5-6 0,32 5 1 16,-32-5 1-16,25 7 2 0,-25-7-12 0,32 5 7 15,-32-5 7-15,33 5 1 0,-33-5-2 16,37 5-4-16,-37-5-2 0,33 7 8 16,-33-7-8-16,35 3 0 0,-35-3 3 15,36 3 0-15,-16 0 18 0,-20-3-26 0,45 0 10 16,-45 0-5-16,47 3 16 0,-26-3-13 16,-21 0-6-16,44 0 6 0,-44 0 5 0,38-3-5 15,-38 3 1-15,41 0-2 0,-41 0-4 16,30 3 4-16,-30-3-2 0,26-6 5 0,-26 6 6 15,0 0-13-15,44 0-6 0,-44 0 13 16,32-3-2-16,-32 3 5 0,31 0 1 16,-31 0-6-16,34-3 5 0,-34 3-4 0,32-3-7 15,-32 3 3-15,35-4 3 16,-35 4-1-16,35 0 3 0,-35 0 1 0,37-2-2 0,-37 2-4 16,40-3 0-16,-40 3 5 0,37-5-2 15,-37 5 8-15,36 0-11 0,-36 0-2 16,41-1 0-16,-41 1 1 0,30 0-1 0,-30 0 4 15,0 0-1-15,40-4 12 0,-40 4-16 16,0 0 3-16,33 0 4 0,-33 0-5 16,0 0-1-16,32-2 4 0,-32 2-1 0,0 0-10 15,34 0 4-15,-34 0 5 0,0 0 4 16,40 0 3-16,-40 0-8 0,25-5 4 16,-25 5-9-16,33 0 10 0,-33 0-2 15,0 0-1-15,45-1 4 0,-45 1-7 0,41 0 5 16,-41 0 0-16,33-4-1 0,-33 4 5 15,28-3-14-15,-28 3 10 0,32-2 6 0,-32 2-14 16,30-5 5-16,-30 5-3 0,32-1 3 16,-32 1 2-16,0 0-5 0,47-4 3 0,-47 4 4 15,32 0-2-15,-32 0-11 16,33-3 10-16,-33 3-1 0,40-5 9 0,-40 5-10 0,37-7-1 16,-37 7 7-16,37-7-4 0,-37 7-1 15,45-10-1-15,-25 7 14 0,-20 3-7 16,45-12-6-16,-21 9 0 0,-24 3-1 0,43-12 2 15,-21 6-7-15,-22 6 8 0,39-9-2 16,-19 3 3-16,-20 6-5 0,33-14 2 0,-13 10 0 16,-20 4 2-16,35-16-2 0,-35 16 1 15,35-9 2-15,-16 2 0 0,-19 7-3 16,25-13 2-16,-25 13-4 0,25-10 2 0,-25 10 2 16,20-7-2-16,-20 7 1 0,0 0 7 15,30-10-8-15,-30 10-3 0,0 0 3 16,29-8-2-16,-29 8-2 0,0 0 2 0,23-12 1 15,-23 12-1-15,0 0 2 0,28-5 0 16,-28 5 0-16,0 0-1 0,0 0 1 16,34-10 7-16,-34 10-13 0,0 0 18 0,28-3-16 15,-28 3 7-15,22-9 0 0,-22 9-5 16,0 0 15-16,32-4-16 0,-32 4 0 16,0 0 3-16,37-7-4 0,-37 7 0 0,26-7-1 15,-26 7 2-15,31-5 6 0,-31 5-4 16,30-8 2-16,-30 8 5 0,30-5-9 0,-30 5 6 15,27-7-4-15,-27 7-1 0,30-5 14 16,-30 5-5-16,21-6-13 0,-21 6 12 0,0 0-6 16,27-6 3-16,-27 6-7 0,0 0 2 15,0 0 4-15,35-9 1 0,-35 9-9 16,0 0 4-16,29-8 1 0,-29 8 5 0,0 0-5 16,32-5-1-16,-32 5 8 0,0 0-3 15,21-10-3-15,-21 10 0 0,0 0-3 16,29-6 3-16,-29 6-1 0,0 0-1 0,0 0 2 15,31-7 0-15,-31 7 0 0,0 0 0 16,19-14 3-16,-19 14-1 0,0 0 1 16,28-12-5-16,-28 12 5 0,0 0-9 0,27-13 6 15,-27 13-1-15,0 0 2 0,27-12 11 16,-27 12-15-16,0 0 6 0,27-12 0 16,-27 12 3-16,16-11-12 0,-16 11 6 0,0 0 0 15,22-17 1-15,-22 17 2 0,17-12-3 16,-17 12 3-16,0 0-1 0,22-16 1 0,-22 16-2 15,0 0 1-15,21-15-1 0,-21 15-1 16,0 0 0-16,0 0 0 0,22-18 3 0,-22 18-6 16,0 0 5-16,18-13-4 0,-18 13 4 15,0 0 5-15,26-19-10 0,-26 19 3 0,18-9 3 16,-18 9-2-16,17-15 1 0,-17 15-2 16,0 0 3-16,30-19 1 0,-30 19-7 15,13-12 5-15,-13 12 0 0,0 0 3 16,22-18-11-16,-22 18 3 0,0 0 3 0,18-22 2 15,-18 22-2-15,14-15 7 0,-14 15 7 16,0 0 2-16,15-25 4 0,-15 25 1 0,0 0 6 16,1-27-3-16,-1 27-2 0,0 0 0 15,4-41-3-15,-4 41-4 0,-4-28 4 16,4 28-6-16,-5-30 3 0,5 30-1 16,-8-37-2-16,3 15-4 0,5 22 3 0,-12-47-7 15,6 23 7-15,-3 0-6 0,1-3 2 16,0 1-2-16,4-2 0 0,-6 1 0 0,3 3 0 15,2 0 1-15,-3-2 4 0,-2 0-7 16,2 2 4-16,3 0-6 0,-7 3 5 16,12 21-4-16,-17-46 1 0,12 25-4 0,-5-5 0 15,10 26 3-15,-18-47-1 0,6 22 4 16,4 5-3-16,-4-5-1 0,2 3-2 0,5-1 3 16,-10-3-2-16,3 1-5 0,4 0 4 15,-4 1 0-15,2-1 0 0,2 4 5 16,-4-3-5-16,4-1-2 0,-4 3 1 0,0 0 1 15,-1 2-3-15,13 20 2 0,-17-42 1 0,9 24 1 16,8 18 0-16,-19-31-2 0,11 15 2 16,8 16-2-16,-17-25 2 0,17 25-3 15,-16-26 1-15,16 26-3 0,-17-28 6 16,17 28 2-16,-20-25-5 0,8 13 0 0,12 12-1 16,-22-25 2-16,7 10 0 0,15 15-1 15,-28-21 6-15,14 6-6 0,14 15 3 16,-33-21 6-16,11 2-2 0,4 12-3 0,-4-5-1 15,-3 3 1-15,-2 0 2 0,-3-2-5 16,-2 4 2-16,-5 0-2 0,-3 0 0 0,-5 4 0 16,-3-2 1-16,-1 3 3 0,-1 0 1 15,1-1-4-15,-1-2 10 0,-2 4-9 16,1 1 4-16,2 0-3 0,-3 0 2 16,0 1-2-16,0 4-3 0,1 2 0 0,-10 8 1 15,-1 4-4-15,-6 5-21 0,1 7-43 0,-28 21-56 16,-12 0-74-16,-11 8-249 0,-12-1-432 15,-5-12-277-15</inkml:trace>
  <inkml:trace contextRef="#ctx0" brushRef="#br0" timeOffset="9856.1364">5018 9225 154 0,'0'0'135'0,"0"0"-90"0,0 0-1 15,0 0-1-15,0 0 0 0,0 0-23 0,0 0 8 16,0 0-8-16,0 0 7 15,0 0-1-15,0 0-13 0,0 0-13 0,0 0-13 16,0 0 20-16,0 0 12 0,0 0 1 16,0 0-14-16,0 0 7 0,0 0-1 0,0 0-5 15,0 0-7-15,0 0 0 0,0 0 6 16,0 0-12-16,0 0 12 0,0 0-6 0,0 0 13 16,0 0-7-16,0 0 6 0,0 0-6 15,0 0-12-15,0 0 6 0,0 0 6 16,0 0 1-16,0 0-7 0,0 0 0 0,0 0 12 15,0 0-6-15,0 0 12 0,0 0-12 16,0 0-12-16,0 0 12 0,0 0 0 16,0 0-6-16,0 0 12 0,0 0-12 0,0 0 0 15,0 0-6-15,0 0 6 0,0 0 6 16,0 0 12-16,0 0-30 0,0 0 18 16,0 0-6-16,0 0 30 0,0 0-1 0,0 0-1 15,0 0 18-15,0 0-2 0,0 0-6 16,0 0 10-16,0 0-16 0,0 0-1 15,0 0-1-15,0 0-4 0,0 0-6 16,0 0-1-16,-17-15-9 0,17 15 15 0,0 0-6 16,0 0 0-16,0 0 5 0,0 0 0 15,0 0 8-15,0 0-18 0,0 0 9 0,0 0 4 16,0 0-9-16,0 0-9 0,0 0 5 16,0 0 3-16,0 0-8 0,0 0 9 0,0 0-9 15,0 0 4-15,-25-9 12 0,25 9 5 16,0 0 8-16,0 0-17 0,0 0 4 15,0 0-1-15,0 0-4 0,0 0 0 16,0 0 4-16,0 0-8 0,0 0 4 0,0 0 3 16,0 0-11-16,0 0-12 0,0 0 15 15,0 0-3-15,0 0-1 0,-25-11 8 16,25 11-8-16,0 0 1 0,0 0-5 0,0 0 12 16,0 0-12-16,0 0 4 0,0 0 4 15,0 0-8-15,0 0-7 0,-25-12 8 16,25 12 13-16,0 0 15 0,0 0 0 0,0 0 20 15,0 0 2-15,0 0-8 0,0 0 6 16,0 0-5-16,-24-8 3 0,24 8 5 16,0 0-1-16,0 0 2 0,0 0 1 0,0 0-1 15,0 0-7-15,0 0-3 0,0 0-10 16,0 0-15-16,-28-12 4 0,28 12-5 16,0 0-1-16,0 0 0 0,0 0-5 0,0 0-12 15,-22-10 9-15,22 10 0 0,0 0-10 16,0 0 13-16,0 0-3 0,0 0-8 15,-30-9-9-15,30 9 7 0,0 0-3 0,0 0 3 16,0 0 8-16,0 0-13 0,0 0 5 16,0 0-8-16,-27-9 1 0,27 9-3 0,0 0 0 15,0 0 7-15,0 0-2 0,0 0 15 16,0 0-25-16,0 0 8 0,-27-7-1 16,27 7 1-16,0 0-3 0,0 0 10 0,0 0 0 15,0 0 0-15,0 0-5 0,-28-8 0 16,28 8 0-16,0 0 2 0,0 0-9 15,0 0 14-15,0 0-14 0,-32-7 2 0,32 7 15 16,0 0-18-16,0 0 1 0,-32-3 4 16,32 3 11-16,0 0-13 0,0 0 10 15,0 0-15-15,0 0 5 0,-41 3 5 0,41-3-3 16,0 0 6-16,0 0-3 0,0 0-5 16,-35 3 2-16,35-3-4 0,0 0 7 15,0 0 0-15,-26 7 0 0,26-7-13 16,0 0 23-16,0 0-15 0,-28 2 8 0,28-2-11 15,0 0 3-15,0 0 3 0,0 0 2 16,-28 7-3-16,28-7-12 0,0 0 12 16,0 0-2-16,0 0 10 0,0 0-7 0,-22 8 2 15,22-8-3-15,0 0 1 0,0 0 4 16,0 0-2-16,-27 12-5 0,27-12 18 0,0 0-16 16,0 0 1-16,-22 11-1 0,22-11 1 15,0 0 7-15,0 0-5 0,-20 12-3 16,20-12 1-16,0 0 2 0,0 0 2 15,0 0 1-15,-23 12 17 0,23-12-25 0,0 0 0 16,0 0 5-16,0 0 0 0,0 0 10 16,0 0-5-16,-22 13-5 0,22-13 0 0,0 0 0 15,0 0 3-15,0 0-6 0,0 0 3 16,0 0-10-16,-20 12 10 0,20-12-2 16,0 0-3-16,0 0 2 0,0 0 3 0,0 0-5 15,0 0 5-15,0 0-10 0,-23 14 10 16,23-14-3-16,0 0 6 0,0 0-3 15,0 0 12-15,0 0-14 0,-17 13 2 0,17-13-3 16,0 0-2-16,0 0 3 0,-20 14 2 16,20-14-5-16,0 0 10 0,0 0 0 15,-15 13-15-15,15-13-1 0,0 0 9 0,0 0-1 16,0 0 3-16,-19 22-5 0,19-22-3 16,0 0 6-16,0 0-6 0,-15 20 3 15,15-20 7-15,0 0-4 0,0 0-4 16,-13 20 9-16,13-20 0 0,0 0-9 0,0 0 1 15,0 0-3-15,-10 25 6 0,10-25-6 16,0 0 5-16,0 0 19 0,-4 29-11 0,4-29-10 16,0 0-5-16,0 0 2 0,0 0 2 15,0 30-4-15,0-30-1 0,0 0 11 0,0 0-5 16,0 0 5-16,4 30-3 0,-4-30 22 16,0 0-24-16,0 0-1 0,0 0 12 15,5 29-6-15,-5-29 15 0,0 0-9 16,0 0-12-16,5 28 14 0,-5-28-26 0,0 0 23 15,8 24 3-15,-8-24-16 0,4 25 3 16,-4-25 5-16,5 28 5 0,-5-28-5 0,8 27-5 16,-8-27 10-16,8 35-2 0,-8-35-1 15,10 33-2-15,-6-17 6 0,-4-16-1 16,5 28-8-16,-5-28 11 0,8 27-13 0,-8-27 5 16,5 24 0-16,-5-24 13 0,8 22-16 15,-8-22-4-15,0 0 27 0,5 28-25 16,-5-28 5-16,0 0-10 0,7 25 7 15,-7-25 8-15,0 0-2 0,10 31-3 0,-10-31 10 16,7 18-15-16,-7-18 0 0,8 25 2 16,-8-25 6-16,12 27 0 0,-12-27-3 0,5 27-3 15,-5-27 0-15,12 31 6 0,-12-31-3 16,5 32 3-16,-5-32-1 0,6 27-7 16,-6-27 2-16,9 31 3 0,-9-31 8 0,1 28-13 15,-1-28 10-15,7 27-2 0,-7-27-1 16,9 28-4-16,-9-28 10 0,11 27-11 15,-11-27 8-15,5 23-13 0,-5-23 8 16,7 24-2-16,-7-24 4 0,13 24-2 0,-13-24 6 16,14 25-6-16,-8-10 0 0,-6-15-6 15,20 29 9-15,-11-11 2 0,4-3-5 0,-13-15-8 16,24 35 8-16,-14-17 3 0,8-3 2 16,-5 3-2-16,3-3-3 0,-3 0 0 15,-1 2 0-15,8-2-3 0,-9 0 3 0,6 1 0 16,2-1 3-16,-19-15-3 0,30 29 2 15,-14-17 6-15,3 0-3 0,-3 0-12 0,-16-12 9 16,36 22-7-16,-20-14 5 0,3 4 0 16,-19-12-5-16,38 13 10 0,-13-3 11 15,-25-10-11-15,34 9 0 0,-34-9-5 0,40 7-5 16,-20-4 10-16,-20-3-5 0,37 5 5 16,-37-5-2-16,37 3-6 0,-12 1-2 15,-25-4 13-15,40 3-8 0,-15-3 15 16,-25 0-10-16,48 3-10 0,-17-3 7 0,-3 0-4 15,0 3 7-15,-28-3-5 0,62 3-3 16,-33-3 6-16,3 0-3 0,-7 3-8 16,-25-3 8-16,51 3-2 0,-25-3 12 0,-26 0-13 15,45 0 11-15,-24 3 12 0,-21-3-12 16,42 0-11-16,-42 0-7 0,47 0 15 16,-25 0 0-16,-22 0 0 0,50 0-2 15,-16-3-8-15,-34 3 5 0,55 0-3 0,-23-3-2 16,-2 3 10-16,-30 0-7 0,60-3-3 15,-28 3 5-15,-7 0-3 0,-25 0 8 0,53 0-2 16,-28-3 2-16,-25 3-13 0,49 0 18 16,-24 0-10-16,-25 0-2 0,40-3 17 0,-40 3-13 15,42 0-9-15,-42 0 4 0,37 0-4 16,-37 0 12-16,33-3-10 0,-33 3 7 16,32 0-4-16,-32 0 7 0,0 0 2 15,42-3-4-15,-42 3 12 0,27 3-15 0,-27-3 7 16,0 0-9-16,41-7 7 0,-41 7-3 15,32 0-4-15,-32 0-1 0,34-3 1 0,-34 3-1 16,36-2 6-16,-36 2-3 0,37-3 5 16,-37 3-8-16,40-7 8 0,-40 7-7 15,39-5 7-15,-11 2 0 0,-28 3 2 16,37-7-4-16,-37 7 2 0,44-9-8 0,-26 6 13 16,-18 3-5-16,43-8-8 0,-43 8 6 15,39 0-1-15,-19-5-4 0,-20 5 7 16,54-7-3-16,-28 4 8 0,4 1-7 0,1-5 1 15,4 4 4-15,1 0 1 0,6-3-11 16,2 0 9-16,-6 3 3 0,9-3 4 0,-3 0-4 16,-4 0-10-16,3-5 5 0,-4 10 2 15,4-5 7-15,-8-2-9 0,9 3-5 16,-2-2 0-16,1 1-3 0,2 0 3 0,-3 0 0 16,3 3 5-16,2 0-3 0,-3-3 1 15,4-1 4-15,1 4-5 0,-4 1-6 16,8-4 1-16,-4 2 13 0,1-1-3 0,2-2-3 15,1 4 1-15,-1-4 4 0,3 2 10 16,-4-3-24-16,4 0 5 0,-5 1 5 0,4 2-3 16,-6-2 5-16,1 2 0 0,-4-2-2 15,0 1 13-15,-2 4-13 0,-4-2 1 16,-6 1-1-16,7 0 0 0,-3 0-5 16,-3 0 4-16,6 0-4 0,-3 0 5 0,-4-2 6 15,4 5-18-15,6-1 9 0,-7-2 5 16,7 0 2-16,-4 3-9 0,6-5 0 15,3 5 5-15,-3 0-8 0,4-3 15 0,-6 3-6 16,1-2 5-16,-1 2-8 0,-4 0-3 16,4 0 2-16,-4 0 11 0,-1 0-17 15,4 0 8-15,0 0-2 0,-2 2-10 0,2-2 12 16,-5 0-4-16,8 3-4 0,-2-3 8 16,2 5 0-16,2-2-4 0,0 0 5 15,-2-2-1-15,2 4-2 0,2 1 1 0,-6-3 14 16,1 3-8-16,-6-3 2 0,6 1-20 15,-6-2 11-15,4 4 0 0,-5 1 3 0,-2-5-1 16,3 4-4-16,-3-2 7 0,1 1-10 16,2-2 1-16,-3 5 7 0,4-4 3 15,-1 4-10-15,4-3 4 0,-5 2 3 16,-2-4 1-16,3 4 0 0,-3-2-6 0,-1 2 11 16,3-4-9-16,-7 2 7 0,8-1-3 15,-3 2-4-15,1-3-4 0,-1 0 11 16,3 0 8-16,1 2-11 0,-3-5-8 0,5 0 2 15,4 0 2-15,-2 1 2 0,4-2-8 16,-7 1 8-16,9 0-2 0,-12 0-2 16,4-5 4-16,1 5-4 0,-3 0 7 0,-4 0-18 15,5 5 15-15,-3-10 1 0,0 10-3 16,-1-5 8-16,5 0-16 0,-3 1 6 16,2 2-4-16,4 0 0 0,-1 3-1 0,-4-3 18 15,4 1-24-15,2 1 11 0,-6-2 7 16,-1 2 1-16,-1-5-4 0,0 3 13 0,-2 0-17 15,-2-3 4-15,4-3 0 0,-8 3 11 16,-29 0-9-16,58-3-8 0,-34 3 10 16,-24 0-12-16,45-5 4 0,-45 5 6 0,42-5-6 15,-42 5 2-15,33-7 0 0,-33 7 4 16,34-4-6-16,-34 4 8 0,31-17-8 16,-14 11 0-16,-17 6 0 0,28-18 6 15,-9 8-6-15,-2-5 7 0,-17 15-3 0,21-28-2 16,-9 12 0-16,-12 16 6 0,17-36-2 0,-11 18 14 15,-6 18-12-15,14-35 0 0,-11 17 2 16,-3 18-4-16,10-40 5 0,-6 19-9 16,-4 21 8-16,8-41-10 0,-5 20 12 15,-3 21-10-15,5-40-4 0,-5 40-2 0,4-47 14 16,1 25-8-16,-5 22-4 0,0-43 4 16,0 43-6-16,0-42 4 0,0 20 4 15,0 22 13-15,-5-40-5 0,5 40 0 0,0-39 1 16,-4 17 2-16,4 22 2 0,-5-50-7 15,-3 29 3-15,8 21 10 0,-8-50-1 16,-1 25 4-16,6 0 12 0,-6 0 0 0,1 1-1 16,0 3-5-16,8 21 10 0,-20-44 7 15,11 23 2-15,-2 3-1 0,-3-3-1 16,14 21-4-16,-22-34-14 0,9 17 5 0,13 17-14 16,-22-30-2-16,11 12 4 0,-3 1-1 15,14 17-8-15,-23-29 0 0,11 16-3 0,12 13-1 16,-27-29 5-16,16 17-7 0,11 12-2 15,-30-28 5-15,16 16-8 0,14 12-1 16,-30-23 1-16,15 13 11 0,15 10-11 0,-30-21 6 16,13 10-7-16,-5-1 3 0,22 12-7 15,-33-15 5-15,15 9-4 0,18 6 1 16,-47-15-5-16,20 9 1 0,0 3 0 0,-1-4 0 16,-6 5-1-16,1-3 5 0,-7 5 8 15,0 0-18-15,3 0 1 0,-10 0 5 16,-2 0-4-16,1 5 8 0,3-3-1 0,3 2-4 15,5-1 5-15,0 0 1 0,4-3-7 16,-2 3 8-16,0-3-3 0,4 0 2 16,31 0-10-16,-53 3 13 0,30-3-7 0,23 0 7 15,-46 3-5-15,46-3 3 0,-35-3-5 16,35 3 5-16,-35 0-3 0,35 0-3 16,0 0-1-16,-45 3 7 0,45-3-9 15,0 0 6-15,-37 0 0 0,37 0-7 0,0 0-1 16,-42-3 2-16,42 3-2 0,-31 3 2 0,31-3-5 15,-31 0 5-15,31 0 2 0,-38 5 4 16,38-5-9-16,-44 1-12 0,44-1 6 16,-51 3 0-16,20 0 8 0,0-3-10 0,-3 6 0 15,-1-3 8-15,5-3-7 0,-7 4 10 16,4-4-3-16,-2 3 7 0,1-3-10 16,-6 0-6-16,3 0 14 0,0 0-4 0,4-3-10 15,-7 3 17-15,5 0-7 0,-4-4 10 16,4 4-15-16,-3 0 6 0,4 0 1 15,1-3 1-15,-1 3-5 0,34 0-4 16,-63 0 14-16,34 0-2 0,29 0 1 0,-50 0 1 16,27 0-12-16,23 0 2 0,-47 0 6 15,17 0-6-15,30 0-12 0,-54 3 21 0,26-3-8 16,-2 4-1-16,30-4 2 0,-62 3 5 16,30-3 3-16,-2 4-2 0,-1-3-6 0,2 4 3 15,-4-2 11-15,4 0-16 0,-8-3 5 16,5 1 7-16,2 4-12 0,1-2 3 15,-2-3 9-15,1 3-6 0,-3-3-4 0,7 3 4 16,30-3 6-16,-60 0-17 0,32 3 10 16,28-3 3-16,-54 0-5 0,29 0 7 15,25 0-14-15,-45 3 7 0,45-3 6 0,-44 0-1 16,44 0 0-16,-41 0 4 0,41 0-4 16,-37-3-7-16,37 3 9 0,-34 0-1 0,34 0-6 15,-35-3 1-15,35 3 12 0,0 0-6 16,-43 0 3-16,43 0-3 0,-34-3-3 15,34 3 4-15,-30-6 1 0,30 6 2 16,-32-6-11-16,32 6 10 0,-30-6-10 0,30 6 2 16,-38-10 0-16,19 3 1 0,19 7 6 15,-42-9 0-15,22 3-6 0,20 6 1 16,-45-12-3-16,22 6-1 0,23 6 0 16,-45-9 4-16,45 9 1 0,-37-9-3 0,37 9 1 15,-39-8 18-15,39 8-19 0,-35-8 0 0,35 8 8 16,-33-4 4-16,33 4 2 0,-32-6-14 15,32 6 1-15,-27-6 3 0,27 6 2 16,0 0-9-16,-43-7 6 0,43 7-7 16,-29-8 0-16,29 8-7 0,-31-6-2 0,31 6 9 15,-31-3-4-15,31 3 0 0,-36-7 12 16,36 7-7-16,-42-8-3 0,18 4 8 0,-4-2-5 16,28 6 1-16,-54-10-4 0,26 8 7 15,-2-4-9-15,-5 0-2 0,8 0 8 16,-3 0 1-16,30 6 2 0,-60-11 4 0,30 7-11 15,3-4 9-15,0 7 0 0,27 1-4 16,-50-12-3-16,26 7 15 0,24 5-1 16,-38-6-1-16,38 6-8 0,-44-9 2 15,24 5-3-15,20 4 5 0,-41-7 2 16,41 7-10-16,-41-4 16 0,41 4-10 0,-45-8-12 16,25 7 11-16,20 1 1 0,-48-7-8 0,48 7 8 15,-46-4 2-15,25 3-11 0,21 1 7 16,-49-5 4-16,49 5 0 0,-47-1-4 0,47 1-2 15,-46-5-4-15,24 5 3 0,22 0 3 16,-40 0 4-16,40 0-22 0,-34-2 14 16,34 2-11-16,0 0 13 0,-40 0-12 15,40 0 6-15,-28-4-4 0,28 4 0 0,0 0-9 16,-37 0 15-16,37 0-2 0,0 0-7 16,-39 0 7-16,39 0 1 0,0 0-8 15,-35 0 3-15,35 0 5 0,0 0 2 0,0 0 5 16,-33 0-13-16,33 0-2 0,0 0-1 15,0 0 7-15,0 0-6 0,-35 0 1 0,35 0 5 16,0 0-3-16,0 0 3 0,0 0 0 16,0 0-10-16,-41 0 5 0,41 0 0 15,0 0-1-15,0 0 3 0,-31 0 0 16,31 0 2-16,0 0 5 0,-29 4-3 0,29-4 12 16,0 0-7-16,-37 0 7 0,37 0 12 15,-20 0-24-15,20 0 9 0,-20 2 1 0,20-2-7 16,0 0-6-16,-31 5 6 0,31-5-8 15,-22 1 0-15,22-1-2 0,0 0-3 16,-29 5-5-16,29-5-3 0,-20 1-3 0,20-1-7 16,0 0 4-16,-28 4-1 0,28-4 6 15,0 0 7-15,-19 4 2 0,19-4 0 16,0 0 3-16,0 0 9 0,-30 3-15 0,30-3 11 16,0 0-3-16,-26 5-2 0,26-5 7 15,-21 7-2-15,21-7-6 0,-20 6 17 16,20-6-8-16,-20 2 2 0,20-2 7 0,0 0-13 15,0 0 6-15,-35 10 6 0,35-10-2 16,0 0 8-16,-25 6-3 0,25-6-6 0,0 0 0 16,0 0 3-16,-40 3 0 0,40-3 3 15,0 0 3-15,-32 0 6 0,32 0-1 16,0 0 16-16,-28 5-21 0,28-5-9 16,0 0 20-16,-40 1-5 0,40-1-15 0,0 0 6 15,-37 0 3-15,37 0 0 0,0 0 2 16,-42 0-2-16,42 0 0 0,-25 0-3 0,25 0 12 15,0 0-10-15,-44-1 1 0,44 1 0 16,-30-5 0-16,30 5-6 0,0 0 3 16,-43-3 0-16,43 3 6 0,-29-3-3 0,29 3-12 15,0 0 6-15,-45-3 6 0,45 3-9 16,0 0 9-16,-35-3-6 0,35 3 1 16,0 0-4-16,-35 0 12 0,35 0-1 15,0 0-10-15,-30-3-1 0,30 3 6 0,0 0 0 16,0 0 11-16,-40 0-5 0,40 0-6 15,0 0-3-15,0 0-3 0,-34 0-2 0,34 0 2 16,0 0 0-16,0 0 1 0,0 0 2 16,-32-4 6-16,32 4 5 0,0 0-8 0,0 0 3 15,0 0-9-15,0 0 6 0,-36 0-11 16,36 0 11-16,0 0 3 0,-32 4-6 16,32-4 6-16,0 0-12 0,-30 3 1 15,30-3-1-15,0 0 6 0,-39 3-9 0,39-3 7 16,0 0 8-16,-35 6-12 0,35-6 9 15,-30 3 3-15,30-3 0 0,-30 5 5 0,30-5-8 16,-40 4-11-16,40-4 11 0,-45 3 3 16,45-3-3-16,-51 5-6 0,21-5 6 15,-3 1 6-15,1-1-18 0,-8 3 29 0,3-3-28 16,2 5 11-16,-4-3-6 0,-1-2 6 16,7 2-12-16,-2-2-29 0,5 3-41 15,30-3-43-15,-57 5-87 0,30 0-325 16,27-5 110-16</inkml:trace>
  <inkml:trace contextRef="#ctx0" brushRef="#br0" timeOffset="23763.914">24862 9737 2063 0,'0'0'98'0,"0"0"-71"0,0 0-61 15,0 0-1-15,0 0 18 0,0 0 10 16,0 0 28-16,0 0 24 0,0 0 26 0,0 0 1 16,-5-35-1-16,5 35-15 0,0 0 9 15,0 0-14-15,0 0 11 0,0 0-1 16,0 0-7-16,0 0-1 0,0 0-4 0,0 0-9 16,-18-18-5-16,18 18-4 0,0 0-7 15,0 0-1-15,0 0 3 0,0 0-8 0,0 0-1 16,0 0-14-16,0 0 4 15,0 0 13-15,0 0-5 0,0 0 5 0,0 0 0 0,0 0-10 16,0 0-5-16,0 0-3 0,-17-18 13 16,17 18-1-16,0 0 1 0,0 0 9 15,0 0-3-15,0 0 19 0,0 0-28 0,-22-18 4 16,22 18 5-16,0 0-14 0,0 0 4 16,0 0-4-16,0 0 2 0,-13-20-7 0,13 20 5 15,0 0-2-15,0 0-1 0,0 0-2 16,0 0 5-16,0 0 7 0,0 0 6 15,0 0-2-15,-14-21 6 0,14 21 4 16,0 0-6-16,0 0 12 0,0 0-4 16,0 0 10-16,0 0-21 0,0 0-11 0,0 0 9 15,0 0-11-15,0 0 0 0,0 0 2 16,0 0 6-16,0 0-6 0,0 0 1 0,0 0-1 16,0 0-4-16,0 0 8 0,0 0-14 15,0 0 2-15,0 0 2 0,0 0 8 0,0 0-4 16,0 0 28-16,0 0-9 0,0 0 18 15,0 0 12-15,0 0-2 0,0 0 12 16,0 0 14-16,14 92-12 0,-6-64 8 16,-3 4-14-16,0 1-2 0,4 3-6 0,-1 6 10 15,0-2 6-15,-3 2-7 0,5-2 7 0,-3 7-11 16,3-4-2-16,-3 0-7 0,5 3-3 16,-1 1-5-16,-2-2-2 0,1-2-8 15,1 4-2-15,-2-5-1 0,4 2-5 16,1-2-1-16,-9-7-2 0,6-4-4 0,-6 0 1 15,7-6-5-15,-7-1 2 0,-2-2-7 16,-3-22 3-16,10 36-2 0,-3-20 6 16,-7-16-8-16,12 31-1 0,-12-31 1 0,8 31-2 15,-3-15 4-15,-5-16-8 16,7 27 3-16,-7-27-2 0,10 24 5 0,-10-24-9 0,7 27 3 16,-7-27-10-16,10 23-7 0,-10-23-17 15,11 22-16-15,-11-22-27 0,7 20-5 0,-7-20-16 16,12 19-2-16,-12-19-21 0,0 0-25 15,16 26-36-15,-16-26-138 0,14-5-519 0,-14 5-35 16</inkml:trace>
  <inkml:trace contextRef="#ctx0" brushRef="#br0" timeOffset="25031.3947">24635 11197 3784 0,'-12'-23'-93'16,"12"23"19"-16,-13-17 28 0,13 17 21 16,0 0 12-16,-12-22-4 0,12 22-7 0,0 0 4 15,-20-27 5-15,20 27-1 0,-7-18 8 16,7 18-4-16,0 0-5 0,-10-30 5 16,10 30 1-16,-3-27-2 0,3 27 8 0,0 0 3 15,-4-33-5-15,4 33 2 0,0 0 1 16,-1-31-1-16,1 31 3 0,0 0-3 15,0 0 15-15,0-34 12 0,0 34 3 0,0 0 0 16,0 0-7-16,-9-24 8 0,9 24-6 16,0 0 6-16,0 0-9 0,0 0-6 15,0 0 2-15,0 0-5 0,0 0 3 0,0 0 8 16,0 0-13-16,0 0 2 0,0 0 13 16,0 0-2-16,0 0 2 0,0 0 15 15,0 0 15-15,0 0-21 0,34 68-3 0,-34-68 14 16,20 34 9-16,-15-14-8 0,10 3 10 15,-7 1-3-15,2 1 10 0,7 5-4 16,1-3-8-16,-1 2-3 0,3-2-5 0,-3 3-9 16,6-3 3-16,-4-4 3 0,-2-1-10 15,-4 0-6-15,5-3-4 0,-3-7-25 0,-6 6 2 16,-9-18 1-16,21 25-2 0,-21-25-2 16,19 20 10-16,-19-20-5 0,17 16-3 15,-17-16-3-15,13 16 6 0,-13-16-1 0,0 0-4 16,22 13 10-16,-22-13 5 0,0 0-13 15,27 9 21-15,-27-9-23 0,0 0 7 0,18 9 3 16,-18-9-7-16,0 0 9 0,0 0-7 16,23 6 11-16,-23-6-9 0,0 0 5 15,0 0-7-15,0 0 0 0,0 0 10 16,0 0-7-16,32 3-3 0,-32-3 10 0,0 0-3 16,0 0-4-16,0 0-1 0,0 0 1 15,0 0 6-15,42-15-4 0,-42 15 0 0,20-9 3 16,-20 9 7-16,0 0-9 0,28-13-9 15,-28 13 8-15,19-12 5 0,-19 12-3 16,0 0-1-16,22-20 25 0,-22 20-13 0,0 0 15 16,16-12-5-16,-16 12 21 0,0 0-19 15,14-18 0-15,-14 18 4 0,0 0 0 0,11-27-11 16,-11 27 1-16,0 0-9 0,5-27 5 16,-5 27-9-16,0 0 1 0,9-35 7 15,-9 35-6-15,3-22-3 0,-3 22 5 0,2-27-1 16,-2 27-7-16,0 0-2 0,0-43 3 15,0 43 10-15,0-27-4 0,0 27-3 0,0-31 8 16,0 31-8-16,0-41-1 0,0 17-3 16,0 24 2-16,0-57-3 0,0 24 5 15,0 3 0-15,-2-4-1 0,2 3 6 0,-3-5-5 16,3 4-3-16,-5-2 4 0,1 4 4 16,1-2 1-16,1 2 3 0,-1 3-4 15,3 27-2-15,-5-54 0 0,2 33-3 0,3 21-1 16,-5-36 4-16,5 36-11 0,-4-32-8 15,4 32-24-15,-5-28-18 0,5 28-29 16,0 0-38-16,-3-30-37 0,3 30-99 0,-3-17-607 16,3 17-177-16</inkml:trace>
  <inkml:trace contextRef="#ctx0" brushRef="#br0" timeOffset="25961.8184">24427 12972 3892 0,'-17'-15'-97'0,"17"15"36"0,-16-17 12 15,16 17 25-15,0 0 16 0,-29-18 12 0,29 18 4 16,0 0 4-16,-20-15-8 0,20 15 2 15,0 0 0-15,0 0-2 0,-16-15 1 0,16 15-5 16,0 0 14-16,0 0-14 0,0 0 0 16,0 0-4-16,0 0 4 0,-14-20 4 15,14 20 0-15,0 0 0 0,0 0 4 0,0 0 6 16,0 0-12-16,0 0 0 0,42 74 14 16,-29-42-4-16,1 2 5 0,-1 5 24 0,4 5-14 15,0 2-2-15,1 4 2 0,4-3 7 16,-6 10 10-16,3-3-7 0,3 6-19 15,-1-6 9-15,-1 0-2 0,-1-2-9 0,3-3 3 16,-1-6-10-16,-1 1 10 0,-3-9-12 16,3 0-3-16,-3-4 3 0,3-3-2 15,-5-3-10-15,-2-4 5 0,-1-3-2 16,-4 0-17-16,-8-18-22 0,22 29-19 0,-22-29-65 16,15 15-105-16,-15-15-568 0,9 0 196 15</inkml:trace>
  <inkml:trace contextRef="#ctx0" brushRef="#br0" timeOffset="26325.6036">24598 13450 3571 0,'-32'-8'-11'15,"32"8"24"-15,-28-6 0 0,28 6-7 0,0 0-4 16,-34-6 5-16,34 6-7 0,0 0-7 15,-25-9 5-15,25 9 8 0,0 0 13 16,0 0 0-16,-23-15 26 0,23 15-14 0,0 0-7 16,0 0-2-16,11-44-2 0,-11 44-1 15,20-40-1-15,-6 22-10 0,-2-6 3 16,3 2-1-16,-2 0 7 0,-1 1-5 0,1 2 7 16,-1-3-11-16,3 1 1 0,-2-1 6 15,1 4-5-15,1 0-5 0,-2-5-3 0,-1 5 4 16,3-1-2-16,-15 19-3 0,27-32 3 15,-12 19 11-15,-15 13-13 0,20-25 7 16,-9 13 4-16,-11 12-13 0,19-22 4 0,-19 22-6 16,15-18 2-16,-15 18-13 0,0 0-9 15,18-21-21-15,-18 21-20 0,10-9-47 0,-10 9-59 16,0 0-139-16,0 0-426 0,4-23 503 16</inkml:trace>
  <inkml:trace contextRef="#ctx0" brushRef="#br0" timeOffset="26678.3733">24332 12949 3145 0,'0'0'-5'0,"0"0"14"0,0 0 13 0,-27 9-10 15,27-9 0-15,0 0 0 0,0 0 5 16,0 0-8-16,-25 7 13 0,25-7 13 0,0 0 20 15,0 0 13-15,0 0-9 0,0 0-11 16,0 0 9-16,0 0-13 0,0 0-4 16,0 0-16-16,0 0 3 0,0 0 7 0,0 0-16 15,-5-46 9-15,5 46-3 0,0 0-8 16,0 0-3-16,18-36 8 0,-18 36-13 0,22-26 3 16,-10 11 5-16,-12 15-11 0,27-30 7 15,-11 16-5-15,-2-3 1 0,2 1 7 16,6-3 5-16,-5 4-12 0,0-3 3 15,3 1-4-15,0 0-1 0,-3 1 5 0,6-3-11 16,-5 4 0-16,2 0 2 0,4 3-21 16,-4-5-29-16,-20 17-41 0,33-23-72 0,-18 10-205 15,-1 1-377-15,-14 12 461 0</inkml:trace>
  <inkml:trace contextRef="#ctx0" brushRef="#br0" timeOffset="27467.8811">25384 12374 3248 0,'0'0'-15'0,"0"0"25"0,0 0-5 16,0 0-3-16,-18-66 5 0,18 66 7 16,0 0-9-16,-10-30-10 0,10 30 3 0,0 0 9 15,0 0 7-15,-7-33-5 0,7 33 19 16,0 0 8-16,-10-22 0 0,10 22 17 0,0 0 6 16,0 0-12-16,-8-21 4 0,8 21-10 15,0 0 6-15,0 0-14 0,0 0-5 0,0 0-8 16,0 0 7-16,-12-26-11 0,12 26-3 15,0 0 7-15,0 0-7 0,0 0 1 16,0 0-11-16,0 0 1 0,0 0 8 16,0 0-10-16,0 0 13 0,0 0-2 0,0 0-6 15,0 0-3-15,0 0-4 0,0 0 6 16,0 0 1-16,-14-21-9 0,14 21 2 0,0 0 6 16,0 0-4-16,0 0-6 0,0 0 4 15,0 0 0-15,0 0-5 0,0 0 5 16,0 0 0-16,0 0 9 0,0 0-7 0,0 0 0 15,0 0 5-15,0 0-14 0,0 0 7 16,0 0-4-16,0 0 11 0,0 0-3 16,0 0-6-16,0 0 2 0,0 0 8 0,0 0 1 15,0 0 15-15,0 0-1 0,0 0 19 16,31 83 27-16,-20-53 0 0,3 7 14 16,-3 7-1-16,13 1 4 0,-7 5 6 0,1 2 2 15,4 4 4-15,-1-3 2 0,1 1-9 0,0 0-4 16,3 2-3-16,0 5-7 0,0-8-4 15,-1-2-12-15,2 1-5 0,4-3-6 16,-4-2-5-16,0-1-9 0,4-1 0 16,-8-12-5-16,3-1-7 0,-5 0 3 0,0-7-7 15,-6-4-3-15,4 0-8 0,-4 2-19 16,2-4-24-16,-2-4-35 0,1 0-49 0,3-3-44 16,-18-12-78-16,19 3-225 0,-19-3-440 15,0 0-460-15</inkml:trace>
  <inkml:trace contextRef="#ctx0" brushRef="#br0" timeOffset="28119.4778">25966 12562 4252 0,'0'0'-77'0,"-28"-7"18"0,28 7 14 0,0 0-2 16,-25-8 1-16,25 8 4 0,0 0 4 15,0 0 9-15,0 0 6 0,-30-7-10 0,30 7 9 16,0 0 5-16,0 0 11 0,0 0 12 16,-32 30 17-16,32-30-3 0,-17 27 11 15,9-10-3-15,8-17 10 0,-9 37-4 0,9-37 15 16,-8 36 13-16,5-15-11 0,3-21-3 16,3 47 5-16,0-21-19 0,2-2 7 15,0 3 7-15,7-2-18 0,0 1 0 0,6 1 15 16,4-3-25-16,-4 0 1 0,7-4 7 15,2 0-14-15,3-3 1 16,-1-5-4-16,-1-4 2 0,1 2 4 0,-1-4-13 0,0-3 4 16,-28-3 8-16,49 0-11 0,-49 0 3 15,47-12 14-15,-24 0-3 0,-3-3-1 16,-3-2-7-16,6-3 3 0,-9-1 0 0,3-5-5 16,-9 5-5-16,5-5 10 0,-1 2-6 15,-5 3-2-15,-7 21 0 0,8-46 2 0,-5 23-3 16,-3 23-3-16,-11-42 2 0,1 20 2 15,-9 0-7-15,-6 1-1 0,-7 0-2 16,-4 6 4-16,-5-3 5 0,0 4 12 0,-3 1-9 16,-1 5 3-16,3-2-9 0,-1 1 2 15,3 6 7-15,-2 0-10 0,7 1 4 0,-2 2-3 16,0 2-5-16,0 1 8 0,4 3-7 16,-2-2 1-16,4 4-17 0,1 0-23 15,9-1-15-15,21-7-27 0,-31 20-27 16,18-8-40-16,13-12-120 0,-5 22-560 0,5-22 1 15</inkml:trace>
  <inkml:trace contextRef="#ctx0" brushRef="#br0" timeOffset="28860.0158">26781 12190 3879 0,'-14'-19'-14'0,"14"19"14"0,0 0 19 0,-20-28 10 16,20 28-3-16,-13-16 4 0,13 16-4 16,0 0-11-16,-18-19 8 0,18 19-1 15,0 0-6-15,0 0-1 0,-14-18 8 0,14 18-18 16,0 0 7-16,0 0-1 0,0 0 1 16,0 0 16-16,0 0 12 0,0 0 14 0,0 0 2 15,0 0 3-15,0 0-12 0,0 0-3 16,20 83-1-16,-8-66 2 0,-12-17-10 15,17 29-5-15,-6-12-2 0,-11-17-2 0,19 24-8 16,-4-12 2-16,-15-12-7 0,20 20 14 16,-20-20-14-16,25 12 1 0,-25-12 20 15,18 4 8-15,-18-4 7 0,0 0 0 0,0 0-3 16,52-16-6-16,-35-1 5 0,1-5-13 16,-1 0 0-16,-3-3-4 0,6 2-2 0,-7-5-7 15,2 2 1-15,-3 5-6 16,-4 0 2-16,2 3-4 0,-10 18 2 0,17-31 0 15,-17 31-7-15,15-27 5 0,-15 27 1 0,17-20-5 16,-17 20 0-16,23-6 0 0,-23 6 1 16,0 0 1-16,54 3-5 0,-54-3 1 0,45 14 0 15,-17-13-4-15,-3 7 5 16,2-3-5-16,0-3 6 0,-27-2-4 0,48 8-2 16,-28-8 3-16,-20 0-2 0,49-10-1 0,-22-3-1 15,-4-5 2-15,6-6 0 0,1-8 1 16,-7 4 10-16,2-13 1 0,-8-1-2 0,0 4-3 15,-2-2-1-15,-4-4 0 0,-2 0 8 16,-1 3-12-16,-4-3 4 0,-4 0 6 16,-4-1 0-16,-4 4 4 0,3-2 9 15,-7 4 0-15,0-2 0 0,-4 5-4 0,4-2-2 16,0 7-5-16,-5 1-3 0,2 6-5 16,5-2-9-16,2 5-27 0,8 21-43 0,-20-31-64 15,12 17-81-15,-11 11-250 0,19 3-471 16,-30-15-692-16</inkml:trace>
  <inkml:trace contextRef="#ctx0" brushRef="#br0" timeOffset="29838.3677">26460 13966 4559 0,'0'0'-118'0,"0"0"18"0,-24-21 13 0,24 21 20 16,-20-14 36-16,20 14 10 0,-18-15-2 16,18 15 14-16,0 0 1 0,-30-18 8 15,30 18 17-15,0 0-20 0,-25-9 8 0,25 9 13 16,0 0-6-16,-17-12 0 0,17 12 9 15,0 0 3-15,0 0 10 0,0 0-3 16,-19-12-3-16,19 12 4 0,0 0-9 0,0 0-9 16,0 0-1-16,0 0 5 0,0 0 6 15,0 0-14-15,0 0-2 0,0 0 5 16,0 0-1-16,36 63-6 0,-23-40-1 0,9 8 1 16,-2 0 4-16,3 3 2 0,2 8 1 15,2 0 4-15,1 0 19 0,1 2 20 0,-7-2 8 16,6 2 1-16,-1-1 0 0,0 4 0 15,4-2-7-15,-2 0-5 0,-1 2-13 16,4-1 1-16,-2-1-4 0,2-1-6 0,-2 1-7 16,2-6 1-16,-4 0-8 0,-6-7-2 15,0-1-4-15,0 0-3 0,-9-10-19 0,-1 1-21 16,1 1-37-16,2 1-42 0,-3-8-57 16,-12-16-174-16,1 23-557 0,-1-23-406 0</inkml:trace>
  <inkml:trace contextRef="#ctx0" brushRef="#br0" timeOffset="30433.9987">26371 14899 4306 0,'0'0'-76'0,"-28"-13"13"0,28 13-1 16,0 0 2-16,0 0 16 0,0 0 11 16,-22-12-8-16,22 12 5 0,0 0 3 15,0 0 2-15,0 0 6 0,0 0 13 0,0 0 2 16,0 0 4-16,0 0 16 0,0 0-8 15,0 0-4-15,0 0 12 0,0 0 6 0,0 0-12 16,87 29 7-16,-62-17-5 0,-2-2 12 16,2 2-10-16,-3-1 6 0,10 5-6 0,0-4-6 15,5 5 9-15,-4-2-17 0,7-3 16 16,-1 3-2-16,-1-3-4 0,1 0 4 16,1 2 13-16,3-5-19 0,-8 0 2 15,9-3 0-15,-6 3-6 0,7-6 10 0,-8 1-14 16,8-1 4-16,4-1 2 0,-4-2-7 15,-1 3 13-15,-4-3-16 0,2 0-4 0,-1 0-1 16,-7 0 13-16,-2 0 0 0,-2 0 2 16,-30 0 14-16,52-5 27 0,-52 5 37 15,36-7 0-15,-12 1-2 0,-24 6-12 0,30-16-8 16,-30 16-1-16,22-28-16 0,-7 8-2 16,-4-2-14-16,-2 0-5 0,3-6 0 0,-11 1 2 15,3 0-3-15,-4-4 4 0,0 0-5 16,0 31-1-16,-9-63 10 0,1 33-7 15,-1-3 1-15,-2-1-9 0,-1-1 3 16,-1 8 4-16,4-1-4 0,-6 3-4 0,5 3-8 16,-5 2-27-16,3-4-28 0,12 24-39 15,-28-33-47-15,18 21-119 0,-3 7-574 16,13 5-6-16</inkml:trace>
  <inkml:trace contextRef="#ctx0" brushRef="#br0" timeOffset="32539.8885">25883 16497 3657 0,'0'0'-111'0,"0"0"15"0,-31-3 20 15,31 3 17-15,0 0 10 0,0 0 19 16,0 0-1-16,0 0 19 0,-26-12 5 0,26 12 14 16,0 0 5-16,0 0 9 0,0 0-2 15,-20-12-12-15,20 12 12 0,0 0-5 16,0 0-9-16,-17-23 11 0,17 23 2 0,0 0-9 15,-15-31 17-15,15 31 10 0,-10-23 6 16,10 23 21-16,-9-18 6 0,9 18 2 16,0 0 21-16,-15-30-5 0,15 30 3 0,0 0 7 15,-5-26-10-15,5 26-10 0,0 0-1 16,0 0-18-16,-11-25-10 0,11 25-6 16,0 0-5-16,0 0-7 0,0 0 2 0,0 0-8 15,0 0-1-15,0 0-1 0,0 0 1 16,0 0-8-16,0 0 3 0,0 0-6 0,0 0 8 15,53 54-8-15,-36-27 1 0,-2 6 14 16,5 2-14-16,3 8-5 0,8-2-5 16,-11-8 4-16,6 6 8 0,1 2-11 15,-2-11 5-15,0 1-4 0,4 0 2 0,1-6-5 16,0 1-4-16,-5-2 4 0,2-5-2 16,0-4 0-16,-6 0 1 0,3-3 1 0,-1 1-5 15,-4-6 6-15,-19-7 14 0,33 13 5 16,-15-6-1-16,-18-7 4 0,37 2 1 15,-37-2-1-15,42-5-3 0,-17-2-2 0,-3-3-1 16,3 3-2-16,2-9-7 0,5 1 5 16,-2-4-8-16,1-1 5 0,1 3-2 15,-2-1-4-15,2-4 1 0,-7 4-3 0,4-1 1 16,-9 3-2-16,0 0 2 0,2 1-6 16,-2-2 4-16,-4 2 0 0,1-2-2 0,-4 0 6 15,4-3-7-15,-17 20 0 0,25-33-11 16,-11 15-3-16,-4 2-18 0,1-4-14 15,-11 20-23-15,19-32-17 0,-19 32-25 0,13-32-18 16,-8 19-23-16,2-2-26 0,1 0-50 16,-8 15-120-16,5-24-447 0,-5 24 209 0</inkml:trace>
  <inkml:trace contextRef="#ctx0" brushRef="#br0" timeOffset="32775.7415">27020 16172 3548 0,'2'-31'19'15,"-2"31"19"-15,0 0 7 0,0 0 0 16,0 0 2-16,11-22-11 0,-11 22 3 0,0 0-12 16,0 0 2-16,0 0 0 0,0 0-7 15,0 0 3-15,12-18 15 0,-12 18 8 0,0 0 22 16,0 0 19-16,0 0 6 0,0 0 11 0,42 42-14 16,-30-22-12-16,-1-2-9 0,3 5-6 15,-1 1-4-15,2-3-14 0,0 4-3 16,2-5-7-16,-4 4-6 0,-1-3-9 15,1-4-36-15,6 2-41 0,-9-4-64 0,-10-15-54 16,20 22-162-16,-20-22-535 0,0 0-207 16</inkml:trace>
  <inkml:trace contextRef="#ctx0" brushRef="#br0" timeOffset="33021.5874">26731 15658 4229 0,'-29'-13'52'15,"29"13"26"-15,-25-16 0 0,25 16 2 0,-28-9-3 16,28 9-13-16,-20-12-6 0,20 12-12 16,0 0 5-16,-25-12-11 0,25 12-8 0,0 0-1 15,0 0-8-15,-24-15-6 0,24 15-12 16,0 0-18-16,0 0-22 0,0 0-30 0,0 0-27 15,0 0-20-15,0 0-41 0,0 0-92 16,0 0-624-16,0 0-204 0</inkml:trace>
  <inkml:trace contextRef="#ctx0" brushRef="#br0" timeOffset="33937.6398">27381 15784 3967 0,'0'0'-50'0,"0"0"29"0,-1-37 13 16,1 37 4-16,0 0 6 0,0 0 2 15,0 0-10-15,-14-28 10 0,14 28-13 0,0 0 7 16,0 0 2-16,0 0 4 0,0 0-6 16,-5-24-4-16,5 24 4 0,0 0 12 15,0 0-3-15,0 0-3 0,0 0-6 16,0 0 10-16,0 0-3 0,0 0 9 0,0 0-3 15,0 0 8-15,0 0-2 0,0 0 1 16,0 0-9-16,0 0 1 0,62 39 1 0,-45-23-11 16,1 3-2-16,-1-4 4 0,1 0 7 15,-2 0 0-15,-16-15-4 0,28 26-3 16,-20-14 13-16,-8-12 4 0,20 18 22 0,-20-18-11 16,24 18-2-16,-24-18 2 0,13 13-5 15,-13-13-8-15,0 0 5 0,20 17 2 0,-20-17 1 16,0 0 11-16,17 10 8 0,-17-10-6 15,0 0-6-15,0 0-4 0,0 0-12 0,0 0-10 16,0 0-2-16,0 0 9 0,-3-74-10 16,3 74-2-16,-9-48 4 0,6 19-14 15,1 2-22-15,2 27-1 0,-3-55-9 0,3 30-2 16,0 25 1-16,0-44-5 0,3 23 12 16,-3 21-4-16,2-41 0 0,-2 41 7 0,7-27 9 15,-7 27 0-15,5-27 2 0,-5 27 10 16,0 0-5-16,11-22 2 0,-11 22 17 15,0 0 17-15,0 0-11 0,0 0 0 0,0 0-7 16,49 43 7-16,-49-43 0 0,25 28-9 16,-10-15 1-16,-15-13 10 0,22 24-9 0,-11-12 7 15,-11-12-2-15,19 21-6 0,-19-21 12 16,18 16 4-16,-18-16 23 0,14 13 6 16,-14-13 8-16,0 0-10 0,0 0-3 0,0 0-1 15,0 0-21-15,0 0-2 0,0 0-7 16,20-59-6-16,-17 38-5 0,-3 21-1 15,0-47-4-15,5 26 12 0,-5 21-9 0,0-40 6 16,0 40 4-16,5-33 5 0,-5 33-3 16,0-29 4-16,0 29-2 0,3-24-8 15,-3 24 6-15,0 0-4 0,9-32 2 0,-9 32 1 16,0 0-4-16,15-18-2 0,-15 18 6 16,0 0-4-16,20-15-2 0,-20 15-4 0,0 0 10 15,32-3-4-15,-32 3 1 0,0 0 4 16,0 0-3-16,52 18 7 0,-36-4-2 15,6 1 0-15,0 3 4 0,-5 0-2 0,1 0-2 16,4 6-1-16,3-2 0 0,-3 0-1 16,4 0-9-16,-1-2-31 0,-3 0-46 15,2-5-49-15,1-3-56 0,-5-5-171 0,-4-4-477 16,-16-3 21-16</inkml:trace>
  <inkml:trace contextRef="#ctx0" brushRef="#br0" timeOffset="34206.4749">28614 14948 3877 0,'0'0'53'0,"0"0"-1"16,0 0-8-16,-16-23-9 0,16 23 0 15,0 0-5-15,0 0 7 0,0 0-18 0,0 0-5 16,0 0 12-16,0 0-4 0,0 0 13 15,0 0 2-15,0 0 19 0,0 0 6 0,0 0-8 16,0 0 0-16,0 0-14 0,0 0 0 16,0 0-9-16,48 55 2 0,-48-55-6 0,20 25-2 15,-8-13-18-15,-12-12-33 0,13 22-41 16,-13-22-34-16,17 20-32 0,-17-20-106 0,0 0-620 16,-12 18-157-16</inkml:trace>
  <inkml:trace contextRef="#ctx0" brushRef="#br0" timeOffset="34386.3617">28196 14462 4109 0,'-13'-21'21'0,"13"21"9"0,0 0-1 16,-17-25 4-16,17 25-9 0,0 0-28 0,0 0-21 15,-15-22-3-15,15 22-19 0,0 0-11 16,0 0-25-16,0 0-30 0,0 0-75 15,0 0-225-15,0 0-324 0,0 0 491 0</inkml:trace>
  <inkml:trace contextRef="#ctx0" brushRef="#br0" timeOffset="34762.1424">28572 13724 3222 0,'0'0'98'0,"0"0"15"16,0 0-9-16,0 0-13 0,0 0-15 0,0 0 7 16,49 21-22-16,-49-21-6 0,25 30-11 15,-10-8-2-15,7 2-3 0,3 4-1 0,-2 3 12 16,6 0-13-16,1 6 10 0,2 0 0 15,-4-4 12-15,4 2 2 0,-2 1 13 0,-5-1 7 16,2-5 7-16,-4 1 1 0,2 2 5 16,-1 2 6-16,-1-4-13 0,2 4-10 0,-1-5-10 15,-3 0-8-15,6 4-7 0,-2-3-5 16,0-4-6-16,7 0-1 0,-5 2-10 16,5-4-4-16,-4-4-2 0,1-2 0 0,-4-2-8 15,-2 3-5-15,1-8-10 0,-3 0-24 16,-1-2-30-16,4 2-38 0,-24-12-46 0,38 7-47 15,-38-7-116-15,27-14-620 0,-12 2-563 16</inkml:trace>
  <inkml:trace contextRef="#ctx0" brushRef="#br0" timeOffset="35011.9923">29134 14438 4503 0,'-46'0'-45'0,"46"0"45"0,-41 0 22 16,41 0 18-16,-40-3 22 0,40 3-2 0,-30-3-9 15,30 3-5-15,0 0-9 0,-20-23-2 16,20 23 3-16,0 0-2 0,17-51-1 16,0 23-2-16,4-3-7 0,6-9 0 0,3-2-1 15,5 1-7-15,-1-4-11 0,1 3-26 16,-5-5-52-16,2 8-26 0,-2-4-28 15,2 7-39-15,-4-5-126 0,-6 12-582 16,5 1-241-16</inkml:trace>
  <inkml:trace contextRef="#ctx0" brushRef="#br0" timeOffset="38163.5531">28089 17121 4017 0,'0'0'-87'0,"0"0"17"15,0 0 19-15,0 0 16 0,0 0 9 16,0 0 24-16,-15-28-2 0,15 28 20 15,0 0 21-15,0 0 24 0,0 0 13 0,-17-17 15 16,17 17 4-16,0 0 5 0,0 0 1 16,0 0-11-16,-25-11 0 0,25 11-19 0,0 0-5 15,0 0-2-15,0 0 6 0,0 0 18 16,-20-12 20-16,20 12 13 0,0 0-4 16,0 0 5-16,0 0-7 0,-20-15-5 0,20 15-10 15,0 0-7-15,0 0-12 0,0 0-6 16,0 0-8-16,-25-16-9 0,25 16-3 15,0 0-7-15,0 0-4 0,0 0-7 0,0 0-1 16,0 0-5-16,0 0-7 0,0 0 0 16,0 0-3-16,0 0-3 0,0 0-2 0,0 0-3 15,0 0-2-15,65 52 0 0,-40-37-2 16,10 4-2-16,-1 0-3 0,-1-4-2 0,1 0-2 16,-3 2-1-16,-2-5 2 0,-4-3-1 15,2 0 0-15,-9 4 0 0,2-5 1 16,-20-8-1-16,35 12 3 0,-18-5-2 15,-17-7-1-15,35 12 3 0,-35-12-3 0,37 6-1 16,-37-6 0-16,33 0-2 0,-33 0-2 16,39-1-2-16,-39 1 4 0,30-9-4 0,-30 9 2 15,23-15 0-15,-23 15 3 0,12-23 0 16,-12 23 1-16,5-31 7 0,-5 31 0 16,-5-32 3-16,5 32 0 0,0 0-2 0,-8-39 1 15,8 39-2-15,-9-28-1 0,9 28 0 16,0 0-1-16,-10-28-1 0,10 28-1 0,0 0 0 15,0 0 0-15,-8-27-1 0,8 27-1 16,0 0 0-16,0 0 0 0,0 0 1 16,27-19 3-16,-27 19-4 0,33-3-1 0,-33 3 2 15,45 0-2-15,-16 0 1 0,8 0 0 16,-9-3-3-16,9 3-2 0,-4-5 0 0,-1 4 2 16,-3-2 1-16,-29 3-1 15,56-4 2-15,-37 0-1 0,-19 4 2 0,43-3 1 16,-43 3 0-16,34-2 9 0,-34 2 1 0,25-7-1 15,-25 7-1-15,20-12 1 0,-20 12-3 16,0 0-2-16,5-30-3 0,-5 30-3 16,-2-32-5-16,2 32-5 0,-11-40-4 15,4 17-7-15,-5-5-5 0,2-3-4 0,-2-3 4 16,-1-1 1-16,0 7 1 0,-6-8 0 16,4 6 6-16,-1-2 1 0,0 5-1 15,-2-1 4-15,1 5-2 0,4-1-5 0,-2 4-18 16,2 1-13-16,-3-4-19 0,16 23-15 15,-21-30-8-15,12 15-24 0,9 15-17 0,-16-24-4 16,16 24-19-16,-9-25-21 0,9 25-62 16,0 0-154-16,-11-25-465 0,11 25-166 0</inkml:trace>
  <inkml:trace contextRef="#ctx0" brushRef="#br0" timeOffset="39038.8658">29334 15740 3967 0,'0'0'-39'0,"0"-33"18"0,0 33 10 16,0 0-8-16,0 0 3 0,0 0 11 16,-5-31-7-16,5 31 6 0,0 0 2 0,0 0-1 15,0 0-5-15,0 0 6 0,0 0 0 16,0 0 29-16,0 0-17 0,0 0-4 0,0 0-4 16,40 63 6-16,-30-40 9 0,5 2-5 15,-2-1 13-15,4 6 14 0,1 2 2 16,-4-2 0-16,4 1 12 0,-1 4 0 0,1-5 5 15,2 3-7-15,-3-1-7 0,5 2-4 16,-2-2 2-16,0 1-3 0,-3-3-4 16,3-3-2-16,0-2-5 0,-4 1-9 0,-4-8 6 15,2 2-6-15,-3 0-6 0,-11-20 9 16,17 27 12-16,-10-11 5 0,-7-16 3 16,13 24-15-16,-13-24 1 0,8 23 0 0,-8-23-15 15,9 18-4-15,-9-18-8 0,0 0-13 16,8 30-3-16,-8-30-11 0,0 0 0 15,4 28 2-15,-4-28-1 0,0 0 2 0,-4 32 2 16,4-32 0-16,0 0 6 0,-12 30-3 16,12-30 6-16,0 0 14 0,-13 27 3 0,13-27 16 15,0 0 6-15,-8 23 10 0,8-23 5 16,0 0-4-16,0 0 16 0,-12 18 3 0,12-18 12 16,0 0-5-16,0 0-8 0,0 0 0 15,0 0-6-15,-15 18-7 0,15-18-1 16,0 0-7-16,0 0-4 0,0 0-3 0,0 0-6 15,0 0-2-15,0 0 0 0,0 0 0 16,0 0-5-16,0 0 0 0,0 0-2 0,0 0 2 16,0 0 1-16,0 0 0 0,0 0-1 15,48-68-1-15,-31 41-5 0,5 0 0 16,-5 0 1-16,4-2-4 0,3-3 5 16,-4 4-4-16,2 1 1 0,-4 0-7 0,4-5-3 15,3 5-5-15,-3-1-8 0,4 1-23 16,-4-2-5-16,3 8-14 0,-5-3-1 15,0 4-17-15,-3-1-3 0,-3 5-6 0,-14 16 7 16,26-20-14-16,-26 20-29 0,12-22-45 0,-12 22-126 16,0-20-570-16,0 20-180 15</inkml:trace>
  <inkml:trace contextRef="#ctx0" brushRef="#br0" timeOffset="39463.6524">29153 16091 3964 0,'0'0'-74'0,"0"0"38"0,0 0 14 0,0 0 15 16,0 0 22-16,0 0 10 0,0 0 6 15,0 0 22-15,0 0 35 0,0 0 7 16,0 0 2-16,0 0-13 0,-29-24-12 0,29 24-13 15,0 0-3-15,0 0-6 0,10-47 0 16,-10 47-16-16,19-45-6 0,-6 13-13 16,4-1-21-16,3-4-6 0,-3 1-16 15,6 1-14-15,-6-1-11 0,3-2-23 0,0 8 1 16,0-2-11-16,2-1-13 0,-4 5-15 16,1 7-33-16,-3-1-84 0,1 7-568 0,0-1 194 15</inkml:trace>
  <inkml:trace contextRef="#ctx0" brushRef="#br0" timeOffset="39931.3946">29984 15202 3496 0,'0'0'-4'15,"0"0"17"-15,0 0 10 0,-78 12-10 16,78-12 4-16,0 0-2 0,0 0-6 16,0 0-1-16,-12 21 13 0,12-21 10 0,0 0-12 15,3 35 22-15,-3-35 3 0,9 39 17 16,1-14 5-16,-2 4 8 0,0-4-6 0,7 10 31 15,1 3 4-15,-3-5-6 0,0 4-2 16,-1 1-8-16,3-2-4 0,2 4-10 16,-4-3-2-16,1 0-8 0,2 4-4 0,3-5-3 15,1 5-10-15,1-2-5 0,0 0-5 16,-1-11-3-16,-4 4-4 0,1-2-5 0,-2-7 0 16,-3 1-3-16,-4-5-4 0,2-1 2 15,-10-18-8-15,15 30 1 0,-15-30-10 16,17 22-20-16,-17-22-30 0,15 22-12 0,-15-22-4 15,8 15-3-15,-8-15-6 0,17 19 3 16,-17-19-5-16,14 11-8 0,-14-11-12 0,11 12-12 16,-11-12-2-16,0 0-25 0,0 0-57 15,0 0-158-15,0 0-444 0,0 0 217 16</inkml:trace>
  <inkml:trace contextRef="#ctx0" brushRef="#br0" timeOffset="40496.0447">29742 15099 3592 0,'0'0'6'0,"-32"-26"22"0,24 15-1 16,8 11-11-16,-21-21 4 0,21 21 1 0,-16-21-7 15,16 21 4-15,-20-27-6 0,13 7 0 16,7 20 13-16,-13-36-3 0,8 14 19 0,5 22 18 16,-12-33-7-16,12 33-9 0,-8-35 8 15,8 35-12-15,-6-38-7 0,6 38-9 16,6-36 6-16,-6 36-5 0,5-40-5 0,1 18-3 15,4-3-1-15,2 4-3 0,0-3 1 16,11-3 9-16,-6 1-14 0,0 5 0 16,6-4-4-16,2 7-1 0,-3 1 8 0,6 1-11 15,-4 0 5-15,2 3 5 0,5 4-7 16,-1 3 2-16,5 3 11 0,0 6-11 0,0 0 8 16,4 3-14-16,1 3 5 0,-4 3 0 15,5 6 4-15,-8 2 13 0,1-1 27 16,-6 4 33-16,-1 5 16 0,-2 1 16 0,-7 1 3 15,-1 8 5-15,-2 2 4 0,-3-2 0 16,-4 9-7-16,0-1-8 0,-8 0-9 0,0 7-10 16,0 3-2-16,-8 6-5 0,5-1-5 15,-11 4-5-15,3 0-8 0,-1-2-4 0,-5 9-4 16,-5 2-11-16,6-4-4 0,-8 1-8 16,4-4-3-16,4-5-7 0,-8 6-22 15,-1-6-46-15,0-5-82 0,-10-3-104 0,5-18-234 16,-10-4-61-16,-9-14-423 0,-3-11-791 15</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6:55:18.700"/>
    </inkml:context>
    <inkml:brush xml:id="br0">
      <inkml:brushProperty name="width" value="0.05292" units="cm"/>
      <inkml:brushProperty name="height" value="0.05292" units="cm"/>
      <inkml:brushProperty name="color" value="#FF0000"/>
    </inkml:brush>
  </inkml:definitions>
  <inkml:trace contextRef="#ctx0" brushRef="#br0">29047 7844 1914 0,'0'0'374'16,"0"0"-203"-16,0 0-68 0,-13-20-62 15,13 20-3-15,0 0-26 0,0 0-1 16,-13-22 6-16,13 22 9 0,0 0-1 16,0 0 8-16,0 0 6 0,-17-18-4 0,17 18 11 15,0 0 4-15,0 0 27 0,0 0-6 16,0 0 8-16,0 0 4 0,0 0-8 0,-13-22-9 16,13 22 14-16,0 0-22 0,0 0-9 15,0 0-9-15,0 0 0 0,0 0-4 0,0 0-5 16,0 0-1-16,0 0-6 0,0 0 1 15,0 0-7-15,0 0 9 0,0 0-17 16,0 0 5-16,0 0 8 0,0 0-12 0,0 0 14 16,-17-18-8-16,17 18-6 0,0 0 4 15,0 0 11-15,0 0 5 0,-27-7-15 16,27 7-10-16,0 0 6 0,-30-2-8 0,30 2 0 16,0 0 13-16,-47 0 12 0,47 0-8 15,-37-3 16-15,37 3 14 0,-33 0 10 16,33 0-21-16,-39 3 1 0,39-3-11 0,-36 9 4 15,11 1-10-15,3-5 7 0,22-5-10 16,-47 22 2-16,29-14 0 0,-3 5-2 0,-2-2-10 16,23-11 1-16,-33 27-2 0,19-16 2 15,-1 6 0-15,3 0-3 0,12-17-3 16,-16 27 4-16,7-7-7 0,9-20 5 0,-10 33-4 16,10-33-1-16,-3 37 1 0,3-37 2 15,3 37-3-15,-3-37 0 0,7 44 6 16,-4-19-3-16,9-1-1 0,-4 4 0 0,2 0 2 15,7 3 4-15,2-1 5 0,1 0-2 16,1 2 1-16,6 2-1 0,0-3 3 16,3 0 5-16,-5-6-8 0,5 4 12 0,5 0 1 15,-4-8-6-15,9 0-5 0,-7 1 1 16,7-5 0-16,-1 0 2 0,1-4-7 0,7-6 1 16,-9 0-2-16,7-4 4 0,-3 1-8 15,-5-8 0-15,0 4-1 0,-2 0 4 16,-5-3-7-16,-30 3 1 0,60-2 1 0,-41 2 10 15,-19 0 13-15,46-5 18 0,-46 5 5 16,32-6-5-16,-32 6-1 0,25-12-9 16,-25 12 2-16,19-19-6 0,-19 19-4 0,5-17-3 15,-5 17-2-15,0 0 0 0,-5-37-4 16,5 37-4-16,0 0 1 0,-19-38 0 16,19 38-5-16,-16-24 1 0,16 24-1 0,-19-23-1 15,19 23-3-15,-20-18 0 0,20 18-4 16,-18-14 4-16,18 14-5 0,-25-7-3 0,25 7 2 15,0 0 2-15,-49 7-1 0,49-7-1 16,-40 14-1-16,20-3 3 0,-2 1-5 16,0 0 2-16,6 5-1 0,16-17-5 0,-34 27-10 15,14-9-6-15,3 0-17 0,-4 1-16 16,4 2-26-16,-5-2-27 0,6 1-26 0,2 3-23 16,1-5-30-16,-6 2-66 0,6-2-655 15,5-6-481-15</inkml:trace>
  <inkml:trace contextRef="#ctx0" brushRef="#br0" timeOffset="1293.3982">29959 7804 4210 0,'-13'-30'-158'0,"13"30"26"16,0 0 11-16,0 0 19 0,0 0 14 0,0 0 18 16,0 0 10-16,-22-15 22 0,22 15 12 15,0 0 12-15,0 0 8 0,0 0 10 16,0 0 1-16,0 0 12 0,-22-12 6 0,22 12 3 16,0 0 4-16,0 0 16 0,0 0-12 15,0 0 14-15,0 0-19 0,0 0 1 0,-20-12 3 16,20 12-15-16,0 0 2 0,0 0-4 15,0 0-4-15,0 0-5 0,0 0 3 16,0 0 0-16,0 0-4 0,0 0 4 0,0 0-3 16,0 0 1-16,4 66-8 0,-4-66 10 15,8 35-3-15,-3-10-7 0,-2-1 4 16,6 2 4-16,-4 0 0 0,3 2-1 0,-3-1-1 16,3 0-2-16,1-3 7 0,-1 0-11 15,2 0 0-15,2-2 11 0,-4-3-9 0,6-2-7 16,-1 2-1-16,-13-19-32 0,22 25-48 15,-9-16-61-15,-13-9-199 0,17 6-392 16,-17-6 486-16</inkml:trace>
  <inkml:trace contextRef="#ctx0" brushRef="#br0" timeOffset="1845.0734">29698 8068 3007 0,'0'0'-59'15,"0"0"33"-15,0 0 15 0,0 0 11 16,0 0 0-16,0 0-2 0,0 0 4 0,-13 22-2 16,13-22 11-16,0 0 23 0,0 0-6 15,0 0 18-15,0 0 17 0,0 0 8 16,0 0-9-16,0 0 6 0,67-35-3 0,-67 35 0 16,37-23-2-16,-11 11 0 0,-4-3-2 15,5 2 1-15,6-4-11 0,-1 1 3 0,2-1-5 16,-3-2-7-16,3-1-11 0,-4 2 10 15,-3 1-7-15,-1 4-7 0,-1 1 6 16,-1 0 7-16,-4-1-24 0,2-1 5 0,-22 14-15 16,35-15-1-16,-18 10-9 0,-17 5-29 15,30-7-40-15,-30 7-63 0,0 0-143 16,26-3-504-16,-26 3 272 0</inkml:trace>
  <inkml:trace contextRef="#ctx0" brushRef="#br0" timeOffset="2593.6095">30001 8744 3252 0,'0'0'-122'15,"0"0"25"-15,-20 13 22 0,20-13 34 16,0 0 12-16,0 0 21 0,0 0 2 0,0 0 17 16,0 0 0-16,0 0-6 0,0 0-5 15,0 0 18-15,0 0-5 0,0 0 6 0,0 0-9 16,0 0 3-16,0 0 18 0,0 0 2 16,0 0 2-16,0 0 14 0,0 0-2 15,0 0 1-15,0 0 1 0,0 0 0 0,0 0-1 16,0 0-7-16,0 0 10 0,0 0 10 15,0 0-10-15,0 0 8 0,0 0 4 16,0 0-10-16,0 0 2 0,0 0 8 16,0 0-20-16,0 0-1 0,0 0 14 0,0 0-27 15,0 0 12-15,0 0-9 0,0 0 5 16,0 0-3-16,0 0 5 0,0 0 0 0,0 0 0 16,0 0 14-16,0 0-3 0,82-21 8 15,-82 21-2-15,28-12-4 0,-28 12-2 16,32-13-4-16,-15 4-5 0,-17 9-7 15,37-20-3-15,-17 13-7 0,1-3-1 0,-21 10-2 16,41-19-9-16,-21 13-15 0,3-3-23 0,-23 9-28 16,35-13-19-16,-15 3-22 0,-20 10-32 15,44-13-49-15,-27 2-99 0,-2 5-564 0,1-1-31 16</inkml:trace>
  <inkml:trace contextRef="#ctx0" brushRef="#br0" timeOffset="5587.1131">31026 7532 3712 0,'0'0'-109'0,"0"0"22"0,0 0 10 16,0 0 19-16,0 0 6 0,0 0 8 0,0 0 7 16,-41-5 13-16,41 5 5 0,0 0 7 15,0 0 7-15,0 0 0 0,0 0 3 0,0 0 11 16,0 0 8-16,0 0 12 0,0 0 1 15,0 0 5-15,-27-4 16 0,27 4 1 16,0 0 7-16,0 0-11 0,0 0 14 0,0 0-11 16,0 0-4-16,0 0-2 0,0 0-5 15,0 0 5-15,0 0-10 0,0 0 2 16,0 0-12-16,0 0-8 0,0 0 4 0,0 0-5 16,0 0-3-16,0 0 0 0,0 0 0 15,0 0-2-15,0 0 6 0,0 0-12 16,0 0 8-16,0 0 5 0,0 0 5 0,0 0-8 15,0 0 8-15,0 0 5 0,0 0-5 16,0 0 1-16,0 0 9 0,0 0-13 0,0 0 7 16,0 0-4-16,0 0-1 0,0 0 3 15,0 0-12-15,0 0 5 0,0 0-5 16,0 0-1-16,0 0 5 0,0 0 3 0,0 0-9 16,0 0-4-16,0 0 8 0,0 0-2 15,0 0 4-15,0 0-3 0,0 0-5 0,0 0 10 16,0 0-13-16,0 0 2 0,0 0 4 15,0 0-4-15,0 0 13 0,0 0-3 16,0 0 1-16,0 0-3 0,0 0 9 16,0 0-7-16,0 0 1 0,0 0-2 0,0 0 2 15,0 0 1-15,0 0-5 0,0 0 1 16,0 0-2-16,0 0-7 0,0 0 3 0,0 0-3 16,0 0 4-16,0 0-8 0,0 0 5 15,0 0 1-15,0 0-4 0,0 0 6 16,0 0-5-16,0 0 1 0,0 0 0 0,0 0-6 15,0 0 6-15,0 0-3 0,0 0-4 16,0 0 14-16,0 0-10 0,0 0-3 0,0 0-1 16,0 0 1-16,0 0 5 0,0 0-5 15,0 0 3-15,0 0-4 0,0 0 8 16,0 0-7-16,0 0 2 0,0 0-6 16,0 0 7-16,0 0 0 0,0 0-4 0,0 0 6 15,0 0-4-15,0 0 5 0,0 0-2 16,0 0-2-16,0 0-1 0,0 0 4 0,0 0-4 15,0 0 1-15,0 0 1 0,0 0-5 16,0 0 6-16,0 0-3 0,0 0 2 16,0 0 2-16,0 0-5 0,0 0-1 0,0 0 0 15,0 0 4-15,0 0-2 0,0 0-2 16,0 0 4-16,0 0-5 0,0 0 4 0,0 0-2 16,0 0 0-16,0 0-1 0,0 0 0 15,0 0 0-15,0 0 1 0,0 0 1 16,0 0-5-16,0 0 4 0,0 0-1 15,0 0 0-15,0 0 3 0,0 0 0 0,0 0-6 16,0 0 6-16,0 0-6 0,0 0 7 16,0 0-3-16,0 0-1 0,0 0 3 0,0 0-2 15,0 0-4-15,0 0 2 0,0 0 2 16,0 0 1-16,0 0-2 0,0 0 1 16,0 0-2-16,0 0 1 0,0 0 0 0,0 0 0 15,0 0 1-15,0 0-1 0,0 0-1 16,0 0 1-16,0 0 1 0,0 0 0 0,0 0-3 15,0 0 2-15,0 0 0 0,0 0 1 16,0 0-2-16,0 0-2 0,0 0 2 16,0 0 5-16,0 0-2 0,0 0-4 0,0 0 3 15,0 0-4-15,0 0 2 0,0 0 2 16,0 0-7-16,0 0 7 0,0 0 4 16,0 0-3-16,0 0-2 0,0 0 2 0,0 0-4 15,0 0 0-15,0 0 1 0,0 0 1 16,0 0 3-16,0 0-5 0,0 0 4 15,0 0-2-15,0 0 1 0,0 0 4 0,0 0-7 16,0 0 2-16,0 0 0 0,0 0-2 16,0 0 0-16,0 0 2 0,0 0 2 0,0 0-2 15,0 0 2-15,0 0-1 0,0 0-4 16,0 0 9-16,0 0-6 0,0 0 0 16,0 0-2-16,0 0 1 0,0 0 1 0,0 0 8 15,0 0-11-15,0 0 1 0,0 0-1 16,0 0 6-16,0 0-6 0,0 0 7 15,0 0-3-15,0 0-1 0,0 0-1 0,0 0 0 16,0 0-2-16,0 0 3 16,0 0-1-16,0 0-1 0,0 0 10 0,0 0-9 15,0 0 0-15,0 0-1 0,0 0 5 0,0 0-7 16,0 0 4-16,0 0 0 0,0 0-3 16,0 0 1-16,0 0-1 0,0 0 6 15,0 0-3-15,0 0-5 0,0 0 6 0,0 0-2 16,0 0-3-16,0 0 4 0,0 0-2 15,0 0 1-15,0 0-1 0,0 0 3 0,0 0 0 16,0 0 0-16,0 0-1 0,0 0 6 16,0 0-6-16,0 0 1 0,0 0-2 15,0 0 2-15,0 0-4 0,0 0 6 0,0 0-2 16,0 0-1-16,0 0 0 0,0 0 3 16,0 0-3-16,0 0 2 0,0 0-2 15,0 0-2-15,0 0-1 0,0 0 4 16,0 0-2-16,0 0 1 0,0 0-2 0,0 0 4 15,0 0-1-15,0 0-2 0,0 0 6 16,0 0-2-16,0 0-6 0,0 0 5 0,0 0-4 16,0 0 0-16,0 0 0 0,0 0 1 15,0 0-1-15,0 0 2 0,0 0 0 0,0 0-4 16,0 0 4-16,0 0-3 0,0 0 3 16,0 0 1-16,0 0-3 0,0 0 1 0,0 0 1 15,0 0 11-15,0 0-16 0,0 0 4 16,0 0 1-16,0 0-2 0,0 0 4 15,0 0 0-15,0 0-6 0,0 0 6 16,0 0-5-16,0 0 6 0,75-31-6 0,-75 31 2 16,24-7 1-16,-24 7 0 0,31-12 1 15,-31 12-3-15,34-13-4 0,-18 8 1 16,-16 5 1-16,37-13 2 0,-37 13-9 0,29-12 5 16,-29 12-2-16,25-10 4 0,-25 10-1 15,20-9 1-15,-20 9 6 0,0 0-10 0,0 0 6 16,30-8-4-16,-30 8 4 0,0 0-1 15,0 0 0-15,0 0 1 0,0 0 2 0,-10 57-7 16,10-57 10-16,-12 32-5 0,12-32 1 16,-13 35 2-16,5-15 5 0,1 1-6 15,7-21 0-15,-12 33 2 0,12-33 4 16,-8 31-9-16,8-31 3 0,-12 29-3 0,12-29 1 16,-2 27 2-16,2-27 0 0,0 0 0 15,0 36 0-15,0-36 0 0,5 23 4 16,-5-23-3-16,0 0-4 0,17 27 9 0,-17-27-6 15,15 15-3-15,-15-15 3 0,14 15 0 16,-14-15-3-16,0 0 1 0,16 16 4 0,-16-16-2 16,0 0-1-16,17 12 0 0,-17-12 1 15,0 0 1-15,0 0-1 0,22 12-1 16,-22-12-3-16,0 0 4 0,0 0 0 0,22 11 0 16,-22-11 4-16,0 0-4 0,0 0 1 15,0 0 0-15,0 0 6 0,0 0 0 0,0 0 2 16,0 0 0-16,0 0-6 0,20 12 10 15,-20-12-8-15,0 0 8 0,0 0-6 16,0 0-1-16,0 0-1 0,0 0 2 16,0 0 3-16,0 0 5 0,0 0 7 0,0 0 1 15,0 0 4-15,0 0 9 0,0 0 0 16,0 0-1-16,0 0-3 0,0 0-3 16,0 0 1-16,0 0-4 0,0 0-4 0,0 0-2 15,0 0-3-15,0 0-3 0,0 0-1 16,0 0 0-16,0 0-5 0,0 0 0 0,0 0-1 15,0 0-6-15,0 0-7 0,0 0-2 16,0 0 0-16,0 0-34 0,0 0-25 0,0 0-29 16,0 0-36-16,0 0-38 0,0 0-66 15,0 0-163-15,0 0-479 0,-49 9-264 16</inkml:trace>
  <inkml:trace contextRef="#ctx0" brushRef="#br0" timeOffset="8587.2734">31031 7512 3898 0,'0'0'-162'16,"0"0"29"-16,0 0 9 0,0 0 13 15,0 0-2-15,0 0 12 0,0 0 22 0,-56 24 19 16,56-24 9-16,0 0 14 0,0 0 3 16,0 0 18-16,0 0-14 0,0 0 3 0,0 0 11 15,0 0-11-15,0 0 10 0,0 0-3 16,0 0 1-16,0 0 8 0,0 0 8 16,0 0-9-16,0 0 15 0,0 0-11 0,0 0 11 15,0 0-6-15,0 0 17 0,0 0 0 16,0 0 0-16,0 0 3 0,0 0 2 0,0 0 12 15,0 0-7-15,0 0 22 0,0 0 15 16,0 0-9-16,0 0-6 0,0 0 4 16,0 0-3-16,0 0 2 0,98-1-4 15,-98 1-12-15,0 0 2 0,40-12 2 0,-40 12-2 16,25-11 1-16,-25 11-7 0,26-5 2 16,-26 5 6-16,28-10-9 0,-28 10-5 15,22-9 3-15,-22 9 8 0,30-9-16 0,-30 9-1 16,22-12 4-16,-22 12-13 0,20-10-2 15,-20 10 10-15,0 0-10 0,28-13 23 0,-28 13 9 16,0 0-5-16,0 0-1 0,25-6-3 16,-25 6 5-16,0 0-7 0,0 0-14 15,0 0 15-15,0 0-6 0,24-8-11 16,-24 8 0-16,0 0 4 0,0 0-8 0,0 0-1 16,0 0 6-16,0 0-2 0,0 0-3 15,0 0 7-15,0 0-7 0,0 0 9 0,28-7-7 16,-28 7 12-16,0 0 0 0,0 0-7 15,0 0-8-15,0 0 11 0,0 0-5 0,0 0-10 16,0 0 3-16,0 0-2 0,0 0 1 16,0 0 4-16,0 0-1 0,0 0-3 15,0 0 6-15,0 0-14 0,0 0 1 16,0 0 12-16,0 0-15 0,0 0 8 0,0 0-2 16,0 0 2-16,0 0-2 0,0 0 3 15,0 0-8-15,0 0 7 0,0 0 6 16,35 9-8-16,-35-9 4 0,0 0 1 0,0 0-5 15,0 0 6-15,0 0 5 0,10 23-1 16,-10-23-9-16,0 0 6 0,0 0 1 0,0 0-3 16,0 0 14-16,0 0-11 0,-6 33 2 15,6-33-5-15,0 0 11 0,0 0 10 0,0 0-5 16,-14 44 4-16,14-44 8 0,0 0 2 16,-12 24 0-16,12-24-13 0,-8 22-2 15,8-22 4-15,0 0-2 0,-13 23 0 0,13-23-4 16,-9 24 0-16,9-24-7 0,0 0 0 15,-15 30-4-15,15-30 6 0,-8 21-9 16,8-21 6-16,0 0-1 0,-8 27-1 16,8-27-2-16,0 0 4 0,-12 24-4 0,12-24-4 15,0 0 1-15,-8 22 6 0,8-22-6 16,0 0-5-16,0 0 1 0,-12 25 4 0,12-25-2 16,0 0 0-16,0 0 6 0,0 0-4 15,-10 28 6-15,10-28 9 0,0 0-10 0,-15 18-5 16,15-18 1-16,-12 16 1 0,12-16 0 15,0 0 1-15,-22 20 0 0,22-20 8 16,0 0 1-16,-16 20-2 0,16-20-2 16,0 0 0-16,0 0 1 0,-12 15-6 0,12-15 0 15,0 0-1-15,0 0-1 0,0 0 3 0,0 0-7 16,-20 20 2-16,20-20 4 0,0 0-4 16,0 0-4-16,0 0 3 0,0 0 1 15,0 0-2-15,0 0 2 0,0 0-1 16,0 0-1-16,0 0 0 0,0 0-4 0,0 0 2 15,0 0 0-15,0 0 7 0,0 0-6 16,0 0 0-16,0 0-2 0,0 0 1 16,0 0 2-16,0 0-2 0,0 0 1 0,0 0 1 15,0 0-4-15,0 0 4 0,0 0-5 16,0 0 5-16,0 0 2 0,0 0 1 0,0 0-3 16,0 0-5-16,0 0 3 0,78-26 4 15,-78 26-1-15,27-9-1 0,-27 9-5 0,19-9 1 16,-19 9 8-16,20-12-3 0,-20 12-1 15,0 0-1-15,26-11-2 0,-26 11 3 16,0 0 1-16,0 0 13 0,25-8-20 0,-25 8 6 16,0 0 0-16,0 0 4 0,24-5 0 15,-24 5-6-15,0 0 2 0,0 0 0 16,0 0-6-16,0 0 8 0,0 0-1 16,0 0 2-16,47 9-5 0,-47-9-2 0,13 11 4 15,-13-11 3-15,17 16-4 0,-17-16-1 16,22 24 6-16,-14-12 8 0,-8-12-9 0,22 29-1 15,-17-14 6-15,-5-15-4 0,21 42 8 16,-11-26 4-16,-1 3 6 0,-9-19 6 16,5 37 5-16,2-19 4 0,-7-18-2 15,5 41 5-15,-5-41 4 0,0 40-2 0,0-40 0 16,0 36 0-16,0-36 2 0,-9 44-3 0,4-20 0 16,-7 1-4-16,2 0 3 0,-3 2-1 15,0 0-4-15,-9 1 3 0,2 1 1 16,-2 0-3-16,-5-1-2 0,2 1-2 15,-3-2-4-15,-4 1-5 0,-1-4-1 0,1 1-4 16,-5 3 1-16,4-2-3 0,4-8-5 16,-3 0-24-16,14-3-39 0,0 1-76 0,-4-5-113 15,10-11-313-15,12 0-394 0,0 0-800 16</inkml:trace>
  <inkml:trace contextRef="#ctx0" brushRef="#br0" timeOffset="24110.0416">20847 14844 1314 0,'0'0'182'0,"-13"-21"-74"0,13 21-41 15,0 0-23-15,-10-26-4 0,10 26-36 16,0 0 12-16,-8-24 0 0,8 24 15 0,0 0 4 16,0 0-20-16,-14-24 30 0,14 24-4 15,0 0-8-15,0 0 14 0,0 0-4 0,-11-22-1 16,11 22 9-16,0 0-10 0,0 0 2 15,0 0-7-15,0 0 10 0,0 0 1 16,0 0-9-16,0 0 11 0,0 0-12 16,0 0-4-16,-14-17-3 0,14 17-7 0,0 0-2 15,0 0-4-15,0 0 12 0,0 0-3 16,0 0-21-16,0 0 7 0,0 0 2 16,0 0-6-16,0 0-2 0,0 0 11 0,0 0-9 15,0 0-3-15,0 0 1 0,0 0 0 16,0 0-4-16,0 0-4 0,0 0 13 0,0 0 2 15,0 0 4-15,0 0-7 0,0 0 1 16,0 0 22-16,0 0-12 0,20 97 16 0,-15-72-9 16,2 2-4-16,3 5-1 0,-5-2-3 15,3 7 8-15,-1-2 2 0,5-2 0 16,-1 0-3-16,-2 5-1 0,3-1 3 16,-1-4-5-16,-2-2 2 0,-4-6 5 0,3 2-13 15,4-4 10-15,-7 1-14 0,1-5 6 16,-6-19-4-16,12 33-2 0,0-18-5 15,-12-15 11-15,7 29-11 0,-7-29 13 0,8 21-2 16,-8-21-7-16,0 0-9 0,10 27 5 16,-10-27 4-16,0 0-7 0,8 22 1 0,-8-22-5 15,0 0-2-15,0 0 8 0,9 19-1 16,-9-19-1-16,0 0-1 0,0 0-5 0,0 0 8 16,0 0-2-16,0 0-1 0,0 0-3 15,0 0-2-15,0 0-4 0,0 0 14 16,0 0-12-16,0 0 0 0,0 0-2 15,0 0 6-15,0 0-2 0,-35-68-9 0,35 68 3 16,0 0 19-16,-10-33-13 0,10 33-5 16,-12-33 3-16,12 33 0 0,-2-36 2 15,2 36-8-15,-7-37 8 0,7 37-7 0,-6-37 3 16,6 37 6-16,-2-36-4 0,2 36-2 16,-8-38-1-16,1 20-3 0,7 18-1 15,-8-47 14-15,8 47-16 0,-5-41-2 0,1 22 4 16,4 19 7-16,-1-37-16 0,1 37 10 15,-9-35-3-15,9 35 8 0,-6-27-3 0,6 27-3 16,-4-27 11-16,4 27-2 0,0 0 0 16,-5-31 0-16,5 31-4 0,0 0 4 0,-3-38-5 15,3 38 7-15,0 0-8 0,8-37 1 16,-8 37 5-16,4-22 0 0,-4 22 7 16,0 0-16-16,11-33 2 0,-11 33 5 15,0 0 0-15,5-25 4 0,-5 25 0 0,0 0-6 16,9-24 4-16,-9 24 0 0,0 0 0 15,15-25 13-15,-15 25-19 0,21-19 6 16,-21 19 0-16,22-18-9 0,-22 18 4 0,22-20 1 16,-22 20-3-16,23-13 5 0,-23 13 6 15,24-16-4-15,-24 16-4 0,28-11 10 0,-28 11-12 16,24-11 12-16,-24 11 1 0,28-9 7 16,-28 9 8-16,0 0 7 0,37 0 3 15,-37 0 5-15,0 0-7 0,45 9-4 0,-45-9 7 16,27 11-14-16,-27-11-5 0,30 11 17 15,-30-11-23-15,30 12 9 0,-30-12-13 16,23 15 2-16,-6-8 10 0,-17-7-2 0,29 18 4 16,-29-18 6-16,20 19-17 0,-5-11 19 15,-15-8 3-15,27 24-14 0,-16-13-3 0,-11-11 13 16,25 27 1-16,-10-11-11 0,-1 2 10 16,-3-1-18-16,3 1-3 0,-1 0-4 15,2 0 14-15,2-3 1 0,-9 3-7 0,-8-18 10 16,29 32 7-16,-17-17 0 0,-1 0-2 15,-11-15-3-15,10 28-3 0,2-13 3 16,-12-15-6-16,17 32-2 0,-11-17 2 0,-6-15-8 16,20 27 10-16,-15-11-1 0,-5-16-6 15,16 28 6-15,-8-13-3 0,-8-15-7 0,17 31-7 16,-11-16 17-16,6 6 0 0,-4-1 2 16,6 1 6-16,-6-3-6 0,1 5-5 15,-9-23-9-15,16 36-3 0,-2-18 18 16,-6 1-7-16,-8-19 4 0,15 33 15 0,-15-33-10 15,13 29 15-15,-8-14-6 0,-5-15 0 16,15 29-6-16,-15-29 5 0,11 26-10 0,-11-26-2 16,13 22-7-16,-13-22 13 0,8 19-10 15,-8-19-6-15,10 18-25 0,-10-18-57 16,0 0-39-16,9 21-81 0,-9-21-270 0,0 0-349 16,0 0 107-16</inkml:trace>
  <inkml:trace contextRef="#ctx0" brushRef="#br0" timeOffset="25610.9687">16684 16005 3533 0,'0'0'-112'0,"0"0"-3"16,0 0 11-16,0 0 7 0,-10-33 20 0,10 33 10 15,0 0 23-15,0 0-1 0,0 0 18 16,0 0 5-16,-14-24 0 0,14 24 0 0,0 0 14 16,0 0 0-16,0 0 10 0,0 0-7 15,-10-26 16-15,10 26-11 0,0 0 17 0,0 0-9 16,0 0 5-16,0 0 12 0,-18-15 7 16,18 15-5-16,0 0 2 0,0 0 5 15,0 0-21-15,0 0 0 0,0 0 2 0,0 0 3 16,-57 21-5-16,57-21-1 0,-22 20 1 15,22-20-13-15,-16 27 10 0,7-6-15 16,-1 0 5-16,2 4 17 0,-1 4-9 16,4-2-1-16,-3 6 1 0,5 5-1 0,-1 1 1 15,4-2 9-15,2 7-17 0,0-2 10 16,1 2-3-16,7 0 3 0,-3-4-1 16,6 2 8-16,-1-4-7 0,5 1-13 0,-1-6 30 15,9 2-13-15,-1-4 3 0,-4-3 8 16,8-3-6-16,4-4 9 0,-7-3-15 0,7 0 6 15,-3-6-8-15,1-1 9 0,0-2-2 16,-4-2-4-16,3-2-10 0,-1-2 5 0,-28-3 4 16,54-3-6-16,-29 3-3 0,-25 0 5 15,49-8-24-15,-29 1-27 0,-2 1-15 16,0-5-50-16,-1-1-75 0,-17 12-201 16,17-30-254-16,-9 12 117 0</inkml:trace>
  <inkml:trace contextRef="#ctx0" brushRef="#br0" timeOffset="26142.2229">17119 16138 2704 0,'0'0'39'0,"0"0"-14"0,0 0-11 15,0 0-3-15,0 0 3 0,-24 66 10 0,24-66-10 16,0 28 2-16,0-28-5 0,5 35 2 16,-5-35-2-16,15 42-1 0,-8-20-5 0,5 1 11 15,-2 1-11-15,-2-2 3 0,6 3 3 16,1-3-4-16,3-2-7 0,-3-1 8 16,2 1 5-16,5-5-3 0,3-2 6 0,-2 1-6 15,2-5 0-15,0-3 0 0,2 0 8 16,3-3-8-16,-30-3-8 0,54-3 8 15,-26 3-5-15,-28 0 3 0,50-9-8 0,-25 3 17 16,-3 0-12-16,-22 6-2 0,39-14 4 16,-39 14-2-16,31-7 0 0,-31 7-8 15,27-13 6-15,-27 13-1 0,17-17 1 0,-17 17 11 16,15-17 11-16,-15 17-4 0,0 0 10 16,7-28-14-16,-7 28 11 0,0 0-14 15,0 0 16-15,-22-49-16 0,22 49 4 0,-17-28 3 16,0 16-3-16,1-3-5 0,16 15-4 15,-32-26 2-15,9 13-2 0,1 5 13 16,22 8 2-16,-35-19 7 0,13 14-1 0,22 5 2 16,-42-6-9-16,42 6 8 0,-37 0-8 15,37 0-10-15,-42 8-9 0,42-8 12 16,-33 13-12-16,15-4 4 0,18-9-6 0,-29 18-20 16,29-18-13-16,-18 15-21 0,18-15-35 15,-12 20-33-15,12-20-61 0,0 0-201 0,-8 18-277 16,8-18 115-16</inkml:trace>
  <inkml:trace contextRef="#ctx0" brushRef="#br0" timeOffset="26994.9559">17803 15707 2687 0,'0'0'45'0,"0"0"2"0,0 0 2 16,0 0-19-16,0 0 2 0,0 0-3 15,0 0-8-15,0 0 0 0,0 0 13 16,0 0-19-16,0 0 5 0,0 0-7 0,0 0-1 16,0 0-2-16,0 0 3 0,0 0 2 15,0 0 2-15,0 0-2 0,0 0 12 0,0 0 9 16,0 0-2-16,0 0 10 0,32 45 5 15,-21-25 1-15,-2-2-11 0,-9-18 7 16,22 39-15-16,-7-16-5 0,-7-2 4 0,7 1 0 16,-5 1-3-16,-2 1-10 15,7-3 4-15,-4-3 4 0,2 3-5 0,-6-3 7 16,-7-18-3-16,16 38 2 0,-7-25-6 0,-9-13 5 16,10 27-3-16,-10-27-9 0,10 18 9 15,-10-18-1-15,13 18-6 0,-13-18 13 0,0 0 19 16,7 19 8-16,-7-19-18 0,0 0-5 15,0 0 7-15,0 0-16 0,0 0-1 16,0 0 9-16,0 0-2 0,0 0-8 0,0 0-16 16,-2-82 5-16,2 82 8 0,-5-34-6 15,5 34 0-15,-12-38-4 0,12 38-11 16,-3-27 12-16,3 27 5 0,-8-24-11 0,8 24 3 16,0 0-4-16,-4-32 0 0,4 32-9 15,0 0 1-15,0 0 1 0,12-30 10 16,-12 30-15-16,0 0 11 0,0 0 4 0,35-10 8 15,-35 10-14-15,0 0-7 0,34 0 6 16,-34 0-3-16,0 0 5 0,45 0-2 16,-45 0 2-16,0 0 7 0,32 7-10 0,-32-7-1 15,0 0-5-15,33 3-1 0,-33-3-12 16,0 0 19-16,0 0-11 0,32 2-1 0,-32-2 13 16,0 0 9-16,0 0-7 0,0 0 4 15,23-20 6-15,-23 20-17 0,0-27 2 0,0 27-5 16,0 0 11-16,-5-42-2 0,5 42 2 15,0 0 10-15,-11-47-5 0,11 47-11 16,-7-30 20-16,7 30-11 0,-9-24-4 0,9 24-2 16,0 0 4-16,-8-32 8 0,8 32 5 15,0 0-14-15,-5-25-1 0,5 25 15 16,0 0-23-16,0 0 1 0,0 0 7 16,0 0-5-16,0 0 5 0,0 0-13 0,25-18 10 15,-25 18 13-15,0 0-17 0,0 0 17 16,0 0-7-16,54 15 6 0,-54-15 14 0,33 14-1 15,-33-14 9-15,29 21 6 0,-11-6-7 16,5 0 0-16,-9 1 1 0,-1-1-14 16,7 3 4-16,-1 5-4 0,-6-5-3 0,7 0-2 15,-8 0-3-15,3 2-15 0,0-1-24 16,-2 1-30-16,6-1-28 0,-8 2-37 0,4-1-64 16,-15-20-126-16,17 27-495 0,-8-15 125 15</inkml:trace>
  <inkml:trace contextRef="#ctx0" brushRef="#br0" timeOffset="27884.9133">18609 15453 3533 0,'0'0'-63'0,"0"0"14"0,0 0 20 16,0 0 0-16,0 0 4 0,-20-15 7 15,20 15 4-15,0 0 18 0,0 0-24 0,0 0 20 16,0 0 34-16,0 0-9 0,0 0 12 16,0 0-4-16,0 0 9 0,0 0-16 15,44 59 9-15,-31-40 1 0,5-4-2 0,-3 5 16 16,1 1-1-16,4 6-10 0,0-6 9 16,-2 0-7-16,-3 4 5 0,-3-3-2 15,8 0-10-15,-10-2 1 0,5 2 11 0,-2-2-18 16,2-2-5-16,-15-18 5 0,17 27-8 15,-8-15 17-15,-9-12-8 0,15 25-5 16,-15-25 12-16,0 0 14 0,20 26 21 16,-20-26-8-16,0 0-8 0,8 11-3 0,-8-11-10 15,0 0-9-15,0 0-8 0,0 0-10 0,0 0-5 16,0 0 6-16,0 0-11 0,0 0-8 16,-52-54 10-16,52 54-8 0,-13-29-11 0,13 29-6 15,-9-27 12-15,9 27-10 0,-11-29 15 16,11 29-14-16,-9-25-3 0,9 25 12 0,0 0-12 15,-6-32 1-15,6 32-1 0,0 0 1 16,-9-22-5-16,9 22 8 0,0 0-3 16,0 0 4-16,0 0 2 0,0 0-3 0,0 0 3 15,29-21-2-15,-29 21 11 0,0 0-4 16,0 0-1-16,37-3-9 0,-37 3 2 16,0 0-6-16,0 0 9 0,30-8 1 15,-30 8 0-15,0 0 7 0,0 0 4 16,18-12-6-16,-18 12 4 0,0 0-9 0,0 0 1 15,-2-42 4-15,2 42-1 0,-3-32 1 16,3 32 1-16,-8-39-4 0,8 39 8 0,-10-34 1 16,10 34-6-16,-2-32-3 0,2 32 3 15,-8-20-17-15,8 20 22 0,0 0-9 0,0 0 1 16,5-37 13-16,-5 37-9 0,0 0-6 16,18-22-4-16,-18 22 14 0,18-8 12 0,-18 8-20 15,0 0 3-15,34-4 27 0,-34 4-5 16,0 0 9-16,47 12 9 0,-47-12 7 15,31 13-2-15,-19-4 7 0,-12-9 1 0,35 21-7 16,-20-5 2-16,0-1-9 0,4 1 14 16,-7 0-13-16,3-1-4 0,5 0-1 15,-2 3-2-15,-6 0-1 0,3 3 0 0,5 2-13 16,-2-5-26-16,-3 3-29 0,2 5-19 16,2-5-27-16,-3 1-21 0,1-4-30 15,0-1-65-15,-2 0-177 0,0-12-428 0,-15-5 133 16</inkml:trace>
  <inkml:trace contextRef="#ctx0" brushRef="#br0" timeOffset="28247.7701">19638 15223 3710 0,'0'0'130'16,"0"0"7"-16,0 0-9 0,0 0-23 0,27 4-9 15,-27-4-13-15,0 0-16 0,0 0-7 16,0 0-3-16,0 0-6 0,30-16-10 0,-30 16-1 15,18-15-7-15,-18 15-3 0,24-25-3 16,-6 14-4-16,-18 11 1 0,25-24-3 16,-6 12-6-16,-19 12-8 0,30-18-14 15,-30 18-35-15,20-15-8 0,-20 15-23 0,28-9-16 16,-28 9-10-16,0 0-14 0,32 4-28 16,-32-4-35-16,20 11-69 0,-20-11-572 0,18 19 88 15</inkml:trace>
  <inkml:trace contextRef="#ctx0" brushRef="#br0" timeOffset="28418.6642">19978 15343 3584 0,'0'41'-2'0,"0"-41"46"16,0 30 7-16,0-30 6 0,0 24 34 15,0-24-5-15,0 0 5 0,-4 32 25 0,4-32 0 16,0 0-3-16,0 0-10 0,0 0-19 16,0 30-5-16,0-30-8 0,0 0-9 15,0 0-6-15,0 0-4 0,24 12-8 16,-24-12-3-16,0 0-36 0,0 0-49 0,45-8-71 15,-45 8-99-15,27-19-302 0,-9 7-327 16,-18 12-65-16</inkml:trace>
  <inkml:trace contextRef="#ctx0" brushRef="#br0" timeOffset="30687.3147">22187 13396 3734 0,'0'0'-125'0,"-18"-15"29"0,18 15 20 16,0 0 29-16,0 0 18 0,-23-9 20 16,23 9 6-16,0 0 19 0,0 0 25 15,0 0 21-15,0 0 3 0,-32-3-12 0,32 3 1 16,0 0-5-16,0 0-8 0,0 0 3 16,0 0-11-16,0 0 6 0,0 0-10 0,0 0-16 15,0 0 8-15,0 0 11 0,-37 18 11 16,37-18 10-16,-3 28-12 0,3-28 6 15,0 53 19-15,3-20-6 0,2 14 5 0,2 7 8 16,8 9-4-16,3 11 0 0,-1 2-4 16,13 33-7-16,2-3-3 0,1-5-4 15,4 3-1-15,6-7-6 0,-6-16-1 0,-2-14-3 16,4 2-2-16,-1-9 0 0,24 22-3 16,-7-21-3-16,2-8-5 0,4-7 0 15,26 16-2-15,0-11-21 0,-7-7-3 16,-7-11-3-16,-2 0-17 0,2 2-16 0,-4-4-23 15,4-4-17-15,-9 4-20 0,1 0-26 0,-11 1-34 16,-6-2-83-16,-9 1-205 0,-7-5-383 16,-6-3 37-16</inkml:trace>
  <inkml:trace contextRef="#ctx0" brushRef="#br0" timeOffset="31801.4849">23420 14188 3594 0,'0'0'-111'0,"0"0"20"0,0 0 12 0,0 0 2 16,0 0 27-16,0 0 4 0,0 0 19 0,0 0 19 16,0 0 30-16,0 0 3 0,0 0 13 15,0 0 8-15,35 74-6 0,-25-49 8 0,7 7 7 16,0 3-13-16,0 4 3 0,4 3-6 16,1 0-3-16,0 1 0 0,0-6 2 15,-6 0-5-15,4-2-8 0,-1-1 2 16,-1-2 9-16,-1-2-10 0,-4-6-14 0,-1 0 15 15,1-1-9-15,-1-10-5 0,0 7 7 16,-12-20 12-16,16 27-7 0,-16-27 2 16,9 15 12-16,-9-15-15 0,0 0-1 0,0 0-1 15,0 0-5-15,0 0 18 0,0 0-29 16,-25-79 6-16,13 45-3 0,-3-6-14 0,-2-3 17 16,1-6-16-16,-1-1-8 0,-3 1-11 15,-2-3 16-15,5-2 1 0,-3-1 3 16,2 8-11-16,-1-4 8 0,4 8 6 0,0 6 0 15,2 7 11-15,8-1 0 0,-7 7-2 16,4-2 1-16,-4 5 5 0,12 21-3 0,-13-41-5 16,13 41-9-16,-5-27 0 0,5 27 2 15,0 0-7-15,-9-28 20 0,9 28-13 16,0 0-6-16,0 0 6 0,0 0-7 16,0 0 4-16,42-9 3 0,-42 9 2 0,0 0 3 15,0 0 2-15,50 19 2 0,-50-19 12 16,29 15 0-16,-13-6 6 0,5 3 11 0,-5 0-3 15,4 5 0-15,4-2 6 0,-4 6-9 16,2 0 4-16,4 3 3 0,-4 3-14 16,5 0 8-16,-2 0-4 0,2 4-9 0,-2-3 7 15,-2 3 3-15,6-3 7 0,-8 3-6 16,8-1-8-16,-1 0 3 0,-6 5-2 0,5-5-8 16,-5 2 1-16,-2-1-3 0,6-4 4 15,-7 4-4-15,4-6-5 0,1 2-1 0,-8-6-10 16,3 0-25-16,-2-1-13 0,1-1-41 15,2-7-28-15,-3 0-42 0,-4-9-137 16,-13-3-571-16,0 0-145 0</inkml:trace>
  <inkml:trace contextRef="#ctx0" brushRef="#br0" timeOffset="32215.2312">24362 13779 4006 0,'0'0'2'0,"0"0"3"0,0 0-5 0,0 0-7 16,0 0 7-16,0 0-7 0,0 0 1 15,0 0 10-15,0 0 11 0,0 0 12 16,0 0 0-16,0 0 0 0,35 58 12 0,-35-58-1 16,0 0 9-16,0 0 4 0,57-22-11 15,-39 9 6-15,6 1-1 0,-2-6-2 0,4-1-5 16,1-2-1-16,3-1-7 0,0 1 5 15,-8 0-17-15,8-1 1 0,-11 6-14 16,4 0-11-16,-3 1-17 0,0 0-16 0,-3 3-23 16,-17 12-17-16,33-21-17 0,-33 21-42 15,24-19-44-15,-24 19-152 0,18-15-457 0,-13 5 221 16</inkml:trace>
  <inkml:trace contextRef="#ctx0" brushRef="#br0" timeOffset="32683.6154">24795 12798 3509 0,'40'26'-39'0,"-40"-26"30"15,14 21 20-15,-1-6 13 0,4 4 23 16,0 3 13-16,1 2-2 0,2 8 43 0,12-3-7 16,-5 5 2-16,4 6 14 0,3-3-12 15,1 7-33-15,7 6-7 0,-5 6-7 0,8-2-4 16,-2 5-3-16,2-4-2 0,-1 1-13 16,3-2 5-16,0 0-4 0,1-3 1 15,-4 2-6-15,-1-4-2 0,4-2-6 0,-10-8 1 16,0-3-15-16,-1-1-18 0,-7 0-17 15,-2-8-24-15,3 0-32 0,-5-3-23 0,-3-8-42 16,-7 1-115-16,-4-10-564 0,-1 1 14 16</inkml:trace>
  <inkml:trace contextRef="#ctx0" brushRef="#br0" timeOffset="33717.9348">24939 12186 3764 0,'0'0'-56'0,"-22"-10"11"0,22 10 10 0,0 0 3 16,0 0 16-16,0 0 16 0,0 0 6 15,0 0 21-15,-20-15 2 0,20 15-2 16,0 0-1-16,0 0-5 0,0 0-5 0,0 0 10 15,0 0-2-15,0 0 3 0,0 0 0 16,52-34 6-16,-52 34 9 0,50-2 7 16,-18 4 8-16,2 5 4 0,11 5 21 0,12 3-7 15,-4 7 3-15,4 1-2 0,13 9-7 16,-3 2-10-16,22 22-5 0,-1 2 0 16,-9 4-2-16,-9 6-11 0,2 6 0 0,-6 4-3 15,-15-15 1-15,-10-9-7 0,4 6-2 16,-5-4-5-16,0-4-1 0,-7-7-2 0,-2 2 1 15,-5-6 2-15,1 1-1 0,0-9-6 16,-10 2 10-16,3-4-5 0,-7 0-2 16,2 0 9-16,-7-4-24 0,4-3-32 0,-3 0-56 15,-1 3-58-15,-8-27-130 0,2 30-643 16,-2-30-519-16</inkml:trace>
  <inkml:trace contextRef="#ctx0" brushRef="#br0" timeOffset="37263.0771">22758 16294 4235 0,'0'0'-191'0,"0"0"3"0,0 0 1 0,0 0 5 15,0 0 3-15,-10 24 1 0,10-24 14 16,0 0 24-16,0 0-2 0,-20 16 23 16,20-16 7-16,0 0 15 0,-17 17-1 0,17-17 14 15,0 0 12-15,-18 15-6 0,18-15 16 16,0 0 17-16,-19 15 11 0,19-15 8 0,0 0 26 15,-20 12 7-15,20-12 31 0,0 0 7 16,0 0 10-16,-17 15-1 0,17-15 9 0,0 0-1 16,0 0-15-16,0 0 3 0,-25 17 2 15,25-17 8-15,0 0 3 0,0 0 4 16,-16 15 7-16,16-15 7 0,0 0-4 0,0 0-14 16,-26 15-4-16,26-15 2 0,0 0-12 15,0 0 7-15,-15 15-6 0,15-15 12 16,0 0-7-16,0 0-14 0,0 0 12 0,0 0-14 15,-16 16 7-15,16-16-6 16,0 0-11-16,0 0 8 0,0 0-3 0,0 0-12 16,0 0 7-16,0 0 15 0,0 0-6 15,0 0 5-15,0 0 1 0,0 0-14 0,0 0 3 16,67-58 6-16,-44 35-10 0,4-7 1 16,15-6 0-16,-6-5 0 0,16-5 2 0,-3-9-7 15,3-1 3-15,23-11-23 0,-3-8-14 16,1 4 13-16,1 1 3 0,0 2-13 0,-9 8 5 15,-13 12 6-15,8-1-5 0,-3-3-4 16,0 2 3-16,0 4-5 0,1-1 6 16,-4-3 6-16,6 5 1 0,-7-4 16 15,4 2-9-15,-5 5 1 0,3-3 4 0,2-2-5 16,0-4 10-16,-7 6-15 0,7 0 0 16,-3-6 8-16,-3 4-10 0,1 5-4 15,0-5 1-15,-3 4 18 0,-11 7-2 0,6-2-23 16,-11 8 6-16,4 0-1 0,-7 3-2 15,0 0 3-15,-5 3 7 0,4 1-6 0,-4-1 6 16,0 3 8-16,2 3-11 0,-2-5 7 16,-4 7 5-16,3-7 13 0,3 2-19 15,-4 6 13-15,1-4-12 0,-6-1 4 0,2 4 10 16,7-1-2-16,-11 2-5 0,1-3 2 16,2 5-10-16,-19 13 3 0,26-22-1 0,-26 22-5 15,22-21-2-15,-7 12-1 0,-15 9 2 16,24-22 2-16,-24 22-10 0,25-18 9 0,-25 18 2 15,21-21-6-15,-7 9-6 0,4-5 12 16,-18 17-8-16,34-27 2 0,-18 15-3 16,8 0 0-16,-4-5-3 0,-5 5 3 0,5 0-5 15,2 0 4-15,-22 12-5 0,40-22 10 16,-22 10-5-16,2 0 8 0,2 3-7 16,-22 9-3-16,37-23-5 0,-17 11 13 15,5 3-8-15,-5-3 2 0,4 3-3 0,-3-4 0 16,6 1-5-16,-2 1 10 0,-3 0-1 15,5-2-3-15,-6 1-7 0,5 1 14 0,-3 2-4 16,2-4-2-16,-3-4 2 0,5 2-6 16,-2 3 9-16,1-6-6 0,6 3-1 15,0-6 1-15,1 0-2 0,1-3 11 0,9-3-12 16,-6 0 3-16,8-1 9 0,-5-3-21 16,6 1 3-16,-1 1 1 0,-7 2-11 0,9-1 7 15,-7 1-10-15,-5 1 7 0,2-1 4 16,8 0 0-16,-8-2-11 0,3-1 13 0,6 0-5 15,-5-1 6-15,-1-1-8 0,9 1 3 16,-7 1 12-16,1-2-7 0,2 0-10 16,-1 1 10-16,3-1-12 0,-9 5-1 0,2-2-6 15,-6 8-9-15,-7 3 11 0,-1 3-27 16,-6 0 9-16,4 2 8 0,-4 1 6 0,-20 12-13 16,25-17-7-16,-13 14-25 0,-12 3-42 15,0 0-50-15,0 0-152 0,0 0-441 16,0 0 370-16</inkml:trace>
  <inkml:trace contextRef="#ctx0" brushRef="#br0" timeOffset="38341.4216">24819 15938 3205 0,'0'0'-60'15,"0"0"15"-15,0 0 8 0,0 0 9 0,0 0 23 16,-29-22 15-16,29 22 3 0,0 0-6 16,0 0 16-16,0 0 4 0,-17-21-7 15,17 21-5-15,0 0 6 0,0 0-4 0,0 0 0 16,-11-25 0-16,11 25-3 0,0 0-9 16,-5-29 11-16,5 29 10 0,0 0-5 15,0-30 11-15,0 30-7 0,0 0 7 0,0 0-5 16,0 0-3-16,5-39 7 0,-5 39-11 15,0 0 1-15,5-32-8 0,-5 32-2 16,6-21 12-16,-6 21-21 0,0 0 11 0,11-31 0 16,-11 31-9-16,11-22 9 0,-11 22-1 15,19-29-10-15,-6 12 5 0,4 2 7 0,-4-3-10 16,4 3-2-16,1-2 13 0,-18 17-13 16,34-28-8-16,-18 17 1 0,-16 11 5 15,29-19 0-15,-29 19 3 0,28-5 5 0,-28 5 18 16,0 0 7-16,40 18-7 0,-31-3 15 15,1 7-9-15,-3 3 10 0,3-1-3 16,-4 6 8-16,-1 2 1 0,2 8-2 0,-4 1 2 16,2-5 5-16,-5 6-2 0,4-1 7 15,-8 2-1-15,8-6-11 0,-4-3 1 16,0-1-3-16,-4 2-7 0,8-8-5 0,-4 1 1 16,0-28-1-16,1 46-5 0,-1-24-9 15,0-22 2-15,7 34 1 0,1-19 5 0,-8-15 3 16,17 25 5-16,-17-25-3 15,29 7 0-15,-29-7 1 0,41-13-6 0,0-10-3 16,0-4 3-16,16-6-2 0,0-9-4 0,2-3-6 16,-4 1-11-16,-5 5-54 0,7-5-40 15,-9 1-80-15,-9-7-209 0,-4 5-494 0,-5 1-239 16</inkml:trace>
  <inkml:trace contextRef="#ctx0" brushRef="#br0" timeOffset="42155.8076">21097 14409 273 0,'-34'-12'-135'0,"34"12"84"15,0 0 17-15</inkml:trace>
  <inkml:trace contextRef="#ctx0" brushRef="#br0" timeOffset="45954.5997">29190 12370 832 0,'0'0'295'16,"-24"-11"-61"-16,24 11-42 0,0 0-30 0,-25-13-28 16,25 13-6-16,0 0-10 0,-23-18 2 15,23 18-15-15,0 0 15 0,-22-20-10 16,22 20-19-16,0 0 11 0,-20-21 0 0,20 21-7 15,-12-15-5-15,12 15 5 0,0 0-25 16,-17-24 1-16,17 24-8 0,-11-18 3 0,11 18 7 16,-14-19 5-16,14 19-17 0,-15-20-9 15,15 20-7-15,0 0-3 0,-16-24 5 16,16 24 0-16,-14-18-18 0,14 18 2 0,0 0 5 16,-16-24-18-16,16 24 5 0,0 0-7 15,-14-23-5-15,14 23-2 0,0 0-1 16,-10-18 4-16,10 18-10 0,0 0-7 15,0 0-34-15,0 0-20 0,0 0-10 0,-12-24 5 16,12 24-3-16,0 0 4 0,0 0 5 16,0 0 7-16,0 0 13 0,0 0 12 0,0 0 17 15,0 0 20-15,0 0 11 0,0 0 12 16,0 0 15-16,0 0 1 0,0 0 3 16,0 0-5-16,0 0-15 0,0-30 3 0,0 30 4 15,0 0-13-15,0 0 3 0,0 0 1 16,0 0-7-16,0 0 7 0,0 0-5 15,0 0-10-15,0 0-7 0,0 0 2 0,0 0-13 16,0 0-12-16,0 0-25 0,0 0-25 16,0 0-39-16,0 0-43 0,0 0-115 15,0 0-497-15,0 0 381 0</inkml:trace>
  <inkml:trace contextRef="#ctx0" brushRef="#br0" timeOffset="47556.9104">27152 17073 3152 0,'-28'-54'-79'0,"28"54"29"16,0 0 11-16,-9-24 24 0,9 24 7 15,0 0 5-15,-8-24 11 0,8 24 8 0,0 0 7 16,-3-29 2-16,3 29 15 0,0 0 12 15,-2-27 26-15,2 27 12 0,0 0 10 16,0 0-20-16,-3-34 0 0,3 34-9 16,0 0-11-16,0 0-13 0,0 0-9 0,5-31-5 15,-5 31-3-15,0 0-3 0,0 0-4 0,23-9 13 16,-23 9 9-16,0 0-30 0,40 2 9 16,-40-2-2-16,0 0-10 0,42 22 5 15,-18-14 4-15,-8 5-1 0,3-1-4 16,1 5 3-16,-2-5-6 0,-1 6-5 0,0 0 8 15,-4-2 2-15,0 3-3 0,2-1 2 16,0 0-5-16,-15-18-5 0,15 27 3 16,-3-14 2-16,-12-13 8 0,17 22 0 0,-17-22 9 15,13 19 20-15,-13-19-12 0,0 0-2 16,0 0-5-16,0 0-19 0,0 0-10 0,0 0-5 16,0 0-14-16,0 0-2 0,0 0 1 15,-60-77-9-15,43 46-2 0,-1-4-8 16,0 2-2-16,1-8-8 0,5 1-6 15,-3 1-8-15,3-1-1 0,2 0 14 0,2 2-12 16,0-1 1-16,4-2 12 0,1 8-1 16,1 2 16-16,-1 1 5 0,3 0-2 0,0 30 3 15,3-50 9-15,2 28 12 0,4 0 8 16,-1 0 16-16,-8 22-4 0,27-33-6 0,-9 14 11 16,2 4 5-16,5 2 0 15,-5 1 1-15,9 0 1 0,-4 2-3 0,7 5-3 16,-2-2 8-16,5 1-5 0,-2 2 2 15,-1-1-12-15,2 5 15 0,-3-3-21 16,-31 3-1-16,61 3-1 0,-31-3 6 0,-9 5 11 16,8-1 6-16,-6 6 9 0,-1-2 23 15,-4 4-3-15,8 3 15 0,-5 5 13 0,-2 5 4 16,-1 2-5-16,2 3 4 0,-3 5-7 16,0-1-6-16,1 2-5 0,-5 2-12 0,4-2-6 15,0-3-7-15,3 2-2 0,-3-1-8 16,-1-2 0-16,5-2-9 0,-5-6-20 15,4 4-35-15,-3 0-35 0,3-4-50 0,-5-2-60 16,-1-2-159-16,-6-8-557 0,-8-12-352 16</inkml:trace>
  <inkml:trace contextRef="#ctx0" brushRef="#br0" timeOffset="48312.5853">28027 15870 4057 0,'0'0'-144'15,"0"0"22"-15,0 0 10 0,-12-26 2 16,12 26 13-16,0 0 11 0,0 0 8 0,-6-23 10 16,6 23 18-16,0 0 5 0,0 0 5 15,0 0 8-15,0 0 17 0,-12-25-3 0,12 25 6 16,0 0 4-16,0 0 3 0,0 0 8 16,0 0-3-16,0-41 12 0,0 41-12 15,0 0 10-15,0 0 8 0,3-33 9 0,-3 33 8 16,0 0 2-16,9-30-1 0,-9 30-7 15,0 0 4-15,3-34-8 0,-3 34 5 16,3-29 5-16,-3 29-10 0,0 0 6 0,0-36 1 16,0 36-15-16,4-24 3 0,-4 24 6 15,0 0-6-15,8-35 14 0,-8 35-24 0,0 0-5 16,5-24 1-16,-5 24 24 0,0 0 1 16,17-18 2-16,-17 18 22 0,0 0 9 15,0 0 4-15,40 2 4 0,-40-2-10 0,33 16 11 16,-12-4-16-16,2 3 9 0,4 3-14 15,4 5-2-15,3-2 13 0,-1 3-9 16,6 6 3-16,3-1-2 0,-6-1-6 16,8 1 8-16,-9 1-5 0,5-3-4 0,-3 3-1 15,0 2 3-15,0-2-9 0,-1 0-1 16,-10 0-4-16,5-3-2 0,-2 0-7 0,-4 3 1 16,0 5-1-16,3-4-4 0,-6-3-4 15,0 3 0-15,0-4 4 0,-4 1-8 0,-3-3-10 16,0-3-9-16,-3-4-15 0,-2 3-7 15,-10-21-24-15,13 36-27 0,-9-16-21 16,-4-2-48-16,0-18-60 0,0 0-160 0,-22 44-491 16,5-35-143-16</inkml:trace>
  <inkml:trace contextRef="#ctx0" brushRef="#br0" timeOffset="50096.7475">27932 15324 3813 0,'0'0'-101'0,"0"0"23"15,-2-39 2-15,2 39 8 0,0 0 2 0,0 0 5 16,0 0 2-16,0 0 12 0,0 0 4 16,0 0 19-16,0 0 10 0,0 0 9 0,0 0 12 15,0 0 5-15,0 0 8 0,0 0-4 16,0 0 8-16,0 0-8 0,0 0 8 16,0 0 19-16,0 0 14 0,0 0 8 15,0 0-4-15,0 0-2 0,0 0-4 0,0 0 47 16,0 0-39-16,62 39-6 0,-62-39-9 15,23 35 4-15,-11-18 28 0,1 3-12 0,-1 1 4 16,2 0-5-16,-1 2 3 0,2 1 22 16,0 1-32-16,-7-1 3 0,2 6 4 15,6 2-5-15,-8-2-6 0,7 5 4 0,-2-1-9 16,1-1 3-16,1 1-15 0,-2 3 3 16,2-3-1-16,2 1 2 0,0-2-11 0,-6-3 1 15,3-1-3-15,1-2-6 0,-2-3 0 16,-1-3 2-16,-4 3-4 0,4-6-2 15,-2-1-1-15,-10-17 0 0,13 28 0 0,-13-28-5 16,14 24 2-16,-14-24 0 0,11 23-5 16,-11-23 1-16,9 15-1 0,-9-15 0 15,0 0-2-15,10 23 0 0,-10-23 3 0,0 0 6 16,0 0 7-16,8 21 6 0,-8-21 5 16,0 0-1-16,0 0 3 0,0 0-3 15,0 0 1-15,0 0-3 0,0 0-6 16,0 0 0-16,0 0-5 0,0 0 0 0,0 0-5 15,0 0-1-15,0 0-2 0,0 0-1 16,0 0-3-16,0 0-1 0,0 0-12 0,0 0-5 16,0 0 1-16,0 0-4 0,-55-65-1 15,40 43-3-15,2 0-2 0,1-3 1 0,0 1-2 16,-5-3 6-16,1-8 2 0,-1 8 0 16,2-8 1-16,-2 7-3 0,4-4-2 0,-2-2 2 15,1 2-3-15,3 2 1 0,-3-2-1 16,3 5 5-16,-1-1 0 0,4 1 1 15,-4 3 3-15,3-2-1 0,1 2 2 0,3-1 3 16,5 25-2-16,-15-40 2 0,10 22 4 16,5 18 1-16,-12-34 0 0,12 34 4 15,-11-29 0-15,11 29 0 0,-5-27-5 0,5 27 2 16,-9-21 1-16,9 21 1 0,0 0-2 16,-8-34-3-16,8 34-1 0,0 0-1 15,-4-23 0-15,4 23 2 0,0 0-3 0,0 0 2 16,-11-36-1-16,11 36 1 0,0 0-1 15,0 0 2-15,-2-27 1 0,2 27-2 0,0 0-1 16,0 0 3-16,0 0-2 0,0 0 0 16,0 0 0-16,0 0 0 0,2-38-2 15,-2 38 1-15,0 0 1 0,0 0 2 0,23-24-2 16,-23 24 6-16,22-18-6 0,-22 18 1 16,27-18-1-16,-11 7 2 0,-16 11 0 15,27-15 1-15,-27 15-1 0,27-12 5 0,-27 12-4 16,20-15 2-16,-20 15 1 0,0 0-3 15,22-13 2-15,-22 13-2 0,0 0-1 16,23-12 0-16,-23 12 2 0,0 0 3 0,0 0 3 16,29-6-2-16,-29 6-2 0,0 0 5 15,0 0-4-15,40 3-1 0,-40-3 1 0,0 0-2 16,30 7-3-16,-30-7 4 0,0 0-4 16,25 8 7-16,-25-8-3 0,27 7-2 15,-27-7 0-15,0 0 1 0,30 15 0 16,-30-15 3-16,18 8-1 0,-18-8-2 0,22 13-1 15,-22-13 2-15,25 12-2 0,-25-12 1 16,22 17-2-16,-22-17 2 0,27 15-2 0,-27-15 1 16,25 15 0-16,-25-15-1 0,28 12 0 15,-28-12-1-15,20 12 2 0,-20-12-2 16,22 11 0-16,-22-11-1 0,0 0 1 0,25 12 1 16,-25-12-2-16,18 7-1 0,-18-7 0 15,0 0 3-15,27 17-3 0,-27-17 2 16,24 10-2-16,-24-10 2 0,28 15 0 0,-28-15-1 15,29 12 0-15,-29-12 0 0,23 8 2 16,-23-8-2-16,22 10 0 0,-22-10 0 0,0 0 1 16,20 10-1-16,-20-10 2 0,0 0-1 15,18 10 0-15,-18-10 1 0,0 0-1 16,0 0 2-16,0 0 0 0,19 12-1 0,-19-12-2 16,0 0 1-16,0 0 2 0,0 0 1 15,0 0-2-15,0 0 0 0,0 0 0 16,0 0 0-16,0 0 1 0,0 0 0 15,0 0-4-15,8 24 3 0,-8-24-1 0,0 0-1 16,0 0-1-16,0 0 1 0,-40 36-1 0,26-19 1 16,14-17-3-16,-25 24 2 0,7-6 0 15,-4 1 2-15,2 5-2 0,-3 5 2 16,-6 4-1-16,-1 0-1 0,-2 7 3 0,-4 1 1 16,-1 0-2-16,3-2 3 0,-6-1-2 15,5-2 5-15,0-2 2 0,5-7 2 16,0-1-2-16,3 1 0 0,2-5-1 0,-2 1-1 15,2 1-2-15,0-6 1 0,1 3-3 16,-1-2-1-16,5-2-6 0,0 3-5 16,-2-5-16-16,6-3-20 0,16-12-28 15,-27 26-46-15,27-26-32 0,-17 21-40 0,17-21-88 16,-17 15-688-16,17-15-971 0</inkml:trace>
  <inkml:trace contextRef="#ctx0" brushRef="#br0" timeOffset="51655.4488">29968 14277 4809 0,'0'0'-162'0,"0"0"20"0,-26-15 5 16,26 15 15-16,-18-12 15 0,18 12 12 15,0 0 13-15,-22-20 8 0,22 20 22 16,0 0 7-16,-20-17 4 0,20 17 17 0,0 0 30 16,-18-22 4-16,18 22 10 0,0 0 13 15,-14-21-13-15,14 21 21 0,0 0 5 0,-13-22-5 16,13 22 7-16,0 0-33 0,0 0 7 16,0 0-13-16,0 0 9 0,0 0-9 15,0 0 5-15,25-33-14 0,-25 33 4 16,0 0 3-16,40 0-7 0,-40 0 14 0,0 0-8 15,61 16-4-15,-43-8-4 0,2 4-7 16,3 0 11-16,-1 3 7 0,-2 1-9 0,12 7 3 16,-7-2 6-16,0 0-7 0,0 4 5 15,-1-2 3-15,1 2-8 0,-5 1 3 16,-3-5 6-16,-4-3-1 0,2 1 9 0,-3 0-3 16,-4-1 18-16,-8-18 6 0,13 30 2 15,-13-30 0-15,7 27-4 0,-7-27-9 0,5 29-1 16,-5-29-1-16,5 22 7 0,-5-22-17 15,0 0 3-15,0 0 3 0,4 31 2 16,-4-31-1-16,0 0 7 0,0 0-7 0,0 0-1 16,0 0 3-16,0 0-2 0,0 0 2 15,-22 17-4-15,22-17-1 0,0 0 4 0,0 0-4 16,0 0-1-16,0 0-1 16,0 0-1-16,-57-33-3 0,57 33 1 0,0 0-11 15,-20-15 17-15,20 15-6 0,0 0 4 0,-20-16 2 16,20 16-2-16,0 0 2 0,-17-15-2 15,17 15-5-15,0 0-5 0,0 0 3 16,0 0-2-16,0 0-6 0,-20-15 0 0,20 15-3 16,0 0-4-16,0 0-4 0,0 0 3 15,0 0-5-15,0 0 4 0,0 0-1 16,0 0 5-16,0 0-3 0,0 0 5 0,0 0-4 16,0 0 1-16,0 0 2 0,0 0-3 15,0 0 3-15,-17-20-5 0,17 20 4 0,0 0 0 16,0 0 0-16,0 0-5 0,0 0 2 15,0 0 0-15,0 0-1 0,0 0-2 16,0 0 4-16,0 0-1 0,0 0-1 0,0 0 6 16,0 0-2-16,0 0-3 0,0 0 3 15,0 0 4-15,0 0-3 0,0 0 0 16,0 0 3-16,0 0-5 0,0 0 0 0,0 0-2 16,0 0-5-16,0 0-16 0,0 0-19 15,0 0-18-15,0 0-18 0,0 0-25 0,0 0-21 16,0 0-47-16,0 0-116 0,0 0-575 15,0 0-171-15</inkml:trace>
  <inkml:trace contextRef="#ctx0" brushRef="#br0" timeOffset="52407.1084">30307 13853 3903 0,'0'0'-106'0,"0"0"25"0,0 0 3 0,0 0 7 0,0 0 4 16,-13-38 13-16,13 38 5 0,0 0 20 15,-15-15 4-15,15 15 9 0,0 0-3 16,0 0 1-16,-17-18 4 0,17 18 0 0,0 0-5 16,0 0 12-16,0 0 2 0,0 0-4 15,0 0-3-15,0 0 14 0,0 0 0 0,-55 20 1 16,55-20 11-16,-14 19 14 0,14-19 14 16,-13 28 4-16,6-6-7 0,7-22 3 15,-13 44 9-15,8-20-4 0,-5 3 9 16,10 1-4-16,-3-1 16 0,3 2-10 0,0 1 5 15,3-3 6-15,0 2-5 0,6 1-10 16,-6-2 7-16,5-1 5 0,-3 2 14 0,2-2-16 16,3-1-1-16,2 1-6 0,-4 1-3 15,4-4-1-15,0 0-2 0,-4 5-7 16,4-4-7-16,1-2 0 0,-5 1-5 0,6-4 0 16,1-2-7-16,-4 1-2 0,6-1-1 15,-5-3 1-15,1 2-3 0,6-5-3 0,-19-12 8 16,30 18 2-16,-13-12 9 15,-17-6 5-15,35 6 14 0,-35-6 0 0,35-3 2 16,-35 3 2-16,48-15-3 0,-23 6-3 0,7-6-7 16,5-5 1-16,3-1-8 0,2-3-7 15,6-1-1-15,-2-1-3 0,-5 3-3 16,-4 1-5-16,0 1-3 0,-5 2 2 0,-5 0-9 16,3 1-8-16,-9 0-10 0,0 2-24 15,-5-2-21-15,4-2-34 0,-11 3-35 16,-9 17-29-16,11-31-47 0,-11 13-73 0,0 18-651 15,-16-37-581-15</inkml:trace>
  <inkml:trace contextRef="#ctx0" brushRef="#br0" timeOffset="52951.7701">30658 13661 4372 0,'0'0'-110'0,"0"0"29"0,0 0 18 15,0 0-2-15,0 0 7 0,0 0-1 16,0 0 7-16,0 0 12 0,-43 25 15 16,43-25 21-16,0 0 16 0,-5 34 17 15,5-34 9-15,2 37 0 0,-2-37 1 0,6 40-2 16,3-16 1-16,-4-3-2 0,6 5-4 15,1-2 3-15,-4-1 5 0,6-2 0 0,1 1-7 16,2-5 8-16,-2 2-10 0,1-4 2 16,3 1-4-16,-3-1 6 0,11-2-11 0,-5-4 3 15,1 0-6-15,3 0 1 0,2-3-7 16,-28-6 2-16,40 6 5 0,-40-6-1 16,34 4 15-16,-34-4-5 0,26 0-11 0,-26 0 3 15,0 0-7-15,25-16-4 0,-25 16 2 16,0 0-3-16,14-30-2 0,-14 30-2 15,8-21 2-15,-8 21-9 0,2-27-10 16,-2 27-3-16,3-32 3 0,-3 32-6 16,4-34 12-16,-4 34-2 0,-4-35 2 0,4 35 1 15,-5-30 6-15,5 30-5 0,-17-30-6 16,4 16 2-16,13 14 0 0,-30-25 9 0,13 13-10 16,17 12 8-16,-33-18-1 0,33 18-10 15,-37-15 6-15,20 9-1 0,17 6-1 0,-40-11-4 16,40 11 7-16,-33-4-3 0,33 4-7 15,-32-4-2-15,32 4-24 0,0 0-8 0,-37 4-10 16,37-4-24-16,0 0-17 0,-17 17-43 16,17-17-66-16,0 0-186 0,-11 14-384 15,11-14 293-15</inkml:trace>
  <inkml:trace contextRef="#ctx0" brushRef="#br0" timeOffset="53727.2907">30879 13477 3441 0,'34'-6'-42'0,"-34"6"4"0,0 0 6 16,0 0-3-16,0 0 26 0,41 15 23 15,-41-15 11-15,26 9 14 0,-26-9 35 16,26 15 2-16,-9-5 1 0,-17-10-2 0,30 17-12 15,-13-6-4-15,1 1 2 0,-18-12-15 16,34 24-12-16,-21-14 3 0,-13-10-11 16,32 18 2-16,-19-9-10 0,-13-9 13 0,20 13-10 15,-20-13 8-15,24 12-5 0,-24-12 1 16,0 0 1-16,20 13 1 0,-20-13-10 0,0 0 0 16,0 0-7-16,0 0-6 0,0 0-8 15,0 0 4-15,0 0-7 0,0 0 2 0,0 0 7 16,-27-90-7-16,27 90-2 0,-8-32 4 15,8 32-7-15,-12-27 16 0,12 27-9 16,-10-21 0-16,10 21-2 0,0 0 3 16,-8-26-7-16,8 26 2 0,0 0 11 0,0 0-11 15,-4-27 10-15,4 27 1 0,0 0-4 16,0 0 0-16,0 0 10 0,0 0-10 16,22-21-2-16,-22 21 8 0,0 0-1 0,0 0-2 15,30-6 2-15,-30 6-5 0,0 0 0 16,0 0 2-16,0 0 0 0,30-6-8 0,-30 6 1 15,0 0 7-15,0 0-2 0,0 0 17 16,25-7-19-16,-25 7 11 0,0 0 9 16,0 0 17-16,0 0 10 0,0 0-2 0,27-12 2 15,-27 12-16-15,0 0-4 0,0 0 4 16,14-20-3-16,-14 20 3 0,0 0 3 16,0 0-17-16,0 0-2 0,5-24 3 0,-5 24-7 15,0 0 0-15,0 0-8 0,0 0 4 16,0 0-4-16,16-15-2 0,-16 15 4 15,0 0 7-15,0 0-9 0,0 0 10 0,27-9-14 16,-27 9 7-16,0 0 5 0,0 0-8 16,0 0 11-16,25-12 5 0,-25 12 3 15,0 0 1-15,17-15-3 0,-17 15-2 0,13-21-2 16,-13 21 6-16,19-21 0 0,-19 21 3 16,16-24 0-16,-16 24-7 0,14-17-1 0,-14 17-5 15,13-18 2-15,-13 18-5 0,0 0-4 16,19-19 0-16,-19 19 13 0,0 0 14 15,23-8-4-15,-23 8 11 0,0 0 2 0,30-1-9 16,-30 1-6-16,0 0 2 0,0 0-2 16,49 13-3-16,-49-13-15 0,21 8-20 15,-21-8-33-15,0 0-36 0,20 19-63 0,-20-19-103 16,0 0-274-16,0 0-340 0,0 0-173 16</inkml:trace>
  <inkml:trace contextRef="#ctx0" brushRef="#br0" timeOffset="54430.8784">31650 12928 3911 0,'0'0'-86'0,"0"0"35"16,-36 3 11-16,36-3 1 0,0 0-3 16,0 0-6-16,0 0 6 0,0 0 5 15,0 0 9-15,0 0 17 0,0 0 16 0,0 0 8 16,0 0 10-16,0 0 9 0,0 0 11 16,0 0 2-16,51 27 0 0,-51-27 20 15,22 14-8-15,-22-14 11 0,20 14-12 0,-20-14-4 16,24 17-8-16,-24-17 7 0,21 15-21 15,-21-15 0-15,17 15 10 0,-17-15-9 16,24 9-6-16,-24-9-5 0,0 0 2 16,20 17 2-16,-20-17 22 0,0 0 12 0,0 0 5 15,16 13-2-15,-16-13-5 0,0 0-5 16,0 0-10-16,0 0-16 0,0 0-8 0,0 0-1 16,0 0-16-16,0 0-10 0,0 0-13 15,0 0-11-15,0 0-7 0,-25-74 1 16,25 74 2-16,0 0-2 0,-6-26 7 0,6 26-1 15,0 0-3-15,0 0 10 0,-2-32-3 16,2 32 12-16,0 0 7 0,0 0-2 0,0 0 3 16,0-30 11-16,0 30-6 0,0 0 15 15,0 0-11-15,0 0 6 0,0 0-5 16,2-38 6-16,-2 38 4 0,0 0-5 0,3-25 7 16,-3 25-12-16,0 0 3 0,3-30 2 15,-3 30-12-15,0 0 12 0,5-39 6 16,-5 39-2-16,5-28-1 0,-5 28 11 0,4-28 5 15,-4 28 2-15,8-26-3 0,-8 26-1 16,0 0-11-16,5-28 4 0,-5 28-4 16,0 0 0-16,12-29 9 0,-12 29-2 15,0 0-4-15,8-22 17 0,-8 22 3 0,19-12 17 16,-19 12 11-16,0 0 1 0,26-11 2 16,-26 11 2-16,0 0-8 0,34-4-4 0,-34 4 2 15,0 0-3-15,43 5-4 0,-43-5-5 16,30 7-5-16,-30-7-8 0,30 12-13 15,-30-12-34-15,27 10-27 0,-27-10-66 0,27 12-96 16,-22-9-272-16,-5-3-425 0,0 0-427 16</inkml:trace>
  <inkml:trace contextRef="#ctx0" brushRef="#br0" timeOffset="55070.1516">31926 11546 4319 0,'-10'-20'-70'15,"10"20"27"-15,-21-33 9 0,9 14 13 0,12 19 5 16,-17-35 18-16,5 23-9 0,12 12 10 16,-11-30 6-16,11 30-14 0,-5-30 21 0,5 30 32 15,-4-32 15-15,4 32 20 0,-3-30 12 16,3 30-10-16,0 0 0 0,3-40-7 15,-3 40-9-15,0 0-15 0,4-37-2 16,-4 37-13-16,0 0-2 0,8-25-2 0,-8 25-5 16,0 0-1-16,20-15-6 0,-20 15-4 15,0 0 4-15,30 0 1 0,-30 0 2 0,0 0 3 16,47 9 5-16,-47-9 3 0,34 15 12 16,-13-6-2-16,3 6-2 0,1 0 7 15,3 5-1-15,1 2-7 0,1-1 5 0,2 3 1 16,6 8-4-16,-3-2-4 0,7 6-4 15,-2-1-4-15,5 2 0 0,4 5-2 0,1 5-3 16,2-4 3-16,-2 4-3 0,-1 0 1 16,4-5 2-16,-8 5 0 0,4-5 3 15,4 1-2-15,-1 1 0 0,-2-1-3 0,-4-8-3 16,-3 0 0-16,1-4-4 0,1 2-3 16,-5-1 0-16,2-2-4 0,-9-3 1 15,-1-4-3-15,-4-4-1 0,-4-1-2 0,-4-3 0 16,2-3 1-16,-6 5-6 0,-16-17-5 15,20 18-19-15,-20-18-36 0,0 0-45 16,4 21-58-16,-4-21-47 0,0 0-99 0,0 0-227 16,0 0-421-16,-82-36-825 0</inkml:trace>
  <inkml:trace contextRef="#ctx0" brushRef="#br0" timeOffset="56664.799">31878 11394 4585 0,'0'0'-188'0,"0"0"32"15,0 0 27-15,0 0 23 0,0 0 7 0,0 0 17 16,-12-21 27-16,12 21 11 0,0 0 24 16,0 0 7-16,0 0 7 0,0 0 23 0,0-35 17 15,0 35 8-15,0 0 3 0,0 0 16 16,0 0-25-16,0 0 6 0,0 0 0 15,4-36-4-15,-4 36 0 0,0 0-8 16,0 0-2-16,0 0 7 0,0 0-4 0,0 0 7 16,10-22 7-16,-10 22 10 0,0 0-2 15,0 0 8-15,0 0 6 0,0 0-7 0,0 0 4 16,0 0-6-16,0 0-9 0,0 0-1 16,0 0-7-16,0 0-16 0,0 0-1 15,0 0-2-15,0 0-1 0,0 0-3 0,0 0-9 16,0 0 8-16,0 0 2 0,0 0 3 15,0 0 6-15,45 49-2 0,-45-49-3 16,20 33 4-16,-9-13 6 0,6 4 4 0,2 9 4 16,-1 2-17-16,-1 2 4 0,3 7 2 15,5 1 1-15,-5 2 1 0,5-1 1 16,-3 1 4-16,5-2 1 0,-6-2-2 0,-4-6 3 16,1 0 1-16,-1 1-3 0,0-8-3 15,-4 2-2-15,-1-4-4 0,3-5-1 0,-7 2-4 16,4-3-3-16,-7 0-2 0,7-1-3 15,-12-21 2-15,17 36-1 0,-12-21-6 16,-5-15 2-16,15 29 0 0,-15-29-1 16,11 25 2-16,-11-25 5 0,5 18 9 0,-5-18 9 15,0 0 5-15,9 26-6 0,-9-26-4 0,0 0-3 16,0 0-3-16,0 0 1 0,0 0-4 16,0 0 3-16,0 0-5 0,0 0-3 15,-60-47-1-15,46 28-3 0,6-5-3 16,-9-5-5-16,2-1-4 0,-2-8-6 0,1 2-5 15,-1-3-1-15,-3-8-1 0,3 1 0 16,-3-1-1-16,3 7 1 0,2 3-1 0,-2-3 2 16,4 3 0-16,1 3 0 0,-1 1 1 15,-2-1 2-15,0 6 0 0,5 3 2 16,-4 1 1-16,3-1 0 0,-1 3 0 0,0 1 0 16,4-1 3-16,8 22-2 0,-22-32-1 15,16 15 1-15,6 17 2 0,-14-28 0 16,14 28-1-16,-13-24 1 0,13 24 0 0,-10-22 1 15,10 22-3-15,-12-22 2 0,12 22 0 16,0 0 1-16,-13-25 4 0,13 25-5 0,0 0 2 16,-14-23 0-16,14 23 0 0,0 0-2 15,-11-24 0-15,11 24 0 0,0 0 1 16,0 0-2-16,0 0 1 0,-12-20-2 0,12 20 1 16,0 0 2-16,0 0-2 0,0 0 0 15,0 0 1-15,0 0 1 0,-12-22-1 16,12 22 7-16,0 0-5 0,0 0 0 0,0 0 0 15,0 0 2-15,0 0-2 0,0 0 0 16,0 0 0-16,0 0 0 0,0 0 0 0,0 0 0 16,0 0 0-16,0 0 0 0,-8-21 1 15,8 21-1-15,0 0-2 0,0 0 2 16,0 0-3-16,0 0 0 0,0 0 1 0,0 0 0 16,0 0 0-16,0 0 1 0,0 0-3 15,0 0 2-15,0 0 2 0,0 0-2 0,0 0 1 16,0 0 2-16,0 0 2 0,0 0 0 15,0 0 1-15,0 0 2 0,73 15 3 16,-73-15 0-16,0 0 2 0,46 9 0 16,-46-9 1-16,30 6 0 0,-30-6 3 0,33 10-3 15,-33-10 2-15,32 8-3 0,-32-8 1 16,35 12-2-16,-15-9-3 0,5 5 2 0,-25-8 0 16,40 12-1-16,-18-8 1 0,-22-4-2 15,49 3-2-15,-29-1 3 0,-20-2-1 16,45 3 0-16,-25 0 0 0,-20-3-2 0,33 0 3 15,-33 0 2-15,34 4 3 0,-34-4 2 16,0 0-2-16,38 3-1 0,-38-3-2 0,0 0 0 16,34 3-3-16,-34-3 4 0,0 0-7 15,32 0 0-15,-32 0 1 0,0 0 1 16,43-10-3-16,-43 10 3 0,35-6-2 0,-35 6-1 16,34-5 0-16,-34 5 0 0,31-10 4 15,-31 10-2-15,30-6 3 0,-30 6-1 16,26-3 1-16,-26 3 4 0,0 0-2 0,36-7 5 15,-36 7-2-15,0 0-2 0,29-9-1 16,-29 9-1-16,0 0 1 0,0 0-4 0,23-7 1 16,-23 7-1-16,0 0-1 0,0 0 1 15,0 0-2-15,0 0 0 0,0 0-1 16,30-5 3-16,-30 5-3 0,0 0-2 16,0 0 1-16,0 0-1 0,0 0-1 0,29-4-9 15,-29 4-10-15,0 0-22 0,0 0-28 16,0 0-45-16,0 0-54 0,37 9-48 0,-37-9-160 15,0 0-201-15,0 0-375 0,0 0-846 16</inkml:trace>
  <inkml:trace contextRef="#ctx0" brushRef="#br0" timeOffset="58826.9832">31719 10451 4644 0,'0'0'-150'0,"0"0"16"0,-3-33 15 16,3 33 1-16,0 0 19 0,0 0 11 0,0 0 8 16,0-35 19-16,0 35 20 0,0 0 15 15,0 0 30-15,0-36 20 0,0 36 13 16,0 0 8-16,0-31 20 0,0 31-3 0,0 0 3 15,0 0-6-15,-9-39-4 0,9 39 1 16,0 0 0-16,0 0-28 0,-3-35 4 0,3 35-14 16,0 0 2-16,-5-24 2 0,5 24-1 15,0 0-8-15,-3-27 0 0,3 27 1 16,-9-26-2-16,9 26 3 0,0 0 21 16,-3-40 3-16,3 40-5 0,0-32-1 0,0 32-5 15,3-33-10-15,-3 33 8 0,4-33-5 16,-4 33-8-16,8-38 1 0,-8 38 2 0,5-33-6 15,-2 14 0-15,-3 19-1 0,9-32-5 16,-9 32 1-16,6-30 4 0,-6 30-3 16,10-30-6-16,-10 30 0 0,12-24 1 0,-12 24-1 15,8-29-1-15,-8 29 3 0,17-28-2 16,-5 10 2-16,0-1-4 0,-12 19 9 0,21-30-7 16,-6 15 0-16,-1-4 12 0,2 4-14 15,3 0 2-15,-19 15-1 0,30-26-2 16,-18 14 3-16,8 0 3 0,-20 12-7 15,33-22 2-15,-19 11-1 0,-14 11 1 0,30-19 0 16,-14 12-1-16,-16 7 13 0,31-14-6 16,-31 14-1-16,36-11 0 0,-36 11 4 0,29-3 0 15,-29 3-2-15,32-2 7 16,-32 2-4-16,0 0 4 0,38 0 5 0,-38 0 0 16,23 9 4-16,-23-9-5 0,21 8 2 0,-21-8 4 15,21 20-4-15,-21-20-1 0,17 20-3 16,-7-5 13-16,-10-15 12 0,17 29-4 0,-9-11-1 15,1 2 1-15,-9-20-7 16,16 30-1-16,-11-11-4 0,-5-19 2 0,12 32 2 16,-5-15-2-16,-7-17 0 0,8 33 2 0,-3-14 2 15,-5-19 1-15,5 38-3 0,-5-38-1 16,3 36-3-16,-3-36-1 0,0 37-1 16,0-16 1-16,0-21-2 0,0 44 1 0,0-23 0 15,0-21-2-15,0 47 1 0,0-26 2 16,0-21 0-16,-3 41 4 0,1-20-3 15,2-21 2-15,0 37-1 0,0-37-4 0,-3 36 0 16,3-36 2-16,-5 35-3 0,5-35 0 16,0 33-1-16,0-33-2 0,-7 34-2 0,7-34-1 15,-1 33 1-15,1-33-1 16,-7 38-2-16,4-20-2 0,3-18 0 0,-4 38-2 16,4-38 0-16,0 39 1 0,0-39-4 0,0 38 0 15,0-38 0-15,-1 37 3 0,1-37-2 16,0 33 1-16,0-33-2 0,0 32 1 0,0-32-1 15,0 31 4-15,0-31-1 0,0 30-4 16,0-30 3-16,1 30 0 0,-1-30-3 16,0 32 1-16,0-32 0 0,0 27-3 15,0-27 2-15,4 29 0 0,-4-29 0 0,0 0 1 16,0 36 0-16,0-36-1 0,3 24 1 16,-3-24-2-16,0 0 0 0,0 34 1 0,0-34 0 15,0 0-1-15,0 31 1 0,0-31 1 16,0 0-3-16,0 34 1 0,0-34-2 15,0 0 2-15,0 29 0 0,0-29 0 0,0 0-1 16,0 27 1-16,0-27-2 0,0 0 4 16,0 0-3-16,0 28 0 0,0-28 1 0,0 0 1 15,0 0-2-15,0 0 1 0,-3 31-1 16,3-31-4-16,0 0 5 0,0 0 0 16,-5 29-2-16,5-29 4 0,0 0-4 15,-12 29 0-15,12-29 0 0,0 0 0 0,-5 24 0 16,5-24 2-16,0 0-3 0,-12 21 2 15,12-21 0-15,0 0 0 0,0 0-1 16,0 0 0-16,-5 26 1 0,5-26 2 0,0 0 1 16,0 0-2-16,0 0 0 0,0 0 0 15,0 0 0-15,-12 24-1 0,12-24-1 0,0 0-1 16,0 0 1-16,0 0 0 0,0 0-3 16,0 0 0-16,0 0 0 0,0 0 3 15,0 0-3-15,0 0-1 0,0 0 3 0,0 0 1 16,0 0-4-16,0 0 5 0,0 0 1 15,0 0-3-15,0 0 3 0,0 0-2 0,0 0 0 16,0 0-1-16,0 0-1 0,0 0 4 16,0 0-4-16,0 0 2 0,0 31-3 15,0-31 1-15,0 0 1 0,0 0 1 16,0 0-1-16,0 0-1 0,0 0-2 0,0 0 2 16,0 0-1-16,0 0-1 0,0 0 1 15,0 0 2-15,0 0-1 0,0 0-1 16,0 0 0-16,0 0 4 0,0 0-1 0,0 0 2 15,0 0 2-15,0 0-4 0,0 0 1 16,0 0 3-16,0 0-2 0,0 0-3 0,0 0 0 16,0 0 4-16,0 0-4 0,0 0 2 15,-36-58-4-15,36 58 3 0,-17-32 0 0,17 32 0 16,-17-33-1-16,14 18-3 0,3 15 0 16,-15-30 1-16,15 30-2 0,-14-30 1 15,14 30-1-15,-8-30 0 0,8 30-1 0,-7-29 1 16,7 29-1-16,-1-30 2 0,1 30-1 15,0-30 0-15,0 30 2 0,1-34-2 16,-1 34 4-16,4-33 0 0,-4 33 0 0,0-34 1 16,0 34-1-16,3-31 1 0,-3 31-4 15,5-32 3-15,-5 32-3 0,8-31 3 16,1 14-2-16,-9 17 0 0,15-35 1 0,-7 20 2 16,-8 15-3-16,17-34 3 0,-9 19-1 15,-8 15 1-15,17-32-1 0,-17 32 3 0,18-27 0 16,-9 14-1-16,-9 13 1 0,17-24 0 15,-7 9-3-15,-10 15 1 0,23-20-1 16,-23 20 2-16,25-18-2 0,-25 18 3 0,28-12-3 16,-28 12 0-16,32-5 2 0,-32 5 5 15,29-4 1-15,-29 4 2 0,0 0-2 16,53 9 0-16,-36-2 0 0,-17-7 1 0,40 11-1 16,-15-2 1-16,-6 2 0 0,2-4-2 15,-21-7 2-15,42 17-1 0,-23-7 1 16,2 2 3-16,-21-12 0 0,39 18 3 0,-19-9-1 15,0 0 1-15,-20-9 0 0,37 19-3 16,-14-14-2-16,-23-5 3 0,25 17 2 0,-25-17 6 16,27 7 7-16,-27-7 5 0,22 11 7 15,-22-11-1-15,0 0 10 0,27 9-4 16,-27-9 2-16,0 0-19 0,0 0 0 0,30-21-8 16,-30 21-1-16,21-39-2 0,-9 3-2 15,3 3-3-15,0-1-2 0,4 0 0 0,-4-1 3 16,1 5-6-16,-1 0-1 0,-6 5-6 15,6 6-11-15,-5-3-16 0,2 4-25 16,-12 18-36-16,21-27-50 0,-6 15-60 0,-8 3-157 16,-7 9-189-16,0 0-55 0,0 0-330 15,0 0-643-15</inkml:trace>
  <inkml:trace contextRef="#ctx0" brushRef="#br0" timeOffset="61231.0187">21344 14319 4388 0,'0'0'-192'0,"-18"-24"13"0,18 24 6 0,0 0 12 15,-19-21 11-15,19 21 7 0,-11-15 26 16,11 15 20-16,0 0 16 0,-17-24 19 0,17 24 11 16,-7-26 14-16,7 26 19 0,-11-24-8 15,11 24 7-15,-7-24 9 0,7 24 7 16,0 0 0-16,-8-34 30 0,8 34 18 0,-7-23 1 15,7 23 3-15,0 0 3 0,-12-24-2 16,12 24 15-16,0 0-3 0,-13-24 5 16,13 24 3-16,0 0-10 0,-20-21 3 15,20 21-5-15,-14-17-4 0,14 17 7 0,0 0-4 16,-23-16-18-16,23 16 2 0,0 0-4 16,-25-17-3-16,25 17 2 0,-17-12-10 0,17 12 11 15,0 0 5-15,-23-13-9 0,23 13-8 16,0 0 10-16,-25-9-5 0,25 9-8 15,0 0 7-15,0 0-13 0,-37-6 9 0,37 6-22 16,0 0 9-16,-37 3-12 0,37-3 14 16,0 0-11-16,-45 10 0 0,45-10 4 15,-20 8-2-15,20-8 0 0,-29 12-2 0,29-12-1 16,-20 10 1-16,20-10-3 0,-27 9 0 16,27-9 4-16,-15 12-4 0,15-12 3 0,-18 12 5 15,18-12 2-15,0 0 1 0,-22 19-17 16,22-19-6-16,-21 13 16 0,21-13-3 15,0 0-2-15,-21 21 1 0,21-21-10 0,-18 18 13 16,18-18 2-16,-15 23-7 0,15-23 4 16,-12 24-7-16,12-24 7 0,-8 31-4 0,8-31 5 15,-12 31-3-15,12-31 0 0,-12 27 7 16,6-8-12-16,6-19 7 0,-12 27 4 16,12-27 12-16,-5 30 0 0,5-30 0 15,-7 28-4-15,7-28 4 0,-6 29-9 0,6-29 4 16,-2 27-1-16,2-27-4 0,0 28 8 15,0-28-5-15,0 0-6 0,0 44 5 16,5-27-2-16,-5-17-2 0,10 41-1 0,-5-20 6 16,7 1-7-16,-6-1-2 0,6 1 2 15,-5 3 2-15,3-4 2 0,-3 0 1 0,-1 3-3 16,-6-24-4-16,12 45 8 0,-7-25 5 16,-5-20-4-16,7 37-1 0,-2-17 3 15,-5-20-1-15,6 36 0 0,-2-18-11 0,-4-18 7 16,8 35 5-16,-8-35-4 0,5 37 1 15,-5-37 3-15,10 37-5 0,-6-18 7 0,-4-19 5 16,5 40-3-16,1-21 0 0,-1 5-5 16,2-3 5-16,3 4-3 0,-5-2 1 15,3 2-4-15,-3 4 3 0,5-5-3 16,0 1 3-16,4 3-5 0,-2-1 3 0,4 1-3 16,-2-1 2-16,1 2-6 0,-4-2-1 15,10-6 0-15,-11 3 5 0,5-1 2 0,-2 1-9 16,2-2-2-16,2-4 10 0,-4 2-5 15,6-2-4-15,-4-3 2 0,3 3-6 16,-1 0 1-16,3-1 4 0,0-2-2 0,3 0-2 16,1-3 2-16,8 3 0 0,-2 0-8 15,5 5 5-15,-2-8 4 0,6 1 1 0,-4-1-6 16,0 3 5-16,7-6-6 0,-9 4 1 16,2-4 1-16,-5-1 6 0,6 0-10 15,-6-3 7-15,5-1 4 0,0-1 0 0,-2-3 4 16,9 0-1-16,-3 0 1 0,6-3 2 15,-3-3-4-15,1-2 0 0,2 4 3 16,-6-3-4-16,-4-2-1 0,-5 2 1 0,5 4-2 16,-8-3-3-16,0 0-15 0,-27 6-8 15,43-9-28-15,-26 3-44 0,-4-4-58 16,4-1-66-16,0-5-284 0,-7-4-333 16,-5-3-17-16</inkml:trace>
  <inkml:trace contextRef="#ctx0" brushRef="#br0" timeOffset="62275.407">23919 13451 3673 0,'16'-21'-104'0,"-16"21"27"15,9-19 22-15,-9 19 24 0,0 0 13 16,5-24 4-16,-5 24 3 0,0 0-5 0,0 0 12 16,0 0 20-16,-17-43 6 0,17 43 14 15,-17-19 4-15,17 19-3 0,-18-15 12 16,18 15-10-16,-22-18-6 0,22 18-2 0,-22-17 0 15,22 17-8-15,-28-13-1 0,28 13 6 16,-32-15-6-16,16 6-3 0,16 9-1 0,-34-8 2 16,34 8-13-16,-37-7 9 0,37 7-5 15,-38-5 3-15,38 5 1 0,-39-3 2 16,39 3-7-16,-37 0-1 0,37 0 0 16,-41 3 10-16,41-3-4 0,-40 5 3 0,18-1-3 15,22-4 5-15,-49 11-3 0,26-1-3 16,-1 0-3-16,-2 2-2 0,-3 3-6 15,7-2 6-15,-8 8-5 0,0-3 1 0,5-3 2 16,5 5-1-16,0-1 3 0,2-1-4 16,-1-1 4-16,6 7 17 0,-4-3-14 0,5 0 5 15,7 4 33-15,-3 3-8 0,5-1 5 16,-1 7 7-16,4 2 0 0,4 8 3 16,-1-2-9-16,5 9-4 0,-3-3 1 0,4 8 2 15,2 6-3-15,6-4 10 0,8 13 5 16,4-2-4-16,-4-3-1 0,7-1-3 0,1-3-4 15,7-1-4-15,-1-2 6 0,6-5-13 16,2 0 2-16,-5-9 6 0,11 2-6 16,-1-5 1-16,1 0-1 0,6-6 0 15,6-5-1-15,-3 3 0 0,7-5-3 16,-2-5-3-16,5 0-4 0,1-5-4 0,-8-1 0 16,2-6-2-16,5 5 1 0,-2-8-5 0,1 0-5 15,-3 0 2-15,3-3-2 0,-3 0-1 16,-14-3 1-16,-1-3 0 0,2 0 2 15,1 0 2-15,-5-3 2 0,-4-3 6 0,2-3 4 16,-4-4-2-16,2-6-2 0,0-9-5 16,-6-2-2-16,5-6-2 0,-1-11-2 0,-8 4 1 15,6-9-1-15,-11 7-3 0,0-2-2 16,-9-4-2-16,-1-1-3 0,-4 1-8 16,-4-11-6-16,-6-1-4 0,0 1-2 15,-8-4-6-15,-8 1-1 0,3 0-9 0,-7 1-9 16,-1 2 5-16,-11-7-3 0,-4 7 5 15,-4-2 0-15,2 6 2 0,-8 3 3 0,3-1 2 16,-9 10-1-16,6 7 8 0,-6 4-5 16,6 7 5-16,-11 1-1 0,4 11 2 15,-5 7 0-15,-7 9 6 0,-13 3-2 0,-12 9 4 16,-7 10 0-16,-30 18 2 0,5 2 0 16,6 12 6-16,4 1-9 0,4 4-16 0,4-4-20 15,9 9-42-15,-3 5-39 0,6 1-42 16,-8-1-98-16,5-1-640 0,-3-5-492 15</inkml:trace>
  <inkml:trace contextRef="#ctx0" brushRef="#br0" timeOffset="63563.6123">20899 14272 4182 0,'-20'-16'-165'16,"20"16"25"-16,-13-21 19 0,13 21 7 16,-14-22 9-16,14 22 1 0,-5-25 9 0,5 25 2 15,-5-30 7-15,5 30 12 0,0 0 19 16,15-47 22-16,-15 47 15 0,11-34 10 0,-5 16 14 16,-6 18 19-16,30-34 13 0,-11 15-10 15,2-2 14-15,1-1-3 0,5 4 12 16,0-3 11-16,3 1-4 0,2 5-13 0,4-3 14 15,-2 6 4-15,6-5-4 0,-5 9 4 16,10 1 15-16,-3 6-17 0,5-4-4 16,-2 10 1-16,5-4 3 0,-1 6-7 15,4 1 12-15,8 3-23 0,-5 4 0 0,-2 0 1 16,6 3 2-16,-1-3 2 0,-1 8-8 0,-2-4 1 16,2-2 1-16,-4 2-11 0,2 2 2 15,-4 1-5-15,-3-3 2 0,1 2-4 16,-5 1 9-16,-10-5 4 0,2 3 1 15,-2 2 0-15,2-2-1 0,-3 7 4 0,-3-4 3 16,1 2 3-16,2 2-5 0,-9 0 1 16,8 5-10-16,-4-2-3 0,2 6-4 0,-2-6-1 15,-8 3 0-15,8 2 0 0,-9-1-6 16,3-4 2-16,1 7-6 0,-7-3-4 16,4 3 7-16,-4-2 0 0,0 0 6 0,-2 5-2 15,-2-2 0-15,4 1 3 0,-4 2-5 16,2-4-3-16,5 8-3 0,-6-4 4 0,3-1-5 15,-2-3-2-15,5 0-1 0,-4-1-1 16,-2-1 1-16,1-2 0 0,0-2 6 16,-2 0 2-16,-6-3 0 0,6 2 0 15,-4-1 1-15,-1 1 0 0,-3 0 0 0,3 11-1 16,-6-8-5-16,1 2-1 0,-3 2-1 16,-3 2 0-16,1 5-4 0,-3 1 4 15,2 0-5-15,3 0-1 0,-5 6 1 16,-3-4-4-16,-1 1 2 0,-4-2 6 0,0 3 3 15,4-3 9-15,-8 1-2 0,4-5 8 0,-4-3-4 16,-1 0 8-16,1-1-2 16,-11 1-4-16,-1 0-3 0,8-7-3 0,-13 4-1 15,-6-2-2-15,2-2-2 0,-6-5-4 0,1 0 2 16,-9-7-2-16,0-4-2 0,-10-6-1 16,-3-3 1-16,-9-16-3 0,-15-6-1 0,-31-23-1 15,-10-14-1-15,6-12-2 0,-12-17-6 16,-4-14-5-16,8-10-14 0,-2-3-17 15,10-5-24-15,5-2-30 0,15 1-48 16,16-12-63-16,4-17-152 0,22-6-281 0,24-12-275 16,14-6-508-16</inkml:trace>
  <inkml:trace contextRef="#ctx0" brushRef="#br0" timeOffset="105615.3465">11704 8754 1227 0,'-62'0'82'0,"2"0"-58"0,6 3-38 16,9-3 18-16,5 7-23 0,-4 1-58 0,4 9-128 16,2 0-92-16,4 8 77 0</inkml:trace>
  <inkml:trace contextRef="#ctx0" brushRef="#br0" timeOffset="109087.6328">1946 15978 918 0,'-11'-24'0'0,"11"24"33"0,0 0 22 0,0 0 9 16,0 0-12-16,0 0 9 0,-5-26 8 15,5 26 2-15,0 0-10 0,0 0 2 0,0 0-5 16,0 0-2-16,0 0 8 0,0 0-6 15,-14-25-6-15,14 25 4 0,0 0-29 16,0 0 4-16,0 0-12 0,0 0 0 0,0 0-26 16,0 0-16-16,0 0-24 0,0 0 24 15,0 0-5-15,0 0 4 0,0 0-12 16,0 0-1-16,0 0 0 0,0 0 7 0,0 0 9 16,69 52-4-16,-44-26 3 0,2-2 18 15,5 13-23-15,1-3 14 0,4 4 17 0,-2 1-12 16,0-2-6-16,-1 1-4 0,-4-4 18 15,-4-4 0-15,0-4-4 0,-6-3 8 16,0-4 19-16,-4 2 38 0,-4-6 37 16,1 1 28-16,-13-16-1 0,24 25 1 15,-24-25 11-15,17 18-45 0,-17-18-20 0,0 0 5 16,0 0-21-16,0 0-15 0,0 0-5 16,0 0-12-16,-5-71-6 0,5 71-9 0,-17-65-6 15,7 23 3-15,-2 2-15 0,7-7 3 16,-8 5-18-16,1-5 21 0,4 4-21 15,-4 1 9-15,0-2 0 0,7 3-1 0,-3 5-12 16,5 2 7-16,-3-1-17 0,6 8 19 16,0 27-20-16,-3-49 3 0,-2 29 3 0,5 20 4 15,5-35-15-15,-5 35 9 0,3-25-13 16,-3 25 9-16,0 0 32 0,17-21-29 16,-17 21-4-16,0 0 10 0,0 0 8 15,0 0-4-15,0 0 18 0,54 29 16 0,-54-29-23 16,25 20 3-16,-25-20 12 0,18 17-11 15,-18-17 11-15,17 13 19 0,-17-13 26 16,0 0 22-16,18 15 26 0,-18-15 27 0,0 0-7 16,0 0-8-16,0 0-16 0,20 9-9 15,-20-9-13-15,0 0-1 0,0 0-13 0,0 0-4 16,0 0-14-16,-5-64-13 0,5 64-20 16,-8-55 17-16,1 27-19 0,7-3 10 15,-5 4-15-15,0-1 10 0,5 28-10 0,-6-46 5 16,6 46 0-16,-2-36-16 0,2 36 3 15,0-35 8-15,0 35-1 0,2-27-5 16,-2 27-5-16,0 0-3 0,11-32 19 0,-11 32-16 16,12-12 11-16,-12 12-6 0,0 0-6 15,37-9 20-15,-37 9-12 0,25-3 7 16,-25 3 10-16,0 0-11 0,45 5 0 16,-45-5 6-16,42 10 0 0,-20-1 0 0,-4 0 8 15,2 2-8-15,-20-11 2 0,45 23 9 16,-25-4-14-16,7 2 16 0,3 2 0 0,-5 5 0 15,4 2 1-15,1 6-9 16,-2-5 21-16,7 6-11 0,-4 4 16 0,0-1-34 16,-6-2-16-16,4 4-31 0,-9-8-42 0,0-3-85 15,-2-4-160-15,-8-3-236 0,2-11 115 16</inkml:trace>
  <inkml:trace contextRef="#ctx0" brushRef="#br0" timeOffset="109943.7848">3106 15131 2056 0,'-14'-18'-68'0,"14"18"-3"16,0 0 18-16,-11-22 11 0,11 22 34 0,0 0 24 15,-24-21-5-15,24 21 1 0,0 0 7 0,0 0-8 16,-20-16 1-16,20 16 7 0,0 0-8 15,0 0-11-15,0 0 7 0,-13-19-3 0,13 19 3 16,0 0-7-16,0 0-3 0,0 0 6 16,0 0 5-16,0 0-4 0,0 0 10 15,0 0-17-15,0 0 17 0,-17-18-21 16,17 18 7-16,0 0 0 0,0 0 0 16,0 0 0-16,0 0 4 0,0 0 17 0,0 0 5 15,0 0 9-15,0 0-13 0,0 0 13 16,0 0 3-16,0 0-4 0,0 0-21 15,0 0 1-15,0 0 3 0,0 0-4 0,0 0-7 16,0 0-15-16,0 0 12 0,0 0-10 16,0 0 4-16,0 0 0 0,0 0-1 0,0 0 4 15,0 0-3-15,0 0-7 0,37 57 20 16,-20-37-20-16,3-1 13 0,1 4-6 16,8 2 20-16,3 1-4 0,-2-2-20 0,0 0 7 15,5-1 4-15,0-6-4 0,-1-1 0 16,-3-1 3-16,-1-2 20 0,-4-8 16 15,0 2 16-15,-4-1 30 0,-22-6 0 0,44-3-5 16,-44 3-11-16,33-18 2 0,-25-1-14 16,2-1 0-16,0-3-12 0,-6-4 0 15,-4-7 11-15,-4 1-23 0,-6-11-10 16,5 2 4-16,-6 0-4 0,1-2-1 0,-2 4-5 16,0 1 2-16,-1 4-19 0,1 2 17 15,4 6-3-15,-4-2-7 0,7 8 1 0,-7-1-4 16,12 22 6-16,-8-32-10 0,8 32 2 15,-13-32-11-15,13 32 20 0,-10-22-32 0,10 22 2 16,0 0-10-16,-9-27 3 0,9 27-6 16,0 0 12-16,0 0-3 0,0 0 3 15,0 0 3-15,0 0-1 0,0 0 5 16,0 0-2-16,49-3-3 0,-49 3 18 0,0 0-13 16,52 30 8-16,-31-18-1 0,4 3-7 15,2-3 21-15,0 4-10 0,5 0 7 16,-1-1-5-16,0 1-8 0,2-4 5 0,-1 3 19 15,0-4-26-15,-7 0-22 0,3 2-21 16,-3-4-35-16,-3 0-24 0,5 0-42 0,-7-3-74 16,-20-6-336-16,33 6 113 0</inkml:trace>
  <inkml:trace contextRef="#ctx0" brushRef="#br0" timeOffset="110178.96">3589 13337 1980 0,'0'0'-146'0</inkml:trace>
  <inkml:trace contextRef="#ctx0" brushRef="#br0" timeOffset="110223.9396">3589 13337 1561 0,'0'0'-419'0</inkml:trace>
  <inkml:trace contextRef="#ctx0" brushRef="#br0" timeOffset="110364.8471">3589 13337 1393 0,'0'0'0'0,"0"0"18"0,0 0 18 16,0 0 35-16,69 7-2 0,-69-7 19 0,62 32 4 16,-29-9-14-16,7 4 13 0,-1 10-7 15,13 7 8-15,-7 6-6 0,3 2 4 16,1 4-19-16,-4 4 17 15,-3 0-21-15,3 4 5 0,15 18-3 0,-21-10-17 0,4-7-7 16,-9-2-4-16,-1-6 0 0,0 2-1 16,-2-7-3-16,-1-2 3 0,-5-5-14 15,3-4-11-15,1 1-33 0,-9-9-5 0,0 2-48 16,0-4-74-16,2-3-94 0,-7-6-366 0,1 0 116 16</inkml:trace>
  <inkml:trace contextRef="#ctx0" brushRef="#br0" timeOffset="110769.4639">4330 13227 2181 0</inkml:trace>
  <inkml:trace contextRef="#ctx0" brushRef="#br0" timeOffset="110820.4315">4330 13227 1895 0,'0'0'-488'0</inkml:trace>
  <inkml:trace contextRef="#ctx0" brushRef="#br0" timeOffset="110991.3244">4330 13227 1687 0,'0'0'-83'0,"0"0"53"0,0 0 13 16,0 0 13-16,0 0 12 0,0 0-8 0,44 68 43 15,-31-53 3-15,0 4 7 0,6 1 3 16,-2 0 7-16,3 5 44 0,1 5 2 16,6-3 7-16,0 5-5 0,5 9-17 0,5-1 6 15,6 10-15-15,1-5-20 0,7 1 21 0,-2-3-13 16,-2 3 1-16,5-6-13 0,-2 3-3 15,0-4 6-15,-3-4-16 0,-2-1-1 16,-7-4-5-16,9 2-4 0,-12-5-7 0,1-2-5 16,-3-5-17-16,-5 4 15 0,1-6-27 15,-11-3-11-15,4 0-14 0,-5 0-5 16,-17-15-42-16,16 24-32 0,-16-24-57 0,9 23-49 16,-9-23-420-16,0 0 118 0</inkml:trace>
  <inkml:trace contextRef="#ctx0" brushRef="#br0" timeOffset="111380.0842">4787 13842 2409 0,'0'0'-92'0,"0"0"30"0,-24-21 45 16,24 21 30-16,0 0 43 0,-11-15 12 0,11 15-21 16,0 0 2-16,0 0-9 0,-14-19-4 15,14 19 3-15,0 0-13 0,0 0-6 0,0 0 6 16,0 0-11-16,-11-24 7 0,11 24 12 15,0 0 11-15,0 0 4 0,13-38 16 16,-13 38-10-16,12-30-6 0,-12 30 9 16,11-34-20-16,5 15 11 0,-8-2-15 0,-8 21-3 15,17-37 3-15,-12 18-18 0,-5 19-18 16,13-28-10-16,-13 28-31 0,15-24-17 0,-15 24-27 16,12-18-44-16,-12 18-34 0,0 0-34 15,11-22-414-15,-11 22 111 0</inkml:trace>
  <inkml:trace contextRef="#ctx0" brushRef="#br0" timeOffset="111895.7755">5638 13458 2419 0,'12'22'-10'16,"-12"-22"20"-16,0 0 2 0,0 0-3 0,0 0 10 16,0 0 24-16,0 0 14 0,0 0 25 15,0 0 45-15,0 0-26 0,0 0-30 0,0 0-11 16,0 0 3-16,0 0-16 0,0 0 7 15,0 0-18-15,44-9 0 0,-44 9 4 0,23 15-17 16,-6 0 5-16,3 4 10 0,8 1-4 16,1 5-9-16,1 4 3 0,2-2-1 15,-4 1-16-15,9 6 17 0,-9-7-7 16,4 2-4-16,-5-5-2 0,-4 0-9 0,2 3-3 16,-5-14-10-16,0 7-20 0,-5-5 5 15,2 0-12-15,-17-15-50 0,22 15-70 16,-22-15-83-16,0 0-458 0,0 0 679 0</inkml:trace>
  <inkml:trace contextRef="#ctx0" brushRef="#br0" timeOffset="112068.6691">5623 13307 2777 0,'-33'-39'-34'16,"8"6"40"-16,-2 1 49 0,9 3 5 16,-3 8 16-16,6-1-16 0,-1 4-7 0,16 18 4 15,-22-31-10-15,14 19-11 0,8 12-7 16,-15-28 6-16,15 28-9 0,0 0-15 0,3-30-32 15,-3 30-28-15,0 0-35 0,0 0-41 16,37-9-56-16,-37 9-142 0,0 0-286 16,40 24 118-16</inkml:trace>
  <inkml:trace contextRef="#ctx0" brushRef="#br0" timeOffset="112752.4623">4230 16148 2222 0,'-30'-14'-127'0,"3"2"30"0,7 4 5 15,20 8 8-15,-37-16 21 0,37 16 19 16,-28-12 20-16,28 12 8 0,-25-15 24 16,25 15 20-16,-32-19 28 0,32 19-1 0,-20-15-5 15,20 15 14-15,-19-17-9 0,19 17-11 16,0 0-9-16,-23-18 25 0,23 18-29 16,0 0-8-16,0 0-6 0,0 0 17 15,0 0 2-15,0 0 13 0,0 0 18 0,0 0 17 16,0 0-14-16,0 0 13 0,90 27 5 15,-50 2-12-15,2 4-3 0,8 10-7 0,2 1-11 16,5 3-2-16,0-1-10 0,-2-3-8 16,5 3 14-16,-1-3-16 0,-4 1-4 15,2-5 11-15,-5 2-10 0,-7-8-9 16,-3 2-37-16,-2-5-19 0,-8-5-24 0,0 2-21 16,-11-3-20-16,3 2-35 0,-8-8-51 15,-7 3-455-15,-1 0 118 0</inkml:trace>
  <inkml:trace contextRef="#ctx0" brushRef="#br0" timeOffset="113376.0319">4461 16888 2505 0,'0'0'-68'0,"0"0"-4"16,-17-23 5-16,17 23 20 0,-5-34-9 15,5 34 15-15,5-48 24 0,0 16 30 0,2-9 11 16,6 1 13-16,0-11 3 0,9 1-10 15,-5-2 0-15,8 0-18 0,3 3-8 16,-6-1 18-16,-2 3-25 0,9-1-3 16,-9 5-4-16,-4 8 7 0,1 2 3 0,-2 4 0 15,-3 2 6-15,-7-1 1 0,3 8 12 16,-3-4 3-16,-5 24 22 0,12-36 8 0,-12 36 12 16,8-33 1-16,-8 33 4 0,5-29-23 15,-5 29-2-15,7-19-16 0,-7 19 2 16,0 0-8-16,4-32-6 0,-4 32-8 15,0 0 11-15,0 0-6 0,0 0-8 0,0 0 8 16,0 0-5-16,0 0-8 0,43 59 11 16,-28-41-14-16,2 0 26 0,11 6-23 15,1-1 3-15,-1-6 5 0,2 2 0 0,2-6 2 16,0-1-2-16,-4-3 7 0,-6 0 0 16,1-3-7-16,6 0 27 0,-29-6 27 15,33 10 20-15,-33-10-18 0,0 0-2 0,0 0-10 16,40-20-5-16,-40 20-5 0,0 0 5 15,-15-39-17-15,15 39-4 0,-25-38 1 16,9 25-10-16,2-7-1 0,14 20-12 0,-38-31 11 16,21 21 1-16,0-2 7 0,17 12-3 15,-25-16 2-15,25 16-6 0,-23-12-12 16,23 12 10-16,0 0-3 0,0 0-3 0,0 0-8 16,0 0 12-16,0 0-20 0,0 0 4 15,0 0 12-15,0 0-8 0,0 0 0 16,0 0 10-16,0 0-12 0,0 0 10 15,43 57-8-15,-43-57 6 0,25 9 1 0,-25-9 9 16,34 3 1-16,-34-3-1 0,43 0 5 16,-43 0-16-16,49-6 12 0,-22 0 10 0,-6-1-20 15,9 2-11-15,-5-5-7 0,1 3-19 16,-26 7-10-16,40-15-24 0,-19 5-35 16,0-5-38-16,-5 3-55 0,1-6-52 0,0-3-468 15,-2 2 591-15</inkml:trace>
  <inkml:trace contextRef="#ctx0" brushRef="#br0" timeOffset="113811.7598">5352 15054 2774 0,'-28'-7'-165'0,"28"7"3"0,0 0 22 0,0 0 0 16,0 0 15-16,-57 19 23 0,57-19 15 15,-12 20 25-15,12-20 6 0,-11 20 28 16,11-20 36-16,0 0 32 0,0 0-8 0,20 49-5 16,-20-49 23-16,26 26-12 0,-17-14-4 15,-9-12-1-15,33 24 11 0,-9-14 27 16,-6 1-12-16,2-2 9 0,7 2-8 0,-5-4 5 16,3 1 11-16,1-4 2 0,-26-4 3 15,56 8-11-15,-30-4 7 0,5-4-7 16,0 0-19-16,-2 2-2 0,-29-2-7 0,48 0-16 15,-26 0 2-15,3 6 11 0,-25-6 3 16,40 4-12-16,-13 1 7 0,-27-5-10 16,44 6 0-16,-24 1 4 0,-20-7 11 0,36 15-7 15,-19-10 4-15,0 8 7 0,0-1-26 16,-17-12 22-16,28 32 7 0,-13-14-19 16,-10 0-2-16,3 3 6 0,-3 8-15 0,-1-1-1 15,-1-4 7-15,-3-24-2 16,5 53-3-16,-5-32-3 0,0-21-7 0,-5 41-8 0,-2-20-33 15,2 1-16-15,5-22-31 0,-21 30-56 16,9-22-56-16,12-8-101 0,-32 9-389 16,32-9 118-16</inkml:trace>
  <inkml:trace contextRef="#ctx0" brushRef="#br0" timeOffset="114171.4242">5618 14053 2609 0,'0'0'-138'15,"0"0"7"-15,0 0 23 0,0 0 40 16,17 62 13-16,-5-34 37 0,-1 2 39 0,11 3 10 16,5 8 17-16,3-1 6 0,10 0 18 15,-1-1-5-15,13 8 5 0,1-4-14 0,2-1 2 16,5 2-8-16,1-5-8 0,1-1 10 15,-1-1-21-15,3-2 11 0,-2-1-6 16,-12-7-8-16,0 1-6 0,-1-1 8 0,-9 1-17 16,0-7 22-16,-6 1-27 0,-3-1-2 15,-6 1 15-15,-3-3-8 0,-7 2-3 16,2 2-7-16,-9 1-2 0,1-6 2 16,-9-18-10-16,13 36-20 0,-13-36 12 0,3 29-25 15,-3-29-22-15,0 0-12 0,-11 37 1 16,11-37-2-16,-17 18-7 0,17-18-18 15,-18 15 3-15,18-15-32 0,-24 12-65 0,24-12-343 16,-25 14 113-16</inkml:trace>
  <inkml:trace contextRef="#ctx0" brushRef="#br0" timeOffset="114389.2911">6379 15002 1902 0,'-15'-29'-19'0,"2"2"50"0,1 6 17 0,6-1-1 16,6 22 25-16,-10-41-10 15,10 41 6-15,-4-39-4 0,4 39 20 0,4-39-24 0,1 15 11 16,0 1-8-16,1-3 5 0,6 6-19 16,1-3-9-16,-1-1-4 0,0 1 3 15,1 6-1-15,-1-5 0 0,3 4-11 0,-2-1-9 16,4 1 8-16,-5 1-33 0,-12 17-22 16,25-27-22-16,-13 15-23 0,-12 12-16 15,20-21-44-15,-20 21-57 0,13-21-390 0,-13 21 115 16</inkml:trace>
  <inkml:trace contextRef="#ctx0" brushRef="#br0" timeOffset="115615.6421">6122 14379 2081 0,'0'0'-101'0,"0"0"16"0,-25-10 35 16,25 10 39-16,0 0 18 0,0 0 5 0,-20-11-1 15,20 11 5-15,0 0-1 0,0 0-8 16,0 0-14-16,0 0 14 0,0 0-3 0,0 0 4 16,0 0-8-16,0 0-4 0,0 0 11 15,0 0 23-15,0 0 11 0,62 39 16 16,-39-27 7-16,7 11 15 0,2-2-9 15,1 1-5-15,2 1-7 0,4 13 14 0,-6-3-8 16,1 1-19-16,1 3 8 0,-5 0-15 16,0-9-7-16,-5 2 25 0,0-3-28 0,-1 1-8 15,-8-7-18-15,1 2-15 0,0-4-24 16,-2 0-33-16,-2-6-20 0,-13-13-50 16,20 23-157-16,-20-23-242 0,17 7 108 0</inkml:trace>
  <inkml:trace contextRef="#ctx0" brushRef="#br0" timeOffset="116146.3351">6393 13716 1932 0,'8'51'-56'16,"0"-33"44"-16,-4 6 20 0,3 1 15 15,-2 3 14-15,0 2 15 0,-2 5-1 0,0-2 5 16,2 9-10-16,0-4 18 0,-1 2 16 15,4 4-2-15,-5-2 3 0,-1 1-1 16,5 1-3-16,1-2-4 0,-1 2-11 16,3-4 5-16,-4 2-8 0,3-1 5 0,-1 0-20 15,2-2 13-15,-3 0-7 0,3-3-8 16,3-3 7-16,-4-5-23 0,1-3 20 16,1-1-11-16,1-2-12 0,2-4 14 0,1-1 11 15,-15-17-8-15,33 23 7 0,-16-16-4 16,-17-7 0-16,43 3 10 0,-43-3-20 15,44-3 2-15,-44 3 8 0,48-12 9 16,-26 6-23-16,8-5 10 0,-8 2-14 0,-22 9 12 16,45-21-11-16,-21 8-1 0,-3 4 1 15,3-2-10-15,-4-1 8 0,-20 12-15 0,40-19 8 16,-40 19-17-16,25-13-2 0,-25 13 0 16,27-13-11-16,-27 13-20 0,21-12-15 15,-21 12-59-15,0 0-29 0,22-12-68 0,-22 12-92 16,0 0-427-16,0-27 550 0</inkml:trace>
  <inkml:trace contextRef="#ctx0" brushRef="#br0" timeOffset="116339.2247">7097 14438 3025 0,'0'0'-15'0,"-5"-29"10"0,5 29-8 16,0 0-18-16,0 0 21 0,0 0-3 0,0 0 26 16,0 0 28-16,20-30 15 0,-20 30 6 15,0 0-3-15,37 6-6 0,-37-6-9 0,43 12-11 16,-18-4 20-16,-1 0-17 0,6 5 0 15,-5-4-1-15,0 3-17 0,-1-3-27 16,-3 0-13-16,-1 3 0 0,-20-12-32 0,34 17 11 16,-34-17-29-16,20 13-34 0,-20-13-43 15,0 0-77-15,0 0-429 0,0 0 119 16</inkml:trace>
  <inkml:trace contextRef="#ctx0" brushRef="#br0" timeOffset="116479.127">7002 14139 2562 0,'-20'-28'-18'0,"0"6"42"0,6 1 23 15,14 21 31-15,-20-28-19 0,20 28-10 16,-13-19-16-16,13 19-6 0,0 0-11 16,-14-19-5-16,14 19-19 0,0 0-3 0,0 0-30 15,0 0-22-15,0 0-32 0,0 0-73 16,0 0-146-16,0 0-232 0,0 0 106 0</inkml:trace>
  <inkml:trace contextRef="#ctx0" brushRef="#br0" timeOffset="116961.7243">7144 13901 2232 0,'0'0'88'0,"0"0"-14"0,0 0-15 16,0 0 2-16,0 0-13 0,47 23 5 15,-29-11-13-15,0 0 15 0,8 0 6 0,-3 3 5 16,5 0 3-16,6 1-1 0,-1 3 3 15,1-2-18-15,4 3 6 0,1-2-11 16,-2-2-8-16,1 3-5 0,-5-3 5 0,-2 1-17 16,4-2 2-16,-10-2 6 0,-2-1-6 15,-1-3-10-15,-4 0 20 0,-18-9 15 16,34 15 3-16,-34-15 12 0,18 14-28 0,-18-14 2 16,0 0 7-16,0 0-30 0,0 0 5 15,0 0-1-15,0 0-16 0,0 0-4 0,-53-57 7 16,36 42-5-16,-5-2-4 0,4-2-5 15,1-1-9-15,0 2 4 0,1 0-7 16,-3 3 11-16,6-4 2 0,13 19-8 0,-20-31-12 16,10 15 12-16,10 16-11 0,-9-27 11 15,9 27 2-15,-8-24-3 0,8 24-3 16,0 0 3-16,5-38 5 0,-5 38 1 0,0 0-10 16,20-24 9-16,-20 24 10 0,22-6-13 15,-22 6 2-15,35-3 7 0,-35 3-11 16,43 9 19-16,-12 3 0 0,-6-3 3 0,6 9-9 15,0 5-3-15,-1-2 14 0,5 4-15 16,-5-1 1-16,2 4-16 0,-2-6-23 0,2-1-34 16,-1 2-20-16,-9-10-30 0,7-2-47 15,-1-2-67-15,-6-6-407 0,8-6 119 16</inkml:trace>
  <inkml:trace contextRef="#ctx0" brushRef="#br0" timeOffset="117564.5287">8278 13513 2514 0,'-13'-18'-108'0,"13"18"25"16,-14-27 8-16,14 27-9 0,-13-18-6 16,13 18 4-16,0 0-7 0,0 0-3 15,-8-24 12-15,8 24 40 0,0 0-15 0,0 0 21 16,0 0 4-16,0 0 21 0,0 0 13 16,0 0 4-16,30 72 5 0,-20-50 0 0,6-5 8 15,1 6 4-15,0-4 4 0,1-1-8 16,4-3 8-16,-4-3 16 0,-1 2 11 15,-17-14 0-15,32 13 10 0,-32-13 13 0,32 8 2 16,-32-8-2-16,0 0-2 0,33-17-9 16,-33 17-18-16,15-24 0 0,-15 24-4 15,2-24 18-15,-2 24-26 0,-2-34-3 0,2 34-13 16,-17-35 3-16,17 35 0 0,-26-33 3 16,12 21-9-16,14 12 20 0,-25-22-18 15,7 14 6-15,18 8 0 0,-30-8-9 0,30 8-11 16,0 0 17-16,-44 8-9 0,44-8-5 15,0 0-3-15,-20 27 16 0,20-27-5 16,0 0 19-16,15 36-3 0,-15-36 2 0,37 35-2 16,-7-14 27-16,2-3-10 0,8-3-7 15,2-3 8-15,6 1 1 0,3-1 4 16,9-2 7-16,5 2 7 0,0-2-7 0,17 5 0 16,2 4 8-16,11 0-6 0,22 10-10 15,4 12-2-15,3 2-15 0,-9 6 3 0,2 6 4 16,-12 7 3-16,-1 6-26 0,-8 0 17 15,-15-1-11-15,-4-1-6 0,-20-11-15 16,-15-6 13-16,-13-4 3 0,-9-1 2 16,-5-2-9-16,-15 3 7 0,-9-3-12 0,-9 8-10 15,-12-8 13-15,-9-1 14 0,-4-4 12 16,-14-4 16-16,-3-7 4 0,3-8 4 0,-2-6-12 16,6-9 14-16,-4-6-21 0,-5-12 2 15,5-9-27-15,-8-10 5 0,-15-31-20 16,13-9-21-16,3-13-6 0,7-14-13 0,5-10-33 15,9-6-1-15,4-1-22 0,8-1-30 16,6-1-35-16,3 3-36 0,-2 0-93 16,9 20-470-16,2 14 392 0</inkml:trace>
  <inkml:trace contextRef="#ctx0" brushRef="#br0" timeOffset="118695.8778">1654 16757 3050 0,'-24'-18'-178'0,"24"18"18"15,-13-22 34-15,13 22 24 0,-13-28 5 0,13 28 43 16,-16-24 48-16,16 24 28 0,-13-22 0 15,13 22 16-15,0 0-16 0,-15-22-19 16,15 22 3-16,0 0 4 0,0 0-4 0,0 0 3 16,0 0 3-16,0 0-12 0,0 0 13 15,10 77 5-15,-5-39-9 0,8 2-9 16,6 7 15-16,-4 3 6 0,3 7-6 0,2-3 3 16,2 6-7-16,0 4 13 0,0-5-19 15,3 8-5-15,-7-12 21 0,4 1-15 16,-5-3 5-16,4-1 0 0,-9-13-11 15,8 2-17-15,-8-8 0 0,1 2-6 0,-1-8-18 16,-4 0-7-16,1-7-16 0,-4-1-39 16,-5-19-98-16,10 30-343 0,-10-30 110 0</inkml:trace>
  <inkml:trace contextRef="#ctx0" brushRef="#br0" timeOffset="118921.5698">1582 17044 1955 0,'0'0'-72'15,"-7"-25"3"-15,7 25-2 0,0 0 3 16,0 0 5-16,0 0-5 0,0 0 29 0,42-9 17 16,-42 9 35-16,40-3 27 0,-10 0-2 15,5-3 9-15,2 3-6 0,8-5-4 16,0 3-1-16,6 2-12 0,-3 3-32 15,1-4-32-15,-9 4-42 0,2 0-51 0,-9-3-272 16,2 3 93-16</inkml:trace>
  <inkml:trace contextRef="#ctx0" brushRef="#br0" timeOffset="119294.0918">2341 16799 1375 0,'-37'0'-42'16,"37"0"32"-16,0 0-18 0,-41 24 18 0,41-24 10 15,-29 27 10-15,11-9 32 0,4 0 5 0,-2 4 16 16,-3 3 4-16,8-1-28 0,-3 6 12 16,-4 2-5-16,4-2-21 0,-1 2 7 15,-1 2 4-15,-3-7-8 0,6 6-16 16,-4-1 19-16,0 2-11 0,1-3-1 16,-1-4 23-16,2-5 21 0,-2 2 3 0,4-6-6 15,-2 2-7-15,-2-5-9 0,17-15 7 0,-30 27-15 16,13-15-3-16,17-12-11 0,-32 13-5 15,32-13-5-15,-25 14 11 0,25-14 2 16,-27 4 0-16,27-4-13 0,0 0 10 16,-30 9-4-16,30-9-11 0,0 0-10 0,-20 7-7 15,20-7 16-15,0 0-2 0,0 0-17 16,0 0 13-16,0 0-3 0,0 0 6 0,0 0 6 16,0 0 1-16,0 0 8 0,0 0 6 15,79-32 3-15,-56 27 14 0,9-2-20 16,2-1-4-16,6 5-5 0,-5-4-33 15,13 7-52-15,-1-2-105 0,5 2-406 0,0-3 116 16</inkml:trace>
  <inkml:trace contextRef="#ctx0" brushRef="#br0" timeOffset="120188.1904">8051 17207 2188 0,'0'0'-51'0,"10"-20"-5"0,-10 20-5 16,0 0-8-16,16-20 35 0,-16 20 0 15,0 0 38-15,10-19 30 0,-10 19 22 0,0 0 9 16,0 0-5-16,15-18 5 0,-15 18-24 15,0 0-7-15,0 0 15 0,0 0-20 0,0 0 32 16,0 0-2-16,0 0 18 0,0 0 3 16,41 56-13-16,-33-32-2 0,5 10-4 15,-4 3-6-15,4 6 14 0,2 8-17 16,0 3-6-16,-1 6 17 0,-3 2-11 0,-1 7-3 16,2 8-1-16,-2 3-6 0,-2 3-9 15,-3-13-1-15,4 1-7 0,-9-6 0 0,3-1-7 16,-1-9 4-16,1-5-19 0,2-3-3 15,-5-3-9-15,0-8-5 0,0 1-31 16,-8-6-40-16,3 0-32 0,-7-3-76 0,-6-3-490 16,1-6 116-16</inkml:trace>
  <inkml:trace contextRef="#ctx0" brushRef="#br0" timeOffset="120418.0462">7584 18082 2681 0,'-5'-21'-66'15,"5"21"19"-15,-9-33 14 0,9 33-6 16,0-31 14-16,0 31 38 0,14-28 2 16,-14 28 15-16,20-28 35 0,-7 14-4 0,9 2 5 15,-22 12-10-15,43-15 12 0,-11 12 1 16,-2 0-22-16,4 3 4 0,-2-3-8 16,6 3 0-16,4 0-16 0,-5 0 7 0,5 3-10 15,-2-3-5-15,2-3-2 0,-6 3-14 16,3-3-32-16,-6 0-34 0,2 3-42 0,-5-7-73 15,-3 4-134-15,3-4-298 16,-13 2 114-16</inkml:trace>
  <inkml:trace contextRef="#ctx0" brushRef="#br0" timeOffset="120666.5861">8417 17598 2394 0,'0'0'3'0,"0"0"9"15,0 0 1-15,0 0 9 0,-62 65 27 16,55-37 11-16,-3-1 2 0,0 9 4 16,-2 3 24-16,4-1 5 0,-2 4 5 0,2-6-8 15,-1 8-10-15,1 0 9 0,-2-6-46 16,2 6 12-16,1 3-13 0,0-5-2 0,-1 1-17 16,-1 0 1-16,1-3-15 0,0-5-5 15,1-2-10-15,-5-5-24 0,4 1-12 0,-4-6-19 16,-1 2-35-16,0-7-28 0,-4-1-47 15,-5-5-95-15,0-6-376 0,22-6 117 16</inkml:trace>
  <inkml:trace contextRef="#ctx0" brushRef="#br0" timeOffset="120883.4627">7601 17934 2481 0,'0'0'-31'0,"20"-34"37"16,3 19 37-16,-3-2 20 0,10 0 16 15,5 1 12-15,0 1-5 0,11 3-3 0,0 2-18 16,5 1 4-16,-1 1-1 0,2 1-22 16,5-1 0-16,-12 7-5 0,8-2-8 15,-4 3 8-15,-11 0-18 0,9-5 23 0,-7 5-21 16,-1-3-14-16,-2 6-34 0,4-6-22 16,-6 3-40-16,-1 3-64 0,-1-6-127 15,-1-1-387-15,-32 4 118 0</inkml:trace>
  <inkml:trace contextRef="#ctx0" brushRef="#br0" timeOffset="121507.5704">9143 16856 2754 0,'0'0'0'0,"0"0"-5"16,0 0 5-16,0 0-9 0,0 0 7 0,0 0 10 16,0 0 20-16,0 0 7 0,52 15 14 15,-52-15 7-15,42 17 1 0,-21-7 12 16,6 2-24-16,3 2 5 0,0-3-9 15,-3-1 0-15,8 2-22 0,-5 2 16 16,0-6-5-16,0-3-23 0,-8 6 23 0,3-2-5 16,-1-3 0-16,-24-6 20 0,33 6 5 15,-33-6 32-15,29 6-13 0,-29-6 1 0,0 0-18 16,16-27-9-16,-16 27-2 0,-1-41-16 0,1 41 17 16,-20-57-10-16,-4 25-9 0,4-2-3 15,3-1-11-15,1 8-1 0,-1 3 8 16,2-1 1-16,-2 3-16 0,7 1 16 15,10 21-43-15,-18-34 1 0,18 34 6 0,-4-24-5 16,4 24 5-16,0 0-1 0,7-38-1 16,-7 38 11-16,29-21 3 0,-9 12 1 15,1-3-7-15,6 2 5 0,0-2-6 0,5 2 7 16,1-2 8-16,2-3-4 0,-1 0-3 16,6 0 12-16,-7-4-10 0,2 4-2 0,-4-1 2 15,-6 0-8-15,3 1-4 0,-8-3 13 16,2 1-11-16,-2 2 12 0,-3 2-8 15,-2-4 8-15,-15 17-6 0,5-27-8 16,-5 27 8-16,0 0 10 0,-22-46-12 16,-5 27-13-16,2-3 15 0,-5 0-4 0,-5 7 0 15,5-7 10-15,-5 7 0 0,-4-3-13 0,4 2 3 16,5 7-9-16,2 0-38 0,2 4-14 16,26 5-16-16,-51 5-26 0,25 2-28 15,26-7-49-15,-40 15-488 0,24-10 121 0</inkml:trace>
  <inkml:trace contextRef="#ctx0" brushRef="#br0" timeOffset="122356.0541">9016 17311 2661 0,'0'0'-93'0,"0"0"9"0,0 0 0 15,0-30 14-15,0 30-5 0,0 0 25 0,0 0 9 16,0 0 20-16,0 0 8 0,0 0 9 0,0 0 8 16,3-37-4-16,-3 37 13 0,0 0 8 15,0 0 3-15,8-30 3 0,-8 30 9 16,0 0 11-16,0 0-2 0,2-27-13 15,-2 27-1-15,0 0 0 0,0 0-15 0,0 0 8 16,0 0-5-16,0 0-4 0,0 0-6 16,0 0 0-16,0 0 3 0,0 0 3 15,0 0-3-15,0 0 6 0,0 0-7 0,0 0 1 16,0 0-3-16,15 77 8 0,-15-77 3 16,7 30-5-16,-7-30-7 0,8 27 7 15,-8-27 2-15,14 27 2 0,-14-27 1 0,8 23-9 16,-8-23-6-16,13 18 18 0,-13-18-12 15,17 16-1-15,-17-16 9 0,0 0-2 16,39 2-4-16,-39-2-5 0,33-2-10 0,-33 2 18 16,0 0-6-16,54-10-12 0,-54 10 2 15,35-3 0-15,-35 3 5 0,35 0 3 0,-35 0 8 16,35 6 12-16,-35-6 24 0,33 9-9 16,-11 1 5-16,-22-10-4 0,35 18 5 15,-18-9 6-15,-4 3-1 0,-13-12-6 16,32 26 18-16,-27-11 0 0,-5-15-3 0,15 30 0 15,-13-11-13-15,-2-19 26 0,-5 49-11 16,-7-21-12-16,-1 5 7 0,-6-2-17 0,3 3-17 16,-3-2 2-16,-3-4-21 0,1-1-31 15,4-4-24-15,-1-1-36 0,3-7-34 16,-4 2-66-16,19-17-148 0,-27 6-392 0,27-6 538 16</inkml:trace>
  <inkml:trace contextRef="#ctx0" brushRef="#br0" timeOffset="122864.3399">9952 15485 2911 0,'0'0'-134'16,"0"0"24"-16,0 0 17 0,0 0 42 16,0 0 42-16,0 0 18 0,0 0 33 15,0 0-1-15,0 0 17 0,106 15 4 0,-81-5 0 16,8 5 5-16,-1 0-16 0,2 0 7 15,-1 4-12-15,-1-3-3 0,1 2-3 0,1 0 7 16,-2-3-9-16,-2 2 1 0,3 1-11 16,-11-6 5-16,3-2-3 0,-2 2-14 15,3 0-2-15,-10-4 0 0,3 2-23 0,-19-10-26 16,31 15-11-16,-31-15-62 0,17 14-119 16,-17-14-452-16,-2 15 122 0</inkml:trace>
  <inkml:trace contextRef="#ctx0" brushRef="#br0" timeOffset="123049.2235">9784 15492 2715 0,'-31'-27'-57'0,"5"11"46"16,1-1 28-16,6 2 26 0,19 15 2 16,-25-18 2-16,25 18-18 0,-22-15-12 0,22 15-4 15,-11-15-5-15,11 15-5 0,0 0 2 16,0 0-21-16,-12-21-22 0,12 21-11 0,0 0-41 15,0 0-74-15,0 0-128 0,45-20-262 16,-45 20 110-16</inkml:trace>
  <inkml:trace contextRef="#ctx0" brushRef="#br0" timeOffset="123332.0462">10187 14856 2181 0,'0'0'14'16,"0"0"9"-16,0 0-16 0,0 0 33 0,43 38 9 15,-26-17 21-15,3 4 5 0,8 2 19 16,3 1 11-16,9 3 2 0,5-3 8 16,5 4 5-16,2-5-22 0,5 0-8 15,0-3 0-15,8 0-5 0,3 5-29 0,-7-11-1 16,1 5-3-16,-1-6-5 0,0 5-22 15,-8-3-25-15,-3-4-8 0,-3 2-22 0,-2-2-14 16,-8-3-33-16,0 1-13 0,-4 4-14 16,-4-5-19-16,-9 3-61 0,-7 2-107 15,-13-17-339-15,12 29 114 0</inkml:trace>
  <inkml:trace contextRef="#ctx0" brushRef="#br0" timeOffset="123489.9489">10991 15605 2517 0,'-23'-6'-15'0,"23"6"24"0,-29-12 9 0,29 12-6 16,-25-13 3-16,25 13 6 0,-15-19 2 0,15 19 3 16,0 0-5-16,5-36 5 0,-5 36 2 15,19-31 3-15,-8 16-20 0,-11 15-25 16,31-32-22-16,-13 21-42 0,4-5-66 16,-2 1-122-16,-2 0-285 0,1 0 109 0</inkml:trace>
  <inkml:trace contextRef="#ctx0" brushRef="#br0" timeOffset="123743.7909">11164 14988 2013 0,'0'0'-62'0,"-20"20"17"0,20-20 11 15,-9 24 19-15,9-24 45 0,-12 34 26 16,12-34 7-16,4 37 40 0,-4-37-28 15,11 40 12-15,-2-19 1 0,1 2 0 16,5-2-6-16,5-2-2 0,-3 1 4 0,8-2-6 16,-3-1-26-16,8-8 5 0,0 1-2 15,5-5-8-15,-3-7-9 0,15-1 5 16,-6-4-38-16,5-2-45 0,-1-1-37 0,-5-3-59 16,0 1-61-16,-10 0-430 0,-3-3 119 15</inkml:trace>
  <inkml:trace contextRef="#ctx0" brushRef="#br0" timeOffset="124243.9001">11098 14534 2317 0,'0'0'-85'16,"0"0"34"-16,0 0 65 0,0 0 19 0,0 0 23 15,62 51 9-15,-42-32 20 0,12 3 13 0,2 2 8 16,7 4 2-16,6 4-20 0,-3-2 3 16,4-3-11-16,4 3-7 0,0-1-6 0,0-2-2 15,0-2-16-15,-2 3-9 0,-2-4-1 16,-2-2 6-16,-8-2-15 0,0-8-2 16,-6 3-1-16,2 0-5 0,-13-6 10 0,5 0 6 15,-6 0 13-15,-20-9 3 0,36 13 35 16,-19-8-11-16,-17-5 5 0,32 3-16 15,-32-3-16-15,0 0-2 0,27-18-17 0,-27 18 7 16,18-21-11-16,-18 21-18 0,12-30-14 16,-12 30 15-16,13-29-9 0,-13 29 3 15,9-27-10-15,2 11-16 0,-11 16 5 0,19-27 4 16,-1 7 1-16,-1 2-1 0,3 3 14 16,2-3-7-16,1 2-8 0,2 1 6 0,2-4-12 15,0 6 13-15,1-5-3 16,-1 6 6-16,-4-3-3 0,9-2 10 0,-4 5-4 15,-2 1 5-15,5-1-5 0,-2-1-16 16,-4 1 25-16,0 0-16 0,-2 0 7 0,2 2 4 16,-1 0-12-16,-24 10 7 0,38-13-7 15,-38 13 5-15,27-11-5 0,-27 11-17 0,25-9-10 16,-25 9-27-16,22-7-32 0,-22 7-54 16,0 0-126-16,27-12-480 0,-27 12 417 0</inkml:trace>
  <inkml:trace contextRef="#ctx0" brushRef="#br0" timeOffset="124416.7985">12236 14086 3271 0,'-34'-21'19'16,"3"6"27"-16,7 2-3 16,6 5-3-16,18 8-7 0,-35-16 11 0,35 16-24 0,-22-10-31 15,22 10-15-15,0 0-1 0,0 0-1 16,0 0-10-16,0 0-19 0,0 0-32 0,0 0-83 15,0 0-114-15,0 0-370 0,0 0 121 16</inkml:trace>
  <inkml:trace contextRef="#ctx0" brushRef="#br0" timeOffset="124723.6074">12771 13985 2577 0,'0'0'-81'15,"34"5"35"-15,-34-5 21 0,40 16-3 0,-24-4 12 16,6 0 0-16,7 5 10 0,-1 1 6 16,-3-3 0-16,4 1 19 0,-4-1 3 15,1 5-16-15,0-8 7 0,-5-1 21 0,3 1-10 16,-4 0-5-16,-20-12-4 16,33 16 3-16,-19-9 15 0,-14-7 2 0,26 12 35 0,-26-12-8 15,0 0 2-15,34-4-12 0,-34 4-15 16,0 0-37-16,25-33-13 0,-13 11-33 15,-7-1-25-15,6 3-17 0,-6-5-26 16,7 4-11-16,-3-4 7 0,2 3-1 0,-11 22 5 16,24-36 6-16,-11 20-13 0,0 1 27 15,6 3 18-15,-2-3-20 0,-17 15-13 0,38-20-38 16,-15 8-219-16,-3 0 84 0</inkml:trace>
  <inkml:trace contextRef="#ctx0" brushRef="#br0" timeOffset="125300.8705">14083 13379 1379 0,'0'0'77'0,"-54"12"7"0,54-12-7 16,-32 12-19-16,32-12 2 0,-26 15-8 0,10-7-1 15,16-8-6-15,-20 24-7 0,20-24-4 16,-16 23 17-16,16-23-15 0,-14 25-1 0,14-25 4 15,-10 27-1-15,10-27-1 0,0 0 0 16,5 32 0-16,-5-32-14 0,17 18 12 16,-17-18-12-16,22 12 12 0,-22-12-13 0,45 4 0 15,-15-8-7-15,5 1 16 0,-1-2-15 16,1-2 8-16,-2-1-9 0,-6 1-6 0,5 1 18 16,-32 6 26-16,47-15 13 0,-34 7-18 15,-13 8-9-15,22-15 2 0,-22 15-5 16,0 0-1-16,15-15-9 0,-15 15 19 15,0 0-14-15,0 0 2 0,0 0 2 16,0 0 5-16,0 0 5 0,-50-27 6 0,50 27-23 16,0 0-13-16,0 0 11 0,0 0-15 15,0 0 1-15,0 0 14 0,0 0-6 0,0 0 19 16,0 0 2-16,0 0-8 16,58 39-4-16,-18-24 16 0,5 0-6 0,7 9 3 0,12-6 10 15,9 6 24-15,6 8-22 0,32 13-3 16,-4 0 7-16,-7 6-5 0,-1 4 6 15,-4-3-13-15,2 7-1 0,-10-1-5 16,-2 1-15-16,-6 6 18 0,-14-11-12 0,-13-5 0 16,-7 5 14-16,-11-6-33 0,-6-1 32 15,-8 3-4-15,-8 1-1 0,-10-1-11 0,-7-4-4 16,-9 7 4-16,-13 0 12 0,-3-8 7 16,-5-5 21-16,-3-10 17 0,-9-4-5 0,3-11-6 15,1-2-13-15,-6-8-4 0,2-8-26 16,-6-3-33-16,-4-9-49 0,5-8-45 15,-3-2-42-15,-2-14-74 0,0 0-159 0,2-4-489 16,15 9-165-16</inkml:trace>
  <inkml:trace contextRef="#ctx0" brushRef="#br0" timeOffset="126330.8829">11460 17777 3875 0,'-22'-12'-143'0,"22"12"18"0,0 0 5 16,0 0 10-16,0 0 6 0,0 0 21 0,0 0-4 16,13 79 9-16,-9-55 14 0,6-1 14 15,3 1 24-15,-8 3 31 0,8 3 22 0,-1-5 9 16,0-1 8-16,1-1 7 0,2 3-6 15,2-5 2-15,3 1 11 0,2-5 3 16,5 3-5-16,-2-8-8 0,7-1-5 0,1-10 1 16,4-2-9-16,5-15 8 0,9 0-13 15,-4-8-4-15,10-14-5 0,-3-2-7 0,-1-10-12 16,-8 3-2-16,-1-1-4 0,-7 7 6 16,-9 1 5-16,-6 8 7 0,1 1 9 15,-3 2 22-15,-6 8-11 0,2 0 2 0,-5-2 1 16,5 5-16-16,-2 3 1 0,-14 15 1 15,16-28-12-15,-16 28-7 0,22-21 17 16,-22 21-10-16,27-16-7 0,-10 9 0 0,-17 7 3 16,40-13 2-16,-19 2-1 0,5 2-16 15,2-3 18-15,5-5-3 0,6 4-3 16,-6-7 1-16,8-1-1 0,-8-1-6 16,0 1-3-16,-4 3 7 0,-4 2 3 0,-2 0-3 15,-3 4 2-15,-1-7 3 0,-2 4-7 16,1 0 0-16,-5-2 18 0,-13 17-10 0,20-23-1 15,-20 23-11-15,14-24 8 0,-14 24-10 16,8-25 3-16,-8 25 5 0,7-22-21 0,-7 22 25 16,0 0 3-16,0 0-11 0,-7-43 6 15,7 43-2-15,0 0-8 0,-22-26 8 16,22 26 11-16,-20-12-22 0,20 12 5 16,-26-5 2-16,26 5 2 0,0 0-3 0,-49 9 1 15,49-9 4-15,-35 19-8 0,15-4-1 16,3 3 7-16,-1 0-17 0,-9 11-22 0,5-2-16 15,-3 1-8-15,-2-1-8 0,2-2-14 16,-3 3 0-16,4-7 6 0,6-3 2 16,-2 2-15-16,0-4-44 0,20-16-93 0,-25 20-458 15,16-13 122-15</inkml:trace>
  <inkml:trace contextRef="#ctx0" brushRef="#br0" timeOffset="126799.5857">13035 16628 2888 0,'0'0'-11'16,"10"-21"-5"-16,-10 21 0 0,14-19 13 15,-14 19 27-15,25-16-5 0,-25 16 7 16,35-6 3-16,-35 6 8 0,35 3-2 0,-35-3 8 16,52 12 5-16,-27-2-2 0,2 3-7 15,-2-1 2-15,-7 0 3 0,8 0-7 0,-8 1 9 16,-18-13 11-16,30 15 15 0,-18-6 20 16,-12-9 39-16,23 12-10 0,-23-12-11 15,0 0-16-15,0 0-20 0,0 0-28 16,0 0-36-16,0 0-24 0,0 0 11 0,4-64-29 15,-4 64 4-15,-27-56-14 0,15 21-7 16,-1 7 6-16,-4-4 4 0,5 5-1 0,1 0-1 16,2 7 4-16,9 20 2 0,-17-37-3 15,17 37 7-15,-5-34 9 0,5 34 3 0,5-28-1 16,-5 28 5-16,17-19 9 0,-17 19-7 16,27-11 1-16,-27 11 8 0,38-4 6 15,-38 4-4-15,49 4 4 0,-24 2 6 16,3 3-10-16,1-3-15 0,-4 8-8 15,0-2-38-15,-2-1-39 0,3-1-72 0,-26-10-124 16,31 15-379-16,-17-13 120 0</inkml:trace>
  <inkml:trace contextRef="#ctx0" brushRef="#br0" timeOffset="127091.3172">13283 14930 2834 0,'0'0'-3'0,"0"0"0"16,0 0 39-16,0 0 40 0,49 46 9 0,-31-20 32 16,10 1 3-16,8 6 22 0,-1 4-7 15,16 7-1-15,6-4 29 0,9 4-17 16,24 14-30-16,5-4-9 0,6-5-4 0,-18-7-17 15,-9-9-14-15,0 1 4 0,-6 0-18 16,-3-1-28-16,-8-7-20 0,-5-5-31 16,0 1-35-16,-15-3-25 0,0-5-23 0,-1 2-22 15,-14-3-67-15,-5-1-228 0,-5-4-367 16,-12-8 242-16</inkml:trace>
  <inkml:trace contextRef="#ctx0" brushRef="#br0" timeOffset="127266.2114">13822 15777 3500 0,'0'0'11'0,"-22"-8"19"0,22 8-15 0,0 0 11 15,-25-19-18-15,25 19 7 0,0-28-5 16,0 28 3-16,0 0-1 0,20-56 1 16,-7 31-13-16,6-2 2 0,7-3-27 15,5 1-38-15,7-1-76 0,1-3-118 0,1 2-461 16,-7 0 569-16</inkml:trace>
  <inkml:trace contextRef="#ctx0" brushRef="#br0" timeOffset="127685.9494">14790 14915 2823 0,'0'0'-91'0,"0"0"0"16,0 0 18-16,0 0 34 0,-77 46 12 0,61-31 24 15,-1 2 9-15,0-2 6 0,0 0 27 16,17-15-7-16,-25 35 24 0,19-19 4 16,6-16 4-16,-12 39 7 0,12-18-9 0,0-21-2 15,3 39 4-15,-3-39 4 0,15 44 5 16,-5-19-15-16,5-5 5 0,2 3-3 16,0-4-8-16,3-1-1 0,5-3 8 0,0 0-5 15,7-4 4-15,1-3-6 0,2-3-5 16,-4 0-15-16,4-2-14 0,-5-1-18 0,2 0-8 15,-2-4-2-15,-30 2-38 0,57-10-37 16,-36 3-68-16,6-10-89 0,-7 2-483 16,-3-10 530-16</inkml:trace>
  <inkml:trace contextRef="#ctx0" brushRef="#br0" timeOffset="128166.2852">15215 14287 3120 0,'0'0'15'0,"0"0"12"0,0 0-13 0,22 71 10 15,-22-44 16-15,3 4 0 0,2 3 4 16,5 7 22-16,-1-2 16 0,4 1 11 0,-5 4 3 16,12 1 17-16,4 6 7 0,-6-1-6 15,6-1 4-15,4 4-19 0,1-2-6 0,-3 0-10 16,1-1-20-16,0-2 10 0,-4 3-10 15,2-9-5-15,-8-4-10 0,0-2 21 16,0-7-12-16,-4-2-2 0,-5-3-11 0,2 1-4 16,-3-4-2-16,-7-21-17 0,8 33-10 15,-8-33-22-15,0 0-42 0,-25 42-10 16,9-34-2-16,-8-1-26 0,24-7-6 16,-68 0-2-16,24-4 4 0,-4 0 14 0,-3-7 4 15,5 2 24-15,0-3 32 0,6 0 28 16,2 3 8-16,6 0 6 0,7-3-23 15,5-2 12-15,20 14-5 0,-24-30-10 0,24 30 15 16,7-30 2-16,-7 30-4 0,34-42-8 16,-6 22 15-16,9-5-9 0,11-4 4 0,2 2-10 15,2-3 7-15,10 0-4 0,-5-6 10 16,-2 6-2-16,-3 5 5 0,-3-3-24 16,-4 7 18-16,-12 0-5 0,1 2-18 0,-7 7 5 15,-2-4-20-15,-7 0-38 0,0 1-27 16,-1-3-50-16,-5-2-62 0,-4-1-143 15,-1-3-420-15,-9 2 340 0</inkml:trace>
  <inkml:trace contextRef="#ctx0" brushRef="#br0" timeOffset="128502.0986">15076 13609 3273 0,'0'0'-47'16,"0"0"-3"-16,0 0 6 0,0 0 15 15,14-15 31-15,-14 15 13 0,0 0 31 0,0 0 14 16,62 40 36-16,-31-20 19 0,3 3-2 16,13 8 37-16,-6-3-19 0,13 3 9 15,3 4-15-15,5 4-1 0,3-3-15 16,-1 2-10-16,4-2 3 0,6-2-16 0,-6-1-9 15,3 2-2-15,2-4-11 0,-6 1-9 16,-2 0-2-16,1-4-4 0,-6-3-7 0,-8-1-4 16,-2-2-4-16,-2-1-8 0,-8-2-5 15,-1-2-28-15,-4-2-12 0,-3-2-19 0,-7 1-7 16,-2-6-7-16,-1 2-33 0,-22-10-44 16,19 12-58-16,-19-12-92 0,0 0-595 15,0 0-257-15</inkml:trace>
  <inkml:trace contextRef="#ctx0" brushRef="#br0" timeOffset="128643.0046">16100 14197 4189 0,'-12'-31'-3'0,"12"31"-20"0,0 0 14 16,-5-35 2-16,5 35-7 0,17-51-7 0,3 18 2 16,2-11-12-16,11 1 2 0,14-13-26 15,-2 1-39-15,0 0-80 0,-1 1-221 16,-12 12-346-16,3 3 471 0</inkml:trace>
  <inkml:trace contextRef="#ctx0" brushRef="#br0" timeOffset="129225.9492">14912 14964 3058 0,'0'0'-97'0,"0"0"5"0,-23 9 11 16,23-9 17-16,0 0 18 0,-17 15 38 15,17-15 50-15,-13 29 55 0,13-29 24 16,-9 42 22-16,6-4 3 0,3 1 18 16,0 12-47-16,3-3-4 0,2 18 12 0,0 17-17 15,2-2-43-15,0 6-78 0,0-16-139 16,-2 1-399-16,-10-15-170 0,-2-13 551 16</inkml:trace>
  <inkml:trace contextRef="#ctx0" brushRef="#br0" timeOffset="197888.4624">12768 10571 525 0,'0'0'175'0,"-20"-27"9"0,20 27-35 16,0 0-65-16,-15-24 6 0,15 24-45 16,0 0-21-16,-14-22 4 0,14 22 5 0,0 0-9 15,0 0-1-15,-16-21-5 0,16 21 18 16,0 0-4-16,0 0 12 0,-14-20-22 15,14 20 16-15,0 0-17 0,0 0 5 0,0 0 11 16,-22-15 24-16,22 15 3 16,0 0 2-16,0 0-5 0,0 0-9 0,-21-8-8 15,21 8 2-15,0 0-14 0,0 0 7 0,0 0-1 16,0 0-8-16,-29-13-3 0,29 13 16 16,0 0-20-16,-25-9 0 0,25 9-10 0,0 0-3 15,-23-9 3-15,23 9 0 0,0 0-10 16,-32-13 9-16,32 13-12 0,0 0 7 15,-30-10 5-15,30 10 23 0,-22-6-7 16,22 6-22-16,0 0 0 0,-32-15 6 0,32 15-5 16,0 0-1-16,-31-12-6 0,31 12 0 15,0 0 15-15,-29-12-15 0,29 12 3 0,-20-12 0 16,20 12-6-16,-27-17 3 0,27 17 0 16,-27-15 9-16,27 15 0 0,-30-13 9 15,14 4-15-15,16 9 0 0,-44-18 12 0,26 9 3 16,18 9 2-16,-40-15-5 0,20 9 2 15,20 6-2-15,-34-14 2 0,34 14-9 16,-35-12-10-16,35 12 7 0,-33-12 18 16,12 6 8-16,21 6-11 0,-33-9 21 0,33 9-11 15,-28-9-8-15,28 9 5 0,-32-7-1 16,32 7 3-16,-30-5-5 0,30 5-4 0,-29-7-4 16,29 7-3-16,-25-5 12 0,25 5-7 15,0 0 2-15,-35-3-3 0,35 3-4 16,0 0-6-16,0 0 3 0,-38-3-5 15,38 3-2-15,0 0 1 0,-36 6-1 0,36-6-1 16,-21 9 3-16,21-9-7 0,-25 12 7 16,25-12 7-16,-24 15-7 0,24-15-12 0,-25 12 7 15,25-12-3-15,-22 16 18 0,22-16-15 16,-23 16 5-16,23-16-5 0,-20 18 4 16,20-18 11-16,-20 13-30 0,20-13 20 0,-17 12-5 15,17-12 5-15,0 0-5 0,-25 19 5 16,25-19-5-16,-17 12-5 0,17-12 0 15,0 0 0-15,-20 21 1 0,20-21 6 16,-18 15 0-16,18-15-6 0,-14 25 1 0,14-25-4 16,-16 21 4-16,16-21 13 0,-17 29-12 15,17-29-1-15,-19 24 3 0,19-24 8 0,-16 25-23 16,16-25 13-16,-19 28 4 0,11-16-9 16,8-12 4-16,-20 22-9 0,20-22 0 15,-20 27 19-15,20-27-7 0,-17 21 0 0,17-21 2 16,-17 19 1-16,17-19 14 0,-13 17-19 15,13-17-1-15,-18 23 1 0,18-23-3 16,-17 19 0-16,17-19 5 0,-22 17-3 0,22-17 11 16,-17 23-11-16,17-23 3 0,-21 19 3 15,21-19-3-15,-17 18 0 0,17-18 0 0,-13 18 0 16,13-18-10-16,-14 18 20 0,14-18-15 16,-15 16-5-16,15-16 13 0,0 0-8 15,-17 25 2-15,17-25 3 0,0 0 3 16,-16 24 2-16,16-24-8 0,-9 18-2 15,9-18 10-15,-15 19-7 0,15-19 2 0,-10 21 22 16,10-21-25-16,-10 22 6 0,10-22-3 16,0 0 0-16,-8 34 5 0,8-34-18 0,-5 25 1 15,5-25 15-15,-12 20-11 0,12-20 3 16,0 0 15-16,-5 32 5 0,5-32-13 16,0 0-4-16,-8 27 7 0,8-27-5 0,0 0-5 15,-7 30 7-15,7-30-9 0,0 0 12 16,-2 36-3-16,2-36 1 0,0 0 4 15,0 30-4-15,0-30 6 0,0 0-1 0,2 33 6 16,-2-33-14-16,0 0 5 0,3 35-10 16,-3-35 5-16,0 24 14 0,0-24-18 0,4 27 8 15,-4-27-16-15,8 27 10 0,-8-27 2 16,5 27 10-16,-5-27-10 0,12 27 0 16,-12-27 0-16,8 32 0 0,-3-14 2 15,-5-18-19-15,15 30 17 0,-15-30-5 0,12 30-4 16,-4-10 14-16,-8-20 4 0,14 34-11 15,-6-13 4-15,4-2 17 0,-4-2-28 16,7 3 4-16,2-5 5 0,0 0 0 0,4 0 2 16,-1-3-4-16,4 0 2 0,3-4-10 15,-1 1 13-15,-1-3-6 0,4 1 3 0,-1-4-4 16,-28-3 1-16,54 6 1 0,-29-3 4 16,-3 0 1-16,-22-3-1 0,48 3 8 15,-24 3-10-15,-24-6 2 0,41 6-12 16,-12-3 8-16,-29-3-10 0,40 6 2 0,-40-6 10 15,33 0 15-15,-33 0-15 0,29 9 7 16,-29-9-7-16,28 4 7 0,-28-4-4 0,0 0 9 16,32 4-17-16,-32-4 0 0,0 0 5 15,0 0-5-15,29 9-2 0,-29-9-8 0,0 0 8 16,21 6 5-16,-21-6 16 0,0 0-11 16,24 9 2-16,-24-9 9 0,20 9-16 15,-20-9-1-15,0 0 10 0,27 6-16 16,-27-6 9-16,0 0-7 0,0 0 2 0,35 6 5 15,-35-6 9-15,0 0-11 0,21 12-5 16,-21-12 7-16,17 9-3 0,-17-9 6 16,20 9-15-16,-20-9 7 0,24 11 5 0,-24-11-8 15,26 4 6-15,-26-4-3 0,31 12 10 16,-31-12-3-16,30 3 1 0,-30-3-3 0,35 5 0 16,-35-5-5-16,35 3 5 0,-35-3 5 15,35 0-10-15,-35 0 5 0,34 2 0 16,-34-2 5-16,31 0-5 0,-31 0-5 15,29 4 10-15,-29-4-5 0,0 0 2 0,40 0 6 16,-40 0-6-16,0 0-4 0,38 0 11 16,-38 0-6-16,0 0 2 0,35-4 4 0,-35 4-4 15,0 0 2-15,36-2-2 0,-36 2 0 16,0 0-8-16,40-3 20 0,-40 3-10 16,0 0-4-16,37-7 16 0,-37 7-24 0,21-1 5 15,-21 1 0-15,32-9 2 16,-32 9 5-16,29-5 8 0,-29 5-11 0,33-13-1 15,-33 13 6-15,33-9 0 0,-33 9 1 16,39-11 6-16,-14 1-5 0,-7 1-1 0,9 3-8 16,-27 6-7-16,42-14 14 0,-15 9-2 15,-27 5-9-15,38-11 2 0,-14 7-2 0,-24 4 4 16,33-8 0-16,-33 8 3 0,35-11-3 16,-35 11-4-16,30-9 4 0,-30 9-2 0,22-6 0 15,-22 6 16-15,27-6-11 0,-27 6-12 16,0 0 14-16,33-9-19 0,-33 9 8 15,22-10 15-15,-22 10-15 0,0 0 10 16,35-15 3-16,-35 15-2 0,25-12 0 0,-25 12 4 16,29-12-9-16,-29 12 5 0,25-19-7 15,-25 19 2-15,25-16 7 0,-25 16-7 0,23-21 10 16,-11 9-1-16,-12 12 4 0,25-22-8 16,-25 22-12-16,24-22 16 0,-24 22-9 0,18-18 3 15,-18 18 21-15,17-19 2 16,-17 19 8-16,13-18-7 0,-13 18-8 0,15-19-2 15,-15 19 8-15,10-18-3 0,-10 18-16 16,10-22 27-16,-10 22-33 0,7-24 14 16,-7 24 2-16,10-24-6 0,-10 24-8 0,0 0 11 15,8-38-15-15,-8 38 6 0,5-28 4 16,-5 28-8-16,4-27 8 0,-4 27 7 0,0-28-1 16,0 28 1-16,-4-34 0 0,4 34 17 15,-5-32-17-15,5 32-2 0,-11-36-8 0,4 18 21 16,7 18-2-16,-12-36-8 0,-1 12-5 15,8 4 8-15,5 20 15 0,-22-43-13 16,14 20 8-16,-4-1-1 0,2 3-5 16,-3-1 6-16,-1-1-6 0,1-4 7 0,-2 7 8 15,-2-2-10-15,2 1 16 0,2-2-13 16,-4 5-3-16,0 0 4 0,0-1-11 16,-1 0-14-16,18 19-46 0,-47-16-54 0,12 24-51 15,-14 11-44-15,-21 14-102 0,-42 26-524 16,-15 5 121-16</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6:59:36.349"/>
    </inkml:context>
    <inkml:brush xml:id="br0">
      <inkml:brushProperty name="width" value="0.05292" units="cm"/>
      <inkml:brushProperty name="height" value="0.05292" units="cm"/>
      <inkml:brushProperty name="color" value="#FF0000"/>
    </inkml:brush>
  </inkml:definitions>
  <inkml:trace contextRef="#ctx0" brushRef="#br0">26501 10568 2154 0,'-11'-21'117'0,"11"21"-177"0,0 0-145 0,0 0-244 16,0 0 29-16,13-49 98 0</inkml:trace>
  <inkml:trace contextRef="#ctx0" brushRef="#br0" timeOffset="639.566">29461 10199 1420 0,'0'0'-9'0,"0"0"-9"16,0 0 4-16,16 8-32 0,-16-8-31 0,0 0-93 15,0 0-143-15,0 0 79 0</inkml:trace>
  <inkml:trace contextRef="#ctx0" brushRef="#br0" timeOffset="3099.3168">29491 10242 1365 0,'0'0'158'15,"0"0"18"-15,0 0-34 0,0 0-17 0,0 0-10 16,0 0-22-16,0 0-2 0,-62 0-23 15,62 0 2-15,0 0-17 0,0 0-7 0,0 0 5 16,0 0-13-16,0 0-5 0,0 0 1 16,0 0-11-16,0 0-3 0,0 0 0 0,0 0-1 15,0 0 1-15,0 0-3 0,0 0-1 16,-39-6 9-16,39 6 2 0,0 0 8 16,0 0 2-16,0 0-14 0,0 0-2 0,0 0 0 15,0 0-3-15,0 0 7 0,0 0-10 16,0 0 3-16,0 0 2 0,0 0-8 15,0 0 11-15,-31-12 11 0,31 12 0 0,0 0 9 16,0 0 4-16,-25-9-3 0,25 9 18 16,0 0-2-16,-31-11 8 0,31 11-10 15,0 0 0-15,-35-5-16 0,35 5 5 0,0 0-15 16,-36-7 4-16,36 7-11 0,-26-1 4 16,26 1-17-16,0 0 13 0,-28-8-17 0,28 8 9 15,0 0 6-15,0 0-6 0,-44-3 1 16,44 3 10-16,0 0-9 0,0 0-1 15,-30-6-5-15,30 6 9 0,0 0-1 0,0 0-14 16,-35 0 15-16,35 0-6 0,0 0 1 16,0 0-1-16,-38-3 10 0,38 3-12 0,0 0 1 15,-32-3 3-15,32 3-13 0,0 0 12 16,-42 3-14-16,42-3 19 0,-32 0-5 16,32 0-6-16,0 0 6 0,-46 3-1 15,46-3 2-15,-36 3 2 0,36-3-2 16,-35 0 3-16,35 0 1 0,-43 6-3 0,43-6 5 15,-40 4 2-15,18 0-2 0,22-4 2 16,-40 1 3-16,40-1-16 0,-42 3 1 0,22 1 10 16,20-4-14-16,-45 0 11 0,45 0-7 15,-39 4 10-15,39-4-3 0,-47 0 5 0,47 0-1 16,-40 0-1-16,40 0-12 0,-42 0 5 16,19 0-7-16,23 0 1 0,-43-4 3 0,43 4-5 15,-49 0-1-15,49 0 5 0,-52 0-8 16,24 0 3-16,28 0-6 0,-59 0 6 15,31 0-1-15,-1 4-9 0,29-4 4 0,-50 0 4 16,23 0-4-16,27 0 4 0,-50 1-4 16,27-1-6-16,23 0 12 0,-52 0-2 15,28 0 2-15,24 0 6 0,-48 0-4 0,48 0-1 16,-49 3 1-16,28-3-4 0,21 0 1 16,-49 0 1-16,49 0-3 0,-48-3 0 15,48 3 0-15,-47 0-1 0,20-1-1 0,27 1-1 16,-47 1 1-16,47-1 5 0,-48 0-7 15,26 3 0-15,22-3-2 0,-57 5 2 16,27-5 0-16,3 3 1 0,27-3-1 0,-60 3 2 16,35 0-6-16,-7 0 4 0,32-3-1 15,-55 6 2-15,23-6 1 0,7 3-1 0,25-3 9 16,-52 3-2-16,24-3 5 0,-4 3 7 16,32-3 8-16,-59 0 6 0,36 0-2 15,-7 0 3-15,30 0-3 0,-59-3-2 0,33 3-3 16,26 0-2-16,-51-3-4 0,20 3-1 15,31 0-3-15,-47-6-1 0,20 3 0 0,27 3-6 16,-47-3 3-16,47 3 0 0,-40-6-4 16,40 6 0-16,-43-11 0 0,22 10 2 15,21 1 2-15,-35-8 3 0,35 8-1 0,-43-4 0 16,43 4-3-16,-37-8-4 0,37 8 0 16,-38-6 0-16,38 6-2 0,-41-3-2 15,41 3 2-15,-45-6-3 0,25 3-2 16,20 3 1-16,-42-3 0 0,42 3-4 0,-40-6 4 15,40 6-1-15,-45-4-1 0,22 2 1 16,23 2 1-16,-46-3-1 0,21 0 0 0,25 3 0 16,-41-4-2-16,14 1 2 0,27 3-6 15,-47-2 7-15,47 2-2 0,-45-6-1 0,21 6-1 16,24 0 0-16,-45-4 0 0,45 4 2 16,-38-3-4-16,38 3 2 0,-44 0 2 0,44 0-2 15,-45-4 3-15,45 4-2 0,-40-1 1 16,40 1 0-16,-42-4-1 0,42 4 0 15,-42-3 0-15,42 3-2 0,-47 0 0 16,47 0 6-16,-45-5-6 0,45 5 2 0,-47-2-1 16,24 2 2-16,23 0-2 0,-45 0-2 15,45 0 2-15,-49 0-4 0,23 0 3 0,26 0-1 16,-49 2 0-16,26-2 1 0,23 0 0 16,-51 5-1-16,23-2 0 0,28-3 2 15,-52 0-1-15,20 4-1 0,32-4-2 0,-50 0 3 16,25 1 0-16,25-1 1 0,-53 4 0 15,24-4-1-15,29 0-3 0,-42 3 7 0,42-3-5 16,-45 4 1-16,45-4 4 16,-40 0-7-16,40 0 2 0,-37 3 1 0,37-3-4 15,-32 3 4-15,32-3 0 0,-30 0-3 16,30 0 1-16,0 0 1 0,-38 2-2 0,38-2 4 16,0 0-2-16,-35 3-1 0,35-3 2 0,0 0-1 15,-32 7 3-15,32-7-2 0,0 0-1 16,-32 3 3-16,32-3-3 0,0 0 2 15,-30 2 0-15,30-2-2 0,0 0 1 16,-32 4 2-16,32-4-1 0,0 0-1 0,-30 6 1 16,30-6 0-16,0 0-1 0,-38 6 0 15,38-6 4-15,-27 6-2 0,27-6-2 16,-35 6 3-16,35-6-1 0,-34 7-3 0,34-7 3 16,-33 5-1-16,33-5 0 0,-42 7 4 15,22-2-5-15,20-5 1 0,-49 14 1 0,24-8-3 16,-3 3 2-16,-1-3-3 0,-2 3-1 15,-3 1-1-15,-1 1 3 0,2-2 2 16,1 2-1-16,5-7 1 0,-3 8-1 0,3-4 1 16,2-3-1-16,0 5 1 0,25-10-1 15,-43 12 4-15,43-12-3 0,-34 10 0 0,34-10 2 16,-32 9-1-16,32-9-2 0,-21 6 1 16,21-6 0-16,0 0-1 0,-32 9 0 0,32-9 1 15,0 0-2-15,-25 9 2 0,25-9-3 16,0 0 1-16,0 0-1 0,-25 7 0 15,25-7 1-15,0 0-2 0,0 0 3 16,0 0-1-16,0 0 0 0,0 0 3 0,-29 5-5 16,29-5 2-16,0 0 1 0,0 0 0 15,0 0-3-15,0 0 3 0,0 0 0 0,-27 17-1 16,27-17 1-16,0 0-1 0,0 0-1 16,-10 15 4-16,10-15-3 0,0 0 1 15,-15 19 1-15,15-19 2 0,0 0-2 0,-16 23 0 16,16-23 3-16,0 0-4 0,-14 24 0 15,14-24 0-15,0 0 4 0,-12 18-2 0,12-18 1 16,0 0-2-16,0 0-1 0,-13 24 1 16,13-24-1-16,0 0 4 0,-8 20-5 15,8-20 2-15,0 0 1 0,0 0 0 0,-10 28 0 16,10-28-1-16,0 0-3 0,-4 29 7 16,4-29-4-16,0 0 2 0,-5 30 0 15,5-30 0-15,0 0-3 0,-8 35 2 0,8-35 2 16,-3 24 0-16,3-24-1 0,0 0 0 15,-2 37-2-15,2-37 0 0,-7 25 2 16,7-25-2-16,7 31 0 0,-7-31 2 0,5 31-1 16,-5-31 0-16,3 35 0 0,-3-35 0 15,10 35 3-15,-10-35-1 0,7 31-2 0,-7-31-2 16,10 32 7-16,-5-16-4 0,-5-16-2 16,8 35 5-16,-3-14-5 0,-5-21 6 15,9 42-5-15,-4-27-2 0,-5-15 5 0,7 47-3 16,-2-24 0-16,-2 2 2 0,-1-1 2 15,-2-24-4-15,3 50 7 0,0-28 3 16,-3-22-1-16,5 42-5 0,-5-24 0 0,0-18-1 16,7 47 0-16,-7-28 4 0,0-19-5 15,8 47 5-15,-4-27-3 0,1 5-1 0,-5-25-3 16,11 42 4-16,-9-22-3 0,-2-20 0 16,7 36 0-16,-2-18-1 0,-5-18 3 15,8 32 0-15,-8-32-1 0,9 30 1 0,-4-11-2 16,-5-19 1-16,13 32 0 0,-13-32 1 15,8 30-3-15,-8-30 3 0,9 27-4 16,-4-12 2-16,-5-15 1 0,11 26-1 0,-11-26 5 16,14 24-6-16,-14-24 2 0,11 18 2 15,-11-18-2-15,24 19 2 0,-24-19-1 0,25 17 2 16,-25-17 2-16,28 11-4 0,-8-9 3 16,-20-2-1-16,44 3-2 0,-12-6 2 15,1-3-2-15,11 0-3 0,8-3 5 16,-1-3 0-16,11-4-2 0,4 1 2 0,6-8-4 15,-11 7 2-15,1-4-2 0,2 5 0 0,-2-3-2 16,-7 1 2-16,5 5 3 0,2 4-3 16,-2-5 2-16,-1 4 2 0,6 3 0 15,0-3-3-15,4-1 13 0,5 8 3 0,4-4-1 16,-1 6-3-16,15-4 3 0,-7 4-4 16,9-3 1-16,-9 3-4 0,11 3 0 15,-3 4-1-15,-4-2 0 0,1 8-1 0,-11-7-2 16,-5 0 1-16,4 0-2 0,-1 2 2 15,2-4-1-15,1 4 1 0,10-7 0 16,6-1-3-16,4 0 1 0,-1 0-2 0,5-5 1 16,-2 1-3-16,0 0 2 0,0-7-7 15,-9 5-6-15,-1-1-11 0,-18 5-15 0,-4-1-12 16,-15 6-9-16,11 3-28 0,-8 9-46 16,-3-2-57-16,-11 6-192 0,-9-1-562 15,-7 4-732-15</inkml:trace>
  <inkml:trace contextRef="#ctx0" brushRef="#br0" timeOffset="8753.5848">3522 11689 4464 0,'0'0'-215'0,"-11"-20"21"15,11 20 2-15,0 0 14 0,0 0 4 16,0 0 15-16,0 0 0 0,-9-22 11 0,9 22 14 16,0 0 2-16,0 0 6 0,0 0 2 15,0 0 20-15,0 0 2 0,0 0 4 0,0 0 10 16,0 0 0-16,0 0 12 0,0 0 5 16,0 0 10-16,0 0 7 0,0 0 6 15,20-35 4-15,-20 35 7 0,0 0 4 0,30-1 12 16,-30 1 4-16,35-4-9 0,-35 4 9 15,39 0 13-15,-39 0-9 0,48-3 0 16,-21 3 13-16,8 0-22 0,-5-4 22 0,9 1 13 16,-6 0-22-16,9 1 9 0,5-2 0 15,0-2 18-15,-4 3-31 0,6-3 26 16,1 0-26-16,-1 0 35 0,-1 3-31 0,4-5 18 16,-4 4-18-16,1-4 26 0,1 7-25 15,2-3 8-15,-2 1 8 0,5-1-12 0,-4 4 4 16,5-3 4-16,-2 0-4 0,5 3 9 15,9 0-5-15,6-3 13 0,-6-3-8 16,-1 0 16-16,2 0-16 0,-1-3-9 16,-7 0 0-16,4 2 17 0,-3-1-30 15,1-2 26-15,-9 5-1 0,-2-2 1 0,-5-1-5 16,1 3 21-16,1-2-13 0,-6 2 28 16,-1-2-20-16,1 1 0 0,1 0 19 0,-11 3 33 15,1-3-28-15,3 0 7 0,-2 0-12 16,-2 0 13-16,7-5 6 0,-5-1 2 0,4 4-24 15,1-1 2-15,-5-4 6 0,-5 7-22 16,2-3 11-16,-3 0 0 0,-3 3-15 16,1-1 5-16,1 2-9 0,-28 5 0 15,41-10 6-15,-21 7 5 0,-20 3-14 0,40-4-4 16,-40 4 10-16,42-2-4 0,-42 2-3 16,45 0 6-16,-20 0-12 0,-25 0 26 15,43 0-15-15,-43 0-5 0,46 0 16 0,-21-3 0 16,-25 3-3-16,40-5 0 0,-40 5-1 0,43-2-10 15,-43 2 5-15,44-5-6 0,-22 5 1 16,-22 0-3-16,46-4 2 0,-24 0-10 16,-22 4 13-16,52 0-3 0,-27-3-5 15,-25 3 10-15,54 0-5 0,-26-2-8 0,-28 2-4 16,49 0 7-16,-28 0-13 0,-21 0 18 16,45 0-5-16,-45 0-10 0,49 0 22 15,-24-3-22-15,-25 3 4 0,47 0 16 0,-20-4-30 16,-27 4-2-16,60-3 19 0,-30-2 3 15,2 1-5-15,-4 1-1 0,4-3 4 16,-5 4-11-16,5-2 1 0,-4-2 9 0,-28 6-2 16,54-6 2-16,-31 0-2 0,-23 6-8 15,48-5 6-15,-26 4-8 0,-22 1 15 16,39-3-6-16,-39 3 1 0,40-8-3 0,-40 8 3 16,37-1-3-16,-37 1 3 0,40-4 5 15,-40 4 1-15,40-2-11 0,-22-3 3 16,-18 5 11-16,40-4-17 0,-14-1 13 0,-26 5-6 15,40-6-1-15,-40 6 8 0,40-6-6 16,-40 6-8-16,38-3 13 0,-14 0-13 0,-24 3 6 16,35-3-3-16,-35 3 0 0,47-3 9 15,-29 0-5-15,-18 3-4 0,49 0 5 16,-49 0 0-16,48 0 1 0,-19 3-3 16,-1-3-6-16,-28 0 8 0,59 0-7 0,-28 0 11 15,1-3-14-15,2 3 8 0,-3-4-3 16,-31 4 2-16,66-2 5 0,-36-1-3 15,-3 0 1-15,3 0 4 0,1-1 6 0,-31 4-15 16,56-3 0-16,-30 1 0 0,-26 2 3 16,47-7-12-16,-20 7 4 0,-27 0 1 0,47-3 1 15,-24 6 8-15,-23-3-3 0,47 0-2 16,-25 4-4-16,-22-4 6 0,43 0 2 16,-43 0 1-16,39 5-12 0,-14-5 16 0,-25 0-16 15,40 7 5-15,-18-4 9 0,-22-3-12 16,48 3 10-16,-26 0 2 0,6-3 10 15,-28 0-14-15,49 6-3 0,-17-3 9 0,-7-3-9 16,5 3 0-16,5 0-7 0,-5-3 0 16,5 0 16-16,4 0-7 0,1 0 1 0,2 0-6 15,6 0 8-15,4-3 1 0,-2 0-6 16,1 0 0-16,0-1 5 0,3-1-3 16,-4 2 5-16,-1-4-3 0,2 4 9 15,-4 1-8-15,2-5-16 0,-1 4 6 0,-6 0 1 16,0-2 8-16,1 1 5 0,-6-1-9 15,-3 3 9-15,-1 1-9 0,2-3 0 0,-5 0-5 16,2 4 8-16,-3-7-3 0,-29 7-3 16,51 0 29-16,-29-1-39 0,-22 1 16 15,49-4-6-15,-49 4-3 0,47 0 6 0,-47 0 15 16,48 0-17-16,-28 4-9 0,-20-4 11 16,45 0-4-16,-20 0 4 0,-25 0 8 15,49 1-16-15,-27 2 3 0,-22-3 10 16,52 0-1-16,-24 4-4 0,4-4 0 0,-2 4-6 15,-30-4 8-15,57 4-2 0,-31-4 4 16,8 0 18-16,-4 0-22 0,-30 0-5 0,50 0 8 16,-21 0 3-16,-3 0-4 0,1 1 3 15,-27-1-10-15,64 0 1 0,-31 0 10 16,1 2 1-16,2-2 1 0,10 5-16 0,2-1 8 16,-1-3 0-16,5 3 2 0,0-1 4 15,0 0-18-15,3 1 20 0,-5-1 5 16,2-1-13-16,-5 5 0 0,5-7 9 0,-1 3-12 15,-2-3 10-15,3 0-7 0,-4 3 0 16,1-6-9-16,-4 3 18 0,3 0-3 0,1-3 9 16,-2 3-9-16,1 0-6 0,1-4 0 15,-6 1 5-15,4 3-3 0,-3-2-4 16,-1-1 10-16,1-1-12 0,-3 4 4 0,5-3 6 16,-1 0-6-16,-5-1 2 0,2 4 0 15,-2-1 0-15,5 1-10 0,0-4 12 16,0 4-8-16,-4 0 4 0,0 0 6 15,-4 0-8-15,5 0 4 0,-2 0 7 0,4 4-5 16,-6-4-2-16,11 1 4 0,-1 3-8 16,-3-1 2-16,0 0-4 0,2 1 10 15,-3-1 7-15,4-1-15 0,-4-2-5 0,-1 3 12 16,6-3-5-16,-12 4 4 0,3-4-2 16,2 0-4-16,-6-4 0 0,1 4 4 0,3-3-2 15,-5 1 8-15,1 2-6 0,-3 0 0 16,7-3 0-16,-6-1-10 0,2 4 2 15,-2-3 6-15,6-4 4 0,-7 7-8 0,4-1 4 16,-3 1 14-16,4-9-10 0,1 9-2 16,4-3 7-16,2-1-3 0,-1 0-12 15,3-3 10-15,1 6 14 0,-6-7-18 0,7 5 8 16,-4 0-12-16,2 1 4 0,-1-5 4 16,0 4 9-16,-5-2 9 0,5-2 4 0,-1 4 13 15,-5-3-17-15,3 0 7 0,1-3-17 16,-1-2-1-16,-1 7 9 0,-2-5-7 15,5-2 8-15,-3 5-12 0,-2-3 6 0,-3 3-15 16,5-3 2-16,-5-1 4 0,5 5 5 16,-6-5-4-16,8 2-7 0,-11 1 15 15,1 2-13-15,-1-3 5 0,2 1-3 16,2 2 2-16,0-2 6 0,-4 6-8 0,3-3-8 16,-1 1 6-16,0-1 2 0,5 1-2 15,-5 0 5-15,4 3 6 0,2-2-10 0,5 2 3 16,-5-4 1-16,6 1 0 0,0 3-3 15,2-3 6-15,-1 0-10 0,1 3 9 16,-3 0 2-16,3-2-11 0,0 2-2 0,-3 0 2 16,3 0-7-16,1 0 11 0,-8 0 10 15,0 2-23-15,6-2 7 0,-6 3 9 16,7 3-7-16,-4 0-1 0,-2 0 8 0,6 1-7 16,-11 1-9-16,6 4 5 0,1 1 3 15,-7-2 2-15,4 0 1 0,-3 1-4 0,7 3 6 16,-5-2 8-16,-3-1-5 0,4-1-7 15,-2 2 0-15,0 1 4 0,2-2-1 16,-2 0 8-16,-1 0 15 0,-1 0-3 16,-4 3 4-16,-3-2-15 0,-1-1-5 0,1 2 3 15,-8-6 0-15,4 5 2 0,6-4-2 16,-8 3 2-16,7-3 3 0,7 3-10 0,-4 0 10 16,-5-1-7-16,7-2-11 0,-1 0 14 15,3 3-4-15,-4-3-9 0,2 3 14 16,3-3-9-16,-12 2 0 0,11-4 4 0,-4 7 4 15,-2 1-6-15,6-2 6 0,-7 2-8 16,6 6 4-16,1-1 3 0,2 7-6 0,1-6 3 16,-5 5-4-16,7-2 0 0,-8 3 2 15,1-2 6-15,-3-4-14 0,1 5 14 16,-5-5-11-16,2 0 8 0,-4 2 0 0,1 1-10 16,1-7 16-16,-4 3-15 0,-6-3 4 15,6-1 3-15,-3 0-6 0,-6-1-2 0,9 4-4 16,-4-4 14-16,-5 3 0 0,5-3-7 15,1 0 2-15,-4 2-1 0,1-2-4 16,-2 4 6-16,-3-4 8 0,8 2-7 16,-6-4-1-16,2 1-7 0,-4-2 2 0,3 0 7 15,-3 0-5-15,4 0-2 0,-19-12-2 16,31 22 12-16,-21-14-14 0,-10-8 5 0,32 20-1 16,-17-11-5-16,-15-9 9 15,25 15 4-15,-25-15-4 0,30 19-3 0,-11-10 2 16,-19-9 6-16,25 22-5 0,-12-17-3 0,-13-5 4 15,27 20-5-15,-27-20 7 0,22 15-3 16,-22-15 0-16,21 15 1 0,-21-15 6 16,19 12-9-16,-19-12-2 0,15 12-1 0,-15-12-1 15,0 0 5-15,20 19-2 0,-20-19 3 16,17 16 1-16,-17-16-2 0,16 17-2 0,-16-17-2 16,22 20 4-16,-8-8 4 0,-14-12-6 15,28 24 19-15,-11-11-13 0,-2 0 2 16,-15-13 1-16,23 24-8 0,-8-15 5 0,-15-9 4 15,24 24-1-15,-16-12 7 0,-8-12-1 16,20 24 0-16,-20-24 8 0,14 20 0 16,-14-20 4-16,15 22-8 0,-15-22 2 0,13 24-7 15,-13-24 4-15,8 19 0 0,-8-19 10 16,0 0 7-16,15 25-1 0,-15-25 3 16,0 0-12-16,-3 36-3 0,3-36-3 15,-12 30 4-15,12-30 1 0,-21 42 7 0,6-24-10 16,-4 3-5-16,-1 0 3 0,-10 3-5 15,3 2-3-15,-8 2-1 0,-3 0 0 0,-9 2-3 16,-2-3 2-16,1 1 1 0,-4 1 1 16,-2-2 2-16,4-1-4 0,-2-5 12 0,2-1 2 15,3 2-2-15,9-7-3 0,-1 1-1 16,-1 0-5-16,8-1-1 0,-6-2 0 0,4-1 0 16,3-3-2-16,1 3-3 0,-6-3 1 15,-2 0-2-15,1 5-5 0,-6-5 2 16,-4 0-2-16,5 1-1 0,-18 2 0 0,-2-4 1 15,2 5-1-15,-6 1 0 0,1-2 4 16,-2-1-4-16,7-1-4 0,-2-3 3 16,-1 7 0-16,12-8-3 0,1 3 8 15,3 0-6-15,-3-3 1 0,3 0 2 0,1 1 0 16,2-5 2-16,2 4-2 0,5-6-2 16,-6 4 0-16,1-4 4 0,5 0-4 0,-6-4 3 15,1 4-1-15,-3 0 1 0,-7 0-3 16,3 0 4-16,-12 0-1 0,2 4-4 0,-10 0-1 15,-1-3 10-15,-3 7-8 0,-4-3 2 16,1-3 1-16,-4 6-6 0,-9-1 1 16,1-2 0-16,7 2-3 0,-4-2 2 0,-10 2 2 15,14-4-3-15,0 0 6 0,2-1-5 16,-1 2 5-16,-1-1-2 0,-1-6-3 16,0 3 4-16,4 0-1 0,-6-4 0 0,-6 2-1 15,-2-1 5-15,-7 0-5 0,17 3 8 16,2-4-3-16,-5 4-4 0,6 0 1 15,-3 0-2-15,3 4 1 0,-3-1-1 0,4 2 0 16,2 2 9-16,5-4-8 0,0 2-3 16,-2 3 3-16,2-3 2 0,-6 2-1 0,7-2 0 15,-7 2 0-15,2-3 1 16,-2-3 3-16,-5 7-10 0,3-8 11 0,-16 2-8 16,3 5 4-16,2-4-4 0,-7 3 1 0,1 3 0 15,-2-3 3-15,-33 14 0 0,17-12-6 16,-21 11 5-16,23-6-1 0,12-5 8 15,4 4-4-15,-3 1 1 0,-31 8-6 0,21-12 6 16,14 3 5-16,-4 0-1 0,-3 2-5 0,3-2 3 16,2-6-2-16,-1 6 2 0,7-6-5 15,-6 6 0-15,2-5 0 0,5 1 4 16,-1 3-4-16,-2-5 0 0,2 0 3 0,6 3 1 16,11 1 5-16,-4-5-4 0,1-1-2 15,-3 2 0-15,4-1 1 0,3 2-1 16,-8-4-2-16,3-1 0 0,-1 2 3 15,1 4-4-15,-13-7 1 0,-4 5 3 0,13-1-5 16,-13-5 0-16,3 1 1 0,-5 2-3 16,15-3-2-16,-9 7 5 0,6-7-1 0,5 4 0 15,3-3 0-15,-2-1 0 0,9 5-1 16,-4-3-1-16,6-2 2 0,1 4-1 0,8-4-2 16,-3-4 7-16,5 4-7 0,-3-2 5 15,-8-3-4-15,2 4-1 0,-1-3-2 16,-6-3 1-16,4 4 8 0,-1 2-4 0,-4-7-1 15,4 4-1-15,2-4 1 0,-3-1-3 16,11 2 4-16,-2-1-5 0,0-2 5 0,0 1 0 16,0-3-2-16,7 0 3 0,-3-3 0 15,-2 1-3-15,1 2 1 0,2-3-2 16,-5 6-1-16,2 0 4 0,-2-2 1 0,9 6 3 16,-1 2-6-16,0-4-4 0,6 6 4 15,3 1 0-15,0-8 2 0,8 8-2 16,-8-6 3-16,5 6-1 0,3-3-1 15,2 0 4-15,-1-1-7 0,-7 2 5 16,5-1-5-16,-8 0 0 0,0-1 2 0,-1-1 0 16,-2 2-1-16,-3-4-3 0,5 2 4 15,-4 2-4-15,-3-4 3 0,-3 0 7 0,7 6-5 16,-4-6-5-16,1 2 4 0,3 1 1 16,-2 1-2-16,0-2 2 0,2 1 3 0,0 0-8 15,-7-3 4-15,5 2 3 0,2 2-2 16,-4-1 2-16,-3 1-2 0,0-3-1 0,1 6 0 15,-1-3-3-15,5-3 1 0,-3 3 2 16,3 0 0-16,3 3 2 0,-3-3 6 16,-1 0-8-16,4 3 2 0,-4-3 0 0,4 0-4 15,1 3 2-15,1-4 4 0,-5-1-4 16,4 0-4-16,-3 4 0 0,1-7 0 0,-2 5 1 16,-1-2 0-16,3 1-4 0,-2-2 11 15,-2 0-11-15,2 2-1 0,6-1 10 16,-8 2-5-16,6-4 1 0,2 2 1 0,-2 2 3 15,-1-1-1-15,4 1-2 16,0-6 3-16,0 3 0 0,3 1-3 0,-6-2 3 16,2 2-1-16,1 1 1 0,-3-4 1 15,1 4-4-15,-2-4-1 0,1 5 5 0,6 0-2 16,-5-2 1-16,2 1-4 0,8 1 5 0,4 0 0 16,-1 0-7-16,-1 0 7 15,8 0-2-15,-4 0-2 0,2 3 0 0,4-6-4 16,-3 6-1-16,-1-6 0 0,4 6-5 0,-7-6-3 15,2 2 8-15,-10-1-4 0,0 0-1 16,-5 0-3-16,-4-2 3 0,2 6-7 0,-1-10-23 16,-1 7 13-16,-1-5 8 0,-2 1-12 15,-1-4 12-15,4 0-1 0,-6-3 3 16,3-2 8-16,4 0-4 0,-2-9 1 0,1 2-8 16,1-3-6-16,-6-14-1 0,4-2-18 15,-4-4-22-15,11-4-17 0,1-2-37 16,7-7-63-16,8 0-106 0,7 4-520 15,5-4 103-15</inkml:trace>
  <inkml:trace contextRef="#ctx0" brushRef="#br0" timeOffset="18646.0092">19835 13384 611 0,'-23'-8'198'16,"23"8"-12"-16,0 0-14 0,-33-14-6 15,33 14 6-15,-24-5-23 0,24 5-32 0,0 0-16 16,-40-17 15-16,40 17-13 0,-25-3-27 16,25 3-11-16,0 0 10 0,-37-8-42 15,37 8 11-15,0 0-16 0,-20-7-3 0,20 7-9 16,0 0-1-16,0 0-12 0,-30-9 25 15,30 9-10-15,0 0-12 0,0 0 3 16,-24-9 6-16,24 9-12 0,0 0 12 0,0 0 0 16,-26-9 8-16,26 9-5 0,0 0 19 15,0 0-5-15,0 0-7 0,0 0-2 0,-30-12-1 16,30 12-8-16,0 0-6 0,0 0-2 16,0 0 15-16,-19-13-18 0,19 13 5 15,0 0-16-15,-17-19 16 0,17 19 0 16,-16-16-2-16,16 16 5 0,-19-20 8 0,19 20 2 15,-18-19-10-15,18 19-4 0,-24-22-7 16,24 22 14-16,-18-17 1 0,18 17-7 16,-15-16 8-16,15 16-11 0,0 0-8 0,-20-15 6 15,20 15-8-15,0 0 5 0,-17-16 0 16,17 16-8-16,0 0 3 0,0 0 0 0,0 0 7 16,-16-15-7-16,16 15 5 0,0 0-3 15,0 0-2-15,0 0 0 0,0 0-3 16,0 0 8-16,0 0-11 0,0 0 1 15,0 0 13-15,0 0-6 0,0 0-2 0,76 54-1 16,-52-25 22-16,13 8 8 0,4 11 15 16,6 8 10-16,19 28 36 0,-5 5-28 0,5 6 1 15,-1-2 5-15,-5 6-16 0,5-7 10 16,-3 0-1-16,0-2-6 0,-2-4 6 16,-3-7-13-16,-7-10-6 0,-8-14-6 15,0 0-2-15,-2-5-2 0,-6-10-13 0,1 3-20 16,-5-9-31-16,0-4-29 0,-5-3-40 15,4 0-72-15,-11-7-160 0,0-5-350 16,-4-3 118-16</inkml:trace>
  <inkml:trace contextRef="#ctx0" brushRef="#br0" timeOffset="19202.1854">20342 14495 2812 0,'0'0'-5'16,"0"0"53"-16,-35 12-23 0,35-12-15 15,0 0 3-15,0 0-2 0,0 0 5 16,0 0-6-16,0 0-5 0,-7 27-5 0,7-27 8 16,0 0-5-16,0 0 5 0,34 51 5 15,-21-28 2-15,4 4-2 0,6 3-6 0,1 0 9 16,6 12-1-16,5-3 5 0,-1 2-3 16,-1-2-4-16,0-1-1 0,1-2-2 15,1 1-12-15,-8-5 9 0,3-8-5 16,-10 3 1-16,12-4-6 0,-16-5 26 0,0 0-21 15,0-3 3-15,1 1-5 0,-17-16 5 16,20 21 7-16,-7-11-5 0,-13-10 12 0,0 0 10 16,27 16-10-16,-27-16 16 0,0 0-14 15,0 0-3-15,0 0 1 0,0 0 1 0,0-69 5 16,0 69 7-16,-11-52-12 0,0 21 8 16,5 4 3-16,-8-8-12 0,4-1 7 15,2-3-3-15,-9 0 3 0,6 0-26 16,-3 4 21-16,7-1-11 0,-4 2 1 0,6 5-3 15,-5-1-4-15,1 9 4 16,6-6-8-16,3 27-4 0,-15-44-10 0,8 29-15 16,7 15-12-16,-5-39-14 0,5 39-17 15,-3-33-28-15,3 33-31 0,0-39-51 0,0 39-143 16,-5-44-314-16,10 19 119 0</inkml:trace>
  <inkml:trace contextRef="#ctx0" brushRef="#br0" timeOffset="20276.287">20687 16400 2397 0,'-9'-22'-122'0,"9"22"35"0,-8-33 15 15,8 33-2-15,-13-26 9 0,13 26 9 0,-9-25 7 16,9 25-9-16,-8-23 11 0,8 23-9 16,-12-26 24-16,12 26 15 0,-10-20-24 15,10 20 11-15,0 0 9 0,-10-35-9 16,10 35 13-16,-13-24-10 0,13 24 10 0,-5-25 3 16,5 25 28-16,-10-25-14 0,10 25 8 15,-5-25-21-15,5 25 22 0,-12-24 4 0,12 24-13 16,-7-25 22-16,7 25 17 0,0 0-5 15,-11-33 21-15,11 33 6 0,-7-22 7 16,7 22-2-16,-12-22 14 0,12 22 19 16,0 0 4-16,-15-31-25 0,15 31 5 0,-15-18-8 15,15 18-3-15,0 0-22 0,-10-25-2 16,10 25-18-16,0 0 2 0,0 0-8 16,-10-23-7-16,10 23-2 0,0 0-4 0,0 0-2 15,-3-31-3-15,3 31-6 0,0 0 17 16,0 0-6-16,0 0-2 0,3-35-7 15,-3 35 15-15,0 0 22 0,0 0 13 0,0 0 13 16,0 0 8-16,0 0 12 0,0 0-15 16,0 0-12-16,0 0-12 0,0 0-11 15,0 0 3-15,0 0 15 0,-42 86-15 0,37-47 9 16,-5 3-3-16,4-2 4 0,0 3 9 16,-2 0-6-16,1 0 2 0,-1 0-2 0,5 4-11 15,1-4-3-15,-1 0 2 0,-4-9-10 16,14 2 1-16,-7-4-1 0,0-5-13 15,5 0 1-15,1-2 3 0,6-6-7 0,-12-19 0 16,20 25 5-16,-5-20-16 0,-15-5-2 16,42 0 7-16,-42 0 6 0,47-17-2 0,-25 7-9 15,4 0 5-15,-6 0 7 0,7 2-7 16,-3-1-3-16,-3-1-4 0,-21 10-2 16,44-15 6-16,-29 10-8 0,-15 5 2 15,50-13 4-15,-31 9-9 0,-19 4 9 16,43-5-9-16,-25 2 7 0,-18 3 0 0,47 3 5 15,-47-3 0-15,37 0-5 0,-37 0 6 0,37 3 11 16,-14 3 17-16,-23-6 2 0,30 10 9 16,-30-10 5-16,27 12 13 0,-13-4 2 15,-14-8 1-15,15 27-2 0,-15-27-11 0,5 39-2 16,-14-12-11-16,4 8-7 0,-6-2-1 16,-5 4-3-16,-10 7-2 0,4-2-24 15,2-6-11-15,-7 8-25 0,7-4-21 0,2-3-24 16,-1-3-22-16,-1-1-22 0,12-4-19 15,-1-4-30-15,9-8-48 0,0-17-105 0,5 30-451 16,-5-30 294-16</inkml:trace>
  <inkml:trace contextRef="#ctx0" brushRef="#br0" timeOffset="20928.1647">21553 16122 3410 0,'-40'-12'-15'0,"40"12"17"0,-38-6-2 16,38 6 7-16,-44-6 4 0,22 3 22 0,22 3 11 15,-43-6 10-15,43 6-4 0,-37-3 7 0,37 3-21 16,-28-3 3-16,28 3-13 0,0 0-6 15,-40-7 3-15,40 7-1 0,0 0-1 0,-25-2-11 16,25 2 9-16,0 0-11 0,0 0-2 16,-29-7 3-16,29 7-5 0,0 0-6 15,0 0 0-15,0 0-2 0,0 0 6 16,0 0-4-16,0 0 2 0,0 0-4 16,0 0 16-16,0 0-12 0,0 0 4 0,0 0-1 15,0 0-10-15,0 0 18 0,54 49-7 16,-54-49 2-16,35 15-4 0,-12-5-1 0,-4 0 3 15,4-1-4-15,4 0 8 0,-6-3-12 16,6 0 4-16,3 0-6 0,-30-6 10 0,56 0 2 16,-30 0-14-16,4 0 1 15,-30 0 3-15,54-12-2 0,-26 3-7 0,-8 0 13 16,1-10-2-16,-1 3-4 0,-2-5 4 16,-10 3-5-16,6-4 1 0,-14 22 14 0,13-44-6 15,-9 23-2-15,-4 21 0 0,-4-46-4 16,4 46 8-16,-8-43 11 0,3 24 2 15,5 19 4-15,-17-39 7 0,12 19-2 0,5 20 10 16,-13-27-1-16,13 27-7 0,-12-25-12 16,12 25 14-16,-10-22-21 0,10 22 23 0,0 0-15 15,-8-25-15-15,8 25-6 0,0 0-1 16,0 0 0-16,0 0 0 0,0 0 3 16,0 0-3-16,30-20-4 0,-30 20 9 15,0 0 2-15,62 18-1 0,-34-7-8 0,4-3 2 16,8 5 2-16,-2-4 4 0,6 3-1 15,-2-3-10-15,3-6-11 0,-2 0-17 0,-4-3-10 16,4 0-17-16,-8 0-19 16,4-6-31-16,-4 3-46 0,-8-7-83 0,-4 5-505 15,-8-5 441-15</inkml:trace>
  <inkml:trace contextRef="#ctx0" brushRef="#br0" timeOffset="21474.3591">21970 14995 3324 0,'-40'-34'30'0,"6"6"-1"0,8 1 3 0,-3 7 3 16,11 4 2-16,-1-1 7 0,3 5-8 15,16 12 4-15,-32-21 10 0,32 21-5 16,-24-18-1-16,24 18-16 0,-15-14 5 16,15 14 8-16,0 0-24 0,0 0-7 0,0 0 3 15,0 0-1-15,0 0-3 0,0 0 2 16,71 68-5-16,-46-42 15 0,11 1-14 0,6 7 3 15,-3-4 1-15,1 5-11 0,-2-4 3 16,-1 0 7-16,2-2-9 0,-4 0 1 16,-8-6 9-16,6 2-14 0,-8-3 6 0,0 0-1 15,-5-7-4-15,0 0 6 0,2-3-15 16,-5 3 2-16,-17-15 9 0,33 20-8 16,-18-13 16-16,-15-7-17 0,0 0-6 0,37 2 20 15,-37-2-8-15,24-21-9 0,-24 21 9 16,28-27 8-16,-13 11-12 0,0 3-4 15,-15 13-10-15,30-24 6 0,-15 15 11 0,-15 9-6 16,32-20 5-16,-17 11 1 0,-15 9 0 16,45-12-9-16,-20 6 9 0,0 0-4 15,-25 6 8-15,46-7-4 0,-21 7 0 16,-25 0 8-16,40 0-6 0,-40 0 0 0,43 4 16 16,-26 2 16-16,-17-6 3 0,32 9 15 15,-17 0 22-15,-15-9 7 0,28 29 0 0,-19-11-12 16,-1 3 5-16,-6 5-16 0,-2 5-4 15,-2-1-1-15,-6 6 18 0,-6 5-5 16,1 8-12-16,-12-2-1 0,6 1-3 0,-9-1-4 16,5-5-1-16,-4 2-7 0,2-14-11 15,1-3 9-15,8-2-19 0,-1-3-10 0,0-3-40 16,2-7-58-16,15-12-37 0,0 0-36 16,-32-12-58-16,32 12-116 0,-10-53-487 15,10 10 23-15</inkml:trace>
  <inkml:trace contextRef="#ctx0" brushRef="#br0" timeOffset="21751.2479">22908 14413 3978 0,'17'-8'86'0,"-17"8"-8"0,0 0-20 16,0 0-16-16,0 0 4 0,40 16-5 15,-26 4 2-15,2 10 0 0,4 2 3 16,9 4 1-16,3 7-2 0,4-4 2 15,6 11-14-15,2 1-1 0,4-6-1 0,-4 5-1 16,4-8-1-16,-4-2-12 0,-9 1 3 16,0-5-2-16,-2 5 3 0,-2-4 1 0,-10-4 8 15,1 8-5-15,-14 2-2 0,2 3-6 16,-6-1 2-16,-4 9-19 0,-10 1-8 0,-2 4-23 16,-5-4-7-16,-6-6-28 0,-2-2-23 15,-5-5-19-15,-2-7-34 0,0-8-50 16,-1-12-88-16,3-5-559 0,-6-17-31 0</inkml:trace>
  <inkml:trace contextRef="#ctx0" brushRef="#br0" timeOffset="21909.1416">22674 13772 3786 0,'-18'-32'-54'15,"1"12"46"-15,7 1 0 0,-2 4-6 0,12 15 3 16,-13-21 9-16,13 21-10 0,0 0 0 15,-19-23-15-15,19 23-13 0,0 0-34 16,0 0-64-16,-15-18-86 0,15 18-494 0,0 0 578 16</inkml:trace>
  <inkml:trace contextRef="#ctx0" brushRef="#br0" timeOffset="22497.7915">23676 14062 2961 0,'14'18'-10'0,"-14"-18"4"0,0 0-12 16,16 16-8-16,-16-16-14 0,0 0 7 0,17 11-2 15,-17-11 2-15,0 0 2 0,0 0 6 16,0 0 5-16,27 9 9 0,-27-9 19 16,0 0 21-16,0 0-7 0,0 0 6 15,43-5 5-15,-43 5 8 0,0 0-14 0,39-15 8 16,-39 15-6-16,26-16-3 0,-9 4-6 16,-17 12-4-16,35-28 4 0,-13 13-7 0,1-7-5 15,-2 1-1-15,4-3-12 0,-2-3 10 16,2 4-5-16,-6-2 3 0,1 1-13 15,-2 2 10-15,-5 3 2 0,1-2-2 0,-14 21-10 16,15-40 13-16,-10 22-16 0,-5 18-15 16,0-34-14-16,0 34 3 0,-3-31-1 15,3 31 7-15,-14-25 12 0,14 25-1 0,-20-19 22 16,20 19 3-16,-28-16 2 0,28 16 22 16,-25-8-8-16,25 8 14 0,-34 0-4 15,34 0 10-15,-37 18 5 0,17-3-8 0,3 5 12 16,-1 7 14-16,1 7-16 0,4 3 11 15,3 0 4-15,3 3-8 0,2 3 6 16,0-1 9-16,5 5-29 0,0 0 2 0,5-1 10 16,4-1-20-16,-1 2 10 0,0-4-6 15,9 7-13-15,5-3-2 0,-2-6 4 16,8 0-3-16,4-8-7 0,5-1-2 0,-4-10-3 16,8-7-14-16,4-3-17 0,2-12-31 15,4-4-28-15,-2-4-49 0,8-7-54 0,-7-10-85 16,-2-1-437-16,1-4 626 0</inkml:trace>
  <inkml:trace contextRef="#ctx0" brushRef="#br0" timeOffset="23003.1243">24860 13517 2982 0,'-8'-16'13'0,"8"16"35"16,0 0 14-16,-20-24 16 0,20 24-9 0,0 0-1 15,0 0-11-15,0 0-1 0,0 0 11 16,0 0 10-16,-35 48-6 0,35-48-7 15,3 66-8-15,11-30 1 0,-6 2-3 0,9 2-13 16,4 6-1-16,0-10-14 0,7 3 3 16,2-3-2-16,5-6-3 0,-1-3 19 0,2-7-27 15,1-4 13-15,12-11 11 0,-1-5-5 16,9-5 7-16,-2-11-19 0,16-8 25 16,-6-11-27-16,0-8-1 0,-11-4-2 0,-2-3-18 15,-7-7-15-15,-14-5-12 0,-9 6 5 16,-10-5-9-16,-12-1-11 0,-12-1-5 0,-8-12 4 15,-22-21-1-15,-6 1 3 0,-2 0 4 16,-6 5 2-16,3-2 4 0,-4 6-3 16,5-1 8-16,4 19 11 0,4 10-10 0,7 2 10 15,4 14 5-15,-1 0 1 0,3 6 7 16,6 9-2-16,1-2-4 0,6 8 6 16,-1 3-9-16,3 5 1 0,16 13 6 15,0 0 2-15,0 0 29 0,-36 34 8 0,33-2 5 16,6 10 31-16,4 4-14 0,8 10 4 15,2 15 6-15,5 4 30 0,4-5-35 0,0 3 0 16,22 20-5-16,-9-16 6 0,14 6-12 16,-1-18 17-16,17 11-21 0,4-4-3 15,-9-20-3-15,-4-12-4 0,2-2-10 0,8-2 3 16,-1-9-7-16,-7-8 5 0,-2-7-7 16,2-3-14-16,-4-6-30 0,-3-6-36 15,6-2-35-15,-1-11-23 0,-7-3-40 0,-1-5-61 16,-7-11-107-16,-4 2-504 0,-6-6 23 15</inkml:trace>
  <inkml:trace contextRef="#ctx0" brushRef="#br0" timeOffset="23209.0679">25282 13206 3784 0,'0'0'-26'0,"-22"15"10"16,22-15-14-16,0 0-9 0,0 0 0 0,0 0 3 0,0 0 7 16,0 0 3-16,0 0 9 0,0 0-6 15,0 0 12-15,71-52 2 0,-38 36-26 16,7-3-61-16,9-2-114 0,6 5-504 16,-7-1 590-16</inkml:trace>
  <inkml:trace contextRef="#ctx0" brushRef="#br0" timeOffset="23387.9546">25157 16727 2850 0,'-17'45'-135'0,"3"-7"-33"15,9-7-88-15,-3-4-312 0,1 2 111 0</inkml:trace>
  <inkml:trace contextRef="#ctx0" brushRef="#br0" timeOffset="24107.4159">24892 17007 2049 0,'0'0'-83'16,"-27"-35"16"-16,11 14 17 0,2 0 19 16,-2-1 35-16,2 0 27 0,-4-3 33 0,1 5 7 15,0-5 11-15,1 0 36 0,-4 6-18 16,5-2 12-16,-2 6 2 0,17 15-4 16,-25-35-27-16,16 23-19 0,9 12-17 15,-15-19-7-15,15 19-10 0,0 0-7 0,0 0 4 16,0 0 1-16,0 0 21 0,0 0 14 15,0 0 4-15,0 0 5 0,32 66-4 16,-17-36-8-16,2 3-10 0,-4 6 1 0,4-6-14 16,1 4 8-16,-4-3-13 0,3-4-8 15,-6 2 9-15,-1-7-8 0,5-1 10 16,-3-4-17-16,-7 0 5 0,-5-20 9 0,17 30 17 16,-17-30 2-16,13 19-7 0,-13-19-25 15,0 0-15-15,0 0-21 0,0 0-10 0,-5-108-2 16,-7 40-16-16,6-13-16 0,-6-44-6 15,-1 5 3-15,-4 19 5 0,10 12 9 16,1 20 18-16,1 2 12 0,-4 8 13 0,4 12 1 16,2 5-8-16,-2 7 19 0,5 2-8 15,-4 6-10-15,4 27 4 0,4-43 18 16,-4 43 11-16,10-26 2 0,-10 26 2 0,20-12 7 16,-20 12 12-16,0 0-18 0,0 0 0 15,57 19-4-15,-57-19-4 0,30 19 8 16,-17-10-11-16,-13-9 2 0,24 19 21 15,-24-19-25-15,23 11 2 0,-23-11 10 0,18 12 5 16,-18-12 0-16,0 0 4 0,24 12-8 16,-24-12 1-16,0 0-3 0,0 0-23 15,0 0-13-15,17-51-8 0,-14 22-9 0,-3-4 5 16,3-11 5-16,2 5-7 0,0-4-2 16,-1-3 7-16,-1 2-12 0,5-3 1 0,4 5 5 15,-7-2-9-15,7 5 7 0,-7 8 9 16,2 3-6-16,1 4 5 0,-3 2 14 0,-5 22 25 15,15-24 27-15,-15 24 21 0,20-8 7 16,-20 8 1-16,0 0 38 0,39 35-3 16,-24-13-5-16,5 8-11 0,-4 2-12 15,3 4-14-15,11 5-4 0,0-5-2 16,2 1-19-16,-4 1-35 0,9-5-31 0,-3-2-32 16,-1-3-36-16,-1-7-42 0,3-6-54 15,-5-2-110-15,3-7-500 0,-1-10 184 0</inkml:trace>
  <inkml:trace contextRef="#ctx0" brushRef="#br0" timeOffset="25135.8077">26159 14928 3408 0,'-14'-22'-81'15,"-1"7"25"-15,15 15 16 0,-27-25-1 0,27 25 22 16,-23-19 17-16,23 19 19 0,-25-9 21 15,25 9 7-15,0 0 1 0,-40 21 11 16,25-6 8-16,-2 9-2 0,7-1-3 0,2 4-1 16,-1 5-17-16,6-1 1 0,1 2-1 15,2 5-10-15,0-2-11 0,5 1 3 16,5 1-11-16,-3-4 3 0,6 0-5 16,1-4-3-16,-3-2-6 0,4-4 0 15,-3-3-4-15,-2 1-6 0,5-6 1 0,-15-16-3 16,19 28 0-16,-19-28 4 0,21 11-5 15,-21-11 5-15,0 0 2 0,0 0-12 0,0 0 5 16,42-30 3-16,-42 30-10 0,5-30 14 16,-5 30-8-16,-8-38 12 0,8 38-4 0,-22-39 0 15,10 17 14-15,-4 2 0 0,1 2 0 16,15 18 2-16,-29-27 11 0,16 15 3 16,13 12-11-16,-17-22 6 0,17 22-5 0,-18-19-33 15,18 19 9-15,0 0 4 0,-17-15-15 16,17 15 11-16,0 0-10 0,0 0 10 15,0 0 2-15,0 0-5 0,0 0 7 0,0 0-2 16,0 0-4-16,82 24 6 0,-62-16-4 16,-20-8 6-16,48 6-4 0,-16-6 2 0,2 1 4 15,1-2-4-15,-2-5 0 0,9-2-4 16,-2-1 12-16,0 0-8 0,-1-3-6 16,1 0 14-16,-5-6-8 0,0 2 4 15,-1-7-2-15,1-1 0 0,-5-9 6 0,2-8-8 16,-2-5-5-16,-7-6 3 0,6-17-4 15,-4 0-14-15,-8-6 1 0,-2-8-15 0,-10-1-8 16,-2-1-4-16,-6-9-2 0,-2 3 3 16,-10-33 11-16,-7 8 8 0,-2 24 21 15,-1 17 18-15,0 7 39 0,-3 7 25 0,-1 11-3 16,6 7 15-16,5 8-9 0,-6-1 5 16,7 9-14-16,6 3-19 0,-3 5-12 15,14 19 7-15,-15-16-13 0,15 16 6 0,0 0-10 16,0 0-4-16,0 0-6 0,7 78 10 15,1-41-5-15,6 3 0 0,-3 2 2 16,3 8 6-16,9 1-10 0,-3-1 5 0,-3 2-2 16,1 2 6-16,9-5-16 0,-7 0 6 15,-1-3-3-15,2-2-2 0,4-9-3 16,-6 0 1-16,3-1-6 0,3-5 3 0,-4-2-5 16,8-6 0-16,-9-6 1 0,5 0 7 15,-2-6-11-15,-1-2 13 0,-22-7-5 16,37-4-4-16,-37 4-2 0,37-20 8 0,-20-2-12 15,-4-5 8-15,2-6-3 0,-8-11-1 16,-2-1-2-16,-2-3-13 0,-6-5 32 0,-6-7-12 16,-2-3-11-16,-1 1-26 0,-1-1-6 15,-4-9-6-15,0-2-1 0,-1 17 0 16,4-3 9-16,-1 7-2 0,5 8 14 0,2 8-6 16,-4 0 1-16,0 9 13 0,6-1 11 15,1 5-3-15,5 24 10 0,-12-36-6 16,5 17-3-16,7 19 10 0,-6-27 2 0,6 27-21 15,0 0 12-15,0 0 22 0,0 0 22 16,0 0 15-16,0 0-1 0,0 0 12 16,51 54-6-16,-34-19 6 0,8 5-13 0,2 6-2 15,0 4-2-15,1-5-4 0,1 8-9 16,4 6-3-16,-1-1-5 0,-4-13 2 0,6 2-11 16,3 0 0-16,-2-8-8 15,7-5-13-15,-1-2-17 0,6-8-51 0,0-9-44 16,3-9-36-16,-5-6-88 0,7-6-262 15,-12-3-311-15,-6-3 136 0</inkml:trace>
  <inkml:trace contextRef="#ctx0" brushRef="#br0" timeOffset="25441.6326">26284 14303 3554 0,'0'0'-54'16,"0"0"13"-16,0 0-14 0,0 0 14 15,0 0-2-15,0 0 8 0,0 0 23 0,0 0 19 16,0 0 17-16,0 0 10 0,0 0 2 15,102-38 5-15,-72 17 5 0,9-10-9 16,-4-4 11-16,10 0-21 0,3-12-10 0,1-2-30 16,1-1-18-16,2 1-56 0,-2-3-73 15,2-3-175-15,-3 1-351 0,-3-5 119 16</inkml:trace>
  <inkml:trace contextRef="#ctx0" brushRef="#br0" timeOffset="26240.8965">27848 13164 2989 0,'18'9'81'0,"-18"-9"-14"0,0 0-21 0,0 0-46 15,0 0-34-15,34 5 3 0,-34-5-24 16,0 0 12-16,0 0 0 0,0 0 11 0,0 0 4 15,30-21-1-15,-30 21 13 0,0 0 2 16,0 0 1-16,8-20-4 0,-8 20 7 0,0 0 4 16,0 0-2-16,10-27 11 0,-10 27-1 15,0 0-2-15,0 0-10 0,0 0-24 16,0 0-24-16,-33-30-11 0,33 30-1 16,0 0 7-16,0 0 5 0,-50 9 5 0,50-9 8 15,-34 24 26-15,13-9 25 0,-1 3 14 16,0 9 24-16,0 3 18 0,1 2 14 15,2 3 12-15,3 8 4 0,-1 1 8 0,2-5-7 16,0 1-12-16,10 1-23 0,0-1 2 16,1-5 1-16,8 0-10 0,4-4-16 0,9 2 9 15,3-4-7-15,5-8 2 0,10-2-12 16,0-7 2-16,4-8-3 0,7-8-6 16,16-8 1-16,15-7 1 0,5-8 2 15,24-17-3-15,-3-2 0 0,-2-2 2 16,-6-2-13-16,-25 3-3 0,-8 7 7 0,-2-7-3 15,-6-1-1-15,-4 2 16 0,-6-6-11 0,-11 7-11 16,-1 0 2-16,-10 1 6 0,-2-1 6 16,-9 4 0-16,-4-2 4 0,-7 4-3 15,-3-2 3-15,-7 2-1 0,-4 0-7 0,-2 4 3 16,-6 1 11-16,0 2 10 0,-5 5-3 16,4 2 4-16,-2 5-8 0,5 2-4 15,-2 5 1-15,-1-1-10 0,23 14-6 0,-34-15-8 16,34 15-1-16,-28-5-11 0,28 5-1 15,0 0-25-15,0 0-22 0,-32 0 11 16,32 0-2-16,0 0-6 0,0 0-3 0,0 0 2 16,0 0-12-16,0 0 2 0,65-25-4 15,-65 25-3-15,37-19 8 0,-17 9 3 16,0-2 5-16,2 3 4 0,1-3 16 0,-3 0-10 16,4 0 21-16,-2 0-3 0,-22 12 5 15,41-17 8-15,-24 12-4 0,-17 5 28 0,32-8 5 16,-32 8 12-16,0 0 24 0,38 13 10 15,-23 4 13-15,-1-2 6 0,1 6-10 16,-7 3 16-16,6 0 0 0,-3 5 17 0,4-4-21 16,-6 3-13-16,1-1 4 0,5-2-16 15,-2 1 2-15,6-7-6 0,-3 2-6 16,3-1-10-16,1-5 6 0,8-6-12 0,4-6 7 16,8-8-7-16,17-14-26 0,8-8-54 15,32-20-75-15,5-15-126 0,4-5-583 0,-4-5 10 16</inkml:trace>
  <inkml:trace contextRef="#ctx0" brushRef="#br0" timeOffset="26985.358">27574 16846 3673 0,'0'0'-81'0,"-45"-18"24"0,45 18 5 15,0 0 15-15,0 0 24 0,0 0 19 0,0 0 34 16,0 0 27-16,0 0 11 0,-20-18 16 16,20 18-5-16,0 0-15 0,0 0-1 15,0 0-21-15,0 0-6 0,0 0-9 16,0 0-5-16,16-53-20 0,-16 53-3 0,29-52-28 16,-9 20-11-16,8-6-15 0,-3-6-17 15,7-3-15-15,-7-3-15 0,0 3-13 0,2-7-13 16,-5 6-2-16,-9 9 0 0,-1-5-8 15,-4 7 0-15,-4-1 9 0,-4 4-5 16,-7 0 9-16,5 6 25 0,-6 4 26 0,-1 1 13 16,-7 7 0-16,16 16 11 0,-35-19-1 15,35 19 13-15,-39-7 12 0,39 7 28 16,-52 14 17-16,27-5 30 0,-2 6-1 16,1 3 11-16,1 7 15 0,-6 6 6 0,5 3 14 15,4 5 16-15,-5 5 4 0,10-4 6 16,4-2 4-16,1 4-14 0,-1 0-3 0,11-2 8 15,-1 4-17-15,3-4-1 0,5 0-23 16,8-2-12-16,-1-5-3 0,5-3-8 0,6-3-8 16,11-3-7-16,-3-11 1 0,16-3-5 15,2-6-1-15,-2-4-6 0,13-9-10 16,5-3-1-16,-3-5-25 0,15 1-41 16,-2-11-22-16,-5 0-27 0,-1-2-44 0,0-1-45 15,-4-5-62-15,-7-2-567 0,1 5 129 16</inkml:trace>
  <inkml:trace contextRef="#ctx0" brushRef="#br0" timeOffset="27911.4965">28716 14764 3582 0,'-5'53'-62'0,"-3"-14"21"0,1 3 17 16,6 3 35-16,-8 5 15 0,6 1 13 16,-1 8 35-16,4-7 6 0,-1 4-3 15,-3 6 15-15,-1-1-3 0,2 4-4 16,0-1-17-16,-2 0 1 0,-5 2-21 0,0-1 7 16,1-4-20-16,-2 1 1 0,-3-3-12 15,-3-1-15-15,2-6-5 0,4 0-2 0,-3-14 0 16,3-2-10-16,-3-2-10 0,-1-6-9 15,3-3-14-15,-1-4-18 0,-9-1-8 16,2-8-6-16,20-12-4 0,-40 9-7 0,40-9-6 16,-43-8-4-16,43 8 7 0,-34-30 1 15,21 6 7-15,4-1-1 0,-1-3-1 0,10-6 2 16,0 2 5-16,4 4 13 16,6-1 6-16,-2-3 5 0,9 4 19 0,0-1 13 15,4 4 23-15,6 1 18 0,3-1 13 16,5 3 27-16,12 1-6 0,2-5 3 0,8 5-3 15,-4-3-2-15,1 2-4 0,3 0-11 16,-7 1-7-16,2 2 9 0,-6-2-20 0,-2 6 10 16,-6-1 2-16,-3 1-15 0,-4-1 2 15,-3 4 25-15,-5 0 17 0,-1 0 16 16,-2 2-5-16,-3-5-4 0,-17 15-9 0,32-21-10 16,-17 10-17-16,-15 11 10 0,18-18-19 15,-18 18 17-15,20-15-17 0,-20 15-4 16,20-9-11-16,-20 9 5 0,0 0 5 0,37 0 8 15,-37 0-5-15,34 18 2 0,-14 1 1 16,8-1 3-16,2 7 16 0,7 6-1 16,5 1-8-16,-2-2 2 0,4 3-4 0,-8 2-9 15,4-2-1-15,-1-2 7 16,1-1 2-16,-3 2 4 0,3-1 10 0,-10-8 0 0,-3 6 0 16,0-4 10-16,-1-1-2 0,-9-3-1 15,2-1 5-15,-3-5-3 0,1 0 4 16,-4 0 3-16,-13-15-5 0,19 24-6 0,-19-24-6 15,7 23-9-15,-7-23-4 0,0 0-3 16,0 0-11-16,-26 27-9 0,26-27-8 0,0 0-16 16,-60-23-21-16,33-1-27 0,-4-12-22 15,2-14-15-15,-3-14-15 0,-1-10-2 16,-7-30-22-16,10-7-12 0,-2-9-21 16,7-4-19-16,0 1-14 0,1 3-7 0,8 21 3 15,1 22 31-15,4 12 43 0,3 8 59 16,-2 10 33-16,2 4 17 0,3 5 0 15,-2 8-3-15,5 1 5 0,2 29 2 0,-3-42 9 16,3 42 21-16,3-30 24 0,-3 30 20 16,14-19 17-16,-14 19 27 0,0 0 11 0,0 0 3 15,0 0 15-15,53 43 8 16,-38-19-6-16,-6 5-8 0,6 5-6 0,-5 1-2 0,-4 4-8 16,3-1-4-16,-9 4-3 0,0-3-11 15,0 3-10-15,-4 0-11 0,-4 0-3 16,3-4-24-16,2-4-21 0,-6-3-33 15,3-2-32-15,1 0-30 0,1-2-35 0,1-1-48 16,1-9-66-16,2-17-124 0,-8 22-501 16,8-22-101-16</inkml:trace>
  <inkml:trace contextRef="#ctx0" brushRef="#br0" timeOffset="28801.4897">29881 14780 3937 0,'0'0'12'0,"8"-20"32"0,-8 20 0 15,0 0-15-15,13-23-13 0,-13 23 2 0,17-26-13 16,-4 10-7-16,6-8-12 0,1-3-14 16,7-3-1-16,4-3-28 15,3-9-11-15,6 1-18 0,-7-1-21 0,4-9-13 0,0-3 3 16,-5 6-13-16,-7 1 0 0,-5-3 1 16,-3 7-8-16,-6 4-5 0,-7-1 34 0,-3 3 16 15,-2 3 30-15,-3 3 23 0,-4 0 27 16,3 7 9-16,-8-2 15 0,3 5 6 15,10 21 0-15,-25-31 18 0,8 23 19 0,17 8 20 16,-44 1 8-16,44-1 20 0,-51 20 22 16,24-2-13-16,-3 6 3 0,3 3 5 15,-2 5-2-15,6 2 6 0,-5 6-9 16,4 7-8-16,7-4 0 0,-4 6-6 0,7-7-17 16,6 2-9-16,0 1-9 0,4 2-5 15,4-4-8-15,4 1 1 0,7-5-9 0,6-1-7 16,-2-2-7-16,10-2-6 0,2-5 3 15,5-5-9-15,1-6-1 0,2-2 6 16,7-8-11-16,-5-5-1 0,8-6 1 0,4-5-7 16,4-8 4-16,-3-2-4 0,7-9-6 15,3-5 5-15,-1-5-6 0,-2-5 2 0,-4-5-1 16,-4-3-5-16,-1 2-3 0,-9-7 4 16,1-1-5-16,-3-6 8 0,-5-4-11 15,-2 3 3-15,-7-5-1 0,-3 8-3 16,-10 6-2-16,2-2-4 0,-10 8-2 0,-4 2 12 15,-10 2 3-15,-1 3-3 0,-1 4-2 16,-7 4 11-16,4 1 3 0,-1 5 0 16,1 3 3-16,-2 1 3 0,6 6-9 0,-2-3-4 15,15 20-6-15,-22-30 7 0,11 18-3 16,11 12-4-16,-17-24-7 0,17 24-14 0,-15-23-7 16,15 23-1-16,0 0-14 0,-17-24-3 15,17 24-8-15,0 0 5 0,-10-21-4 0,10 21 1 16,0 0 4-16,0 0 0 0,5-30-4 15,-5 30 3-15,17-24-10 0,-9 9-6 16,4 0 7-16,8 0-12 0,-3-4 2 16,3 5 9-16,1-2 1 0,-2 3 3 0,-1 1 11 15,2 3 6-15,-3 3 26 0,-17 6 17 16,0 0 29-16,49 6 10 0,-28 6 18 16,-21-12-14-16,35 27 6 0,-18-7 15 0,2 2-3 15,-3-2-10-15,3 4 4 0,-6-5-6 16,4 7 0-16,1-2 0 0,-1-3-1 0,3 2-1 15,2-7-8-15,-2 7-11 0,3-4-1 16,-1-4 9-16,5-2-3 0,-2-1-7 0,5-4-6 16,-3-4-2-16,6 0-1 0,4-8-1 15,5-3 0-15,3-2-11 0,12-7 11 16,0-1-2-16,1-8 8 0,11-7-1 16,-2-4 6-16,-2-5-4 0,20-13-2 0,-19 2 6 15,-10 5-8-15,-7-5 9 0,-7-3-16 16,-14 5-2-16,-8-5-9 0,-10-1-17 0,-10 4-9 15,-5-7 0-15,-11-15-6 0,-10 0-16 16,-10-25-26-16,-11-4-27 0,-3-6-37 16,-6 1-56-16,1 1-105 0,-3 6-412 15,4 8 582-15</inkml:trace>
  <inkml:trace contextRef="#ctx0" brushRef="#br0" timeOffset="28994.0647">31478 11526 2788 0,'-42'7'-147'0,"2"10"74"0,7 12 46 15,9 7 45-15,-1 11 35 0,8 4 10 0,-1 6 8 16,13 3 17-16,-3 6 5 0,11 2 15 15,5-1 11-15,6 7-7 0,4-3-19 0,4 1-2 16,13-7 19-16,3-4-5 0,11-6-6 16,5-9-21-16,12-3 4 0,3-12-17 15,16-6 1-15,1-9-9 0,1-11 6 0,0-5-9 16,5-10-4-16,3-5-15 0,30-12 1 16,-9 0-39-16,-2-9-41 0,-11-5-53 0,-6-5-74 15,-23 2-158-15,-22 3-468 0,-14 8 192 16</inkml:trace>
  <inkml:trace contextRef="#ctx0" brushRef="#br0" timeOffset="29167.9266">31376 12406 3483 0,'0'0'-46'16,"0"0"10"-16,0 0 7 0,12-60 0 15,26 10-4-15,43-32-1 0,21-10-42 16,21-12-59-16,15-6-178 0,2-7-337 0,4-5 118 16</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7:00:55.511"/>
    </inkml:context>
    <inkml:brush xml:id="br0">
      <inkml:brushProperty name="width" value="0.05292" units="cm"/>
      <inkml:brushProperty name="height" value="0.05292" units="cm"/>
      <inkml:brushProperty name="color" value="#FF0000"/>
    </inkml:brush>
  </inkml:definitions>
  <inkml:trace contextRef="#ctx0" brushRef="#br0">14827 12050 2164 0,'0'0'233'0,"0"0"-125"16,-33-8 16-16,33 8 24 0,0 0-27 0,-37-7-24 15,37 7-39-15,-27-5-8 0,27 5-4 16,0 0-5-16,-35-4 0 0,35 4-1 16,0 0-17-16,-30-8-7 0,30 8-2 0,0 0-2 15,0 0 13-15,0 0-16 0,-34-2 7 16,34 2-1-16,0 0-17 0,0 0-7 15,0 0 5-15,0 0-1 0,0 0 5 16,0 0-2-16,0 0-5 0,0 0-4 0,0 0 6 16,0 0 3-16,0 0 0 0,0 0 2 15,0 0 0-15,0 0 11 0,0 0-6 0,0 0-1 16,0 0 23-16,0 0-11 0,0 0 2 0,0 0 6 16,0 0 6-16,97-14 16 0,-97 14-10 15,37-7 10-15,-8 0-2 0,1 2-3 16,5-2-9-16,5-1-4 0,3 1 5 0,9 1 3 15,-3 0-11-15,1-2 15 0,7 4-6 16,-4 1-19-16,8-2-2 0,1 0 11 16,-7 3-2-16,10-3-12 0,0 0 11 0,-8 1-6 15,8-2-8-15,4 5-3 0,-12-4 10 16,8 2-1-16,4-3-8 0,-4 3 4 16,-12-4-2-16,8 5 2 0,-5-1 1 15,1-4 3-15,-3 4-1 0,1 1 11 0,0-1-1 16,-1 0-8-16,-1-1-11 0,4 1 14 15,-3 0-5-15,3 3-3 0,-4-4-1 16,4 4 4-16,5-5-5 0,-2 0 6 0,7 3-8 16,-3-3 0-16,-1 0-3 0,-3 0 8 0,-6 3-14 15,-1-6 16-15,-1 2-9 0,-5 0-1 16,3 0-4-16,-6 1 4 0,-2-2 6 16,-6 4-5-16,-4 0 1 0,2-3-8 0,-3 3 4 15,3 0 7-15,-2 3-14 0,1-3 17 16,2 0-8-16,2 0 1 0,7-2 4 0,2 4 2 15,3-3-2-15,-7 2 1 0,11-3-3 16,-1 2 29-16,0-2-11 0,0 5 1 16,6-4 0-16,-9 1-3 0,16-3-1 0,-10 3 5 15,4 0-11-15,1 0 2 0,-6 0-1 16,3 0 3-16,14-1-12 0,-5 2 6 0,1-4 1 16,1 3-5-16,-8 3 1 0,7-4-4 15,2-1 4-15,3 2-3 0,-7-1-2 16,0-2-1-16,1 2 3 0,-10 3 0 15,10-3 0-15,-9 1-2 0,-2-1-5 0,5 3 9 16,-3-3-2-16,1-4 4 0,-4 6-1 0,4 0 2 16,6-6-4-16,-10 4 2 0,-1-3 6 15,12 0 5-15,-3-2-5 0,-2 3-1 16,4-3 1-16,0 0 2 0,1 0-9 16,0 0 1-16,0 0 2 0,2-2 0 0,-5 2 0 15,3-3 4-15,1 0 5 0,-1 3-4 16,0-4-3-16,-3 5-1 0,3-3 1 0,0 3 1 15,-11 1-5-15,8 1 7 0,0-1-6 16,-2 2 4-16,5-5-1 0,-8 7 6 16,-3-3-2-16,-1 3 8 0,6 0 1 0,-4 0 0 15,2 1-1-15,-2 2 3 0,-1-4-5 16,-4 4 0-16,5 0 2 0,-3-3-7 0,-5 6 1 16,4-3-3-16,-4 0-4 0,2 0 1 15,-6 0-1-15,-4 0-4 0,3 0 0 16,-4 4-1-16,-4-4-3 0,-1 0 2 0,4 0 0 15,-12 0 0-15,7 0 0 0,-32 0-5 16,52-4 2-16,-31 8 2 0,-21-4-3 16,39-4 0-16,-39 4-1 0,47 4-1 0,-26-4 1 15,-21 0 0-15,49 0 3 0,-16 0-6 0,-1 0 2 16,2 0 3-16,2 0-3 0,-2-4-1 16,3 4-1-16,-1 0 2 0,1-3 3 15,0 3-4-15,0-3 3 0,-4 3-2 0,2-3 0 16,-1 0-2-16,1 3 0 0,0-3 4 15,0 3-2-15,-1 0-2 0,-1-3 2 0,4 3 0 16,3-5-1-16,-3 5 2 0,11-1-1 16,1-2 2-16,1-5-4 0,0 7 2 15,5-6-1-15,2 3 2 0,-5-1 1 0,5 1-4 16,-3-2 4-16,-3 3-1 0,6-3-4 16,-11 3 6-16,7 0-3 0,-4 0 0 0,-8-4 1 15,5 5 0-15,-10 2-1 0,4-3-1 16,-4 3 1-16,-1 0-2 0,2 0-16 15,-1 0-18-15,-7 3-28 0,8-1-43 16,-4 5-36-16,-1-1-48 0,-7-3-137 0,0 6-581 16,-7-6-478-16</inkml:trace>
  <inkml:trace contextRef="#ctx0" brushRef="#br0" timeOffset="568.6859">24601 11406 4324 0,'0'0'-104'0,"0"0"7"0,0 0 13 15,0 0 5-15,0 0 11 0,0 0 16 0,50 41 19 16,-50-41 21-16,5 31-15 0,5-10 21 0,-5 3 8 16,4 8 10-16,-1 5 13 15,4 6 3-15,5 9 12 0,-4 7 6 0,7 10 1 16,-3 6 8-16,0 3-6 0,4 7-4 0,4 29-3 16,-6 3-4-16,-3 5 12 0,3 0-12 15,-2 1-1-15,-4 7-3 0,4 5 12 0,-4 8 3 16,2 4 3-16,0 4 10 15,-1 5 4-15,-3 8 2 0,3 8 7 16,-3 8-1-16,4-3 3 0,-1 14 2 0,-2 4-1 16,4 5-10-16,8-4-10 0,1-1-6 0,7-3-7 15,1-8-21-15,12-9-13 0,5-2-26 16,9-16-26-16,1-5-19 0,5-12-25 0,1-2-24 16,2-16-15-16,-3-6-35 0,-3-17-86 15,2-3-653-15,-21-28-396 0</inkml:trace>
  <inkml:trace contextRef="#ctx0" brushRef="#br0" timeOffset="1950.8442">14762 12313 4086 0,'0'0'-162'0,"0"0"25"0,-25-13 31 0,25 13 32 16,0 0 17-16,-24-13 3 0,24 13 8 16,0 0 4-16,-26-15 6 0,26 15-3 15,0 0 5-15,-24-15 8 0,24 15-7 0,0 0 17 16,-17-19-8-16,17 19-7 0,0 0 4 15,-20-20 0-15,20 20 25 0,-13-14 21 0,13 14-2 16,0 0 15-16,0 0-8 0,-24-18 7 16,24 18-5-16,0 0 4 0,0 0-5 15,0 0-15-15,0 0-1 0,0 0 16 0,0 0-5 16,0 0 3-16,0 0-8 0,0 0 7 16,54 86 7-16,-32-54-7 0,13 10-5 0,-5 2 13 15,13 7-4-15,-6 9-1 16,3 1 17-16,17 28-13 0,-8 0 1 0,11 1 15 15,-6 5 1-15,1 7 16 0,3 15 7 16,-1 9-15-16,0 7 12 0,-3 9-3 0,-3 8 4 16,-4 8-1-16,2 2 6 0,-4 8 3 15,-3 2 13-15,-5 3-10 0,-1 1-4 0,-4 2-6 16,-3 4-7-16,1-5-2 0,-7-2-11 16,7 3-4-16,0-4-4 0,-5 0-3 15,-1-3-5-15,6-1-2 0,-8-7-4 0,3 0-1 16,-2-6-2-16,-3-5-6 0,5-2 1 15,-5-12-1-15,6-10-2 0,-5-15 0 0,-2-19-3 16,-3-20 0-16,-2-15-8 0,3-3 4 16,-2 2-3-16,1-8-1 0,-4-6 1 15,5 5 1-15,0 3-4 0,1-1-9 16,-1 0-17-16,1-2-13 0,-1 0-21 0,-2 1-16 16,0 4-24-16,-7 4-17 0,1 0-28 0,-4-5-51 15,-7-1-116-15,2-1-550 0,-3 1-165 16</inkml:trace>
  <inkml:trace contextRef="#ctx0" brushRef="#br0" timeOffset="3504.8938">19273 11717 3877 0,'9'24'-141'0,"-8"-10"26"0,8 1 12 0,-4 0 22 15,3 7 0-15,-1-1 12 0,1 1 4 16,-3-3 21-16,9 5 6 0,-8-3 13 0,8 6 8 16,1 2 34-16,3 4-2 0,-1 2 14 15,-2 2 2-15,7 0 8 0,1 9 3 0,-3 2 11 16,2-1-3-16,3 8 13 0,3 7 11 16,-4-8-8-16,3 9-9 0,3-1 4 15,1 3-10-15,-2 0-6 0,3-4 16 0,1 4-2 16,4-3 1-16,0 2-10 0,-2-2 6 15,7 4-5-15,-11-3-2 0,8 3-1 0,-7-3 3 16,1 5-6-16,-1-3 2 0,0 2-8 16,-7 2 3-16,3-2-9 0,-4 0-1 15,2 3 1-15,-2-7-7 0,-4 4-4 0,7-2 14 16,-6 4 1-16,6-1 5 0,-3 3 2 16,2-1-5-16,1 1 3 0,0-3-5 15,0 2-3-15,-9 1 0 0,9-3 5 0,-7-12-4 16,0 11-1-16,2-8-2 0,5 10-2 15,-12-12-1-15,5 15-4 0,-5-12-4 16,3 13 15-16,9 3 5 0,-12 1-11 0,5 1-10 16,-2 2 4-16,-3-4-3 0,-3 6 3 15,-3-1 6-15,1 3 5 0,-5 1-3 0,5 2 3 16,-10 3-2-16,0-4 1 0,-7 4-1 16,4-8-2-16,-2-8-6 0,1-4-2 15,-2 2-1-15,2-5-3 0,3 1 2 0,1-6-5 16,-4-10-1-16,-1 1-5 0,5 0 4 15,0-5-7-15,0 2 2 0,5-1 0 0,-1 0-3 16,-3 1 2-16,13 10-5 16,-13-1 5-16,13 3-4 0,-3 2-1 0,4 4 2 15,9 3 1-15,-7 0-3 0,-1-9 0 16,1 0-3-16,-2-5 3 0,0 5-3 0,2-3 2 16,-7-1-6-16,2-5 0 0,1 3-4 0,0-8 2 15,-4-1 0-15,2-4 6 0,1-4-8 16,-2 5 4-16,4-7-2 0,-8 3-4 15,8 0-9-15,-4-2-16 0,3-2-24 0,0 1-38 16,2-4-36-16,7-2-67 0,-2-6-217 16,-3-7-519-16,0-1-696 0</inkml:trace>
  <inkml:trace contextRef="#ctx0" brushRef="#br0" timeOffset="5049.0079">21456 11373 4444 0,'0'0'-158'0,"0"0"21"16,0 0 10-16,0 0 10 0,0 0 11 15,0 0-4-15,0 0 13 0,0 0 10 16,0 0 1-16,-23 16 16 0,23-16 20 0,0 0 13 16,0 0 1-16,0 0 17 0,0 35 14 15,0-35 15-15,0 0 0 0,15 44 8 0,-15-44 1 16,5 37 2-16,8-12 3 0,-8 0 5 15,7 2 1-15,-4 6 6 0,6 3-11 16,3 2 12-16,1 13 0 0,0 0-4 16,6 2 9-16,4 11 6 0,-3 1-8 0,2 4 5 15,7 1-3-15,-9 8-6 0,16 19 12 16,1 2 1-16,-7 2 6 0,-10-14 4 0,2-7 7 16,-5 0-4-16,3 1 8 0,-1 2-11 15,-6-8 15-15,14 34-4 0,-6 0 5 16,6-2-16-16,-2-18 0 0,-5 19-4 0,1-19 0 15,10 16-12-15,-9-15 1 0,12 11-9 16,-6 1-6-16,7-4 0 0,-15-12 0 0,2-11-9 16,3 3 5-16,-5-4 5 0,0-2 0 15,-1 0 9-15,-1 0-6 0,-3 2 3 0,2-2-4 16,-2 5-4-16,2 0 1 0,-2-2-2 16,-3 3-7-16,8 3 3 0,-5-1-2 15,12 31-3-15,-11-25 2 0,3-6-6 0,-4-2 2 16,-3-4 0-16,1 2 2 0,-1 2 1 15,1 2 11-15,-1-3 6 0,-4 4 4 16,6 1-1-16,-3 0-4 0,1 2-4 0,0-1-3 16,6 4 0-16,-4-5-2 0,-3 2-5 15,4-3-2-15,-1-6-1 0,-1-3-5 16,2-1 0-16,-8-14 1 0,8 0-3 16,0-2 1-16,-7-6-5 0,4-7 2 0,-2 0-3 15,2-3-1-15,-5-1 1 0,9-2-5 0,-4 0-8 16,3-1-11-16,0-1-10 0,2 1-12 15,2-5-18-15,-3 0-8 0,4 2-3 16,-3-5-2-16,3 4 10 0,-3 2 2 0,6 8 2 16,1 3 8-16,-7 3-1 0,8 0 10 15,-9 6-2-15,4 3 5 0,-4-5-27 0,2 6-46 16,-1-8-75-16,-4-6-283 0,-10-7-406 16,1-11-239-16</inkml:trace>
  <inkml:trace contextRef="#ctx0" brushRef="#br0" timeOffset="6042.4089">16127 13235 4010 0,'-12'-42'-97'0,"12"42"34"0,-7-20 14 16,7 20 2-16,0 0 5 0,-11-29 7 15,11 29-2-15,0 0 2 0,-14-28-1 0,14 28 6 16,0 0 17-16,-6-24 13 0,6 24 7 15,0 0 27-15,-5-25 2 0,5 25 16 0,0 0 1 16,0 0-11-16,0 0-3 16,-10-25-17-16,10 25-2 0,0 0 1 0,0 0-13 0,0 0 3 15,0 0 1-15,0 0-14 0,0 0 0 16,0 0 11-16,0 0-14 0,0 0 5 16,0 0 3-16,0 0 11 0,0 0 1 0,0 0-6 15,0 0 6-15,45 84 28 0,-24-37-28 16,5 1 18-16,10 16-11 0,-4 3-3 15,22 27 6-15,3-3-12 0,-6-1 8 0,1-7 19 16,-3-11-26-16,-6-13-2 0,-8-4-8 16,-1-10-3-16,-2-1-9 0,-1-4-15 0,-7-9-14 15,-2-3-25-15,-2-1-14 0,-7-7-44 16,-3-5-129-16,0-3-538 0,-10-12 252 16</inkml:trace>
  <inkml:trace contextRef="#ctx0" brushRef="#br0" timeOffset="6428.1675">15841 13473 3563 0,'-35'0'-3'16,"35"0"27"-16,0 0 1 0,0 0-17 15,-34-5 3-15,34 5 3 0,0 0-14 16,0 0 6-16,-8-26 3 0,8 26 5 0,0 0 27 16,17-51-15-16,-6 24 2 0,9-3 1 15,-3 0-19-15,3-4 14 0,4 0-7 16,-4 4 2-16,1-3-7 0,3-3-5 0,-1 3-8 15,-3-4-9-15,5-3 6 0,-3-1 4 16,5 4-9-16,-5-2 18 0,1 0-15 0,0 4 3 16,-4 1-5-16,1 1 0 0,3 1 10 15,-3 3-4-15,-3 4-17 0,0-1-11 16,-2 1-15-16,-2 7-34 0,-4-2-55 0,4 4-113 16,-1-4-490-16,-9 9 488 0</inkml:trace>
  <inkml:trace contextRef="#ctx0" brushRef="#br0" timeOffset="6956.8547">16935 12836 3078 0,'6'31'-43'0,"-6"-31"13"0,7 27-11 16,-7-27 7-16,5 44 18 0,-2-21-5 0,11 6 18 15,-9 1 14-15,7 4 5 0,1 4 7 0,4-2 3 16,-1 5 3-16,8 1-1 0,1 9 7 15,3-6 0-15,1 0-8 0,8 2 2 16,-9 0-2-16,9-4-3 0,0-7 5 0,-4 3 4 16,4-6 11-16,-7-9-10 0,5 1-2 15,-5-6 9-15,2-1-10 0,-3-9-1 0,-3 0 7 16,4-2-15-16,-3-5-7 0,-27-2 6 16,49-12-2-16,-28 0-4 0,3-3-3 15,-14-5-1-15,3 3-5 0,-1-5 0 16,-12 22 9-16,7-43 5 0,-7 43-22 0,-4-41 43 15,4 41-7-15,-15-42-6 0,7 18 1 16,-7 1-9-16,-4 2 5 0,-1 2-10 0,0 1 16 16,0-1-22-16,0 5 8 0,-2-2-28 15,2 3 2-15,-3 1-8 0,-1 3-5 16,24 9 5-16,-53-13-6 0,35 8-7 16,18 5 11-16,-44-6-27 0,44 6-7 0,-35 0-13 15,35 0-36-15,-32 0-35 0,32 0-77 0,0 0-503 16,-33-4 584-16</inkml:trace>
  <inkml:trace contextRef="#ctx0" brushRef="#br0" timeOffset="7617.4437">16870 14985 3120 0,'0'0'66'0,"-17"-18"10"0,17 18 0 15,0 0-37-15,0 0 3 0,0 0-15 16,0 0 1-16,0 0-2 0,0 0 2 15,0 0-10-15,0 0 13 0,0 0 5 0,57 68 10 16,-32-45 5-16,0-4 9 0,3 7-3 16,2 2 6-16,6 2 14 0,0 5-11 0,1-2 6 15,0 3-17-15,-2 0-2 0,-5 0-9 16,4-2-7-16,-6-6-5 0,-6 3-14 0,5 0-5 16,-4 0-7-16,-5-4-1 0,1 1-14 15,-2-6-27-15,-1-4-3 0,-2 3 1 16,-4-6 4-16,-10-15-10 0,18 29-24 0,-18-29-17 15,7 18-28-15,-7-18-49 0,0 0-73 16,0 0-535-16,0 0 339 0</inkml:trace>
  <inkml:trace contextRef="#ctx0" brushRef="#br0" timeOffset="7965.23">17043 15242 3271 0,'-10'-25'-54'15,"-1"1"18"-15,2 2 4 0,-1-6 8 16,4 1 19-16,-3-2 5 0,8 1 10 15,1 28 5-15,-9-57 4 0,9 28-17 16,5 2 8-16,-1-6 4 0,1 2-6 0,10-4 6 16,-4-3 0-16,11 2 8 0,0 0 8 0,3-3 0 15,7 4 11-15,1 1 0 0,-1 6-10 16,1 8 9-16,3-4 2 0,2 6-4 16,-3 6 7-16,2 5 17 0,-4 11 2 0,9 6 11 15,-2 5 13-15,2 9-14 0,-2 12 43 16,1 5 1-16,0 12 1 0,1 4 9 15,-3 9 3-15,-1 2-10 0,4 26-5 0,-7-12-7 16,4 15-10-16,-4 6-9 0,-14-14-11 16,-2-11-10-16,1 1-6 0,-10-2-10 15,0 0-1-15,-3-8-10 0,-2-2-5 0,-5-3-1 16,0 0-4-16,-5 1-7 0,1-6-7 16,-1-7-15-16,-3-2-17 0,1-6-21 0,-1-3-28 15,0 0-36-15,1-9-34 0,3-9-43 16,4-23-89-16,-15 28-666 0,10-25-655 15</inkml:trace>
  <inkml:trace contextRef="#ctx0" brushRef="#br0" timeOffset="8398.9582">18010 14710 4478 0,'0'0'-105'0,"0"0"21"0,0 0 15 16,0 0 2-16,-18-27 10 0,18 27 2 16,0 0 13-16,0 0 12 0,0 0 13 0,0 0 19 15,0 102 8-15,7-78 3 0,1 5-4 16,7-5 7-16,0 8-5 0,-1-1 6 15,9-1-6-15,-3-1-6 0,3-5 1 0,-4-3 12 16,-1-3-4-16,11-3-5 0,-6-3-9 16,7-4 9-16,7-8-6 0,8-8-6 15,0 0-17-15,9-11 0 0,-2-5-3 0,6-11-1 16,-9 5 4-16,-7-3 7 0,-11 2-9 16,-1 3 31-16,-11-3-13 0,-6 3 8 15,-1 1 9-15,-12-1 11 0,-3 1-8 0,3 27 17 16,-25-50 12-16,4 28 30 15,1 4 14-15,-6 2-7 0,-6-2 3 0,-3 5-8 0,1 7-14 16,-1 5-18-16,-10 5-39 0,1 8-43 16,-7 8-49-16,0 7-35 0,-7 7-66 15,1 3-193-15,10-10-431 0,-3 4 115 0</inkml:trace>
  <inkml:trace contextRef="#ctx0" brushRef="#br0" timeOffset="9484.2516">20177 12214 3563 0,'0'0'-28'0,"0"0"34"0,-10-31 22 16,10 31 8-16,0 0-9 0,0 0 6 16,0 0-17-16,0 0-2 0,0 0 3 0,0 0-11 15,0 0-4-15,0 0 2 0,0 0 0 16,0 0 14-16,0 0-6 0,0 0 4 15,0 0 25-15,0 0 4 0,0 0 4 0,0 0 9 16,0 0 19-16,0 0-32 0,53 40 24 16,-41-15-17-16,6 11 9 0,-3 2-14 15,9 7-5-15,1 2-1 0,-2 2-9 0,4-4-4 16,1 5-6-16,-1 4 0 0,-2-9 6 16,4 2-13-16,-11-5 2 0,2-5 6 0,-1 0-11 15,-4-3-9-15,3-4-17 0,-5-4-30 16,1-2-13-16,3-1-19 0,-2-2-27 15,3-3-43-15,-6-6-100 0,6-2-581 0,-10-1 41 16</inkml:trace>
  <inkml:trace contextRef="#ctx0" brushRef="#br0" timeOffset="10020.4336">19958 12100 3586 0,'5'-22'-153'16,"6"1"44"-16,-11 21 14 0,17-31 11 0,-10 16 9 16,-7 15 53-16,15-23 17 0,-15 23 25 0,23-20 15 15,-8 7-8-15,-15 13 10 0,24-21-1 16,-9 9 6-16,-15 12 8 0,36-21 7 16,-17 10 9-16,4 5-11 0,-23 6 12 0,50-15 9 15,-29 15 2-15,-21 0-3 0,60 8-1 16,-25 5 5-16,-3 5 10 0,13 14 1 15,-10 1 7-15,0 9-12 0,-1 0 0 0,2 13 7 16,1 0-3-16,-7 4-6 0,0 7-1 16,-3-3-3-16,0 6-2 0,-9-2-9 15,-3-6-12-15,-1 4-1 0,-4-3-2 0,1-1 1 16,-5 4-1-16,-5-3 0 0,4-4-9 16,-5-2-2-16,-5-2-5 0,4 6-5 0,-5 2-1 15,-5-1-2-15,1-4-6 0,-2 0 2 16,-5-5-5-16,7-6-4 0,2-3-1 15,-7 1-13-15,0-4-7 0,3-3-25 0,0-4-25 16,4 1-24-16,-9-3-30 0,7-3-23 16,5-8-35-16,-8 3-54 0,13-23-131 0,-19 24-536 15,14-17-343-15</inkml:trace>
  <inkml:trace contextRef="#ctx0" brushRef="#br0" timeOffset="10643.5235">20657 12287 4093 0,'-15'13'-118'0,"15"-13"20"0,0 0 14 0,0 0 13 15,0 0 2-15,0 0 8 0,0 0 2 16,0 0 18-16,0 0 21 0,-10 31 31 15,10-31 17-15,5 30-2 0,-5-30 6 0,5 46 8 16,1-17-11-16,1-2 6 0,1 11 20 16,7-5-19-16,4 3-5 0,-2-1-3 0,4-1-3 15,3-1-12-15,3-1 9 0,-4-5-2 16,5 0-6-16,-3-2 8 0,-1-3-12 0,-2-3 12 16,1-7 2-16,-3-1 0 0,7 2 5 15,-4-6-7-15,-23-7-6 0,37 5 10 16,-37-5-8-16,35-5 5 0,-35 5-16 15,27-22-2-15,-15 7 9 0,-12 15-7 0,11-37 0 16,-7 14 13-16,-4 23-1 0,-9-45 1 16,9 45 11-16,-15-46-5 0,7 21-6 15,-5 0-3-15,4 1-6 0,3 0 2 0,-3 1-10 16,-6 2 4-16,15 21-20 0,-23-41-8 16,14 26-6-16,9 15-6 0,-26-27 1 0,14 14 3 15,12 13-7-15,-29-15 0 0,29 15-3 16,-36-9 9-16,36 9-13 0,-37-3-3 0,37 3 2 15,-37 0-5-15,37 0-5 0,-33-3-7 16,18 3-18-16,15 0-16 0,-27-4-26 0,27 4-26 16,-22-5-41-16,22 5-68 0,0 0-420 15,-20-20 122-15</inkml:trace>
  <inkml:trace contextRef="#ctx0" brushRef="#br0" timeOffset="11136.2468">21371 11968 2927 0,'0'0'68'16,"-45"-31"15"-16,45 31-12 0,0 0-1 0,-30-8-4 15,30 8 3-15,0 0-22 0,0 0-15 0,0 0 1 16,0 0 4-16,0 0 10 16,0 0 12-16,0 0 11 0,0 0-3 0,0 0 12 15,0 0 3-15,27 74 2 0,-12-54 5 0,8 5 5 16,-1 2-12-16,-2 0 6 16,3 0-7-16,2 2-9 0,-5 3-4 0,2-4-8 15,2-1-2-15,-4 0-9 0,-4 1-5 0,1-6-4 16,0-1-8-16,-2-3-1 0,-3 0-8 15,-1-3-16-15,-11-15-20 0,22 30-30 16,-22-30-10-16,15 24-29 0,-13-16-42 0,-2-8-63 16,0 0-120-16,0 0-543 0,0 0-96 15</inkml:trace>
  <inkml:trace contextRef="#ctx0" brushRef="#br0" timeOffset="11342.1205">20946 11499 3978 0,'-15'-21'-18'16,"3"6"10"-16,12 15-1 0,-20-27 5 15,20 27-3-15,-13-24 9 0,13 24 0 16,-15-18 18-16,15 18 10 0,0 0-6 0,-19-21-10 16,19 21-17-16,0 0-27 0,0 0-14 15,0 0-36-15,0 0-27 0,0 0-71 16,0 0-259-16,0 0-277 0,0 0 587 15</inkml:trace>
  <inkml:trace contextRef="#ctx0" brushRef="#br0" timeOffset="11858.2128">21361 11564 3262 0,'0'0'164'0,"0"0"-10"16,0 0-34-16,0 0-33 0,15 18-3 0,-15-18-23 16,15 15-9-16,-15-15 6 0,18 22 0 15,-4-2-5-15,-1-3 4 0,4 5-3 0,1-1-15 16,4 6-3-16,3-1 0 0,2-2-5 16,-7-3-3-16,2-3-10 0,1 2 5 15,-8-5 5-15,-1 0-6 0,-14-15-3 0,25 25 5 16,-10-14 2-16,-15-11 17 0,18 16 11 15,-18-16 18-15,17 12-14 0,-17-12-7 0,0 0-6 16,0 0-7-16,0 0-8 0,0 0-9 16,0 0 0-16,0 0-3 0,12-48-2 15,-12 48-4-15,-9-46-2 0,9 46-7 0,-8-47-2 16,0 23-3-16,4 0 2 0,4 24-9 16,0-44-14-16,4 17-11 0,4 2-1 15,-3 0-17-15,7 0-12 0,1 4 9 0,-1-2 1 16,3 6 14-16,2 1-12 0,-17 16 10 15,26-27 17-15,-9 18 2 0,-17 9 17 16,28-13 8-16,-28 13-10 0,34-2 5 0,-34 2 9 16,0 0 3-16,50 18-1 0,-30-6-2 15,-3 3-3-15,8 0 0 0,-5 0 0 0,2 11-9 16,5-5-14-16,-2 2-1 0,0-3-21 16,-2 0-8-16,4-2-7 0,-5 0-20 15,1-3-1-15,2-3-15 0,-3-1 8 0,-2-2-6 16,-20-9-1-16,37 6-20 0,-20-5-28 15,-17-1-55-15,0 0-121 0,43-16-397 0,-30-1 605 16</inkml:trace>
  <inkml:trace contextRef="#ctx0" brushRef="#br0" timeOffset="12322.9002">22504 11256 3137 0,'-12'-20'44'15,"12"20"25"-15,0 0-9 0,0 0-16 16,-17-20-8-16,17 20 7 0,0 0-17 0,0 0 15 15,0 0 15-15,0 0-3 0,0 0-1 16,0 0-11-16,0 0 1 0,0 0-12 0,0 0-1 16,-25 55-1-16,25-55-11 0,0 0 6 15,0 0-6-15,0 0-5 0,32 34 5 0,-32-34-10 16,22 9-3-16,-22-9-4 0,0 0 4 16,31 6 13-16,-31-6-8 0,0 0 0 15,0 0-1-15,0 0 5 0,0 0 5 16,35-18-3-16,-35 18-1 0,0 0 21 0,0 0-2 15,0-37 1-15,0 37 13 0,0 0-2 0,-6-34-3 16,6 34 13-16,0 0 5 0,0 0 6 16,-17-34-4-16,17 34-11 0,0 0-1 15,0 0-9-15,-18-23-10 0,18 23 0 16,0 0-8-16,0 0 1 0,0 0-4 0,0 0-5 16,0 0-1-16,0 0-1 0,0 0-5 15,0 0 2-15,0 0-7 0,72 66 5 16,-52-55-5-16,5 6 3 0,6 1 12 0,0 1 4 15,0 2 4-15,-1 3 10 0,14 5 7 16,-11-2 22-16,8 6 3 0,-3 9-4 0,2-6 1 16,-6 8-9-16,6-5-3 0,-15 1 0 15,3 4 0-15,-6 1 2 0,-10-4-6 16,-6 0-6-16,-1 2-10 0,-13 4-19 0,-7 1-32 16,0 5-40-16,-7-5-51 0,-3 4-57 15,-12 4-119-15,7-16-667 0,-3-2-837 0</inkml:trace>
  <inkml:trace contextRef="#ctx0" brushRef="#br0" timeOffset="12888.0607">23211 12993 4680 0,'-13'-20'-132'0,"-4"4"29"16,-1 2 8-16,18 14 38 0,-22-21 26 15,22 21 10-15,-17-18-20 0,17 18 8 0,-17-12-4 16,17 12 10-16,0 0 20 0,0 0 14 16,0 0 27-16,0 0 29 0,0 0 10 0,0 0 9 15,0 0 10-15,7 86 5 0,8-56 2 16,-1 7 0-16,2 0-7 0,-1 3 2 16,5 7-8-16,5 2-10 0,-6 3-2 15,3 0-17-15,-2 2-4 0,3 0-6 0,-1-4-7 16,3-2-3-16,-7 3-11 0,4-9-13 15,-5-4-23-15,0-2-13 0,-4-6-16 0,-1-4-20 16,-1-2-12-16,-2-2-46 0,-1-4-38 16,-3-6-54-16,-5-12-122 0,0 0-557 15,0 0-343-15</inkml:trace>
  <inkml:trace contextRef="#ctx0" brushRef="#br0" timeOffset="13288.0731">23067 12922 4078 0,'-15'-12'-100'0,"15"12"44"15,0 0-14-15,0 0-2 0,-10-26 0 0,10 26 2 16,0 0 9-16,0 0 6 0,0 0 7 15,22-48 11-15,-9 36-1 0,-13 12 29 0,32-22 5 16,-12 10 10-16,0 3 26 0,5-2 14 16,-25 11 23-16,50-1 32 0,-18 2 21 15,-2 10 0-15,9 5 9 0,-1 4-6 0,-1 14 3 16,3 2-18-16,0 5-6 0,-6 0-10 16,-1 5-11-16,7 9-1 0,-3 1-5 0,-3-1-9 15,-8 6-1-15,0-5-6 0,-10 3-9 16,-1 2 0-16,-6-6-5 0,-1 8 2 15,-6-15-3-15,-2 2-2 0,-2-1-5 16,-1-7-5-16,-6 3-6 0,4-6-11 0,2-6-17 16,-7-1-21-16,5-5-24 0,0 0-33 15,-2 0-40-15,7-27-28 0,-13 39-48 0,13-39-90 16,-8 24-618-16,-1-13-428 0</inkml:trace>
  <inkml:trace contextRef="#ctx0" brushRef="#br0" timeOffset="13739.7652">23718 12808 4261 0,'-40'64'-68'16,"40"-64"8"-16,-5 38 20 0,-4-14 4 0,6 3 14 16,3-27 9-16,-3 57 15 15,6-30-5-15,-3 0 12 0,7-2 0 0,1 4-11 0,-3-6 7 16,7 2 1-16,1-3-4 0,-1 0-2 16,8-4-6-16,-3-3 10 0,3-3 3 15,2-1-9-15,1-2 10 0,-1-3-1 0,-22-6 0 16,43 0 14-16,-43 0-10 0,35-9-6 15,-15-1 9-15,-20 10-7 0,32-28 0 0,-20 9-3 16,-12 19 8-16,8-39 4 0,-8 16 12 16,0 23 4-16,-8-45 10 0,-4 21 21 15,-1-1-9-15,-2 3 15 0,3 4-9 16,12 18 6-16,-30-37-6 0,13 20-16 0,-1 2-8 16,18 15-6-16,-39-20-23 0,26 13 5 15,13 7-25-15,-35-6-14 0,35 6-18 0,0 0-24 16,-39 6-16-16,39-6-18 0,-26 9-21 15,26-9-25-15,-20 13-44 0,20-13-126 16,-17 8-471-16,17-8 236 0</inkml:trace>
  <inkml:trace contextRef="#ctx0" brushRef="#br0" timeOffset="14245.3199">23828 12706 3565 0,'0'0'8'16,"0"0"-4"-16,0 0-8 0,0 0 0 0,0 0-2 15,0 0 3-15,0 0-1 0,52 22 4 0,-52-22-13 16,17 9 16-16,-17-9-12 0,23 15 22 15,-23-15 10-15,24 26 13 0,-9-11 5 16,-2 0 11-16,1 1 8 0,1 2 16 16,-2 0 18-16,-13-18 7 0,18 32 10 0,-13-17-16 15,-5-15 3-15,12 24-4 0,-12-24-8 16,14 18-11-16,-14-18-6 0,0 0-14 16,11 20-9-16,-11-20-26 0,0 0-19 0,0 0-13 15,0 0-4-15,0 0-4 0,0 0-3 16,10-68-17-16,-10 68-17 0,0-59-14 0,0 25-9 15,0-1 4-15,4 2 1 0,2 1 9 16,-2 3 5-16,1 4 5 0,3 0 6 16,-8 25 16-16,12-44 3 0,-2 33 22 0,-10 11 15 15,23-16 6-15,-23 16 16 0,37 0 7 16,-37 0 4-16,37 16-2 0,-17-5 10 16,0 6-10-16,2 2 0 0,-2-1-7 0,3 2-3 15,-1 4-8-15,-4-6-25 0,4-3-17 16,0 3-4-16,-2-6-25 0,0 4-7 15,-3-8-11-15,-17-8-18 0,33 13-19 0,-33-13-37 16,32-2-75-16,-32 2-558 0,28-16 293 16</inkml:trace>
  <inkml:trace contextRef="#ctx0" brushRef="#br0" timeOffset="14540.1426">24725 12487 3483 0,'15'-31'28'0,"-15"31"30"0,8-23-10 0,-8 23-6 16,5-26-12-16,-5 26-3 0,14-33 3 15,-8 14-14-15,5-2-10 0,-11 21-8 0,16-42-10 16,-1 13-14-16,-3 2-13 0,-7-3-12 16,7-3-1-16,-7 3-6 0,-5-1 4 15,0-3 13-15,0 4 16 0,-5-2 12 0,-7 7 10 16,2 2 19-16,-7 1 17 0,-1 5 0 16,18 17 9-16,-37-17 2 0,37 17 1 0,-42 12 23 15,42-12 11-15,-42 44 29 0,16-14 3 16,4 3-4-16,2 14 15 0,-7 0 1 15,10 1 6-15,1 5-5 0,2-4-1 16,8-2-6-16,1 1-8 0,5 1-8 0,5-2-14 16,1-5-14-16,8 2-10 0,6 1-18 15,5-10-39-15,7 1-62 0,6-9-74 0,-3-14-168 16,7-5-634-16,-5-8-648 0</inkml:trace>
  <inkml:trace contextRef="#ctx0" brushRef="#br0" timeOffset="18591.0804">20762 15275 4493 0,'0'0'-118'0,"0"0"26"0,-52 0 3 0,52 0 14 15,0 0-11-15,0 0 9 0,0 0 4 0,0 0 5 16,0 0 1-16,0 0 12 0,0 0 10 16,0 0 8-16,0 0 3 0,0 0 17 0,0 0 5 15,0 0 5-15,0 0 18 0,0 0 17 16,0 0-5-16,0 0 10 0,0 0-8 16,0 0 11-16,0 0-9 0,0 0-11 15,0 0 6-15,0 0-6 0,0 0 5 0,0 0-1 16,0 0-7-16,0 0-14 0,0 0 6 15,0 0-3-15,0 0-2 0,0 0 2 16,0 0-6-16,0 0 4 0,0 0 4 0,45-43 0 16,-45 43 12-16,32-15-11 0,-3 3-5 15,-8 3 6-15,8-4-8 0,-1 1 6 0,1 1 0 16,-1-6 3-16,9 5-7 0,1-6-3 16,-1 2-7-16,0-4 2 0,5 2 8 0,-4 0-13 15,4 3 7-15,-3-3-6 16,-4 3 5-16,-2 2 7 0,-1 0-10 0,-5 4 35 0,0-3 4 15,-9 6-10-15,-18 6 29 16,38-15 22-16,-21 8 2 0,-17 7-3 0,29-12-1 16,-29 12-9-16,28-8 1 0,-28 8-19 15,20-12 1-15,-20 12-4 0,25-4 6 0,-25 4-4 16,30-11 1-16,-30 11-9 0,32-9 5 16,-32 9 4-16,30-9 1 0,-30 9-3 15,35-9-3-15,-35 9-2 0,27-6-1 0,-27 6-5 16,30-6 1-16,-30 6-1 0,20-9-2 15,-20 9-2-15,34-6-3 0,-34 6-5 0,33-12 4 16,-11 9-11-16,1-7 6 0,-23 10-5 16,45-12-2-16,-21 2 2 0,1 7-4 15,-5-6 1-15,-20 9 1 0,40-9-1 0,-40 9-3 16,34-9 2-16,-34 9 4 0,28-7 0 16,-28 7-3-16,24-8 1 0,-24 8-1 0,0 0-4 15,33-7 3-15,-33 7 1 0,0 0-1 16,22-7 0-16,-22 7 4 0,0 0-4 15,23-8 0-15,-23 8 3 0,0 0 1 0,0 0-1 16,29-8-1-16,-29 8-3 0,0 0 3 16,0 0-6-16,28-9 8 0,-28 9-1 0,0 0 0 15,27-4-1-15,-27 4 6 0,27-7-2 16,-27 7 4-16,33-12-5 0,-33 12-2 16,42-10-2-16,-22 5 2 0,-20 5-1 15,33-10-22-15,-33 10-38 0,41-3-54 0,-25-3-70 16,-16 6-216-16,27-3-525 0,-27 3-543 15</inkml:trace>
  <inkml:trace contextRef="#ctx0" brushRef="#br0" timeOffset="20912.4433">20396 13434 4293 0,'0'0'-160'0,"0"0"16"0,0 0 11 0,0 0 1 15,0 0 2-15,0 0 15 0,0 0 6 0,0 0 5 16,0 0 0-16,0 0 15 0,-49-4 11 15,49 4-8-15,0 0 8 0,0 0 24 0,0 0-8 16,0 0 14-16,0 0 2 0,0 0 16 16,0 0 10-16,0 0 17 0,0 0-12 15,0 0 12-15,0 0 0 0,0 0 0 16,0 0-6-16,0 0 9 0,0 0-6 0,0 0-3 16,0 0 6-16,0 0 15 0,0 0-6 15,0 0 27-15,0 0-4 0,0 0 0 16,0 0 6-16,0 0-1 0,0 0 3 0,0 0-12 15,0 0 0-15,0 0-14 0,0 0 3 16,0 0 7-16,0 0 12 0,0 0-20 0,0 0 1 16,0 0-1-16,0 0 3 0,0 0 2 15,0 0-2-15,0 0 4 0,0 0-9 0,0 0-4 16,0 0-1-16,0 0 9 0,0 0 0 16,0 0-2-16,0 0 17 0,0 0 7 15,0 0-12-15,0 0-6 0,0 0 8 0,0 0 14 16,52-46-3-16,-52 46 1 0,0 0 7 15,0 0 0-15,0 0-13 0,22-15 9 16,-22 15-16-16,0 0-4 0,23-9-7 0,-23 9 7 16,24-12-5-16,-24 12-7 0,23-14 7 15,-23 14-6-15,35-15 5 0,-16 6 1 16,2 0-7-16,-21 9 1 0,44-18-5 0,-17 9-2 16,-7-2 2-16,1-1-2 0,6 3-18 15,0 2 20-15,-4-5 8 0,-2 4-14 0,-21 8 4 16,48-15 0-16,-30 6-4 0,8 2 0 15,-26 7-6-15,45-11 18 0,-25-1-7 16,-20 12-14-16,33-12 13 0,-14 7 5 0,-19 5-9 16,28-10 8-16,-28 10 10 0,0 0 39 15,37-8-2-15,-37 8-7 0,0 0-2 0,0 0-11 16,0 0 16-16,0 0-7 0,20-7 4 16,-20 7-23-16,0 0 6 0,0 0-7 15,0 0 0-15,0 0 0 0,0 0-12 16,0 0 0-16,0 0-10 0,0 0-1 0,0 0 8 15,0 0 1-15,0 0-5 0,0 0-4 16,0 0 11-16,0 0-12 0,0 0 0 0,27-6 5 16,-27 6 3-16,0 0 10 0,0 0-18 15,0 0 2-15,0 0 5 0,0 0-7 16,0 0 1-16,0 0 2 0,0 0 7 0,0 0 6 16,0 0-14-16,0 0 5 0,0 0 1 15,0 0-7-15,0 0-1 0,0 0 10 16,0 0 4-16,0 0 7 0,0 0 0 0,30 28-3 15,-30-28 6-15,11 20 5 0,-11-20 2 16,19 27 2-16,-11-12-6 0,-8-15 4 0,24 32 7 16,-16-16-14-16,4 7-6 0,1-2 5 15,-4-3 1-15,6 6 0 0,-4-4-7 16,1 2 1-16,-2-2 2 0,0-1-5 0,2 2 4 16,-6-2-10-16,-6-19 1 0,17 31 10 15,-7-16-16-15,-10-15 4 0,10 24 4 16,-10-24-11-16,10 24 5 0,-10-24-2 0,12 20 1 15,-12-20-1-15,7 19-5 0,-7-19-6 16,0 0 3-16,15 21-24 0,-15-21-12 0,0 0-17 16,11 18-11-16,-11-18-10 0,0 0-27 15,19 16-31-15,-19-16-55 0,0 0-203 16,15 5-425-16,-15-5 75 0</inkml:trace>
  <inkml:trace contextRef="#ctx0" brushRef="#br0" timeOffset="21981.6632">20486 13552 3531 0,'0'0'-132'15,"0"0"6"-15,0 0 10 0,0 0-8 0,-40 8-3 16,40-8 11-16,0 0 13 0,0 0 4 16,0 0 16-16,0 0-3 0,0 0 7 0,0 0 17 15,0 0 29-15,-27 4 3 0,27-4 20 16,0 0 13-16,0 0 11 0,0 0 6 15,0 0 19-15,0 0-6 0,0 0 12 0,0 0-10 16,-17 15 8-16,17-15 1 0,0 0-8 16,0 0 6-16,-10 23 5 0,10-23 11 0,0 0 13 15,-5 32-7-15,5-32-8 0,0 27 3 16,0-27 4-16,-3 34-22 0,3-34 9 0,8 33 4 16,-8-33-12-16,7 39-1 0,1-21 9 15,-8-18-1-15,12 36-6 0,-5-15-9 16,1-1-5-16,4 1 0 0,3-3-2 0,-3 5-6 15,-2-6 1-15,1 2-7 0,5-4 2 16,-16-15-10-16,20 31 5 0,-7-16 1 16,-13-15-9-16,20 21 7 0,-8-7-7 15,-12-14 7-15,16 18-3 0,-16-18-6 0,19 15 2 16,-19-15 0-16,18 14-1 0,-18-14-1 16,17 12 4-16,-17-12-2 0,0 0 2 0,25 16 7 15,-25-16-7-15,0 0 6 0,20 12-12 16,-20-12 8-16,0 0-2 0,20 5-4 15,-20-5 9-15,0 0-3 0,0 0-4 0,30 6 4 16,-30-6-6-16,0 0 2 0,32 0 0 16,-32 0-6-16,0 0 6 0,44-3 4 0,-44 3-6 15,26-5 2-15,-26 5 6 0,29-7-8 16,-29 7 6-16,32-8-8 0,-32 8 16 0,30-15 9 16,-30 15 0-16,33-13-3 0,-11-1 1 15,-5 2-8-15,-2 0 2 0,8-3-13 16,-23 15 9-16,35-32 0 0,-13 17-5 0,1 2-3 15,-2-2 10-15,7 0-9 0,-8 0 3 16,2-2-13-16,3 5 17 0,-3-3-5 16,1 6-5-16,-1-3 3 0,-2 0 3 15,-20 12-5-15,32-19 3 0,-17 11 0 0,-15 8-18 16,26-15 19-16,-26 15-7 0,24-11-1 16,-24 11 4-16,20-13 3 0,-20 13-7 15,0 0-3-15,25-12-6 0,-25 12 5 0,0 0-46 16,0 0 0-16,25-11-30 0,-13 7-26 0,-12 4-59 15,0 0-141-15,35-15-427 0,-25 8 499 16</inkml:trace>
  <inkml:trace contextRef="#ctx0" brushRef="#br0" timeOffset="23222.5564">21366 12998 3012 0,'0'0'-67'0,"0"0"20"0,0 0 15 0,0 0 0 16,-32-2 13-16,32 2 16 0,0 0 0 15,0 0 1-15,0 0 13 0,-30-10-11 0,30 10 2 16,0 0 1-16,0 0-3 0,0 0-8 16,-20-8 2-16,20 8 20 0,0 0-3 15,0 0 21-15,0 0-2 0,0 0-4 0,-12-25 13 16,12 25 0-16,0 0 1 0,0 0 18 15,0 0 1-15,0 0 1 0,0 0 1 16,0 0-6-16,0 0-16 0,-3-28-5 16,3 28 4-16,0 0-14 0,0 0 0 0,0 0-13 15,0 0 6-15,0 0 9 0,37-31-12 16,-37 31-1-16,23-15 0 0,-3 3-3 16,-20 12 3-16,34-20 8 0,-18 12 8 0,3-4-13 15,-19 12 4-15,35-25 5 0,-13 13-9 16,-4 0-6-16,6 3 8 0,-1-8-4 0,0 5 5 15,1-3-5-15,3 3-8 0,-2 0-4 16,-4-2 10-16,1 2-5 0,0 5-1 0,-22 7-2 16,35-17 21-16,-23 8 19 0,-12 9 8 15,28-10 11-15,-28 10-2 0,20-8-3 16,-20 8-8-16,0 0-5 0,29-12 5 16,-29 12-19-16,0 0-8 0,21-15-16 0,-21 15-10 15,0 0-14-15,0 0 11 0,29-7 14 16,-29 7-31-16,0 0-4 0,27-8 12 0,-27 8-5 15,0 0 0-15,0 0 4 0,0 0 4 16,25-4-1-16,-25 4-3 0,0 0 2 16,0 0-16-16,0 0-1 0,0 0 0 0,0 0 13 15,28-8-5-15,-28 8 3 0,0 0 3 0,0 0-5 16,0 0 11-16,0 0 18 16,0 0-18-16,0 0-2 0,0 0 7 0,0 0-3 15,0 0 9-15,0 0 2 0,0 0 17 16,0 0-17-16,0 0-2 0,0 0 7 15,0 0-3-15,0 0-2 0,0 0 16 0,0 0 1 16,0 0-3-16,0 0 8 0,0 0-4 16,0 0 1-16,0 0 6 0,0 0-3 0,0 0 8 15,0 0 3-15,0 0-10 0,0 0 14 16,4 47 1-16,-4-47-8 0,0 0-8 16,8 37 1-16,-8-37 10 0,5 29 5 0,0-16-11 15,-5-13 6-15,12 35 0 0,-1-16 3 16,-6 1 17-16,4 3-7 0,-6-1 0 15,9-1 4-15,-7 3-6 0,-5-24-5 0,8 41-3 16,1-23-6-16,-3 1-3 0,-6-19 4 16,14 34-8-16,-11-16-8 0,-3-18 3 0,12 30-2 15,-1-11 2-15,-11-19-6 0,7 28-2 16,-7-28-1-16,12 22-8 0,-12-22-8 16,11 21-8-16,-11-21-13 0,0 0-11 15,9 27-17-15,-9-27-15 0,10 20-25 0,-10-20-28 16,10 17-31-16,-10-17-63 0,0 0-176 0,8 19-441 15,-8-19-8-15</inkml:trace>
  <inkml:trace contextRef="#ctx0" brushRef="#br0" timeOffset="23720.2666">21423 13101 3748 0,'0'0'-95'0,"0"0"15"15,8 27 3-15,-8-27 18 0,5 25-1 0,-5-25 3 16,12 25 3-16,-12-25 7 0,8 25 9 16,-8-25 2-16,15 24 4 0,-15-24 12 15,20 21 0-15,-10-7 10 0,-10-14-3 0,27 18 11 16,-27-18 4-16,25 18 8 0,-8-12-7 15,-17-6 14-15,40 9-2 0,-21-6 10 0,-19-3-3 16,51 3 5-16,-19-3-3 0,0-3 0 16,2 0-3-16,-3-3 5 0,1 0 2 15,2 0 0-15,1-4 6 0,-5 5 20 16,2-5 4-16,1 2 0 0,-3-6 12 0,0 4-28 16,-6 2 7-16,6-4 0 0,-7 0-15 15,2 2-9-15,-5 2 5 0,-20 8-54 16,37-15-9-16,-37 15-68 0,24-13-196 0,-23 6-453 15,-1 7 436-15</inkml:trace>
  <inkml:trace contextRef="#ctx0" brushRef="#br0" timeOffset="24826.08">20690 14364 3098 0,'0'0'-70'0,"0"0"31"0,0 0-10 0,0 0 10 16,0 0 4-16,0 0 16 0,64-37 17 16,-64 37 2-16,18-12 19 0,-18 12 7 0,29-16 1 15,-11 8-1-15,-18 8-3 0,33-23 6 16,-6 11-19-16,-3 0 3 0,1-2-1 16,-2 1 6-16,4 1-11 0,-4-2 11 0,6 1-8 15,-6 1 0-15,1 0 2 0,-1 1-4 16,0-1 1-16,-2 0 21 0,0 0-4 15,3 1 1-15,-4-1 4 0,2-1-5 0,-22 13 4 16,38-21 2-16,-23 13-7 0,-15 8-4 16,23-13 1-16,-23 13-1 0,22-14 7 15,-22 14 14-15,0 0 3 0,25-9 7 16,-25 9-6-16,0 0-3 0,0 0-8 0,0 0 15 16,0 0-9-16,0 0 8 0,0 0-5 15,0 0 4-15,0 0-7 0,0 0-10 0,0 0 2 16,0 0 1-16,0 0 12 0,0 0-23 15,0 0 19-15,0 0-18 0,0 0-2 0,0 0-2 16,0 0 6-16,0 0-1 0,0 0-9 16,0 0-4-16,0 0 14 0,0 0 11 15,0 0 10-15,0 0 0 0,0 0-5 0,17 36 10 16,-17-36 3-16,12 29-5 0,-12-29-1 16,8 33 1-16,4-13 0 0,0-1-5 15,-4-1 2-15,2-1-15 0,0 6 1 16,3-6-4-16,2 3 3 0,-3-2-11 0,-2 0 0 15,5-1 1-15,-15-17-2 0,24 28-3 0,-19-15 2 16,-5-13-1-16,16 22 2 0,-16-22-1 16,10 22-3-16,-10-22 2 0,15 18-4 15,-15-18 1-15,9 19 0 0,-9-19-5 0,0 0-8 16,8 25-18-16,-8-25-13 0,0 0-44 16,-5 30-21-16,5-30-25 0,0 19-37 15,0-19-47-15,0 0-130 0,-7 23-541 0,7-23-246 16</inkml:trace>
  <inkml:trace contextRef="#ctx0" brushRef="#br0" timeOffset="25670.5948">20683 14592 3915 0,'0'0'-122'16,"0"0"26"-16,0 0 8 0,0 0 10 0,0 0 6 16,0 0 10-16,0 0 14 0,0 0 16 15,0 0 9-15,0 0 12 0,0 0-6 16,0 0 27-16,71 27-1 0,-71-27 14 0,23 25 12 16,-3-13-6-16,-8 0 0 0,6 3 18 15,-3 0-5-15,5 5-4 0,-3-5 3 16,2 4-5-16,-4-4-7 0,5 3-6 15,-5-1 3-15,3-2 7 0,1 0-7 0,-3-3-8 16,-1 3 4-16,4-3-13 0,-1 0 13 16,-1 3-8-16,5-4-1 0,-4 1-1 0,-18-12-4 15,28 19-3-15,-14-11-7 0,-14-8 0 16,28 19 6-16,-28-19 0 0,24 13 11 0,-24-13-7 16,18 13 9-16,-18-13 2 0,0 0 11 15,32 9-2-15,-32-9-1 0,0 0 4 16,35 0 7-16,-35 0-6 0,0 0-9 15,37-14-9-15,-37 14 3 0,23-8 8 0,-23 8 0 16,22-13 6-16,-22 13 4 0,17-12-1 16,-17 12 5-16,0 0-11 0,30-15 2 0,-30 15-11 15,15-15-1-15,-15 15-10 0,18-16 3 16,-18 16-8-16,24-18 16 0,-24 18-10 16,23-20 0-16,-8 8 2 0,-15 12-6 0,27-21 5 15,-12 9 6-15,-15 12-13 0,28-21 6 16,-28 21-3-16,31-20 14 0,-20 11-8 0,-11 9-2 15,30-18 7-15,-15 5-3 0,-15 13-2 16,31-20 7-16,-15 10-8 0,-16 10 2 16,30-20 1-16,-15 8 6 0,-15 12-12 15,27-18-1-15,-27 18 4 0,24-17 9 0,-24 17 12 16,21-13 10-16,-21 13-2 0,14-16 3 16,-14 16-6-16,0 0 4 0,16-22-6 0,-16 22-1 15,0 0-4-15,0 0-9 0,19-16-4 16,-19 16 2-16,0 0-6 0,0 0 0 0,13-17-6 15,-13 17-13-15,0 0-5 0,0 0-10 16,0 0-6-16,0 0-15 0,0 0-2 0,0 0 1 16,0 0-10-16,0 0-12 0,17-19-13 15,-17 19-17-15,0 0-26 0,0 0-32 16,0 0-59-16,0 0-182 0,0 0-421 16,0 0 96-16</inkml:trace>
  <inkml:trace contextRef="#ctx0" brushRef="#br0" timeOffset="26644.5634">21670 13802 3490 0,'0'0'-125'0,"0"0"33"0,0 0 14 15,0 0 23-15,21-8 3 0,-21 8 12 16,0 0 7-16,0 0 28 0,21-12 5 0,-21 12 8 15,0 0 9-15,0 0 3 0,20-12 13 16,-20 12-23-16,0 0 22 0,30-13 4 0,-30 13-16 16,17-9 16-16,-17 9-10 0,0 0-3 15,30-20 5-15,-30 20 0 0,25-18-10 16,-10 6 0-16,9-3 7 0,-6 3-9 0,1 0-5 16,1-5-7-16,1 5 10 0,-21 12-1 15,37-24-4-15,-17 12 4 0,4 0 11 16,-4 2-20-16,-20 10-4 0,33-21-2 15,-16 15 8-15,-17 6-1 0,33-20 1 0,-33 20-1 16,29-8-3-16,-29 8-9 0,32-13 12 16,-32 13 1-16,21-6 3 0,-21 6-3 0,0 0-4 15,32-12 0-15,-32 12 0 0,0 0 15 16,32-6-17-16,-32 6 0 0,0 0 0 0,27-3-4 16,-27 3 4-16,0 0-8 0,0 0 10 15,27-6 17-15,-27 6-15 0,0 0 0 16,0 0 3-16,0 0-1 0,0 0 5 15,0 0 5-15,0 0 13 0,0 0 8 0,0 0 6 16,0 0 5-16,0 0-1 0,0 0 1 16,0 0 17-16,0 0-4 0,0 0-1 0,0 0 15 15,0 0-5-15,0 0 8 0,0 0-14 16,0 0-9-16,0 0 1 0,0 0-7 16,0 0-7-16,0 0 0 0,-9 46 3 0,9-46 5 15,0 0-3-15,4 31 0 0,-4-31-1 16,6 27 7-16,-6-27 9 0,15 37-4 0,-6-11 7 15,-4-3-4-15,3 2-5 0,2 2-2 16,-2-1-4-16,-1-2-4 0,3 3-5 16,-1 1-1-16,1 1-4 0,-4-2-3 0,4-3-7 15,-3 2 0-15,1-2-4 0,4-2-4 16,-7-2 1-16,-5-20-4 0,15 40-2 16,-10-23 3-16,-5-17-7 0,12 30 1 0,-4-15-3 15,-8-15-7-15,10 24-2 0,-10-24-2 16,14 23-7-16,-14-23-3 0,8 24-3 0,-8-24-7 15,8 22-9-15,-8-22-15 0,0 0-12 16,9 28-19-16,-9-28-24 0,0 0-23 16,10 25-27-16,-10-25-38 0,0 0-105 15,0 21-602-15,0-21-396 0</inkml:trace>
  <inkml:trace contextRef="#ctx0" brushRef="#br0" timeOffset="27290.7659">21691 13853 4153 0,'0'0'-138'16,"0"0"23"-16,0 0 14 0,0 0 12 0,0 0 21 16,48 21 20-16,-48-21 19 0,27 15 16 15,-27-15 26-15,27 22-1 0,-7-9 18 0,-2-1 20 16,-1 3 19-16,5 4 12 0,-1-4 4 15,-2 2 16-15,1-1 2 0,1 3-13 0,3 0-5 16,-4 2-6-16,5 5-9 0,0-5-10 16,-1-2-4-16,-4 1-4 0,5-2-7 15,-5 2-3-15,-5-3-5 0,5 0-8 0,-2 1 2 16,-1-3-8-16,0 1 9 0,1-1-14 16,-4-3-6-16,-14-12-1 0,28 21-8 15,-18-7-15-15,-10-14-2 0,23 15-18 0,-23-15-2 16,22 15-19-16,-22-15-5 0,20 17-13 15,-20-17 1-15,0 0 4 0,20 13 4 16,-20-13 7-16,0 0-1 0,17 15 9 0,-17-15 2 16,0 0-2-16,0 0 12 0,17 14 5 15,-17-14 10-15,0 0 18 0,0 0 6 16,0 0 12-16,28 3 32 0,-28-3 11 0,0 0 8 16,0 0 1-16,40-25 10 0,-40 25 2 15,26-25-5-15,-10 10 2 0,-1-7-2 0,2 1-6 16,1-5-5-16,2 2-8 0,2 0-1 15,-5 3-10-15,0-1-2 0,-1 0-8 16,4 4-2-16,-4-1-6 0,-3 4-4 0,-13 15-5 16,23-28-13-16,-6 16-18 0,-17 12-32 15,18-19-40-15,-18 19-49 0,0 0-93 16,16-15-332-16,-16 15-294 0,0 0-109 0</inkml:trace>
  <inkml:trace contextRef="#ctx0" brushRef="#br0" timeOffset="34868.5922">23661 13853 3817 0,'-53'15'-167'0,"7"0"-39"0,0 0-160 16,10 3-337-16,-4-3 632 0</inkml:trace>
  <inkml:trace contextRef="#ctx0" brushRef="#br0" timeOffset="36867.3376">26629 12508 2961 0,'0'0'-3'0,"8"-21"19"0,-8 21-1 16,0 0 1-16,0 0-19 0,12-24 19 16,-12 24 4-16,0 0 0 0,11-24 15 0,-11 24 9 15,12-20-10-15,-12 20 17 0,0 0 12 16,22-22-12-16,-22 22 12 0,12-15-3 0,-12 15 14 15,0 0 0-15,25-8 21 16,-25 8-2-16,0 0 21 0,45 5 7 0,-45-5-14 16,40 18-15-16,-15-1 3 0,0 5-9 0,4 5-2 15,1 1-18-15,0-1-10 0,0 10-1 16,0-2-8-16,-7-1-6 0,1-4-3 16,1 0-8-16,-2 5 2 0,2-8-10 0,-6 5-6 15,3-8-16-15,-6-2-10 0,1-1-10 16,-4-3-29-16,3 2-18 0,-3-5-16 15,-13-15-38-15,17 24-35 0,-17-24-61 0,15 21-227 16,-14-15-356-16,-1-6 174 0</inkml:trace>
  <inkml:trace contextRef="#ctx0" brushRef="#br0" timeOffset="37200.1392">26746 12883 3592 0,'0'0'-44'0,"-32"-12"5"16,32 12 9-16,-32-14 1 0,32 14 7 0,-22-12 9 16,22 12 24-16,-26-9 2 0,26 9 7 15,0 0 0-15,-22-12 6 0,22 12 15 0,0 0-1 16,-22-12 4-16,22 12 15 0,0 0-16 16,0 0 9-16,0 0-11 0,-22-15-14 0,22 15 2 15,0 0-8-15,0 0 5 0,0 0 2 16,19-54-2-16,-2 27-13 0,8-2 7 15,-4-1 2-15,9 0-4 0,-4-2-11 0,5 1 2 16,-4 4-14-16,5-2 5 0,-4 5 0 16,-3-4 0-16,4 1-5 0,-6 0 1 15,1-1-1-15,1 3-3 0,-3 1-6 16,-6 4-4-16,3 2-8 0,-4 3-4 0,-15 15 0 16,20-21-23-16,-20 21-33 0,17-10-28 15,-17 10-35-15,0 0-97 0,0 0-488 0,0 0 494 16</inkml:trace>
  <inkml:trace contextRef="#ctx0" brushRef="#br0" timeOffset="38122.6364">27769 12612 2951 0,'19'-18'-112'0,"-19"18"19"16,27-24 17-16,-27 24 3 0,20-23 14 15,-4 10-2-15,-1-3 9 0,4 1-2 16,-2-1 3-16,-17 16 12 0,28-24-10 0,-13 12-2 16,-15 12 17-16,22-22 3 0,-22 22 3 15,13-22-4-15,-13 22 7 0,15-17 0 0,-15 17 7 16,0 0 14-16,2-26 18 0,-2 26-6 16,0 0 6-16,0 0 8 0,0 0-12 0,0 0 5 15,-22-30-5-15,22 30-6 0,0 0 3 16,-37 0-7-16,37 0 0 0,0 0-4 15,-41 6 15-15,41-6 3 0,-36 9 14 0,36-9-8 16,-30 12 11-16,30-12 3 0,-30 17 9 16,12-5 3-16,18-12 11 0,-30 27 6 15,15-11 11-15,5 2 4 0,0 3-8 0,10-21 3 16,-14 46 0-16,11-21-6 0,-2-1-3 16,5-24-10-16,5 57-3 0,0-33-3 15,2 3-11-15,3-1 2 0,5-2 0 0,0 1-13 16,3-5-7-16,-1 0 9 0,10-2 0 15,-2-6-12-15,0 0 2 0,2-2-8 0,3-5 3 16,5 2-6-16,-5-7 7 0,10 0-14 16,-6-3-12-16,-3-1 10 0,3-1-5 15,-2-1 0-15,-11 0-9 0,4-4 7 0,-25 10 0 16,41-22-2-16,-28 14 6 0,-13 8 0 16,23-25 8-16,-23 25 6 0,20-22-7 15,-20 22 10-15,12-21-12 0,-12 21-3 0,0 0 3 16,14-26 0-16,-14 26 3 0,0 0-3 15,11-21-5-15,-11 21 0 0,0 0 1 0,0 0-10 16,9-18 12-16,-9 18-3 0,0 0 24 16,0 0-22-16,0 0 3 0,0 0-7 15,45 6-2-15,-45-6-5 0,0 0-9 16,52 6-3-16,-29-3-1 0,-23-3-19 0,60 3 0 16,-38-6-17-16,6 3 12 0,-1-3 7 15,-27 3 5-15,57-6 10 0,-35 0 10 0,-22 6 14 16,42-13 2-16,-24 8 3 0,-18 5 16 15,30-18 0-15,-21 6-8 0,-9 12-2 16,15-24 4-16,-15 24-2 0,0 0 5 0,-4-33-2 16,4 33 2-16,0 0 10 0,-28-30 0 15,28 30 10-15,-25-15 0 0,5 4 4 0,20 11 8 16,-34-12-4-16,34 12-5 0,-40-4-6 16,40 4 8-16,-42-5-15 0,42 5 0 15,-40 6-5-15,40-6 2 0,-37 15-6 0,17-3-14 16,3-2-7-16,17-10-27 0,-23 19 2 15,23-19-17-15,-15 18-27 0,7-9-29 16,8-9-74-16,0 0-213 0,-14 21-216 0,14-21 118 16</inkml:trace>
  <inkml:trace contextRef="#ctx0" brushRef="#br0" timeOffset="39333.655">28544 12574 2559 0,'0'0'114'0,"33"0"3"0,-33 0-11 15,0 0-23-15,32 8 6 0,-32-8-15 16,25 13-11-16,-25-13-4 0,35 14 1 16,-13-9-19-16,0 5-2 0,5-5 1 0,-6 2-5 15,8-1-3-15,-2 0 0 0,-1-3-2 16,-26-3 10-16,61 0-11 0,-36 0 18 0,7-7-2 16,-2 5-9-16,0-8-7 0,-4 5 1 15,0-8-5-15,2-4-6 0,0 1-4 16,-4-3-26-16,4-6 3 0,-9 1-7 0,-3 2-1 15,0-3 9-15,-1 3 5 0,-7-5-12 16,2 4 12-16,-3-1 25 0,-7 24 20 16,13-36 14-16,-5 21 2 0,-8 15-6 0,7-27-12 15,-7 27-12-15,8-24 0 0,-8 24 1 16,0 0-2-16,5-23-8 0,-5 23-11 16,0 0 3-16,0 0 6 0,0 0 2 0,0 0-3 15,0 0-4-15,0 0 0 0,0 0 4 16,0 0-4-16,0 0 2 0,0 0-1 0,0 0 4 15,0 0 0-15,0 0-9 0,0 0 1 16,0 0-1-16,0 0-10 0,0 0 2 16,0 0 7-16,0 0-3 0,0 0-13 0,0 0 3 15,12 63 8-15,-12-63-7 0,0 0-3 16,0 0-7-16,0 0 8 0,0 0-4 0,25-57 18 16,-25 57-2-16,9-21-1 0,-9 21 3 15,0 0 2-15,10-24-6 0,-10 24 1 16,0 0-2-16,0 0-3 0,13-23 3 15,-13 23 2-15,0 0-3 0,0 0-9 0,0 0 9 16,20-16 3-16,-20 16-5 0,0 0 1 16,0 0-4-16,24-6 1 0,-24 6 2 0,0 0-4 15,0 0 2-15,0 0 5 0,33-3-9 16,-33 3 3-16,0 0 0 0,0 0-12 16,32 0 3-16,-32 0-3 0,0 0-7 0,0 0 1 15,35-3 4-15,-35 3-1 0,0 0 12 16,0 0 11-16,25-6 5 0,-25 6 3 15,0 0-10-15,0 0-3 0,20-20 3 0,-20 20-4 16,0 0-9-16,5-27 16 0,-5 27-7 16,0 0 1-16,10-22 0 0,-10 22-5 15,0 0 5-15,0 0 3 0,5-27 0 0,-5 27-1 16,0 0 4-16,0 0 3 0,0 0 4 16,9-23-9-16,-9 23 0 0,0 0 0 0,0 0 8 15,0 0-11-15,0 0-2 0,0 0-6 16,11-24 7-16,-11 24 5 0,0 0 3 15,0 0 8-15,0 0-8 0,22-8 5 0,-22 8-9 16,0 0 4-16,0 0 6 0,0 0 1 16,0 0-9-16,40 5 5 0,-40-5-4 15,0 0-28-15,34 13 3 0,-34-13 4 0,23 14-1 16,-23-14-3-16,20 8 12 0,-20-8-1 16,18 12 1-16,-18-12 0 0,0 0-3 0,31 13 24 15,-31-13 15-15,0 0 13 0,16 9 11 16,-16-9 7-16,0 0-2 0,0 0-5 15,0 0-6-15,0 0 0 0,0 0-9 0,0 0-13 16,0 0-7-16,0 0-21 0,0 0-14 16,14-46-11-16,-14 46-1 0,3-31 7 15,-3 31 1-15,2-27 10 0,-2 27 0 0,3-28 7 16,-3 28-8-16,0 0 5 0,0 0 3 16,3-38-4-16,-3 38 1 0,0 0 8 15,9-18-4-15,-9 18 5 0,0 0-6 0,0 0 3 16,0 0 5-16,8-22-5 0,-8 22 1 15,0 0 9-15,0 0-10 0,0 0-1 0,0 0 1 16,37-5 4-16,-37 5 2 0,0 0-3 16,0 0-3-16,0 0 4 0,0 0-3 0,0 0 1 15,33 0-9-15,-33 0 8 0,0 0-2 16,0 0-1-16,0 0-1 0,20-10 9 16,-20 10-6-16,0 0 10 0,0 0-14 15,16-19 0-15,-16 19 13 0,0 0 0 0,8-25 1 16,-8 25-3-16,0 0 0 0,10-21-7 15,-10 21 1-15,0 0-1 0,0 0 5 0,17-18 4 16,-17 18 1-16,0 0-3 0,0 0 1 16,26-9 8-16,-26 9-3 0,0 0 4 0,0 0-6 15,42 3-2-15,-42-3 2 0,0 0 0 16,32 9 0-16,-32-9-5 0,25 9-27 0,-25-9-8 16,25 9-28-16,-25-9-18 0,32 15-28 15,-15-8-29-15,-1-1-56 0,-16-6-157 16,29 14-492-16,-16-13-13 0</inkml:trace>
  <inkml:trace contextRef="#ctx0" brushRef="#br0" timeOffset="39963.0476">30791 10988 3655 0,'0'0'-122'16,"-9"-34"33"-16,9 34 26 0,0 0 25 0,-17-22 35 16,17 22 6-16,0 0 17 0,0 0 12 15,-16-21 1-15,16 21 5 0,0 0-12 16,0 0 6-16,0 0 0 0,0 0 10 0,0 0 4 15,0 0 20-15,0 0 13 0,0 0 1 16,0 0-2-16,-25 58 10 0,25-58-11 0,1 37 5 16,-1-37 12-16,4 39-23 0,-4-39 3 15,8 45-5-15,-5-25 9 0,2 5-11 0,-5-25-5 16,12 38-9-16,-10-23-4 0,-2-15-4 16,11 33-16-16,-2-18 11 0,-9-15-4 15,18 25 3-15,-4-11-7 0,-14-14 2 16,30 21-5-16,-10-15-3 0,7-3 1 0,-27-3-5 15,53-3-2-15,-19-3-6 0,6-4 3 16,-5-1-1-16,8-8-4 0,-6 3 1 16,0-3 0-16,5 4-1 0,-7-3-2 0,-2 3-3 15,-1-3 0-15,-2 1-4 0,-6 5-3 16,-4 0-5-16,5 0-6 0,-10 2-12 0,-15 10-5 16,35-20-12-16,-20 11-12 0,-15 9-28 15,18-15-26-15,-18 15-45 0,22-18-51 0,-22 18-125 16,9-17-545-16,-9 17-241 0</inkml:trace>
  <inkml:trace contextRef="#ctx0" brushRef="#br0" timeOffset="40143.9345">31348 10833 4080 0,'0'0'36'0,"-17"-12"53"0,17 12 9 0,0 0-15 15,0 0-8-15,0 0-2 0,0 0 12 0,0 0 25 16,-22 43 21-16,22-43-2 0,0 53-5 15,0-26-6-15,2 8-15 0,4 4-14 16,5 3-11-16,-5-3-10 0,8 3-8 16,1 2-9-16,1 2-25 0,1 1-36 0,-4-5-41 15,8 5-65-15</inkml:trace>
  <inkml:trace contextRef="#ctx0" brushRef="#br0" timeOffset="49489.9302">27758 14835 2178 0,'0'0'103'15,"-30"3"10"-15,30-3-76 0,0 0-3 16,0 0-34-16,0 0-6 0,0 0-13 0,0 0-2 16,-32 0 5-16,32 0 7 0,0 0 2 15,0 0 14-15,0 0-1 0,0 0 3 16,0 0-2-16,0 0-4 0,0 0 3 0,0 0 6 16,0 0-9-16,0 0 4 0,0 0-1 15,-34-12 12-15,34 12-12 0,0 0 7 16,0 0-7-16,0 0 3 0,0 0-9 15,0 0 3-15,0 0-9 0,0 0 0 0,0 0 6 16,0 0 0-16,0 0 6 0,0 0 6 0,0 0 6 16,0 0 6-16,0 0 3 0,0 0 8 15,0 0 5-15,0 0 9 0,0 0 9 16,0 0-19-16,0 0 7 0,0 0-6 0,0 0 0 16,0 0-4-16,0 0-7 0,-21-12 4 15,21 12-8-15,0 0 15 0,0 0-25 16,0 0 4-16,0 0-1 0,0 0-1 15,0 0 7-15,0 0 2 0,0 0-2 0,0 0 9 16,0 0 6-16,-5-29-4 0,5 29 3 16,0 0 2-16,0 0-11 0,0 0 0 0,0 0 3 15,0 0-12-15,0 0-3 0,0 0-5 16,0 0 5-16,0 0-4 0,0 0-15 0,0 0 23 16,0 0 8-16,0 0 2 0,0 0 20 15,0 0 3-15,87 35-3 0,-57-14-5 16,0 4 7-16,10 3-13 0,-2 3 2 0,3-1-15 15,2 0-1-15,-4-1 1 0,4-2-1 16,-9-6 1-16,2 3-3 0,-6-11-10 0,2 4 7 16,-3-2 1-16,-8-3 2 0,1-4 6 15,0 2 15-15,-22-10-4 0,33 6 6 16,-33-6-12-16,37-16 1 0,-22 1-7 16,2-8-5-16,0-4-16 0,-6-9 3 0,-6 0-4 15,-1 2 2-15,-4 0-1 0,0 3 12 16,0-2 8-16,0 33 14 0,-4-56-3 0,3 32 3 15,1 24-12-15,0-42 1 0,0 42-17 16,-4-33-3-16,4 33-3 0,4-24 1 16,-4 24-7-16,0 0 7 0,16-21-7 0,-16 21 2 15,27-4 9-15,-27 4-9 0,0 0-1 16,57 17-3-16,-27-9 2 0,0 0 2 16,0-1-6-16,-3 2 0 0,7-3-3 0,-6 1-1 15,2-2 4-15,-6-1-1 0,-24-4 0 0,45 3 5 16,-25 0 2-16,-20-3 1 0,37-10-1 15,-37 10-5-15,25-23-2 0,-15 4-2 16,3-2-8-16,-9-5 4 0,1-1-7 16,-5-1-2-16,0-3-5 0,-5-2 4 0,1-6 12 15,-6 9-10-15,0-6 0 0,-2 1 13 16,1 2 9-16,-3 1-9 0,1 4 1 16,-2 4-1-16,3-3-6 0,-1 4 7 0,-2-1-7 15,1 6 7-15,14 18-22 0,-23-37-6 16,10 17-18-16,13 20-21 0,-26-27-18 15,18 15-17-15,-2 0-26 0,2 0-37 0,8 12-65 16,0 0-577-16,-25-28 125 0</inkml:trace>
  <inkml:trace contextRef="#ctx0" brushRef="#br0" timeOffset="49829.7348">29059 13988 3537 0,'25'15'-37'0,"-25"-15"7"16,17 10 6-16,-17-10 8 0,20 12-1 0,-20-12 19 15,25 17 4-15,-25-17 14 0,32 23 11 16,-12-14 4-16,-2 3 10 0,4 1 6 15,0-1-10-15,0-4 17 0,4 4-14 0,-4 3-6 16,7 0 1-16,-6-6-2 0,5 2-16 16,-6 2 3-16,2-1 7 0,-6 0-11 0,2-2-1 15,-20-10-1-15,32 19-3 0,-32-19 7 16,28 12-11-16,-28-12-2 0,19 15 0 16,-19-15-36-16,21 10-10 0,-21-10-19 15,0 0-43-15,22 15-56 0,-22-15-126 0,0 0-473 16,0 0 408-16</inkml:trace>
  <inkml:trace contextRef="#ctx0" brushRef="#br0" timeOffset="50050.5982">29190 13896 3356 0,'0'0'9'0,"-20"-19"12"0,20 19-12 16,-14-15-3-16,14 15-26 0,0 0-23 0,-22-21-29 16,22 21-13-16,0 0-1 0,-10-26 6 15,10 26-5-15,0 0 16 0,-8-18-18 0,8 18-20 16,0 0-58-16,0 0-170 0,0 0-207 16,-8-25 110-16</inkml:trace>
  <inkml:trace contextRef="#ctx0" brushRef="#br0" timeOffset="50920.2444">29993 13584 2359 0,'0'0'170'0,"0"0"-4"0,0 0-22 16,20 18-38-16,-20-18-21 0,0 0 3 15,20 22-18-15,-7-8-3 0,-13-14-7 0,30 27 8 16,-11-9-5-16,1 0-17 0,7 5 25 16,-1 1-4-16,-4 0 7 0,6 1-20 0,-1 4 5 15,-2-1 5-15,7 7-4 0,-2 3-10 16,5-5 0-16,-5 4-5 0,-4 1-17 16,5-2 2-16,-4-3-9 0,-3-1 8 0,1-2-3 15,-5-2-4-15,0-4 5 0,0-1-15 16,-3-2 15-16,-6-3-16 0,3 1 4 0,-1-3 10 15,-13-16 13-15,18 24-4 0,-18-24-13 16,0 0-6-16,9 19 6 0,-9-19-10 16,0 0-8-16,0 0-2 0,0 0-2 0,0 0-13 15,0 0-7-15,-70-51-12 0,49 31-20 16,1-8-20-16,-5-3 0 0,0-3 5 16,-5-6 4-16,3 1 2 0,-4-2 5 0,5 2 5 15,-4 1 4-15,0 1 14 0,3 4 5 16,4 2 5-16,-2 0 14 0,5 3 1 0,0 0-1 15,0 4 10-15,3-4-8 0,0 7 2 16,6-5 2-16,-6 2-4 0,5 3-12 0,4-2 10 16,-4 2-9-16,12 21-1 0,-17-34 0 15,17 34 1-15,-1-30-2 0,1 30-6 16,0-29 10-16,0 29 0 0,0 0 8 0,5-36-6 16,-5 36 0-16,0 0 2 0,11-29 5 15,-11 29-5-15,0 0 4 0,9-24 0 16,-9 24 5-16,0 0 8 0,13-18-2 0,-13 18 7 15,0 0 2-15,27-12-2 0,-27 12-1 16,22-6-3-16,-22 6 12 0,30-4-15 16,-30 4 9-16,43 0-5 0,-23 0-1 0,-20 0-5 15,40 4 0-15,-40-4-5 0,44 6 14 16,-22 0 6-16,3 3 12 0,-7 6 15 16,4-3 7-16,0 8 6 0,-4 1 6 0,2 4 13 15,2 3-4-15,0-1 11 0,-4 0-16 16,0 8 2-16,-1-4-3 0,-3-1 4 0,1 3-4 15,-7-1 2-15,2-2 1 0,0-2 1 16,-7 3-3-16,-3-3-2 0,-3 3-12 0,-9 6-3 16,-3-4-7-16,-3 2-16 0,-2-1-26 15,-7-4-27-15,5-3-21 0,1 0-44 16,2-4-55-16,2-7-133 0,4-8-588 0,0-1-204 16</inkml:trace>
  <inkml:trace contextRef="#ctx0" brushRef="#br0" timeOffset="52099.8771">28731 16274 3952 0,'-28'-19'-77'15,"4"1"50"-15,8 6 15 0,16 12 28 16,-25-17-1-16,25 17 2 0,-20-11 12 15,20 11-12-15,0 0-4 0,-20-16-4 16,20 16 16-16,0 0-7 0,0 0 0 0,-21-12 2 16,21 12 8-16,0 0 0 0,0 0 30 15,0 0 1-15,0 0 6 0,0 0 11 0,0 0-3 16,0 0-7-16,61 47-7 0,-38-32-4 16,-1 6-2-16,6 4-7 0,1-1-10 15,-4 4-2-15,3-3 0 0,1 2-6 0,-4-3-2 16,7-1-2-16,-2-1-9 0,-2-5-3 15,-1 2-14-15,0-8-2 0,-1 2 0 0,-4-6 0 16,3-2 4-16,-25-5-3 0,49-5 1 16,-28-5 4-16,6-3-17 0,-2-7-8 15,0-2-6-15,-1 3 7 0,-7 2 5 0,-1-3 8 16,1 5-2-16,-2 0 11 0,-15 15 6 16,25-27-8-16,-25 27 11 0,20-21 10 15,-20 21 0-15,15-20 1 0,-15 20-2 0,17-16-1 16,-17 16 3-16,0 0 1 0,30-15 16 15,-30 15-1-15,25-5 1 0,-25 5-4 16,35-3 1-16,-35 3-2 0,42 0-4 0,-42 0-6 16,42 0 0-16,-42 0 1 0,43 0-4 15,-21 3-3-15,-22-3 0 0,44 0-3 0,-44 0-8 16,33 0-6-16,-33 0-9 0,32-3-8 16,-32 3-24-16,0 0-31 0,27-14-26 15,-27 14-18-15,0 0-19 0,6-25-3 0,-6 25-8 16,-6-21-12-16,6 21-22 0,-19-27-48 15,19 27-600-15,-30-38 28 0</inkml:trace>
  <inkml:trace contextRef="#ctx0" brushRef="#br0" timeOffset="52232.794">29432 15755 3716 0,'-11'-21'-39'16,"-3"2"66"-16,14 19 15 0,-13-27 17 0,13 27 1 0,-12-15 5 16,12 15-17-16,0 0-9 0,0 0-17 15,-13-21-20-15,13 21 1 0,0 0-12 16,0 0-13-16,0 0-27 0,0 0-34 0,0 0-46 15,0 0-138-15,26-15-500 0,-26 15 353 16</inkml:trace>
  <inkml:trace contextRef="#ctx0" brushRef="#br0" timeOffset="53012.1003">29670 15569 3354 0,'0'0'101'0,"0"0"40"15,28-7-58-15,-28 7-2 0,0 0-22 16,0 0-5-16,32 19-7 0,-32-19-7 0,20 18-1 16,-7-6 3-16,8 6 13 0,-5-2 10 15,1 4 3-15,3-3-11 0,0 4 7 16,5 3-4-16,-1-1-6 0,-3-1-11 0,3 2-2 16,-7-3-4-16,-1 2 6 0,1-5-19 15,-2-3-5-15,-2 0 3 0,-13-15 0 0,21 27 2 16,-21-27-4-16,16 16-1 0,-16-16-2 15,19 12-17-15,-19-12-24 0,0 0-25 16,0 0-2-16,0 0-1 0,23-48 2 16,-20 23 5-16,-3 25 3 0,4-46 10 0,1 21 7 15,-5-2-6-15,0 27 7 0,0-44 3 16,0 44 1-16,0-36-3 0,0 36 16 16,0-34-11-16,0 34 3 0,3-25-2 0,-3 25 2 15,0 0-7-15,0-34 1 0,0 34 0 16,0 0 18-16,0 0-11 0,0 0 15 0,13-18-6 15,-13 18 0-15,0 0 10 0,0 0-14 16,0 0 9-16,0 0 6 0,0 0-15 0,61 30 9 16,-61-30-5-16,21 12 5 0,-21-12-2 15,19 10-2-15,-19-10 6 0,0 0 9 16,0 0-17-16,38-7 6 0,-38 7-1 0,24-18-8 16,-24 18 0-16,21-30-10 0,-5 11-1 15,-8 0 6-15,5 1-17 0,-13 18 9 16,15-34 0-16,-15 34 9 0,14-27 4 0,-14 27-4 15,11-23 5-15,-11 23-1 0,12-21-8 16,-12 21-2-16,0 0 2 0,14-18 13 0,-14 18 23 16,0 0 0-16,0 0-6 0,28-6 17 15,-28 6-8-15,0 0 0 0,0 0-3 16,47 15 1-16,-47-15-6 0,32 9-3 0,-32-9 1 16,31 6-12-16,-31-6-21 0,37 3-3 15,-17-6-27-15,5-6-3 0,-5 3 7 16,0-3-7-16,-6-2 9 0,3 4 19 0,-17 7 16 15,28-22 42-15,-28 22 15 0,23-16 31 16,-23 16 18-16,22-15 17 0,-12 6-5 16,-10 9-9-16,17-10-8 0,-17 10-10 0,17-8-7 15,-17 8-2-15,16-10 4 0,-16 10-3 16,24-9-10-16,-24 9-4 0,25-9-10 0,-8 6-1 16,-17 3-12-16,40-8-1 0,-22 4-10 15,-1 0-7-15,5 0-7 0,-22 4-5 0,35-6-8 16,-23 4 4-16,-12 2-2 0,28-4 0 15,-28 4-11-15,25-3-8 0,-25 3-32 0,0 0-18 16,25-6-20-16,-25 6-47 0,0 0-52 16,15-6-143-16,-15 6-537 0,0 0-202 15</inkml:trace>
  <inkml:trace contextRef="#ctx0" brushRef="#br0" timeOffset="53169.0032">30991 15058 3986 0,'-20'-26'-62'15,"3"5"55"-15,1-5 22 0,-3 5 0 0,4 3 29 16,0-3 4-16,2-1 9 0,-2 1 21 15,1 1 4-15,14 20-1 0,-20-33 0 16,12 21-21-16,8 12-11 0,-13-25-20 0,13 25-17 16,-9-22-27-16,9 22-30 0,0 0-24 15,0 0-33-15,0 0-35 0,0 0-81 0,25-28-268 16,-25 28-281-16,14-9 342 0</inkml:trace>
  <inkml:trace contextRef="#ctx0" brushRef="#br0" timeOffset="53436.5405">31150 14188 3383 0,'0'0'-9'0,"0"0"21"15,0 0 15-15,0 0 52 0,0 0 23 16,0 0 14-16,0 0 3 0,0 86 19 0,12-57 6 15,1 4-6-15,-1 0-4 0,5 3-10 16,3 0-4-16,2 0-16 0,1 5-11 16,5-5-15-16,1 4-5 0,-7-8-9 0,6 1-22 15,0-6-24-15,-2 2-39 0,0-4-40 16,1-1-37-16,-10-3-29 0,1-1-18 16,-1-5-38-16,-17-15-81 0,13 18-598 0,-13-18-172 15</inkml:trace>
  <inkml:trace contextRef="#ctx0" brushRef="#br0" timeOffset="53609.4302">31344 14933 3936 0,'0'0'-50'0,"0"0"39"15,-35 4 22-15,35-4 3 0,0 0 6 16,0 0-3-16,-30-22 2 0,30 22-10 0,3-41 8 16,-3 41-6-16,27-54-7 0,-10 22-8 0,1-1-3 15,4 3-30-15,0-4-20 0,-2 6-12 16,-2-3-32-16,4 3-44 0,-5 6-85 15,-4 1-514-15,0-1 445 0</inkml:trace>
  <inkml:trace contextRef="#ctx0" brushRef="#br0" timeOffset="54437.9176">29260 17808 3164 0,'0'0'-39'0,"0"-31"19"0,0 31-2 0,0 0 22 15,0 0 15-15,0 0 14 0,0-35 20 0,0 35 18 16,0 0 5-16,0 0 3 0,0 0 16 16,0 0-9-16,0 0-1 0,0-33-9 15,0 33-12-15,0 0-7 0,0 0 10 0,0 0-4 16,0 0 0-16,12-24-10 0,-12 24-3 15,0 0 2-15,0 0-3 0,25-6 4 0,-25 6 10 16,0 0 7-16,0 0 7 0,0 0-4 16,33 33-4-16,-33-33-7 0,20 30 4 15,-10-10-5-15,4-1-2 0,-6 1-13 0,5 2-1 16,2-4-3-16,-1 4-5 0,-1-3-4 16,6-1-1-16,-3 0-6 0,1-2 0 15,0-5-3-15,1 6 1 0,-18-17-2 0,35 23-3 16,-18-19-3-16,-17-4 5 0,44 8-8 15,-44-8 1-15,48-8-5 0,-23-4-9 16,2 4-18-16,3-7-14 0,-5 2-16 0,4-1-14 16,-4 1-5-16,-4-4-5 0,6 2-2 15,-7 0-1-15,2-1-1 0,-4 0-8 16,8 1 4-16,-11-1-11 0,5 1-13 0,-2 3-21 16,-1-8-27-16,-4 5-87 0,-13 15-556 15,25-33 178-15</inkml:trace>
  <inkml:trace contextRef="#ctx0" brushRef="#br0" timeOffset="54669.7728">30033 17429 3655 0,'0'0'38'0,"0"0"27"16,0 0 2-16,-27 47-6 0,27-47 55 0,7 39 8 15,-7-39 7-15,11 51 0 0,-2-22 1 16,1 4-5-16,5 4-5 0,-2 1-17 0,1-2-15 16,7 2-13-16,-2-2-5 0,1-1-34 15,3-1-48-15,-1-1-64 0,1-6-58 16,9-7-64-16,-7-10-199 0,-1-5-486 0,1-5-278 16</inkml:trace>
  <inkml:trace contextRef="#ctx0" brushRef="#br0" timeOffset="55516.2957">30970 16542 4066 0,'-29'-9'-71'16,"29"9"30"-16,0 0-4 0,-37-6 15 15,37 6-9-15,0 0 10 0,-33 0 2 0,33 0-3 16,0 0 20-16,0 0 12 0,-44 12 18 16,44-12 13-16,-20 15 28 0,20-15-12 0,-25 21 6 15,25-21 2-15,-17 24 17 0,11-7-13 16,6-17 12-16,-17 34-4 0,17-34-7 0,-10 32-2 15,7-16-8-15,3-16-5 16,-4 41-4-16,4-41-4 0,4 33-3 0,-4-33-8 16,8 35 0-16,-8-35-3 0,5 27-1 15,-5-27 0-15,17 24-1 0,-6-11-5 0,-11-13 6 16,21 15-5-16,-21-15-4 0,23 15 5 16,-23-15-5-16,27 7-6 0,-27-7 5 15,32 7-5-15,-32-7 3 0,36 3 4 0,-36-3-4 16,45-3-3-16,-19 3 4 0,-26 0 2 15,51 0-5-15,-29 0-1 0,-22 0 3 0,49 0-6 16,-24 0 14-16,-25 0-10 0,37 3-1 16,-37-3 14-16,31 0 10 0,-31 0 5 0,29 2-1 15,-29-2 1-15,0 0-1 16,28 15 2-16,-28-15 1 0,17 19 0 0,-17-19-4 16,10 21-1-16,-10-21-1 0,7 29-1 15,-7-29-1-15,0 27-1 0,0-27-6 0,0 30-2 16,0-30-2-16,-9 32-2 0,9-32-12 15,-20 28-12-15,9-16-21 0,11-12-16 0,-29 21-25 16,12-8-32-16,17-13-31 0,-30 16-37 16,10-7-30-16,20-9-64 0,-45 8-660 15,25-1-566-15</inkml:trace>
  <inkml:trace contextRef="#ctx0" brushRef="#br0" timeOffset="56026.9833">31113 16197 4381 0,'0'0'-52'0,"0"0"17"0,0 0-2 16,0 0 5-16,0 0 10 0,14 85-4 0,-6-69 5 16,-8-16 4-16,32 28 3 0,-15-13 5 15,3 0 0-15,0 1 11 0,0-1 10 0,-3 1 11 16,-1 1 1-16,1 0 18 0,-2 1 9 16,-1 1-9-16,2 1 9 0,-7-4 1 15,-9-16-3-15,26 29 9 0,-21-14 3 0,-5-15 2 16,14 27 2-16,-14-27-2 0,15 23-7 15,-15-23 5-15,8 21 1 0,-8-21-12 16,7 21 9-16,-7-21 3 0,0 0-1 0,0 31 0 16,0-31-1-16,0 0-6 0,0 0-2 15,-10 43-6-15,10-43-5 0,-5 19-4 0,5-19-5 16,0 0-3-16,-12 21-4 0,12-21-9 16,0 0-6-16,0 0-8 0,-8 24-4 15,8-24-3-15,0 0-3 0,0 0-2 0,0 0 3 16,-9 26-3-16,9-26 4 0,0 0-10 15,0 0-7-15,0 0-10 0,0 0-5 16,0 0-14-16,0 33-10 0,0-33-23 16,0 0-23-16,0 0-22 0,0 0-34 0,29 13-56 15,-29-13-151-15,0 0-503 0,0 0-239 16</inkml:trace>
  <inkml:trace contextRef="#ctx0" brushRef="#br0" timeOffset="56361.841">31118 16810 3986 0,'-21'-11'-100'16,"21"11"29"-16,0 0 26 0,-30-12 7 0,30 12 20 15,0 0 20-15,-17-15-6 0,17 15 18 16,0 0 16-16,0 0 5 0,7-36-7 15,-7 36-5-15,23-31-2 0,-10 11-1 0,-1 3 2 16,1-1-16-16,1-1 11 0,4-1-8 16,-4 4-7-16,2-1 6 0,-1-1-4 15,2 0-6-15,-17 18 7 0,24-32-3 0,-11 16 4 16,-13 16-3-16,20-27-1 0,-10 12-5 16,-10 15-3-16,27-24 2 0,-16 15-16 0,-11 9 3 15,26-23-19-15,-26 23-14 0,28-18-7 16,-28 18-15-16,25-15-9 0,-25 15-20 15,25-12-33-15,-25 12-42 0,20-12-128 0,-20 12-370 16,20-13 117-16</inkml:trace>
  <inkml:trace contextRef="#ctx0" brushRef="#br0" timeOffset="56757.415">31548 16199 2951 0,'0'0'112'0,"0"0"25"16,0 0-8-16,0 0 3 0,0 0-18 0,0 0-8 15,0 0-17-15,0 0 4 0,0 0-26 16,0 0-6-16,0 0-4 0,0 0-5 0,0 0 4 16,0 0-4-16,0 0-4 0,0 0-1 15,0 0-1-15,0 0-2 0,20 60-6 0,-20-60-2 16,24 23-3-16,-11-11-3 0,4 1 2 16,3-1-3-16,-20-12-4 0,42 15 5 15,-19-10-11-15,-23-5 3 0,49 2-4 16,-24-2-3-16,-25 0-3 0,45-2 8 0,-23-6-4 15,-22 8-5-15,35-9 2 0,-35 9-2 16,28-15-10-16,-28 15 1 0,14-21-2 0,-14 21-6 16,1-24 10-16,-1 24-5 0,0 0 7 15,0 0-5-15,-30-46 5 0,30 46-9 16,-21-23 3-16,0 14-3 0,21 9 4 0,-28-15-3 16,28 15 4-16,-30-16-2 0,30 16-4 15,-32-10 3-15,32 10 1 0,-28-5-4 16,28 5 5-16,0 0-7 0,-37-4-1 0,37 4 3 15,0 0-16-15,0 0-17 0,-37 14-27 16,37-14-28-16,0 0-36 0,-23 18-41 16,23-18-103-16,0 0-566 0,-17 18-24 0</inkml:trace>
  <inkml:trace contextRef="#ctx0" brushRef="#br0" timeOffset="57158.1668">31866 15990 3657 0,'0'0'-131'0,"30"0"29"0,-30 0 25 15,44-6 17-15,-44 6-1 16,38 0 11-16,-13-3 1 0,-25 3 15 0,37 0-1 0,-37 0 10 15,39 0 2-15,-39 0 8 0,33 0 4 16,-33 0 27-16,0 0 27 0,37-3 2 16,-37 3 7-16,0 0-6 0,0 0 8 15,0 0-4-15,0 0 3 0,0 0 1 16,0 0 6-16,0 0 14 0,0 0 16 0,0 0-11 16,0 0 3-16,0 0-3 0,0 0-12 0,-116-6-9 15,116 6-14-15,-25-12-19 0,25 12-14 16,-30-17-18-16,30 17-2 0,-16-28-13 15,16 28-13-15,-11-35-6 0,8 13 8 0,3 22-13 16,3-41 9-16,-3 41 0 0,9-42-16 16,-7 22-8-16,-2 20-13 0,16-36-28 0,-2 15-26 15,2 1-39-15,1 3-94 0,-4-3-421 16,6 5 118-16</inkml:trace>
  <inkml:trace contextRef="#ctx0" brushRef="#br0" timeOffset="57346.059">32243 15478 2777 0,'30'-1'35'15,"-30"1"43"-15,0 0 32 0,0 0 5 16,35 17 20-16,-35-17 1 0,22 22-11 0,-14-11-46 16,4 9-8-16,3-3-10 0,1 3 6 15,1-2 5-15,0 3-16 0,3-3-2 0,-3 2 16 16,3-3-24-16,1 0 20 0,3 1-32 16,-2-3 4-16,-2-3-16 0,3 0-15 0,-6 2-34 15,5-5-23-15,-22-9-18 0,35 15-46 16,-27-15-92-16,-8 0-243 0,0 0-294 15,0 0 450-15</inkml:trace>
  <inkml:trace contextRef="#ctx0" brushRef="#br0" timeOffset="57558.8575">32243 14937 3474 0,'-24'-12'147'0,"4"0"31"0,20 12-30 0,-33-15-13 15,33 15-16-15,-27-15-24 0,27 15-15 0,-19-9-9 16,19 9-10-16,0 0-9 0,0 0-6 16,-25-12-12-16,25 12-22 0,0 0-3 15,0 0-33-15,0 0-7 0,0 0-28 16,0 0-21-16,0 0-22 0,0 0-38 0,0 0-52 16,0 0-191-16,0 0-406 0,0 0 232 15</inkml:trace>
  <inkml:trace contextRef="#ctx0" brushRef="#br0" timeOffset="58113.1612">32616 15171 3426 0,'0'0'-16'0,"25"12"43"16,-25-12 6-16,0 0-9 0,0 0 0 16,0 0-11-16,33 0 6 0,-33 0 0 0,0 0 4 15,29-22-14-15,-29 22 1 0,20-15-8 16,-20 15-6-16,20-25-9 0,-7 13-23 0,-13 12 0 16,20-23-5-16,-5 7-7 0,-15 16 8 15,17-23 10-15,-17 23 5 0,17-21 9 16,-17 21 7-16,11-21-7 0,-11 21 11 0,0 0 8 15,0 0-1-15,0-32-2 0,0 32-5 16,0 0 1-16,0 0-1 0,0 0 0 16,0 0 1-16,0 0 1 0,-56 3-1 15,56-3 4-15,0 0 4 0,-29 23-13 0,29-23 4 16,-22 18 8-16,22-18-10 0,-15 24 4 16,15-24 1-16,-16 29 2 0,9-13 0 0,7-16 12 15,-10 32-8-15,3-14 6 0,7-18-6 16,-5 37 15-16,5-37 4 0,-5 38-5 0,5-38 10 15,5 39-10-15,-5-39 4 0,12 39-2 16,-2-22 2-16,5-1-6 0,0 1-3 16,2-1 2-16,-1 0-13 0,-16-16 5 0,34 22 12 15,-17-16-17-15,-17-6 2 0,31 15 18 16,-31-15-18-16,29 12 0 0,-29-12 11 16,25 4-6-16,-25-4-5 0,0 0-4 0,52-10 2 15,-30 1-4-15,-1 0-7 0,9 0-1 16,-8-3-5-16,3 0-32 0,-1-5-21 15,1 2-33-15,-7 2-73 0,1-5-133 0,-3 3-360 16,-2-3 121-16</inkml:trace>
  <inkml:trace contextRef="#ctx0" brushRef="#br0" timeOffset="58463.456">33029 14510 2618 0,'0'0'-65'0,"0"0"11"16,0 0 5-16,0 0 11 0,0 0 26 16,0 0 15-16,-47 20 13 0,47-20-4 15,-7 27 22-15,7-27 18 0,-3 31-4 0,3-31 8 16,3 38-10-16,-3-38-1 0,10 37 0 16,-10-37 5-16,14 32 4 0,-1-12-14 15,-5-5 15-15,-8-15-6 0,27 30 9 0,-12-14 4 16,4 0 15-16,-19-16 11 0,30 25 12 15,-14-16 8-15,1 3 1 0,0 1 28 16,0-2 7-16,-17-11-24 0,28 20-5 0,-28-20-20 16,27 17 3-16,-14-10-4 0,-13-7-1 15,25 19-2-15,-25-19-7 0,20 15-6 16,-20-15 0-16,17 21 0 0,-17-21-5 0,3 32-9 16,-3-32-5-16,-13 46-12 0,-2-15-32 15,-8 8-35-15,-8 7-54 0,-5 10-67 16,-21-2-178-16,-15 20-591 0,-12-5-492 0</inkml:trace>
  <inkml:trace contextRef="#ctx0" brushRef="#br0" timeOffset="60805.7663">21426 14542 4187 0,'0'0'-174'15,"0"0"21"-15,0 0 17 0,7-27 19 0,-7 27 2 16,0 0 18-16,0 0 8 0,0 0 9 16,0 0 11-16,0 0 0 0,0 0 26 15,0 0-15-15,0 0 9 0,0 0 7 0,0 0 1 16,0 0 6-16,0 0 5 0,0 0 14 16,0 0 19-16,0 0 13 0,0 0 17 0,0 0 13 15,38 3 17-15,-38-3 22 0,30 31 0 16,-9-4 55-16,10 14-17 0,11 13 14 15,2 8-23-15,18 28-5 0,3-4-16 0,0 4 3 16,-3-2-14-16,3 1-3 0,-3 5-20 16,2-5 0-16,-2 1-3 0,-1-5-10 15,-12-14 5-15,-9-10-15 0,0 1-15 0,2 0-42 16,-3 2-27-16,1 0-47 0,-7 2-85 16,-3-6-217-16,-10-3-394 0,0-7 221 15</inkml:trace>
  <inkml:trace contextRef="#ctx0" brushRef="#br0" timeOffset="67243.3923">21001 15488 1086 0,'0'0'237'16,"0"0"-90"-16,0 0-56 0,0 0-23 0,0 0 2 15,0 0-18-15,0 0-4 16,0 0 14-16,0 0-9 0,0 0-1 0,0 0-9 16,0 0 11-16,0 0-8 0,9-50-12 15,-9 50 4-15,0 0-11 0,0 0 3 0,0 0 3 16,-14-24-10-16,14 24-3 0,0 0-7 15,0 0 6-15,0 0-6 0,0 0 3 16,-15-18-10-16,15 18 16 0,0 0 15 0,0 0-9 16,0 0 15-16,0 0 5 0,0 0-13 15,0 0 15-15,0 0-13 0,-15-20 3 0,15 20-1 16,0 0 0-16,0 0-4 0,0 0-3 16,0 0-5-16,0 0-9 0,0 0 6 15,30-27 7-15,-30 27-18 0,35-12 3 0,-4 3-1 16,-6-3-7-16,11 2 9 0,1-2-4 15,2 0 2-15,4 0-3 0,7-8 6 16,2 2-1-16,7-3 8 0,-2-2 4 0,20-4-12 16,-4 0 2-16,3-8-7 0,0 6 2 15,-4-2-2-15,0-3 0 0,-1 2-3 0,-6 2 22 16,0 2-29-16,-13 4 0 0,0-1 8 16,-10 6-4-16,-4 1-1 0,1-2-5 15,-8 3 21-15,1 1-8 0,0 0-6 16,-12 1 9-16,10 7-2 0,-7-4-12 0,3 2 9 15,-6 1-2-15,3-2-4 0,-23 11-3 16,39-12 9-16,-39 12-4 0,33-8 15 0,-16 1-20 16,-17 7 2-16,26-9-4 0,-26 9-2 15,0 0 2-15,34-9 7 0,-34 9-10 16,0 0 8-16,27-6 1 0,-27 6-3 0,0 0-10 16,26-6-2-16,-26 6 5 0,0 0 2 15,34-6-5-15,-34 6 5 0,30 0-3 0,-30 0-3 16,0 0-4-16,44 0-8 0,-44 0-29 15,31 6-23-15,-19-3-15 0,5 4-51 16,-17-7-127-16,25 15-392 0,-13-10 119 0</inkml:trace>
  <inkml:trace contextRef="#ctx0" brushRef="#br0" timeOffset="72206.7417">18370 13268 585 0,'0'0'96'16,"0"0"14"-16,0 0-40 0,0 0-30 0,-23-38-12 16,23 38-6-16,0 0-11 0,0 0-22 15,0 0 0-15,0 0-51 0,0 0-19 16,0 0-157-16,-14-19 65 0</inkml:trace>
  <inkml:trace contextRef="#ctx0" brushRef="#br0" timeOffset="72995.0015">18403 13248 901 0,'0'0'61'0,"0"0"-17"16,0 0-7-16,0 0-5 0,0 0-11 15,0 0-6-15,0 0-4 0,0 0 9 16,0 0 0-16,0 0-9 0,0 0-11 0,0 0 10 16,0 0 14-16,0 0 1 0,0 0 19 15,0 0 17-15,0 0 0 0,0 0-7 0,0 0-1 16,0 0-1-16,0 0-18 0,0 0 4 16,0 0-9-16,0 0-4 0,0 0 3 15,0 0 4-15,-25-60-16 0,25 60 16 16,0 0-13-16,0 0 20 0,0 0-8 0,0 0 21 15,0 0-4-15,0 0-11 0,0 0-5 16,0 0 14-16,0 0-25 0,0 0 17 16,0 0-11-16,0 0-10 0,0 0 7 0,0 0 2 15,0 0-6-15,0 0-4 0,0 0 1 16,0 0-11-16,0 0 1 0,0 0 2 0,0 0-5 16,0 0-4-16,19-27 6 0,-19 27 1 15,20-17-1-15,2 4 7 0,-7 1-16 16,13-3 6-16,2 0 3 0,5-2-6 15,7 4 6-15,0-1-2 0,1 4-4 0,6-2 0 16,-1 7 0-16,-6-1 3 0,7 2-6 16,-2-1 9-16,-16 0 0 0,8 3 10 0,-16-1 58 15,-23 3 29-15,42-7-16 0,-42 7 14 16,0 0 5-16,0 0 12 0,0 0-17 16,0 0-4-16,0 0-9 0,0 0-23 0,0 0-9 15,0 0-3-15,0 0-5 0,-85-21-15 16,85 21 7-16,0 0-19 0,0 0 6 0,-37 0-4 15,37 0-4-15,0 0 1 0,0 0-6 16,0 0 1-16,0 0 3 0,0 0-10 16,0 0-10-16,0 0 8 0,-18 31 4 15,18-31-4-15,0 0 4 0,0 0-2 0,28 58 7 16,-23-42-7-16,7 3 4 0,-2-1-12 16,5 3 6-16,-5 0 9 0,3 3-9 0,1-4 0 15,4 2-6-15,-3-1 16 0,0 1-13 16,4 0 1-16,-3-4-10 0,-1 0 14 15,-5 0-4-15,7-3 0 0,-17-15-2 0,22 30 0 16,-10-18-2-16,-12-12 3 0,20 24 9 16,-20-24 1-16,21 24-17 0,-9-12 8 15,0 5 7-15,3-2-14 0,0 3-1 0,2 1 2 16,-2 1 4-16,3 0-2 0,-3-1-4 16,0-1 8-16,-1-1 3 0,1 3-10 15,3-3 10-15,-5 0-11 0,-13-17 1 0,22 33-3 16,-7-14 6-16,-3 0-9 0,5-1 10 15,-4 4-33-15,5-1-73 0,-2 0-101 0,2 0-329 16,-5 2-160-16,-13-23 669 16</inkml:trace>
  <inkml:trace contextRef="#ctx0" brushRef="#br0" timeOffset="73557.5327">18435 13671 2777 0,'-5'-12'-104'0,"5"12"34"0,-23-20-1 15,23 20 4-15,0 0 2 0,-14-18 14 0,14 18 3 16,0 0-2-16,-15-19 7 0,15 19 36 16,0 0 17-16,0 0 17 0,-15-20 6 15,15 20-3-15,0 0-11 0,0 0-3 0,0 0-6 16,0 0-4-16,0 0 1 0,0 0 5 16,0 0 1-16,0 0 0 0,0 0-10 15,44 72 22-15,-31-46-16 0,6 2 10 0,-8 3-10 16,8 0 0-16,-6 1 4 0,5 3-1 15,-2-4 0-15,2-1 0 0,-1-1-9 16,-1-1 6-16,-2-5 0 0,-3-4-3 0,5 2 0 16,-6-4 3-16,-10-17-3 0,15 27 9 15,-15-27 11-15,21 22 15 0,-21-22 16 0,25 8 4 16,-25-8 2-16,41-3-6 0,-41 3-10 16,67-24-8-16,-26-1-1 0,10 0-2 15,10-12-4-15,1 4-2 0,4-4-15 0,-1 3 0 16,-5-3 4-16,2 2-2 15,-17 8-7-15,9 3-1 0,-4-2 8 0,-8 6 2 0,4 1-14 16,-4 1 7-16,-8 4-1 0,-6 2-13 16,1 4 0-16,-1-5 9 0,-1 6-3 15,-4 2-4-15,-23 5 0 0,42-12 5 16,-22 9-14-16,-20 3 13 0,0 0-15 0,45 8-63 16,-35 4-120-16,-10 12-495 0,0-24 118 15</inkml:trace>
  <inkml:trace contextRef="#ctx0" brushRef="#br0" timeOffset="74442.0323">18464 16621 2658 0,'-19'-22'-129'0,"19"22"9"0,-15-21 5 16,15 21 26-16,-18-21 24 0,18 21 30 15,-12-23 18-15,12 23 10 0,-15-24 14 0,15 24 21 16,-5-21-4-16,5 21 0 0,-7-24-14 16,7 24 17-16,0 0-17 0,-3-40 11 15,3 40-8-15,12-35 3 0,-1 17-2 16,-1-3-1-16,7-1 10 0,3-1-11 0,12-4 5 15,3-3 5-15,5-2 0 0,12-13 22 16,8 3-7-16,1-5-12 0,21-16 5 0,1 6 3 16,-9 9-12-16,-12 6 14 0,-2 2-18 15,-12 9-17-15,1 4 15 0,-4 2 8 0,-10 3-14 16,-5 4 8-16,-6 0 0 0,3 4 2 16,-9 2 15-16,-18 12-6 0,32-14 7 15,-32 14 14-15,20-14-4 0,-20 14-11 0,0 0-1 16,0 0 8-16,0 0-1 0,0 0 8 15,0 0-12-15,0 0 5 0,0 0-9 16,13 47 3-16,-13-47-12 0,0 0 5 16,-3 37 4-16,3-37-16 0,0 30 5 0,0-30-10 15,5 35 7-15,-2-16-5 0,-3-19 1 16,15 43-3-16,-5-19 0 0,4 1 0 0,-1 4 10 16,7-2 3-16,-3 3 2 0,5 2 6 15,4 1-7-15,-6-3-16 0,12 7 9 0,-3-5 1 16,-3-2 14-16,1 0-6 0,-3-1-17 15,2-4 8-15,-7-1-6 0,4-3 2 16,-6-2 2-16,1 0-2 0,-3-4 3 16,0 0-3-16,2 0-4 0,-7 0 1 0,-10-15-3 15,27 23-4-15,-15-11-2 0,-12-12-2 16,18 19 6-16,-18-19-8 0,13 21-21 16,-13-21-46-16,6 27-80 0,-6-27-151 0,-26 35-439 15,10-17 469-15</inkml:trace>
  <inkml:trace contextRef="#ctx0" brushRef="#br0" timeOffset="74905.8082">18562 16462 2953 0,'0'0'-125'0,"0"0"32"0,46 39 19 15,-23-19 31-15,0 1 28 0,6 0 21 0,-1 4-9 16,2-2 15-16,2 4 11 0,-3-3 0 16,6-3 0-16,-5 5 16 0,5-8-13 15,-2 3-1-15,6-3 10 0,-7-1-2 0,9-4-6 16,-7 2-9-16,-1 0-2 0,-1-7 5 15,0 1-3-15,-2 1 1 0,-6-5-9 16,2 2 3-16,-1-1 0 0,0 0 2 0,6-2 30 16,-31-4 25-16,53-4-10 0,-21-2 2 15,10-4 3-15,0-8-5 0,9-6-13 16,11-8 1-16,4-7-7 0,-1-4-2 0,18-16-9 16,3 1 14-16,-18 9-17 0,-11 4-13 15,-2 1 4-15,-1 2-1 0,-2 0 5 0,-9 10-6 16,-8 4 2-16,-5 1-12 0,2 3 0 15,-10 6 8-15,1 1 1 0,-4 5-3 16,-19 12-4-16,20-18-8 0,-20 18-4 0,0 0-16 16,0 0-17-16,0 0-38 0,0 0-48 15,0 0-76-15,-52 87-217 0,27-57-264 16,-10 4 118-16</inkml:trace>
  <inkml:trace contextRef="#ctx0" brushRef="#br0" timeOffset="75763.4963">17187 17709 2695 0,'-16'-24'-57'15,"16"24"60"-15,-15-22 23 0,15 22 8 0,-17-19 11 16,17 19-3-16,-7-21-10 0,7 21-2 16,0 0 0-16,2-40-9 0,-2 40 0 15,10-32-3-15,-10 32-2 0,17-30 7 0,-17 30 8 16,10-27 7-16,-10 27 19 0,10-26 4 15,-10 26 4-15,6-21-2 0,-6 21-8 0,0 0 0 16,14-27-9-16,-14 27-9 0,0 0-13 16,11-22 15-16,-11 22-7 0,9-20-9 0,-9 20-2 15,28-20 3-15,-11 4-3 0,8 1-3 16,9-1-7-16,-3-1-7 0,3-3 10 16,4 2 0-16,4-4-8 0,0 2 10 15,6-2-2-15,3 0-12 0,-5-3 4 0,1 3 5 16,5-1-14-16,-2-3 6 0,4-2 3 15,-2 1 4-15,-2 3-10 0,-2 0 14 16,-2 1-12-16,-13 5 13 0,0 3-9 0,-9 1 19 16,1 1 17-16,-8 6 0 0,-17 7-20 15,21-16 13-15,-21 16 1 0,0 0-16 0,0 0 5 16,0 0 20-16,0 0 0 0,0 0 17 16,0 0-7-16,0 0-8 0,0 0-5 15,0 0-5-15,0 0 10 0,0 0-17 16,0 0 0-16,-68-12-7 0,68 12-5 0,0 0 2 15,0 0-5-15,0 0-6 0,0 0 0 16,0 0 7-16,0 0-6 0,0 0 2 0,37 62-3 16,-14-47 10-16,-3 9-10 0,12-3 2 15,0 3 1-15,10 6-5 0,1 0 2 16,-1-3 4-16,5 2-2 0,-2-2 2 0,-3 1-5 16,1 0 4-16,-6-7 3 0,-2 1-6 15,-1-1-1-15,-3 1-5 0,3 0 4 16,-6-4-2-16,-6-3-3 0,1-3-4 0,-3 0 1 15,-1 0-5-15,-19-12 2 0,27 20-20 16,-12-10-24-16,-15-10-40 0,11 24-49 16,-11-24-76-16,0 0-215 0,-40 43-394 0,12-26 58 15</inkml:trace>
  <inkml:trace contextRef="#ctx0" brushRef="#br0" timeOffset="76210.0508">16930 17738 3565 0,'0'0'-132'0,"0"0"32"0,0 0 31 16,53 63 38-16,-29-44 24 0,2 1 5 15,10 3 14-15,5 2-3 0,-2 2 8 0,-1-1-3 16,6 2 4-16,-1 0-6 0,-4-2 6 16,-1-5-11-16,-3 1 5 0,4 2 6 0,-2-8 2 15,-4 7-11-15,11-10 9 0,-13 2-2 16,15-4-5-16,-11 1-9 0,5-3 11 16,-2-1-2-16,6-3 0 0,-11-3-4 0,7-2 6 15,-3 0-7-15,-3 0 1 0,8-7-3 16,-6-3 5-16,9-3-14 0,-9-4 16 15,5 1 6-15,5-12-8 0,2 0-3 0,2-6 15 16,2 4-2-16,2-5-2 0,3-6 12 16,1 5-18-16,-11 5-3 0,1 1-2 15,1-2 16-15,-6 5-22 0,-4 0 19 0,-6 4-13 16,-1 2 4-16,-3 3-6 0,-6 3 0 16,0-2 0-16,-4 5-6 0,-19 12-28 0,32-18-42 15,-17 8-49-15,-15 10-84 0,21-15-203 16,-11 10-265-16,-10 5 119 0</inkml:trace>
  <inkml:trace contextRef="#ctx0" brushRef="#br0" timeOffset="76849.6539">19404 18039 2818 0,'-45'-7'29'0,"45"7"1"0,0 0-1 15,-19-11-8-15,19 11-3 0,0 0 6 0,-15-20-9 16,15 20-4-16,0 0 14 0,0 0 3 16,10-36-8-16,-10 36-5 0,19-31 0 15,-8 12 7-15,13 1 7 0,1-6-12 0,3-5-2 16,9-2 4-16,7 2 7 0,2-5-12 16,0-1 8-16,4-1-11 0,-2-3-4 15,2 7 10-15,-6 1-6 0,-2-4 5 0,3 8-9 16,-2-1 2-16,-9 6-6 0,-1 1 3 15,-6 2 6-15,2 4-8 0,-11 0 3 16,9 3-7-16,-7 0 9 0,-20 12-4 0,37-20 4 16,-22 14-3-16,-15 6-6 0,30-12 9 15,-30 12 2-15,25-9-8 0,-25 9-6 0,0 0 10 16,30-9 2-16,-30 9 6 0,0 0 12 16,0 0 3-16,0 0 11 0,0 0-16 15,38 15 9-15,-38-15 5 0,14 21 0 16,-14-21 20-16,8 35-10 0,1-14-6 0,-3 4 11 15,4-1-3-15,-1 7-3 0,4 0 3 16,-1 2 3-16,3 5-10 0,2-2 10 0,-1 2-9 16,1-1 4-16,1 1-1 0,1-2 4 15,4 1 2-15,-3-4-2 0,5-2-4 16,4 8-2-16,-1-11-3 0,1 2-7 0,-3-3-10 16,5 2 0-16,-5-6 0 0,3 2-9 15,-6-4-10-15,-4-1-1 0,-4 1-33 0,3-2-34 16,-10 4-35-16,-6 6-58 0,-2-7-83 15,-2 1-625-15,-11 2-172 0</inkml:trace>
  <inkml:trace contextRef="#ctx0" brushRef="#br0" timeOffset="77303.915">19576 18385 3819 0,'57'24'-142'0,"-57"-24"42"0,28 25 19 15,-9-10 31-15,4 3 32 0,2 4 25 0,7-2 4 16,-2 4 20-16,0 4-3 0,-1-4 2 15,4-3 4-15,1 3-5 0,-3 1-1 0,8-3-14 16,-7-2 9-16,1 4-7 0,-6-2 7 16,6-4-11-16,-4-1-2 0,-1 3 4 15,-4-7-6-15,2-1 0 0,-5 2-2 0,2-2 0 16,-3-3-2-16,-20-9 0 0,32 20 8 16,-32-20-11-16,28 14 7 0,-28-14 26 15,19 13-11-15,-19-13 28 0,18 9-17 0,-18-9 4 16,0 0 4-16,37-3 11 0,-37 3-11 15,45-26 13-15,-12 2-9 0,14-14-10 16,3-4-7-16,34-19 1 0,3-4-7 0,-2-3 1 16,-1 2-22-16,-17 18 13 0,-3 5 4 15,-11 3-9-15,-8 6-23 0,-6 4-20 16,-2 5-24-16,-9 3-36 0,-3 1-95 0,-7 5-305 16,-6 1-279-16,-12 15 324 0</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7:03:20.580"/>
    </inkml:context>
    <inkml:brush xml:id="br0">
      <inkml:brushProperty name="width" value="0.05292" units="cm"/>
      <inkml:brushProperty name="height" value="0.05292" units="cm"/>
      <inkml:brushProperty name="color" value="#FF0000"/>
    </inkml:brush>
  </inkml:definitions>
  <inkml:trace contextRef="#ctx0" brushRef="#br0">19568 6666 643 0,'0'0'76'0,"0"0"-114"0,0 0-58 0,0 0-60 15,0 0 16-15,-32-30 46 0</inkml:trace>
  <inkml:trace contextRef="#ctx0" brushRef="#br0" timeOffset="796.5168">19536 6636 371 0,'0'0'0'0,"-10"-25"43"0,10 25 0 16,0 0 19-16,0 0-2 0,0 0 61 16,0 0 0-16,0 0 31 0,0 0 22 0,0 0 21 15,0 0 3-15,0 0-27 0,-7-30-10 16,7 30 2-16,0 0-27 0,0 0-16 0,0 0-21 16,0 0-15-16,4-34-11 0,-4 34 1 15,0 0-17-15,11-29-6 0,-11 29-6 16,0 0-1-16,7-32-17 0,-7 32 8 0,12-18 2 15,-12 18-14-15,0 0-5 0,15-25 16 16,-15 25-14-16,0 0 6 0,8-19 6 16,-8 19-4-16,0 0-1 0,0 0-3 15,0 0 5-15,8-24-2 0,-8 24 1 0,0 0-11 16,0 0-1-16,0 0-11 0,0 0-10 16,0 0 1-16,0 0 4 0,19-12-5 0,-19 12-2 15,0 0 2-15,0 0 5 0,0 0 5 16,0 0 0-16,0 0-5 0,0 0-7 0,0 0 9 15,30-7-12-15,-30 7 15 0,0 0 12 16,0 0-6-16,0 0 3 0,0 0 3 16,0 0-8-16,0 0 9 0,0 0-16 15,0 0 3-15,0 0 4 0,0 0 16 0,0 0-20 16,0 0-1-16,0 0 5 0,23-5-4 16,-23 5 6-16,0 0-9 0,0 0 0 0,0 0 9 15,0 0 1-15,0 0-1 0,0 0 0 16,0 0 0-16,0 0-7 0,0 0 9 15,0 0 0-15,0 0-9 0,0 0 1 0,0 0 3 16,0 0-5-16,0 0-1 0,0 0 4 16,0 0 5-16,0 0 4 0,0 0 2 15,0 0 0-15,0 0-5 0,0 0 5 16,0 0-4-16,0 0-13 0,0 0 8 0,0 0-14 16,0 0 10-16,0 0 0 0,0 0-4 15,0 0 17-15,0 0 15 0,12 34-1 0,-12-34-7 16,0 0 2-16,8 30-1 0,-8-30 11 15,4 27-9-15,-4-27 5 0,3 28 16 0,-3-28-15 16,0 38-5-16,0-38-4 0,0 43 1 16,-3-16 2-16,-1 1-9 0,4-28 5 15,-5 59-10-15,2-31 6 0,0 3 2 16,-6-4-4-16,6-3-6 0,0 7 9 16,-2-8-20-16,5-23 12 0,-10 49-2 0,5-27-6 15,-4-5 11-15,9-17 2 0,-11 45 3 16,2-29 3-16,-1 7-8 0,2-2 8 0,8-21-16 15,-15 39 1-15,6-16 0 0,-1-1 2 16,-1 2 6-16,7-1-2 0,-11 6 1 0,4-4 7 16,2 5 1-16,-3 0 1 0,-3 2 10 15,9-5 2-15,-8-2 14 0,1 1 9 0,8-2-4 16,-7-6-2-16,12-18-5 0,-13 41-6 16,8-26-5-16,5-15-1 0,-12 24-13 15,12-24 5-15,-12 23-6 0,12-23-3 16,0 0-1-16,-8 24-11 0,8-24-21 0,0 0-46 15,-13 28-53-15,13-28-85 0,0 0-209 16,-15 26-463-16,15-26-230 0</inkml:trace>
  <inkml:trace contextRef="#ctx0" brushRef="#br0" timeOffset="2136.6988">19220 6722 3886 0,'0'0'-138'0,"0"0"24"16,0 0 15-16,-7-36 5 0,7 36 25 0,0 0 19 15,0 0 18-15,0 0 36 0,0 0 24 16,0 0 6-16,0 0 20 0,-10-20-3 0,10 20 4 16,0 0-2-16,0 0-5 0,0 0-4 15,0 0-14-15,0 0 13 0,0 0-19 16,0 0 2-16,0 0-5 0,0 0-9 0,0 0 9 16,0 0 8-16,0 0-6 0,0 0 7 15,0 0 6-15,0 0 10 0,0 0 0 16,0 0 9-16,0 0-7 0,0 0 7 15,0 0-2-15,0 0-11 0,0 0 1 0,-8-30 1 16,8 30-4-16,0 0-4 0,0 0-6 16,0 0-8-16,0 0 2 0,0 0-2 0,0 0-10 15,0 0 14-15,0 0-20 0,0 0 0 16,0 0-5-16,0 0 4 0,0 0-10 16,0 0 2-16,0 0 2 0,0 0-2 0,0 0 3 15,0 0-2-15,0 0 8 0,0 0-6 16,73 38 8-16,-53-29-10 0,-20-9 1 0,47 15 5 15,-25-3-7-15,-2-1 8 0,8 1 11 16,-9-3-25-16,8 1 12 0,-6-2 6 16,-1 1-7-16,4 1 2 0,-4-2 20 15,-20-8-7-15,33 16 2 0,-19-8 0 0,-14-8 7 16,33 13 5-16,-16-6 1 0,-17-7 2 16,23 13-1-16,-23-13 9 0,34 12-14 15,-34-12-4-15,23 12 1 0,-23-12-1 0,32 17-6 16,-17-11 2-16,-15-6-4 0,24 18 5 15,-6-9-2-15,-18-9 1 0,28 15 6 0,-14-3-4 16,-14-12 2-16,30 15-7 0,-13-3 0 16,-17-12-1-16,33 19-1 0,-18-7-1 15,4 0-1-15,1-1-3 0,-20-11 1 0,35 21 1 16,-12-6-1-16,-3-4-7 0,-5 1 0 16,7-4 5-16,-22-8-6 0,38 22 3 15,-19-9-1-15,-19-13-2 0,27 16 1 0,-27-16-1 16,25 16 1-16,-25-16-4 0,21 11 3 15,-21-11-1-15,24 16 0 0,-24-16-1 16,15 11 1-16,-15-11 0 0,0 0-1 0,20 17-2 16,-20-17 3-16,13 17-2 0,-13-17 0 15,0 0 4-15,20 18-2 0,-20-18 1 0,0 0 2 16,19 19-6-16,-19-19-5 0,13 12-11 16,-13-12-20-16,0 0-21 0,19 27-39 0,-19-27-40 15,15 20-48-15,-15-20-96 16,11 23-628-16,-11-10-478 0</inkml:trace>
  <inkml:trace contextRef="#ctx0" brushRef="#br0" timeOffset="2938.2141">20331 6507 4213 0,'0'0'-149'0,"0"0"28"16,0 0 26-16,0 0 17 0,0 0 22 0,0 0 17 15,0 0 12-15,0 0 19 0,0 0 10 16,0 0 11-16,0 0 9 0,0 0 11 15,0 0 7-15,0 0 9 0,-12-24-8 0,12 24 11 16,0 0-1-16,0 0-10 0,0 0-3 16,0 0-5-16,0 0-15 0,0 0-2 15,0 0 11-15,0 0-18 0,0 0-2 0,0 0 5 16,0 0-7-16,0 0 6 0,0 0-4 16,0 0-7-16,0 0 7 0,0 0 0 15,0 0 5-15,0 0-4 0,0 0 8 0,0 0-4 16,0 0 20-16,0 0 1 0,0 0-1 15,32 64-3-15,-22-45 5 0,-2 3 3 0,4 1 6 16,-1 1-4-16,4 7 1 0,-6-2-3 16,4 6-3-16,2 2-1 0,2 3-1 15,-2 0-1-15,0-1 0 0,9 8-4 0,-6-1-5 16,0-10 1-16,6 3-27 0,-8-7 1 16,6 3 5-16,-3-8-5 0,-3 1 3 15,-4-4-1-15,6-4-1 0,-2-2 5 0,-3 0-6 16,-13-18-5-16,13 32-11 0,-1-23-5 15,-12-9-17-15,12 24-6 0,-12-24-24 0,15 18-29 16,-15-18-19-16,0 0-53 0,8 24-163 16,-8-24-486-16,0 0 75 0</inkml:trace>
  <inkml:trace contextRef="#ctx0" brushRef="#br0" timeOffset="4076.7102">20387 6566 3470 0,'-3'-27'-166'0,"3"27"7"16,0 0 26-16,0 0 22 0,0 0 36 15,0 0 37-15,0 0 21 0,0 0 20 16,0 0 22-16,0 0-1 0,0 0-2 0,0 0 5 16,0 0-1-16,0 0-2 0,0 0 7 15,0 0 3-15,-28-9-1 0,28 9-5 0,0 0-8 16,0 0-5-16,0 0-10 0,0 0-3 15,0 0 6-15,0 0-6 0,8-40 13 0,-8 40-8 16,0 0 1-16,5-31 2 0,-5 31-20 16,7-31-7-16,-7 31 4 0,5-28-2 15,-5 28 8-15,3-26 4 0,-3 26-4 16,3-29-1-16,-3 29 8 0,9-27-10 0,-9 27 13 16,3-26 14-16,-3 26 6 0,0 0-1 15,8-35-2-15,-8 35-10 0,0 0 4 16,6-25-11-16,-6 25-1 0,0 0 10 0,13-27-12 15,-13 27 2-15,18-17 6 0,-18 17-4 16,20-18-11-16,-20 18 7 0,22-19 0 16,-22 19-2-16,29-20-1 0,-14 12 11 0,-15 8-13 15,28-19 5-15,-11 10 2 0,-17 9-4 16,33-18 11-16,-33 18-4 0,32-13-5 0,-32 13-5 16,23-12 10-16,-3 5-2 0,-20 7-6 15,31-5 10-15,-31 5 1 0,0 0 4 16,40-4 9-16,-40 4-14 0,0 0 9 0,33 4 5 15,-33-4-4-15,34 8-8 0,-34-8-2 16,30 9 9-16,-30-9 0 0,32 17-16 16,-16-12 20-16,-16-5-11 0,34 19 0 0,-16-10-4 15,-18-9-1-15,34 16 3 0,-21-8-5 16,-13-8 9-16,28 20-9 0,-28-20 1 0,27 15-1 16,-13-6-2-16,-14-9 2 0,20 22 0 15,-20-22 1-15,23 18 5 0,-23-18-3 16,13 25 4-16,-13-25-3 0,9 27 1 15,-9-27 6-15,3 31-2 0,-3-31 15 0,0 35-16 16,0-35 10-16,-7 33-5 0,7-33-1 16,-5 34-1-16,5-34 10 0,-11 31-15 0,11-31 1 15,-12 24 3-15,12-24-6 0,-5 28 3 16,5-28 9-16,-8 24-16 0,8-24 4 16,-9 26 6-16,9-26-7 0,-8 18-1 0,8-18 30 15,-8 23-12-15,8-23 0 0,-19 17 7 16,19-17-6-16,-30 21-5 0,13-9-14 15,-9 7-24-15,-5-3-5 0,-5 5-16 16,-10 5 3-16,5 1-13 0,-5-3 0 0,-2 5-23 16,4-3-32-16,6 4-36 0,1-4-76 15,0-1-488-15,4-3 626 0</inkml:trace>
  <inkml:trace contextRef="#ctx0" brushRef="#br0" timeOffset="6952.6183">22540 6948 1147 0,'0'0'519'16,"0"0"-205"-16,0 0-113 0,0 0-75 0,45-6-30 15,-45 6-22-15,0 0-4 0,0 0-5 16,0 0 30-16,0 0-9 0,0 0-2 16,0 0 13-16,0 0-3 0,0 0-15 0,0 0 10 15,0 0-5-15,0 0-7 0,0 0 0 16,0 0-14-16,0 0-14 0,0 0 3 15,0 0-11-15,0 0 4 0,0 0 1 0,0 0-25 16,0 0 7-16,0 0-11 0,0 0 3 16,0 0 5-16,0 0-12 0,0 0 13 0,0 0-7 15,0 0-15-15,0 0 11 0,0 0-2 16,0 0-6-16,0 0 1 0,0 0-5 16,0 0-1-16,0 0 0 0,0 0-2 0,0 0-7 15,36-6 14-15,-36 6-5 0,0 0-6 16,0 0 2-16,21-15 8 0,-21 15-4 15,0 0-4-15,27-12 4 0,-27 12-4 0,0 0 17 16,19-12-15-16,-19 12-2 0,0 0 2 16,23-19 2-16,-23 19-10 0,22-16 12 15,-22 16-2-15,18-18 0 0,-18 18-2 0,18-13 0 16,-18 13 3-16,17-19 8 0,-17 19 4 16,14-13 12-16,-14 13 16 0,0 0 16 15,16-20-3-15,-16 20-6 0,0 0-15 0,0 0-7 16,0 0-2-16,0 0-14 0,0 0 7 15,-21-42-4-15,21 42-14 0,0 0 1 0,-37-15 1 16,37 15 2-16,-30-4 1 0,30 4-6 16,0 0-4-16,-37-3 4 0,37 3-5 15,0 0 2-15,-40 0 12 0,40 0-17 0,0 0 13 16,-30 6-8-16,30-6 8 0,-20 12-10 16,20-12 0-16,-21 19-1 0,21-19 4 15,-13 24 7-15,13-24-10 0,-10 24 3 0,10-24 1 16,-5 31-3-16,5-31 14 0,0 28-10 15,0-28 5-15,0 32-3 0,0-32 1 0,0 0-10 16,3 42 6-16,-3-42 7 0,2 27-7 16,-2-27 9-16,7 27-8 0,-7-27-5 15,6 25 3-15,-6-25-3 0,15 26 12 0,-15-26-15 16,16 21 11-16,-16-21-3 0,20 22 0 16,-12-10 2-16,-8-12-1 0,30 22 2 15,-7-13-3-15,-2 3 0 0,0-1 7 16,8-7-1-16,-1 5-11 0,4-6 7 0,1 1-5 15,1-4-13-15,3 0-10 0,3-4-16 16,-2 1-11-16,6-9-17 0,-7 0-11 0,-1 4-23 16,1 0-31-16,-5-9-59 0,-5 5-129 15,-4 0-429-15,1-1 427 0</inkml:trace>
  <inkml:trace contextRef="#ctx0" brushRef="#br0" timeOffset="7363.6718">23325 6381 3025 0,'0'0'-153'16,"0"0"16"-16,0 0 2 0,0 0 31 0,0 0 27 15,0 0 7-15,0 0 9 0,0 0 18 0,0 0 13 16,0 0 10-16,0 0 13 0,-17 52-7 16,17-52 14-16,-5 35 10 0,0-11 1 15,-3 2 2-15,1 1 4 0,4 2-4 0,-6-4 0 16,1 7 4-16,5-4-7 0,-2-1-4 15,-4 2 11-15,6-2-4 0,-4 0 0 16,2 0-7-16,5-27 1 0,-3 46 5 16,3-46-5-16,0 36 12 0,0-36-16 0,0 31-3 15,0-31-13-15,3 27-3 0,-3-27-19 16,0 0-4-16,5 36-14 0,-5-36-11 16,0 0-59-16,0 0-112 0,2 19-235 0,-2-19 99 15</inkml:trace>
  <inkml:trace contextRef="#ctx0" brushRef="#br0" timeOffset="7628.6655">23047 6936 1814 0,'0'0'96'15,"0"0"0"-15,-13-18-21 0,13 18-9 16,0 0-18-16,0 0-1 0,0 0 2 16,0 0 6-16,0 0 5 0,0 0 24 0,33-32 6 15,-33 32 5-15,0 0-5 0,54 17-5 16,-54-17 5-16,42 24-20 0,-19-11 3 0,2 2-4 15,2 4-11-15,3-2-6 0,-5 4-15 16,4-1 2-16,1-5 0 0,-7 0 8 16,5 4-10-16,1-7-2 0,-6 4-3 0,2-4-8 15,-3-2 6-15,5-1 1 0,-5-1-18 16,-2-1-13-16,-20-7-25 0,42 8-20 16,-42-8-28-16,33 8-27 0,-33-8-47 0,32 4-107 15,-32-4-434-15,20 0 121 0</inkml:trace>
  <inkml:trace contextRef="#ctx0" brushRef="#br0" timeOffset="7927.961">23658 6478 2721 0,'0'0'-54'0,"-22"-11"8"15,22 11 2-15,0 0-1 0,0 0 24 0,0 0 18 16,0 0 18-16,0 0 24 0,0 0 8 16,0 0 14-16,0 0 7 0,25 75 6 15,-13-51-4-15,5 6 9 0,-1-2-2 0,1 4 7 16,3 2-11-16,3-2-4 0,1 3-13 16,-2-1-8-16,3-1 3 0,-4-1 0 0,6-2-16 15,-5 5-1-15,-2-8 4 0,7 0-21 16,-9-2-2-16,-1-3-17 0,0-2-15 15,1-3-17-15,-5 3-32 0,4-6-34 16,-17-14-35-16,17 22-125 0,-5-13-431 0,-12-9 122 16</inkml:trace>
  <inkml:trace contextRef="#ctx0" brushRef="#br0" timeOffset="8138.8516">23802 6955 2909 0,'0'0'18'0,"0"0"-5"16,-5-30 3-16,5 30 5 0,0 0 12 0,0 0 20 15,28-22 9-15,-28 22-6 0,25-17 13 16,-25 17-15-16,25-15-2 0,-6 6 2 0,-19 9-16 16,33-12-7-16,-16 4-25 0,-17 8-34 15,37-11-39-15,-21 3-64 0,-16 8-103 0,35-11-461 16,-21 6 669-16</inkml:trace>
  <inkml:trace contextRef="#ctx0" brushRef="#br0" timeOffset="8585.5848">24270 6850 2890 0,'30'4'45'16,"-30"-4"35"-16,0 0 8 0,0 0-20 0,0 0-13 15,0 0-5-15,0 0-9 0,0 0-9 16,44-12-2-16,-44 12-10 0,13-18-4 16,-13 18-10-16,13-13-3 0,-13 13 1 15,0 0-2-15,22-24 3 0,-22 24 10 0,8-18 3 16,-8 18 10-16,0 0-11 0,0 0 11 16,7-24 2-16,-7 24 6 0,0 0-17 0,0 0-5 15,0 0-4-15,0 0-7 0,0 0 3 16,0 0-4-16,-50-12 2 0,50 12-4 15,0 0 0-15,0 0-8 0,-47 21 12 0,47-21-2 16,-27 15 4-16,27-15-6 0,-21 30-4 16,9-17 8-16,-1 6-2 0,13-19-10 15,-16 37 14-15,10-19 4 0,1 5-12 16,5-23 2-16,0 39 12 0,0-39-4 0,8 43-1 16,0-19 1-16,8-1-6 0,-8-2 4 15,5-1 2-15,4 1-12 0,0-1 4 0,1-7 8 16,-1 2-4-16,5 0 6 0,-2-3-6 15,0-4-10-15,-20-8 0 0,42 8-10 0,-42-8-11 16,48-3-7-16,-48 3-10 0,52-13-4 16,-30 1-16-16,6-3-17 0,-4 0-14 15,-3 2-34-15,-1-7-26 0,0-1-18 0,-6 1-15 16</inkml:trace>
  <inkml:trace contextRef="#ctx0" brushRef="#br0" timeOffset="9107.673">24748 6967 2400 0,'14'-34'-73'0,"-9"10"63"0,1 1 26 0,-6 23 32 15,9-30 24-15,-9 30 10 0,0 0 4 16,5-25-20-16,-5 25 4 0,0 0-26 0,0 0 0 15,10-24-4-15,-10 24 5 0,0 0-9 16,0 0 0-16,0 0 2 0,0 0-13 0,0 0 13 16,0 0 4-16,60 40-4 0,-60-40 15 15,24 21 5-15,-13-11-7 0,-11-10 5 16,19 20 11-16,-19-20-2 0,20 27-4 0,-20-27 8 16,18 20-12-16,-18-20 3 0,14 19 0 15,-14-19-4-15,13 15 6 0,-13-15 4 16,0 0 10-16,17 16 6 0,-17-16 9 0,0 0-14 15,0 0-12-15,0 0-11 0,0 0-1 16,0 0-10-16,0 0-4 0,0 0-6 16,23-53 5-16,-23 53-11 0,0 0-3 0,7-27-5 15,-7 27-5-15,0 0-11 0,5-22 6 16,-5 22-9-16,0 0 4 0,0 0-7 0,0 0 3 16,37 0-1-16,-37 0 1 0,0 0-3 15,0 0-3-15,45 22 0 0,-45-22 4 16,25 10 4-16,-25-10 1 0,17 8-3 0,-17-8 4 15,0 0-1-15,23 9 0 0,-23-9 17 16,0 0 1-16,0 0 3 0,0 0-2 16,0 0-10-16,0 0 5 0,0 0-6 0,42-15 1 15,-42 15-15-15,5-21-2 0,-5 21-10 16,6-26-10-16,-6 26-19 0,12-26-7 16,-12 26-9-16,12-23 5 0,-12 23 2 0,8-20-2 15,-8 20 7-15,0 0 9 0,17-15 17 16,-17 15 11-16,0 0 4 0,0 0 14 0,0 0-1 15,54 35 7-15,-43-22 1 0,3 5 0 16,-1 5 5-16,2-5-7 0,2 6 4 16,0-3-2-16,-1-2-5 0,6 5 2 0,1 0-28 15,-3-4-22-15,7-5-24 0,-8 1-21 16,4-3-48-16,-6-6-84 0,-17-7-227 16,32 5-334-16,-32-5 302 0</inkml:trace>
  <inkml:trace contextRef="#ctx0" brushRef="#br0" timeOffset="9487.569">25806 6776 3397 0,'0'0'-32'16,"0"0"10"-16,0 0-8 0,16-16 2 0,-16 16 9 15,0 0-7-15,17-11 10 0,-17 11-8 16,13-19 2-16,-13 19-11 0,17-21 3 15,-17 21-2-15,19-23-1 0,-19 23-7 16,15-24 14-16,-15 24 8 0,5-27 3 0,-5 27 20 16,5-27 5-16,-5 27 19 0,0 0-9 15,0-34-5-15,0 34 8 0,0 0-6 0,-22-27-2 16,22 27 3-16,0 0 11 0,-27-14-2 16,27 14 0-16,0 0-1 0,0 0 5 0,-47 14 18 15,47-14 20-15,-31 32 11 0,17-12 20 16,-1 5 7-16,5 6 3 0,-2 0-1 15,1 4 6-15,2 1-11 0,6-2-8 16,3-1-4-16,3 2 6 0,2-1-4 0,4 3-4 16,2 0-6-16,4-4-12 0,2 2-9 15,0-4-8-15,6-6-6 0,2-1-1 16,6-6-22-16,0-3-44 0,4-8-74 0,1-11-151 16,5-3-421-16,-4-13-164 0,7-11 24 15</inkml:trace>
  <inkml:trace contextRef="#ctx0" brushRef="#br0" timeOffset="10428.2963">27104 6599 3702 0,'0'0'-29'16,"0"0"21"-16,0 0-4 0,-20-11-7 0,20 11-10 15,0 0 8-15,0 0 8 0,0 0 2 16,0 0 7-16,0 0 13 0,0 0 20 15,0 0-2-15,0 0 7 0,36 62 15 16,-19-44-7-16,0 0-8 0,-2 5 5 0,8 1-10 16,2 3-4-16,-4 0 11 0,7 1-9 15,-6 1 12-15,4 1-6 0,0 2-6 0,-3-5 0 16,-1 4 7-16,-2-4-9 0,-2 4-7 16,-1-3 17-16,-7-5-28 0,2 1 13 15,-7-6 3-15,3 3 17 0,-8-21 12 0,5 31 23 16,-5-31 11-16,3 28 10 0,-3-28-13 15,0 0-7-15,0 0-6 0,-8 35-11 0,8-35-1 16,0 0-10-16,-25 12-10 0,25-12-2 16,0 0-9-16,0 0-6 0,-45-7-2 15,45 7-6-15,0 0 0 0,-42-28-1 0,29 16-12 16,-1-7-5-16,14 19-13 0,-22-48 3 16,11 17-2-16,-1-7 8 0,4-2-14 15,-4-4 9-15,4 2-1 0,-4-5 2 0,2 3-2 16,2 1 7-16,-6-2 3 0,4 6 0 15,2 2-4-15,-4 2 7 0,4 0-4 16,-4 6 6-16,7 1-3 0,-5 4 11 0,10 24-5 16,-10-41-14-16,10 41 6 0,0-36-1 15,0 36-6-15,5-30 12 0,-5 30-5 0,10-27-6 16,-10 27 7-16,17-19 2 0,-17 19-4 16,25-17 7-16,-25 17-3 0,25-11 0 15,-25 11-4-15,32-1 4 0,-32 1 0 16,0 0-1-16,56 12-1 0,-37-3 5 0,-2 3-1 15,-17-12-3-15,31 25 8 0,-16-8 4 16,-6-1 10-16,1 3 4 0,-10-19 5 0,8 43 6 16,-8-20-2-16,0-23-2 0,-5 36-1 15,5-36-3-15,-3 39-1 0,-2-23 1 0,5-16-5 16,-9 31-1-16,9-31-6 0,-8 28 1 16,8-28 3-16,-17 27-9 0,17-27-1 0,-18 23-3 15,18-23-1-15,-18 21-6 0,18-21-11 16,-17 15-10-16,17-15-31 0,0 0-21 15,-12 22-38-15,12-22-26 0,0 0-21 0,0 0-52 16,0 0-99-16,0 0-549 0,0 0-165 16</inkml:trace>
  <inkml:trace contextRef="#ctx0" brushRef="#br0" timeOffset="11137.6588">27579 6522 3943 0,'0'0'-93'16,"0"0"15"-16,43 11 14 0,-43-11 17 0,40 12-1 15,-18-3 17-15,-2 3 16 0,4-2 13 0,-3 2 8 16,-1-1 9-16,2 5 0 0,2-3 5 16,-8 2 1-16,1-3 6 0,-17-12 1 15,27 19 17-15,-17-7-11 0,-10-12 28 16,20 23-10-16,-20-23 1 0,8 24 1 0,-8-24-3 15,0 0-1-15,5 31-6 0,-5-31 10 16,0 0 12-16,0 0 3 0,0 0-1 0,-18 32 2 16,18-32-5-16,0 0-2 0,0 0-13 15,0 0-7-15,0 0-7 0,-64-47-3 0,54 28-14 16,10 19 0-16,-16-40-5 0,7 18-4 16,9 22-7-16,-10-40-7 0,7 20-3 15,3 20-4-15,0-39 6 0,0 39-9 16,13-39 0-16,-8 16-4 0,-5 23-4 0,17-36-2 15,-9 18-6-15,-8 18-9 0,20-32 3 16,-10 17-14-16,-10 15-6 0,22-25-7 0,-22 25-8 16,22-22-5-16,-9 14 4 0,-13 8-10 15,20-17 18-15,-20 17 0 0,0 0 5 0,29-15 12 16,-29 15-1-16,0 0 7 0,17-9 4 16,-17 9 17-16,0 0 16 0,0 0 16 15,0 0 0-15,0 0 9 0,0 0 1 16,0 0-20-16,13 53 12 0,-13-53 1 0,0 40 18 15,3-19-29-15,-3-21 11 0,9 54-11 16,1-25 9-16,3 3-6 0,4 3-1 0,3-10-2 16,5 7-17-16,-2-4 9 0,8-4-17 15,-3-1 10-15,4-2 1 0,0-6-9 16,-7-3 19-16,1-2 13 0,1-5-9 0,-2 0 13 16,-25-5 17-16,49-7 23 0,-49 7 18 15,38-18-13-15,-24 6 6 0,-14 12 6 0,13-31 9 16,-13 31-4-16,0-38-8 0,0 38-7 15,-13-44-4-15,-1 23-5 0,1-3-10 16,-4 2-3-16,0-1-5 0,-1 7 5 0,-4 0-5 16,6 0-11-16,-1 1 0 0,17 15-8 15,-37-16-8-15,37 16-8 0,-33-2-12 0,33 2-8 16,-41 14-14-16,21-7-29 0,0 9-20 16,4-2-21-16,-1 3-13 0,2 1-25 15,1-3-34-15,6-3-34 0,8-12-115 16,-15 25-473-16,15-25 207 0</inkml:trace>
  <inkml:trace contextRef="#ctx0" brushRef="#br0" timeOffset="11669.3451">28569 6218 3516 0,'0'0'-46'0,"0"0"17"16,0 0-4-16,0 0 8 0,-65 32 19 16,65-32 10-16,-20 29-4 0,10-17 14 0,10-12 6 15,-14 36-7-15,11-18 5 0,3-18 6 16,-3 36-15-16,3-36 2 0,3 39-1 0,-3-39-7 16,13 33 1-16,-13-33-15 0,14 27 7 15,-14-27-3-15,20 18 1 0,-20-18 6 16,23 9-2-16,-23-9-3 0,0 0 7 0,25 0 1 15,-25 0 3-15,0 0-10 0,0 0 10 16,32-21-6-16,-32 21 2 0,14-18-2 16,-14 18 5-16,0 0-14 0,20-21 5 0,-20 21 6 15,20-11 2-15,-20 11 18 0,0 0 4 16,40-3 23-16,-40 3 26 0,38 10-12 16,-11 0 3-16,-2 4-6 0,7-1-8 0,1 5 4 15,8 5 2-15,-3 1 0 0,5 5-2 16,1-4-1-16,-4 7-12 0,2-1 4 15,-5-1 1-15,6 0-4 0,-9 5 21 0,-3-6-26 16,-5 0 18-16,-1 0-21 0,-5-2 22 16,-4 5 13-16,0-8 5 0,-8 1 7 0,0-2-3 15,-8 2-6-15,0-25 0 0,-3 50-10 16,-9-27-3-16,2 1-9 0,-2-1-5 16,-8-3-3-16,4 2-3 0,-4-8-6 0,0 1-7 15,-6 1-7-15,3-8-11 0,-4 2-23 16,0-3-26-16,-3-4-35 0,30-3-46 15,-57-10-37-15,32 0-48 0,-6-10-75 0,2 0-628 16,-3-8-471-16</inkml:trace>
  <inkml:trace contextRef="#ctx0" brushRef="#br0" timeOffset="12979.4409">28922 6158 4475 0,'22'-12'0'15,"-22"12"13"-15,0 0-4 0,25-12 2 0,-25 12-5 16,0 0 0-16,33 5 13 0,-33-5 5 16,32 12 13-16,-13 0 18 0,1 3-7 15,6 0-5-15,-1 7-4 0,4-4-7 0,-1 4 14 16,-6-3-20-16,1-1-5 0,-2 0-3 16,-3-1 1-16,-1-2 2 0,1 0-3 0,-18-15 5 15,25 21 7-15,-16-8 9 0,-9-13 8 16,11 29-1-16,-11-29 1 0,2 27 7 15,-2-27-3-15,0 0 3 0,0 0-2 16,-13 33-5-16,13-33-6 0,0 0-2 0,0 0-4 16,-34 3-3-16,34-3-4 0,0 0-7 15,0 0-11-15,-52-47-5 0,36 26-6 0,0-1-11 16,3-2-9-16,8-6-20 0,-7-2-4 16,9-1-9-16,1 3-10 0,2-6-1 15,5 3 2-15,4-3-3 0,-1 0-1 0,5 2 4 16,6 5 9-16,-6-2-6 0,7 4 14 15,-6 3 5-15,4 4-1 0,-1 1-1 16,0 1 8-16,-17 18 0 0,26-25 7 0,-9 17 5 16,-17 8 12-16,25-11 6 0,-25 11 21 15,0 0 9-15,0 0 14 0,0 0 7 16,40 23 9-16,-40-23-9 0,9 27-6 0,-9-27-3 16,8 35-4-16,-6-19-5 0,4 8-4 15,1-4 3-15,5 2 1 0,-4-1-9 0,4 1-2 16,-2-3-2-16,3-1-3 0,4-3 0 15,0 0-2-15,-17-15-2 0,37 23 1 16,-26-14-3-16,-11-9 2 0,34 12-2 0,-34-12 0 16,31 3 2-16,-31-3-1 0,0 0-3 15,44-11 1-15,-44 11 1 0,30-16-6 0,-30 16 0 16,22-28-9-16,-5 16-21 0,-17 12 0 16,26-31-1-16,-17 15 8 0,-9 16-7 15,21-27 8-15,-21 27-10 0,9-25 11 0,-9 25-9 16,8-25 2-16,-8 25 6 0,0 0-3 15,0 0-1-15,-25-36 4 0,25 36 0 16,-25-16 4-16,25 16-2 0,-37-10 2 0,37 10 7 16,-33-9-5-16,33 9 1 0,-35-3 7 15,35 3-4-15,0 0 0 0,-42 0 0 16,42 0 4-16,0 0 2 0,-40 6 6 0,40-6-10 16,-20 9 7-16,20-9-3 0,0 0-4 15,-19 20 1-15,19-20 4 0,0 0 5 0,-10 27-8 16,10-27 7-16,0 0 1 0,10 34 0 15,-10-34 1-15,19 28 4 0,-4-12-13 16,-2-3 13-16,7 1-1 0,-3 1 1 0,3-3-3 16,0 1 9-16,3-2-6 0,-23-11-6 15,34 20 7-15,-21-16 9 0,-13-4-7 0,27 15 6 16,-27-15 6-16,27 2-2 0,-27-2 3 16,0 0-7-16,0 0-3 0,35-29 3 15,-35 29-3-15,12-30-6 0,-12 30 1 0,1-39-1 16,3 18 5-16,-4 21-10 15,0-47-6-15,3 28 3 0,-3 19-1 0,5-39-1 0,-5 39-7 16,0-35-6-16,0 35-4 0,3-27-16 16,-3 27 1-16,0 0 5 0,0-36-2 15,0 36-6-15,0 0 12 0,9-20-2 0,-9 20-2 16,0 0 17-16,0 0-10 0,23-9 8 16,-23 9 0-16,0 0 3 0,0 0 4 15,0 0-4-15,0 0 1 0,42 5 4 0,-42-5-1 16,0 0-1-16,0 0 9 0,0 0-3 15,40 4 5-15,-40-4 15 0,0 0-5 16,0 0 10-16,30-4 1 0,-30 4 7 0,0 0-8 16,30-12 0-16,-30 12-9 0,27-18 0 15,-14 6-1-15,-13 12 1 0,25-21 3 0,-25 21 11 16,24-19-7-16,-24 19-3 0,20-15 3 16,-20 15-10-16,17-16 1 0,-17 16-6 15,0 0-1-15,25-15-7 0,-25 15 5 16,0 0-1-16,20-6-1 0,-20 6 2 0,0 0 6 15,0 0-7-15,42 0 2 0,-42 0-1 16,0 0 6-16,35 3-3 0,-35-3 1 0,0 0-5 16,30 3 1-16,-30-3 6 0,0 0 5 15,0 0 5-15,37-3-10 0,-37 3 11 0,0 0 2 16,32-10-4-16,-32 10 1 0,15-15-5 16,-15 15 3-16,18-17 0 0,-18 17-12 0,0 0-3 15,28-15 4-15,-28 15-5 0,19-8 5 16,-19 8-4-16,30-9 6 0,-30 9-9 15,35-6 3-15,-35 6-6 0,49-4 7 0,-16 1 1 16,-1 3-1-16,1 0 0 0,2 0 6 16,2-2-6-16,3-1 5 0,-1-1-9 15,-4 1-15-15,0 0-20 0,0 0-26 0,-35 3-30 16,54-6-53-16,-34-3-165 0,-3 0-546 16,-17 9-145-16</inkml:trace>
  <inkml:trace contextRef="#ctx0" brushRef="#br0" timeOffset="13157.6536">30618 5164 3995 0,'0'0'-2'0,"0"0"8"0,0 0-3 15,0 0-36-15,0-33-17 0,0 33-21 0,0 0-17 16,0 0-38-16,0 0-82 0,0 0-301 15,17-12-170-15,-17 12 124 0</inkml:trace>
  <inkml:trace contextRef="#ctx0" brushRef="#br0" timeOffset="14098.2329">31015 5077 2987 0,'0'0'61'16,"25"25"-14"-16,-12-8 3 0,4 1 27 16,-2 3 5-16,5-3-12 0,-3 11 13 0,8-4 31 15,-8-1-16-15,3 4 11 0,0-3-18 16,0-4-2-16,-3 0-10 0,-1 2-7 0,-4-6-9 16,1 2 2-16,2 1-14 0,-1-8 5 15,-14-12 22-15,17 21 17 0,-17-21 15 16,16 22 9-16,-16-22 3 0,0 0-6 0,19 17-18 15,-19-17-27-15,0 0-17 0,0 0-11 16,0 0-4-16,0 0-6 0,0 0-2 16,0 0-6-16,25-52-1 0,-25 52-4 0,5-20-3 15,-5 20 0-15,0 0-6 0,15-23-5 16,-15 23 2-16,0 0-6 0,15-16 5 16,-15 16-3-16,0 0-2 0,0 0 3 0,47 10-5 15,-47-10 2-15,37 19-3 0,-14-7 0 16,4-2-21-16,3 2 2 0,5-3 3 0,-3-1-3 15,10 1 2-15,-6-4 5 0,-2-3-2 16,4 1-7-16,1-3 7 0,-4-3-4 16,3-4-6-16,-3-2 5 0,1-8-4 0,-1-2 6 15,-5-3-1-15,-10-2 3 0,3-5-3 16,-6-1 4-16,-4-1-6 0,-1-1 4 0,-10 5 2 16,1-3 0-16,-3 30 0 0,7-53 7 15,-7 32 6-15,0 21-2 0,0-40 6 16,0 40-4-16,-7-34-6 0,7 34-2 0,0 0-3 15,-3-31 12-15,3 31-6 0,0 0-1 16,0 0 2-16,0 0-1 0,0 0 5 16,0 0-2-16,0 0-3 0,0 0 5 0,0 0 2 15,0 0 5-15,0 0-10 0,0 0 7 16,0 0-2-16,0 0 3 0,0 0 0 16,15 87-2-16,-15-87-4 0,28 8 3 0,-28-8-1 15,37 4 5-15,-37-4-3 0,45 0-1 16,-45 0 0-16,44-4 4 0,-44 4 4 0,43-5 10 15,-43 5-8-15,39-3 10 0,-39 3 14 16,33-7 15-16,-33 7 18 0,25-2 3 16,-25 2 1-16,0 0-9 0,0 0-13 0,0 0-12 15,0 0-11-15,0 0-5 0,0 0 2 16,0 0-5-16,0 0-5 0,0 0 0 0,0 0-3 16,0 0-5-16,0 0-6 0,-83 24-3 15,83-24 1-15,-24 15 0 0,24-15-3 0,-6 27 4 16,6-27-5-16,0 0 6 0,15 57-7 15,-7-37-2-15,15 8 2 0,2 1 1 16,7 7-5-16,8-3 5 0,7 5 0 0,5 5 5 16,0 0-4-16,8 8 1 0,-3-3 3 15,18 19-1-15,-14-5 0 0,-15-3 1 16,15 23 1-16,-18-9 2 0,-11-10-3 0,-2 6 0 16,-8-1 0-16,-9-10 2 0,-6-3 1 15,-2-6 11-15,-10-2 14 0,-4 0 10 16,-2-9 7-16,-6 0 4 0,-11-5-3 0,-6-1-1 15,-6-5-5-15,-5-14 0 0,-4-6 9 16,-1-7 7-16,-3-17 0 0,-4-10-6 0,3-17-15 16,6-11-23-16,-3-34-32 0,3-10-39 15,10-11-55-15,11-5-47 0,2-8-56 16,5-3-153-16,5-1-587 0,4 1-914 0</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7:06:25.627"/>
    </inkml:context>
    <inkml:brush xml:id="br0">
      <inkml:brushProperty name="width" value="0.05292" units="cm"/>
      <inkml:brushProperty name="height" value="0.05292" units="cm"/>
      <inkml:brushProperty name="color" value="#FF0000"/>
    </inkml:brush>
  </inkml:definitions>
  <inkml:trace contextRef="#ctx0" brushRef="#br0">15441 13421 1398 0,'0'0'13'15,"0"0"-45"-15,-17-22-62 16,17 22-95-16,0 0-128 0,-22-15 84 0</inkml:trace>
  <inkml:trace contextRef="#ctx0" brushRef="#br0" timeOffset="83.9467">15354 13357 957 0,'0'0'-50'0,"0"0"10"16,0 0 28-16,-25-13-22 0,25 13 22 0,0 0-30 16,0 0 0-16,-30-4-8 0,30 4 12 15,0 0-27-15,0 0-114 0,0 0 52 16</inkml:trace>
  <inkml:trace contextRef="#ctx0" brushRef="#br0" timeOffset="1480.0946">15125 13424 719 0,'0'0'154'15,"0"0"6"-15,0 0-41 0,0 0-24 16,0 0 9-16,0 0-17 0,0 0-33 16,0 0 3-16,-22 12 6 0,22-12-29 0,0 0-5 15,0 0-5-15,0 0 8 0,0 0-12 16,0 0 12-16,0 0-8 0,0 0-9 16,0 0 4-16,0 0-3 0,0 0-12 15,0 0 7-15,0 0 4 0,0 0 0 0,0 0-7 16,0 0-1-16,0 0 1 0,0 0 7 15,0 0-8-15,0 0-3 0,0 0 3 0,52 27 4 16,-52-27-7-16,0 0 0 16,0 0-1-16,20 8 5 0,-20-8 2 0,0 0-2 0,0 0 6 15,23 9-7-15,-23-9-3 0,0 0 7 16,0 0-1-16,22 12-6 0,-22-12 7 0,0 0-4 16,32 6 7-16,-32-6-4 0,0 0-6 15,33 3-4-15,-33-3 3 0,0 0 1 16,34 0-1-16,-34 0 1 0,0 0-11 15,28 3 7-15,-28-3 10 0,0 0-3 0,0 0-10 16,0 0 3-16,29 6 0 0,-29-6 7 16,0 0 3-16,0 0 0 0,16 14-17 0,-16-14 28 15,0 0-4-15,0 0 3 0,19 16-13 16,-19-16 17-16,0 0 2 0,0 0 7 16,22 8 3-16,-22-8 8 0,0 0-3 0,30 9-6 15,-30-9 17-15,0 0-13 0,35 3-3 16,-35-3 11-16,30 0-15 0,-30 0-10 15,40-3 7-15,-40 3-9 0,44-9-1 0,-19 1 1 16,0 4-6-16,-25 4-3 0,48-12 0 16,-23 5-17-16,-1 0 9 0,-24 7 8 15,38-9-9-15,-38 9 4 0,35-9-6 16,-35 9 0-16,30-6 3 0,-30 6-3 0,26-3 0 16,-26 3 5-16,0 0 0 0,0 0 1 0,43 0-3 15,-43 0-6-15,0 0 3 16,0 0 3-16,30 6-1 0,-30-6 6 0,0 0-10 15,0 0 2-15,40 0-6 0,-40 0 12 0,0 0-1 16,35 0-10-16,-35 0 10 0,31-3 11 16,-31 3-21-16,40-3 10 0,-40 3-7 15,35-10-1-15,-35 10 3 0,38-10 5 0,-38 10-10 16,39-1 5-16,-39 1 5 0,37-11-7 16,-17 10-4-16,-20 1 14 0,33-8-2 15,-33 8-4-15,35-3-4 0,-35 3 7 16,39-5-2-16,-39 5 2 0,38 0-10 0,-38 0 5 15,32-4 0-15,-32 4-11 0,32-4 11 16,-32 4 0-16,33 0-5 0,-33 0 13 0,32-2-6 16,-32 2 4-16,0 0-6 0,47 0 8 15,-47 0-16-15,32 0 10 0,-32 0-4 0,33 0 12 16,-33 0-10-16,35 0 3 0,-35 0 2 16,30 2 0-16,-30-2-7 0,39 0 12 15,-39 0 4-15,38 0-4 0,-38 0 0 0,40 0 6 16,-14 0-8-16,-26 0 0 0,40 4-1 15,-40-4 9-15,43 0-9 0,-18 4-2 16,-25-4 3-16,44 0 2 0,-17 0 5 16,-27 0-7-16,41 0-6 0,-16 2-4 0,-25-2-1 15,49-2 8-15,-26 4-12 0,-23-2 12 16,44-2 0-16,-16-2 5 0,-28 4-10 0,47 0 2 16,-47 0-9-16,45-4-1 0,-20 4 11 15,-25 0-6-15,52-5 13 0,-28 2-12 0,2-4 7 16,-26 7-3-16,57-8 1 0,-32 4 2 15,2 1-5-15,5 1-3 0,-4-5 11 16,-28 7-6-16,57-6-4 0,-23 4 7 0,-3-5-5 16,3 4 5-16,1-2-5 0,-1 1-10 15,4 1 7-15,-11-2 3 0,11 2-2 16,-6 2 2-16,1-3-5 0,-4 0 5 16,-1 1-3-16,1 0 16 0,-29 3-11 0,60-2 1 15,-37 2 2-15,-23 0 0 0,47 0-5 16,-47 0-5-16,52-3 7 0,-27 3 6 0,5 0-13 15,-30 0 29-15,61 0-14 0,-26-4-10 16,1 4 3-16,-4-3 7 0,7 0-1 0,-2 3-1 16,3 0 1-16,0-3 1 0,-3 0-1 15,3 0-6-15,2-3-3 0,8 0 9 16,-8 3 6-16,1-3-6 0,4 0 1 0,-2-2-1 16,-3 1-9-16,3 1 17 0,0-2-13 15,-11 2 8-15,3 0 2 0,-1 0-2 0,-4 0-1 16,7 3 3-16,-6-6 9 0,0 6-1 15,1-4-8-15,-1 2-7 0,3-2-7 16,-3 4 9-16,2 1-5 0,-1 2 5 16,4-3-11-16,-3 3 6 0,-3 3 3 0,5-1 0 15,1 1-5-15,-3 1-2 0,-1 4 4 16,-2-1 5-16,1 1-13 0,1-1 1 0,-3 1 12 16,-2 5-4-16,4-6-1 0,-9 3 3 15,2-4-5-15,-1 3-4 0,-1 0-9 16,-24-9-23-16,42 15-60 0,-27-9-185 0,-4 0-420 15,-11-6 654-15</inkml:trace>
  <inkml:trace contextRef="#ctx0" brushRef="#br0" timeOffset="2508.4975">19784 12860 2796 0,'0'0'-75'0,"-36"7"12"16,36-7 14-16,-35 5 14 0,35-5 23 0,-26 3 18 15,26-3-9-15,0 0-3 0,-37 8 9 16,37-8 15-16,0 0-18 0,-25 1 23 15,25-1 15-15,0 0 14 0,0 0 1 16,0 0 10-16,-34 8-11 0,34-8 19 0,0 0-8 16,0 0-5-16,0 0 9 0,0 0-18 15,0 0 1-15,0 0 2 0,0 0-15 0,0 0 0 16,0 0 1-16,0 0 3 0,0 0-10 16,0 0 1-16,0 0 9 0,0 0 6 15,0 0-17-15,0 0-1 0,0 0 2 0,85 9-1 16,-56-6-17-16,-1 0 7 0,4 0-2 15,2 0 2-15,7 3-8 0,1 0 9 16,5 3-5-16,2-3-6 0,-3 3 1 16,8 0-3-16,-1-2 4 0,1 1-3 0,-5 0-5 15,2 1 4-15,1-3 1 0,-5 1-9 16,-5-2-2-16,-4-1 6 0,-8 2-6 0,2-1 4 16,-7-1 4-16,4-1-4 0,-29-3 2 15,42 9 7-15,-24-6-7 0,-18-3 9 0,23 6 19 16,-23-6-17-16,0 0 7 0,24 19-6 15,-24-19 19-15,0 0-1 0,7 25 0 16,-7-25 4-16,0 0-3 0,-11 36-7 16,11-36 11-16,-13 29-21 0,13-29 11 0,-25 31 2 15,12-16-13-15,-6 0 2 0,-3 3 9 16,6 0-8-16,-11 3-4 0,9-1 2 0,-11-2 0 16,6-2-2-16,-6 3-4 0,1-7 5 15,6 4-3-15,-8-1-5 0,8-3 2 16,-6 0-3-16,4 3 2 0,-4-3 7 0,8-3-33 15,-4 3-20-15,24-12-29 0,-36 20-39 16,17-11-72-16,19-9-133 0,-28 12-517 16,19-9 54-16</inkml:trace>
  <inkml:trace contextRef="#ctx0" brushRef="#br0" timeOffset="4640.4351">18500 13270 3535 0,'0'0'-145'0,"0"0"26"0,0 0 10 15,0 0 5-15,0 0 7 0,0 0 10 16,0 0 3-16,0 0 15 0,0 0 1 16,0 0 6-16,0 0 12 0,-28 64 8 15,28-64 14-15,0 0 16 0,0 0 3 0,0 0 6 16,0 0 3-16,0 0 18 0,0 0-15 0,0 0 6 16,0 0 1-16,0 0 8 0,0 0-6 15,-8 18-12-15,8-18 18 0,0 0 6 16,0 0-9-16,0 0-9 0,-24 17 14 15,24-17 4-15,-20 10 5 0,20-10 11 0,-20 12-4 16,20-12 12-16,-22 12-2 0,22-12-24 16,-31 15 23-16,31-15-8 0,-31 12 15 0,13-6-21 15,18-6 17-15,-28 10 12 16,28-10-14-16,-42 12 7 0,23-8-4 0,19-4-7 16,-46 9-7-16,24-7 10 0,-7 5-9 15,29-7 1-15,-51 6 11 0,30-6-3 0,21 0 8 16,-55-3 9-16,29 3 1 0,-5-3 16 15,0-4-13-15,-1 5 11 0,-2-6 6 0,-2-1-13 16,-6-3 0-16,-3 4-17 0,1-5-4 16,1 1-5-16,-4-3-10 0,3 0-13 0,-4-4 11 15,-1-4-9-15,6 2 2 0,1-6-12 16,7 1 1-16,0-2-6 0,-2-7-4 0,0 4 6 16,12-1-6-16,-5 5-1 0,8-1 10 15,-6 5-4-15,3-3 5 0,5 1-17 16,3 3-2-16,-2 5 8 0,4-6-1 15,0 5-4-15,15 18-4 0,-20-36 0 0,5 19 1 16,15 17-9-16,-12-33-1 0,12 33-2 16,-11-30 1-16,11 30 11 0,-4-34 8 15,4 34-9-15,-3-32 0 0,3 32 7 0,0-27-12 16,0 27 0-16,0 0 6 0,0-36-9 16,0 36 3-16,0 0-1 0,7-39 4 0,-7 39 7 15,5-23-16-15,-5 23 8 0,10-26 7 16,-10 26-4-16,0 0-8 0,11-33 3 0,-11 33 4 15,14-25 2-15,-14 25 2 16,13-24 0-16,-13 24 13 0,17-22-15 0,-17 22 0 16,17-28 5-16,-9 16-9 0,-8 12-1 15,24-25 5-15,-11 13 4 0,-13 12 4 0,20-28-16 16,-15 12 23-16,-5 16-10 0,23-24-4 16,-11 9-2-16,-12 15 9 0,22-27-3 0,-14 15-2 15,-8 12-10-15,27-32 6 0,-9 20 7 16,-6-5-12-16,5 4 9 0,-17 13 5 15,37-28-13-15,-22 14 5 0,-2 2 7 0,-13 12-2 16,35-24-4-16,-21 11 4 0,-14 13-5 16,26-15 3-16,-26 15 2 0,24-16-5 0,-6 7 9 15,-18 9-8-15,32-18 3 0,-10 9-1 16,-2-3 5-16,3 2 1 0,7 2-11 16,-5-4 0-16,2 0 10 0,5 1-9 0,-9 1 6 15,4 1 3-15,3 1-5 0,-1-2 1 16,-4 1-3-16,3 1 4 0,-28 8 17 15,45-13-15-15,-25 9-5 0,-20 4 8 0,37-7-4 16,-37 7-1-16,34-5-5 0,-34 5 5 16,35 0-5-16,-35 0 2 0,30 0 1 0,-30 0 9 15,0 0-7-15,40 2 0 0,-40-2-5 16,0 0-4-16,29 3 2 0,-29-3 7 16,0 0-2-16,31 7 8 0,-31-7-3 0,0 0 1 15,24 4 8-15,-24-4-11 0,0 0 3 16,23 6 3-16,-23-6-6 0,0 0-1 15,0 0 2-15,30 12 0 0,-30-12 3 0,0 0-5 16,29 6 1-16,-29-6 6 0,0 0-7 16,21 6-7-16,-21-6 1 0,0 0 21 15,19 10-17-15,-19-10 1 0,0 0 6 0,0 0-5 16,25 11-2-16,-25-11 7 0,0 0-8 16,0 0-1-16,20 12 4 0,-20-12-3 0,0 0 1 15,0 0 2-15,25 11 2 0,-25-11-2 16,0 0 3-16,0 0-10 0,25 13 4 15,-25-13-9-15,0 0-12 0,19 8-21 16,-19-8-28-16,0 0-25 0,25 8-51 0,-25-8-115 16,13 7-513-16,-13-7 291 0</inkml:trace>
  <inkml:trace contextRef="#ctx0" brushRef="#br0" timeOffset="5863.3606">17957 12211 3207 0,'0'0'-157'0,"0"0"24"0,0 0 1 16,20-9 20-16,-20 9 13 0,0 0 21 0,0 0 7 15,27-11 24-15,-27 11 9 0,0 0 9 16,0 0 2-16,21-8 14 0,-21 8 0 16,0 0 6-16,0 0 1 0,0 0 12 15,0 0 1-15,0 0 0 0,32-4 9 0,-32 4 23 16,0 0 16-16,0 0-5 0,0 0-10 16,0 0 3-16,0 0 11 0,40 11-1 0,-40-11-4 15,0 0 16-15,0 0-1 0,29 4 4 16,-29-4-7-16,0 0-6 0,0 0-7 15,30 10-5-15,-30-10-6 0,0 0 15 0,22 7-16 16,-22-7 0-16,0 0 1 0,0 0-9 16,31 7 2-16,-31-7 2 0,0 0-5 0,24 1 11 15,-24-1-4-15,0 0-2 0,0 0 9 16,37 0 2-16,-37 0-11 0,0 0 1 16,0 0-8-16,0 0-5 0,35 0 5 15,-35 0 1-15,0 0-16 0,0 0 4 0,0 0-8 16,33 0 10-16,-33 0-7 0,0 0 3 15,0 0-4-15,35 4 2 0,-35-4 4 0,0 0-7 16,0 0 7-16,42-5-10 0,-42 5-2 16,0 0 0-16,39-12-2 0,-39 12 7 15,31-2-1-15,-31 2 2 0,31-6-8 0,-31 6 0 16,26-7-4-16,-26 7 6 0,25-5-12 16,-25 5 18-16,29-7 5 0,-29 7-11 0,30-8-6 15,-30 8 8-15,0 0-2 0,28-7-2 16,-28 7 19-16,0 0 19 0,0 0 13 15,29-9 4-15,-29 9 11 0,0 0 31 16,0 0-31-16,23-6-6 0,-23 6-12 0,0 0 3 16,0 0-2-16,0 0-13 0,0 0-29 15,5-27 18-15,-5 27 11 0,0 0 6 0,0 0-4 16,0 0-10-16,-5-38-2 0,5 38-4 16,0 0-1-16,0 0 0 0,-18-36 1 15,18 36-9-15,-24-18-2 0,24 18 0 0,-18-19 4 16,18 19-2-16,-23-20-3 0,23 20-7 15,-31-21 4-15,16 12 0 0,15 9-2 16,-26-20-4-16,26 20 2 0,-27-17-3 0,27 17 3 16,-29-16 2-16,14 9-1 0,15 7-2 15,-35-20 4-15,14 8 0 0,21 12-9 0,-31-19-1 16,8 9 3-16,23 10 1 0,-33-13-2 16,33 13-2-16,-29-16 3 0,29 16-8 0,-27-14-10 15,27 14-17-15,-25-12-17 0,25 12-19 16,-20-12-25-16,20 12-43 0,-17-15-88 15,17 15-259-15,-13-17-321 0,13 17 133 16</inkml:trace>
  <inkml:trace contextRef="#ctx0" brushRef="#br0" timeOffset="7148.5383">18086 11902 3455 0,'0'0'-145'0,"0"0"16"0,0 0 3 16,0 0 1-16,88 0 23 0,-88 0 12 0,0 0 5 16,32 10 29-16,-32-10 18 0,34 5 11 15,-34-5 9-15,33 11 27 0,-13-5 0 16,-20-6 21-16,49 6-6 0,-18-5 22 15,-4 4-3-15,3-2 14 0,4-3-21 0,-1 0 14 16,-1-3-2-16,5-2 0 0,6 1-4 16,-3-4 5-16,6 3-3 0,-1-5 6 0,3-2 2 15,1 0-18-15,-7-1-5 0,11-2 0 16,-6 3-3-16,-9-3 2 0,4-5-7 16,-5 2 16-16,-4 1 8 0,1-2-5 0,-4-2 10 15,0-2-1-15,-6 2-9 0,2-3-7 16,-7-1 14-16,-6 1-20 0,2-2 3 15,-5 2-10-15,-1-3-3 0,-4-2-5 0,-4 2 13 16,-1 27-13-16,-1-54 1 0,-3 24-5 16,-1 3 5-16,-5 3 0 0,-3-5-11 0,1 1-2 15,-5-2 4-15,2 2-1 0,-6-3 1 16,0 4-8-16,-2 0-2 0,-2-2 8 16,-5 5 2-16,-2-1-8 0,2 4 13 0,-5-5 2 15,1 9-2-15,-1-2-3 0,-7 4 12 16,4-2-18-16,-7 2 0 0,-2 6-2 15,0-3 9-15,-1 6-9 0,-3 0 2 0,10 3 7 16,-16-4 0-16,2 7-4 0,-2 0-5 16,3 3 4-16,-4 1 9 0,-11 2-15 15,7-1 6-15,-3 5 5 0,1-1-8 0,-1-3-1 16,7 6 9-16,9-4-2 0,-1-1-7 16,5 4-7-16,3-2 4 0,7-6 5 0,5 3-4 15,3 0-4-15,0 0-1 0,27-6-11 16,-38 6 0-16,38-6 0 0,-39 7-8 15,39-7 7-15,-23 8-1 0,23-8-9 0,0 0-13 16,-27 12-26-16,27-12-21 0,-10 12-29 16,10-12-33-16,0 0-78 0,0 0-494 15,-12 13 540-15</inkml:trace>
  <inkml:trace contextRef="#ctx0" brushRef="#br0" timeOffset="8385.9801">18233 10434 2927 0,'0'0'-93'16,"0"0"8"-16,-29 64 20 0,29-64 10 0,-21 30 23 15,9-11 9-15,-3 1 8 0,15-20 12 16,-20 36 9-16,10-17 0 0,1-2-6 15,9-17 3-15,-23 38 0 0,15-16 9 0,-2-5-1 16,-5 2-8-16,1 0 9 0,4-2-3 16,10-17-4-16,-27 39 13 0,9-22 2 15,5 0 11-15,1-1 3 0,-3 1-23 0,-4-2 31 16,3 0-6-16,16-15-1 0,-30 31 5 16,8-15 2-16,7 1-16 0,-5 0 18 15,-4-2-4-15,6 3 0 0,-4-3 12 0,2-3-13 16,3 3-3-16,17-15 4 0,-30 24-2 15,15-16-11-15,15-8 8 0,-22 19-4 16,22-19-15-16,-20 21 4 0,20-21-6 0,-16 20 1 16,16-20-2-16,-10 18 3 0,10-18-10 15,-15 18 5-15,15-18 2 0,0 0-4 0,-19 18 3 16,19-18-3-16,0 0 6 0,-13 19-9 16,13-19 13-16,0 0-6 0,0 0 6 15,0 0-9-15,-14 20 5 0,14-20 4 0,0 0-11 16,0 0 2-16,0 0-8 0,0 0 10 15,0 0-2-15,0 0-1 0,0 0-7 16,32 20-4-16,-32-20 10 0,35 0-4 0,-35 0 6 16,45-3-8-16,-13 3 8 0,-32 0-6 15,62-4 0-15,-28-1-4 0,1 5 10 16,-2-5-8-16,1 2 0 0,-3 3 8 16,3-8-6-16,-1 8-4 0,-3-4 0 0,-30 4 4 15,64-3-4-15,-32 1 15 0,-7 2-17 16,-25 0 14-16,58-3-4 0,-38 3-4 0,-20 0-8 15,49 0 8-15,-49 0-14 0,43 0-25 16,-43 0-38-16,39 5-64 0,-39-5-237 0,27 15-347 16,-27-15 560-16</inkml:trace>
  <inkml:trace contextRef="#ctx0" brushRef="#br0" timeOffset="11462.3327">18507 10230 2914 0,'-7'-15'-83'0,"7"15"9"0,-18-35-2 16,8 14 10-16,2 2 34 0,8 19 11 0,-24-35 9 16,19 19 18-16,5 16 6 0,-20-35 0 15,12 20 8-15,8 15 6 0,-22-31 18 0,22 31-2 16,-15-25-19-16,15 25 21 0,-15-24 27 16,15 24-15-16,-17-22 4 0,17 22 2 15,-15-22-5-15,15 22-7 0,-15-14-14 0,15 14-5 16,0 0 5-16,-23-26-12 0,23 26-13 15,-14-12 15-15,14 12-26 0,0 0 14 0,-28-12-23 16,28 12-1-16,0 0-4 0,-37-6-4 16,37 6 4-16,-32 0-3 0,32 0-9 15,0 0 2-15,-52 6 5 0,52-6 2 0,-36 6-8 16,14-3 8-16,22-3 7 0,-40 7-5 16,40-7 5-16,-42 8-5 0,19-5 2 15,23-3-2-15,-44 12 8 0,21-4-9 0,-6-1 11 16,4 3-5-16,-2 0 5 0,1-1-6 15,-3 4 6-15,2-1-5 0,-3 3-1 16,-2 0 9-16,1 4-11 0,1 0-3 0,1-1 13 16,2 0-2-16,-3 4 5 0,0-2 0 15,2 4 3-15,-1-1-1 0,4-1-7 0,-5 3 13 16,3 0 5-16,2 2 0 0,-3 0 3 16,4 1 5-16,-4 1-6 0,-1-2 16 15,9 3-6-15,-11-1 5 0,9 1 0 0,-7 0-8 16,4-3 0-16,4 3 2 0,1-1 5 15,-4-5-3-15,6 3-9 0,-1-3 1 16,3-2 3-16,0 3-9 0,1-3 4 0,0-1 18 16,2 1-11-16,-4 3-9 0,6-7 4 15,-4 3-3-15,1 1-1 0,1-5-3 16,-2 3-5-16,0 2 7 0,1-4-2 0,6 0 2 16,-5 1 0-16,13-19-2 0,-19 37-2 15,14-22 4-15,5-15-9 0,-15 30 5 0,15-30-7 16,-12 27 4-16,12-27-8 0,-10 32 0 15,10-32-2-15,-5 28 12 0,5-28-10 16,-6 32 0-16,6-32 4 0,-12 30 9 0,12-30-9 16,-5 36 4-16,0-17 0 0,5-19-1 15,-7 40-16-15,7-40 11 0,-8 40 17 0,4-22-15 16,4-18 6-16,-3 41-3 0,1-20-12 16,2-21 9-16,0 39 3 0,0-39-14 15,0 47 13-15,0-19 1 0,0-1-3 0,0-27-2 16,2 51 6-16,-2-24-8 0,3-2 4 15,-3-25 2-15,9 45 17 0,-6-20-29 16,0 1 10-16,1-2 6 0,1 3-2 0,0 0 0 16,2 5-6-16,4-5 7 0,-6 4-3 15,5-2 2-15,-3-2 2 0,3 0-6 16,0 0 2-16,-2-3-4 0,1-1 14 0,-1 2-7 16,1-3-1-16,-1 0-2 0,0-1 8 15,-3 0-8-15,9-3 0 0,-14-18-2 0,15 42 8 16,-9-21-2-16,3-3-14 0,-9-18 8 15,17 38 0-15,-7-17 6 0,-4 0-8 16,4 2 12-16,-1 1-6 0,4 0-4 0,-8 6 15 16,7-2-1-16,1 6 2 0,-5 0-13 15,8-1-7-15,-5 6 18 0,-2-6-6 0,2-3-5 16,-1-1 1-16,-1-2 2 0,-1-1 3 16,2-2 1-16,-1 0 8 0,-4-2-16 15,3-1 0-15,-8-21 0 0,10 34 1 0,-10-34 3 16,7 28 1-16,-7-28 1 0,8 27 4 15,-8-27-10-15,3 23-2 0,-3-23 9 16,5 24-2-16,-5-24-1 0,0 0-8 16,4 34 7-16,-4-34 7 0,0 0-17 0,-4 37 10 15,4-37 0-15,0 0-1 0,-5 40-1 16,5-40 1-16,0 27-8 0,0-27 5 0,0 30-1 16,0-30 0-16,0 29 2 0,0-29-19 15,5 28 12-15,-5-28 6 0,0 0-3 0,5 41 0 16,-5-41 0-16,5 27 16 0,-5-27-16 15,10 27 0-15,-3-11 0 0,-7-16 15 16,22 32-15-16,-14-15 3 0,4 1 1 0,3 1-6 16,3-1 0-16,-6 4-1 0,5 0 3 15,3 5 3-15,0 2-6 0,-3-1 3 16,6-1 10-16,-1 3-10 0,-2 0 0 0,0 2-1 16,2-2 1-16,-4 2-2 0,6-2 2 0,-9-3 0 15,8-2 19-15,-3 1-22 0,-5-5 5 16,2-3-4-16,0 1 5 0,-1-2-3 15,-2 3 6-15,2-5-6 0,0 0 15 16,-16-15-9-16,30 25 1 0,-14-15-4 0,1 2 2 16,-17-12 2-16,35 22 2 15,-15-13 12-15,2 0-19 0,1 0 10 0,1 1 1 16,3-2 11-16,-4 3-20 0,4-3 2 0,3 5-2 16,-5-6-1-16,3 1 12 0,1 1-10 15,-7 1-3-15,4-5-2 0,0 2 10 0,-1 1 5 16,1-5 5-16,-26-3-2 0,44 7 10 15,-19-4-9-15,-25-3 7 0,48 0 4 16,-24 0-10-16,-24 0 1 0,55-10 5 0,-30 5-9 16,-1-5 14-16,2-2 1 0,-1 1-2 15,1-13-4-15,0 1 5 0,4-2 3 16,1-9-4-16,4-6 5 0,-5-2-9 0,-3-2-5 16,3-2 6-16,1-1-6 0,0 1-5 0,-3 2 9 15,2 2-16-15,-10 2 2 0,2 8 4 16,-4 0-9-16,2 1 4 0,-1 5-6 15,-9 5 4-15,3 0-10 0,2 0 6 0,-3 5-1 16,-12 16-1-16,20-37 2 0,-10 22 2 16,-2-3 0-16,-8 18-2 0,27-39 0 15,-15 21-4-15,1 0-1 0,6 0 2 16,-6-3 6-16,10-3-7 0,-2 4-3 0,5-5 4 16,-4 5-5-16,-2-7 4 0,2 7-2 15,-2 1-1-15,-5-2 11 0,5-2-8 0,-5 5-4 16,0-4-1-16,0-3 4 0,0 5 2 15,-6-1 3-15,1-2-8 0,3 2 1 16,-3 0 3-16,-1 0 2 0,2-5-1 0,-11 26 3 16,10-43-4-16,-1 19-4 0,-4 1 4 15,-5 23-1-15,13-47-1 0,-11 23-2 0,1-1 0 16,-3 25 0-16,8-50 10 0,-8 22-13 16,4-6 4-16,-1 0 3 0,0-7-3 0,2-5-3 15,-1-2-10-15,1-11-8 0,-4 0 4 16,8-3-6-16,-4 7 9 0,-2 2-7 15,-3 5 9-15,0 1-11 0,0 4 20 16,-3-1-8-16,1 1 5 0,-1 5-6 0,-2-1 6 16,1 0-2-16,-1-2-3 0,0 5 3 15,-3-1 1-15,1-4 7 0,-4 5-2 0,2-5-4 16,-2 5 6-16,-3-1-3 0,-1-3 3 16,-2-9 3-16,-3 2 2 0,-3-2-4 0,-2-4 5 15,-4-7-6-15,-4-3 15 0,3-5-6 16,-4-3 4-16,-12-21 0 0,7 11 4 15,-1 11-5-15,0-24-6 0,-7 7-3 0,-3-6 3 16,0 4 5-16,-4-1 1 0,-1 4-5 16,8 14 2-16,9 15-9 0,-4-2 9 0,3 7-5 15,9 5-8-15,-3 8-20 0,1-2-12 16,-2 7-23-16,-6 7-20 0,5 7-25 16,-7 12-11-16,4 4-11 0,-11 12-20 15,-4 9-26-15,-12 17-28 0,-26 28-19 0,-7 13-539 16,9 15 367-16</inkml:trace>
  <inkml:trace contextRef="#ctx0" brushRef="#br0" timeOffset="17392.953">23519 13042 3103 0,'0'0'-152'0,"43"-9"35"0,-43 9 21 0,25-6 28 16,-25 6 13-16,32-9 20 0,-32 9 14 15,34-6 9-15,-34 6 12 0,37-14 21 0,-17 9-3 16,8-3 11-16,-3-4 6 0,2 4-7 15,6 0-2-15,-3-3-6 0,6 3-4 16,-6-2 7-16,0 1-12 0,-3 3 5 0,3-3-10 16,-2 3 7-16,1 0-13 0,-4 1 14 15,3 1-6-15,1-4-5 0,2 4-3 16,-2-4 8-16,8 2-5 0,-4 0-3 0,7 0 5 16,2-3 0-16,-2 3-5 0,4-4 0 15,4-2-8-15,7 1 16 0,2-5-8 16,-5 4 6-16,8-5-1 0,-3 2 6 0,0 0-16 15,0 1 13-15,-2 2-14 0,-3 3 12 16,-2 1-6-16,-1 1 0 0,1 3 5 0,-2-5 6 16,4 7-11-16,-5-1 10 0,5 0 3 15,5 0 3-15,-4-1 2 0,6 2 0 16,9 2 16-16,-1-3-6 0,2 3-11 0,0-3 6 16,2-1-1-16,-2-1 1 0,0 2-6 15,-11 0-7-15,2-1 7 0,-6-1-3 0,-4-2-7 16,2 4 8-16,-4-2-8 0,-1 2 10 15,0-1-13-15,-2-1 1 0,-10 2-17 16,9 2-31-16,-7-2-30 0,-4 3-69 16,-1-4-161-16,0 4-331 0,-10 0 119 0</inkml:trace>
  <inkml:trace contextRef="#ctx0" brushRef="#br0" timeOffset="18136.2152">26289 12448 2471 0,'-22'12'-40'0,"22"-12"28"0,0 0-1 16,0 0 7-16,0 0 6 0,0 0 6 0,-20 12-6 15,20-12 13-15,0 0-1 0,0 0 4 16,0 0 11-16,0 0 4 0,0 0-19 16,0 0 12-16,0 0-9 0,0 0-3 15,0 0-6-15,0 0 11 0,0 0-8 0,0 0 3 16,0 0 5-16,0 0-5 0,0 0 2 16,0 0 1-16,77 9-7 0,-77-9 15 0,39 0-6 15,-39 0 3-15,48-6 7 0,-48 6-2 16,52 0 3-16,-22-3-7 0,2 3 12 15,-2-3-9-15,-30 3-1 0,62-3-7 0,-29 0 0 16,3 0-6-16,0-1 0 0,4 4 1 16,-4-2 9-16,-1-1-17 0,3 3 4 0,-3-3-1 15,-5 6 6-15,2-3-2 0,-3 0 3 16,-1 3-8-16,-28-3 0 0,54 2 5 16,-26 5-5-16,-8-4 0 0,-20-3 5 15,40 9 0-15,-40-9-5 0,30 9 0 0,-30-9 7 16,29 9 22-16,-29-9 29 0,20 10 2 15,-20-10 16-15,0 0 8 0,5 25-15 0,-5-25 0 16,0 0 0-16,0 0-7 0,-32 42 6 16,32-42-9-16,-18 24-6 0,3-13-4 15,15-11-8-15,-27 24 0 0,12-11-7 0,3 2-5 16,12-15-5-16,-28 26-1 0,11-14 1 16,17-12-9-16,-25 24 2 0,17-12 9 0,8-12-1 15,-26 24-16-15,13-10 1 0,13-14 1 16,-22 21-9-16,22-21-12 0,-16 22-11 15,16-22-18-15,-14 18-26 0,14-18-20 0,-8 17-49 16,8-17-69-16,0 0-194 0,-12 13-374 16,12-13 349-16</inkml:trace>
  <inkml:trace contextRef="#ctx0" brushRef="#br0" timeOffset="18785.8786">27984 11961 3205 0,'0'0'-122'0,"0"0"21"0,0 0 22 0,0 0 18 16,31 7 23-16,-31-7 16 0,0 0 5 15,0 0 4-15,59 5 10 0,-36-5-3 16,-23 0 3-16,69-3 6 0,-36 1 6 16,13-2-1-16,0 1 3 0,3-3 0 15,3 0 3-15,0-2 8 0,8 1-12 0,2-3 17 16,3-6-2-16,0 4-2 0,4-3-9 0,-4-1 4 15,4 1 3-15,-4 0-3 0,5-2-8 16,-5 2 1-16,1 0 4 0,-5 0-10 16,-2 0 13-16,3-2 2 0,1 2-5 0,-9 3 0 15,6 0 0-15,-13-1 22 0,3 5 2 16,-1-1-8-16,6-4 2 0,-5 5 9 0,9-4-9 16,1 0-8-16,-3 0 16 0,-2 1-16 15,2 1-3-15,3-5-4 0,-10 6 1 16,2 0 1-16,-5-2-7 0,-4 2-9 0,-4 5 12 15,-1-3-10-15,-11 0 5 0,5 4-11 16,-32 3 0-16,45-6-5 0,-25 3-27 0,-20 3-3 16,25 0-22-16,-25 0-34 0,0 0-46 15,0 0-99-15,0 0-446 0,0 0 123 16</inkml:trace>
  <inkml:trace contextRef="#ctx0" brushRef="#br0" timeOffset="19218.6105">30267 11362 2746 0,'0'0'-14'0,"0"0"17"16,-22-17 8-16,22 17 11 0,0 0-11 0,0 0-2 15,0 0 2-15,0 0-1 0,0 0-10 16,-17-16 14-16,17 16 5 0,0 0 5 15,0 0 6-15,0 0-7 0,0 0 1 0,0 0-6 16,66-15-2-16,-66 15 7 0,42-6-11 16,-24 3 1-16,-18 3 10 0,60-7-8 0,-28 2 10 15,1 2-15-15,3-4-3 0,-1 4 3 16,5 1-10-16,-3-5 12 0,-4 4-12 16,1 0 0-16,-3-1 3 0,-2 2 2 0,-29 2-5 15,48-3 7-15,-28-2 15 0,-20 5 19 16,35-2-10-16,-35 2 9 0,0 0 4 0,39 7 8 15,-39-7-14-15,17 12 22 0,-17-12-19 16,10 22 8-16,-10-22 8 0,8 24-7 16,-8-24-7-16,3 28 1 0,-3-28-7 15,-3 31-3-15,3-31-11 0,-5 36 6 0,-2-9-20 16,6-4 14-16,-4 4-6 0,-2 4-2 16,5 0-4-16,-1 3-3 0,-5-4-1 15,3 2-31-15,1-2-35 0,-4 4-55 0,3-6-106 16,-9 3-556-16,4-7 306 0</inkml:trace>
  <inkml:trace contextRef="#ctx0" brushRef="#br0" timeOffset="21231.7699">21901 12463 3262 0,'0'0'-81'0,"-23"-12"18"0,23 12 8 0,0 0-1 16,0 0 10-16,0 0-1 0,-29-7 5 15,29 7 4-15,0 0 11 0,0 0 21 16,0 0 4-16,0 0-1 0,-33-5 19 0,33 5 0 15,0 0 17-15,0 0 12 0,0 0 0 16,-28-6-7-16,28 6-7 0,0 0 2 0,0 0 2 16,0 0-10-16,0 0 11 0,0 0-4 15,-37-4-15-15,37 4-1 0,0 0 6 16,0 0-13-16,0 0 1 0,0 0 6 0,0 0-11 16,0 0 9-16,0 0-10 0,0 0 10 15,0 0-12-15,0 0 8 0,0 0 1 16,0 0-13-16,0 0 4 0,0 0 0 15,43-47-6-15,-14 39 4 0,-4-7 4 0,10-1 3 16,-3-2-11-16,8-3 6 0,5-2-11 16,-3 2 11-16,1-3 7 0,7-1-9 0,-1 0 9 15,-4 0 1-15,-3 1-1 0,1 4-14 16,-6 5 12-16,-2-3-5 0,-4 3-6 16,-5 3 1-16,1 0-6 0,-5 2 5 0,-2 1 4 15,-20 9-9-15,32-15 4 0,-32 15-18 16,30-9-37-16,-30 9-53 0,22-14-115 15,-22 14-448-15,10-12 121 0</inkml:trace>
  <inkml:trace contextRef="#ctx0" brushRef="#br0" timeOffset="21640.5192">22724 11828 2729 0,'45'7'-54'0,"-45"-7"40"0,0 0 17 0,29 27 34 15,-21-8 2-15,6 1 14 0,7 7 15 0,-1 0 11 16,9 3-1-16,-2 8 9 0,13 2 8 16,2 5-12-16,6 5 2 0,4 3-3 0,22 17-6 15,-4 1 15-15,-2 3-13 0,-4 3 13 16,6 2 19-16,-4 7-31 0,-1-2-4 15,-5 6 3-15,2 6-3 0,0-1-10 0,1 6-6 16,-1 7-5-16,-3-1-1 0,-2 2-4 16,0 2-5-16,-1-3-9 0,-5-3 3 15,-3-7-2-15,1 0 3 0,-14-17-1 0,-3-13 3 16,1-1-10-16,-1 1 8 0,-4-6-10 16,-1-7 0-16,-4-5-9 0,6-2 1 15,-6-1-1-15,6-4-4 0,-8-1-3 0,8-3-2 16,-6-9-8-16,2 3-9 0,4-4-33 15,-7-2-15-15,1-2-27 0,5 0-7 0,-2-4-35 16,-8-3-35-16,7-3-50 16,-3 0-137-16,-4-2-476 0,4-3 62 0</inkml:trace>
  <inkml:trace contextRef="#ctx0" brushRef="#br0" timeOffset="22487.8164">21883 12704 3609 0,'-34'-17'-87'0,"34"17"15"0,-23-12 8 0,23 12 11 16,-32-7 10-16,32 7-11 0,-20-11 8 15,20 11 3-15,0 0 4 0,-30-15 4 0,30 15 7 16,0 0-2-16,-18-10 20 0,18 10 10 15,0 0 13-15,0 0-1 0,0 0 1 0,-25-11 2 16,25 11-8-16,0 0 6 0,0 0-6 16,0 0 6-16,0 0 4 0,0 0 22 15,0 0 7-15,0 0 30 0,0 0 0 0,0 0 9 16,77 47-4-16,-42-20-5 0,6 6 9 16,15 12-20-16,1 6-6 0,13 19 5 15,7 8-22-15,-4 1-2 0,1 4 12 0,-4 10-12 16,-5 5 3-16,2 7-15 0,-1 1 0 15,-6 0 0-15,5 5 4 0,-3-2-3 16,-2-1-4-16,-1 6-1 0,1-7-3 16,-3 5-2-16,-2-9 5 0,-1 1-9 0,-3 0 3 15,-7-8-4-15,-6-21-2 0,-8-7 4 0,1 0 4 16,-10-13-1-16,4 1-1 0,-4-1-3 16,-1-2-24-16,1-5-4 0,-2 2 7 15,-3 1-25-15,1-12-14 0,0 2-3 0,0-8-20 16,-1 3-12-16,1-1-14 0,7-4-47 15,-4-10-124-15,-4 1-531 0,1-7 207 0</inkml:trace>
  <inkml:trace contextRef="#ctx0" brushRef="#br0" timeOffset="22752.6521">24071 15852 3450 0,'48'-12'-82'0,"1"-11"8"0,-7 2 20 15,-2 0 19-15,2-4 20 0,6-3 11 0,-4-2 8 16,3-1 1-16,6-10-5 0,1 2 0 15,-9 5-5-15,8-6-14 0,-1-2-82 0,-15 9-254 16,0-3-286-16,-15 4 116 0</inkml:trace>
  <inkml:trace contextRef="#ctx0" brushRef="#br0" timeOffset="23470.2053">22159 12612 2541 0,'20'-18'-39'0,"0"-2"24"0,2-5 12 16,10-2 24-16,6-8-18 0,6-4 3 0,7-7 3 15,3-1-9-15,1-3 6 0,5 2 3 16,-3 2 6-16,0-1-15 0,-5 5 3 16,-9 10-9-16,-4 2-3 0,-4 5-6 0,-5 6-34 15,-3 1-28-15,-9 8-22 0,-18 10-21 16,32-12-52-16,-32 12-341 0,0 0 108 0</inkml:trace>
  <inkml:trace contextRef="#ctx0" brushRef="#br0" timeOffset="23784.8014">22507 13275 2130 0,'-9'17'92'16,"9"-17"-7"-16,-6 24-17 0,6-24-18 0,0 0-4 0,0 0 6 15,0 0 8-15,0 0 10 0,0 0 12 16,0 0 22-16,15 28 31 0,-15-28 6 16,0 0-18-16,57-34 13 0,-31 16-18 15,6-4-24-15,5-12-17 0,8 1 0 0,4-9-14 16,11 0-5-16,-1-2-16 0,31-8-17 15,-18 7-17-15,-10 5-20 0,-2 0-16 0,-2 5-12 16,-4 4-5-16,-6 4-20 0,-1 0-16 16,-3 1-15-16,-6 5-32 0,-3 6-37 0,-4 0-51 15,-10 1-485-15,1 10 646 0</inkml:trace>
  <inkml:trace contextRef="#ctx0" brushRef="#br0" timeOffset="24135.5826">23089 13797 2828 0,'3'29'-40'15,"-3"-29"15"-15,4 21 27 0,-4-21 12 0,0 0 35 16,18 15 11-16,-18-15 3 0,0 0 11 15,40-3 16-15,-40 3-7 0,0 0-3 16,57-18 5-16,-32 7-7 0,2-1 1 0,0 0-3 16,5-4-22-16,-2-2-4 0,5-3-14 15,-2-2-4-15,-1 3-11 0,-2 1-17 16,-6 7-23-16,-1-4-15 0,-5 4-17 0,-18 12-19 16,34-19-12-16,-19 13-22 0,-15 6 4 15,0 0-4-15,28-6 0 0,-28 6 9 16,0 0 0-16,0 0 7 0,5 43-5 0,-6-18-3 15,-8 2-18-15,3 11-11 0,-4-2-10 16,-1 7-6-16,0 4 4 0,1 4-5 0,-7 9-7 16,9-1-305-16</inkml:trace>
  <inkml:trace contextRef="#ctx0" brushRef="#br0" timeOffset="24318.4702">23506 14256 1531 0,'-12'71'-52'0,"0"-16"60"0,7-8 36 16,-2-8 33-16,2-4 6 0,4-11 13 0,-3 3 4 16,-1 0 19-16,5-27-9 0,-3 38-11 15,3-38 6-15,0 37-13 0,0-37 1 16,0 30-7-16,0-30-4 0,12 29-3 0,-12-29 16 15,16 15 3-15,-16-15 7 0,34-5-20 16,-34 5-6-16,48-27-6 0,-18 7 8 16,-3-2-25-16,3 1-14 0,2-5-3 0,-2 2-3 15,0 3-17-15,-5-4-25 0,2 1-22 16,0 3-24-16,-7 2-27 0,-2 0-52 0,4 1-55 16,-5 0-140-16,1 3-324 0,-1 3 118 15</inkml:trace>
  <inkml:trace contextRef="#ctx0" brushRef="#br0" timeOffset="24732.2983">23815 15282 2687 0,'0'0'42'0,"-3"40"25"0,3-40 3 0,0 27-4 15,0-27-3-15,0 0-3 0,3 37-17 16,-3-37 6-16,5 19-1 0,-5-19-10 15,0 0 2-15,17 25 4 0,-17-25-14 0,16 11 0 16,-16-11 3-16,22 12 1 0,-22-12-8 16,32 10 0-16,-15-3-6 0,-17-7-5 0,40 12 6 15,-18-6-4-15,1 0-6 0,5 4-5 16,1 2-23-16,-1-1 0 0,-3 2-19 16,6 2-14-16,0 4-17 0,-7 0 1 0,3 2 2 15,-9 2 7-15,2-7 7 0,-7 7 13 16,-3-1 17-16,2 2 28 0,-5 1 24 0,-4 0 28 15,0 2 4-15,3 0 23 0,-6-27 20 16,3 50-5-16,-3-28 10 0,0-22-3 16,0 40-1-16,2-23-7 0,-2-17-7 15,3 32-15-15,-3-32-1 0,8 29-3 0,-8-29-3 16,14 16-1-16,-14-16-1 0,0 0-4 16,26 12-4-16,-26-12-6 0,30-2-12 0,-30 2-14 15,0 0-27-15,52-22-30 0,-27 11-45 16,-3-8-42-16,5-2-69 0,-5-5-164 15,6-2-498-15,4-11-58 0</inkml:trace>
  <inkml:trace contextRef="#ctx0" brushRef="#br0" timeOffset="26100.4668">27396 12331 3634 0,'27'28'-177'16,"0"-5"28"-16,-2 6 29 0,-7-4 17 16,4-5 20-16,0 5 19 0,-2 2 8 0,2-1 19 15,6 2 10-15,-4-5-3 0,7 4 16 16,-4-7 11-16,-3 2 14 0,4-4 6 0,-3-3 18 16,-5 2 8-16,0-5 23 0,-3 0 36 15,-17-12 39-15,28 18-3 0,-28-18-21 16,24 9-6-16,-24-9-21 0,0 0 6 0,0 0-19 15,40-12-11-15,-40 12 0 0,17-24-11 16,-17 24-2-16,21-36 11 0,-12 12-39 16,-1 1 8-16,2-4-4 0,5-4-3 0,-6-4 1 15,2-1 10-15,1 1-4 0,-7-1 10 16,7-6-14-16,-11 3 22 0,6-3-12 16,2-3 0-16,-8 3-15 0,-1 2 1 0,4-6-22 15,-1 2-29-15,-3-2-33 0,0-2-29 16,5 4-60-16,-10 0-103 0,5-1-588 15,0 4-28-15</inkml:trace>
  <inkml:trace contextRef="#ctx0" brushRef="#br0" timeOffset="40059.3192">22719 11033 1711 0,'0'0'4'0,"24"11"-4"0,-24-11-69 16,0 0-7-16,11 17-11 0,-11-17 15 15,0 0 12-15,0 31 13 0,0-31 52 16,0 0 47-16,0 0 57 0,-1 34 29 0,1-34 37 16,0 0 15-16,0 0-37 0,0 0-1 15,-5 29-21-15,5-29-29 0,0 0-22 0,0 0-24 16,-24 12-16-16,24-12-15 0,0 0 12 16,0 0-12-16,0 0 16 0,-36 3-17 0,36-3 6 15,0 0-6-15,0 0-8 0,-37 0-3 16,37 0-3-16,0 0-10 0,0 0-5 15,-30 4-11-15,30-4 1 0,-17 14-7 0,17-14 6 16,-24 15-5-16,24-15 7 0,-23 21-5 16,23-21 8-16,-28 20-3 0,6-8 6 15,5 0-9-15,-3 0 6 0,-10 1 8 16,3-1 1-16,-8 0-4 0,-2 4 6 0,-8-4 3 16,5 1-3-16,-5 2 8 0,-2 1 1 15,0 1-7-15,-5 0 9 0,7-3-11 0,2 5 0 16,-4-1 0-16,8 1-13 0,-11 5 10 15,2 0 0-15,-1 5-8 0,2-2 11 16,-1 1 0-16,-2 3-3 0,-1-3 6 0,-4 2 8 16,5-3 8-16,-2-1-5 0,2-2 14 15,-4 3-4-15,3-1 11 0,4-1 0 0,-7-4 7 16,11 1-6-16,4-5-5 0,-1 3-11 16,8 1 5-16,-5 0-7 0,1 3-8 15,-1-4 22-15,3 2 15 0,-1-1-14 16,3 1 8-16,-1 0-11 0,3-1 5 0,-2 7-12 15,5-1-2-15,-3 1 4 0,3 3-5 16,7-1-11-16,-6 5 9 0,11-2-25 0,-4 5 16 16,2-2-2-16,6 1 0 0,4 4-7 15,-1-1 11-15,4 7-5 0,1-5 5 0,3 6 9 16,-3 2 2-16,3-1-1 0,3 7 7 16,0 3-5-16,1 1 0 0,1 2 5 15,0 0-1-15,3-3-3 0,7 6 1 0,-1-3-3 16,9 7 0-16,2 0-6 0,0 2-4 15,0-3 9-15,7-4 3 0,1 1 9 16,6-3-16-16,-1-1 2 0,4 1-7 0,-2-5-1 16,2 5 8-16,-2 2-4 0,14 25 5 15,-7-19-14-15,11 21 7 0,8 2-6 16,-3 2-3-16,-6 6 5 0,5 1 8 0,-5 3-6 16,-4 1-1-16,-4 2-8 0,-2-4 2 15,-14-5 0-15,4-19 10 0,-14-10-7 16,4 1 6-16,1-9-12 0,-4-10 7 0,-1 1 8 15,6-8-15-15,-6-1 38 0,-3-7-36 16,4-1 10-16,-6-1 13 0,5-1-14 0,1-4 1 16,1 4 25-16,2 5-20 0,5-6-13 15,1 3 7-15,0 5-4 0,3-2 2 16,7-1-10-16,-11 1 10 0,10 5-5 0,-4-4 0 16,-1-3 2-16,0 3 3 0,1 0-17 15,-3-4 4-15,-1 2 17 0,-4-4-10 0,0-2 15 16,-8-5-20-16,1 0 23 0,2-3 12 15,-1 0-13-15,-3 1-3 0,3 0-2 16,-4-6-2-16,2-1 3 0,1 4 0 0,6 0 3 16,-8-7 0-16,6 0 3 0,3 4-7 15,5-8-10-15,-10 1 8 0,16 0-5 16,2 0-4-16,-3-1 4 0,5-4 3 16,4 2-9-16,-4-3 4 0,0-1-1 0,4-1-3 15,4-1 0-15,-3 0 4 0,4-3-4 0,3 0 3 16,0-3-3-16,6-4 0 0,4 2 6 15,2-1-5-15,1-3-3 0,0-1 5 16,2 2-4-16,12-8 6 0,-2 3-8 0,-5-2-1 16,-7 2 5-16,0 1-4 0,-1-3-1 15,-4 3 1-15,-3 2-6 0,0-2 3 0,-5 2 3 16,-4 0-3-16,1 2 6 0,-2-1-4 16,-2-1 3-16,2 2 1 0,6-4 0 15,3-1 0-15,-3-1 0 0,4-1 3 0,3 0-3 16,-3 0 2-16,-2 0-8 0,1-2 8 15,-3 4-5-15,-4-2 7 0,-6 3-12 16,6-5 8-16,-9 2-13 0,0 0 10 16,3-4 3-16,3-4 7 0,-3-1-7 0,4-3 0 15,7-9-2-15,6-8 2 0,-3 1 0 16,20-19-2-16,0-3-5 0,-2 1 11 0,-1-4-4 16,-14 12 0-16,8-8-3 0,-11 5 5 15,-10 6-5-15,-5 8 7 0,2-1-1 16,-16 2 5-16,7 8 3 0,-11-6 10 0,-1 3 2 15,-8-4-2-15,2 6-2 0,-4-2-2 16,-4-2-4-16,2-10-6 0,1-3 3 0,0-5-3 16,3-14-8-16,5-4-10 0,5-28-5 15,0-2 1-15,4-4-2 0,-6 1-5 16,2-6 8-16,0 2-8 0,-5 7 6 0,-3 14 3 16,-3 10-8-16,-3 5 7 0,3 4-2 15,-3 0-1-15,-2 11-6 0,2 0 9 0,-7 1 4 16,1 2 1-16,2-2-5 0,-4-2 5 15,0-1-4-15,-6-1 5 0,-2-1 0 16,3 0 13-16,-6-5-16 0,1 1 17 16,-1 4 1-16,-2-1 3 0,0 0-2 0,2 1 6 15,-6 2 0-15,4-3-4 0,-7 1-3 16,7-1 0-16,-3-15-5 0,-2 3-1 16,2-4-5-16,-1 0 7 0,-7-2-2 0,-9-21 0 15,-12-4-3-15,-10 6 5 0,-13 7-4 0,-12-1 16 16,-10 4 22-16,-5 2 41 0,-2 7 11 15,7 6-6-15,4 10-8 0,12 11-7 16,13 13-12-16,-4 5-10 0,15 8-14 0,-3 2-18 16,-2 2-23-16,0 6-18 0,2 8-37 15,-3 8-22-15,-3 10-29 0,-14 12-15 0,-8 12-26 16,-33 20-58-16,11 2-158 0,18-7-513 16,12-15-299-16</inkml:trace>
  <inkml:trace contextRef="#ctx0" brushRef="#br0" timeOffset="41934.3551">27463 11391 4114 0,'0'0'-84'16,"0"0"21"-16,0 0 7 0,0 0 8 15,-23-9 4-15,23 9 1 0,0 0-5 0,0 0 3 16,0 0 6-16,0 0 2 0,0 0 12 16,0 0-7-16,0 0 15 0,0 0 17 15,0 0 4-15,-25-12 15 0,25 12 15 16,0 0-7-16,0 0 0 0,0 0 6 0,0 0-13 15,0 0 9-15,0 0-19 0,0 0 0 16,0 0 6-16,0 0-16 0,0 0 2 0,0 0 0 16,0 0 2-16,0 0-6 0,0 0 10 15,0 0-14-15,0 0 12 0,0 0 5 0,0 0-9 16,0 0-2-16,0 0 6 0,0 0-8 16,0 0 0-16,0 0 14 0,0 0-8 15,0 0 12-15,0 0-8 0,0 0 5 0,0 0 14 16,0 0-12-16,0 0 8 0,0 0 4 15,0 0-18-15,0 0 6 0,0 0 7 16,0 0-7-16,0 0-6 0,0 0 4 16,0 0-2-16,0 0 0 0,0 0 3 0,0 0-5 15,0 0-3-15,0 0 15 0,0 0-16 16,0 0 13-16,0 0-13 0,0 0 4 0,0 0 3 16,0 0-3-16,0 0-5 0,0 0-1 15,0 0-3-15,0 0 7 0,0 0 2 0,0 0-14 16,0 0 1-16,0 0 6 0,0 0 0 15,0 0 5-15,0 0-4 0,0 0-5 16,0 0 18-16,0 0 13 0,0 0-2 0,0 0 17 16,0 0-6-16,0 0 5 0,0 0-5 15,0 0-3-15,0 0-2 0,0 0 6 16,0 0-11-16,0 0-8 0,0 0 0 16,0 0 1-16,0 0-5 0,0 0-4 0,0 0 1 15,0 0-5-15,0 0-4 0,0 0 4 16,0 0-7-16,0 0 5 0,3 67-5 0,-3-67 5 15,-8 31-1-15,-1-13 2 0,9-18-4 16,-13 37-3-16,6-14 6 0,2-2-5 0,-5 4 3 16,2-2 1-16,-2 2-7 0,2 4 1 15,-1-9 2-15,-3 5 4 0,7 1 2 16,-3-2 2-16,-2-3-11 0,10-21 5 0,-17 45-4 16,9-18-1-16,0 0-1 0,-4 1 2 15,2 1 9-15,2 3-6 0,-6 6-2 0,1-4 4 16,4 1-1-16,-2 7 6 0,-6-6-4 15,7 4-3-15,0-2-4 0,-4 1 7 16,6-1-3-16,-4-2 4 0,4 5-3 16,0-7 1-16,-1-2-5 0,3-1 6 0,-3 0 4 15,6 0-1-15,-2 1-3 0,0-1 6 16,2-1-7-16,-1 0 10 0,4 2-6 16,0-2 6-16,0-2-11 0,0 3 0 0,0-31 2 15,0 54-4-15,4-26 8 0,-1-2-5 16,5 1-3-16,-6-2-1 0,5 0 0 15,4-5 3-15,1 5-6 0,-4-3 7 0,2 3-1 16,2-3-2-16,0-1 3 0,8 0 1 0,-8 2-4 16,1-2 2-16,12 4-6 0,-6-7 4 15,-1 8 7-15,5-3-4 0,1 2-1 16,1-1 3-16,2-3-6 0,4 3 6 0,-1 3 2 16,6-3-8-16,0-3 11 0,10 6-8 15,0 2-1-15,6-1 14 0,5-3 0 16,3-5 0-16,2-1-6 0,17-1 1 0,1-2-1 15,-10-4 2-15,21-3 1 0,-1-6-3 16,-1 1 7-16,1-8-8 0,5-4 2 16,7-5-2-16,22-2-3 0,-13-4 0 0,17-4-1 15,1-5 3-15,-2-7-1 0,4-3-4 16,1 1 3-16,5 2 5 0,-1-8-7 16,-6-1 1-16,-1 2-5 0,-4-2 0 0,-2 4 1 15,-8-1 4-15,-5 5-5 0,-19 5 0 16,-16 3-2-16,-3 1 4 0,2-2-2 0,-8 1 3 15,-10 4-1-15,11-6 0 0,-7-3 0 16,2-2 1-16,-2 1 0 0,-5-6 0 16,5 0-3-16,2-3 0 0,-5 0 4 0,5-8 1 15,15-9-6-15,-12 4 3 0,-11 11 1 16,-1-9-1-16,1 9 1 0,-2-12-1 0,-11 8 3 16,-4 3 12-16,-3 0 2 0,-8-1 5 15,-4-7-2-15,-5 1-1 0,-9 2 7 16,2 1 1-16,-10 5-1 0,2-9 2 0,-4 6-7 15,-3-3 0-15,-3-11-6 0,3 5-5 16,-7-2 0-16,2-6-2 0,2-4 1 16,-4-7-5-16,4-4-6 0,-7 0 1 0,1-1 3 15,-1 3-5-15,-3-5 1 0,-14-27-9 16,-5 5 1-16,-6 4-2 0,-11 6-5 16,-4 2-3-16,-13 4-3 0,-17 10 4 0,-14 2-3 15,-9 2 1-15,-4 7 8 0,-7 8 7 16,-5 0 2-16,-4 15 5 0,-1 4 0 15,-3 11-1-15,1 13 0 0,18 12 3 0,14 8-1 16,-38 19-2-16,-11 14 0 0,-8 23 1 16,-13 16-8-16,-14 12-7 0,-28 32-7 0,2 0 4 15,39-14-15-15,16 2-22 0,7-2-39 16,18 4-35-16,9 2-42 0,16-10-97 0,7 1-647 16,10-6-516-16</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7:08:37.806"/>
    </inkml:context>
    <inkml:brush xml:id="br0">
      <inkml:brushProperty name="width" value="0.05292" units="cm"/>
      <inkml:brushProperty name="height" value="0.05292" units="cm"/>
      <inkml:brushProperty name="color" value="#FF0000"/>
    </inkml:brush>
    <inkml:context xml:id="ctx1">
      <inkml:inkSource xml:id="inkSrc29">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1" timeString="2021-06-12T07:09:10.217"/>
    </inkml:context>
  </inkml:definitions>
  <inkml:trace contextRef="#ctx0" brushRef="#br0">18191 4221 1621 0,'0'0'334'0,"0"0"-159"16,0 0-57-16,0 0-17 0,-13 20-19 0,13-20-14 15,0 0-23-15,0 0 8 0,0 0 5 0,0 0-3 16,0 0-8-16,0 0-3 0,0 0 0 16,0 0-15-16,0 0-2 0,0 0-3 15,0 0 4-15,0 0-2 0,16 39-5 0,-16-39 17 16,0 0-3-16,15 15 7 0,-15-15 7 16,7 24-1-16,-7-24 2 0,12 30-8 15,0-12-1-15,-4 6-5 0,5 5-4 0,-3 4-12 16,5 4 4-16,0 1 4 0,7 8-4 15,-7 2-7-15,10 1 0 0,-6 2 3 0,2-6 5 16,0 0-15-16,0-6 5 0,-2-3-2 16,-1-4-1-16,-3-2 11 0,-1-6 5 15,-1 2 11-15,-3-5-5 0,2-2-12 16,-12-19 15-16,15 30 9 0,-10-13 11 0,-5-17 23 16,11 23 25-16,-11-23 11 0,7 22 0 15,-7-22-16-15,0 0-14 0,0 0-12 0,0 0-5 16,0 0-7-16,-18 27-8 0,18-27-4 15,0 0-5-15,0 0-7 0,-54-15-4 0,54 15-3 16,-35-19-5-16,12 8-4 0,1-5-5 16,-3 1 1-16,0-7-4 0,-2 4 8 15,5-7-5-15,-6 0-1 0,-1 0-8 0,6-2-9 16,-6-4-4-16,9-4 3 0,-10-4-3 16,2-4-5-16,3 0 3 0,-2 0 1 15,7 0-2-15,-7-3-19 0,5 3 3 0,1-3 2 16,2-1 1-16,1-1 0 0,-6 1 0 15,9 1 13-15,-1 5-8 0,4 2-5 0,-1 0 10 16,-2 9-6-16,6 0 9 0,1 1-5 16,-1 4 2-16,9 25 5 0,-11-45-4 0,6 25-2 15,5 20 2-15,-9-32 6 0,9 32-3 16,-6-28-7-16,6 28 18 0,0 0-11 16,0-38 6-16,0 38-5 0,0 0 0 0,16-24-3 15,-16 24 6-15,0 0-6 0,37-3 12 16,-37 3-10-16,39 6 8 0,-39-6-9 0,45 18 8 15,-20-8-2-15,-3 3-2 0,3-1 4 16,2 0-4-16,-2-3-3 0,1 6 5 16,-2-5-2-16,1 1 11 0,-2 1-7 0,7 2 3 15,-10-1-6-15,9-1 9 0,-1 0 7 16,-4-1 5-16,4 5 8 0,2 0 3 0,4-1 4 16,-7 7 1-16,3-4-2 0,1 6-3 15,0 3 2-15,14 0-5 0,-7 0-4 0,4 1-1 16,5 0-1-16,3-1-2 0,-1-3 0 15,2-1-5-15,5-2 5 0,-5-3-4 16,3-3-2-16,1 0-1 0,-5-5-4 0,-3 0 3 16,-3 0-5-16,1-4-2 15,-3 3-21-15,-9-7-20 0,1 5-40 0,-3-1-38 0,-2 0-55 16,-11-6-118-16,1 3-608 0,-19-3-393 16</inkml:trace>
  <inkml:trace contextRef="#ctx0" brushRef="#br0" timeOffset="422.755">18430 4946 4299 0,'-15'34'-31'0,"15"-34"25"16,0 0-4-16,-12 20-1 0,12-20-1 0,0 0-14 15,0 0 12-15,0 0-5 0,-5 23 19 16,5-23 16-16,0 0-2 0,0 0 11 0,0 0 2 16,0 0 12-16,0 0 11 0,0 0-3 15,0 0-4-15,0 0-11 0,61-50-4 16,-48 38 5-16,0-6-4 0,6 3-22 0,-4-4-17 16,12-6-20-16,-7 4-12 0,6-7-22 15,5 1-16-15,-5 1-29 0,8-1-36 0,-9 0-60 16,5 1-137-16,-5 2-431 0,0 2 317 15</inkml:trace>
  <inkml:trace contextRef="#ctx0" brushRef="#br0" timeOffset="978.0844">19146 4250 3466 0,'0'0'60'15,"0"0"17"-15,-18 15-15 0,18-15-46 16,0 0-12-16,0 0 0 0,0 0-12 0,0 0 4 16,0 0 37-16,0 0 3 0,-14 15-14 15,14-15 1-15,0 0-9 0,0 0 0 16,0 0-10-16,0 0 5 0,0 0 17 0,0 0-19 15,0 0-1-15,41 19 0 0,-41-19-2 16,23 12-1-16,-23-12-8 0,25 12 12 16,-25-12-5-16,23 17 0 0,-23-17-4 0,24 18 10 15,-14-6-16-15,-10-12 3 0,22 21 5 16,-22-21-6-16,11 26-2 0,-11-26 14 0,4 27-4 16,-4-27 4-16,0 0 3 0,-5 39 14 15,5-39 11-15,-10 24-12 0,10-24 6 16,-17 16-1-16,17-16-9 0,-22 11 0 0,22-11-5 15,-32 0-2-15,32 0 6 0,0 0-17 16,-60-16-10-16,37 5 3 0,4-3-4 16,-4-1-5-16,0-10-2 0,4 1-2 0,-4-8-2 15,4 2-4-15,4 3 5 0,-3-8-1 16,4 2-5-16,4-6 14 0,-3 4 6 16,3 1-7-16,5 2 6 0,-8 2 18 0,8 0-16 15,0 0-3-15,5 0 3 0,0 30 4 16,0-57-2-16,8 30-8 0,-1-5 9 15,3 1-1-15,-2 7-6 0,5-5 4 0,2 5-8 16,4 3 10-16,-6-2-25 0,-1 5-23 16,6 0-24-16,-18 18-38 0,27-31-79 15,-20 20-202-15,5-1-286 0,-4 0 121 0</inkml:trace>
  <inkml:trace contextRef="#ctx0" brushRef="#br0" timeOffset="1449.8241">19258 3122 2823 0,'0'0'49'16,"0"0"30"-16,0 0 33 0,-8-23 1 0,8 23-11 15,0 0-12-15,0 0-10 0,0 0-10 16,0 0-15-16,0 0-11 0,0 0-4 0,0 0 3 15,0 0 3-15,0 0-5 0,0 0 20 16,0 0-6-16,0 0 2 0,90 35-9 16,-65-13-1-16,10-4-11 0,2 14 5 0,-2 5-3 15,9-2 12-15,4 12-26 0,3 5 13 16,-5-2-17-16,3 6-12 0,4-4 2 16,-6 4-15-16,3-5 0 0,-1 3-8 15,0-2-19-15,-3-3-5 0,-7-8-13 0,-4-5 6 16,3-2 2-16,-9-7-5 0,-6-6-4 15,1 5-3-15,-1-8-2 0,-6 0-41 0,1-3-41 16,-6-6-133-16,-12-9-480 0,20 20 429 16</inkml:trace>
  <inkml:trace contextRef="#ctx0" brushRef="#br0" timeOffset="1829.585">19849 4042 3352 0,'-32'-9'72'15,"5"5"9"-15,27 4 4 0,-42-11-27 0,42 11-6 16,-33-8-14-16,33 8-6 0,-25-7-7 16,25 7 9-16,0 0-19 0,-25-24 12 15,25 24-6-15,-4-24-6 0,4 24 8 0,0 0-6 16,22-56 5-16,-10 34 15 0,3-1-11 16,3-4-10-16,6 0 6 0,-1 0-3 0,4-2-8 15,1-2 1-15,6 1-15 0,3-3-13 16,-1-2-13-16,-7 8-5 0,4-1-10 0,-4 3-6 15,3 3 2-15,-7 4-11 16,-5 1 8-16,0 2-3 0,-5 2-5 0,-15 13 9 16,33-19 8-16,-33 19 10 0,27-13 2 0,-27 13 2 15,28-2-5-15,-28 2 16 0,0 0-1 16,39 8 11-16,-39-8 7 0,37 19 7 16,-19-8 15-16,2 1-2 0,-1 0-3 0,1 3-12 15,1 0 10-15,-2-3 15 0,4 3-17 16,-6 0-4-16,3-1 3 0,-5-3-1 15,4 2-26-15,-19-13-15 0,30 21-31 16,-19-11-50-16,-11-10-65 0,19 12-191 0,-11-5-292 16,-8-7 117-16</inkml:trace>
  <inkml:trace contextRef="#ctx0" brushRef="#br0" timeOffset="2022.0337">20232 2977 3176 0,'-14'-28'274'16,"14"28"-29"-16,-16-20-42 0,16 20-39 16,0 0-39-16,-14-18-28 0,14 18-24 15,0 0-15-15,0 0-18 0,-11-24-6 0,11 24-37 16,0 0-30-16,0 0-29 0,0 0-28 16,0 0-46-16,0 0-86 0,0 0-242 15,-10-23-303-15,10 23 359 0</inkml:trace>
  <inkml:trace contextRef="#ctx0" brushRef="#br0" timeOffset="2527.7293">20883 1912 3365 0,'0'0'-13'0,"-46"-10"24"15,25 4 16-15,21 6-13 0,-46-9 17 0,25 3-9 16,21 6 13-16,-35-6 23 0,35 6-31 15,-31-6 22-15,31 6 14 0,-28-9 10 0,28 9 5 16,0 0 6-16,-32-5-6 0,32 5-7 16,0 0-14-16,0 0-5 0,0 0-10 15,-35 8-2-15,35-8-1 0,-8 27-15 16,8-27-2-16,8 51 7 0,-5-16-5 0,16 8-17 16,3 7-12-16,6 9-5 0,14-1-3 15,-4 4 7-15,8-2-17 0,2-1 8 16,17 16 15-16,-13-13-18 0,2-11 8 0,-1 3-8 15,1-3 3-15,-1-2 5 0,6-2 0 16,1 2 3-16,-3-6-7 0,5 4 8 16,3-4 2-16,-1 0 11 0,-1 3-17 0,-3-6-14 15,2 7-16-15,-5-5-9 0,-5 2-12 16,-14-8-5-16,-1 3 3 0,-3-1-16 0,-2-1 3 16,-7 2-15-16,-5-7-22 0,3 1-59 15,-16-9-146-15,8 3-384 0,-3-7 638 0</inkml:trace>
  <inkml:trace contextRef="#ctx0" brushRef="#br0" timeOffset="2835.9088">21199 3382 3030 0,'0'0'28'0,"-27"6"12"0,27-6-11 0,0 0-7 16,0 0 3-16,0 0-9 0,0 0 8 16,0 0 12-16,0 0 1 0,0 0 3 15,37-66 5-15,-15 49 4 0,4-10-9 0,-4 8-1 16,0-1 2-16,0 2-22 0,-1 3-6 15,1-2-21-15,-5 2-20 0,3 2-24 0,-3-1-9 16,-1-1-36-16,4 0-52 0,-1-3-160 16,-3 2-362-16,-2 0 123 0</inkml:trace>
  <inkml:trace contextRef="#ctx0" brushRef="#br0" timeOffset="3347.5904">21962 2695 2845 0,'0'0'56'16,"0"0"-6"-16,0 0-4 0,-56 46-13 15,56-46 0-15,-28 15-13 0,28-15 2 0,-17 18-19 16,17-18-6-16,-12 19 3 0,12-19 3 15,0 0-1-15,0 0 6 0,-5 31-6 0,5-31 3 16,0 0 2-16,0 0-7 0,17 33 3 16,-17-33 2-16,14 22-3 0,-14-22 1 15,16 20 4-15,-16-20-7 0,14 30 2 0,-14-30-4 16,15 20-3-16,-5-7-2 0,-10-13-1 16,21 23-16-16,-21-23-6 0,29 13-3 15,-29-13 6-15,32 11-4 0,-32-11 8 0,40 0-1 16,-40 0 6-16,37-6-3 0,-37 6 2 15,53-17 9-15,-28 8-7 0,-1-6-4 16,-1-1-4-16,2 1 9 0,0-5 0 16,-3-4 16-16,0 8 11 0,0-3 19 0,-11 3 2 15,4 1 0-15,-15 15 29 0,17-28 16 0,-17 28 1 16,5-25 10-16,-5 25 16 0,0 0-11 16,0 0 5-16,-27-27-2 0,27 27-25 15,-30-3-1-15,30 3-8 0,-38 0-10 0,38 0-7 16,-35 3-2-16,35-3-27 0,-41 5-5 15,41-5-7-15,-40 10-16 0,40-10-18 16,-33 9-12-16,33-9-18 0,-30 12-31 16,30-12-33-16,-22 9-53 0,22-9-133 0,-22 7-398 15,22-7 615-15</inkml:trace>
  <inkml:trace contextRef="#ctx0" brushRef="#br0" timeOffset="3582.2753">22045 2803 3088 0,'0'0'64'0,"0"0"24"16,77-20-22-16,-77 20-9 0,0 0-5 16,0 0-6-16,0 0-2 0,0 0-3 0,34-2 16 15,-34 2-10-15,0 0 11 0,45 2-16 16,-45-2 11-16,43 3 13 0,-18 0-28 16,2 5-13-16,7-7-5 0,-8 4 3 0,4-3-7 15,1 2-5-15,-3 2 13 0,5-3-2 16,-6 0-9-16,-27-3-19 0,59 3-3 0,-34-3-29 15,-25 0-18-15,48 0-27 0,-48 0-42 16,49-14-80-16,-31 7-172 0,-1-7-341 16,1-4 578-16</inkml:trace>
  <inkml:trace contextRef="#ctx0" brushRef="#br0" timeOffset="3955.0239">22754 2051 3183 0,'0'0'76'0,"-43"-3"-15"0,43 3-4 0,0 0-10 16,0 0-5-16,0 0-3 0,-23 39-16 16,23-39 20-16,-2 29-16 0,2-29 1 0,0 33-14 15,0-33 7-15,12 40-5 0,-2-15 9 16,1-3-15-16,3-1 6 0,4 0-2 15,-1 1 0-15,1-2 2 0,2 0 3 0,4-1-11 16,-3-4-2-16,5 0 27 0,-3-3-23 16,4 1 0-16,6-8-5 0,-6 3 16 15,5-6-9-15,1-2 16 0,-33 0-3 0,69-10-1 16,-44 1-13-16,5 0 20 0,5-6-9 16,-3-4-4-16,-2-1-11 0,-2-7-7 0,-1 3-10 15,-5-3-18-15,-4-6-14 0,1-2-10 16,-6-2-5-16,-6-2-23 0,-2-5-9 15,-5 1-25-15,-9-6-8 0,-4-3-17 16,-5 2-7-16,-4-2-27 0,-6 3-22 0,-4 0-466 16,-7 2 119-16</inkml:trace>
  <inkml:trace contextRef="#ctx0" brushRef="#br0" timeOffset="4247.863">22846 1255 2715 0,'-30'-33'31'0,"0"12"41"16,12 2 6-16,-2-1 3 0,5 8-5 15,15 12 33-15,-25-23-21 0,25 23 14 0,-20-19-17 16,20 19-4-16,-14-15-1 0,14 15-25 15,0 0-11-15,-18-20 3 0,18 20-17 0,0 0 11 16,0 0 7-16,0 0 15 0,0 0-5 16,0 0 11-16,0 0 18 0,0 0 7 15,102 29-2-15,-65-8-4 0,1 10-5 0,9 16-6 16,3 4 14-16,2 2-13 0,13 24-5 16,0 0-4-16,-8-13-7 0,-12-4-7 15,1-3-3-15,5 2-5 0,-7-4 2 0,4 1 6 16,-6 0-6-16,2-5-2 0,-1 0-7 15,2-3-4-15,-6-4-4 0,3-4-2 0,-5-3-7 16,6 0-12-16,-4-4-16 0,4-1-19 16,-5-5-17-16,-2-5-20 0,-3-6-22 15,4-1-22-15,-9-2-29 0,-1-8-25 0,0 1-46 16,-10-9-101-16,-17 3-574 0,31-8-286 16</inkml:trace>
  <inkml:trace contextRef="#ctx0" brushRef="#br0" timeOffset="4521.7145">23368 1917 4119 0,'-30'11'-10'16,"30"-11"27"-16,0 0 1 0,-35 4 3 0,35-4 3 15,0 0 7-15,-27 0 1 0,27 0 2 16,0 0-6-16,0 0 4 0,0 0-2 0,0 0 0 16,0 0-6-16,0 0 1 0,0 0-6 15,35-63 6-15,-13 44-11 0,0 0-13 0,5 4-18 16,-2-6-24-16,2 2-26 0,3 4-38 16,-9-2-39-16,10-1-81 0,-10 6-205 15,4-3-337-15,-6 3 353 0</inkml:trace>
  <inkml:trace contextRef="#ctx0" brushRef="#br0" timeOffset="4940.1613">23940 1514 3308 0,'29'-9'-37'0,"-29"9"14"0,28-15 4 0,-28 15 2 16,27-16 0-16,-27 16 3 0,27-22-5 15,-12 13 28-15,-15 9 10 0,28-21 1 16,-28 21 10-16,22-22 1 0,-22 22-8 0,20-21 12 15,-20 21-8-15,17-17-6 0,-17 17 1 16,18-24 3-16,-18 24 1 0,10-18 14 0,-10 18-6 16,12-18 2-16,-12 18 5 0,0 0-12 15,0 0 10-15,0 0-17 0,3-27 3 16,-3 27-17-16,0 0 0 0,0 0-2 0,0 0-12 16,-65 0 10-16,65 0-4 0,0 0 16 15,-60 13-6-15,40-8 0 0,20-5 11 0,-37 15-19 16,15-3 6-16,-1 0 18 0,8 6-30 15,-7 2 11-15,-3 2-3 0,8 5-2 0,-3 3-11 16,5 2 7-16,0 1 2 0,3 2 5 16,7 1-5-16,-3 1 6 0,5 1 6 15,3-2-10-15,3-3-2 0,2 2 0 16,3 4 4-16,4-4-8 0,1-1 4 0,4-7 0 16,3 2 25-16,5-8-16 0,0-2-11 15,4-8 4-15,4-4-5 0,6-4-3 16,3-3-6-16,6-6-5 0,1-6-24 0,1-3-34 15,0-9-48-15,-1 1-91 0,-4-5-540 16,-5 1 417-16</inkml:trace>
  <inkml:trace contextRef="#ctx0" brushRef="#br0" timeOffset="5213.9995">24797 1216 3176 0,'-7'-34'-10'15,"7"34"32"-15,-8-24 12 0,8 24-6 16,-17-23 7-16,17 23 0 0,-17-15-8 0,17 15-6 15,-23-12 6-15,23 12 2 0,0 0 2 16,-37-3 12-16,37 3-8 0,0 0 7 16,-35 18 2-16,35-18-15 0,-13 19-8 0,13-19-3 15,-5 24-1-15,5-24 3 0,0 0-10 16,5 38-6-16,-5-38 8 0,20 30-4 0,0-16-6 16,0 2 14-16,-2-4-14 0,12 5 2 15,-5-5 7-15,7 6 28 0,2 1 25 0,1 2-9 16,0 1 0-16,0 0 10 0,0 8-18 15,2 2 5-15,-5 4-16 0,-5 4-27 16,-6 3-35-16,1 9-56 0,-17 4-101 0,-2 6-243 16,-11 7-343-16,-5 9 344 0</inkml:trace>
  <inkml:trace contextRef="#ctx0" brushRef="#br0" timeOffset="5904.664">20272 6545 3269 0,'0'0'-36'16,"0"0"29"-16,0 0 38 0,0 0-1 15,0 0 16-15,-38 2 7 0,38-2 16 16,0 0 7-16,0 0 19 0,0 0 15 16,0 0-6-16,0 0 1 0,-34-2 3 0,34 2-12 15,0 0-10-15,0 0-20 0,0 0-10 16,0 0-16-16,0 0 12 0,0 0-7 0,0 0 3 15,0 0-14-15,0 0 8 0,62 58-10 16,-30-30-1-16,5 9-5 0,1 4-4 0,14 4-6 16,5 4-15-16,3 2 7 0,15 20-1 15,2-5-22-15,3-1 5 0,-16-8-17 16,-9-15-24-16,-5 1-10 0,-4-9-19 0,-1 1-19 16,-12-10-26-16,-1 2-38 0,-4-10-64 15,-13-2-148-15,4 5-396 0,-11-12 318 16</inkml:trace>
  <inkml:trace contextRef="#ctx0" brushRef="#br0" timeOffset="6424.9874">20407 6591 3401 0,'-26'-37'-31'0,"1"5"8"0,6 5 3 16,-3 0-8-16,2 2 5 0,5 3 20 15,0 1-11-15,0-1 10 0,-3 1 13 0,4-2-4 16,-2-1 2-16,2 5 9 0,8-1-4 16,-8-6-8-16,4 5-8 0,5-3 8 0,5 24 8 15,-17-49-8-15,16 24 15 0,1 25-3 16,-4-47 8-16,4 25 3 0,0 22 4 0,4-42-4 16,1 17-3-16,5-2 12 15,-5 2-12-15,8 0 6 0,4 3-16 0,-2 0 5 16,3 7 2-16,-2 2-15 0,7 0 7 0,-23 13-5 15,43-7-2-15,-43 7 2 0,51 12 15 16,-26 3-15-16,-2 6-4 0,4 11-8 16,-4 2 16-16,6 6 4 0,-1 5-6 0,-4 4 2 15,2 5 0-15,-2-2 7 0,6 6-5 16,-3-5-8-16,-4 3 0 0,0-7 6 16,1 3-1-16,-6-5 1 0,6-3-2 0,-6-2-5 15,1-7 3-15,1-3 3 0,1 3 1 16,3-7 9-16,-1-1-8 0,6-3-4 0,1-5 4 15,2 4 6-15,1-7-12 0,7 0 10 16,-1-3-4-16,7-3 0 0,3-2 8 16,-4-2 14-16,2-3 11 0,12-3 1 0,-11-3 25 15,7 3-1-15,-1-2-6 0,-2-5 4 16,-6 4-9-16,1-3-2 0,-2-2-7 16,-1 0-5-16,-7-2-8 0,5 1-13 0,-4 1-17 15,-8 0-38-15,5-4-31 0,-8 9-31 16,1-7-17-16,-7 0-48 0,2 0-83 0,-23 10-602 15,25-24-56-15</inkml:trace>
  <inkml:trace contextRef="#ctx0" brushRef="#br0" timeOffset="6849.7541">22104 5750 3865 0,'0'0'-58'16,"0"0"-1"-16,0 0 11 0,-47 7-2 16,47-7 9-16,0 0 9 0,-22 24 5 0,22-24 1 15,-8 18 13-15,8-18 9 0,0 0-5 16,10 42-6-16,-10-42 17 0,17 23-6 0,-2-7 4 16,-15-16-2-16,31 30-11 15,-14-18 15-15,1 1-4 0,3-3-9 0,5-4 11 16,-1 0-7-16,2-5 18 0,-27-1-9 15,62-4-8-15,-28-5-3 0,-4-1 0 0,3-3 18 16,1-2 6-16,-3-3-6 0,-2-2-5 16,-9-1 18-16,2 6 0 0,-7-4 8 15,-2 2 16-15,-13 17 25 0,17-34 14 0,-11 18 19 16,-6 16-7-16,-3-34 7 0,3 34-3 0,0 0 4 16,-25-44-6-16,8 29-7 0,-6 2-17 15,1 1-1-15,-5 4-10 0,2-2-17 16,-3 1-20-16,28 9-10 0,-59-6-14 15,26 9-17-15,1 0-35 0,-1 6-3 0,-3 4-21 16,3 3-9-16,0-2-14 0,4 5-19 16,1 3-23-16,4-7-31 0,-1 0-84 0,7-1-546 15,-1-3 184-15</inkml:trace>
  <inkml:trace contextRef="#ctx0" brushRef="#br0" timeOffset="7191.5674">21848 4591 3738 0,'0'0'116'16,"-20"-33"14"-16,20 33-16 0,-15-28-16 16,15 28-8-16,-9-19-13 0,9 19-1 0,0 0-13 15,-16-24-3-15,16 24-9 0,0 0-9 16,0 0-4-16,-9-22-6 0,9 22-2 0,0 0 4 15,0 0 4-15,0 0-2 0,69 13 1 16,-42-1-4-16,11 6-1 0,4 8-4 16,6 4-4-16,-6 0 3 0,17 12-5 0,1-3-6 15,-3 4 2-15,3 0 3 0,-5 4-9 16,5-1 5-16,1-2-6 0,-11-2 5 16,7-2-14-16,-12-12-1 0,0 3-9 15,-1-1-5-15,-3-5 5 0,-7-3-8 0,6-1-22 16,-7 0-17-16,1-3-26 0,-2-3-30 15,-2 5-33-15,-3-14-77 0,-2 0-193 0,-7-1-433 16,4-5-73-16</inkml:trace>
  <inkml:trace contextRef="#ctx0" brushRef="#br0" timeOffset="7738.0136">23355 4340 3844 0,'0'0'-84'0,"17"-21"5"0,-17 21 3 16,18-26 6-16,-8 13-2 0,-10 13-5 15,24-30 6-15,-14 13 6 0,-10 17 1 0,18-39 5 16,-10 21 10-16,1-4 4 0,-9 22 14 16,11-38 6-16,-9 18 17 0,-2 20 10 0,7-37 32 15,-7 37-4-15,-4-37 13 0,4 37-1 16,-3-31 9-16,3 31 14 0,-12-27-16 16,12 27-5-16,-15-23-10 0,15 23-5 0,-21-13 5 15,21 13-1-15,0 0-7 0,-36-8 13 16,36 8-3-16,0 0 2 0,-46 9 6 0,46-9-1 15,-30 19-8-15,16-3 11 0,-4 2-15 16,4 6-1-16,-2 8 6 0,2 2-9 16,-1 5 26-16,5-1-19 0,0 4-10 0,5-3 1 15,2 3-3-15,-2 1 10 0,5 0 20 16,5-10-9-16,-2 10-5 0,2-6 1 16,5 3-3-16,5 1 5 0,0-8-3 15,2 3-4-15,1-4-10 0,4-4 3 0,3 1-1 16,0-6-1-16,4-4-12 0,1-4-9 15,8-3 20-15,1-6-15 0,-1-6 1 0,11-6 3 16,9-9-9-16,13-9-30 0,-4-10-11 16,-2-6-20-16,25-18-25 0,-25 2-25 0,4-15-25 15,-4-5-51-15,-16 3-139 0,-14 13-465 16,0-9 244-16</inkml:trace>
  <inkml:trace contextRef="#ctx0" brushRef="#br0" timeOffset="8043.8236">24370 3228 3421 0,'-11'-19'3'0,"-4"-1"19"16,15 20 0-16,-29-24-7 0,14 15 18 0,15 9 3 16,-25-12-6-16,25 12-1 0,-30-10-14 0,30 10 16 15,-32-2 7-15,32 2-3 0,0 0 13 16,-52 9 5-16,52-9 0 0,-28 20 19 16,11-8-6-16,17-12-11 0,-22 24-2 15,22-24-4-15,-15 27-16 0,15-27 6 0,-5 27-7 16,5-27 1-16,0 0-8 0,24 44-6 15,-11-29 1-15,4-5-3 0,3 2 3 0,3 0-15 16,4 0 9-16,5-3 6 0,0 2-4 16,3 1 11-16,-3-3 5 0,4 0 5 0,-1 6-2 15,1-3 4-15,-1 5 3 0,-2-1 7 16,-1 4-2-16,-10 2 3 0,3-2-2 0,-2 12-1 16,-9 2-8-16,1 6-10 0,-10 3-21 15,3 0-19-15,-8 10-62 0,-5 8-64 16,-7 1-136-16,-1 3-625 0,-12 3-407 15</inkml:trace>
  <inkml:trace contextRef="#ctx0" brushRef="#br0" timeOffset="8921.812">22256 9390 4357 0,'0'0'-7'0,"0"0"32"0,-12-17-6 16,12 17-7-16,0 0-17 0,0 0 0 0,0 0-16 15,0 0 8-15,0 0 8 0,0 0-2 16,0 0 14-16,0 0-7 0,0 0 15 16,39 64 6-16,-19-32-5 0,8 9-3 0,1 0 6 15,2 0 0-15,0 6 6 0,-8-7 0 16,7-1-8-16,0-1 6 0,-6-8-8 16,2 0 3-16,-4 2 3 0,5-8 5 0,-2 2 0 15,2-2 24-15,5-2 0 0,-1-7 7 16,-2-3-9-16,-1-6 10 0,9-6 15 0,-2-9-6 15,12-7-5-15,0-7-8 0,-4-5-8 16,2-6-4-16,1 0-5 0,-8 1-2 16,2-6-7-16,-5 9-6 0,-3-4-1 15,-2 6-7-15,-8 1-4 0,6-2-8 0,-4 2-7 16,1 6-9-16,-7-5-10 0,1 5-15 16,-3-1-19-16,1 4-13 0,0 0-16 15,-5 3-12-15,3-5-15 0,-10 8-29 0,-5 12-19 16,11-24-9-16,-11 24-78 0,-10-23-614 15,10 23-166-15</inkml:trace>
  <inkml:trace contextRef="#ctx0" brushRef="#br0" timeOffset="9136.6824">22659 9737 3936 0,'0'0'-23'16,"-17"9"13"-16,17-9 24 0,0 0-14 0,0 0 0 15,0 0-4-15,0 0 4 0,0 0-4 0,0 0-2 16,0 0 6-16,0 0 12 0,32-92-7 0,-8 51 3 16,-1-6-4-16,4 5-10 0,-6-4-15 15,5 4-19-15,-5 6-16 0,-4 1-15 16,-4 1-23-16,1-2-45 0,-2 2-42 16,-4 7-166-16,-6 3-339 0,3 3 118 0</inkml:trace>
  <inkml:trace contextRef="#ctx0" brushRef="#br0" timeOffset="9355.5568">22204 9416 2982 0,'0'0'30'0,"0"0"11"16,-32-3-16-16,32 3 2 0,0 0-5 0,-16-23-4 15,16 23-6-15,0 0 2 0,-5-39 10 16,5 39 12-16,8-29-1 0,-8 29 7 0,20-44 2 15,-12 20-4-15,6 2-4 0,2-6-1 16,1 1-6-16,5-3-25 0,-7 1-19 16,8 1-25-16,-3-1-29 0,1 5-46 0,0-4-87 15,-4 8-497-15,3-3 647 16</inkml:trace>
  <inkml:trace contextRef="#ctx0" brushRef="#br0" timeOffset="9897.9325">23358 8482 3010 0,'0'0'43'0,"0"0"2"0,0 0-11 0,0 0-7 15,0 0 4-15,0 0 1 0,32-7 8 16,-32 7 11-16,0 0 15 0,47 27 10 0,-20-12 2 16,-2 6 19-16,5 1-5 0,5-1-13 15,3 0-5-15,6 5-6 0,1-1-16 16,0 0-6-16,4-4-5 0,-1 0-4 0,-9-2 4 15,6-4-1-15,2 0-13 0,-4 0 2 16,-3-1-7-16,-3-6-1 0,3 2-7 16,-6-5-1-16,-6 2 5 0,1-1-3 0,-4-3-1 15,-25-3 1-15,40 3-9 0,-40-3 9 16,40-9 1-16,-40 9 8 0,22-18-13 16,-22 18 7-16,22-30-7 0,-14 6-1 0,0 4 1 15,-3-5 3-15,0-2 1 0,4-2 11 16,-9 29 10-16,3-57-6 0,-3 25 14 15,-3-1-3-15,-2-1 1 0,-5-2-8 0,-2-2-5 16,-6-2-8-16,1 1-7 0,-10-2-9 16,2-3-13-16,-3 0-4 0,-4 2-8 0,-2-1-8 15,-7-6-20-15,7 6 5 0,-4 0-13 16,4 2 2-16,1 5-7 0,1 1 1 0,3 11-23 16,4-4-24-16,0 6-48 0,5 1-92 15,3 2-574-15,1 7 67 0</inkml:trace>
  <inkml:trace contextRef="#ctx0" brushRef="#br0" timeOffset="10609.468">24471 7476 3626 0,'0'0'-13'0,"0"0"32"0,8 16 10 0,-8-16-5 15,0 0-12-15,0 0-7 0,0 0 1 16,0 0-8-16,22 19 2 0,-22-19 4 0,0 0 0 16,0 0-2-16,23 4 14 0,-23-4-2 15,0 0 2-15,0 0 0 0,0 0-1 0,45-8 11 16,-45 8-5-16,24-15-5 0,-24 15-5 16,27-13 3-16,-27 13-3 0,31-22-22 15,-16 9-9-15,2-1-1 0,-17 14-8 0,30-28-4 16,-21 12 1-16,-9 16 6 0,26-23 6 15,-26 23 3-15,14-27 9 0,-14 27 6 16,5-20 6-16,-5 20 2 0,0 0 8 0,0 0-1 16,-10-37 11-16,10 37-8 0,0 0-6 15,-24-17 10-15,24 17-1 0,0 0-15 0,-31-12-4 16,31 12 4-16,0 0 2 0,-46 4-2 16,46-4 4-16,0 0-8 0,-50 15 2 15,30-3 0-15,0-2-2 0,-2 2 0 0,2 4 3 16,2 0 13-16,-1 5 5 0,3-2-4 15,-1-3 6-15,4 6 5 0,-1 3 2 16,6 1 7-16,3 1-2 0,1 5 31 0,4-3-11 16,4 2 5-16,1 0-6 0,0 10-9 15,10-4 3-15,0-5-3 0,-2 10-4 16,7-6 5-16,-3 2 0 0,7-5-6 0,-3 2 0 16,1-6-6-16,8 3 1 0,-5-9-9 15,2 4 2-15,8-9 4 0,-1 0-5 0,1-6 4 16,-2-6 7-16,4-3 11 0,1-6 3 15,8-2-2-15,1-7-4 0,4-5-4 0,10-8-11 16,4-8-18-16,-5-4-37 0,5-7-34 16,-3-1-27-16,-2-6-26 0,14-16-22 0,-19 9-35 15,-10 5-86-15,-8-2-624 0,-8 4-266 16</inkml:trace>
  <inkml:trace contextRef="#ctx0" brushRef="#br0" timeOffset="11371.6932">25610 6983 4068 0,'-32'-11'-55'16,"32"11"24"-16,-18-12 1 0,18 12 2 16,0 0 2-16,-29-12 5 0,29 12 7 15,0 0-7-15,-23-8-4 0,23 8 3 0,0 0 14 16,0 0 8-16,0 0 4 0,0 0 12 16,0 0 9-16,0 0 3 0,0 0 6 15,0 0 4-15,43 79-5 0,-29-56-9 0,-1-3-3 16,2 3-1-16,0-2 5 0,4 1-5 15,-3 5-4-15,3-6 4 0,-3 1-5 16,1-5 5-16,0 3-19 0,-4-1 8 0,2-4 2 16,-15-15 3-16,20 28 1 0,-8-17 9 15,-12-11-12-15,17 16 22 0,-17-16 6 0,0 0-9 16,13 15-21-16,-13-15 8 0,0 0-2 16,0 0-1-16,0 0-20 0,0 0 5 0,4-77-10 15,-8 50 4-15,4-8-1 0,-3 2-7 16,3-1-6-16,0 4 0 0,-5 1 9 15,5 29-3-15,5-55-4 0,-2 35 13 0,-3 20-4 16,10-39 13-16,-1 24-19 0,-9 15 4 16,25-20 5-16,-25 20 11 0,37-7-9 0,-37 7 4 15,38 0 2-15,-38 0-5 0,52 9-1 16,-22-3 16-16,-2 1-19 0,1-5 11 16,3 4 14-16,-7-2-14 0,5-1-4 15,0-1-4-15,-30-2 20 0,50 0-23 0,-21-2 3 16,-29 2 15-16,51-10-15 0,-25 5 11 15,-3-5 1-15,-1-2-6 0,3-3 0 16,-8-3-1-16,-1-5 1 0,3-5 6 0,-4-3-18 16,-9-5 10-16,3-4 0 0,-8-7-1 15,-1-5-4-15,-5-10-4 0,-6 0 1 0,-8-11-2 16,-7-1-12-16,-5 3 17 0,-14-25-7 16,-10 10 17-16,5 2 8 0,-9 2-6 0,7 18 8 15,11 4 7-15,-3 9-5 0,2 1 18 16,9 10 14-16,8 8 17 0,-2 2-2 15,5 6-3-15,1 1-12 0,2 10-9 0,19 13-14 16,-22-14-1-16,22 14-2 0,0 0 24 16,0 0-7-16,-20 54-3 0,24-21 3 0,4 9 6 15,5 11 7-15,4 6 1 0,10 11-3 16,0 1 3-16,8 0-3 0,-5 3 0 16,3-7 0-16,4 2-5 0,0-4-2 0,3-8-4 15,0-1-3-15,5-3-4 0,4-10-1 16,-4-7-3-16,0-4 5 0,9-10 0 0,-1-5 0 15,-2-10-3-15,0-7-4 0,8-2-2 16,4-8-5-16,-6-9-5 0,2-5-13 0,3-7-14 16,-5-4-23-16,-4-8-22 0,-6-3-28 15,0 1-30-15,-5-5-25 0,-2-9-44 16,-8-2-90-16,1 1-664 0,-16-1-705 0</inkml:trace>
  <inkml:trace contextRef="#ctx0" brushRef="#br0" timeOffset="11690.2679">25769 6359 4609 0,'0'0'-99'0,"0"0"19"0,0 0 17 0,0 0 4 15,57-40 7-15,-32 25 14 0,2-6 7 16,13-7 9-16,7 1 1 0,-6-8 5 0,18-1 7 16,4-2-3-16,-6 2 5 0,9-5-11 15,-1 4 7-15,-3 4 2 0,-2-4-20 16,5 3-7-16,-5-3-24 0,1 2-21 0,-8 8-33 15,-11 0-46-15,1-1-102 0,-9 3-478 16,-1 4 464-16</inkml:trace>
  <inkml:trace contextRef="#ctx0" brushRef="#br0" timeOffset="11977.0873">27319 5274 3222 0,'0'0'23'0,"0"0"-2"0,0 0 7 0,0 0-2 15,0 0 26-15,0 0 24 0,0 0 22 16,0 0 4-16,0 0 14 0,-73 42-11 16,53-24-14-16,8-3-14 0,0 5 9 0,12-20-23 15,-18 34-10-15,10-19-4 0,8-15-10 16,-7 34-12-16,7-34 0 0,0 0-2 0,15 38-8 16,-2-24-7-16,-13-14-4 0,37 18 5 15,-8-12 10-15,-1-3-7 0,12 0 1 16,-5 0 12-16,10 0 5 0,7 1-8 15,0-2 2-15,-5 4-4 0,2 1-9 0,-1 3 8 16,-6-1-6-16,-5 6-5 0,-4 3-7 16,-9 4-34-16,-1 6-43 0,-18 3-72 0,-8-1-149 15,-7 7-560-15,-12 6-133 0</inkml:trace>
  <inkml:trace contextRef="#ctx1" brushRef="#br0">24477 2606 0,'-40'-40'47,"-40"40"-15,-1 0-32,1 0 15,-40 0 1,80 0-16,-161 0 15,0 0 1,-200 0-16,241 0 0,-161 0 16,200 0-1,-39 0-15,120 0 16,0 0 78,-41 40-79,1-40-15,40 40 16,0-40-16,0 0 16,0 40-16,-41-40 15,1 41-15,0-1 16,-1 0-1,41 40-15,-40-40 16,-40 40-16,-1 1 16,41-41-16,-40 40 15,39-40-15,-39 40 16,-40 0-16,-1 1 16,-40 39-16,1 0 15,79-40-15,41 1 16,80-1-16,-160 40 15,79 0 1,41-120-16,-120 121 16,120-41-16,-41 0 15,41 0-15,-80 81 16,0-81-16,-1 80 16,1-79-16,-1 79 15,1-80-15,40 1 16,0 39-16,-1-40 15,-79 0-15,39 81 16,121-81 125,41 0-126,-1-80 1,40 80-16,0 1 16,0 39-1,1 0-15,-1-40 16,80 121-16,41-41 15,-40-39-15,-1-41 16,1 80-16,-121-120 16,120 41-16,-160-41 15,80 0-15,41 40 16,39 0-16,-120 0 16,41-39-16,-1-1 15,40 40-15,-39 0 16,-1-40 15,-40-40-31,0 40 16,0 40-16,40-80 15,81 121-15,-81-81 16,0 0-16,41 40 16,-41-80-16,40 121 15,1-81-15,120 80 16,-81-120-16,201 80 15,-40 0 1,0-80-16,0 0 0,40 0 16,-80 0-1,-120 0-15,-1 0 0,-120 0 16,41 0 0,-1-80-1,-40 0 1,40-40-16,1-41 15,119-39-15,-39-41 16,-41 81-16,0-1 16,1 41-16,-41 0 15,-40 120-15,41-121 16,-41 121-16,0-80 16,0 0-16,40-40 15,-80-1-15,121-160 16,-1 121-16,0-161 15,-39 121-15,39-41 16,-80 41-16,0-1 16,0 121-16,41-121 15,-41 161-15,-40-40 16,40 0-16,-40-41 16,0 1-16,0 0 15,0-1-15,0 81 16,0-80-16,0 80 15,0-80 1,-40 39-16,0 41 16,40-40-1,-41 80 1,1-40-16,-40 0 16,40-40-1,0 40-15,-40 40 31,-81-81-31,81 41 16,40 40-16,0 0 16,-1-40 31,-39 40-47,-40-80 15,-81-40-15,-40-1 16,81 41-16</inkml:trace>
  <inkml:trace contextRef="#ctx0" brushRef="#br0" timeOffset="72555.4312">10230 14303 2258 0,'0'0'226'0,"5"-29"-151"16,-5 29-48-16,0 0-4 15,0 0 0-15,0 0-5 0,9-24-4 0,-9 24-8 16,0 0 11-16,0 0-9 0,0 0 15 16,0 0-3-16,0 0 24 0,0 0-3 0,0 0 2 15,-12-37 5-15,12 37 25 0,0 0-12 16,0 0-4-16,-17-16 14 0,17 16 1 15,0 0-10-15,0 0-13 0,0 0 0 0,-28-12-9 16,28 12 8-16,0 0-13 0,0 0 1 16,-34 0 6-16,34 0-9 0,0 0 12 0,-35 16-4 15,35-16-21-15,-33 29-2 0,14-3 7 16,-4 2-5-16,6 7 1 0,-6 10 3 16,1 4-9-16,2 3 17 0,0 3-13 15,6 6 4-15,-2-4-4 0,6 0 25 0,5-3-26 16,1-6 8-16,8 6 9 0,7 1-10 15,1 0-11-15,6-5-3 0,3-3 5 16,7-2-2-16,5-2-4 0,11-6 9 0,1-3 7 16,4-9 8-16,7-2-14 0,1-11 12 15,0 2 1-15,-5-8 2 0,5-6-14 0,-5-3 4 16,-2-6-14-16,7-1 5 0,0-4-1 16,-7-5-7-16,0-3-8 0,2-5-5 0,-7-6-4 15,5-11-32-15,-1-6-24 0,-4-5-31 16,-5-8-46-16,0-3-65 0,-10-7-159 15,-3 1-407-15,-2-6 309 0</inkml:trace>
  <inkml:trace contextRef="#ctx0" brushRef="#br0" timeOffset="72987.1516">11239 13973 3401 0,'0'0'45'0,"-10"-25"5"0,10 25 4 0,0 0-16 16,0 0-5-1,0 0-6-15,0 0-14 0,0 0 7 0,0 0-1 0,42 58-3 0,-26-43 8 16,9 4 2-16,2 0-10 0,12 2 3 16,1 3 11-16,10-1-9 0,2 1-2 15,5-2-9-15,-4-1 7 0,1-2-12 16,-6-2-6-16,-6 0 19 0,-8-2-16 0,-3-5-4 16,-2 2 25-16,-4-4-10 0,-2 3 6 15,-4-7 3-15,-19-4-2 0,32 12-4 16,-32-12-5-16,16 11-7 0,-16-11 10 0,0 0-8 15,0 0 1-15,0 0 9 0,0 0-12 16,-62 19 3-16,62-19-2 0,-51 2 4 0,24 1 12 16,-5-3 10-16,32 0-10 0,-57 0 2 15,29-3 34-15,28 3-13 0,-49-9-7 0,31-3-6 16,-2-3-6-16,-7-5-13 0,9-1 12 16,2-3-13-16,0-8-8 0,2 5 2 15,-1-6-5-15,7-1-1 0,0-4 2 16,4-1-10-16,3 5-4 0,2-6-1 0,-1 3 6 15,7-3 0-15,-2 6 0 0,0 6-2 16,2 0-9-16,1 4-12 0,-8 24-1 16,7-43-35-16,1 24-17 0,-8 19-15 0,8-31-30 15,-8 31-39-15,14-28-102 0,-14 28-498 16,12-27 348-16</inkml:trace>
  <inkml:trace contextRef="#ctx0" brushRef="#br0" timeOffset="73394.9164">12028 13283 3399 0,'0'0'80'0,"0"0"10"16,21-8-9-16,-21 8-23 0,0 0 0 15,0 0-9-15,0 0-3 0,0 0-9 16,-2 59-11-16,2-59 4 0,-10 60 15 16,6-28-45-16,8 15 7 0,-1 0-1 0,9-2-1 15,1 8-3-15,7 0-2 0,-3 0-6 16,10-5-1-16,-5-2-6 0,3-2 0 0,6-5 8 15,-2-1 1-15,-1-7 4 0,1-7 4 16,1 0-15-16,-3-7 9 0,-1-5-4 16,4-6-7-16,1-3 2 0,-31-3 3 0,53-16-5 15,-24 5 5-15,-11-5 8 0,4-3-3 16,-6-2-9-16,-2-1 20 0,-6-2-1 16,-4-5-1-16,-4 2 32 0,0 27-20 0,-16-57 14 15,6 28 17-15,-6 4-11 0,-6-3 11 16,0 4 4-16,-3 2-19 0,-3 4 7 0,4 1-8 15,-6 4 2-15,2-4-17 0,6 8-11 16,-6-1-32-16,-8 7-20 0,36 3-14 16,-61 7 8-16,27-4-5 0,-3 6-3 0,0 3 15 15,1-3 4-15,7 6 10 0,-8 2-13 16,14-5-3-16,5 3-17 0,-6-3-20 16,7 3-35-16,17-15-46 0,-20 23-119 0,19-11-431 15,1-12 587-15</inkml:trace>
  <inkml:trace contextRef="#ctx0" brushRef="#br0" timeOffset="73934.1664">12535 12919 2958 0,'0'0'-15'16,"0"0"10"-16,0 0 12 0,0 0 17 15,-31-25 4-15,31 25 5 0,0 0 5 0,0 0-8 16,-27-10 12-16,27 10-4 0,0 0-16 16,0 0 0-16,0 0-22 0,0 0-32 0,0 0 6 15,0 0-3-15,0 0-1 0,-27-5 10 16,27 5 23-16,0 0-1 0,0 0 18 16,0 0 10-16,0 0-4 0,-8 46 44 0,8-46-30 15,-4 32 1-15,4-32-2 0,-1 33 0 16,1-33 12-16,0 37-23 0,0-37 7 15,5 36-5-15,3-17-4 0,-8-19-5 0,12 40 2 16,-1-21-19-16,1-3 11 0,-12-16 1 16,22 31 3-16,-5-19-17 0,-1-4 10 15,-16-8-2-15,44 13-6 0,-22-11 13 16,-22-2 7-16,60-2-26 0,-27-4 18 0,1-1-4 16,9-1 0-16,-1 1 2 0,1-2 5 15,3 6-1-15,-13 0-5 0,7-1 1 0,-1 8 7 16,-7-1 10-16,1 4 3 0,-1-4 7 15,-7 9 23-15,3-4 0 0,-4 8 22 0,-3-1 6 16,-4 5-1-16,0-2 4 0,1 3-6 16,-9 0 1-16,1 1-1 0,-4 10-8 15,-6-2-3-15,0 3-8 0,0 1-8 0,-6 6-7 16,4-1-7-16,-10 0-3 0,4-3-7 16,-4 2-3-16,-3-8-6 0,5-1-6 15,3-5-18-15,-3-2-27 0,10-22-27 0,-11 36-33 16,2-21-28-16,9-15-41 0,0 0-80 15,-15 21-177-15,15-21-462 0,0 0-207 0</inkml:trace>
  <inkml:trace contextRef="#ctx0" brushRef="#br0" timeOffset="74484.841">13189 12331 3909 0,'-36'-3'-145'0,"36"3"21"15,0 0 6-15,0 0 24 0,-49 6 13 0,49-6 33 16,-25 9 43-16,25-9 19 0,0 0 5 0,-34 12-1 15,34-12-11-15,-21 9 4 0,21-9-6 16,-19 14 13-16,19-14-12 0,-15 16-1 0,15-16-3 16,-10 23 14-16,10-23-5 15,-3 27-9-15,3-27 9 0,-2 36-2 0,2-36-7 16,2 33 3-16,-2-33 3 0,8 34-5 16,-8-34 1-16,9 34-4 0,2-18 4 0,-2 1 1 15,-9-17-7-15,31 28 6 0,-9-16 2 16,-2-3-6-16,-20-9 0 0,50 6 16 15,-21-3-14-15,-2-6-7 0,-27 3 3 0,60-6 4 16,-30 0-6-16,0 0 17 0,-3-1-11 16,0 2 15-16,-27 5 7 0,48-7 6 0,-48 7-5 15,42 0-4-15,-42 0 8 0,43 7 16 16,-17-2-5-16,-3 5 5 0,2 5 0 16,-7 0 6-16,9 5 0 0,-5 1 23 0,1 4-20 15,1 3-13-15,-7-1 7 0,-4-2-8 16,-1 5 11-16,-2-3 10 0,1 2 4 15,-4 1-5-15,-7 2-10 0,-3 5 2 0,-6 2-8 16,1 4-2-16,-7-3-5 0,5-3-25 16,-2 0-12-16,-1-6-23 0,-2 1-54 15,3-11-65-15,-1-6-215 0,1-12-490 16,12-3-68-16</inkml:trace>
  <inkml:trace contextRef="#ctx0" brushRef="#br0" timeOffset="75706.301">14663 11167 3708 0,'2'-26'-143'16,"-2"26"4"-16,6-27 14 0,-6 27 7 15,5-34 8-15,2 14-5 0,-7 20 23 0,9-54 14 16,-6 30 16-16,-1-4 23 0,1 0 10 16,0 4 24-16,-3 24 7 0,5-54 4 15,-5 27 20-15,0 27-1 0,0-50 23 0,0 29 15 16,0 21 20-16,-5-39-18 0,5 39-3 16,-6-34 8-16,6 34-19 0,-5-32-5 15,5 32 2-15,-12-30-6 0,0 15-10 0,12 15 18 16,-13-29-3-16,13 29-3 0,-24-27 0 15,11 14-10-15,13 13 0 0,-29-15-4 16,29 15-9-16,-40-8 3 0,15 8-13 0,25 0-1 16,-53 8-4-16,21-1-14 0,-2 8 2 15,-1 3 4-15,0 4 6 0,-2 3-4 0,9-1 8 16,-4 3-4-16,2 1 6 0,5 4-4 16,-2-2 9-16,5 5-11 0,2 1 0 15,2 6 2-15,8-4-4 0,2 2 6 0,4-4 2 16,-4 6 0-16,8 1-2 0,12 0 2 15,1 8 11-15,4 2-13 0,1 3 4 16,12 8-4-16,2 2 9 0,1-3 12 0,4 5-6 16,3-3 2-16,1 1 5 0,-3-4-2 15,6 1-4-15,17 21 0 0,-14-20 16 0,2-3-4 16,16 14 2-16,-11-10-1 0,-6-14-25 16,6 4 16-16,-3-2-6 0,3-3 0 15,-7-5-8-15,5 0 9 0,-12-9-10 0,2-3-3 16,-2-1 3-16,-7-8-6 0,-1 1-14 15,1-4-21-15,-1-2-22 0,-2-4-20 16,-1-5-43-16,-6-5-67 0,-1-5-193 0,-22 0-397 16,25-5 331-16</inkml:trace>
  <inkml:trace contextRef="#ctx0" brushRef="#br0" timeOffset="75949.151">14830 12503 3388 0,'0'0'-11'0,"0"0"17"0,-18-22 1 0,18 22 2 16,0 0-7-16,0-30 14 0,0 30 4 15,0 0 11-15,27-57-1 0,-16 37-4 16,6-11-9-16,5 3-4 0,1-3-21 0,2 0-14 15,-3-3-21-15,13-6-52 0,-5 4-65 16,2-5-176-16,-2 4-336 0,-10 3 120 16</inkml:trace>
  <inkml:trace contextRef="#ctx0" brushRef="#br0" timeOffset="76316.92">15347 11600 2885 0,'0'0'81'0,"0"0"1"0,0 0-15 0,0 0-1 15,0 0-14-15,0 0-5 0,0 0-3 16,0 0-12-16,0 0-7 0,29 62 13 16,-16-43-5-16,5-1-17 0,-1 4 8 0,2-3-9 15,6 2 2-15,-4-2-4 0,1-4 6 16,-2 1-6-16,4-4 6 0,-6-5-9 16,6 3 7-16,-24-10 12 0,40 0-20 0,-40 0 13 15,35-12-8-15,-17-3-3 0,-1 2 5 16,-5-7 24-16,-12 20 3 0,18-40 14 0,-18 21 7 15,0 19 11-15,3-37 26 0,-3 37-1 16,-3-37-8-16,3 37-5 0,-5-32-9 16,5 32-11-16,0 0-7 0,-8-33-15 0,8 33-12 15,0 0-26-15,-4-27-16 0,4 27 3 16,0 0 8-16,0 0-5 0,20-25 1 16,-20 25 1-16,24-10-2 0,-24 10-1 0,28-6 4 15,-28 6-5-15,42-13-10 0,-22 5-4 16,5-4-22-16,-1-1-18 0,4-3-29 15,-6 3-30-15,5-3-41 0,-12-3-88 0,1 4-576 16,-9-7 62-16</inkml:trace>
  <inkml:trace contextRef="#ctx0" brushRef="#br0" timeOffset="76706.6867">15953 11117 3807 0,'-12'-18'4'0,"12"18"-4"0,0 0 0 0,-13-19-20 16,13 19-5-16,0 0 3 0,0 0 10 15,0 0-6-15,0 0 12 0,0 0 18 0,0 0 2 16,0 0 2-16,21-35 4 0,-21 35-6 16,0 0-12-16,0 0 7 0,52 16 3 15,-52-16-4-15,35 19-2 0,-16-9-4 0,-19-10-2 16,28 18-12-16,-14-9 12 0,-14-9-8 16,26 12 12-16,-26-12 0 0,19 12 25 0,-19-12 8 15,0 0-16-15,0 0 5 0,0 0 2 16,0 0 0-16,0 0-6 0,0 0-7 15,17-46 1-15,-17 46-5 0,-2-55 0 0,2 18-18 16,2-7-13-16,-2 2 0 0,3-3 5 16,5 0 4-16,-4 1-4 0,2 8 4 15,-1 3-6-15,0 1 10 0,2 4-12 16,1 7 9-16,-8 21 7 0,17-33-11 0,-3 21 14 16,-14 12 14-16,31-13-11 0,-31 13 5 15,37 3-4-15,-37-3 0 0,52 5 3 0,-25 0-9 16,-1-2 6-16,5 1 11 0,0 1-9 15,-1-5-6-15,6 3-12 0,-6-3-35 0,0-3-28 16,2-2-51-16,-4-2-97 0,-1-3-542 16,1 0 368-16</inkml:trace>
  <inkml:trace contextRef="#ctx0" brushRef="#br0" timeOffset="77105.0604">16496 8714 3498 0,'-21'-9'26'0,"21"9"-15"16,-35-15 14-16,35 15-12 0,-22-9-4 0,22 9-1 15,0 0-8-15,-34-11 4 0,34 11-12 0,0 0 8 16,-31 17 0-16,31-17-6 0,-25 27 8 15,9-5 2-15,0 6-10 0,-1 6 1 0,5 2-10 16,-1 0 15-16,-2 8 3 0,5 8 1 16,0-5 23-16,1 11-8 0,9-6-6 15,-3 14 26-15,10-1-9 0,1 3-9 0,6 8 5 16,6-2-6-16,8-3 2 0,0-1 3 16,9-1 0-16,-3-5-1 0,9-3 18 15,2-1-12-15,12-10 4 0,-7 1 1 0,4-4 1 16,3-4 7-16,-2-3-12 0,5-1-10 15,-3-2 9-15,3 4-6 0,2-8-17 16,-5 0-35-16,-7-4-12 0,-1 1-31 0,-1 1-4 16,1 1-10-16,-7 1-25 0,-7 0-38 15,-3-1-82-15,-9-5-524 0,-1 1 408 0</inkml:trace>
  <inkml:trace contextRef="#ctx0" brushRef="#br0" timeOffset="77420.8647">16923 10469 3322 0,'-17'-8'2'0,"17"8"3"0,-26-19 4 0,26 19-11 16,-19-24 9-16,19 24-12 0,-5-35-4 15,5 35 2-15,2-40-5 0,-2 40 10 16,15-52 4-16,-2 22-2 0,6-4 10 0,-3 2-10 16,4-1 9-16,-1 3-9 0,8-1 4 15,-4 3 10-15,0 0 2 0,1 4 2 0,-2 4 2 16,-6 7 5-16,3-1-23 0,1 2 11 15,-20 12 7-15,42-13-7 0,-21 11-2 16,-21 2 9-16,44 2-14 0,-44-2 5 0,42 10-2 16,-17-5-3-16,2 5-2 0,-2 4-6 15,1-3 13-15,-2 1-7 0,-1 4 0 16,1 2-2-16,-3 0 3 0,1-6-3 16,-5 3 4-16,1 0 5 0,-18-15-9 0,25 27 6 15,-11-19-20-15,-14-8-35 0,18 12-53 16,-18-12-55-16,0 0-100 0,0 0-440 0,0 0 669 15</inkml:trace>
  <inkml:trace contextRef="#ctx0" brushRef="#br0" timeOffset="77566.7737">17137 9687 2823 0,'-27'-30'-11'0,"-1"-2"27"16,3 5-5-16,5 2 0 0,1-2 24 0,8 3 12 16,1 1 8-16,0 2 26 0,10 21-2 15,-17-33 0-15,7 13-15 0,10 20-7 16,-9-25-9-16,9 25-28 0,0 0-45 15,0 0-80-15,9-38-180 0,6 27-408 0,-15 11 690 16</inkml:trace>
  <inkml:trace contextRef="#ctx0" brushRef="#br0" timeOffset="77989.2059">17569 9166 2888 0,'-12'35'-43'0,"12"-35"13"0,-13 43 5 15,9-18 12-15,3 1 18 0,-3 5-5 0,4 5 11 16,0 0 14-16,4-2-1 0,1 6 6 16,6-1-9-16,3 0-3 0,2-3-4 15,0 2-1-15,4-5-6 0,-2-3-9 0,7-3 7 16,-1-4-13-16,1-7 6 0,-4-5 9 15,6-1-7-15,0-4-5 0,-4-3 5 0,-23-3 0 16,49 0 16-16,-49 0 5 0,47-12 2 16,-29 2 12-16,-18 10 15 0,32-17 10 0,-14 4 14 15,-18 13 6-15,15-25 11 0,-15 25-2 16,5-24 1-16,-5 24-6 0,0-28-11 16,0 28-2-16,-16-29-1 0,16 29-15 0,-27-24-4 15,5 9-11-15,4 2 2 0,-7 5-4 16,1-6-17-16,-1 6-5 0,25 8-11 15,-48-19-24-15,24 13-11 0,24 6-4 0,-43-7-3 16,43 7-9-16,-39-1-12 0,39 1-5 16,-37 1-5-16,37-1-17 0,0 0-3 15,-36 0-23-15,36 0-31 0,0 0-102 0,0 0-463 16,-41 0 608-16</inkml:trace>
  <inkml:trace contextRef="#ctx0" brushRef="#br0" timeOffset="78396.9716">17795 9222 2932 0,'0'0'-44'0,"0"0"14"0,31-9 25 16,-31 9 37-16,0 0 34 0,0 0-10 0,42 21 7 16,-27-7-6-16,2-1-1 0,0 4 30 15,3 0-12-15,5 10-2 0,-2-1 0 0,2-4-5 16,2 3-12-16,-8 0-3 0,1-3-13 15,-7-7-3-15,4 3 12 0,-6-2 10 16,-11-16 28-16,24 20 21 0,-24-20-7 0,15 11-29 16,-15-11-16-16,0 0-7 0,0 0-5 15,0 0-1-15,0 0-16 0,-12-86-13 0,7 54-7 16,-5-6 4-16,2 7-6 0,-1-1 17 16,3 4-10-16,-3 1-5 0,3 4-9 0,6 23 8 15,-5-39-5-15,5 39 0 0,-4-32 10 16,4 32-13-16,0 0 2 0,12-27-2 15,-12 27 4-15,0 0 9 0,35 3-3 0,-35-3 3 16,0 0-3-16,65 24 9 0,-38-12-9 16,3-1-2-16,-5 1 7 0,12 0-6 15,-3 0 2-15,-3-3-2 0,3 1-5 0,-1-1-11 16,-1-2-13-16,2-6-36 0,-3 7-31 16,-6-5-47-16,0-6-86 0,-25 3-220 15,46-13-341-15,-35 6 265 0</inkml:trace>
  <inkml:trace contextRef="#ctx0" brushRef="#br0" timeOffset="78665.8048">17855 7668 3299 0,'0'0'-99'0,"0"0"24"16,0 0 18-16,0 0 19 0,52 44 33 16,-42-19 5-16,15 4 30 0,0 6 10 15,3 0-3-15,2 8 17 0,9 1 0 16,6 8-18-16,0-1 10 0,5 2-12 0,-1 0-7 16,11-1-20-16,-6-4-23 0,11-1-18 15,-2-6-16-15,3-8-23 0,-14-10-44 0,8-6-87 16,-13-3-470-16,4-8 118 0</inkml:trace>
  <inkml:trace contextRef="#ctx0" brushRef="#br0" timeOffset="78948.6288">19385 7856 2866 0,'4'-30'100'16,"-4"30"-6"-16,0 0 3 0,-15-25-2 15,15 25-18-15,0 0-7 0,-25-14 1 16,25 14-21-16,0 0-3 0,-52 15-1 0,52-15-6 15,-39 22-14-15,16-6 15 0,4 5-19 16,-2-1-2-16,7 2-8 0,-1 0 5 0,4-3-1 16,4 2-10-16,7-21-4 0,0 37 10 15,0-37-14-15,10 35-2 0,2-17 8 0,8-5 0 16,-2 2-4-16,2-4 0 0,7 3 5 16,-4-2 3-16,-1 0 10 0,8 1 6 15,-1-1 9-15,4-1 6 0,-3 9-9 0,2 0 1 16,1 4 7-16,-1 11-11 0,2 6-23 15,-8 7-62-15,-2 9-51 0,-6 0-106 16,-4 9-311-16,-16 5-193 0,-15 15 564 0</inkml:trace>
  <inkml:trace contextRef="#ctx0" brushRef="#br0" timeOffset="79932.6527">9675 16095 2890 0,'0'0'-111'0,"-34"-4"22"15,34 4 17-15,-40-5-5 0,40 5 1 16,-33-10 8-16,16 1-15 0,17 9-26 0,-32-27-58 15,16 7-353-15,-1-1 108 0</inkml:trace>
  <inkml:trace contextRef="#ctx0" brushRef="#br0" timeOffset="80149.0741">9303 15781 1902 0,'-13'-15'12'0,"0"-1"32"15,13 16 33-15,-22-20 18 16,22 20 7-16,0 0 9 0,-18-20 11 0,18 20-28 0,0 0 0 16,0 0-26-16,-14-18-12 0,14 18-7 15,0 0-11-15,0 0-1 0,0 0 18 16,0 0-9-16,0 0 12 0,0 0 14 0,0 68 1 15,5-29-12-15,7 3 16 0,-7 18 8 16,12 14-23-16,-2 3-11 0,-2 9 2 16,7 28-21-16,-3-12 11 0,6 11 2 0,-9-17-21 15,-3-9 2-15,3-5 5 0,-3 2-9 16,6-3-32-16,-2-7-19 0,-6-11-27 16,-1-1-24-16,0-4-38 0,1-8-34 0,-8-7-71 15,-1-9-492-15,4-4 585 0</inkml:trace>
  <inkml:trace contextRef="#ctx0" brushRef="#br0" timeOffset="80392.9455">8785 16450 3010 0,'0'0'-31'0,"-12"-19"-8"15,12 19 24-15,0 0 12 0,0 0 21 0,0 0 37 16,0 0-10-16,55 43 0 0,-28-23 22 16,7 0-29-16,2-1 15 0,10 2 10 15,2-3-17-15,6 1-3 0,2-3-12 16,-2-4-36-16,3 0-33 0,-7 0-32 0,-1-5-41 16,-4-4-51-16,-5-3-124 0,-2-3-363 15,-1-7 118-15</inkml:trace>
  <inkml:trace contextRef="#ctx0" brushRef="#br0" timeOffset="80767.7286">9762 15814 2704 0,'0'0'146'16,"0"0"-69"-16,0 0-4 15,0 0-15-15,0 0-11 0,0 0 5 0,-34 108-9 0,18-67 7 16,-1 7 13-16,-3 8-2 0,-5-1 6 15,5 1-10-15,0-2 1 0,-9 8-16 16,7-5 4-16,-1-5-13 0,3-3-19 0,3-7-5 16,0-9-28-16,1 0-24 0,-1-5-24 15,2-8-8-15,-2 0-22 0,0-8-15 16,1 1-13-16,-1-8 3 0,-5-1 7 0,22-4-6 16,-38 0 10-16,38 0 6 0,-34-7 22 15,16 2 28-15,3-2 27 0,15 7 6 16,-29-8 3-16,29 8 0 0,-21-16 25 0,21 16 29 15,0 0 27-15,0 0 29 0,0 0 6 16,0 0 10-16,0 0 13 0,42-47 10 0,-19 44 0 16,12 3-1-16,2 0-15 0,16 3-12 15,4 0-18-15,12 3-19 0,9 1-28 16,13 4-60-16,1 1-71 0,-2-4-140 0,-11-2-506 16,-6-3 464-16</inkml:trace>
  <inkml:trace contextRef="#ctx0" brushRef="#br0" timeOffset="81512.9042">11764 16197 3331 0,'0'0'37'0,"0"0"3"0,-23-13 15 15,23 13-31-15,0 0 7 0,0 0-16 0,0 0 17 16,-34 41-9-16,26-17-6 0,5 4 8 16,3 4 12-16,3 13-15 0,2 1 9 15,3 16-5-15,4 5 2 0,1 11 5 0,4-2 10 16,3 1-20-16,-3 4-6 0,0-7-5 16,-4-2 6-16,4-13-2 0,-4 1-15 0,-1-3 3 15,1-3-2-15,-3-9-36 0,2-1-21 16,-5-8-17-16,-4-4-25 0,0-4-13 15,-3-8-4-15,0-20 5 0,-3 38-5 0,3-38 16 16,-18 24-12-16,18-24 18 0,-27 13 1 16,27-13-2-16,-39 2 9 0,39-2 11 0,-43-5 5 15,16-5 1-15,-1-2 17 0,6-4 25 16,-5 0 25-16,5 5 32 0,1-5 20 16,4 1-18-16,17 15 14 0,-32-36-18 15,20 16 2-15,4 2-3 0,8 18 2 16,-8-35 18-16,8 35-8 0,-5-28 12 0,5 28 11 15,0 0 10-15,16-42-5 0,-2 30 14 0,-14 12-1 16,40-24-15-16,-18 11 9 0,6 0-5 16,9 1-5-16,-4 3-20 0,11-4-10 15,-9 5-6-15,0 1-24 0,-1-1-19 0,1 4-21 16,-5 1-24-16,2-1-46 0,-2 1-46 16,0 3-92-16,-30 0-447 0,50-5 118 0</inkml:trace>
  <inkml:trace contextRef="#ctx0" brushRef="#br0" timeOffset="81912.6698">12363 16591 3154 0,'-17'17'103'16,"-6"13"-8"-16,-6 0-19 15,8 3-4-15,-11 8 5 0,2 1-33 0,0 2 0 0,3-1-5 16,-2 4 7-16,3-5-9 0,4-3 24 15,0-4-9-15,0-4-9 0,6-3-6 16,2 2-4-16,6-5-13 0,-4-3-16 0,2 0-24 16,10-22 0-16,-15 30-25 0,15-30 6 15,-12 25-9-15,12-25 8 0,-13 21 2 16,13-21-7-16,0 0 3 0,0 0 5 0,0 0 4 16,0 0 8-16,0 0 12 0,-65-31 19 15,65 31 9-15,-25-12 10 0,25 12 2 0,-22-11-3 16,22 11 7-16,0 0-23 0,-18-16 2 15,18 16 10-15,0 0-10 0,0 0 6 16,0 0-1-16,0 0 9 0,0 0-15 0,0 0 15 16,0 0-9-16,0 0 6 0,0 0-13 15,0 0 5-15,102 19 8 0,-72-14-3 16,3-5 19-16,2 0-37 0,-1 0 2 0,1-3-15 16,-2 3-22-16,4-5-31 0,-8 1-29 15,7 1-45-15,-2-4-47 0,-2 2-143 16,-4-3-383-16,4-4 605 0</inkml:trace>
  <inkml:trace contextRef="#ctx0" brushRef="#br0" timeOffset="82498.8057">13236 15638 2872 0,'0'0'-95'0,"-5"-33"16"15,5 33 10-15,0 0 8 16,-17-27 40-16,17 27 27 0,0 0 18 0,-25-14 2 16,25 14 35-16,0 0-15 0,-31-5-10 0,31 5-5 15,0 0-1-15,0 0 2 0,-37 3 1 16,37-3-2-16,0 0 6 0,0 0 5 0,-32 19 1 15,32-19 25-15,-17 30 1 0,7-8 2 16,4 6 4-16,1-1-2 0,-7 0 1 16,0 8 4-16,4 2 0 0,-1 0 13 15,4-7-23-15,2-1-6 0,-2-2 0 0,2-3-9 16,3-24-14-16,3 44-4 0,2-23 6 16,-5-21-10-16,12 38-1 0,-2-26 5 0,-10-12-12 15,30 22-4-15,-12-17 11 0,-18-5-9 16,47 3-1-16,-22-6 15 0,-25 3-20 15,57-2-7-15,-27-1-1 0,2-4-2 0,-4 4-5 16,3 3 14-16,4-3-12 0,0 3 11 16,0 0-8-16,-35 0-2 0,65 3-8 0,-35 3 13 15,5 1 2-15,-5 2-13 0,-3-3 12 16,3 6 6-16,-5-3-9 0,-1 3 4 16,-4 0 4-16,-3 5 19 0,-4 1 3 0,2 0-8 15,-3 3 2-15,-7 2 4 0,-5-23-1 16,8 43-10-16,-4-23-4 0,-3 5 5 15,-1-25-6-15,-5 50-6 0,0-26 12 0,-2 3-25 16,2 0 9-16,-6-4-9 0,-1 2-3 16,4-3-21-16,-6 0-22 0,-2-4-33 15,1 3-29-15,-2-3-16 0,2-6-27 0,1 1-49 16,14-13-147-16,-25 4-443 0,25-4 215 16</inkml:trace>
  <inkml:trace contextRef="#ctx0" brushRef="#br0" timeOffset="83004.2515">14083 15590 3628 0,'0'0'10'0,"0"0"-10"16,0 0 0-16,0 0-6 0,0 0-5 15,0 0 7-15,0 0 4 0,0 0 0 0,0 0 11 16,0 0-22-16,0 0 5 0,0 0 0 15,0 0-9-15,0 0 11 0,0 0-9 0,0 0 5 16,0 0-1-16,-25-43-8 0,25 43 2 16,16-28 9-16,-4 9-16 0,-12 19-8 15,17-35 5-15,-9 20 3 0,-8 15 18 0,15-27-16 16,-15 27 6-16,2-24 3 0,-2 24-3 16,0 0 5-16,0-30 5 0,0 30 4 0,0 0 9 15,0 0-5-15,0 0 1 0,-20-30 4 16,20 30 9-16,0 0-2 0,-29-2-1 15,29 2-1-15,0 0 12 0,0 0-2 0,-45 32 21 16,45-32-2-16,-22 33-5 0,7-12-5 16,2 14-12-16,-5-5 7 0,4 7 5 15,1-3-11-15,-1 0-6 0,6 2 15 16,5 1 1-16,-6 4 8 0,4-1 0 0,5 0 4 16,2-1 9-16,1 3-16 0,6-3 8 15,-4 2 8-15,8-2-9 0,4-1-10 0,5-5-3 16,3-2-6-16,0-4 3 0,12-5-14 15,-1-3 15-15,10-10-6 0,-3-3-10 0,7-12 5 16,9-7 4-16,4-6 2 0,4-11-29 16,-2 0-17-16,1-4-8 0,-6 3-49 15,-13 0-12-15,-4 1-10 0,-1-2-18 0,-8-1-24 16,-11 4-44-16,-1-1-97 0,-4-1-468 16,-5-2 427-16</inkml:trace>
  <inkml:trace contextRef="#ctx0" brushRef="#br0" timeOffset="83326.0515">14210 14342 3271 0,'0'0'-23'0,"0"0"20"16,0 0-2-16,0 0-2 0,0 0 36 15,0 0 24-15,16 67 2 0,5-38 8 0,5 1 32 16,4 5-16-16,6 4 18 0,10 7 6 16,3 4-16-16,4 3 12 0,26 11 1 15,1 1-9-15,-13-14-11 0,19 15-3 0,1-4-9 16,1-3-13-16,3-4-2 0,-18-8 4 16,-11-9-33-16,3-4-16 0,-1 4-20 15,-12-2 3-15,0-8-28 0,-4-3-15 0,-1 0-16 16,-7-7-8-16,-6-3-5 0,2-2-20 15,-7-2-8-15,-2-2-20 0,-2-1-14 16,-7-1-45-16,-18-7-103 0,39 0-448 0,-23 0 472 16</inkml:trace>
  <inkml:trace contextRef="#ctx0" brushRef="#br0" timeOffset="83854.7227">15282 13379 3145 0,'-30'12'-15'16,"30"-12"10"-16,-29 12 0 0,29-12 5 0,-23 15 0 16,23-15-5-16,-28 28 17 0,19-11 15 15,-2 9 9-15,6 2 17 0,-4 6 19 0,6 6 1 16,3 3 16-16,3 6-1 0,11 4 0 15,2 5 25-15,6 7-19 0,8 3 2 0,2-5 0 16,5 3 5-16,3-6-3 0,-2 5 3 16,23 19-8-16,0-3-10 0,1-1-2 15,-1-8-3-15,-6-6-9 0,13 5-1 16,9 0-6-16,-21-10-7 0,20 7-12 0,-10-12-16 16,12 8-1-16,-21-11 5 0,0-3 4 15,-5-5 2-15,-2 3-2 0,2 9-5 16,-7-3 2-16,-1 0-7 0,-4 1-2 0,3 0-1 15,-4-4-3-15,-6-12-2 0,-1 4 1 16,-4-3-23-16,1-10-25 0,-9-1-36 0,2-2-41 16,1-5-29-16,-6-1-18 15,-9-10-72-15,-8-11-205 0,14 8-432 0,-14-8-176 16</inkml:trace>
  <inkml:trace contextRef="#ctx0" brushRef="#br0" timeOffset="84074.3033">16128 15155 4125 0,'-20'-19'7'16,"20"19"17"-16,-15-18 4 0,15 18-6 0,-10-21 2 16,10 21-12-16,0 0 24 0,-3-39 9 15,3 39-1-15,8-38-7 0,1 13-5 16,6-3-1-16,1-2-4 0,1-4-2 0,8 1-30 15,7-8-60-15,2 4-55 0,1-3-86 16,-10 3-298-16,3 5-281 0,-8-1 255 0</inkml:trace>
  <inkml:trace contextRef="#ctx0" brushRef="#br0" timeOffset="85114.6873">18472 13524 3345 0,'-32'4'-126'0,"32"-4"22"0,-20 4 4 15,20-4 2-15,-22 13 26 0,22-13 28 0,-28 15 14 16,10 0 22-16,3-3 27 0,-6 3 19 15,3 1 8-15,1 4 10 0,2 1-4 16,-8 6 19-16,4 3-11 0,4 2 13 0,0-1 11 16,4 4-10-16,-1-2-6 0,0-3 11 15,9 4-12-15,1 0-4 0,2-4 15 16,2 4-29-16,1-1-2 0,6 2 2 0,1-1-8 16,0-2 6-16,6-2-15 0,-1-2 3 15,6-4-4-15,5-2-7 0,-7-4 0 16,4-3-12-16,2 0 4 0,-3-6 9 0,5 2-13 15,3-7-3-15,-3 1 3 0,-27-5-1 16,41 6 3-16,-41-6-6 0,36-3 8 0,-36 3-4 16,31-12-5-16,-31 12-14 0,25-23-2 15,-16 3-22-15,6 1 7 0,-3-9-20 16,-2-3 3-16,3-2-1 0,-1-1-2 0,-6-4-2 16,4 2-9-16,-8 1 8 0,-2 2 12 15,-2-1-6-15,2 2-7 0,-13 2 15 0,5 3 0 16,-7-1 2-16,-9 8 10 15,2 0 2-15,2 5-6 0,-8 3 5 0,3-2 8 16,-2 9 12-16,-5-3-5 0,32 8 1 16,-48-4-3-16,48 4-1 0,-47 4-7 0,24 4-23 15,1-3-40-15,3 2-61 0,19-7-140 16,-30 10-403-16,17-5 120 0</inkml:trace>
  <inkml:trace contextRef="#ctx0" brushRef="#br0" timeOffset="85513.8091">18730 13446 2847 0,'0'0'-21'16,"38"8"4"-16,-18 0 26 0,5 1 1 15,4 3 7-15,4-3 2 0,6 3 2 0,-4 4 0 16,3 0 5-16,-1-1 0 15,-2-1-5-15,2 0-5 0,0-2-4 0,-9-1-1 16,1-1 4-16,-3-4 0 0,-7 3 20 0,-19-9 27 16,33 15-2-16,-33-15-10 0,15 12-8 15,-15-12 4-15,0 0-3 0,0 0-5 16,0 0 32-16,-60 32 9 0,32-26-14 16,-4-6 29-16,-2 0-11 0,-1 0-6 0,0-6-5 15,5 0-10-15,-7 0 1 0,9 0-8 16,-4-1-3-16,4-3-13 0,28 10 7 0,-47-17 7 15,27 7-4-15,-4-2-14 0,24 12-4 16,-21-28-3-16,6 13-3 0,15 15 9 0,-6-37-14 16,6 37-5-16,6-46-4 0,5 22 10 15,3-8-27-15,6 1-11 0,0-4-21 16,5 5-27-16,7-3-26 0,-4-5-31 0,9 5-40 16,-12-4-80-16,7 5-578 0,-6 2 84 15</inkml:trace>
  <inkml:trace contextRef="#ctx0" brushRef="#br0" timeOffset="86102.8058">19340 12993 3590 0,'9'30'-85'0,"-4"1"28"0,0-3 33 0,1 0 24 15,1-1 17-15,-2-3 8 0,3 3 5 16,-1-4-6-16,1 2 12 0,1-7 4 0,1 3-15 16,5-1 4-16,-3-2 2 0,-12-18-15 15,25 24 3-15,-9-13 3 0,-16-11-6 16,32 9 14-16,-32-9-15 0,35 0 5 0,-35 0 1 16,0 0-5-16,42-20-7 0,-42 20 14 15,20-24-8-15,-11 9-5 0,-9 15 9 16,8-35-14-16,-8 35 10 0,-8-42-7 0,8 42-3 15,-19-43 5-15,9 22 10 0,-3 1-9 16,-1 2 9-16,14 18-5 0,-25-30 6 16,15 16 13-16,10 14 2 0,-23-21 6 15,23 21 1-15,-19-15-13 0,19 15 7 0,0 0-12 16,0 0 0-16,0 0 1 0,0 0-5 16,0 0-1-16,0 0-3 0,0 0 7 0,0 0-8 15,0 0 4-15,44 65 7 0,-21-47 1 16,2-3 7-16,12 5 6 0,-5-4-6 0,5 2 17 15,3-1 3-15,0 2-13 0,10 2 7 16,-3 1 2-16,7 0-1 0,-9 2-10 0,2-3 4 16,1 4 1-16,-1 4-2 0,-5-2-19 15,-4 5 2-15,-3 4 10 0,-4 2-4 16,-3 2 9-16,-6-2 1 0,-4 2 3 16,-3 1 1-16,-6 1 2 0,-8 5-2 0,-1-1-7 15,-5 1 1-15,-6 4-7 0,-5 3-3 16,-4-3-2-16,0 2-7 0,-5 0-3 15,-10 5-3-15,-3-5-11 0,1-11-17 0,2-3-9 16,0 0-14-16,1-9-21 0,2-12-38 16,9-4-35-16,5-14-47 0,18 0-74 15,-34-32-203-15,16 2-444 0,4-13-394 0</inkml:trace>
  <inkml:trace contextRef="#ctx0" brushRef="#br0" timeOffset="86922.8591">20140 12793 4206 0,'0'0'-101'16,"-15"19"20"-16,15-19-4 0,-17 20 11 0,17-20 12 15,-20 25 17-15,10-7 15 0,10-18 14 16,-12 32 12-16,6-14 8 0,6-18 12 0,-5 36-8 15,5-36-8-15,-4 37 14 16,4-37 12-16,4 47 1 0,1-25-3 0,1 3-1 16,-1-4 4-16,-5-21-8 0,25 33-6 15,-10-15 2-15,0-4-3 0,-15-14-9 0,36 18 9 16,-21-11-5-16,-15-7-1 0,33 8-3 16,-33-8-1-16,25 4 4 0,-25-4 1 15,0 0-11-15,0 0-10 0,45-22-11 0,-45 22-5 16,9-20 2-16,-9 20-5 0,0-36-12 15,0 36 2-15,-4-45-5 0,1 20-9 0,3 25 0 16,-10-59 2-16,5 36 4 0,0-4 38 16,5 27 15-16,-12-39 0 0,12 21 11 15,0 18 13-15,-11-29-11 0,11 29 4 0,0 0-2 16,0 0-4-16,0 0-7 0,0 0 7 16,0 0-5-16,0 0 0 0,0 0 5 15,0 0-7-15,0 0 7 0,0 0-11 0,0 0-7 16,0 0 8-16,43 56 9 0,-43-56-8 15,0 0-8-15,33 6 10 0,-33-6 2 16,0 0-6-16,41-9 2 0,-41 9 0 16,25-12 7-16,-25 12-9 0,26-26-4 0,-26 26 2 15,19-30-11-15,-11 12-5 0,2-4 0 0,-10 22 1 16,9-36-1-16,-1 17 5 0,-8 19 7 16,7-34 2-16,-7 34 6 0,5-32 11 15,-5 32-9-15,5-24 2 0,-5 24 3 16,0 0-9-16,8-33-2 0,-8 33 2 0,15-18 0 15,-15 18 4-15,25-16-8 0,-25 16-2 16,22-11 0-16,-22 11-1 0,32-12 3 0,-32 12 4 16,30-1 17-16,-30 1 5 0,0 0 7 15,47 4 17-15,-47-4 3 0,33 10 7 16,-33-10 21-16,24 10-15 0,-24-10-1 16,21 7 6-16,-21-7 9 0,0 0 9 0,24 9 4 15,-24-9 4-15,0 0 5 0,0 0-20 16,0 0-19-16,0 0-12 0,0 0-11 0,0 0-9 15,18-36-14-15,-18 36-7 0,0 0-5 16,0-38-8-16,0 38 1 0,5-25-5 16,-5 25 0-16,4-26 6 0,-4 26-4 0,0 0 2 15,15-30-1-15,-15 30-1 0,18-18 3 16,-18 18 0-16,28-19 0 0,-7 9 12 16,0 2-16-16,3-1-15 0,2 0-8 0,1-2-26 15,0 3-27-15,-4-5-27 0,7 1-34 16,-3-3-62-16,-3 3-122 0,-3-5-487 0,-4 4 100 15</inkml:trace>
  <inkml:trace contextRef="#ctx0" brushRef="#br0" timeOffset="87090.7554">21284 12015 3571 0,'0'0'11'16,"0"0"16"-16,0 0 4 0,0 0 0 16,3-27-2-16,-3 27 3 0,0 0-6 0,0 0 13 15,0 0-7-15,0 0 0 0,0 0 5 16,42 54 8-16,-18-43-17 0,-6 1 14 15,2-2-16-15,9-1 1 0,-6 0-15 16,5-2-26-16,-28-7-33 0,57 0-46 0,-35-4-97 16,-22 4-250-16,33-18-298 0,-26 9 486 0</inkml:trace>
  <inkml:trace contextRef="#ctx0" brushRef="#br0" timeOffset="87241.6768">21087 11564 3299 0,'-37'-6'50'0,"37"6"-7"16,-30-3-58-16,30 3-22 0,0 0-27 15,0 0-38-15,0 0-70 0,0 0-135 0,0 0-332 16,-7-18 119-16</inkml:trace>
  <inkml:trace contextRef="#ctx0" brushRef="#br0" timeOffset="87826.6241">21747 11456 2644 0,'0'0'119'0,"0"0"0"0,0 0-4 15,32-9-27-15,-32 9-7 0,29-10-7 0,-29 10-10 16,36-14-14-16,-10 0-3 0,0 2 0 16,4-3 1-16,-1 0-3 0,4-3-6 15,-1 2 2-15,0 0-5 0,-7 4-12 0,0 3 11 16,-5-1-11-16,-20 10 4 0,37-8 44 16,-37 8 5-16,0 0-12 0,40 12 8 0,-40-12-12 15,8 30 5-15,-8-8 3 0,0-22-16 16,-6 62 5-16,1-22 19 0,-4 2-2 15,4-2-4-15,-8 4-3 0,8 1 1 0,-3-1 1 16,1-1-6-16,4 1-7 0,-1-5-9 16,4-1-5-16,0-1-3 0,7-7-6 15,0 2-3-15,4-5-5 0,4-3-1 0,2-2-4 16,5-1-1-16,6-2-2 0,-1-6 1 16,10-1-6-16,-2 0-2 0,8-6 1 15,-4 0 0-15,1 3-6 0,-3-2-1 0,3 1 0 16,-7 1 1-16,4 3-2 0,-8-1 3 15,-1 1 2-15,1 0 6 0,-4 7 0 0,5-4 1 16,-2 6 8-16,2-2 5 0,-5 3 3 16,2 2 2-16,-5 0-2 0,1 5 4 15,-6-2 8-15,0 3-4 0,-4 5 5 0,-4-4-7 16,-4 2-1-16,-2 2-4 0,-6-1-3 16,-2 9-4-16,1-4 0 0,-4 0-5 15,-2 0 0-15,0-6-4 0,0 2-9 16,0-5-12-16,1-5-21 0,1 1-21 0,-2-10-31 15,10-16-32-15,-22 32-35 0,22-32-32 16,-17 0-41-16,17 0-114 0,-26-25-599 0,17 2-654 16</inkml:trace>
  <inkml:trace contextRef="#ctx0" brushRef="#br0" timeOffset="88030.499">22903 11391 4530 0,'0'0'-75'15,"0"0"27"-15,34 0 9 0,-34 0 21 16,23 25 25-16,-9-4 1 0,-6 8-23 0,4-2 9 16,4 0 16-16,1 8-1 0,-2-5 9 15,-5-3-13-15,10 5 11 0,-8-7-6 16,3-1-5-16,-2-3 0 0,-1-1-15 0,-4 1-32 16,-8-21-15-16,22 33-19 0,-20-21-50 15,-2-12-89-15,0 0-237 0,3 18-308 0,-3-18 380 16</inkml:trace>
  <inkml:trace contextRef="#ctx0" brushRef="#br0" timeOffset="88183.402">22733 11251 3415 0,'-12'-15'13'15,"12"15"9"-15,-13-24-22 0,13 24-9 0,-10-27-22 16,10 27-27-16,-7-24-51 0,4 10-51 0,3 14-89 15,0 0-414-15,-6-24 117 0</inkml:trace>
  <inkml:trace contextRef="#ctx0" brushRef="#br0" timeOffset="88658.6884">23303 10979 2874 0,'0'0'53'0,"25"18"-6"0,-25-18 2 16,24 24 23-16,-8-9 4 0,3-3-2 0,1 3 17 16,-3 5 19-16,4-1 9 0,-1-1 16 15,4 3 1-15,1 5-14 0,-7-2 2 16,4 1-13-16,0-1-5 0,-11 1-3 0,10-4-3 15,-10 1-14-15,3-4-12 0,-1-2-1 16,-1 3-6-16,-12-19-1 0,20 24 3 0,-20-24 8 16,15 19-10-16,-15-19-9 0,0 0-9 15,8 15-22-15,-8-15-17 0,0 0-16 16,0 0-23-16,0 0-10 0,0 0-12 16,-8-102-26-16,8 65 1 0,-3-3-6 0,3-3-1 15,0-4 6-15,3 7-3 0,-1 2 8 16,1-1 8-16,5 6 1 0,-3 4 2 0,2 5 0 15,3 3 21-15,3 2 1 0,-13 19 17 16,25-23 12-16,-25 23 10 0,31-11 0 0,-31 11 3 16,43 7 13-16,-43-7-3 0,49 15 1 15,-28-3-6-15,13 3 2 0,-2 1 7 16,-2 0-22-16,5-1-22 0,-2 1-10 0,4-4-36 16,-3 0-11-16,1-6-15 0,0 0-35 15,3-6-68-15,1-3-156 0,1-2-374 16,2-8 513-16</inkml:trace>
  <inkml:trace contextRef="#ctx0" brushRef="#br0" timeOffset="89248.0327">24879 10070 3142 0,'-17'-16'-17'0,"17"16"2"0,0 0 3 16,0 0-6-16,-32 0 6 0,32 0 7 0,0 0 17 15,-43 36 16-15,26-16 18 0,0 7 17 16,1 4 29-16,-4 4-10 0,3-2 19 16,2 4-19-16,1 3-9 0,-1-3 9 0,10 3-3 15,-6 0-9-15,7-1-4 0,3-4-14 16,-3-4-4-16,4 2-1 0,0-6-5 16,5 2-7-16,-1-4 0 0,-4-25-4 15,16 33-6-15,-16-33-1 0,19 19 1 0,-19-19-2 16,25 3-2-16,-25-3-6 0,0 0 1 15,33-27-1-15,-33 27 1 0,17-40-7 0,-5 15 1 16,-7-7 4-16,1 2-1 0,5-4-8 16,-5-1 2-16,1 8 8 0,1 0-12 0,-3 3-3 15,4 0 1-15,-1 1 4 0,-8 23-8 16,12-31-3-16,-12 31-5 0,21-20 15 16,-21 20 18-16,32 0 8 0,-32 0-1 0,39 18 3 15,-11 2-1-15,1 5 8 0,-1 10 12 16,12 1 15-16,9 9 4 0,-7 12 6 15,6 2 0-15,17 23 2 0,6 2 2 16,-3-2-2-16,-4 8-9 0,-1 0-4 0,2-1-1 16,-1 0-10-16,-7-2-1 0,3 2-6 15,-6-3-5-15,-11-17-5 0,-4-12-6 0,-13-7-1 16,5-1-1-16,-13-2-6 0,2 1 0 16,-5-6-3-16,-12 3 2 0,-6 2-8 15,-4-5 0-15,-14 9-3 0,-4-6 0 0,-7 0 1 16,-2-4 3-16,-6-4 6 0,7-2 4 15,-2-12-2-15,4-4-3 0,-4-1-2 0,9-12-2 16,-3-6-4-16,-8-16-7 0,4-16-11 16,-2-18-16-16,-7-49-14 0,-2-20-33 15,14-21-20-15,7-26-36 0,6-25-32 0,7-21-55 16,2-22-180-16,4-3-551 0,4-4-761 16</inkml:trace>
</inkml:ink>
</file>

<file path=ppt/ink/ink1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2T07:10:22.010"/>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2T07:10:34.020"/>
    </inkml:context>
  </inkml:definitions>
  <inkml:trace contextRef="#ctx0" brushRef="#br0">27928 6416 0,'40'-40'109,"0"0"-109,0 40 31,0 0-15,1 0 0,-1 0-1,0 0 1,0 0-16,80-80 16,1 40-16,-1 0 15,41 40-15,-41 0 16,-80 0-16,0 0 47,0 0-32,41 0 63,-41 0-31,0 0-47,0 0 47,0 0-31</inkml:trace>
  <inkml:trace contextRef="#ctx1" brushRef="#br0">10595 9839 273 0,'22'-3'127'0,"-22"3"-77"0,40-9-2 15,-40 9-7-15,35-6 5 0,-35 6 6 16,30-8 66-16,-30 8 11 0,27-6 36 0,-27 6 8 16,0 0-2-16,30-6-3 0,-30 6-14 15,0 0 26-15,0 0-1 0,0 0-18 16,28-6-2-16,-28 6-9 0,0 0-21 15,0 0-34-15,0 0 3 0,0 0-3 16,0 0-31-16,0 0 1 0,0 0 9 0,0 0-36 16,0 0-4-16,-73-34-8 0,73 34-17 0,-52 0-11 15,22 3-5-15,-5 4-3 0,1-4 8 16,-9 3 2-16,9 0-19 0,-11 0 19 16,7 2-2-16,-3-7-8 0,8 5 8 0,-6-2-3 15,9-2-9-15,-1 1 16 0,0 2 3 16,31-5-10-16,-48 6 3 0,28-5 2 15,20-1-3-15,-42 5 1 0,42-5 4 16,-28 0-7-16,28 0 1 0,0 0-6 0,-44 3 8 16,44-3 4-16,0 0-9 0,-33 0 4 15,33 0 3-15,0 0 0 0,-34 0-9 16,34 0 6-16,0 0 1 0,-37-3-5 0,37 3 7 16,0 0 9-16,-40 0-14 0,40 0 5 15,0 0 8-15,-33-5-13 0,33 5 10 0,0 0 0 16,-35-1-5-16,35 1 0 0,0 0 4 15,0 0-1-15,-35-4 9 0,35 4-22 16,0 0 10-16,0 0-7 0,-44 0 0 0,44 0 12 16,0 0 9-16,0 0-9 0,-33-2 4 15,33 2-4-15,0 0 5 0,0 0-5 16,0 0 11-16,0 0-11 0,-34-5 0 0,34 5-15 16,0 0 1-16,0 0-1 0,0 0-7 15,0 0-7-15,0 0-2 0,0 0-9 16,0 0 10-16,0 0 0 0,0 0 5 0,0 0 3 15,0 0 4-15,0 0-13 0,0 0 26 16,0 0-15-16,114 7 2 0,-69-9 7 16,2-6 6-16,6 2-10 0,11-9 5 15,1 3-8-15,14-4 7 0,-6-2 1 0,4-2 10 16,2 0-10-16,-14 1 10 0,1 4-2 0,-5-3-6 16,-4 3 1-16,2 0 7 15,-6-2-13-15,-4 5 8 0,-4 3-5 0,0-4 2 16,-5 6 6-16,-6 2-6 0,-2 0-15 15,-2-1 4-15,1 2-15 0,-31 4-4 0,49-3-11 16,-49 3-26-16,48 3-40 0,-26 2-45 16,3 2-89-16,-1 6-304 0,-8 2 112 15</inkml:trace>
  <inkml:trace contextRef="#ctx1" brushRef="#br0" timeOffset="611.6341">15081 9833 1943 0,'0'0'-113'0,"0"0"14"0,0 0-15 16,-13-50-2-16,13 50-1 0,0 0-266 16</inkml:trace>
  <inkml:trace contextRef="#ctx1" brushRef="#br0" timeOffset="960.4334">15068 9783 1207 0,'0'0'-29'15,"0"0"53"-15,0 0 16 0,0 0-26 0,0 0 6 16,0 0-1-16,-47 0-10 0,47 0 6 16,0 0-1-16,-67 24 4 0,37-8 6 0,-5 0-11 15,1 2 19-15,-9-3 18 0,8 3-15 16,-5-3-4-16,3 5 3 0,-8-8-9 0,8 3 17 15,2-3 20-15,5 4 22 0,1-7-10 16,9-3 1-16,20-6-5 0,-40 16-23 16,40-16-15-16,-28 13-1 0,28-13-3 15,0 0 6-15,0 0-20 0,0 0 13 0,0 0-17 16,0 0 0-16,0 0 13 0,0 0-23 16,93-23 13-16,-61 14-3 0,7 0 0 0,4 0 3 15,1-3-6-15,-1 2 9 0,6-1-10 16,6 2 1-16,2-6 5 0,3 3-5 0,0-3 5 15,2 0 4-15,0 0-6 0,1 0-7 16,-1-3 13-16,-7 2-4 0,1-3 0 16,-3 3-8-16,-14 1 5 0,1 3 25 15,-2-3 38-15,-11 3 16 0,-5 2 25 0,0 4-12 16,-22 6-17-16,26-12-9 0,-26 12-10 16,0 0-8-16,0 0-9 0,24-10-5 15,-24 10-26-15,0 0-34 0,0 0-33 0,0 0-35 16,0 0-34-16,0 0-72 0,0 0-464 15,20 42 117-15</inkml:trace>
  <inkml:trace contextRef="#ctx1" brushRef="#br0" timeOffset="1929.8274">19155 10578 2511 0,'-46'17'-52'0,"8"-5"37"0,6-1 30 0,4-2 22 15,6-3-10-15,22-6-9 0,-30 12-12 16,30-12 12-16,0 0-9 0,-22 9-3 16,22-9 5-16,0 0 7 0,0 0-9 15,0 0-6-15,0 0 5 0,107-39-5 0,-65 18 0 16,5-5 3-16,5-1 0 0,10-1 0 15,3-4-12-15,0 0 17 0,4-2-8 16,-4-1-3-16,3-2-6 0,-7 4 4 0,2 1 4 16,-11 5 7-16,-8 3-9 0,-8 1 3 15,1 10-9-15,-12-4 3 0,4 2 3 0,-11 6-11 16,-18 9-39-16,34-10-18 0,-34 10-21 16,0 0-31-16,0 0-70 0,31 16-349 15,-31-16 110-15</inkml:trace>
  <inkml:trace contextRef="#ctx1" brushRef="#br0" timeOffset="16500.8416">26722 12639 1872 0,'0'0'-89'16,"0"0"21"-16,-25-15 24 0,25 15 6 15,0 0 17-15,0 0-17 0,0 0 13 0,0 0-10 16,0 0 8-16,0 0 10 0,0 0-6 16,0 0-4-16,0 0 9 0,0 0 0 15,19-42-1-15,-19 42 1 0,0 0 18 0,0 0 9 16,0 0 33-16,0 0-2 0,0 0 23 15,0 0 6-15,0 0 3 0,0 0-11 16,0 0-1-16,0 0-20 0,0 0 6 0,0 0-15 16,0 0 3-16,-10-30-1 0,10 30-7 15,0 0-11-15,0 0-1 0,0 0 4 0,-20-15-7 16,20 15 0-16,0 0 3 0,0 0-11 16,-32-9 12-16,32 9-15 0,0 0 10 15,-25-10 1-15,25 10-11 0,0 0 0 16,-29-10 10-16,29 10-10 0,0 0 4 0,-28-7-4 15,28 7 7-15,0 0-4 0,-30-10 1 16,30 10-4-16,0 0 0 0,-32-11-7 16,32 11-4-16,-24-8-6 0,24 8 10 0,0 0-11 15,-31-12-3-15,31 12 6 0,-30-6-3 16,30 6 4-16,0 0 7 0,-36-10-12 16,36 10 16-16,-30-8-1 0,30 8 0 0,-26-7-3 15,26 7 7-15,-26-10-4 0,26 10 0 16,-31-5-7-16,31 5 11 0,-32-8-3 0,32 8-5 15,-34-12-7-15,34 12 8 0,-33-4 3 16,33 4 15-16,-30-8-15 0,30 8-3 16,-30-4-1-16,30 4 8 0,-35-8 0 15,35 8 8-15,-30-6-12 0,30 6 8 0,-34-5 0 16,34 5 7-16,-35-10-4 0,35 10-10 16,-35-9 18-16,35 9-15 0,-44-9 11 15,28 3 0-15,16 6-4 0,-51-10 8 0,26 0 3 16,2 5-11-16,-6-2 12 0,29 7 6 15,-51-12 0-15,29 6-1 0,-3-1 22 16,1-1-26-16,24 8 4 0,-47-12-10 0,24 5 6 16,23 7 7-16,-37-10-11 0,37 10 27 15,-35-8-21-15,35 8 1 0,-30-9-1 16,30 9-6-16,-32-10 12 0,32 10-6 16,-25-10 6-16,25 10 0 0,-27-11-13 0,27 11-3 15,-30-10 9-15,30 10-9 0,-21-9 3 0,21 9-6 16,-31-6-3-16,31 6 5 0,0 0-5 15,-35-9 6-15,35 9-6 0,-28-9 3 16,28 9-7-16,-29-6 7 0,29 6 14 16,0 0-8-16,-36-9-7 0,36 9-5 0,-29-3 6 15,29 3-7-15,0 0 7 0,-37-14-3 16,37 14-1-16,0 0 9 0,-33-6-3 0,33 6-8 16,-29-2 0-16,29 2 8 0,0 0 0 15,-36-10-2-15,36 10-1 0,-29-3-5 16,29 3-1-16,0 0 7 0,-37-3-7 15,37 3 6-15,0 0-2 0,-36-4-3 0,36 4-3 16,-27-2 5-16,27 2-8 0,0 0 3 16,-40 0 8-16,40 0-5 0,0 0-3 0,-44 2 14 15,44-2-17-15,0 0 6 0,-38 0-9 16,38 0 12-16,-32 7-4 0,32-7 4 16,0 0 13-16,-37 3 7 0,37-3 3 15,-28 3-8-15,28-3 8 0,0 0-17 0,-34 0 4 16,34 0-1-16,0 0 18 0,-38 7-28 15,38-7 5-15,0 0 0 0,-34 2 0 0,34-2-5 16,-26 3-5-16,26-3 0 0,-27 7 12 16,27-7 5-16,-34 5-17 0,34-5 3 15,-36 10-6-15,36-10 3 0,-37 10 0 0,17-7 5 16,20-3-7-16,-39 12 2 0,39-12-3 16,-35 9 6-16,35-9-1 0,-37 10 1 15,21-5-1-15,16-5-4 0,-37 10 2 16,37-10 0-16,-42 8 0 0,42-8 0 0,-37 8-8 15,20-4 6-15,17-4 2 0,-43 8 0 16,43-8 7-16,-37 5-9 0,37-5 2 0,-33 11 0 16,33-11-3-16,-29 6 6 0,29-6-6 15,-32 2 1-15,32-2-3 0,-21 7 3 16,21-7-6-16,0 0 18 0,-39 8-10 16,39-8 7-16,-25 7-4 0,25-7-3 0,0 0-5 15,-35 6 5-15,35-6 2 0,-30 2 6 16,30-2-11-16,-27 7 8 0,27-7-7 0,0 0 2 15,-37 6 7-15,37-6-4 0,-28 6 4 16,28-6-12-16,0 0 8 0,-40 6-8 16,40-6 2-16,-25 3 8 0,25-3-5 15,0 0-2-15,-37 8 7 0,37-8-5 0,-29 1-8 16,29-1 11-16,0 0-8 0,-35 8-3 16,35-8 11-16,0 0 2 0,-33 2-10 0,33-2 0 15,0 0 10-15,-30 4-5 0,30-4 0 16,0 0-3-16,-37 3 6 0,37-3 12 15,0 0-18-15,-42-3 3 0,42 3-12 16,-38-4 12-16,38 4 0 0,-36-2-5 0,36 2 10 16,-48-8 7-16,18 3-9 0,3 1-8 15,27 4 7-15,-57-9-9 0,27 9 7 16,-5-6 0-16,-2 3-5 0,4 0 2 0,-1 3 6 16,-4-3-13-16,3-1 5 0,0 4 0 15,-7-2 8-15,7 2-1 0,3-3-4 0,-3 3-1 16,5-3 1-16,30 3 4 0,-64-3-4 15,37 3-1-15,27 0 3 0,-45-4-2 16,45 4 4-16,-42-2 1 0,42 2-1 16,-38-3 3-16,38 3-10 0,-37 0 5 0,37 0-2 15,-28-3-1-15,28 3 6 0,0 0-13 16,-46-4 10-16,46 4 0 0,-31 0-5 0,31 0 5 16,-32-3 5-16,32 3-5 0,-37 0-3 15,37 0 6-15,-37-2-3 0,37 2-5 16,-32-5 0-16,32 5 17 0,-38 0-7 15,38 0-12-15,-34-1 9 0,34 1-4 16,0 0-1-16,-50 0 6 0,50 0-3 0,-31-4 0 16,31 4 2-16,-34-3 3 0,34 3 0 15,-32-4 3-15,32 4-16 0,-37-1 18 0,37 1-10 16,-31-7 15-16,31 7-15 0,-32-5-15 16,32 5 20-16,-34-4-3 0,34 4-4 15,-31-4-3-15,31 4 10 0,-34-7-5 0,34 7 0 16,-33-5-5-16,33 5 10 0,-42-3 5 15,42 3-5-15,-50-4 0 0,25 1-15 16,-4 0 15-16,29 3-3 0,-62 0-9 0,31 0-1 16,-6 0 3-16,0 0 3 0,0 3 0 15,-1-3-1-15,-1 0 3 0,2 3 0 0,-1-3 0 16,-2 4 5-16,3-4 15 0,2 3-15 16,-4-3-5-16,3 0 2 0,0 4-4 15,3-4 6-15,1 1-8 0,32-1 4 16,-62 0 12-16,37 0-17 0,25 0 2 0,-47 3 3 15,47-3-7-15,-45-3 0 0,45 3 7 16,-33 0 0-16,33 0 0 0,-37 0-3 0,37 0 8 16,0 0 3-16,-45 0-13 0,45 0 10 15,-30 3-8-15,30-3 3 0,0 0-2 16,-39 4 2-16,39-4 0 0,-28 4 0 16,28-4 2-16,-32 9-2 0,32-9-7 0,-28 8 7 15,28-8 17-15,-29 11-22 0,29-11 12 16,-22 11-12-16,22-11 3 0,-23 10-5 0,23-10 7 15,0 0 0-15,-30 9 0 0,30-9 2 16,-19 8-4-16,19-8 7 0,0 0-13 16,0 0-4-16,-28 13 27 0,28-13-18 15,0 0 1-15,0 0-3 0,-18 15 2 0,18-15 1 16,0 0 2-16,-15 23-10 0,15-23 25 16,-16 15-15-16,16-15-10 0,0 0 0 0,-11 25 8 15,11-25-11-15,-9 20 11 0,9-20 2 16,-10 27-3-16,10-27 1 0,-10 30 7 15,10-30-5-15,-10 30 2 0,10-30-9 16,-11 27 7-16,11-27 0 0,-7 29-3 0,7-29 3 16,-12 30-2-16,12-30-1 0,-3 29 6 15,3-29-3-15,-9 33-5 0,9-33 5 16,0 34 15-16,0-34-15 0,5 35-3 0,-5-35-4 16,6 33 7-16,-6-33-5 0,13 30 2 15,-10-14-9-15,-3-16 4 0,15 28 1 0,-15-28 12 16,15 25-18-16,-15-25 13 0,14 24-5 15,-14-24 5-15,6 21 0 0,-6-21 3 16,14 19-11-16,-14-19 3 0,8 19 20 16,-8-19-20-16,12 18-5 0,-12-18 5 0,0 0 3 15,12 27-1-15,-12-27 0 0,5 22 6 16,-5-22-8-16,5 21 7 0,-5-21-7 0,8 26 8 16,-8-26-3-16,5 23 2 0,-5-23-4 15,10 24-3-15,-10-24 10 0,8 23-5 16,-8-23 5-16,9 22-8 0,-9-22 3 15,11 18-2-15,-11-18 12 0,9 22-12 0,-9-22 4 16,0 0-2-16,13 25-2 0,-13-25 4 16,5 19 3-16,-5-19-10 0,0 0 13 15,15 23-21-15,-15-23 13 0,0 0 0 0,15 19-5 16,-15-19 5-16,0 0 0 0,14 18 0 16,-14-18 0-16,0 0 0 0,16 22 8 15,-16-22-1-15,0 0-7 0,21 15-5 0,-21-15 3 16,18 13 7-16,-18-13-3 0,15 12-2 15,-15-12 0-15,0 0 5 0,27 15-10 0,-27-15 10 16,15 9 0-16,-15-9-5 0,0 0-5 16,28 14 10-16,-28-14-2 0,22 12-3 15,-22-12 2-15,17 9-2 0,-17-9-2 16,26 10-1-16,-26-10 11 0,24 12-11 0,-24-12-7 16,25 8 15-16,-25-8-5 0,23 10 0 15,-23-10-2-15,22 9-6 0,-22-9 8 0,29 6 3 16,-29-6-6-16,31 10 3 0,-31-10 0 15,31 2 5-15,-31-2 0 0,35 6-5 16,-35-6 8-16,33 4-13 0,-33-4 7 16,42 4 16-16,-19 0-23 0,-23-4 15 0,57 4-10 15,-33-4-13-15,9 0 11 0,-4 4 2 16,7-3 5-16,-2-1 0 0,-2 0-3 16,1 5 1-16,2-2-3 0,0-3 5 0,-8 0-5 15,6 2 0-15,-4-2-3 0,-29 0 18 16,60 4-17-16,-30-1-3 0,-5 0 5 0,-25-3-3 15,57 3 1-15,-28-3 9 0,2 3-9 16,3-3 7-16,-6 3-8 0,9-3 1 16,-2 0-3-16,0 3 7 0,-1-3-4 15,-1 0 2-15,-1 0 0 0,2 0 5 16,-3 0-8-16,-31 0 6 0,54 0-1 0,-27 0-4 16,-27 0-1-16,50 0 3 0,-33 0 5 15,-17 0-5-15,50 0 5 0,-50 0-7 0,43 3 2 16,-21-3 0-16,-22 0-10 0,42 0 0 15,-42 0 10-15,43 3 0 0,-43-3 2 0,45 0-9 16,-24 0 12-16,-21 0-3 0,43 3-7 16,-16-3 13-16,-27 0-11 0,42 0 3 15,-42 0-2-15,48-3-1 0,-21 0 3 16,-27 3 3-16,47 0-1 0,-24 3-2 0,-23-3-2 16,54 0-3-16,-28 0 5 0,5 0 2 15,0 3-2-15,-1 0 0 0,4-3 3 0,-2 0-3 16,1 3 5-16,-1 0-5 0,1-3 0 15,-33 0-3-15,62-3 1 0,-35 6 2 16,6-3-5-16,-2 0 5 0,-31 0-5 16,58 0 10-16,-33-3-8 0,-25 3 8 0,52 0-12 15,-28 0 12-15,-24 0 0 0,45 0-5 16,-22-3 5-16,-23 3-3 0,42 0-7 0,-42 0 8 16,37 0 2-16,-37 0-10 0,37-3 0 15,-37 3 7-15,41 3-4 0,-41-3-3 16,40 0 7-16,-40 0 1 0,42 0-8 0,-42 0 10 15,44 0-8-15,-22 0 6 0,-22 0-3 16,43 0 5-16,-43 0-13 0,37-3 8 16,-37 3-7-16,40 0 7 0,-40 0 0 15,38 0-3-15,-38 0-2 0,37 0 13 0,-37 0 7 16,37 0-15-16,-37 0 10 0,42 3-5 16,-42-3 12-16,37 6-4 0,-14-6-6 0,-23 0 3 15,39 4 0-15,-39-4-5 0,43 7 0 16,-23-7-3-16,-20 0 0 0,40 8 6 15,-18-4-3-15,-22-4-5 0,44 4 0 16,-23 1 0-16,4-2 4 0,-25-3 6 0,49 9-8 16,-22-6 20-16,-2 1-15 0,-25-4-2 15,52 5-5-15,-29-5 5 0,-23 0 0 0,45 6 4 16,-25-2 5-16,-20-4-4 0,45 3-6 16,-45-3 3-16,41 2-2 0,-41-2-7 15,38 0 6-15,-18 3 1 0,-20-3-5 16,34 0 2-16,-34 0-2 0,38 4 5 0,-38-4-5 15,39 0 0-15,-39 0-2 0,36 6 6 16,-36-6-6-16,37 5 9 0,-15-1-5 0,-22-4 1 16,37 6 4-16,-14-4-7 0,-23-2 0 15,45 7 4-15,-20-4-11 0,2 0 12 16,0 0-7-16,5-3 6 0,-32 0-2 0,57 4-2 16,-21-8 5-16,1 4-5 0,-3-3 5 15,2 3-1-15,5-3 1 0,-8 3-5 16,4-3 4-16,-4 3-4 0,2-3-4 0,-1 3 6 15,-2-4-4-15,1 2 6 0,-33 2-4 16,57-3 19-16,-27 3-17 0,-30 0 0 16,49 0-2-16,-28-3-4 0,-21 3 4 0,49-4-3 15,-24 1 1-15,-25 3 11 0,52-5-11 16,-34 2 0-16,-18 3 2 0,47-4-5 16,-47 4-4-16,40 0 23 0,-40 0-10 0,39-3-4 15,-39 3 5-15,35-2-10 0,-35 2 5 16,30 2 0-16,-30-2 0 0,0 0-4 15,43 0 6-15,-43 0-4 0,0 0 6 0,34 0-4 16,-34 0 0-16,0 0 3 0,28 3-1 16,-28-3 5-16,0 0-7 0,0 0 4 0,34 0-4 15,-34 0 5-15,0 0-8 0,0 0 3 16,0 0-2-16,35 0 2 0,-35 0 5 16,0 0-5-16,0 0 9 0,33 4-5 15,-33-4-4-15,0 0 0 0,40 3 0 0,-40-3-4 16,31 0 6-16,-31 0-2 0,36 0-2 15,-36 0 2-15,42 0 2 0,-42 0 2 0,44-3-4 16,-19-1 5-16,-25 4-3 0,48-5 7 16,-23 2-2-16,4-4-7 0,-29 7 6 15,53-8 6-15,-24 1-12 0,-1 1 0 0,-3 0 4 16,4-2 0-16,1-1-4 0,0 5 5 16,-8-7-5-16,4 2 0 0,0 0 4 15,-3 0 7-15,-3-4-2 0,2-2 2 16,-4 3 19-16,2-4-8 0,-20 16 8 0,27-31-5 15,-14 13 8-15,1 1-10 0,-14 17 4 16,20-30-13-16,-10 15 9 0,-10 15-11 16,18-34 6-16,-18 34-10 0,17-27 20 0,-9 11-20 15,-8 16 1-15,12-31 3 0,-12 31 2 16,14-30-10-16,-6 13 4 0,-8 17 3 16,10-27-3-16,-10 27-4 0,8-30 15 0,-8 30-17 15,5-27 2-15,-5 27 9 0,9-29-7 16,-9 29 3-16,3-28-3 0,-3 28-4 0,2-27 4 15,-2 27-5-15,0-27-1 0,0 27 8 16,0-31 0-16,0 31-1 0,0-31-1 16,0 31 3-16,0 0-2 0,-5-50-7 0,5 50 8 15,-9-37-3-15,4 15 6 0,5 22-7 16,-15-40 9-16,7 19-7 0,-1 0-5 16,-2 0 12-16,11 21-9 0,-30-41 10 0,8 19-12 15,0 4-2-15,-6-2-5 0,-6 0-6 16,-4 1-15-16,-14 4 4 0,3 0 22 15,-2 3-20-15,7 0 5 0,1 2-12 16,4 0-33-16,7 4-62 0,-1 3-92 0,33 3-240 16,-57 8-248-16,25-4 638 0</inkml:trace>
  <inkml:trace contextRef="#ctx1" brushRef="#br0" timeOffset="41741.6838">8221 15698 104 0,'0'0'67'0,"0"0"-35"15,0 0 38-15,0 0-24 0,0 0-38 16,0 0-16-16,0 0 23 0,0 0-8 0,0 0 16 16,0 0-9-16,0 0 8 0,62-37 7 15,-62 37-22-15,0 0 0 0,0 0 14 0,0 0-1 16,0 0-20-16,0 0 14 15,37 4 7-15,-37-4-15 0,0 0 15 0,0 0-8 16,0 0-7-16,0 0 1 0,40 1 6 16,-40-1-13-16,0 0-13 0,0 0 33 15,35 4-7-15,-35-4 0 0,0 0 6 0,32 3 6 16,-32-3-12-16,0 0 6 0,33 5 6 0,-33-5-25 16,0 0 18-16,35 0-6 0,-35 0 6 15,0 0-6-15,42 4 6 0,-42-4 11 16,27 0-29-16,-27 0 18 0,30 3-18 0,-30-3 11 15,32 3-5-15,-32-3 6 0,30 4-7 16,-30-4-5-16,29 3 12 0,-29-3-7 16,0 0 7-16,35 5-1 0,-35-5 11 15,21 3-16-15,-21-3-1 0,0 0 6 0,29 4 0 16,-29-4-5-16,0 0 21 0,30 8-27 16,-30-8-5-16,0 0 5 0,32 4 0 0,-32-4 5 15,0 0 6-15,0 0 15 16,31 8-26-16,-31-8 37 0,0 0-6 0,0 0-10 15,26 3 14-15,-26-3 0 0,0 0 5 16,0 0-6-16,28 10-15 0,-28-10 5 0,0 0-15 16,20 12 14-16,-20-12 1 0,13 14-1 15,-13-14-10-15,21 11 5 0,-21-11-9 16,0 0 9-16,28 16 0 0,-28-16 0 0,20 13 4 16,-20-13 0-16,17 8-9 0,-17-8-1 15,23 12 6-15,-23-12-2 0,22 11-24 16,-22-11 21-16,0 0-1 0,28 15 1 0,-28-15 4 15,20 9-13-15,-20-9 0 0,21 12 4 16,-21-12-8-16,21 13 8 0,-21-13-3 16,19 12-1-16,-19-12 4 0,25 12 4 0,-25-12 0 15,25 8 8-15,-25-8-16 0,22 13 16 16,-22-13-4-16,26 7-4 0,-26-7 19 16,27 10-27-16,-27-10 16 0,24 6-20 0,-24-6 7 15,0 0 9-15,30 9-9 0,-30-9 5 16,0 0-1-16,28 9-3 0,-28-9-4 15,0 0 3-15,24 6 8 0,-24-6-11 16,0 0 7-16,33 6 4 0,-33-6 14 0,0 0-3 16,35 3-8-16,-35-3-7 0,25 3 21 15,-25-3-4-15,0 0-4 0,34 3 0 16,-34-3 0-16,0 0-17 0,33 3 0 0,-33-3 7 16,0 0 6-16,32 0-7 0,-32 0-3 15,0 0-3-15,32 0 13 0,-32 0-7 0,30 0-7 16,-30 0 17-16,37-3 10 0,-37 3 8 15,46-6 15-15,-10-3 3 0,7 0-14 16,-1-5 11-16,11 1-9 0,4-7-16 0,2-4 4 16,11-1-2-16,-10 4 17 15,1 2-34-15,-5 0 20 0,-5 1-23 0,-1-1 1 16,-7 4-1-16,-8 3 3 0,1 1-11 0,-8-1 6 16,0 0 7-16,-6 4-5 15,-22 8 10-15,44-12 1 0,-44 12 1 0,28-13-5 0,-28 13 8 16,27-9 2-16,-27 9-13 0,30-8 5 15,-30 8-2-15,18-12 6 0,-18 12-16 16,0 0 4-16,30-4-9 0,-30 4 14 16,0 0-19-16,26-11 9 0,-26 11 1 0,0 0-5 15,35-9 2-15,-35 9 2 0,26-9-4 16,-26 9-1-16,27-6-8 0,-27 6 4 16,30-6 7-16,-30 6-5 0,25-9 3 0,-25 9-1 15,31-6-1-15,-31 6-3 0,31-9 2 16,-31 9 0-16,30-6-4 0,-30 6 11 15,32-9-4-15,-32 9-8 0,34-7 6 16,-34 7-8-16,35-10 1 0,-35 10 4 0,30-1-3 16,-30 1 6-16,35-8-3 0,-35 8 16 15,33-6 0-15,-33 6-23 0,36-6 9 0,-36 6 7 16,30-4-11-16,-30 4 2 0,30-2 0 16,-30 2 5-16,32 0-8 0,-32 0 1 15,0 0 4-15,46 0-2 0,-46 0-7 16,31 6 12-16,-31-6-5 0,0 0-2 0,38 0 4 15,-38 0-9-15,28 6 5 0,-28-6 6 16,34 3-13-16,-34-3 14 0,38 3-1 0,-38-3 1 16,34 4 0-16,-34-4-3 0,40 4 7 15,-18-3-16-15,-22-1 9 0,43 3-4 16,-21-3 4-16,-22 0 8 0,43 4-6 0,-43-4-6 16,47 3-3-16,-27-1 8 0,-20-2 1 15,46 5-6-15,-46-5 9 0,40 3-3 16,-15-3 1-16,-25 0-5 0,45 0-3 0,-23 0-8 15,-22 0 4-15,47 2 10 0,-22 5 6 16,-25-7-5-16,48 3 1 0,-23-3-3 16,-25 0-11-16,45 3 16 0,-23 0-7 15,-22-3 0-15,47 3 13 0,-22 0-8 0,-25-3-1 16,49 3 1-16,-23 0-5 0,4 0 0 16,-3 3 0-16,2-3 9 0,-1 1-5 0,1 1-8 15,-1 1 6-15,0 2-7 16,-1-7 1-16,3 6 6 0,-5 0-2 0,2-6 7 0,3 7-1 15,-30-8 3-15,50 9-9 0,-21-3 7 16,-4 0 8-16,2-3-12 0,0 4 5 16,-27-7-1-16,46 8-7 0,-19-1-4 15,-27-7 8-15,40 6-4 0,-23 0 0 0,-17-6 4 16,37 9-10-16,-20-3 4 0,-17-6 2 16,31 13 0-16,-12-10-11 0,-19-3 17 15,35 10-8-15,-35-10 11 0,37 6-11 0,-37-6 2 16,40 6 0-16,-22-6 11 0,-18 0-1 15,39 9-10-15,-39-9 5 0,33 3 1 16,-33-3-14-16,37 6 5 0,-37-6 8 16,33 3 1-16,-33-3-6 0,32 6-2 0,-32-6 2 15,30 3 11-15,-30-3-13 0,25 6 8 16,-25-6-17-16,0 0 11 0,41 3 0 0,-41-3-8 16,28 6 8-16,-28-6 4 0,28 0-17 15,-28 0 24-15,30 4-15 0,-30-4 6 16,39 3 2-16,-39-3-4 0,33 9 2 15,-33-9-4-15,42 4 15 0,-18-4-6 0,-24 0-14 16,45 3 22-16,-15-2-11 0,2-1 1 16,0 3 3-16,-1 2-3 0,-1-2-12 0,4-1 5 15,-2-2-2-15,1 0 8 0,-1 4 2 16,1-4-3-16,-1 0 7 0,-32 0-3 16,52 0 3-16,-25 0-6 0,-27 0 1 0,52 0 3 15,-31 3 0-15,-21-3-12 0,49 0 29 16,-24 0-23-16,-25 0-2 0,48 0 5 15,-26 0 1-15,-22 0 12 0,49 0-15 16,-24 3-1-16,-25-3 0 0,48 0 2 0,-48 0 0 16,39 4 0-16,-19-2 4 0,-20-2-8 15,45 0 14-15,-45 0-18 0,39 3 0 0,-39-3 2 16,41 3 4-16,-41-3 0 0,37 4 6 16,-37-4-10-16,42 3 11 0,-42-3-9 15,37 0 4-15,-37 0-11 0,37 0 14 16,-37 0-3-16,40 0-2 0,-40 0-2 0,30 0 2 15,-30 0-4-15,30 0 2 0,-30 0-2 16,0 0 0-16,40 3-4 0,-40-3 10 0,0 0-4 16,39-3-4-16,-39 3-1 0,0 0 5 15,43 0 5-15,-43 0-5 0,32 0 12 16,-32 0-12-16,33-3-4 0,-33 3 10 16,32 0-6-16,-32 0 6 0,34-4-12 0,-34 4 8 15,31-3 22-15,-31 3-20 0,32-5-10 16,-32 5 0-16,29-4 8 0,-29 4-4 0,28-6 6 15,-28 6-2-15,30-6 2 0,-30 6-8 16,35-8-2-16,-35 8 12 0,35-7-10 16,-35 7 2-16,35-11 2 0,-35 11-2 15,34-9 4-15,-34 9-8 0,32-9 4 0,-32 9 2 16,33-9-4-16,-33 9 8 0,32-12-8 16,-32 12 8-16,25-10 4 0,-25 10-10 15,30-11-6-15,-30 11 8 0,30-11-2 0,-30 11 8 16,27-8-4-16,-27 8-6 0,27-8 6 15,-27 8 0-15,27-11 4 0,-27 11-6 0,28-9 2 16,-28 9 0-16,23-9-2 0,-23 9-2 16,29-10 4-16,-29 10-6 0,27-5 8 15,-27 5 0-15,23-10-4 0,-23 10-2 0,0 0 12 16,33-9-14-16,-33 9-4 0,27-6 12 16,-27 6-8-16,24-9 0 0,-24 9 6 15,26-8-2-15,-26 8 2 0,0 0-8 0,37-12 14 16,-37 12-16-16,0 0 8 0,29-4 6 15,-29 4-12-15,0 0 2 0,28-11 14 16,-28 11-8-16,0 0 4 0,25-8-4 16,-25 8 0-16,0 0-6 0,30-7 4 0,-30 7 4 15,0 0-6-15,30-9 8 0,-30 9-36 16,0 0 1-16,29-6-1 0,-29 6 9 0,0 0-2 16,0 0 0-16,25-6 11 0,-25 6-7 15,0 0 8-15,0 0 1 0,0 0-5 16,25-6 6-16,-25 6-4 0,0 0 4 15,0 0 3-15,0 0 4 0,25-6-5 0,-25 6 1 16,0 0-3-16,0 0 9 0,32-6-4 16,-32 6-1-16,0 0-1 0,0 0 6 0,28-3-5 15,-28 3 1-15,0 0-5 0,0 0 13 16,0 0-15-16,32-7 11 0,-32 7 3 16,0 0-1-16,22-10 7 0,-22 10-7 0,0 0-7 15,33-9 10-15,-33 9 8 0,29-9-6 16,-29 9-7-16,30-12 2 0,-30 12 15 15,32-12-17-15,-32 12 0 0,33-13 2 0,-33 13-2 16,32-15-2-16,-32 15 4 0,28-9-12 16,-28 9 3-16,20-12 7 0,-20 12-2 15,20-12 4-15,-20 12 7 0,0 0-7 0,26-19 9 16,-26 19-13-16,16-19 8 0,-16 19 7 16,12-23-11-16,-12 23 0 0,15-24-2 15,-15 24 5-15,5-25-7 0,-5 25 6 0,3-27 4 16,-3 27-1-16,0 0 4 0,-13-39-1 15,13 39-10-15,-13-31 13 0,13 31-11 16,-15-31 9-16,0 16-11 0,15 15-2 0,-24-32 6 16,12 19 6-16,12 13-6 0,-21-30 1 15,9 18-3-15,12 12-4 0,-28-32 6 0,16 17-15 16,-5 0 16-16,17 15 7 0,-28-24 5 16,11 12-9-16,17 12 11 0,-34-26-3 15,13 14 2-15,-1 3 1 0,22 9-11 16,-38-16 6-16,16 11-2 0,22 5 2 0,-37-10-10 15,37 10 10-15,-44-5-6 0,44 5-8 16,-33-3 11-16,33 3-9 0,-35-4 4 0,35 4-2 16,-25-3 2-16,25 3-2 0,0 0 0 15,-44-3 2-15,44 3-4 0,0 0-10 16,-33-6 6-16,33 6 10 0,0 0-6 0,-30-10 1 16,30 10 5-16,0 0-8 0,-29-1-2 15,29 1 12-15,0 0-6 0,-28-12 2 16,28 12-6-16,0 0 2 0,-29-4-1 15,29 4 3-15,0 0-6 0,-33-11 4 0,33 11-4 16,-25-5-1-16,25 5 6 0,-27-7-5 16,27 7 1-16,-27-8 1 0,27 8-2 0,-35-7 2 15,35 7-8-15,-33-9 2 0,33 9-2 16,-34-9 6-16,34 9 12 0,-43-9-6 16,43 9-2-16,-37-10 0 0,15 5-20 0,22 5 20 15,-48-10-6-15,23 3 1 0,25 7 6 16,-49-9-6-16,24 9-1 0,25 0 6 15,-48-3-2-15,22 0-12 0,26 3 16 0,-60 0-6 16,30 3-4-16,-2 0 6 0,2 1-10 16,-5 0 18-16,2 0-8 0,-2 0-6 15,-1 6-2-15,-4-5 2 0,0 2 4 0,3-1 1 16,-1-3-5-16,3 3 21 0,0-3-1 16,-1 0 4-16,3 0-30 0,-4 0 2 15,-3 0 10-15,3 0-10 0,-8 1-1 0,-5-2-7 16,1 4 8-16,-8-3-2 0,2 5-4 15,-5-4 12-15,-2 4-8 0,2 4-3 16,0-3 7-16,1 1-4 0,2-2 4 0,4 4 0 16,-1-2 6-16,11 2-15 0,-4-3 7 15,0 0 10-15,5 2 2 0,5-2-8 0,1 0-7 16,6 0 7-16,-2-3 4 0,3 0-7 16,4 0 9-16,-3-3 3 0,28-3-6 15,-49 9-1-15,29-6 2 0,20-3 2 16,-42 10-6-16,42-10 4 0,-36 5 0 0,36-5 8 15,-42 3-8-15,42-3 4 0,-35 4 4 16,35-4-6-16,-35 4 0 0,35-4-10 16,-34 3 12-16,34-3 2 0,-35 0-8 0,35 0 4 15,-40 0-2-15,40 0-2 0,-42 0 1 16,42 0-1-16,-45 0 8 0,45 0-1 0,-47 1 18 16,25-1-24-16,22 0 8 0,-43 3-5 15,43-3-9-15,-47 5 1 0,23-1 4 16,24-4 4-16,-50 8 16 0,24-8-16 15,-1 5-4-15,27-5 13 0,-55 4 1 0,28-1-12 16,-5-3-2-16,32 0 18 0,-54 3-18 16,23-3 0-16,1 4 0 0,30-4 6 0,-54 3-8 15,26-3 6-15,-4 2-7 0,32-2 7 16,-54 3-4-16,29-3-4 0,25 0 6 16,-48 0-2-16,24 3-7 0,24-3 7 0,-45-3 4 15,45 3 4-15,-43-3-8 0,43 3 4 16,-39-5-11-16,39 5 20 0,-35-7-3 15,35 7 2-15,-43-7-5 0,43 7-6 16,-37-8 1-16,17 4-2 0,20 4 2 0,-42-13-2 16,22 9-1-16,20 4 5 0,-37-16 5 15,15 9-5-15,22 7 2 0,-48-18-2 0,24 9 2 16,4 0-4-16,-5 0 0 0,25 9 0 16,-40-18 4-16,15 10-2 0,6-1-5 0,19 9 5 15,-35-15 7-15,35 15-9 0,-30-9 10 16,30 9-6-16,-33-13-10 0,33 13-1 15,-27-9 7-15,27 9-8 0,-22-8 5 16,22 8 5-16,-27-10-2 0,27 10-4 0,-21-9 1 16,21 9 14-16,-29-11-5 0,29 11-8 15,-28-12-5-15,28 12 12 0,-29-9-3 0,29 9 0 16,-36-11-3-16,36 11-1 0,-29-10-4 16,7 4 12-16,22 6 4 0,-38-9-3 15,38 9-10-15,-32-9-1 0,32 9 8 16,-35-10 2-16,35 10-8 0,-30-5 2 0,30 5 4 15,-30-6-6-15,30 6 10 0,-27-8-1 16,27 8-1-16,-28-4-2 0,28 4-6 16,-29-8-1-16,29 8 8 0,-28-6-1 0,28 6 0 15,0 0 2-15,-40-6 7 0,40 6-5 16,-25-6-4-16,25 6-6 0,-32-6 4 16,32 6-6-16,-25-7-1 0,25 7 7 0,-30-5-8 15,30 5 3-15,-32-3 8 0,32 3 1 16,-34-7-15-16,34 7-4 0,-43-5 6 15,43 5 5-15,-52-7 6 0,25 4-4 0,-3-1-4 16,30 4 1-16,-57-5 7 0,24-3-6 16,3 5 4-16,-2-1 4 0,32 4-17 0,-55-9 11 15,18 5 0-15,12-3-7 0,-7 1 22 16,0 4-17-16,5-5-3 0,-4 1 10 16,31 6-8-16,-57-6 1 0,28 0-1 0,3 3 10 15,26 3-7-15,-52-6 4 0,25 3-7 16,27 3 3-16,-42-7-2 0,42 7-3 15,-37-2 7-15,37 2 2 0,-33-8 7 16,33 8-4-16,-29-1 3 0,29 1-5 0,0 0-6 16,-41-4 1-16,41 4 2 0,0 0 5 15,-36 0-10-15,36 0 5 0,0 0 5 16,-38-3-10-16,38 3 1 0,-30-4 2 0,30 4-1 16,0 0 10-16,-47 0 0 0,47 0-12 15,-35 0 7-15,35 0 5 0,0 0-7 0,-44-3 9 16,44 3-5-16,-31 0-4 0,31 0-4 15,0 0-1-15,-42 0 3 0,42 0 9 16,0 0-1-16,-44 3-10 0,44-3 2 0,-30 0 2 16,30 0-16-16,0 0 16 0,-37 0 3 15,37 0-1-15,-31 0-7 0,31 0-6 0,0 0 5 16,-37 4-1-16,37-4 18 0,0 0-15 16,-39 0-1-16,39 0 5 0,0 0-8 15,-35 3 3-15,35-3 10 0,0 0-19 16,-33 5 19-16,33-5-3 0,-24 8-4 0,24-8-1 15,-28 4 1-15,28-4 0 0,-24 11-2 16,24-11 12-16,-26 9-14 0,26-9 8 16,-25 9 2-16,25-9-15 0,-27 6 9 0,27-6 9 15,-25 9-14-15,25-9 7 0,-27 6 7 16,27-6-14-16,0 0 14 0,-35 12-7 16,35-12 2-16,-20 8-9 0,20-8 7 0,0 0-2 15,-30 12 2-15,30-12-4 0,-20 8 4 16,20-8 15-16,-25 11-30 0,25-11 6 0,-21 8 11 15,21-8-4-15,-20 12-7 0,20-12 4 16,0 0 5-16,-28 16 9 0,28-16-7 16,-17 12-4-16,17-12 2 0,-20 10-9 0,20-10 2 15,0 0 5-15,-28 17-11 0,28-17-3 16,-17 12 6-16,17-12-8 0,-17 14 2 16,17-14 2-16,0 0 5 0,-23 21-12 0,23-21 35 15,-22 12-28-15,22-12 4 0,-17 15 8 16,17-15-8-16,-21 15 3 0,21-15 12 15,0 0-10-15,-22 17 1 0,22-17-1 0,-17 12-7 16,17-12 7-16,0 0-19 0,-27 18 26 16,27-18-9-16,-13 13-2 0,13-13-1 0,0 0-2 15,-22 15 9-15,22-15-9 16,-16 12 14-16,16-12-4 0,0 0-10 0,-31 15 12 16,31-15 2-16,0 0-4 0,-23 11 7 15,23-11 12-15,0 0-22 0,-28 9 2 0,28-9 1 16,-27 6 9-16,27-6-9 0,0 0-3 15,-39 6 7-15,39-6-19 0,-28 3 17 16,28-3 5-16,-29 6 10 0,29-6-23 0,0 0 8 16,-36 3 18-16,36-3-18 0,0 0-8 15,-37 3 11-15,37-3-8 0,0 0 2 16,-37 0-4-16,37 0 5 0,0 0 2 0,-28 4-8 16,28-4 6-16,0 0-1 0,-37 0-4 15,37 0 12-15,0 0-10 0,-34 2 7 16,34-2-4-16,0 0 2 0,-38 0 2 15,38 0 3-15,0 0 3 0,-32 3-16 0,32-3 8 16,0 0 0-16,-33 3 0 0,33-3 0 0,0 0-2 16,-32 0-6-16,32 0 1 0,0 0 17 15,-32 3-10-15,32-3-3 0,0 0 1 16,0 0-3-16,-42 4 5 0,42-4 5 0,0 0-5 16,0 0 0-16,-33 0 0 0,33 0-3 15,0 0 21-15,-32 5-23 0,32-5 7 16,0 0 1-16,-28 14-6 0,28-14 3 15,-24 13-10-15,24-13-5 0,-20 20-15 0,7-5-38 16,4 7-50-16,-2-1-96 0,6 3-419 16,-5 2 117-16</inkml:trace>
  <inkml:trace contextRef="#ctx1" brushRef="#br0" timeOffset="48517.5726">19879 16193 17 0,'-34'-15'53'0,"34"15"-19"0,-25-12-9 15,25 12-67-15,-25-13 8 0,25 13 7 16</inkml:trace>
  <inkml:trace contextRef="#ctx1" brushRef="#br0" timeOffset="49393.4397">19737 16071 289 0,'0'0'82'16,"0"0"-10"-16,0 0 4 0,-24-13-49 0,24 13 12 16,0 0-39-16,0 0-6 0,0 0-14 15,0 0 0-15,0 0 6 0,0 0 8 16,0 0 6-16,0 0 60 0,0 0 11 0,0 0 16 16,0 0 8-16,0 0-3 0,0 0-21 15,-15-16-1-15,15 16-29 0,0 0 15 0,0 0-16 16,0 0 5-16,0 0-26 15,0 0 19-15,0 0-28 0,0 0 18 0,0 0-9 16,0 0 4-16,0 0-14 0,0 0 0 0,0 0 5 16,0 0-10-16,0 0 10 0,0 0-1 15,0 0-17-15,0 0 17 0,0 0-13 16,0 0 0-16,0 0 14 0,50-14-28 16,-50 14 28-16,0 0 3 0,32-8-21 0,-32 8 13 15,30-3-9-15,-30 3-5 0,0 0 14 16,45-6 4-16,-45 6-8 0,27-2 17 0,-27 2-14 15,44-7-3-15,-44 7 16 0,37-6 0 16,-9 3 0-16,-28 3 13 0,48-6-14 16,-21 0 13-16,-27 6-5 0,54-3-16 15,-29-3 12-15,3 3 8 0,-1-3-20 0,-27 6 3 16,54-9-3-16,-23 9 11 0,-2-4-8 16,3-3 15-16,-9 2-3 0,10 1-5 0,-4-2-4 15,4 0 11-15,-1 0-14 0,2 0 3 16,-6 3-7-16,5-3 10 0,-2 0 4 15,2 2-4-15,-1-1 0 0,-2-1 6 0,7 2-3 16,-5-2 0-16,3 4 13 0,-4-2-21 16,11 1 1-16,-5 0-4 0,2-1 0 15,4 4 6-15,6-2-6 0,-11 2-3 16,9-3-1-16,-2-2 7 0,-1 2-3 0,-8 3 3 16,11-4-16-16,-13 4 0 0,1-4 3 15,-3 4 0-15,-1 0 0 0,-31 0 7 0,57-4-1 16,-33 4-15-16,-24 0 27 0,46-3-14 15,-46 3 2-15,42-2 0 0,-15 2-9 0,-27 0 6 16,49-3 0-16,-49 3 1 0,48 0-7 16,-23 0 6-16,5 0 0 0,-30 0-3 15,49 0 3-15,-24 3 0 0,-25-3 0 16,50 2 0-16,-27-2-6 0,-23 0 6 0,46 3-9 16,-21 1 27-16,-25-4-15 0,40 4 6 15,-40-4-3-15,45 0 5 0,-45 0 1 0,40 0-1 16,-15 0-2-16,-25 0 13 0,47 0-16 15,-22 0-4-15,-25 0 3 0,47-4 1 16,-47 4 16-16,45 0-23 0,-45 0 1 0,45-4-6 16,-45 4 8-16,46-3 9 0,-28 1-1 15,-18 2 6-15,47-3 2 0,-47 3-5 16,42-4 8-16,-14 1-1 0,0-3-10 16,-28 6-3-16,54-9-3 0,-24 3 16 0,-1 0-16 15,6 3-7-15,-4-4-8 0,0 5 15 16,4-1-5-16,-4 0 3 0,3 0-1 0,-2-3-7 15,3 1 5-15,-2 2-5 0,-1 1-2 16,-7-5 7-16,-25 7-8 0,60-3 13 16,-35 3-15-16,-25 0-10 0,44 12-21 0,-22 2-45 15,-6 4-118-15,1 9-442 0,-2 2 118 16</inkml:trace>
  <inkml:trace contextRef="#ctx1" brushRef="#br0" timeOffset="50315.4971">25167 16575 2568 0,'0'0'-51'0,"0"0"-7"15,-32 3-23-15,32-3 4 0,0 0-13 16,0 0 16-16,0 0 0 0,0 0-1 0,0 0 12 16,0 0-1-16,0 0 13 0,0 0 63 15,0 0 23-15,0 0 14 0,52-51 11 16,-52 51 1-16,21-20 14 0,-21 20-23 16,36-25-8-16,-11 13 3 0,5-3-11 0,5-3 13 15,10-3-14-15,5-5 3 0,7 5 6 16,13-3 5-16,1-3-13 0,6-2 9 0,0 4-7 15,1-2-9-15,4-2 8 0,-2 5-6 16,-1 0-8-16,-2-2 2 0,-7 6-6 16,7-5-2-16,-15 10-4 0,3-1 12 15,-6 0-17-15,3-1 8 0,-2 3-13 0,-3 2 5 16,1 0-3-16,-7 0-10 0,-3 2-19 16,4 5-3-16,-4-5-26 0,-4 3-22 0,4 6-50 15,-2-7-65-15,-10 5-394 0,3 0 116 16</inkml:trace>
  <inkml:trace contextRef="#ctx1" brushRef="#br0" timeOffset="51937.8358">5976 17044 2052 0,'0'0'-521'0,"0"0"107"0</inkml:trace>
  <inkml:trace contextRef="#ctx1" brushRef="#br0" timeOffset="52397.5911">4768 17174 1791 0,'0'0'-125'0,"0"0"8"16,-41 4 15-16,41-4 6 0,-32 0 11 0,32 0 31 16,0 0-6-16,-44 5 25 0,44-5-7 15,0 0 10-15,-43-5 22 0,43 5 5 16,-29-3-12-16,29 3 7 0,-31-1 15 0,31 1 22 16,0 0-17-16,-35-4-4 0,35 4 4 15,0 0 42-15,-41 0-6 0,41 0 9 16,0 0 4-16,-33-3 3 0,33 3-16 0,0 0-5 15,0 0-14-15,-35 0 9 0,35 0-14 16,0 0-4-16,0 0-1 0,0 0-13 16,0 0-34-16,0 0-19 0,0 0-14 15,0 0-16-15,0 0-61 0,0 0-193 0,0 0 81 16</inkml:trace>
  <inkml:trace contextRef="#ctx1" brushRef="#br0" timeOffset="55245.8407">5505 16982 1147 0,'40'-7'109'0,"-40"7"28"0,0 0-12 0,25-3-31 0,-25 3-7 16,0 0-3-16,0 0-18 0,33-1 2 16,-33 1-27-16,0 0-4 0,32-11 3 15,-32 11-12-15,23-9-3 0,-23 9 10 16,27-6-8-16,-27 6-10 0,35-10 7 0,-35 10-7 15,30-8-3-15,-30 8-11 0,32-3-3 16,-32 3-7-16,29-6 14 0,-29 6-14 16,0 0 0-16,35-3 1 0,-35 3-4 0,27-5 3 15,-27 5-7-15,0 0 4 0,43 5 3 16,-43-5 7-16,33 0-14 0,-33 0 14 16,49 0 0-16,-24 3-3 0,-25-3 6 15,57 2-3-15,-24-2-10 0,4 0 14 0,-3 0-1 16,1 4 0-16,-3-1 1 0,3-3-4 15,2 0 3-15,-1 0 14 0,-2 3-10 0,1 0-7 16,0-3 7-16,0 2 3 16,2-2-10-16,0 4 10 0,1-1-3 0,6-3 7 15,4 3-21-15,2-3 14 0,1-3 3 16,9 0 13-16,8-1-7 0,6-1-3 0,1-1-6 16,-3 0-10-16,3-4-10 0,-1 0 19 15,-5 5-3-15,-4-3 4 0,0 0-14 0,-3-1 4 16,-12 2 13-16,2 2-13 0,-2-1 6 15,-3-1 4-15,5 5 6 0,-4-5-10 16,-2 1-6-16,-1 1-1 0,-2-2 8 16,-4 2 2-16,-2 4-9 0,-4-5 9 0,2 1-6 15,-1 2 0-15,1 1-3 0,-5 2 6 16,-30 0 0-16,65 0 10 0,-35 2 3 0,5 6-3 16,-1-2 0-16,8 0-1 0,-4 6 4 15,4-2-10-15,-2 2-2 0,4-1 17 16,-1 1-18-16,1 3 10 0,-1-2-4 15,4 1 13-15,-4-2-1 0,1-4-9 0,4 5-6 16,-4-4 6-16,4 0 0 0,1 4 0 16,-1-8-3-16,1 2-3 0,1 1 3 0,0 0-9 15,2-3 8-15,2-1-8 0,-2 2 6 16,-11-2 6-16,13 1-6 0,-11 2 5 16,4-4-2-16,2 2-3 0,-4-2 0 15,3 4 0-15,-2-4 2 0,2-1 1 0,-1 2-12 16,-4 4 3-16,4-7 3 0,-2 1 0 15,4 3-1-15,-4-2-2 0,-1-1 6 0,-3 1-14 16,0 1 8-16,-1-1-6 0,-9 1 9 16,8-4-3-16,-6 1-6 0,3-1 0 15,-6 5 9-15,6-3 0 0,-7 2 3 16,1-4-3-16,-2 3-6 0,-28-3 8 0,61 3-5 16,-36-3 18-16,3 3-16 0,-28-3-2 15,50 0 6-15,-18 2-9 0,0-2 15 0,-32 0 2 16,62 0-20-16,-32 0 6 15,2 0 0-15,-4 0 6 0,9 0-9 16,-9 0-3-16,9-2 9 0,-37 2 14 0,59 0-12 16,-24 0-5-16,-5-3 6 0,-2 0 0 15,-28 3 2-15,66-3-5 0,-35-1 11 0,1-3-9 16,0 6 12-16,15-6-15 0,-9 0 15 16,7 2-4-16,-4 0 6 0,7 2-22 15,-3-5 11-15,2 2-5 0,2 0-3 0,3-1 6 16,-2 2 2-16,-5-2 8 0,3 2-3 15,-1-2-13-15,0 1 10 0,2 0-15 0,-3 0 8 16,-2-3-1-16,4 1 1 0,-1 0-6 16,2 1 14-16,-4-2 2 0,0 3 0 15,0 0-5-15,-1-3-3 0,-2 0 0 16,-2 0 0-16,2 3-5 0,-6-4 0 0,-2 0 13 16,-2 5 8-16,-2-3-19 0,1-6 3 15,1 4 3-15,-2-1-5 0,5-1 2 0,-3 0 2 16,0-3-4-16,2 0-1 0,1-2-2 15,-5 1 8-15,2 1-1 0,-1-1 6 16,-9 1 2-16,5-1-5 0,-2-2-15 16,3 0 10-16,-8-1-3 0,6 1 18 0,-8-6-15 15,4-2 10-15,-1 2 9 0,-4-8-12 16,-3 7 22-16,-1 2-1 0,-3-4 9 0,-3 0-2 16,1 3-13-16,-6-3 9 0,-2 27-4 15,0-51-3-15,-2 22 10 0,-6 2-17 16,1-3 4-16,-3 3-7 0,-3-3-9 15,-6-2 5-15,-4 3 4 0,1-2-17 0,-15-3 11 16,0 1-1-16,-3 1-9 0,-5-2-3 16,-5 6 6-16,-14-3 2 0,-1 4 0 15,-7 0-10-15,0 4 4 0,-6 2 5 0,-4 3-12 16,-2-2 10-16,-3 8-3 0,3-3-2 16,-1 6 4-16,11 3-4 0,-3 3-15 15,7 0 15-15,-7-4 9 0,5 7-7 0,0 0 4 16,5 3-2-16,-6 1 4 0,13-4 4 15,-6 3-4-15,6-3 5 0,2 5-5 16,7-1 8-16,-2-4-10 0,4 3 12 0,-1-3-10 16,3 5 0-16,2-4 0 0,8-2 5 15,-8 4-9-15,5 6-2 0,2-8 4 0,-1 6 12 16,4-4-12-16,-8 2-4 0,4 2 3 16,-6 0-10-16,-2-4 1 0,4 6 13 15,-6-3-11-15,1 0 10 0,2 0-10 16,1 1 6-16,-3-2-4 0,3 1 8 0,-4-2-6 15,6 1 2-15,2 2 9 0,-2-7-9 16,1 4-4-16,-6-4 2 0,2 0 0 0,-2 3 2 16,-2-3-4-16,-2 1 2 0,-3-1-4 15,3 0 0-15,0 8 9 0,-2-3-12 16,-1-1-5-16,2 2 8 0,-8 3 2 16,0 1 2-16,4 2-10 0,7-4 5 15,-11 4-1-15,3 0 9 0,1 3 5 0,-3-3-12 16,4-3-2-16,-7 3-5 0,1 0 13 15,-3-3 1-15,0 0 5 0,-1 2-4 0,1-2-6 16,-2-2 3-16,2 1-3 0,0-4 8 16,1 4 0-16,4-2-5 0,5 0 11 0,1-3 8 15,6 4-20-15,1-5 4 0,2 5 11 16,-2-4-14-16,12 0 1 0,-12-1 7 16,12 2-9-16,-12 2-8 0,8-3 14 0,-6 3-1 15,2 3-9-15,9-6 13 0,-3 1 0 16,4 1-7-16,-7-2-8 0,6 1 6 15,3-1-2-15,-3 4 11 0,4-4-16 0,-2-1 1 16,-1 2 11-16,1 2-7 0,7-3 9 16,-7 0-9-16,0 0 0 0,32-3 4 0,-58 6-9 15,33-3 10-15,25-3-10 16,-57 3-10-16,32-3 15 0,-7 0-7 0,32 0 9 16,-62 0 10-16,30 0-12 0,-1 0 0 15,33 0 0-15,-65-6 2 0,31 6-7 16,2-3 1-16,-1-3 0 0,-1 3 1 0,3 0 5 15,1-3-1-15,-4 0 3 0,2-4 0 16,-1 3-1-16,3 3-12 0,-4-7 4 0,3 6 1 16,-3-5 11-16,-3 1-10 0,-1 0 5 15,-1-3-4-15,2 2 4 0,-1 2-8 16,0-6-7-16,4 4 8 0,1 3 8 16,3-2-12-16,-2-5 0 0,3 8 7 0,-1-3 2 15,3 3-6-15,-1-3 6 0,1 2-3 16,27 7 10-16,-52-15-16 0,31 7-6 0,-6 0 15 15,2 2 9-15,-2-4-14 0,27 10 5 16,-50-11 3-16,21 2-3 0,8-1-9 0,-8 5 5 16,1-2-3-16,-2 1 11 0,30 6-4 15,-49-12 13-15,24 6-11 0,-2-2-1 16,2 1-2-16,25 7-3 0,-48-13 0 16,18 3 2-16,1 4-7 0,-3 0 9 15,-1 0 0-15,-2-3-12 0,0 3 9 0,-9 0 8 16,4-3-7-16,-2 3-5 0,5-2-4 15,-1 3-1-15,3-2 12 0,1 1-4 0,-1 0-1 16,5 5-1-16,-5-4 2 0,1 2-6 16,1-3-5-16,1 3 17 0,-1 0-4 15,-1-1 4-15,1-1 4 0,-7 2 13 0,6 0-25 16,-3-1 4-16,4 1 2 0,1 0-5 16,0-1-1-16,1 2 8 0,31 2-2 15,-47 0-4-15,47 0-4 0,-40-3-17 0,40 3 9 16,-39-3-3-16,39 3-7 0,-35 0 6 15,35 0 2-15,-30-4 2 0,30 4 5 0,0 0-3 16,-52 0-4-16,52 0-1 0,-35-1 11 16,35 1-5-16,-33 1 9 0,33-1 0 15,-37 0-13-15,37 0 7 0,-44 0 1 16,14 4 1-16,0-1-3 0,-3 0 3 0,-3-1 6 16,1 2 0-16,-12-1-7 0,2 0 0 15,3 1 9-15,-3-1-4 0,-2 0 0 16,7-1 4-16,2 1-2 0,-1-3-11 0,-1 4 6 15,7 2 7-15,-2-4-8 0,1 2 5 16,1-1 8-16,-1 2-1 0,2-2-8 16,1 1-11-16,-1 1 12 0,5-1 1 0,27-4 2 15,-55 7-6-15,33-5 1 0,22-2 18 16,-45 8-15-16,45-8-2 0,-38 2 15 0,17 2-13 16,21-4-5-16,-31 6 3 0,31-6 4 15,-34 5-5-15,34-5 12 0,-23 7-1 16,23-7-21-16,0 0 26 0,-34 6-2 0,34-6-16 15,0 0 9-15,-28 6-4 0,28-6 0 16,0 0 2-16,0 0-11 0,-32 12 9 16,32-12-9-16,0 0 11 0,-22 6 0 0,22-6-2 15,0 0-3-15,-28 10 3 0,28-10 2 16,0 0-4-16,-25 9 4 0,25-9-5 16,0 0 5-16,0 0-4 0,-12 31 4 15,12-31 0-15,4 27-14 0,-4-27 8 0,5 37 8 16,6-15-9-16,-2 0-9 0,4 2 5 15,5 8 2-15,4-4-16 0,-2-1 9 0,4 0-2 16,1 1 4-16,0 3 4 0,3-3 8 16,1 0 4-16,1-1-11 0,-3 0 4 15,-1 1 3-15,1-4-12 0,-5 1 16 0,-2-6-6 16,2-1 8-16,-7-3-1 0,1 2-8 16,-4-5 7-16,-12-12-14 0,27 30 1 0,-12-17 13 15,0 2-4-15,2-3-3 0,-17-12-2 16,32 32-5-16,-14-14 7 0,2-3 5 15,5 1 0-15,2 3-2 0,3-1 4 16,2-3 3-16,1 3 4 0,2 1-9 16,4-3-2-16,-2 1 9 0,4 3-2 0,0-2-3 15,4 0 10-15,0 0-5 0,3 2-2 16,4 2-5-16,-2-5-5 0,4 1 15 0,6 2 1 16,-6-3-8-16,4 3-6 0,-1 1 13 15,8-3-10-15,11 0 9 0,1 2 3 0,5-5-1 16,6 1-4-16,-1-1-5 0,4-3-2 15,4 0-2-15,5-4-14 0,7-7-24 16,47-2-21-16,10-19-47 0,14-14-105 16,17-14-459-16,14-25 121 0</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7:18:49.723"/>
    </inkml:context>
    <inkml:brush xml:id="br0">
      <inkml:brushProperty name="width" value="0.05292" units="cm"/>
      <inkml:brushProperty name="height" value="0.05292" units="cm"/>
      <inkml:brushProperty name="color" value="#FF0000"/>
    </inkml:brush>
  </inkml:definitions>
  <inkml:trace contextRef="#ctx0" brushRef="#br0">16645 13814 1943 0,'0'0'-746'0</inkml:trace>
  <inkml:trace contextRef="#ctx0" brushRef="#br0" timeOffset="367.2958">16624 13802 973 0,'0'0'-49'0,"0"0"20"0,0 0 35 0,-24-12-17 0,24 12-6 0,0 0 79 16,0 0 62-16,0 0 54 15,0 0 28-15,-22-11-58 0,22 11-28 0,0 0 33 16,-25-16-11-16,25 16 9 0,0 0-24 0,-25-15-11 16,25 15 7-16,-18-12-8 0,18 12-13 15,0 0-16-15,-22-12-16 0,22 12-8 0,0 0-8 16,-17-23-3-16,17 23-9 0,0 0-5 15,-18-21-3-15,18 21 9 0,0 0-5 16,-17-29-1-16,17 29-7 0,-10-13 18 0,10 13-3 16,0 0 6-16,-11-24-14 0,11 24 14 15,0 0 0-15,0 0-3 0,-14-17-3 0,14 17-9 16,0 0 8-16,0 0-1 0,0 0-14 16,0 0 2-16,0 0 8 0,0 0-9 15,-18-15-11-15,18 15 1 0,0 0-14 0,0 0 1 16,0 0 19-16,0 0-3 0,0 0 2 15,10 98-7-15,0-58-7 0,5 3 1 0,0 8 4 16,2 3-9-16,8-3-3 0,-4 8 10 16,11 5-11-16,-7 5-3 0,0-4 2 15,1 3-6-15,2-1 10 0,-3-2-6 0,-2-12 5 16,-2 1-10-16,-5-7-16 0,1-7-4 16,3-6-25-16,-3 0-4 0,0-7-3 15,-6-6-20-15,3-1-52 0,-3-11-120 16,4-2-521-16,-15-7 339 0</inkml:trace>
  <inkml:trace contextRef="#ctx0" brushRef="#br0" timeOffset="1102.1743">16652 14683 3320 0,'0'0'-44'0,"0"0"13"0,0 0-2 16,0 0 4-16,-2 28 5 0,2-28 0 0,0 0 4 16,0 0 15-16,0 0-5 0,10 29 10 15,-10-29 5-15,0 0 3 0,0 0-6 16,14 18-2-16,-14-18 15 0,0 0 4 0,0 0 6 16,18 15-6-16,-18-15 14 0,0 0-7 15,14 15-2-15,-14-15-10 0,0 0 2 0,16 17 11 16,-16-17-15-16,0 0 4 0,22 18 4 15,-22-18-6-15,18 15-3 0,-18-15 11 16,26 15-9-16,-10-9 3 0,-16-6-3 16,34 11-6-16,-34-11 10 0,42 8-15 0,-19-4 7 15,-3-3 2-15,-20-1-9 0,49 8 6 16,-21-1-6-16,-3-6-2 0,7 3-15 16,-2-1 2-16,-2 0-13 0,1 1 0 0,-2-2-3 15,-1 4 9-15,-26-6 20 0,39 4-9 16,-39-4 36-16,30 3 0 0,-30-3-10 15,0 0 7-15,0 0 11 0,0 0 18 0,0 0 14 16,0 0 7-16,0 0 19 0,0 0 11 0,0 0 13 16,0 0-3-16,0 0 1 0,0 0-12 15,0 0-10-15,0 0-19 0,-79-29-15 16,79 29-2-16,0 0-10 0,0 0-9 0,0 0-3 16,-23-16 4-16,23 16-13 0,0 0-6 15,0 0-1-15,0 0-4 0,-3-30 1 0,3 30-6 16,0 0 7-16,0 0-13 15,0 0 6-15,23-39-9 0,-23 39 8 0,20-22-11 16,-20 22 2-16,17-22-10 0,-17 22 2 16,25-21-9-16,-25 21 2 0,17-19-12 0,-17 19-8 15,20-20-5-15,-20 20-23 0,18-24-8 16,-18 24-17-16,25-21-11 0,-8 4-25 16,-4 1-20-16,-3 1-63 0,-10 15-171 15,24-35-406-15,-14 17 251 0</inkml:trace>
  <inkml:trace contextRef="#ctx0" brushRef="#br0" timeOffset="2099.4298">17306 14823 3370 0,'0'0'-73'0,"0"0"24"0,0 0 25 15,10 15 19-15,-10-15 17 0,0 0 2 16,0 0 10-16,0 0-1 0,0 0 2 0,0 0 1 16,0 0 3-16,0 0-2 0,0 0-2 15,0 0-1-15,0 0 0 0,0 0 0 16,0 0-2-16,0 0-3 0,0 0 21 16,-25 21-27-16,25-21 8 0,-22 11-4 15,22-11 3-15,-20 12-15 0,20-12-1 0,-23 16 0 16,23-16 2-16,-27 20 4 0,9-5-12 15,-2 0-4-15,-2 1 0 0,-2 5-4 0,-1 2 5 16,0-2 5-16,0 0 0 0,2 2 5 16,-2-5-1-16,5-3 0 0,-1 0 6 0,5-2 8 15,16-13-14-15,-30 26-2 16,13-19 3-16,17-7-1 0,-24 20 0 0,24-20 0 16,-16 15 4-16,16-15-10 0,-17 15 12 0,17-15-14 15,0 0-4-15,-23 15 4 0,23-15 4 16,0 0-4-16,0 0 0 0,-20 15 4 15,20-15 6-15,0 0-4 0,0 0 6 16,0 0-8-16,-14 14 0 0,14-14-4 0,0 0 4 16,0 0-4-16,0 0 0 0,0 0 2 15,0 0 4-15,0 0-8 0,0 0 8 0,0 0 2 16,0 0 4-16,0 0-14 0,57-47 4 16,-35 29 2-16,0-5 4 0,6 1-12 0,-5-1 8 15,2-2-7-15,2-1-9 0,2 3 12 16,-3-2 0-16,3-2-12 0,-7 1 1 15,8 2 3-15,-7 2-5 0,1-2-10 16,-4 9 23-16,0-5-15 0,-4 5 4 0,-2 0-5 16,-14 15 16-16,28-21 13 0,-28 21-9 15,19-23-7-15,-19 23 5 0,13-13 0 0,-13 13 4 16,0 0 5-16,15-24-5 0,-15 24 0 16,0 0-4-16,0 0-15 0,0 0 4 15,5-23-3-15,-5 23 3 0,0 0-9 0,0 0 3 16,0 0-8-16,0 0 9 0,0 0 2 15,0 0 7-15,0 0-2 0,0 0 2 16,0 0 4-16,0 0 5 0,-45-12 0 0,45 12 5 16,0 0-1-16,0 0 3 0,-62 35 13 15,42-19-4-15,-3 4 2 0,-4-2 46 0,-7 3-44 16,8-3 51-16,-5 3 0 0,5-1-3 16,-3-5-4-16,11 4 8 0,-7-4 18 0,3-3-19 15,5 0 1-15,17-12-6 0,-26 18-10 16,26-18-7-16,-24 17-3 0,24-17-5 15,-17 9-8-15,17-9-1 0,0 0-1 16,0 0-14-16,0 0 10 0,0 0-8 0,0 0-2 16,0 0 0-16,0 0-6 0,46-81 3 15,-35 60-2-15,11-6-15 0,1-2-20 16,-4 2-16-16,4-2-33 0,-3 2-34 0,2-1-35 16,2-3-48-16,-11 3-138 0,4 4-463 15,-12 0 225-15</inkml:trace>
  <inkml:trace contextRef="#ctx0" brushRef="#br0" timeOffset="3010.8768">15976 13671 3308 0,'0'0'-137'0,"0"0"6"16,0 0 8-16,-23 15-6 0,23-15 11 15,0 0 10-15,0 0 5 0,-7 12 15 0,7-12 1 16,0 0 18-16,0 0 15 0,0 0 23 16,0 0 38-16,0 0 37 0,0 0 20 15,0 0-2-15,0 0 9 0,0 0-2 0,0 0-5 16,0 0-1-16,0 0-11 0,0 0 9 15,0 0 15-15,0 0 8 0,0 0-9 0,0 0 18 16,0 0-20-16,0 0 3 0,64-44-9 16,-46 20 1-16,12-4-6 0,4-9-19 15,2 4 3-15,6-7-4 0,10-2-1 0,-3-5-14 16,1 1-1-16,-2 2-3 0,4-1 2 16,-10 7-4-16,-4 4-9 0,8-1-2 15,-18 8-6-15,1 3 2 0,-1 3 15 0,-8 2-15 16,2 3 16-16,-4 1 18 0,-18 15-13 15,24-19-3-15,-24 19-9 0,0 0 3 16,0 0-13-16,0 0 26 0,0 0-24 0,0 0-1 16,0 0 2-16,0 0-1 0,-64 77 3 15,36-48-1-15,-11-2 4 0,1 11 13 0,-8-6-2 16,8 8 7-16,-4-2 23 0,-5-2-13 16,11 3 1-16,-6-9-4 0,8 3 9 15,6-4-17-15,1-5 2 0,5-3 1 0,-1-2-9 16,6-3-6-16,0 0-13 0,4-1 6 15,13-15-11-15,-22 20 3 0,22-20-9 0,-16 22 6 16,16-22-10-16,-10 17 4 0,10-17-6 16,0 0 3-16,0 0 4 0,-5 23 0 15,5-23 0-15,0 0 5 0,0 0 0 0,0 0 2 16,0 0-14-16,0 0 6 0,0 0 6 16,0 0-2-16,0 0 0 0,0 0-9 15,38 13-21-15,-38-13 0 0,0 0-20 0,0 0-21 16,0 0-27-16,0 0-74 0,0 0-281 15,23-6-300-15,-23 6 406 0</inkml:trace>
  <inkml:trace contextRef="#ctx0" brushRef="#br0" timeOffset="4199.9626">18397 13141 3108 0,'-19'-10'-121'0,"19"10"14"0,0 0 12 0,0 0-3 16,-31-18 32-16,31 18 13 0,0 0 17 16,-20-12 9-16,20 12 18 0,0 0 18 15,-26-12 3-15,26 12 6 0,0 0 15 0,0 0-15 16,-28-14 5-16,28 14 3 0,0 0 9 16,-20-12 7-16,20 12 11 0,0 0-6 0,-25-9 5 15,25 9-7-15,0 0 7 0,-34-6-3 16,34 6-4-16,0 0-7 0,-35-6 1 15,35 6 3-15,0 0 8 0,-33 0 18 16,33 0-15-16,0 0-3 0,-40 6-21 0,40-6 21 16,-30 12-4-16,14 0-6 0,-7-2 9 15,23-10 1-15,-35 25-3 0,15-13 5 16,1 3-9-16,1 0-4 0,3 0 2 0,0 5-9 16,-3 2-4-16,4-5 9 0,-3 7-20 15,2-3 7-15,5 0 12 0,-5 3-9 0,7-5 0 16,8-19-10-16,-17 30 4 0,9-13-5 15,8-17-9-15,-9 27 23 0,9-27-25 0,0 0 7 16,0 30-2-16,0-30 2 0,0 0 1 16,21 26 6-16,-21-26-11 0,21 6 7 15,-21-6-6-15,29 5-3 0,-29-5 1 0,0 0 0 16,45 0-4-16,-45 0 0 0,37-5-3 16,-37 5 2-16,50-6 8 0,-27-2-7 15,4 5 13-15,0-2-9 0,-27 5-11 0,62-10 8 16,-27 4-3-16,-2 2 6 0,2-1-9 15,-1-1 1-15,-4 2 5 0,2 2 5 16,-32 2 7-16,53-3-5 0,-31 3 2 0,-22 0-2 16,44 3 3-16,-21-1-12 0,-23-2 4 15,45 10 3-15,-30-5-5 0,-15-5-4 0,30 16 4 16,-30-16 4-16,29 16 3 0,-19-3 12 16,-10-13-6-16,16 21 0 0,-16-21-6 15,11 28 1-15,-6-11-1 0,-5-17 4 0,1 38-6 16,-1-38 1-16,0 43-5 0,-1-19 2 15,1 8-1-15,-9-5 3 0,6 4-2 0,-4 4 1 16,-1-2-7-16,-1 4-19 0,3-3-20 16,-9 3-6-16,1-6-22 0,1 3-15 15,1-10-26-15,0 4-29 0,4-6-61 0,-12-4-165 16,7-3-423-16,-1-6 261 0</inkml:trace>
  <inkml:trace contextRef="#ctx0" brushRef="#br0" timeOffset="5294.5918">18397 12636 3399 0,'0'0'-47'0,"-24"-31"19"0,24 31 24 16,0 0-6-16,-23-20 27 0,23 20 8 0,0 0-5 16,-18-11 3-16,18 11 10 0,0 0-2 15,0 0 4-15,-27-12-11 0,27 12-5 0,0 0 4 16,0 0-6-16,0 0-8 0,-20-13-3 15,20 13 0-15,0 0-8 0,0 0 9 16,0 0-5-16,0 0-2 0,0 0 6 0,0 0 0 16,0 0-4-16,0 0 0 0,0 0 7 15,0 0-15-15,0 0 3 0,0 0 8 16,0 0-7-16,73 32 12 0,-73-32 4 0,27 14-1 16,-27-14 7-16,32 26 23 0,-9-15-11 15,2 11 3-15,7-4 14 0,-5 1-5 16,10 6 23-16,-2 2-16 0,10 3 11 0,5 5 4 15,0 4-15-15,11 6 0 0,-1-6-9 16,3 3-7-16,1 0-7 0,1-6 8 16,-3 2-8-16,0-5-4 0,-14-6-5 0,1-2 3 15,-4-3-6-15,-8-3-1 0,-2-4-2 16,-5 3 4-16,-6-4 3 0,1-6 7 0,-7 5-6 16,4-4 3-16,-22-9-6 0,30 18-2 15,-12-12-4-15,-18-6 1 0,24 16-8 0,-24-16 17 16,20 8-15-16,-20-8 3 0,22 9-6 15,-22-9 8-15,0 0-18 0,20 13 25 16,-20-13-16-16,0 0 8 0,0 0 7 0,20 10 9 16,-20-10-6-16,0 0 1 0,0 0 1 15,0 0-1-15,0 0-4 0,0 0-3 16,0 0-5-16,0 0 2 0,0 0-12 0,0 0-4 16,0 0-6-16,0 0 2 0,0 0 0 15,0 0-2-15,-27-77 5 0,27 77-1 16,-22-27-5-16,12 10-1 0,10 17 5 0,-23-33 0 15,9 18-1-15,-1-4 4 0,15 19-8 16,-28-35 12-16,18 20-6 0,10 15 1 0,-24-24 2 16,24 24-3-16,-16-24-4 0,16 24-4 15,-10-26 14-15,10 26-11 0,-14-21-2 16,14 21 2-16,0 0 18 0,-6-34-14 0,6 34-1 16,0 0-3-16,6-40 0 0,-6 40 5 15,17-25-5-15,-17 25 1 0,10-24 1 0,-10 24 10 16,23-18-4-16,-23 18-4 0,21-23 1 15,-3 19 5-15,-18 4-8 0,32-17 13 16,-32 17 12-16,37-7-20 0,-37 7-2 0,40 4 11 16,-40-4-10-16,48 12 11 0,-31 0 3 15,10 5 1-15,-4 1 2 0,2 3 9 16,-3 5-11-16,1-2 3 0,2 3 0 0,-3 0 1 16,5 5-8-16,-7-4 3 0,3-1 5 15,-1 0-11-15,-5-2 6 0,-2 1 3 0,2-8-8 16,-1 2 0-16,0-4-2 0,-10 0-2 15,-6-16-13-15,24 25-17 0,-24-25-24 16,16 21-24-16,-16-21-26 0,19 16-51 16,-19-16-130-16,0 0-568 0,0 0-123 0</inkml:trace>
  <inkml:trace contextRef="#ctx0" brushRef="#br0" timeOffset="6721.166">20351 12887 3860 0,'0'0'-88'0,"0"0"5"16,5-24 11-16,-5 24 7 0,0 0 11 0,0 0 15 15,0 0 8-15,0 0 22 0,0 0 7 16,0 0 13-16,-25-31 2 0,25 31 9 16,0 0-11-16,0 0-2 0,0 0 6 0,-27-12 3 15,27 12-8-15,0 0 10 0,0 0-6 16,0 0-5-16,0 0-3 0,0 0 3 0,0 0-7 16,0 0 6-16,0 0 3 0,-32 47-5 15,32-47 0-15,-5 25 7 0,5-25-9 0,-5 27-6 16,5-27 0-16,0 27 8 0,0-27 8 15,0 32-7-15,0-32 11 0,3 27-4 16,-3-27-3-16,10 30-5 0,-10-30 2 16,14 28 0-16,-14-28-2 0,15 23-6 0,-15-23 16 15,27 18-8-15,-27-18-2 0,23 9 4 16,-23-9-12-16,30 0 2 0,-30 0 8 0,0 0 2 16,47-18-7-16,-29 9-12 0,-18 9 17 15,34-27 1-15,-21 10-9 0,-13 17 4 16,22-27-2-16,-10 15 4 0,-12 12-10 0,13-25 6 15,-13 25 14-15,8-25-8 0,-8 25 21 16,0 0-3-16,-6-34-22 0,6 34 4 16,0 0-8-16,-34-18 4 0,34 18-1 0,-33-3-3 15,33 3 12-15,-44 6-1 0,44-6-9 16,-47 6 6-16,24 0-1 0,23-6-1 0,-42 9 9 16,42-9 9-16,-33 6-4 0,33-6-7 15,-32 7 7-15,32-7-11 0,-23 2-7 16,23-2 7-16,0 0-8 0,0 0 3 0,-19 13 8 15,19-13-1-15,0 0-7 0,0 0-4 16,0 0-2-16,0 0 13 0,0 0-4 16,74 19 2-16,-48-19-1 0,-26 0-8 0,61 0-3 15,-26 0 1-15,-5-3 2 0,5-1-5 16,0 0 1-16,5 0 13 0,0-4-9 0,-3 2 0 16,-5-3 2-16,10 0 1 0,-12 0-3 15,0-6 6-15,-1-3-6 0,1-2-7 16,-9-1 19-16,3-1-10 0,-11-1-1 0,2-1 5 15,-6 6 2-15,1-3 12 0,-10 21-5 16,10-33 6-16,-10 33 11 0,8-32 9 16,-8 32-5-16,8-27-5 0,-8 27-3 0,5-21 0 15,-5 21 0-15,0 0-25 0,0 0 1 16,7-26 4-16,-7 26 4 0,0 0-7 16,0 0 1-16,45 10 4 0,-45-10-10 0,35 16 12 15,-8-10-18-15,-8 3 17 0,4 3 1 16,5 3-6-16,6 5 8 0,-2-2 11 0,5 3-5 15,4 3 8-15,6 0-5 0,0 8 5 16,2-2-8-16,2 1 1 0,5 7-7 0,-8-8 2 16,2 4-6-16,-6-3 10 0,6-4-1 15,-3 1-2-15,-14 1-9 0,4-8-1 16,-7 0 0-16,0 1 10 0,-6-5-6 0,-1 0 6 16,-3-2-2-16,-1 0 5 0,-4-2-9 15,1 1 0-15,-16-14 4 0,29 13-2 16,-29-13-4-16,20 20 5 0,-20-20 0 0,20 12-1 15,-20-12 2-15,0 0-4 0,8 15 1 16,-8-15 5-16,0 0-11 0,0 0 1 0,0 0-3 16,0 0 8-16,0 0-12 0,-73 0-1 15,73 0 0-15,-50-15-2 0,23 3 1 0,-2 2 0 16,-4-1-6-16,4-6 5 0,-2 2-1 16,1-7-4-16,-2 3 4 0,-2-2 3 15,3-1-4-15,0-2-4 0,1-3 1 0,4-2 0 16,-3 1-5-16,4-2-5 0,-3-2-3 15,2 2-5-15,6-3 1 0,-3-5-15 16,-5 2-1-16,7-3 0 0,5 6-6 0,-6-3-2 16,5-1 1-16,2 0 9 0,0 4 4 15,2-2 0-15,1 1-7 0,2 1 23 16,0 6-22-16,0-5 14 0,5 3 3 16,-7 4-7-16,12 25 5 0,-11-42 4 0,4 24 5 15,7 18-6-15,-7-30 1 0,7 30 0 16,-8-29 8-16,8 29-3 0,-2-24 3 0,2 24 2 15,0 0 1-15,0 0-1 0,10-33-6 16,-10 33 6-16,0 0 7 0,22-20 3 0,-22 20-5 16,0 0 7-16,37-4-9 0,-37 4 2 15,31 0-6-15,-31 0 24 0,37 4-15 0,-37-4-5 16,44 6 0-16,-26 1 11 0,-18-7-5 16,37 8 3-16,-14-4-8 0,-23-4-1 15,27 15 15-15,-27-15-3 0,29 15 14 0,-18-2 6 16,-11-13-16-16,15 30 14 0,-15-30-15 15,2 32 8-15,-2-32 0 0,-2 33 3 16,2-33 4-16,-8 32 7 0,8-32-5 0,-7 31 1 16,7-31-15-16,-15 30-9 0,15-30 20 15,-13 27-12-15,13-27-11 0,-12 26-21 16,12-26-30-16,-5 21-31 0,5-21-33 16,-5 15-42-16,5-15-123 0,0 0-496 0,-3 15 293 15</inkml:trace>
  <inkml:trace contextRef="#ctx0" brushRef="#br0" timeOffset="7473.3746">21655 12248 3487 0,'0'0'-17'0,"15"-18"8"0,-15 18 0 16,0 0-2-16,0 0 7 0,0 0 0 0,0 0-3 15,47 8 9-15,-47-8 14 0,44 13 1 16,-22-4 7-16,8-1 7 0,-2 2 1 0,9 5 0 16,0 0 1-16,3 8-6 0,8 1 10 15,1 3-6-15,-1 2-7 0,-2 4 6 16,4-2-16-16,-2 2 1 0,-1-1 13 16,-2 2-11-16,2-6-9 0,-5 2 8 0,-7-3-5 15,0-3 2-15,-6-6 6 0,-1 0-9 16,-6-3-1-16,-6 1 36 0,3-4 18 0,-19-12 2 15,23 23-7-15,-13-11-1 0,-10-12-1 16,0 0-16-16,4 30-2 0,-4-30-4 16,0 0-8-16,0 0 15 0,-25 27-1 0,25-27-1 15,0 0 2-15,-36 6-5 0,36-6-4 16,-30 0-7-16,30 0-8 0,0 0-1 16,-63-9 2-16,41 0-1 0,-8 3-8 0,3-3 7 15,-3-1-16-15,-2-2 14 0,-5 0-13 16,4-3 11-16,-9-1-28 0,4-3 0 15,-4 1-4-15,0-3-19 0,-1-4 4 0,1-3 2 16,-2 1-1-16,-1-3 2 0,7-2 13 16,-3 1-8-16,3 1 3 0,-5-5 7 0,4 2-12 15,7 2 15-15,0-1-8 0,4 5 6 16,1-1 6-16,1-3-3 0,5 4-8 16,-4 0 4-16,5-5-4 0,4 5-8 0,-3-1 1 15,9 2-1-15,2-4 10 0,-4 6 7 16,4-4-14-16,4-1 10 0,4 29-5 0,-8-45 3 15,8 24-3-15,0 21 8 0,0-44 3 16,0 44-7-16,5-39 8 0,-5 39 6 16,13-30-12-16,-4 14 11 0,-9 16-5 0,26-23 4 15,-9 17 3-15,-17 6 0 0,45-6 9 16,-18 6 6-16,-27 0 4 0,65 9-5 16,-29 3 8-16,0 2 9 0,3-2-1 0,-6 5-9 15,2 0 6-15,4 3 3 0,-6 4 6 16,1-1 3-16,-2 2 2 0,-1-1-10 0,-7 5-2 15,3-5 2-15,-7 3-5 0,0 0-2 16,0-2 2-16,-12-3-4 0,5 3-1 16,-6-1-2-16,0 2-4 0,0-2-1 0,-7-24-20 15,3 42-12-15,-6-17-16 0,3-25-29 16,-10 47-29-16,3-26-19 0,2-3-35 16,5-18-76-16,-12 27-230 0,7-19-297 0,5-8 429 15</inkml:trace>
  <inkml:trace contextRef="#ctx0" brushRef="#br0" timeOffset="7969.0884">22492 12063 3370 0,'0'0'67'15,"23"-13"20"-15,-23 13-13 0,0 0-13 16,0 0-31-16,0 0-24 0,0 0-18 0,0 0-2 15,0 0 6-15,0 0-5 0,20-19 13 16,-20 19-6-16,0 0 10 0,0 0 3 16,12-16-1-16,-12 16 0 0,13-20-6 0,-13 20 8 15,20-22 14-15,-20 22-20 0,24-27 1 16,-11 10-3-16,-13 17-5 0,20-28 18 16,-11 14-24-16,-9 14 1 0,16-27 8 15,-16 27-8-15,20-25 0 0,-20 25-7 0,9-20 11 16,-9 20 0-16,0 0-4 0,12-30 3 15,-12 30-1-15,0 0-9 0,0-24 13 0,0 24 4 16,0 0 4-16,0 0-4 0,0 0 2 16,0 0-2-16,-47-9 0 0,47 9-2 0,0 0 11 15,0 0 14-15,-52 24-13 0,52-24 15 16,-30 21-11-16,16-11-4 0,14-10 17 16,-25 33-17-16,14-13 4 0,-1 1 4 0,4 0 8 15,-1 5 3-15,4 1-2 0,-3 1-9 16,4 4 9-16,4-2-5 0,0 0-8 15,0 3 8-15,4 2-10 0,4-5-1 0,-3 8 2 16,5-11 5-16,0 7-7 0,4-6 0 16,1-3 4-16,1-4-6 0,4-3-4 15,4-4-8-15,-2-6-14 0,6-4-14 16,-28-4-26-16,57-11-23 0,-20 2-36 0,1-9-55 16,1-3-143-16,4-5-418 0,1-4 513 0</inkml:trace>
  <inkml:trace contextRef="#ctx0" brushRef="#br0" timeOffset="8320.8653">23464 11702 3240 0,'0'0'52'0,"0"0"-4"15,0 0 0-15,0 0 5 0,-49-13-15 0,49 13-6 16,0 0-2-16,0 0-6 0,-43 25 9 16,43-25-12-16,-14 20 4 0,14-20-2 15,0 0-5-15,-3 39-3 0,3-39 5 0,17 27-8 16,-17-27 18-16,31 15-34 0,-31-15 16 15,42 3 0-15,-17-3-7 0,-25 0 5 16,67-18 4-16,-28 3-6 0,-4-3 7 0,0-3-5 16,0 0 7-16,-1-2 14 0,-6-1 13 15,-8-2 17-15,-3 5 4 0,-7 1-13 0,-10 20 1 16,0-38-7-16,0 38-10 0,-27-36-7 16,2 19 14-16,-15 2-14 0,-9 3-1 15,-8 3-5-15,-16-1 6 0,3 2 2 0,-21 1 38 16,1 4 7-16,11-2 14 0,-3 1-7 15,2-4-9-15,5 6-13 0,3 1-8 0,-2-4-16 16,7-2-14-16,14 6-9 0,-4-3-14 16,8 1-14-16,9-1-38 0,4 1-34 0,7-2-41 15,4-2-55-15,5-1-166 0,7-8-519 16,-3 1-194-16</inkml:trace>
  <inkml:trace contextRef="#ctx0" brushRef="#br0" timeOffset="9200.0819">20548 16130 4109 0,'0'0'-13'16,"-10"-24"20"-16,10 24-17 0,0 0 1 0,0 0-4 15,-15-15-3-15,15 15-4 0,0 0 9 16,0 0 0-16,0 0 22 0,0 0 0 16,0 0 31-16,0 0-3 0,0 0-2 0,40 72 11 15,-15-30-10-15,0 8-4 0,7 14-13 16,13 33 8-16,0-6-2 0,-8-10-2 15,15 14-3-15,-14-18 3 0,-6-9-19 0,-3-3-6 16,-6-10-5-16,-3-5 4 0,7-7-28 16,-10-3-14-16,-7-6-3 0,5-1-9 15,-4-6-38-15,1-2-33 0,-12-3-79 0,0-22-223 16,-15 39-325-16,3-28 413 0</inkml:trace>
  <inkml:trace contextRef="#ctx0" brushRef="#br0" timeOffset="9598.8342">19874 17675 3140 0,'-42'-3'-57'16,"9"3"22"-16,-1-7 12 0,6 2 13 16,1-2 0-16,27 7 20 0,-57-13 13 15,37 5 12-15,-7-1 7 0,27 9 5 0,-47-18 17 16,26 8-10-16,1-2 13 0,20 12-10 15,-34-25 5-15,21 9-8 0,13 16-14 0,-25-36 9 16,18 12-8-16,5-6-2 0,2-2-2 16,5-10-11-16,-1-6-6 0,4-8 1 15,9-8 1-15,1-10 17 0,9-1-9 0,6-29 8 16,6 0 15-16,6-4-13 0,2-2-2 16,3-3 9-16,0-4 9 0,5 6-18 0,4-2 3 15,-6 6 2-15,4 5-7 0,-5 6 0 16,0 10 15-16,-10 9-15 0,-5 13 4 15,-1-1-10-15,3 0 5 0,-1-1-6 0,4 1-2 16,-5-1-6-16,10-24 4 0,-9 13-10 16,13-12 1-16,-10 16 0 0,-7 5-1 0,-1 5-9 15,1-2-3-15,3 8-22 0,-11 8-15 16,8-1-28-16,-11 10-35 0,1 3-30 16,-1 7-44-16,-8-1-117 0,-2 8-539 15,1 5 41-15</inkml:trace>
  <inkml:trace contextRef="#ctx0" brushRef="#br0" timeOffset="10343.1772">23143 15393 3825 0,'0'0'-14'0,"0"-29"2"16,0 29 4-16,0 0-21 0,-11-42-5 15,11 42-9-15,-8-40 6 0,-2 16-13 0,5-5 6 16,0-2-1-16,-7-3 6 0,1 4 15 16,2-1-3-16,1-2 12 0,-4-2 1 15,2 5 7-15,2 1-4 0,-7 1 7 0,8 5 8 16,-6-3 3-16,1 9 22 0,2-6-4 16,10 23-1-16,-25-36 2 0,15 20 4 15,10 16 17-15,-29-22-2 0,29 22 0 0,-23-15-8 16,23 15 4-16,-30-3 1 0,30 3-1 15,0 0 2-15,-44 13-5 0,44-13-2 0,-35 22-4 16,22-10-6-16,-4 6 3 0,0 1 0 16,4-4 2-16,0 5 8 0,3 0-2 0,10-20 3 15,-21 37 4-15,18-19-5 0,3-18-5 16,-5 34-8-16,5-34 3 0,2 37-3 16,-2-37-1-16,6 34-8 0,-6-34 5 0,16 31-4 15,-5-15 5-15,-11-16-10 0,24 21-1 16,-9-9 0-16,-15-12-3 0,30 18-1 0,-13-11-5 15,-17-7 6-15,40 16-3 0,-19-10 1 16,5-1-7-16,-3 5 7 0,2-4-4 16,2 0 5-16,0 3-1 0,-4 0-5 15,5 0-4-15,1 2 1 0,-7-4 4 0,4 3-2 16,-4 4 7-16,3-2-7 0,-3 3-1 16,8 3 14-16,-12 0-11 0,13 6-8 0,-6 2 5 15,-2-2 2-15,2 0-4 0,-1 4 2 16,-1 4 3-16,2-5 0 0,-1 0 2 0,-3 2 1 15,3-2-9-15,-8 2 7 0,1-5 9 16,-3-2 14-16,1-2 12 0,-4 8-3 16,-6-2-5-16,-1 1-4 0,-4-27-8 0,-4 56-20 15,-6-32-33-15,2 10-31 0,-7-2-23 16,-2-5-17-16,2-3-30 0,-2-1-44 16,-3-7-141-16,-1 8-505 0,0-9 49 0</inkml:trace>
  <inkml:trace contextRef="#ctx0" brushRef="#br0" timeOffset="11120.4192">22733 13990 3704 0,'0'0'-83'0,"0"0"25"0,0 0 15 15,0 0 10-15,0 0 23 0,0 0-1 0,0 0 8 16,0 0 17-16,80 39-4 0,-63-26 19 15,4 13-4-15,8-5 11 0,-9 5-4 0,10 5 18 16,5 1-5-16,2 7 5 0,3 0 3 16,-1 12-10-16,6 0 9 0,-2 0-17 15,-6 5 10-15,3-1 3 0,-3 1-10 16,2 0 1-16,-9-10 10 0,5 1-2 0,-5 1-3 16,-2-1 3-16,4-5 18 0,-7 2-28 0,4-4 1 15,-9-2-1-15,0-8 2 0,1 0-12 16,-2-1 7-16,-6-8-11 0,2 1 1 15,-5-4-3-15,5-3-1 0,-15-15 2 0,17 27-1 16,-5-15-8-16,-12-12 1 0,13 23 2 16,-13-23-3-16,17 16-6 0,-17-16-3 0,0 0-10 15,18 17 9-15,-18-17 3 0,0 0 5 16,0 0-12-16,0 0 11 0,0 0-9 16,0 0 6-16,47-33-12 0,-47 33 7 0,14-38-2 15,-11 11-8-15,0-3-5 0,1-13-12 16,-4-1-17-16,0-5 1 0,0-1 7 15,0 2 0-15,0 1 0 0,0 4 12 16,0 3-11-16,-4 6 8 0,4-1 8 0,0 5 30 16,0 30-15-16,0-52 13 0,0 52 5 15,-3-40-6-15,3 40 0 0,0-31-1 16,0 31-9-16,3-27 0 0,-3 27 1 0,0 0 6 16,7-28-3-16,-7 28 5 0,0 0-7 15,13-19-5-15,-13 19 0 0,0 0 10 0,0 0-19 16,25-9 11-16,-25 9 10 0,0 0 8 15,0 0 26-15,0 0 16 0,44 28-11 0,-26-12 1 16,-6 0-12-16,5 4-1 0,3 2-2 16,0 2-1-16,-2 4-5 0,4 0-3 0,0-1-9 15,-2 0 4-15,-2 5-6 0,1-5 2 16,6-2-12-16,-5 4-17 0,0-5-23 16,0 0-13-16,2-2-23 0,-6-5-18 0,5-1-17 15,-1-2-28-15,-4-9-48 0,1-5-154 16,-17 0-502-16,35-15-31 0</inkml:trace>
  <inkml:trace contextRef="#ctx0" brushRef="#br0" timeOffset="12298.7727">24489 14151 3854 0,'0'0'-47'0,"-30"-24"27"0,10 12 5 0,20 12-1 16,-39-16 18-16,39 16-2 0,-38-10 10 16,38 10 23-16,-35-3 27 0,35 3-12 0,-34-2-5 15,34 2 7-15,0 0-13 0,-46 5-6 16,46-5-5-16,-21 14-3 0,21-14 7 16,-13 16-9-16,13-16-14 0,-8 29 19 15,8-29 3-15,0 0-24 0,13 43 15 0,-13-43-11 16,24 27-7-16,-16-15 8 0,-8-12-4 15,30 32-1-15,-13-20-5 0,-2-2 4 0,-15-10 6 16,33 19-7-16,-16-15 2 0,-17-4 5 16,32 12-12-16,-32-12 6 0,30 0-14 15,-30 0 8-15,30 0 0 0,-30 0-4 0,0 0-6 16,0 0 14-16,42-8-12 0,-42 8 10 16,0 0 8-16,22-19-5 0,-22 19-9 15,10-15 16-15,-10 15-7 0,0 0 0 0,0 0-1 16,-4-36 11-16,4 36-14 0,0 0 6 15,0 0-5-15,-28-32 9 0,28 32-9 0,-24-12 2 16,24 12-5-16,-28-12 3 0,28 12 3 16,-25-9 2-16,25 9-17 0,-22-10 22 15,22 10-15-15,0 0-1 0,0 0 16 0,-38-8-9 16,38 8-1-16,0 0 10 0,0 0 3 16,0 0 21-16,0 0-10 0,0 0 7 15,0 0-5-15,-14 33-1 0,14-33 8 0,0 0-10 16,0 0-5-16,35 50 5 0,-35-50-4 15,25 24-1-15,-8-15 6 0,-17-9-2 0,32 17 7 16,-15-13 1-16,-17-4 9 0,33 8 0 16,-33-8-2-16,37 0 6 0,-37 0-9 15,33-11-1-15,-9-1-5 0,-24 12-1 0,37-33-7 16,-21 11-5-16,1-2-7 0,3-4 1 16,-8 3-3-16,1 1-1 0,-4 3 0 15,2 2-1-15,-11 19 0 0,17-34 2 0,-10 19-4 16,-7 15 3-16,13-26-8 0,-13 26-2 15,0 0 0-15,17-21 5 0,-17 21 0 0,0 0 2 16,32 2 4-16,-32-2 1 0,30 25 1 16,-10-10 0-16,7 11-1 0,-6 2 1 15,11-1 2-15,-2 8-1 0,4-3-5 0,1 3 2 16,-2-4-4-16,-4-1 2 0,-1 0-3 16,1-2 5-16,-1 1-1 0,-1-5 0 15,3 4-2-15,-5-3 0 0,3 2 5 0,1-1-8 16,-2 1 1-16,-1-3 5 0,1-2-6 15,-3-1-1-15,1 2 3 0,-5-5-5 0,0 0 3 16,0-3 0-16,-8-3 0 0,-12-12 4 16,25 24 0-16,-17-9 2 0,-8-15-2 15,0 0-1-15,10 23-4 0,-10-23-1 0,0 0 2 16,0 0-6-16,-35 19-3 0,35-19 1 16,0 0 2-16,-64-19-2 0,38 1-4 0,-6-6 1 15,-2-14-4-15,-4-1 3 0,3-18 0 16,-9-2 1-16,9-4-4 0,-8-8 10 15,8 2 8-15,-1 2 9 0,-4 0 3 0,7 2 6 16,1 4 0-16,7 8 0 0,0 2-2 16,1 9-1-16,8 6-3 0,-1 1 3 15,0 4-6-15,4 7 2 0,-1 0-5 0,6 1 1 16,8 23-5-16,-22-36 2 0,17 21 2 16,5 15-2-16,-15-31 0 0,15 31-2 15,-5-22 1-15,5 22-4 0,0 0 1 0,0 0 1 16,4-37-2-16,-4 37-1 0,0 0 2 15,21-18-2-15,-21 18 2 0,0 0-2 16,44-5-1-16,-44 5 3 0,35 12-3 0,-35-12 2 16,44 15 10-16,-23-3 2 0,-1 3-1 15,4 0 0-15,1 3 4 0,-8 8 2 0,-1-2 2 16,8 3-2-16,-11 5 2 0,-1 5-1 16,1-1 3-16,-4 5-6 0,1-5-2 0,-2 5-1 15,-3-7-2-15,-2-1-7 0,2-2-10 16,-1-3-13-16,-3 3-17 0,3-3-26 0,-1-4-27 15,-3-24-30-15,5 46-19 0,-2-27-21 16,-3-19-14-16,5 25-17 0,-5-25-27 16,0 0-67-16,0 0-574 0,0 0-136 15</inkml:trace>
  <inkml:trace contextRef="#ctx0" brushRef="#br0" timeOffset="12923.1108">25463 13357 4341 0,'0'0'215'0,"0"0"-9"0,15-20-37 16,-15 20-25-16,0 0-25 0,0 0-16 0,0 0-14 16,0 0-11-16,40 32-9 0,-40-32-7 0,25 34-6 15,-8-16-7-15,-1 0-6 16,5 1-5-16,4 9-4 0,0 3-3 0,6 3-3 16,3 6-4-16,6 3-1 0,-1 9-4 15,7-2-1-15,0 1-1 0,-5 3-4 0,1-3 0 16,-2 2-1-16,0 4-2 0,-6-12-5 15,-1-3 1-15,-1 0 0 0,-3 0-1 0,-4-6-2 16,-5-4 2-16,3-5-1 0,-9-3 1 16,-3-1-2-16,3-2 2 0,-1-3 0 15,-13-18 1-15,18 28 0 0,-18-28 1 0,12 24-4 16,-12-24-3-16,0 0-4 0,0 0-6 16,0 0-3-16,0 0-3 0,-48 15 1 15,48-15 1-15,-64-33 0 0,21 6 1 0,-1-7-1 16,-9-13 3-16,-1-5 0 0,-11-22 1 15,0-9 0-15,6-6-5 0,4-1-6 0,1 4-4 16,9 16-3-16,8 5-1 16,4 3 2-16,-4 1-1 0,12 8 4 0,0 8 2 15,3-2 1-15,4 13 1 0,1-1 3 16,2 2-2-16,0 0-3 0,5 3-5 0,3 3-1 16,2 0-2-16,0 3-1 0,5 24-1 0,5-56-5 15,-1 32-7-15,-3-2-1 0,11 5 3 16,-12 21-1-16,17-40-1 0,-7 20 2 15,-10 20 4-15,21-27 5 0,-21 27 6 0,17-21-1 16,-17 21-1-16,20-15 7 0,-20 15 0 16,17-12 7-16,-17 12 3 0,0 0 4 0,33-4 7 15,-33 4 4-15,0 0 9 0,32 19 4 16,-32-19 1-16,15 27 2 0,-13-9 6 16,-2-18-7-16,7 47 4 0,-7-22-6 0,0 4 1 15,0-29-3-15,-7 54-2 0,5-26-1 16,-1 0 1-16,-2-4-5 0,-2 4-11 15,5-2-21-15,2-26-19 0,-6 48-30 0,6-27-30 16,0-21-21-16,6 33-20 0,-6-33-36 16,6 23-76-16,-6-23-606 0,16 0-176 15</inkml:trace>
  <inkml:trace contextRef="#ctx0" brushRef="#br0" timeOffset="13358.876">25851 13086 3971 0,'0'0'-20'0,"8"-23"16"0,-8 23-4 16,0 0-14-16,0 0-18 0,0 0 13 16,19-21-2-16,-19 21-3 0,0 0 7 0,13-19 5 15,-13 19-4-15,13-18 4 0,-13 18 11 16,20-20-13-16,-6 7 10 0,-14 13 3 16,27-32-7-16,-14 17 1 0,-1-3-4 15,-12 18 5-15,21-35-1 0,-11 17-4 0,0 0 2 16,-10 18 0-16,15-38-12 0,-9 21 16 15,-6 17-6-15,8-31 3 0,-8 31 5 16,3-31 24-16,-3 31-4 0,0 0 7 0,0-36 8 16,0 36 10-16,0 0 0 0,-15-29-6 15,15 29 10-15,0 0-3 0,-22-15-5 0,22 15-3 16,0 0 5-16,-31 0-16 0,31 0-2 16,0 0-20-16,-39 20 23 0,39-20-7 0,-27 24 6 15,14-11-4-15,0 4 13 0,-2 4-2 16,5 0 2-16,-4 5 5 0,6-2 0 15,8-24 1-15,-10 52-9 0,6-26 2 0,4-2-4 16,0-24-9-16,0 42 12 0,9-22 4 16,-9-20-13-16,17 39 7 0,1-27-16 15,-5 3 4-15,9-5-6 0,5-1-17 0,-2-4-12 16,5-4-4-16,5-1-9 0,-1-1-27 16,6-7-20-16,2-1-26 0,-1-6-49 15,11-4-160-15,-2-3-420 0,-1-3 471 0</inkml:trace>
  <inkml:trace contextRef="#ctx0" brushRef="#br0" timeOffset="13654.7266">27186 12238 3171 0,'0'0'-26'0,"0"0"26"0,0 0-3 16,0 0 1-16,0 0 2 0,0 0 0 15,0 0 0-15,-62 43 19 0,62-43 3 0,-14 32-5 16,14-32 7-16,-6 27 2 0,6-27-3 15,3 30-4-15,-3-30-3 0,13 24-2 16,-13-24-10-16,24 20-4 0,-24-20 3 0,32 5-3 16,-32-5-7-16,41-8 7 0,-17-6-5 15,3-5 5-15,1-10-11 0,4-12 11 0,-10-4 0 16,-1 0 11-16,-7-6 21 0,-3-4 2 16,-11-9 29-16,-3 4 13 0,-9 1 19 15,-6 2 6-15,-5-8-10 0,-6 7-17 0,-11-4-14 16,3 6-12-16,-5 4-57 0,-1 3-19 15,4 9-55-15,-1 2-91 0,-8 9-281 16,-1-3-274-16,-4 8 522 0</inkml:trace>
  <inkml:trace contextRef="#ctx0" brushRef="#br0" timeOffset="15161.9936">10665 14059 2966 0,'0'0'-105'16,"-48"12"9"-16,19-6 12 0,7 3-3 16,-4 1 28-16,4-2-8 0,-7 3 11 0,4-2 12 15,0-2 6-15,0 5 54 0,2-4-3 16,-6 2 22-16,29-10 21 0,-48 12 5 0,29-7-13 16,19-5-1-16,-35 10 5 0,35-10-3 15,-30 9 4-15,30-9 5 0,-28 9-12 0,28-9 9 16,0 0 3-16,-32 7 5 0,32-7 0 15,0 0-4-15,-22 5-9 0,22-5-5 16,0 0 4-16,0 0-17 0,0 0 2 0,0 0-7 16,0 0-2-16,0 0-3 0,0 0 2 15,0 0-15-15,5-55-7 0,-5 55 11 16,40-48-17-16,-18 17-3 0,7-6-8 16,2-4-3-16,3-2 1 0,3-4-1 0,4-1 2 15,0-5 3-15,0 5 15 0,-5 5-4 16,-3 2-16-16,0 0 11 0,1 8-7 15,-2-4-9-15,-4 10-21 0,-8 6-38 0,4-5-33 16,-3 11-51-16,-9 0-27 0,6 1-454 0,-18 14 123 16</inkml:trace>
  <inkml:trace contextRef="#ctx0" brushRef="#br0" timeOffset="16294.8584">10668 13927 2431 0,'-31'4'-124'0,"31"-4"5"0,0 0 1 0,0 0 6 16,0 0 7-16,0 0 19 0,0 0-6 0,0 0 8 15,0 0-6-15,0 0 45 0,0 0 9 16,0 0 0-16,0 0 27 0,0 0-15 0,0 0 34 15,0 0 22-15,0 0 22 0,-29 8 4 16,29-8 49-16,0 0-12 0,0 0-19 16,0 0-2-16,0 0-17 0,0 0 2 15,0 0-15-15,0 0-9 0,-25 6 4 0,25-6-7 16,0 0 16-16,0 0 23 0,0 0-15 16,-28 10 5-16,28-10-4 0,0 0-2 0,0 0-6 15,0 0 5-15,0 0-7 0,-20 8-10 16,20-8 12-16,0 0-18 0,0 0 2 15,0 0-11-15,0 0-11 0,0 0 13 0,0 0-18 16,0 0 10-16,0 0 0 0,0 0-2 16,0 0-9-16,0 0 13 0,60 39 11 15,-38-28-3-15,1 5 31 0,7 2 6 0,0 6 4 16,4 1-14-16,6 6 11 0,0 5-9 16,2 2-16-16,6 8 2 0,-1-1-10 15,2 5 11-15,-1 2-12 0,-4-2-6 0,2 0 10 16,-4-2-12-16,-5-9 3 0,-2-3-4 15,0 0-11-15,-5-7 7 0,4 4 7 0,-4-8-6 16,2 2 7-16,-2-6 3 0,-5 5 0 16,7-5 9-16,-2 0-12 0,2 1-3 15,1-2-1-15,2 0 3 0,-1-1-10 0,6 2 8 16,2 6 8-16,-2-7-10 0,-5 1-1 16,12 3-8-16,-10-1 3 0,-4-2 8 15,-3-2-9-15,5 2 1 0,-6-4-5 0,-1 3 19 16,1-3-19-16,-4 0-7 0,-5-2-1 15,5 0 8-15,-3-3-21 0,4 3-22 16,-4-2-25-16,-2-3-39 0,7-1-65 0,-27-9-143 16,35 3-457-16,-35-3 360 0</inkml:trace>
  <inkml:trace contextRef="#ctx0" brushRef="#br0" timeOffset="16775.5636">11287 15730 3142 0,'0'0'-99'0,"-10"-20"-4"0,10 20 16 0,0 0-6 15,0 0-26-15,0 0-78 0,0 0-398 16,0 0 116-16</inkml:trace>
  <inkml:trace contextRef="#ctx0" brushRef="#br0" timeOffset="18101.2183">11950 15208 2304 0,'0'0'26'0,"13"-25"19"0,-13 25-8 0,0 0-12 16,0 0-9-16,0 0-4 0,0 0-6 16,0 0-6-16,0 0 19 0,0 0 2 15,0 0-15-15,0 0 9 0,0 0 3 0,0 0 0 16,0 0 2-16,19-16 13 0,-19 16-1 16,0 0-27-16,0 0 18 0,0 0 0 15,0 0 2-15,0 0 9 0,0 0-15 16,0 0 3-16,0 0 8 0,0 0-6 0,0 0-16 15,0 0 0-15,0 0 6 0,0 0-6 16,0 0-3-16,0 0 5 0,18-12-4 0,-18 12 4 16,0 0 1-16,23-9 4 0,-23 9-12 15,0 0-11-15,0 0 8 0,0 0 3 0,32-10-3 16,-32 10 13-16,0 0 10 0,0 0-3 16,0 0 1-16,0 0-4 0,27-2-2 0,-27 2 0 15,0 0 8-15,0 0-8 0,0 0-8 16,0 0-2-16,0 0 0 0,32-3 10 15,-32 3 2-15,0 0-8 0,0 0 10 16,0 0 10-16,0 0 11 0,0 0-16 16,37 5 3-16,-37-5 1 0,0 0 6 0,28 10-5 15,-28-10-6-15,0 0 12 0,28 15-24 16,-28-15 15-16,22 15-2 0,-22-15-7 0,29 17 2 16,-29-17 2-16,31 15 3 0,-14-9-8 15,2 7-3-15,2-5-3 0,-1 1 13 0,2 1 9 16,2 1-15-16,1 1 1 0,-7 2-6 15,9-4-4-15,-7 1 14 0,-2-1-8 16,2 2 7-16,4 2-9 0,-3-7 0 0,0 2 9 16,5 2 10-16,-7-2-12 0,4-5 24 15,2 7-10-15,-25-11 8 0,49 12-5 16,-26-6-11-16,2 0-7 0,-3 1 7 0,5 0-2 16,-27-7 3-16,43 4 5 0,-19 4 3 15,-24-8-9-15,36 9 2 0,-14-6-3 16,-22-3 17-16,37 12-10 0,-17-7-6 0,-20-5 2 15,44 16-3-15,-26-10-7 0,-18-6 16 16,43 16-16-16,-22-7-9 0,-3-3 9 0,-18-6-8 16,43 12 6-16,-22-3-6 0,2-2-1 15,-23-7 2-15,38 13-2 0,-19-7 2 16,-19-6 4-16,38 12-6 0,-16-6-5 0,-2 3 12 16,-20-9-16-16,37 13 5 0,-17-8 1 15,-20-5 0-15,42 14 1 0,-25-10 0 16,-17-4-6-16,38 11-1 0,-21-5 5 0,-17-6-1 15,38 15-21-15,-23-10 1 0,-15-5 2 16,34 17 9-16,-18-9-4 0,-16-8-13 16,37 16 20-16,-20-8-7 0,3-1 2 0,3 2 4 15,-2 0-4-15,-3 1 0 0,9 0-2 16,-2 2 1-16,0-3 1 0,2 0 9 0,-1 3-2 16,5-2-1-16,-1 3 7 0,0-6-13 15,5 3 7-15,-2 4 8 0,-4-2-8 16,-1-4 1-16,4 5 11 0,-2-7-18 0,-1 5-3 15,-1-2 2-15,-3-2 8 0,2 2 6 16,3 2-4-16,-8-5 1 0,4 3 0 0,-4-3-6 16,-2 3 17-16,-20-9-11 0,42 12-9 15,-25-9 6-15,-17-3-11 0,33 10 2 16,-33-10-29-16,32 11-1 0,-32-11-27 0,29 12-29 16,-18-4-47-16,4-4-121 0,-15-4-560 15,17 14 69-15</inkml:trace>
  <inkml:trace contextRef="#ctx0" brushRef="#br0" timeOffset="19300.6929">13435 16685 3677 0,'-3'-27'-60'0,"3"27"8"16,0 0 0-16,0 0 9 0,0-33 1 15,0 33 4-15,0 0 4 0,13-37 0 0,-1 18 9 16,-4 1 6-16,6-4 5 0,-1 3 2 16,4-2 15-16,1-3-3 0,4 2 0 15,3-2 11-15,0 1-1 0,12 2-3 0,-4 2 2 16,8 2-2-16,4 0 14 0,5 2-14 15,10-3 9-15,-3 6 13 0,5-3 3 16,3 2-8-16,4 4 3 0,-4-3 5 16,2 1 5-16,10-1 4 0,8 4-8 0,2-5-10 15,-17 4-6-15,7 0 2 0,-6 0 1 0,-3 0 7 16,-6 2-17-16,-10 4-4 0,0-4 6 16,-15 7 8-16,-1-5 2 0,-4 1 11 15,-2 1 25-15,0 0-10 0,-30 3 21 0,42-6 15 16,-42 6-6-16,40-6 12 0,-40 6-5 15,34-3-7-15,-34 3-4 0,28-6-20 16,-28 6 4-16,25-4-14 0,-25 4-6 0,0 0 3 16,30-2-8-16,-30 2-3 0,0 0 0 15,0 0-8-15,32-3 0 0,-32 3-2 16,0 0-7-16,0 0 2 0,0 0-4 0,29-7-3 16,-29 7 1-16,0 0 4 0,0 0 0 15,0 0 2-15,0 0 4 0,0 0 6 0,0 0 12 16,26-5 3-16,-26 5 12 0,0 0 11 15,0 0-2-15,0 0-7 0,0 0-6 16,0 0-11-16,0 0-1 0,0 0-4 0,0 0-5 16,0 0-2-16,-60-45-5 0,44 33 2 15,-8-3-7-15,4 0-2 0,2 3-5 0,-9-8 4 16,2 3-6-16,-4-5-2 0,-2-6 7 16,-5-2-9-16,1-2 0 0,-3-1 0 15,-2 0-2-15,-4 1 1 0,6-1 0 16,-6 3-1-16,1-6 0 0,3 6 3 0,-7 0-4 15,8 4 2-15,2 2-3 0,4 2-2 16,1 2-4-16,4 1-3 0,-1-1 3 16,4 5-8-16,5 3 0 0,3-3-6 0,17 15-12 15,-35-21-9-15,35 21-9 0,-26-16-7 16,26 16 0-16,-26-16-13 0,26 16 0 0,-26-12 4 16,26 12 0-16,-17-12-3 0,17 12 8 15,0 0-4-15,-22-18 3 0,22 18 4 16,0 0-5-16,-20-12-15 0,20 12-7 0,0 0-12 15,0 0-15-15,0 0 7 0,0 0-3 16,-28-7-7-16,28 7 6 0,0 0 2 0,0 0-1 16,0 0-8-16,0 0 9 0,-30 24 8 15,30-24 10-15,0 0 23 0,0 0 20 16,0 0 18-16,0 0 10 0,0 0 20 0,-24 13 20 16,24-13 3-16,0 0-3 0,0 0 10 15,0 0-3-15,0 0 0 0,0 0-3 16,0 0 5-16,0 0 2 0,0 0-8 0,0 0 15 15,0 0 10-15,0 0 8 0,0 0-13 16,0 0 0-16,0 0 5 0,0 0-12 16,-23 9 2-16,23-9-11 0,0 0-4 0,0 0 3 15,0 0-3-15,-10 24-5 0,10-24 2 16,-4 24-12-16,4-24 0 0,-13 35 4 0,3-9-10 16,-2 2 13-16,2 7-1 0,-10 2-4 15,0 10 4-15,-5-2 9 0,0 4-10 0,-5 1 12 16,0-1-12-16,0 7 1 15,-2-6-7-15,2-5 5 0,3-1-5 0,5-7-13 16,5-6-26-16,1 0-39 0,6-7-31 16,-2-5-76-16,12-19-186 0,-5 27-358 0,5-27 558 15</inkml:trace>
  <inkml:trace contextRef="#ctx0" brushRef="#br0" timeOffset="19887.9415">14655 15990 3043 0,'0'0'-43'16,"-17"21"12"-16,17-21-3 0,-17 18-21 0,17-18-2 15,-18 15-14-15,18-15 0 0,0 0-1 16,0 0 10-16,-17 23-1 0,17-23 23 16,0 0-4-16,0 0-4 0,0 0-3 0,0 0-5 15,0 0-1-15,0 0-8 0,0 0-23 16,0 0-15-16,0 0-34 0,0 0-54 15,0 0-240-15,0 0 96 0</inkml:trace>
  <inkml:trace contextRef="#ctx0" brushRef="#br0" timeOffset="21011.9993">14730 15821 1650 0,'0'0'125'0,"12"-22"21"0,-12 22-32 0,0 0 12 16,8-22-16-16,-8 22-19 0,0 0-9 16,0 0-12-16,0 0-4 0,0-27-11 0,0 27-6 15,0 0-4-15,0 0-6 0,0 0 0 16,0 0-1-16,0 0-11 0,0 0 12 0,-58 52-5 15,46-40 18-15,12-12-4 0,0 0 0 16,-29 23-6-16,29-23-8 0,-13 12 14 16,13-12-20-16,0 0-2 0,0 0 4 15,-20 15-4-15,20-15 15 0,0 0-10 16,0 0-2-16,0 0 17 0,0 0-24 0,0 0 2 16,0 0 8-16,0 0 4 0,0 0 16 15,-29-38 32-15,29 38-21 0,0 0-2 0,-11-27 0 16,11 27-10-16,-14-18-1 0,14 18-3 15,0 0 15-15,-20-15-11 0,20 15 1 0,0 0-3 16,-23-19-1-16,23 19-15 0,0 0 3 16,0 0-14-16,-17-19-4 0,17 19 3 15,0 0 1-15,0 0-7 0,0 0-4 0,0 0-14 16,-20-13-9-16,20 13-3 0,0 0 6 16,0 0 0-16,0 0 5 0,0 0-2 0,0 0 4 15,0 0-7-15,0 0 14 0,0 0-7 16,-20 40-4-16,20-40-7 0,0 0 10 0,0 0 1 15,0 0 1-15,-12 22-1 0,12-22 20 16,0 0-25-16,0 0 15 0,0 0-17 16,-13 25 1-16,13-25 3 0,0 0-2 15,-17 22-9-15,17-22 18 0,0 0-9 0,-18 16 6 16,18-16-12-16,0 0-4 0,-17 14 6 16,17-14-24-16,0 0 7 0,0 0-30 15,0 0-8-15,0 0 4 0,0 0-5 0,0 0 12 16,0 0 8-16,0 0-12 0,0 0 12 15,0 0 8-15,0 0 1 0,0 0 1 0,0 0 9 16,0 0 16-16,0 0 7 0,0 0-5 16,34-67 18-16,-34 67 3 0,0 0-1 0,0 0 4 15,0-27-6-15,0 27 15 0,0 0-9 16,0 0-12-16,0 0 2 0,0 0 8 16,0 0-12-16,-12-33 6 0,12 33-2 0,0 0 0 15,0 0-4-15,0 0-6 0,0 0 2 16,-65 39 8-16,41-18-6 0,-1 3-8 15,-5 6-2-15,3-1 30 0,-1-1 4 0,6-4 5 16,-5-3-17-16,9-1-10 0,1-2-2 16,2 0 0-16,15-18 4 0,-20 26-8 0,20-26 4 15,-8 15-2-15,8-15-1 16,0 0 3-16,0 0 5 0,0 0-3 0,0 0-9 16,0 0-7-16,93-41-4 0,-64 20 8 15,-8-3 4-15,10-2-4 0,-10 1 2 0,4 2-9 16,-1-3 9-16,1 1 4 0,-7 7-6 15,-1 0-9-15,1 2 13 0,-2 1-9 0,-16 15-8 16,21-22-1-16,-21 22 7 0,22-18-5 16,-22 18 11-16,0 0-2 0,18-12 7 15,-18 12 5-15,0 0-3 0,0 0-1 0,0 0 7 16,0 0 13-16,-40 74 9 0,27-56 10 16,1 1 17-16,-5 0-11 0,17-19-5 0,-23 30-4 15,15-17-6-15,8-13 7 0,-17 20-18 16,17-20-12-16,-13 19-4 0,13-19-6 15,0 0-12-15,-17 26-3 0,17-26 1 0,0 0 1 16,-10 15-15-16,10-15 2 0,0 0 15 16,0 0 6-16,0 0-22 0,0 0-2 0,0 0-10 15,27 12-5-15,-27-12-8 0,0 0-7 16,46-25 4-16,-27 13-6 0,3-4-7 16,-1-3 0-16,3 4 6 0,-4 3-10 0,-3 0 1 15,-4 2 29-15,0 0 46 0,-13 10 12 16,0 0 9-16,0 0 8 0,30-11 22 15,-30 11 2-15,0 0 6 0,0 0-10 0,0 0 13 16,0 0 14-16,-51 47 3 0,34-32-13 16,-8 0 27-16,5 2-18 0,3-2-5 15,-5-2-9-15,10 4-9 0,12-17 16 0,-31 21-37 16,17-12 10-16,14-9-29 0,-20 15-6 16,20-15-15-16,0 0-13 0,-20 20 2 15,20-20-6-15,0 0-26 0,0 0-16 0,0 0-31 16,0 0-28-16,0 0-33 0,55-41-31 15,-40 35-450-15,-15 6 120 0</inkml:trace>
  <inkml:trace contextRef="#ctx0" brushRef="#br0" timeOffset="21831.1267">14400 15975 2568 0,'12'-12'-6'0,"-12"12"3"16,0 0 21-16,0 0-15 0,0 0 20 0,0 0 9 15,0 0 3-15,0 0-4 0,0 0 17 16,0 0-9-16,0 0-4 0,0 0-3 0,-65 39 3 16,65-39-3-16,-25 15-9 0,25-15 1 0,-15 15 4 15,15-15-13-15,-20 12 3 0,20-12-8 16,0 0 3-16,-22 14-11 0,22-14 1 15,0 0 12-15,0 0-5 0,0 0-5 0,0 0 0 16,0 0-5-16,0 0-8 0,0 0 8 16,0 0-12-16,13-83-3 0,-13 83 2 15,12-41 13-15,-10 23 0 0,-2 18 3 0,3-36-1 16,-3 36-4-16,3-31-1 0,-3 31 6 16,5-35 2-16,-5 35-5 0,4-30 10 15,-4 30 0-15,0 0 12 0,1-37 3 0,-1 37 2 16,0 0 4-16,0-32 10 0,0 32-29 15,0 0 19-15,4-30-6 0,-4 30-6 0,0 0-1 16,3-24-9-16,-3 24 5 16,0 0 2-16,7-35-9 0,-7 35-5 0,0 0-4 0,13-30 0 15,-13 30-14-15,5-18 9 0,-5 18 5 16,12-23-5-16,-12 23-2 0,0 0 9 0,5-24 11 16,-5 24-11-16,0 0 21 0,0 0-10 15,12-21 32-15,-12 21-19 0,0 0 0 16,0 0-11-16,0 0 9 0,8-22-7 0,-8 22-2 15,0 0-11-15,0 0 11 0,0 0 0 16,0 0-19-16,0 0 3 0,0 0 1 16,0 0 0-16,0 0 4 0,8-25 0 0,-8 25 1 15,0 0 16-15,0 0-11 0,0 0-4 16,0 0 15-16,0 0-10 0,0 0 12 16,0 0-19-16,0 0 8 0,-46 53 2 0,46-53-5 15,0 0-1-15,-17 21-2 0,17-21-2 16,0 0-8-16,0 0-2 0,-15 15 8 0,15-15 0 15,0 0-7-15,0 0 26 0,0 0-21 16,0 0 10-16,0 0-12 0,0 0 8 16,0 0 0-16,0 0-2 0,0 0-8 15,0 0 6-15,0 0 4 0,0 0-8 0,0 0-4 16,0 0-7-16,70-27 13 0,-70 27-6 16,0 0 10-16,0 0-6 0,0 0-4 0,28-6 6 15,-28 6 0-15,0 0-3 0,0 0 3 16,29-7-4-16,-29 7 17 0,0 0-18 0,0 0 5 15,30-8-4-15,-30 8 2 0,0 0-7 16,0 0-1-16,0 0-10 0,27-4-5 16,-27 4 5-16,0 0 9 0,0 0 2 0,0 0 3 15,0 0 3-15,0 0 10 0,17 25-5 16,-17-25 13-16,0 0 15 0,-9 47-11 16,9-47-8-16,-15 39-7 0,15-39 2 0,-10 30 2 15,10-30-4-15,0 35 5 0,0-35-5 16,8 31 6-16,-8-31-14 0,14 27-7 15,-14-27 1-15,22 18-16 0,-22-18 6 0,31 10 3 16,-31-10-10-16,40 0-11 0,-16-2-7 16,1-8-6-16,2 0 0 0,5 0-16 15,1-5-17-15,14-5-19 0,-5-5-24 0,3-4-50 16,0 2-68-16,-8 9-348 0,3-4 115 16</inkml:trace>
  <inkml:trace contextRef="#ctx0" brushRef="#br0" timeOffset="26072.9524">15152 15504 2474 0,'0'0'82'16,"0"0"43"-16,-62 55-7 0,32-33 15 0,-6 2 10 15,-2 9-1-15,-6-1-28 16,6-2 5-16,-6 0 48 0,8 0-14 0,2-6-10 0,4-2-17 16,-2-2-19-16,4-2-19 0,8-1-9 15,0-5-25-15,3 3-9 0,17-15-26 16,-28 22-14-16,28-22 6 0,-15 12-3 16,15-12-5-16,0 0 0 0,0 0-12 0,0 0-7 15,0 0-6-15,0 0-16 0,0 0 1 16,0 0-14-16,0 0 0 0,0 0 17 15,0 0-11-15,87-19 8 0,-87 19 16 16,0 0-13-16,0 0 5 0,0 0-6 0,30-8 15 16,-30 8 5-16,0 0-11 0,0 0 5 0,0 0 3 15,0 0 12-15,0 0-15 0,0 0 4 16,28-4-1-16,-28 4 5 0,0 0-7 0,0 0 0 16,0 0 3-16,0 0 13 0,0 0-4 15,0 0-6-15,0 0-2 0,0 0 12 16,0 0-10-16,0 0-7 0,0 0 3 0,0 0 2 15,0 0 7-15,0 0-7 0,28 12-1 16,-28-12-4-16,0 0-2 0,0 0-7 0,9 19 17 16,-9-19-15-16,0 0 11 0,0 0-14 15,0 0 11-15,13 26 3 0,-13-26-6 16,0 0 12-16,0 0 4 0,0 0-9 0,15 17 5 16,-15-17-5-16,0 0 14 0,0 0-10 15,0 0 1-15,14 16-1 0,-14-16 10 16,0 0-5-16,0 0 2 0,15 12 7 0,-15-12-2 15,11 6-4-15,-11-6-6 0,17 12 6 16,-17-12 8-16,24 9-18 0,-8-4 19 16,-16-5-10-16,27 7 3 0,-15-2-12 15,-12-5 11-15,23 7 15 0,-23-7 0 0,0 0 11 16,0 0 35-16,30 14-24 0,-30-14 15 16,0 0-2-16,20 6-17 0,-20-6 7 0,0 0 5 15,0 0-6-15,0 0-7 0,0 0-6 16,0 0 1-16,0 0-13 0,0 0-11 0,29 7 0 15,-29-7 6-15,0 0-8 0,0 0 0 16,0 0-5-16,0 0 1 0,0 0 4 0,0 0-2 16,0 0 6-16,0 0-6 0,0 0 8 15,0 0 2-15,0 0 7 0,0 0-9 16,0 0-4-16,0 0 0 0,0 0 2 0,0 0 12 16,0 0-22-16,0 0-13 0,0 0-7 15,0 0 22-15,0 0-7 0,0 0-5 16,0 0 9-16,0 0-3 0,0 0-7 0,0 0-6 15,0 0 10-15,20-29 13 0,-20 29 2 16,0 0 10-16,0 0 18 0,0 0 16 16,0 0-15-16,0 0-9 0,0 0-4 0,0 0 21 15,0 0 1-15,0 0-5 0,0 0 10 16,0 0 9-16,0 0-14 0,0 0 4 16,0 0-7-16,-74-13 7 0,74 13-1 0,0 0-16 15,-35-1 8-15,35 1-1 0,0 0 2 16,-38-11-12-16,38 11 7 0,-35-8 8 0,35 8 10 15,-39-10-1-15,16 4 9 0,23 6 5 16,-47-12 0-16,17 6 4 0,3 0-4 0,27 6-6 16,-52-14-13-16,27 9-8 0,25 5 7 15,-45-7-8-15,25 6 0 0,20 1-3 16,-39-8-1-16,39 8-11 0,-31-3-1 0,31 3 1 16,0 0-10-16,-37-4-12 0,37 4-1 15,0 0-15-15,0 0 1 0,-35 0-1 16,35 0 7-16,0 0-12 0,0 0 12 0,0 0-14 15,0 0 15-15,0 0-12 0,6 38 3 16,-6-38 1-16,0 0 3 0,0 0-3 0,0 0 4 16,0 0 5-16,0 0-1 0,17 40-1 15,-17-40-2-15,0 0 14 0,0 0-5 0,0 0-2 16,0 0-1-16,-3 32-2 0,3-32 6 16,0 0 3-16,-9 21-1 0,9-21-2 15,0 0 2-15,-25 21-4 0,25-21 16 16,-22 22-20-16,7-9 19 0,15-13-13 0,-30 27 12 15,15-15-15-15,15-12 3 0,-25 22 6 16,13-10-3-16,12-12-7 0,-16 17 10 16,16-17-8-16,-17 13 8 0,17-13-1 0,-20 14 1 15,20-14-2-15,0 0 4 0,-20 14 4 16,20-14-5-16,0 0-13 0,0 0 14 0,0 0-2 16,-17 17-3-16,17-17 3 0,0 0 4 15,0 0 4-15,0 0-1 0,0 0 2 0,0 0 2 16,-20 12-10-16,20-12 4 0,0 0 2 15,0 0-10-15,0 0 8 0,0 0-5 16,0 0-5-16,0 0 4 0,-20 12-5 16,20-12 10-16,0 0 4 0,0 0-16 0,0 0 1 15,0 0-4-15,0 0 10 0,0 0-8 16,0 0 0-16,0 0 10 0,0 0-20 0,0 0 2 16,0 0 14-16,0 0-29 0,0 0-20 15,0 0 5-15,-33-37-18 0,33 37 0 0,0 0-1 16,11-52 1-16,-11 52 14 0,14-44-10 15,-3 22 1-15,-4 1 8 0,-7 21 9 0,10-36 12 16,-10 36 14-16,7-32 9 0,-7 32 8 16,0-26 21-16,0 26 2 0,0 0 13 15,0-35-6-15,0 35 4 0,0 0-9 16,-9-27 24-16,9 27-8 0,0 0-4 0,-18-16-9 16,18 16 7-16,0 0-8 0,0 0 9 15,-22-16-18-15,22 16 1 0,0 0-6 16,0 0-3-16,0 0-7 0,0 0 20 0,-23-15-18 15,23 15 16-15,0 0-14 0,0 0 14 16,0 0-10-16,0 0-6 0,0 0 7 0,0 0 14 16,0 0 10-16,0 0 15 0,0 0 2 15,-20-12 12-15,20 12-4 0,0 0-2 0,0 0-3 16,0 0-3-16,0 0-4 0,0 0 1 16,0 0 3-16,0 0-8 0,0 0-5 15,0 0-8-15,0 0-3 0,0 0-1 0,0 0-4 16,0 0 6-16,0 0-7 0,0 0 3 15,0 0 6-15,0 0-3 0,0 0 2 0,0 0-5 16,0 0 0-16,0 0 0 0,0 0-1 16,0 0-5-16,0 0-2 0,0 0 1 15,0 0-1-15,0 0-2 0,0 0-7 0,0 0 2 16,0 0 0-16,0 0-1 0,0 0-5 16,0 0 1-16,0 0-2 0,0 0-1 0,0 0-1 15,0 0-5-15,0 0 3 0,0 0-3 16,-5-31 4-16,5 31 2 0,0 0-1 15,0 0 0-15,0 0 1 0,40-31 1 0,-40 31-2 16,25-22 3-16,-10 10-6 0,-15 12 2 16,30-24-2-16,-18 11 5 0,-12 13-1 15,22-23 1-15,-22 23 2 0,23-24-2 0,-23 24 0 16,17-20 1-16,-17 20-3 0,11-17-1 16,-11 17 4-16,14-20 1 0,-14 20-4 15,0 0 3-15,23-25-1 0,-23 25-3 0,5-22 2 16,-5 22 1-16,0 0 6 0,7-27-5 15,-7 27-1-15,0 0 2 0,0 0-2 0,5-32 0 16,-5 32 2-16,0 0-4 0,0 0 5 16,0 0 3-16,-5-33 1 0,5 33-6 15,0 0-3-15,0 0 4 0,0 0-6 0,0 0 0 16,0 0 4-16,0 0-5 0,-25-15-5 16,25 15 2-16,0 0-5 0,0 0 4 0,-52 30 3 15,52-30 1-15,-32 18 5 0,19-6 0 16,13-12 1-16,-25 10-1 0,25-10-3 0,-24 13 1 15,24-13-1-15,0 0-2 0,-31 12 0 16,31-12-4-16,0 0 4 0,-19 9-2 16,19-9-3-16,0 0-5 0,0 0-3 15,0 0 2-15,0 0-4 0,0 0 10 0,0 0 0 16,0 0 1-16,0 0-1 0,0 0 1 16,0 0-2-16,0 0 4 0,0 0 0 0,0 0-1 15,0 0 2-15,0 0-1 0,57-46 2 16,-57 46-3-16,17-11-5 0,-17 11 5 15,25-11-8-15,-25 11 2 0,0 0-1 0,22-9 2 16,-22 9-1-16,0 0 6 0,0 0-5 16,0 0 2-16,0 0 4 0,26-9 2 15,-26 9-1-15,0 0 0 0,0 0 0 0,0 0-2 16,0 0 2-16,0 0 4 0,-35 71-3 16,22-46 0-16,1-6-3 0,12-19 0 0,-17 29 0 15,17-29 3-15,-8 32 2 0,-2-17 0 16,10-15-4-16,-10 26 6 0,10-26-4 15,-8 21 0-15,8-21 0 0,0 0 1 0,-9 27-2 16,9-27 2-16,0 0-3 0,-8 27 1 16,8-27-2-16,0 0 6 0,-9 27 3 0,9-27-5 15,0 0 2-15,-8 32-2 0,8-32 0 16,0 0 2-16,-12 25-2 0,12-25-2 16,0 0 0-16,-11 24-5 0,11-24 0 0,0 0 0 15,-7 21 5-15,7-21-5 0,0 0 4 16,0 0-1-16,-5 26-1 0,5-26 1 0,0 0 3 15,0 0-1-15,-8 24 2 0,8-24 2 16,0 0-8-16,0 0 2 0,0 0 6 16,-14 27-6-16,14-27 3 0,0 0-1 0,-16 20 1 15,16-20 1-15,0 0-2 0,-16 18 4 16,16-18-3-16,-8 18 1 0,8-18-4 0,-15 22-3 16,15-22 4-16,-17 24-1 0,17-24 2 15,-13 21-1-15,13-21-1 0,-13 23 2 16,13-23-3-16,-19 21 2 0,19-21-1 15,0 0 6-15,-8 21-2 0,8-21-4 0,0 0-6 16,-14 17 1-16,14-17-10 0,0 0 3 16,0 0-1-16,0 0-1 0,-13 20 4 0,13-20 0 15,0 0 2-15,0 0 0 0,0 0 4 16,-17 17-3-16,17-17 1 0,0 0-2 16,0 0 7-16,-21 15-3 0,21-15-1 0,0 0 6 15,0 0-3-15,-22 12 5 0,22-12 0 16,0 0 2-16,0 0-9 0,0 0 10 0,-20 12-1 15,20-12-4-15,0 0-1 0,0 0 5 16,0 0-4-16,0 0-3 0,0 0 5 0,0 0-5 16,0 0 1-16,0 0-1 0,0 0 3 15,-20 13 0-15,20-13-1 0,0 0-1 16,0 0 3-16,0 0-1 0,0 0 1 0,0 0-2 16,0 0 2-16,0 0 4 0,0 0-2 15,0 0-7-15,0 0 1 0,0 0 0 0,0 0 1 16,0 0 1-16,0 0 1 0,0 0-4 15,0 0 2-15,0 0 6 0,0 0-4 16,0 0 3-16,0 0 0 0,0 0 5 16,0 0 4-16,0 0-9 0,0 0 5 0,0 0 2 15,0 0-4-15,0 0 1 0,0 0-2 16,0 0-2-16,-25 12 0 0,25-12 0 0,0 0 4 16,0 0 0-16,0 0-3 0,0 0 1 15,0 0-3-15,0 0 4 0,-17 13-6 16,17-13 1-16,0 0-1 0,0 0 1 0,0 0-4 15,0 0-10-15,0 0-3 0,0 0-7 16,0 0 1-16,0 0-3 0,0 0 3 0,0 0 1 16,0 0 2-16,0 0 3 0,0 0 2 15,0 0-2-15,0 0 2 0,0 0-11 16,0 0 7-16,0 0 6 0,0 0 3 0,0 0-1 16,0 0-1-16,0 0 7 0,0 0 0 15,62-45-7-15,-42 33 14 0,10-6-11 0,2-2 3 16,-2-4 1-16,8 3-9 0,-4 0 15 15,3-4-8-15,-1 3 6 0,4-3 3 16,-1 2-4-16,-4-2 11 0,0 4-4 16,0 1-18-16,7-7 27 0,-7 6-14 0,-5 0 1 15,2 1 1-15,-7 2 0 0,-3 3 0 0,1 0 9 16,-6 3 12-16,-17 12 18 0,30-24 11 16,-30 24 8-16,27-11 3 0,-27 11-2 15,20-12-4-15,-20 12-6 0,0 0-9 0,25-13 2 16,-25 13-10-16,0 0-3 0,20-9-3 15,-20 9-5-15,0 0-6 0,0 0 0 16,22-9-1-16,-22 9 0 0,0 0-7 0,0 0 1 16,0 0-1-16,0 0-2 0,20-13-8 15,-20 13 7-15,0 0-5 0,0 0 3 16,0 0-9-16,0 0 5 0,0 0-6 0,0 0 0 16,24-15 0-16,-24 15 1 0,0 0 1 15,0 0 5-15,0 0-2 0,0 0-2 16,0 0-2-16,0 0 4 0,0 0 6 0,0 0-4 15,0 0-1-15,0 0 0 0,0 0-3 16,38 22 5-16,-38-22-4 0,0 0 1 0,0 0-1 16,17 9 3-16,-17-9-2 0,0 0 3 15,0 0 4-15,21 13-5 0,-21-13 1 0,0 0 0 16,0 0-2-16,26 5 2 0,-26-5 0 16,0 0-1-16,0 0 0 0,0 0 4 15,0 0-1-15,25 6 0 0,-25-6 2 0,0 0-4 16,0 0 0-16,0 0 0 0,28 4-1 15,-28-4 2-15,0 0-5 0,0 0 5 0,0 0-2 16,0 0-2-16,27 8 3 0,-27-8-2 16,0 0 2-16,0 0 3 0,0 0-3 15,0 0 2-15,0 0-5 0,30 8 3 0,-30-8 3 16,0 0-6-16,0 0 3 0,0 0 0 16,0 0-2-16,0 0 2 0,0 0 2 0,0 0-2 15,25 4 1-15,-25-4-3 16,0 0-8-16,0 0 12 0,0 0 3 0,27 3-2 15,-27-3-4-15,0 0 2 0,0 0 0 16,0 0-1-16,32 10 1 0,-32-10 1 0,0 0-1 16,0 0 1-16,0 0 2 0,16 10-2 15,-16-10-1-15,0 0 0 0,0 0-2 0,0 0 5 16,0 0-4-16,0 0 1 0,0 0-2 16,0 0 1-16,0 0 1 0,0 0-1 15,0 0 1-15,0 0 1 0,24 9-4 16,-24-9 4-16,0 0-2 0,0 0-1 0,0 0-2 15,0 0 1-15,0 0 4 0,0 0-6 0,0 0 3 16,0 0 1-16,0 0 5 0,0 0-4 16,0 0-4-16,0 0 1 0,0 0 2 15,0 0 0-15,0 0 1 0,0 0-1 0,0 0-1 16,0 0-1-16,0 0 2 0,0 0 3 16,0 0-3-16,0 0 0 0,0 0 1 15,0 0 5-15,0 0-8 0,0 0 12 0,0 0-6 16,0 0 8-16,0 0 8 0,0 0 1 15,0 0 13-15,0 0 5 0,0 0 7 0,0 0 7 16,0 0 3-16,0 0-1 0,0 0 0 16,0 0-2-16,0 0-5 0,0 0-3 0,0 0-7 15,0 0-3-15,0 0-3 0,0 0 1 16,0 0-5-16,0 0-3 0,0 0-3 16,0 0 0-16,0 0 0 0,0 0-1 0,0 0-2 15,-69-32 3-15,69 32-3 0,0 0-4 16,0 0 1-16,-30-4 1 0,30 4-3 15,0 0 1-15,0 0-2 0,0 0 1 0,0 0-2 16,-30-8 7-16,30 8-4 0,0 0 0 16,0 0 0-16,0 0-3 0,0 0-3 15,0 0 4-15,0 0 1 0,0 0 3 0,0 0 1 16,-35 0 4-16,35 0 0 0,0 0 4 16,0 0-3-16,0 0 0 0,0 0-3 0,0 0-3 15,0 0 0-15,0 0-3 0,0 0-3 16,0 0 0-16,0 0 0 0,0 0 0 15,0 0-2-15,0 0-1 0,0 0-1 16,0 0 2-16,0 0-4 0,-34 0-3 0,34 0 2 16,0 0 0-16,0 0 1 0,0 0 11 0,-28-15 0 15,28 15-12-15,0 0 11 0,-23-15-5 16,23 15-2-16,0 0 1 0,-29-15-2 16,29 15-3-16,-20-12 4 0,20 12-1 0,0 0-4 15,-27-17 1-15,27 17 3 0,-23-8 1 16,23 8-4-16,-25-13 1 0,25 13 0 0,-20-12-5 15,20 12 4-15,0 0-4 0,-35-19 0 16,35 19-5-16,-19-11 10 0,19 11-4 0,0 0 2 16,-28-16-1-16,28 16 0 0,-19-11 0 15,19 11 2-15,0 0-4 0,-21-20 4 16,21 20-4-16,-22-8 2 0,22 8-2 0,0 0 1 16,-24-19 2-16,24 19-5 15,0 0 4-15,-20-13-3 0,20 13-2 0,0 0 5 0,-21-12 0 16,21 12-2-16,0 0-2 0,-21-15 2 15,21 15 5-15,0 0-4 0,-28-14-2 16,28 14-6-16,0 0-5 0,0 0-7 0,-20-13-18 16,20 13-24-16,0 0-53 0,-22 1-72 15,22-1-131-15,-32 29-180 0,-1-14-62 0,-11 0-402 16,1-6-924-16</inkml:trace>
  <inkml:trace contextRef="#ctx0" brushRef="#br0" timeOffset="29084.7229">29096 13334 2621 0,'0'0'207'0,"0"0"-105"0,0 0-48 16,0 0-51-16,0 0-19 0,0 0-4 0,0 0-12 15,0 0 6-15,0 0 7 0,0 0 11 16,0 0 32-16,0 0 34 0,0 0-1 16,0 0 18-16,0 0-1 0,0 0 15 0,0 0-12 15,0 0-14-15,-49-5 24 0,49 5-1 16,0 0-8-16,0 0 0 0,0 0 13 0,0 0-17 15,0 0 11-15,0 0-1 0,0 0-5 16,0 0-1-16,0 0-3 0,0 0-4 0,0 0-10 16,0 0 0-16,0 0-2 0,-35-22-6 15,35 22 4-15,0 0 10 0,0 0-2 16,0 0-6-16,0 0-3 0,-18-15-4 16,18 15-6-16,0 0-11 0,0 0-1 0,0 0-5 15,0 0-3-15,0 0-10 0,0 0 2 16,-23-17-1-16,23 17-7 0,0 0 1 0,0 0-2 15,0 0-1-15,0 0 1 0,0 0-6 16,0 0 1-16,0 0-2 0,0 0 1 16,0 0-3-16,0 0-3 0,0 0 3 0,0 0 0 15,0 0 3-15,0 0 2 0,0 0-5 16,0 0 0-16,31 73 2 0,-12-42 1 0,-6-1 1 16,6 7 0-16,1 9 1 0,6-2-3 15,-4 4 1-15,-2-5 3 0,5 1-4 16,-5-5 0-16,-3-1 1 0,6-4-1 0,-6 5 1 15,0-6-1-15,0 5-2 0,3-6 3 16,-4 2 2-16,1-4-2 0,0 3-5 0,-4-1 5 16,6-1 0-16,-3-4 0 0,-1 1 1 15,-1-4 5-15,-1 1-8 0,1 0 1 16,-1-3 3-16,0-1 10 0,-1 3 3 0,-4-1-3 16,11-2 5-16,-9 1 3 0,2-4-2 15,-7 3 0-15,6 0-3 0,-11-21-4 16,17 44-3-16,-12-26 0 0,7 8 2 0,-6-5-4 15,5 3 0-15,0 1-2 0,-6-4-2 16,7 2-2-16,-7-2 5 0,7 0-1 0,-6 0-3 16,6 3 1-16,-12-24 1 0,13 30-1 15,-7-13-3-15,-6-17 0 0,15 31 6 16,-15-31-6-16,13 29 0 0,-13-29 1 0,15 27-2 16,-15-27 2-16,12 27 4 0,-12-27-4 15,10 26 4-15,-10-26-1 0,15 21 1 16,-15-21-1-16,8 25 0 0,-8-25 2 0,14 20-1 15,-14-20-4-15,11 24 0 0,-11-24 4 16,15 21-2-16,-15-21 1 0,9 21 0 16,-9-21 6-16,13 21 5 0,-13-21 0 0,13 23 4 15,-13-23-2-15,14 16 1 0,-14-16 4 16,17 23-8-16,-17-23 3 0,8 21-2 0,-8-21-4 16,10 18-2-16,-10-18 0 0,15 19 0 15,-15-19-1-15,10 18-2 0,-10-18-1 0,18 15 1 16,-18-15-3-16,12 20 0 0,-12-20-1 15,0 0 1-15,17 19-1 0,-17-19-1 16,0 0-2-16,13 15 0 0,-13-15-7 0,0 0-10 16,0 0-18-16,14 16-19 0,-14-16-20 15,0 0-26-15,15 15-42 0,-15-15-30 0,16 18-50 16,-16-18-146-16,12 15-562 0,-12-15-630 16</inkml:trace>
  <inkml:trace contextRef="#ctx0" brushRef="#br0" timeOffset="30753.3405">29676 15205 4401 0,'0'0'-137'16,"0"0"29"-16,0 0 14 0,0 0 10 15,0 0 13-15,0 0 0 0,0 0 22 16,0 0 10-16,0 0 3 0,0 0 19 0,-8-32 26 16,8 32-5-16,0 0-6 0,0 0 6 15,0 0-2-15,0 0 0 0,0 0 6 0,0 0 2 16,0 0 12-16,0 0 2 0,0 0 1 15,0 0 12-15,0 0 7 0,0 0 9 16,0 0 12-16,0 0-1 0,0 0-4 0,65 35 3 16,-65-35-6-16,0 0 0 0,17 15-8 15,-17-15 5-15,17 12-5 0,-17-12 6 16,13 19-12-16,-13-19 2 0,19 19-13 16,-19-19 15-16,18 21-8 0,-6-9 1 0,-12-12-7 15,16 22-4-15,-16-22 1 0,24 21-2 16,-12-7 9-16,-12-14 6 0,16 23-1 0,-2-10-8 15,-14-13 0-15,16 21 0 0,-16-21 2 16,19 18 4-16,-19-18 2 0,17 15 0 16,-17-15-1-16,15 12 1 0,-15-12 1 0,16 20-4 15,-16-20-2-15,0 0-4 0,30 19-1 16,-30-19-7-16,17 8 2 0,-17-8-3 0,17 13-4 16,-17-13-3-16,0 0 2 0,32 12-6 15,-32-12-1-15,16 10 2 0,-16-10-4 16,19 8 0-16,-19-8 3 0,0 0-3 0,32 7 0 15,-32-7-1-15,0 0 0 0,23 10-1 16,-23-10 0-16,0 0 0 0,0 0 0 0,27 2-1 16,-27-2 0-16,0 0-3 0,0 0 1 15,0 0 0-15,35 0-1 0,-35 0-3 0,0 0 2 16,0 0-3-16,0 0 1 0,42-5-1 16,-42 5-1-16,0 0 3 0,0 0 5 0,0 0-7 15,0 0 1-15,31-5 0 0,-31 5 3 16,0 0-1-16,0 0-1 0,0 0 3 15,0 0 6-15,0 0 4 0,0 0 7 16,0 0 3-16,0 0 3 0,29-5 3 0,-29 5-3 16,0 0-3-16,0 0-4 0,0 0-2 15,-3-32-3-15,3 32-2 0,0 0-1 16,-5-39-1-16,5 39 0 0,-12-30-1 0,12 30-4 16,-14-35-1-16,14 35 0 0,-11-37-3 15,-1 15-4-15,4-3-2 0,-1-2-5 0,-2 0 1 16,2-4 2-16,-2 0-2 0,0-4 3 15,-4-2-1-15,4 4 3 0,-6-3-3 16,4-2 2-16,-2 2 1 0,0 1 1 0,-2 5 1 16,3 0 2-16,1 3-3 0,0 3 4 15,3 3-3-15,10 21 2 0,-17-36-3 0,17 36 1 16,-15-29-1-16,5 17-1 0,10 12 1 16,0 0 2-16,-14-34-2 0,14 34-1 15,0 0-1-15,-8-24 2 0,8 24-2 0,0 0 1 16,-13-23-1-16,13 23 0 0,0 0 0 15,0 0 0-15,-9-20-1 0,9 20 2 0,0 0-4 16,0 0 5-16,0 0-4 0,0 0 1 16,0 0-2-16,0 0 3 0,-11-22-5 0,11 22 2 15,0 0 0-15,0 0-1 16,0 0-1-16,0 0 0 0,0 0-2 0,0 0 5 16,0 0-1-16,0 0 0 0,0 0 0 0,0 0-1 15,0 0-1-15,0 0 0 0,0 0-1 16,0 0-3-16,0 0 1 0,0 0 1 15,0 0-3-15,0 0 3 0,0 0 1 0,0 0 2 16,0 0 0-16,0 0-1 0,0 0 3 16,-41 41 1-16,41-41-1 0,-21 24 7 0,11-8-7 15,10-16 4-15,-25 30-2 0,6-9 1 16,2-6 1-16,1 4-1 0,-6 0 0 16,4-4 2-16,1 0-4 0,0 0 4 0,4 0 0 15,13-15-3-15,-24 20-3 0,24-20-1 16,-20 19-2-16,20-19 3 0,-13 15-1 15,13-15 5-15,0 0-4 0,-20 18 3 0,20-18-4 16,0 0-7-16,-20 15-3 0,20-15-10 16,0 0-5-16,0 0-13 0,0 0-9 0,-12 20-13 15,12-20-5-15,0 0 7 0,0 0-13 16,0 0 6-16,-5 27-11 0,5-27 3 16,0 0-2-16,0 0-3 0,0 0-1 0,-3 27-5 15,3-27-13-15,0 0-24 0,-4 19-79 16,4-19-214-16,-13 8-402 0,13-8 62 15</inkml:trace>
  <inkml:trace contextRef="#ctx0" brushRef="#br0" timeOffset="33058.615">26583 15242 3617 0,'0'0'-78'0,"0"0"20"0,0 0 14 16,34-13-1-16,-34 13 9 0,0 0 0 0,0 0 15 16,23-9 14-16,-23 9 5 0,0 0 9 15,0 0 4-15,25-9 14 0,-25 9-4 16,0 0 15-16,0 0 13 0,24-13 4 0,-24 13-8 16,0 0 16-16,22-11-21 0,-22 11 7 15,0 0 6-15,26-20-13 0,-26 20-11 0,27-18 6 16,-10 5 0-16,-17 13-10 0,32-27-3 15,-12 12 8-15,0-5-9 0,3 4 3 16,2-7-10-16,-1 2-3 0,1-5 2 16,-2 2 0-16,1-3 8 0,1 3-8 0,-5-3-2 15,5 3 6-15,-2-3-10 0,2 1 11 16,-5 2-1-16,-1 3 1 0,3-6 6 0,-1 5-17 16,4-2 7-16,2-4-1 0,-5 3-4 15,5 1 4-15,3-5 8 0,-8 5-6 16,8-3-19-16,-9 0 19 0,10 0-10 0,0 3 0 15,-2-3 9-15,-2 3-13 0,11-8 12 16,-6 5-3-16,-2-4 10 0,-2 7-9 16,1-5 10-16,1 5-10 0,0-5 1 0,-5 5-3 15,2-3 2-15,0 0 5 0,-2-1-2 16,0 2-8-16,-2 2-1 0,4-4 5 16,3 0-7-16,0 4 1 0,-1-4-1 0,7-6 8 15,1 3-3-15,0-2 6 0,0 1 6 0,3 2 3 16,-3 2 1-16,-4 3 9 0,-3 3-7 15,6-5 3-15,-6 9-2 0,1-5-2 16,0 5-5-16,2-4 0 0,-1 7-8 0,1-3 6 16,-6 1-7-16,1 2 4 0,-2 2-4 15,2-1-2-15,-3 2 0 0,2-3-3 16,-5 3 3-16,6-1 2 0,-5-3 5 0,-1 0 5 16,2 5-1-16,-4-5 1 0,1 4-1 15,-2 1-3-15,3-5 1 0,-2 4-4 16,-2-2-5-16,2 2 4 0,-2-3-1 0,1 3-4 15,-2-3 3-15,4 3-4 0,-2-5-3 16,-19 17 1-16,37-24-1 0,-17 8 6 16,-4 5-9-16,4-5 2 0,2 5-1 0,-3-5 1 15,-1 0-2-15,-18 16 6 0,37-28-2 16,-14 16-1-16,-6-3 0 0,3-1-3 0,0 5-2 16,0-6 1-16,2 2 2 0,-4 0 2 15,7-1-6-15,-3 1 3 0,0-5-1 16,5 5 1-16,-6-3 0 0,8 0 2 0,-6 2-4 15,-1 1 1-15,-2-1 1 0,-3 0 0 0,3 1 1 16,0 0 0-16,2 3-4 0,-4-3 2 16,1 3-2-16,-3-4 2 0,6 0-2 15,-22 16 4-15,33-27-7 0,-11 14 6 16,-2-2-7-16,0 3 6 0,0-4-1 0,2 1 5 16,-2-1 2-16,0 1-6 0,5 0-5 15,-5-2 9-15,1 2-4 0,0-3 1 0,1 6 2 16,-4-3-3-16,3-2-1 0,-5 5 4 15,8-3-5-15,-6 0 2 0,-18 15-1 16,37-27-2-16,-10 12 0 0,-9 2 1 0,2-5 2 16,4 3 0-16,-4-2-7 0,-2-1 4 15,9 3 5-15,-7-5-8 0,-2 5 5 16,2 0 3-16,4 0-4 0,-8-3 0 0,5 3 2 16,-6 3 3-16,6-4-6 0,-21 16 1 15,34-29 2-15,-17 17-3 0,-17 12 1 16,28-18 7-16,-15 9-14 0,-13 9 8 0,24-18-2 15,-24 18 3-15,25-20 0 0,-25 20 0 16,20-12-1-16,-20 12 2 0,20-15-4 16,-20 15 9-16,25-16-1 0,-25 16-1 0,29-18-3 15,-18 9 4-15,-11 9-5 0,29-20 2 0,-13 9 0 16,-16 11 4-16,34-27-7 0,-16 14 1 16,-4-1-3-16,-14 14 4 0,36-19-2 15,-22 5 4-15,4 2-1 0,-18 12-4 0,30-19 2 16,-16 11 0-16,-14 8-2 0,31-19 5 15,-15 9-2-15,-16 10 2 0,21-13 2 0,-21 13 6 16,24-16 3-16,-24 16 2 0,21-16 6 16,-21 16-9-16,21-13-4 0,-21 13 5 15,23-18-3-15,-23 18 2 0,22-18-4 0,-22 18 0 16,25-17-4-16,-25 17 2 0,23-16 3 16,-23 16-6-16,25-17 1 0,-25 17 3 15,22-18-7-15,-22 18 3 0,27-19-1 0,-27 19 1 16,22-12 2-16,-22 12-4 0,16-12 0 15,-16 12 3-15,0 0-5 0,24-16 0 16,-24 16-12-16,0 0-16 0,0 0-23 0,28-12-40 16,-28 12-40-16,14 4-58 0,-14-4-152 15,0 0-560-15,0 0-421 0</inkml:trace>
  <inkml:trace contextRef="#ctx0" brushRef="#br0" timeOffset="34213.9888">31241 11714 4246 0,'0'0'-93'0,"0"0"18"0,0 0 16 16,0 0-4-16,0 0-12 0,0 0 5 0,0 0 11 15,0 0 4-15,0 0 21 0,0 0 13 16,0 0 21-16,0 0 23 0,0 0 9 16,0 0-9-16,0 0 3 0,0 0-12 0,0 0 15 15,0 0 11-15,0 0-2 0,-14-27 8 16,14 27-3-16,0 0-6 0,0 0-6 15,0 0-14-15,0 0 15 0,0 0-5 16,0 0-15-16,0 0-5 0,0 0 4 0,0 0-2 16,0 0-4-16,0 0 5 0,0 0 3 15,0 0-12-15,0 0 10 0,0 0 16 0,0 0-15 16,0 0 21-16,0 0 12 0,0 0 5 16,0 0-3-16,0 0-3 0,0 0-7 0,0 0-8 15,0 0 1-15,0 0-12 0,0 0-4 16,0 0 3-16,0 0-8 0,0 0 10 15,0 0-14-15,0 0 7 0,0 0 0 0,0 0 2 16,0 0 1-16,0 0 4 0,0 0 0 16,0 0 11-16,59 39 6 0,-59-39-11 0,20 20 9 15,-20-20-15-15,20 18 6 0,-12-6 0 16,-8-12-5-16,29 27 4 0,-16-12-3 16,2 2-5-16,-15-17 4 0,25 27-8 0,-5-14-3 15,-8 2 4-15,1 0-2 0,-13-15 1 16,22 19-2-16,-22-19 3 0,20 17-5 15,-20-17-3-15,15 20-2 0,-15-20 5 0,17 15-8 16,-17-15-2-16,0 0-10 0,18 15-3 16,-18-15-6-16,0 0-6 0,20 15-5 15,-20-15-16-15,0 0-11 0,15 12-6 0,-15-12-24 16,0 0-25-16,14 17-46 0,-14-17-101 16,0 0-601-16,-2 18-172 0</inkml:trace>
  <inkml:trace contextRef="#ctx0" brushRef="#br0" timeOffset="34828.7191">30824 11973 3967 0,'0'0'-39'0,"-27"-5"35"16,27 5 8-16,0 0 11 0,-27-7 2 16,27 7-10-16,0 0 1 0,0 0 5 0,-30-6 5 15,30 6 6-15,0 0 17 0,0 0-9 16,0 0 2-16,0 0-4 0,0 0-11 0,0 0 5 15,-30-6-7-15,30 6-9 0,0 0 16 16,0 0-9-16,0 0 4 0,0 0 7 16,0 0-4-16,0 0 4 0,0 0-2 0,0 0 7 15,0 0-1-15,0 0 9 0,0 0 10 16,69 39-1-16,-69-39 1 0,32 23 1 0,-16-11-6 16,1 7-9-16,0-4 1 0,1 3-7 15,-1 0 1-15,0 1-6 0,1-4-1 0,-5 4-2 16,4-4-3-16,-3 0-4 0,-1 0-6 15,-13-15 0-15,27 28-12 0,-19-17-8 16,-8-11-14-16,25 23 1 0,-11-10-29 16,-14-13 2-16,26 26-29 0,-12-14-5 0,-14-12-6 15,25 18-23-15,-14-9-31 0,5 0-52 16,-16-9-126-16,16 12-482 0,-16-12 154 0</inkml:trace>
  <inkml:trace contextRef="#ctx0" brushRef="#br0" timeOffset="35529.3099">30357 12617 3630 0,'0'0'-13'0,"0"0"-1"16,0 0 3-16,0 0 11 0,0 0-10 0,0 0-3 15,-38-8 0-15,38 8 7 0,0 0 8 16,0 0 2-16,0 0 5 0,0 0 6 0,0 0-9 15,0 0 6-15,0 0 16 0,0 0-10 16,0 0 3-16,0 0 26 0,0 0-11 0,0 0 9 16,-20-14 2-16,20 14-14 0,0 0 3 15,0 0 2-15,0 0-10 0,0 0-4 16,0 0-4-16,0 0-2 0,0 0 0 16,0 0-12-16,0 0 4 0,0 0 15 0,0 0-16 15,0 0-5-15,0 0-1 0,0 0-3 16,0 0 0-16,0 0-3 0,45-43 5 0,-45 43-10 15,0 0 17-15,0 0-3 0,0 0-1 16,23-12-5-16,-23 12 0 0,0 0 7 16,0 0-5-16,0 0 6 0,19-12-9 0,-19 12-1 15,0 0 9-15,0 0-7 0,0 0 5 16,0 0 20-16,0 0-10 0,0 0-6 16,20-10 8-16,-20 10 0 0,0 0-3 0,0 0 14 15,0 0-16-15,0 0-5 0,0 0 3 16,0 0 3-16,0 0 13 0,0 0 0 15,0 0 2-15,0 0 1 0,45 16 2 0,-45-16 4 16,17 18 1-16,-17-18-9 0,20 15 7 16,-20-15-15-16,27 18 2 0,-27-18 1 15,21 20-2-15,-7-8-7 0,-14-12-3 0,28 25 2 16,-11-13 2-16,-2 2-4 0,-15-14-4 16,33 23 4-16,-16-8-13 0,0-2-13 0,-17-13 2 15,32 21-21-15,-17-9-17 0,-15-12-13 16,25 18-17-16,-12-7-15 0,-13-11-6 15,25 17-24-15,-25-17-23 0,24 17-32 0,-24-17-66 16,13 12-530-16,-13-12 289 0</inkml:trace>
  <inkml:trace contextRef="#ctx0" brushRef="#br0" timeOffset="36146.9379">29882 12612 3424 0,'0'0'-56'0,"-32"-7"17"16,32 7-3-16,0 0 0 0,0 0-3 16,-30-3 7-16,30 3 1 0,0 0 10 15,0 0 34-15,0 0-2 0,-31-7 15 0,31 7 4 16,0 0 5-16,0 0 7 0,0 0 11 15,0 0-5-15,-31-5 13 0,31 5-14 0,0 0-1 16,0 0-1-16,0 0-9 0,0 0 0 16,0 0 4-16,0 0-10 0,0 0 15 15,0 0-14-15,0 0-9 0,-33-5 11 0,33 5-21 16,0 0 4-16,0 0-6 0,0 0-2 16,0 0 6-16,0 0 0 0,0 0-10 0,0 0 6 15,0 0 14-15,0 0-6 0,0 0 3 16,0 0 3-16,0 0-4 0,0 0 9 15,0 0 6-15,0 0 14 0,0 0 4 16,50 66-6-16,-40-54-8 0,-10-12 12 0,30 32-17 16,-13-21 0-16,0 5-7 0,-4-1 0 15,6 0-2-15,-3 2 0 0,3-3-2 16,-6 0 1-16,5 1-4 0,-18-15-9 0,34 27 7 16,-21-15-9-16,6 0-3 0,-19-12-3 15,30 21-11-15,-13-7-9 0,-17-14-34 0,30 18-9 16,-22-9-12-16,-8-9-10 0,25 15-34 15,-17-6-53-15,-8-9-104 0,0 0-472 0,26 20 420 16</inkml:trace>
  <inkml:trace contextRef="#ctx0" brushRef="#br0" timeOffset="36628.6566">29337 13113 3088 0,'0'0'-96'0,"0"0"36"0,0 0 13 0,0 0 26 16,32-54 12-16,-32 54 18 0,0 0 12 15,0 0 21-15,10-24-13 0,-10 24 7 16,0 0-8-16,0 0 15 0,0 0 2 16,20-15 9-16,-20 15 17 0,0 0-3 0,0 0 10 15,0 0-2-15,0 0-20 0,73 31 6 16,-54-19-1-16,3 5-14 0,4-2-4 0,3 3-9 16,3 0 1-16,-7 0 14 15,3 2-39-15,0 2-14 0,-2-2-19 0,2-1-44 16,-5 2-72-16,-1-2-197 0,-3-4-400 15,-6-2 493-15</inkml:trace>
  <inkml:trace contextRef="#ctx0" brushRef="#br0" timeOffset="37495.6726">26878 15160 3053 0,'0'0'-48'16,"-20"4"20"-16,20-4 17 0,0 0-7 0,-29 7 5 16,29-7-8-16,0 0-3 0,0 0-11 15,-31 10-24-15,31-10-8 0,0 0-9 0,-27 12 6 16,27-12 10-16,-20 5 2 0,20-5 21 16,0 0 21-16,-32 10 32 0,32-10 6 15,0 0 18-15,-22 9 11 0,22-9 8 0,0 0 8 16,0 0 12-16,0 0 6 0,-32 6-15 15,32-6 0-15,0 0-11 0,0 0-4 16,0 0-5-16,0 0 13 0,0 0-4 0,0 0 13 16,0 0 5-16,0 0 4 0,0 0-22 15,-11-40 29-15,11 40-33 0,0 0 0 0,0 0-6 16,0 0 0-16,0 0 18 0,0 0-7 16,32-37-7-16,-32 37 14 0,0 0 4 15,28-12 1-15,-28 12-3 0,28-10 3 0,-28 10-11 16,37 0-2-16,-37 0-8 0,50 0 0 15,-20 7-6-15,1-2-1 0,2 2-9 16,-1-1 2-16,-2 0-10 0,0 3 3 0,0 0-13 16,-3 1-1-16,3 0-14 0,-5-1-4 15,0 0-8-15,-1-3-10 0,-24-6-4 16,38 12-17-16,-19-6-14 0,-19-6-7 0,30 9-7 16,-30-9-16-16,33 10 2 0,-33-10-18 15,27 0-14-15,-27 0-36 0,0 0-117 0,30-22-538 16,-20 10 154-16</inkml:trace>
  <inkml:trace contextRef="#ctx0" brushRef="#br0" timeOffset="37876.445">27453 14614 3642 0,'0'0'-6'0,"-8"-47"18"0,8 47-10 16,0 0-16-16,0 0-9 0,0 0 0 0,0 0 0 16,0 0-1-16,0 0 5 0,0 0 15 15,2-30 19-15,-2 30 13 0,0 0 5 16,20-19 3-16,-20 19-15 0,13-11 11 0,-13 11-1 16,20-13-1-16,-20 13 11 0,29-11 16 15,-29 11 2-15,28-6 18 0,-28 6 5 16,33 0 0-16,-33 0-1 0,37 6-3 0,-37-6 2 15,45 12-5-15,-21 0-5 0,-2-1-7 16,4-2-5-16,-4 3-7 0,0 1-6 16,5-4-4-16,-6 3-7 0,-1-3-1 0,7 3-10 15,-27-12-6-15,30 15-19 0,-13-7-7 16,-17-8-16-16,27 15-5 0,-27-15-18 16,23 9-12-16,-23-9-3 0,20 9-5 0,-20-9-12 15,0 0-13-15,29 15-23 0,-18-15-34 16,-11 0-103-16,22-2-570 0,-22 2 54 0</inkml:trace>
  <inkml:trace contextRef="#ctx0" brushRef="#br0" timeOffset="38216.9248">28258 13868 3683 0,'0'0'-24'15,"0"0"15"-15,0 0 1 0,48 15 4 0,-48-15-4 16,0 0 4-16,24 15-5 0,-24-15 9 16,17 13 7-16,-17-13 22 0,18 13-5 15,-18-13 19-15,23 12 3 0,-23-12-9 16,20 19 4-16,-3-8 3 0,-17-11-10 0,32 22 0 15,-19-13-12-15,4 3 4 0,-17-12-9 16,35 16-16-16,-21-6-11 0,-14-10 6 0,30 15-22 16,-30-15-11-16,30 12-8 0,-30-12 3 15,22 6-13-15,-22-6-12 0,25-9-31 16,-25 9-20-16,18-17-16 0,-10 5-21 0,1-3-51 16,-9 15-489-16,5-37 669 0</inkml:trace>
  <inkml:trace contextRef="#ctx0" brushRef="#br0" timeOffset="38385.8167">28725 13680 2828 0,'10'-29'0'0,"-10"29"44"16,0 0 11-16,10-24 38 0,-10 24 17 0,0 0 22 15,0 0 23-15,0 0 5 0,40 7-23 0,-40-7-3 0,0 0-18 16,42 25-5-16,-26-16-12 0,1 6-11 16,2-3-8-16,1 3-10 0,1 0-7 15,-1-1-5-15,-3 0-32 0,3 0-26 0,2 1-46 16,0-3-42-16,-4 3-54 0,-4-6-137 15,1 3-559-15,-15-12-24 0</inkml:trace>
  <inkml:trace contextRef="#ctx0" brushRef="#br0" timeOffset="44412.5126">31491 11191 3655 0,'0'0'-105'0,"0"0"45"0,0 0 25 0,0 0 1 16,0 0 10-16,0 0 6 0,0 0 2 15,0 0-4-15,0 0 20 0,0 0-12 0,0 0 10 16,-70-17-5-16,70 17 18 0,0 0 12 15,0 0-11-15,0 0 15 0,0 0 4 16,0 0-5-16,-30-7 5 0,30 7 6 0,0 0 3 16,0 0 1-16,-25-6 15 0,25 6-1 15,0 0-11-15,0 0 3 0,-32-11-14 0,32 11 0 16,0 0-19-16,0 0 12 0,-33-3 1 16,33 3 10-16,0 0-24 0,0 0 11 15,-40-1-17-15,40 1 6 0,0 0 1 16,-34-5-8-16,34 5 3 0,-30-3-4 0,30 3 4 15,0 0 0-15,-38-3 0 0,38 3 3 16,0 0-12-16,-44 0 8 0,44 0-3 0,-30 0 5 16,30 0-6-16,0 0-1 0,-49 3 1 15,49-3 13-15,-36 3-11 0,36-3-10 16,-42 6 4-16,22-3-2 0,20-3-6 0,-49 11 11 16,28-10 8-16,-6 7-15 0,0-4 8 15,27-4 13-15,-55 11-10 0,28-5 5 0,0-3 22 16,-1 4-12-16,28-7 12 0,-50 11-4 15,21-7-2-15,6 1-5 0,-6 2-9 16,3-2 4-16,26-5-2 0,-49 15-1 16,24-12 8-16,-2 5-9 0,0-6-3 0,2 8-1 15,-5-3-7-15,3-2 6 0,1 2-1 16,-3-1 4-16,2 0-1 0,-4 0-6 0,6 0 21 16,-5 0 13-16,3-3 4 0,2 3-4 15,-5 0-6-15,3 1 0 0,27-7-3 16,-40 8 0-16,18 0-9 0,22-8-1 0,-39 9-3 15,39-9-2-15,-35 9-3 0,15-3 7 16,20-6-5-16,-32 9-12 0,32-9 8 0,-33 9-1 16,33-9-2-16,-37 12-1 0,20-5 1 15,17-7-2-15,-33 12-2 0,33-12 2 16,-35 16-1-16,15-11 8 0,20-5-15 16,-34 14 9-16,34-14-4 0,-28 15-2 0,28-15 3 15,-27 12 1-15,27-12-6 0,-30 12 6 0,30-12-6 16,-25 12 3-16,25-12-1 0,-29 13 3 15,29-13-3-15,-30 16 0 0,30-16 0 16,-25 15 0-16,7-9-3 0,18-6 6 16,-34 25-2-16,18-17 4 0,-4 4-6 0,20-12 1 15,-34 27 4-15,22-19-7 0,12-8-2 16,-28 22 5-16,28-22-1 0,-25 18 7 0,25-18-10 16,-23 18 4-16,23-18-1 0,-21 16 0 15,21-16-5-15,-21 15 8 0,21-15-2 0,-17 16 0 16,17-16-2-16,-17 15 2 0,17-15 7 15,-18 13-10-15,18-13-1 0,-17 15 3 16,17-15 0-16,0 0 2 0,-22 23 6 0,22-23-19 16,-15 22 8-16,15-22 5 0,-16 20-5 15,16-20 4-15,-15 17 2 0,15-17-17 16,-11 19 9-16,11-19 2 0,-8 21-3 0,8-21 3 16,-13 23 3-16,13-23-2 0,-14 21 2 15,14-21 3-15,-13 24-3 0,13-24 5 16,-8 18-7-16,8-18-1 0,0 0 4 0,-15 28-4 15,15-28-2-15,0 0-4 0,-10 29 0 16,10-29 1-16,0 0 3 0,-9 24-1 0,9-24 2 16,-8 18-5-16,8-18 6 0,0 0 3 15,-10 27-4-15,10-27 5 0,-9 23 6 0,9-23-14 16,0 0 8-16,-8 31 2 0,8-31-7 16,-10 21 4-16,10-21-5 0,-12 22 7 15,12-22-3-15,-8 22 0 0,8-22-5 0,0 0-4 16,-12 24 10-16,12-24-9 0,0 0-2 15,-12 24 2-15,12-24-5 0,0 0 5 0,0 0-3 16,0 0 0-16,-8 29 0 0,8-29 5 16,0 0 5-16,0 0 0 0,-5 27-4 15,5-27 5-15,0 0-6 0,0 0 2 0,-3 34 7 16,3-34-5-16,0 0 0 0,-4 25 4 16,4-25-3-16,0 0 3 0,0 0-5 15,0 37 4-15,0-37 1 0,0 0-4 16,0 0-2-16,-1 32 9 0,1-32-8 0,0 0 5 15,0 0-3-15,-4 27 2 0,4-27 2 16,0 0-5-16,0 0 2 0,-5 27 7 0,5-27-7 16,0 0 1-16,0 0-14 0,5 30 15 15,-5-30 3-15,0 0 3 0,0 30-12 0,0-30 5 16,0 0 2-16,4 27-2 0,-4-27-1 16,0 0 2-16,5 30 9 0,-5-30-9 15,8 24-1-15,-8-24-1 0,5 26 1 0,-5-26 2 16,14 24 5-16,-14-24-6 0,5 25 1 15,-5-25 2-15,11 23-7 0,-11-23 4 0,14 25-1 16,-14-25 2-16,8 26-10 0,-8-26 9 16,13 21-3-16,-13-21 2 0,15 22-1 15,-15-22 4-15,15 17-5 0,-15-17 9 0,16 20-6 16,-16-20-2-16,16 21-2 0,-16-21 7 16,17 18-2-16,-17-18-1 0,17 18 0 0,-17-18 8 15,18 20-5-15,-18-20-5 0,17 17-1 16,-17-17 3-16,20 17 6 0,-20-17 1 15,20 18-10-15,-20-18 3 0,20 15 0 0,-20-15 6 16,17 15-9-16,-17-15 0 0,20 17 5 16,-20-17-9-16,25 15-1 0,-25-15-1 15,25 15-5-15,-25-15-1 0,27 12-3 0,-14-3-6 16,-13-9-4-16,29 10 4 0,-29-10 8 16,25 8-4-16,-25-8 0 0,20 11 13 15,-20-11 20-15,20 9-11 0,-20-9-1 0,0 0 7 16,23 9-6-16,-23-9-2 0,0 0 1 15,25 6-7-15,-25-6 14 0,0 0-1 0,27 9 7 16,-27-9-20-16,25 7 6 0,-25-7 3 16,24 6-4-16,-24-6 2 0,28 5 2 0,-28-5-3 15,0 0 10-15,37 7-4 0,-37-7 5 16,25 3 1-16,-25-3-6 0,0 0 3 16,37 6 2-16,-37-6 1 0,23 3-2 0,-23-3 7 15,27 5-7-15,-27-5 6 0,32 0-5 16,-32 0 6-16,32 1-11 0,-32-1 0 0,33 2 0 15,-33-2 3-15,33 0-1 0,-33 0 2 16,36 0-7-16,-36 0 9 0,30 4-5 16,-30-4-4-16,30 0 3 0,-30 0 1 0,0 0 1 15,38 0-1-15,-38 0-2 0,0 0 5 16,40-4-6-16,-40 4 3 0,0 0 1 16,34 4-5-16,-34-4 1 0,0 0 5 0,0 0-2 15,35 0 6-15,-35 0 0 0,0 0 2 16,0 0 1-16,0 0 11 0,30 5 0 15,-30-5 1-15,0 0 0 0,0 0-2 0,0 0-3 16,0 0-3-16,0 0 1 0,0 0-8 16,30 0 0-16,-30 0 0 0,0 0-1 0,0 0 1 15,0 0-8-15,0 0 4 0,0 0 2 16,0 0 1-16,0 0 3 0,0 0 6 16,0 0-1-16,0 0 6 0,0 0-3 0,0 0-2 15,0 0-5-15,0 0 2 0,0 0-5 16,0 0-2-16,0 0-2 0,32 0 0 0,-32 0-2 15,0 0-3-15,0 0-2 0,0 0 2 16,0 0 4-16,0 0-4 0,0 0-2 16,0 0 1-16,0 0-3 0,0 0 3 0,28 4-3 15,-28-4 0-15,0 0 1 0,26 3 0 16,-26-3-1-16,0 0 2 0,28 4-2 16,-28-4 1-16,0 0 1 0,28 0 2 0,-28 0-2 15,0 0-2-15,41 0 1 0,-41 0 5 16,0 0-6-16,48-7 2 0,-30 3-1 0,-18 4 1 15,49-12-4-15,-21 4 3 0,-2-1-3 16,2-1-1-16,0 2-2 0,4-1 3 16,-7-4-1-16,2 4-1 0,5-7 3 0,1 4 0 15,-1-3-1-15,0-4-1 0,1 1-2 16,-1-4 1-16,2 3 0 0,-1-2-3 16,0-1-3-16,-1-2-5 0,-2 4 1 0,4-3 3 15,-4 1-8-15,-3 0 6 0,-1 3-1 16,0-2 0-16,-3 6 4 0,-3 0 4 15,-3-1-4-15,-1 1 6 0,5 0-2 0,-5 2 4 16,-16 13 1-16,25-25 0 0,-11 13 0 16,1-3-3-16,-15 15 1 0,28-26 0 0,-16 11 1 15,-12 15-3-15,25-33 3 0,-10 18-2 16,2 0 3-16,-4-4-3 0,-1-1 2 0,-12 20-1 16,28-33 3-16,-14 14 0 0,-3 4 1 15,-2-4 1-15,-9 19-1 0,17-40-1 16,-7 25 1-16,-5-7 3 0,-5 22-4 0,11-40 0 15,-9 22-1-15,-2 18-2 0,12-36-2 16,-9 16 0-16,-3 20-4 0,10-40 0 0,-7 18 3 16,-3 22-1-16,5-40 1 0,-1 20 4 15,-4 20-4-15,5-46 2 0,-5 21 3 16,0 25 5-16,-5-47 0 0,5 20 1 0,0 27-5 16,-4-50 4-16,1 23-5 0,1 0 1 15,-1-2-2-15,3 29 1 0,-10-55 3 16,2 28-3-16,4 1-2 0,-1-4 7 15,-3 4-6-15,0-1 4 0,-6-1 3 0,9 1-3 16,-8 3 6-16,-2-2-1 0,5 2 2 16,-7 1-1-16,2-1-6 0,-5 3 3 0,3 2 0 15,0-1 0-15,-6-2-1 0,1 2-2 16,-1 5-1-16,-2-3 2 0,-4 3-5 0,-2 0-4 16,-3-1-6-16,-6 4-1 0,-4-1-5 15,1 4 1-15,-9 0-4 0,-6 3 2 16,-1 6-9-16,-10-3 14 0,-1 3-6 0,2 3-4 15,2-1-16-15,6 2-34 0,10 2-45 16,0 3-51-16,1 0-113 0,4 3-599 16,0 0-299-16</inkml:trace>
  <inkml:trace contextRef="#ctx0" brushRef="#br0" timeOffset="46284.4792">26272 14898 4059 0,'0'0'-135'16,"0"0"8"-16,0 0 3 0,0 0 11 0,5 32 10 15,-5-32 2-15,0 0 4 0,0 0 12 16,7 22-1-16,-7-22 21 0,0 0 37 0,0 0 20 16,0 0 16-16,0 0 12 0,0 0 28 15,10 21-11-15,-10-21 12 0,0 0-3 16,0 0-10-16,0 0 9 0,0 0 3 15,0 0-9-15,0 0 11 0,30-67 11 16,-28 44-13-16,5-4-1 0,1 0-7 0,-3-5 8 16,3-1 13-16,-3 2 7 0,4-7 13 15,-3 2 3-15,1 3-2 0,3-5-3 0,-3 2-10 16,3 2-3-16,2-1 5 0,-4 2-11 16,2-1-10-16,7 0 5 0,-2 1-11 0,1-1-8 15,5-4-2-15,5-1 0 0,-1-2-3 16,7 2-4-16,-2 0-3 0,0 4 5 15,2-2-8-15,0-1 4 0,1 2-3 0,1-1 10 16,-2 2-3-16,1-1 8 0,2 1-10 16,-1 2-1-16,-3-1-3 0,0 7-2 0,2-4 1 15,2-3-3-15,4 2-10 0,-4 2 7 16,-5 5-6-16,2 1 1 0,-4 1-2 16,1-1 6-16,-1 6-5 0,-3-4-2 0,-2 3-1 15,-1 4 2-15,0 0 1 0,1 0 5 16,-3-3 0-16,2 6-1 0,2-5 2 15,-4-1-1-15,5 6-3 0,-2-4 0 0,2 1-3 16,-3-1 1-16,6-1-1 0,-4 3-2 16,1-2-1-16,-5 1 2 0,5 3-2 0,-3-3-1 15,0 3-2-15,3-3 2 0,-7 3 3 16,-1-1 3-16,-17 13 6 0,43-18-3 16,-26 5 3-16,0 1 1 0,3 0 2 0,0-2 3 15,5 2-8-15,-2-3 2 0,3 2-5 16,-1 1 2-16,0 1-3 0,3-3-2 15,4 2 1-15,-7-1-2 0,4 1-1 0,-1 0-2 16,-3 3-1-16,3-3 0 0,-7 3 1 16,4 0-1-16,-25 9 5 0,35-16 3 0,-35 16-1 15,25-11 6-15,-25 11-2 0,27-12 0 16,-27 12-3-16,26-11 1 0,-26 11 3 16,25-9-6-16,-25 9-3 0,32-6-1 15,-32 6 0-15,30-6-4 0,-30 6 3 0,34-3 1 16,-34 3-4-16,40-6 2 0,-40 6-2 15,40 0 2-15,-15-3-1 0,-25 3-2 0,39 0 1 16,-39 0-1-16,43 3 3 0,-21-3-1 16,-22 0-2-16,52 6-1 0,-27-6 0 15,2 3 0-15,-27-3 3 0,57 6-4 0,-32-4 2 16,-2 2 2-16,7-1-6 0,-30-3 4 16,47 9-2-16,-29-5-2 0,-18-4 2 15,39 8 0-15,-22 0-1 0,-17-8 2 0,35 15 4 16,-35-15-4-16,33 15 0 0,-13-3-2 15,-3 1 2-15,0-2 0 0,-17-11 0 0,31 24 0 16,-19-7 2-16,2-2 1 0,-1 0-2 16,-13-15 2-16,20 34 2 0,-5-16 1 0,-3 2-4 15,-4 1 6-15,2-3-3 0,2 4-1 16,-7-1 2-16,7 8-4 0,-7-5 1 16,8 3 2-16,-5 8-3 0,6-2 0 0,-3 2 0 15,3 4 2-15,-1 1-2 0,1 4 0 16,-4 0 2-16,3-4-1 0,-1-5-2 15,-4 8 3-15,0-5 0 0,-1 2-4 16,-3-7 2-16,-4 4 2 0,3 0 0 0,-6-2-1 16,-1-1 1-16,1-3-2 0,-1 0 2 0,-4-1-4 15,3 0 2-15,-3-1-1 0,-6 1 2 16,6-3-1-16,-4 0 0 0,-3 8 0 16,-1-4-1-16,-5 0-1 0,3 0 6 15,-9 2-4-15,-3 5-2 0,-2-2 1 0,-4 4-1 16,-10 10 2-16,-4-3 0 0,-5-1 0 15,-4-1 3-15,4-1-2 0,-3 0 10 16,3-1 1-16,8-13 4 0,2 3-2 0,3-1 1 16,2-5-6-16,3 0 0 0,3 2-2 0,3-7-3 15,-1 1 3-15,2 1 0 0,1-3-1 16,4 0-3-16,-3 0 0 0,-1-2 0 16,4 1 0-16,-3 0 0 0,-1-1-1 15,8-1 5-15,-6 0 0 0,2-3 4 0,0 2 5 16,-4-2-2-16,1 3-4 0,-2-3-2 15,-2 0-1-15,0 3 0 0,-1-3-4 16,-6 5 2-16,1-1-2 0,2-1 2 0,-7 0-2 16,-1 1 0-16,-7 3 0 0,-5-4-1 15,3 1 0-15,-4 0 0 0,-5-3 1 0,-1-3 0 16,-3 3 2-16,-2 0-3 0,2-7 1 16,1 3 1-16,-3-6-3 0,14-3 1 15,-3-6 3-15,4 0-7 0,4-6-7 0,1-9-13 16,4-7-16-16,7-7-24 0,6-7-22 15,11-8-33-15,6-5-31 0,11-13-42 0,3-6-114 16,12-18-247-16,11-34-379 0,-1-6-618 16</inkml:trace>
  <inkml:trace contextRef="#ctx0" brushRef="#br0" timeOffset="54014.3925">26150 16529 4453 0,'0'0'-112'0,"0"0"27"0,-25-12 23 16,25 12 21-16,0 0 16 0,0 0 23 0,-28-16 23 16,28 16 13-16,0 0 5 0,-20-7 2 15,20 7 4-15,0 0 12 0,0 0-10 16,0 0 4-16,-22-20-10 0,22 20 5 0,0 0-2 15,0 0-5-15,0 0-5 0,0 0 3 16,0 0-1-16,0 0-9 0,0 0 3 0,-17-15-4 16,17 15-8-16,0 0 0 0,0 0-7 15,0 0 7-15,0 0-4 0,0 0 3 16,0 0 5-16,0 0 3 0,0 0 5 0,54 51 6 16,-43-32 1-16,3-4 4 0,-3 7 6 15,3 0 10-15,3-2 1 0,-2 3 5 16,-4 1-7-16,6 3-2 0,-4-4-2 0,11 4-3 15,-7 4 2-15,-1 0-3 0,1 1-7 16,3-2-2-16,-3-1-2 0,3 1-2 16,-3 0-2-16,6 0-2 0,-3 2-2 0,-1-1 0 15,2-4-3-15,1 1-2 0,-5 0-3 16,-1-4-2-16,1 1-1 0,-2-3-2 16,-1-4 2-16,-3 4-3 0,3-2-1 0,-3-4 4 15,5 4 2-15,-16-20 1 0,18 30 3 16,-11-15 1-16,-7-15-2 0,16 29-1 0,-6-17-2 15,-10-12-2-15,19 28 0 0,-11-13-5 16,-8-15 0-16,17 27-1 0,-12-11-2 0,-5-16-1 16,17 27-1-16,-6-11-2 0,-11-16 0 15,19 30-1-15,-14-17 1 0,-5-13-2 16,16 31-1-16,-7-19 0 0,-9-12 0 0,17 27 3 16,-12-11 1-16,-5-16-7 0,18 28 0 15,-6-16 3-15,-12-12-2 0,18 31-2 0,-6-13 1 16,-4 0 1-16,7-3 1 0,-1 5-4 15,-14-20 3-15,20 37 1 0,-7-20-3 16,-1 3 2-16,3-1 0 0,-15-19 0 16,18 36 0-16,-6-21-1 0,-4 5 0 0,-8-20 1 15,17 27 1-15,-5-11-2 0,-12-16 1 16,16 30 1-16,-9-18-2 0,-7-12 0 0,17 32 0 16,-9-17 1-16,-8-15-2 0,17 32 2 15,-5-16-1-15,-4 4 0 0,4-1-1 16,1-2 1-16,-4 1-2 0,4 1 3 15,0 1 0-15,1-5-4 0,-14-15 3 0,16 27 1 16,-7-15 1-16,-9-12-2 0,16 24-1 0,-16-24 0 16,19 23 1-16,-19-23 0 0,17 18-1 15,-17-18 1-15,16 23 0 0,-16-23 0 16,17 24-1-16,-5-12 0 0,-12-12 1 0,16 25 5 16,-16-25-7-16,21 21-1 0,-21-21-10 15,18 18-12-15,-18-18-27 0,13 12-38 0,-13-12-60 16,17 17-54-16,-17-17-143 0,13 4-180 15,-13-4-423-15,0 0-810 0</inkml:trace>
  <inkml:trace contextRef="#ctx0" brushRef="#br0" timeOffset="55063.5769">26552 18091 4631 0,'0'0'-160'0,"0"0"5"0,-14-18 9 15,14 18-3-15,0 0 3 0,0 0 7 0,0 0 10 16,-8-25 16-16,8 25 34 0,0 0 25 15,0 0 24-15,0 0 14 0,0 0 21 16,-12-25-5-16,12 25 18 0,0 0-4 16,0 0 11-16,0 0 8 0,0 0-2 15,0 0 15-15,0 0-7 0,37-19-9 0,-37 19 8 16,0 0 6-16,40 0-1 0,-40 0 14 16,0 0-6-16,42 7 8 0,-42-7 0 0,32 10 7 15,-32-10-2-15,33 11 8 0,-16 0-11 16,6-3 10-16,-23-8-11 0,37 15-4 0,-18-2-4 15,-1-2-1-15,-1 1-3 0,-17-12-2 16,33 19 3-16,-14-10-15 0,-3 3-4 0,-16-12-1 16,35 23-3-16,-16-14-3 0,-2 4 8 15,-17-13-5-15,25 17-3 0,-7-7 0 16,-18-10-3-16,30 25 5 0,-16-15-1 0,-14-10 6 16,25 21-10-16,-10-12-2 0,-15-9-1 15,25 19 1-15,-12-11-2 0,-13-8 3 16,32 20-12-16,-15-13 3 0,-1 5-2 0,4-1-2 15,-20-11 0-15,36 17 5 0,-20-10 1 16,-16-7-11-16,29 17 6 0,-29-17 1 16,28 10 5-16,-28-10 1 0,19 12 8 0,-19-12-1 15,0 0 2-15,31 11-3 0,-31-11-5 16,20 5-1-16,-20-5 0 0,0 0 3 0,39 11-7 16,-39-11 3-16,23 8-5 15,-23-8 3-15,0 0-6 0,30 7 1 0,-30-7 2 16,0 0 3-16,26 5-6 0,-26-5 2 15,0 0-1-15,0 0-4 0,26 4 0 0,-26-4 1 16,0 0-2-16,0 0 2 0,0 0-3 0,34 0 5 16,-34 0-5-16,0 0 4 0,0 0 0 15,0 0 0-15,0 0 1 0,28-13-1 16,-28 13 1-16,0 0-2 0,12-23-1 0,-12 23 3 16,0 0-2-16,3-42-1 0,-3 42-1 15,0-36-2-15,0 36-2 0,0-47-4 16,-3 23-6-16,-5-3 5 0,4-4-11 0,-1 1 2 15,-3-2-5-15,-4-4-17 0,4 1-4 16,-4-3-30-16,4 5-16 0,-4-4-9 16,-1 1-20-16,-1 1-22 0,-4 2-25 0,4-1-57 15,-6-1-167-15,2 6-448 0,-4-5-8 16</inkml:trace>
  <inkml:trace contextRef="#ctx0" brushRef="#br0" timeOffset="56854.4837">25826 16776 3823 0,'0'0'-47'15,"0"0"17"-15,0 0 4 0,0 0-21 0,0 0 12 16,-74 23 8-16,74-23-7 0,-23 11 13 15,23-11 25-15,0 0 5 0,-25 13 10 0,25-13 19 16,0 0-11-16,0 0 1 0,-22 8-3 16,22-8-5-16,0 0 0 0,0 0-6 15,0 0-8-15,0 0 0 0,0 0 0 16,0 0 2-16,-24 10-1 0,24-10 3 0,0 0-6 16,0 0 10-16,0 0-8 0,0 0 3 15,0 0 3-15,0 0-4 0,0 0 1 0,51-54-9 16,-51 54 14-16,20-24 3 0,-5 12 4 15,-2-7-18-15,4 2 3 0,0-5-6 16,9-1 2-16,-4-1 6 0,3-3-14 0,5-1 25 16,-3 0-16-16,5-1-6 0,-4 2 6 15,2 0-8-15,-3 2-1 0,0 1 16 0,3 1-5 16,-12 2 3-16,-1 6-1 0,3-3 4 16,-5 3 17-16,-15 15 15 0,29-25-3 15,-29 25 13-15,18-22 2 0,-18 22-5 0,18-15 15 16,-18 15-8-16,0 0-2 0,17-15-5 15,-17 15-8-15,0 0-3 0,0 0-3 16,0 0-3-16,0 0-2 0,0 0 7 0,0 0 7 16,0 0-8-16,0 0 1 0,-62 56 4 15,51-45-1-15,11-11-8 0,-29 27-2 16,14-17-1-16,15-10 0 0,-18 21-9 0,18-21-4 16,-17 16-4-16,17-16 4 0,-15 16-5 15,15-16-6-15,0 0 0 0,-17 18-2 0,17-18-3 16,0 0 4-16,0 0 3 0,-17 15-2 15,17-15-2-15,0 0-2 0,0 0-3 16,0 0 6-16,0 0-2 0,-16 18-2 16,16-18-1-16,0 0 4 0,0 0-4 0,0 0 1 15,0 0-5-15,0 0-2 0,0 0-12 0,0 0 2 16,0 0-24-16,0 0-30 0,0 0-31 16,0 0-38-16,0 0-63 0,0 0-184 15,52 0-474-15,-52 0-153 0</inkml:trace>
  <inkml:trace contextRef="#ctx0" brushRef="#br0" timeOffset="58390.4707">27688 18316 3892 0,'0'0'-36'16,"0"0"43"-16,0 0 26 0,0 0-9 0,0 0-12 16,0 0 1-16,0 0-9 0,0 0 7 15,0 0-7-15,0 0 18 0,0 0 9 0,0 0 7 16,0 0 12-16,0 0 3 0,0 0-8 16,0 0-2-16,0 0 2 0,0 0-4 15,0 0-1-15,0 0 8 0,0 0 6 16,0 0-1-16,-77 13 8 0,77-13-7 0,0 0-3 15,-32 9-5-15,32-9-5 0,-22 12 0 0,22-12 3 16,-28 15-1-16,28-15-2 0,-29 15 2 16,12-3 1-16,1 3-3 0,16-15-3 15,-35 27 1-15,14-15-2 0,6 3 1 0,-5 1-6 16,-3 1-1-16,3 3-4 0,-7-1 4 16,4 4-9-16,3-4 2 0,-5-4-2 15,4 5-4-15,5-7-2 0,-1-1 1 0,17-12-1 16,-32 23-10-16,32-23-8 0,-20 19-2 15,20-19-4-15,-17 14-7 0,17-14 4 16,0 0 1-16,0 0-2 0,0 0 3 0,0 0-6 16,0 0-3-16,0 0-7 0,0 0-7 15,0 0-1-15,77-30-2 0,-50 18 5 16,0-3-14-16,6-1 2 0,-1-4 4 0,-3 2-4 16,7 3 3-16,-7-2 2 0,-6 1 8 15,2 4 5-15,-1-2-1 0,-8 2 19 0,-16 12 29 16,32-17 15-16,-32 17 17 0,20-16 1 15,-20 16 4-15,0 0-5 0,12-15-7 16,-12 15-7-16,0 0 0 0,0 0 2 0,0 0 2 16,0 0 5-16,-85 36 4 0,53-16 6 15,2-5-1-15,-4 6 1 0,-6 2-4 16,0 1 0-16,-2 1-7 0,5-5-1 0,4 3-6 16,-2-6-6-16,10-2-4 0,3-3-3 15,-1 5-10-15,3-5-10 0,20-12-8 0,-26 18-2 16,26-18-4-16,-13 17-1 0,13-17-4 15,0 0-2-15,0 0-7 0,0 0-1 0,0 0-7 16,0 0-8-16,0 0-5 0,0 0-8 16,0 0-8-16,74-32-10 0,-49 12-7 0,0 1-7 15,7-4-11-15,-2-1-6 0,2-5 1 16,-2 5 3-16,-2-1 10 0,4 4 3 16,-7-2 7-16,-2 6 2 0,-3 2 7 15,-5 3 17-15,-15 12 15 0,24-23 12 0,-24 23 14 16,23-19 15-16,-23 19 5 0,0 0-11 15,0 0-1-15,0 0 4 0,0 0 12 16,0 0 19-16,0 0 7 0,0 0 13 0,-87 47 14 16,64-35 10-16,3 0-7 0,-2 2-3 15,4-2-13-15,-2 0-7 0,20-12-6 0,-27 19-4 16,27-19-6-16,-24 15-8 0,24-15-12 16,-20 17-9-16,20-17-1 0,0 0 0 15,0 0-4-15,0 0 1 0,0 0-6 0,0 0 1 16,0 0-3-16,0 0-1 0,0 0 2 15,86-30 1-15,-66 15 1 0,8-3 1 0,-1-5 0 16,0 5 1-16,-1-3-1 0,3 5 3 16,-6-8-3-16,-3 8 2 0,6 1 0 0,-6 1-2 15,-4 2-2-15,-16 12 5 0,30-28 1 16,-30 28 1-16,22-13 3 0,-22 13 6 16,17-16 11-16,-17 16-1 0,0 0 1 0,0 0 0 15,0 0-6-15,0 0 4 0,0 0 7 16,0 0 0-16,0 0 7 0,0 0 11 15,-85 49 2-15,56-34 11 0,1 4-1 0,1 1 2 16,0-5-5-16,5-3-5 0,2 3-7 16,20-15-6-16,-36 18-5 0,24-8-8 0,12-10-4 15,-30 15-6-15,30-15-3 0,0 0-1 16,-19 13 0-16,19-13 0 0,0 0-2 16,0 0 3-16,0 0-4 0,0 0 0 0,0 0-7 15,0 0-14-15,0 0-20 0,0 0-34 16,71-47-51-16,-55 38-49 0,-16 9-123 15,27-27-255-15,-19 7-409 0,2-2-862 0</inkml:trace>
  <inkml:trace contextRef="#ctx0" brushRef="#br0" timeOffset="59980.2219">25842 16828 4672 0,'0'0'-165'0,"0"0"20"16,0 0 10-16,0 0 11 0,-20 13 3 0,20-13 10 15,0 0-10-15,0 0 3 0,0 0-1 16,0 0 10-16,0 0-3 0,0 0 15 0,-16 15 10 15,16-15 17-15,0 0 14 0,0 0 19 16,0 0 9-16,0 0 14 0,0 0 12 16,0 0 12-16,0 0 11 0,0 0 5 15,0 0-5-15,0 0 7 0,0 0-7 0,0 0-6 16,0 0 5-16,0 0 0 0,0 0-10 16,0 0 7-16,0 0 3 0,0 0-10 0,-20 12-8 15,20-12-4-15,0 0-3 0,0 0-5 16,0 0 7-16,0 0-1 0,0 0-1 0,0 0 12 15,0 0 13-15,0 0 9 0,0 0 7 16,0 0 4-16,0 0 14 0,0 0-13 16,0 0 23-16,0 0-27 0,0 0-1 0,0 0-8 15,0 0 10-15,0 0 1 0,0 0-18 16,0 0 10-16,0 0 16 0,-29 9-4 16,29-9 11-16,0 0 10 0,0 0-14 0,0 0 12 15,0 0-3-15,-28 16-1 0,28-16 4 16,-17 8-9-16,17-8 20 0,-20 17-5 0,20-17 6 15,-22 15 2-15,22-15 1 0,-23 21-9 16,23-21-1-16,-20 25-1 0,6-9 9 16,14-16-4-16,-22 31 4 0,9-13-7 0,-4-1 1 15,4 3-7-15,-4-1 0 0,-1-1-2 16,-1 0-2-16,3 3 0 0,-6 0-2 16,0 1 3-16,2-3-1 0,5-1 2 0,-2 1-6 15,-4 2-2-15,-1-2-2 0,0 3-9 16,-5 2-2-16,2-3-6 0,-5 5-4 15,0-2-1-15,0 3-2 0,-2-2-5 0,7 4-1 16,0-11-3-16,5 0-3 0,0 2-6 16,3-7-5-16,17-13-5 0,-20 26-7 0,20-26-6 15,-7 21-6-15,7-21-12 0,0 0-12 16,0 0-25-16,0 0-28 0,0 0-41 16,92-21-42-16,-70 9-73 0,12-7-182 0,-4 0-492 15,0 1-618-15</inkml:trace>
  <inkml:trace contextRef="#ctx0" brushRef="#br0" timeOffset="60795.4149">26292 16172 4499 0,'0'0'-68'16,"0"0"33"-16,24-12 15 0,-24 12-29 0,0 0 1 0,22-17-7 15,-22 17 5-15,18-17 9 0,-18 17 3 16,33-25 9-16,-16 10 18 0,-2 0-3 16,5 0 8-16,2-4-10 0,0-1 9 0,3-1-3 15,3-6 3-15,2 0 14 0,6-5 8 16,0 2-11-16,1-1-1 0,-3-1 5 0,-3 5-7 16,-2-1 10-16,8-4-5 0,-4 2-8 15,4-4 9-15,0 1-7 0,6-4 7 16,-8 3-5-16,9-1-5 0,-6 5 4 0,6-2 12 15,-9 4 1-15,0 2 9 0,-2 3 7 16,-1 4 24-16,-3-1 1 0,-6 2-3 0,2 3 2 16,-6 3-2-16,-3-1-11 0,-16 13-6 15,35-18-9-15,-21 7 0 0,-14 11-13 16,25-18 8-16,-25 18-7 0,27-15 5 16,-27 15-4-16,26-15-3 0,-26 15-3 0,31-12 0 15,-31 12-9-15,18-14 10 0,-18 14 9 16,0 0-7-16,28-12-3 0,-28 12 5 0,0 0-20 15,19-9-17-15,-19 9-17 0,0 0-45 16,0 0-46-16,0 0-96 0,0 0-274 16,0 0-296-16,0 0 198 0</inkml:trace>
  <inkml:trace contextRef="#ctx0" brushRef="#br0" timeOffset="62008.1168">25135 17503 3487 0,'0'0'-61'0,"0"0"12"0,-25 15 15 16,25-15-3-16,0 0-10 0,0 0 7 0,0 0 2 16,0 0 6-16,0 0 8 0,-20 15 14 15,20-15 13-15,0 0 9 0,0 0 15 0,0 0 9 16,0 0 21-16,0 0-8 0,0 0-3 15,0 0 17-15,0 0-10 0,-32 5 4 16,32-5-6-16,0 0-5 0,0 0 4 0,-19 16-11 16,19-16 11-16,-15 20 17 0,15-20 12 15,-20 27 3-15,7-8 7 0,-4-1 12 0,2 4 1 16,-10 5 5-16,5 4 0 0,-10 5-1 16,-2 3-11-16,-1 3 1 0,-7 8 0 15,-6-1-5-15,-2 6-8 0,-2 0 1 0,-19 19-8 16,4 0 0-16,3-15-2 0,15-4-5 15,-5-1-1-15,5-4-3 0,-1 6-6 16,1-5-5-16,2 5-1 0,-2-6-9 0,7 0-5 16,6-3-5-16,-6-4-2 0,7 0-5 15,1-3-1-15,2 4-5 0,-5-8-7 0,5 0-5 16,-5 1-11-16,-2 0-13 0,3 0-7 16,6-8-10-16,-2-1-12 0,1-3-15 15,6-5-24-15,-1 2-26 0,3-3-26 0,4-6-31 16,5-5-38-16,12-8-142 15,0 0-580-15,-36-18-606 0</inkml:trace>
  <inkml:trace contextRef="#ctx0" brushRef="#br0" timeOffset="63519.3099">27701 15262 4607 0,'0'0'73'0,"0"0"30"0,0 0-21 0,43-1-24 16,-43 1-34-16,0 0-32 0,0 0-15 16,17-19 0-16,-17 19-6 0,0 0 1 0,22-19 22 15,-22 19 6-15,12-15 1 0,-12 15 4 16,0 0-7-16,20-21-1 0,-20 21 3 16,8-20-1-16,-8 20-4 0,0 0 1 0,13-24 6 15,-13 24-4-15,15-19 4 0,-15 19-7 16,10-18 3-16,-10 18-1 0,0 0 4 15,14-20-8-15,-14 20-3 0,0 0 6 0,10-24-1 16,-10 24 5-16,0 0 1 0,0 0 5 16,0 0 1-16,15-21 0 0,-15 21-3 0,0 0-8 15,0 0 9-15,0 0-9 0,0 0 4 16,0 0-3-16,0 0-7 0,0 0 2 16,0 0-2-16,0 0-4 0,0 0-2 0,0 0-23 15,0 0-6-15,0 0-1 0,0 0-5 16,0 0-7-16,0 0 0 0,0 0 0 15,0 0-2-15,0 0-3 0,-80 17 5 0,80-17 13 16,0 0 0-16,-25 16-3 0,25-16 3 16,-24 17-1-16,24-17 3 0,-27 15 5 0,27-15-2 15,-23 12 15-15,23-12-2 0,-25 16 3 16,25-16 7-16,-20 15 1 0,20-15 8 0,-24 12 4 16,24-12 0-16,-21 12 16 0,21-12 12 15,-24 14 7-15,24-14 20 0,-18 11 4 0,18-11 12 16,-24 13 3-16,24-13 1 0,-20 9 3 15,20-9 2-15,0 0-8 0,0 0-17 16,-26 12-5-16,26-12-2 0,0 0-11 16,0 0 0-16,0 0-8 0,0 0 0 0,0 0 2 15,0 0-4-15,0 0-8 0,0 0 3 16,0 0-5-16,0 0 9 0,0 0-11 16,0 0 5-16,63-39-1 0,-63 39 6 0,24-20-4 15,-24 20 2-15,30-30-3 0,-7 5-1 16,6-2-3-16,6-6-2 0,3-8 1 15,11-4-11-15,-3-6-7 0,6 0-7 0,20-17-1 16,0-4 3-16,-10 10-8 0,-5 11 10 16,-4-5-2-16,18-11 10 0,-9 8 11 0,-2 9-2 15,10-16 1-15,-8 12-1 0,-2 6 3 16,-6 1-3-16,8 1 10 0,13-19-15 0,0 0-2 16,-10 12-2-16,-11 4-3 0,3 6-2 15,-7 3-9-15,-5 3 9 0,-8 4-3 16,0 4 16-16,-9 5 19 0,1-1 22 0,-9 6 19 15,0 1 4-15,-3 3-11 0,-4 0-9 16,-13 15-5-16,27-29-3 0,-27 29-8 0,20-20 0 16,-20 20-6-16,13-17-3 0,-13 17-9 15,17-15 0-15,-17 15-1 0,0 0-9 0,18-18 3 16,-18 18-2-16,0 0-1 16,14-18-3-16,-14 18-2 0,0 0-3 0,0 0-8 15,0 0-10-15,18-15 3 0,-18 15-5 16,0 0-16-16,28-8-34 0,-28 8-45 0,27-3-73 15,-27 3-235-15,27-5-472 0,-27 5-402 16</inkml:trace>
</inkml:ink>
</file>

<file path=ppt/ink/ink1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2T07:25:22.853"/>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2T07:25:30.466"/>
    </inkml:context>
  </inkml:definitions>
  <inkml:trace contextRef="#ctx0" brushRef="#br0">21708 8742 0,'-40'0'0,"40"-40"47,-40 40-31,0 0 0,-40 0-1,-1 0-15,1 0 16,40 0-1,-80 0-15,80 0 172,-1 0-156,-39 0 0,0 0 15,0 0-16,-1 0-15,41 0 16,-80 0 125,-41 0-126,81 0 1,0 0 0,-40 40-16,39-40 15,41 0-15,-40 0 47,40 40 203,40 1-219,0-1 1,-40 40 46,0-40-63,40 0 32,0 40-31,0-40-16,0 41 156,0-41-140,40 0-1,-40 0-15,40 80 32,0-120-17,-40 40 32,40 0-31,0 41 15,0-81-31,0 40 16,-40 0-1,41 0-15,-1 0 78,40 0-62,-80 0 0,40 0 93,0 1-93,-40-1-1,0 0 1,0 0-16,40-40 47,0 40-32,41-40 1,-41 40 0,0-40-16,0 40 15,40 0-15,-40-40 16,41 0-1,-41 40 1,40-40 0,81 0-1,-81 0-15,40 0 16,-40 40-16,41-40 16,-1 41-16,-40-41 15,41 0-15,39 0 16,-39 0-16,-41 0 15,0 0-15,-40 0 79,41 0-17,-41 0-62,-40 40 16,40-40-1,40 0 1,0 40 31,-39 0-47,39-40 15,0 0 1,40 0-16,1 0 16,39 0-16,-79 0 15,-41 0 1,0 40-16,-40-80 187,0-40-155,40-1-1,-40 1-31,40 0 16,0 80-16,0-80 15,0 40-15,-40 0 16,41 0-1,-41-1 1,40 41 0,0-40-1,0 40 1,0-40 0,-40 0 46,0 0-46,0 0-16,-40-80 15,40 79-15,-40 1 16,0-40 0,-41 0-16,81 40 15,0 0 1,-40 40-16,0 0 15,0-40-15,0 0 16,-40-41 0,40 1-16,-41 40 15,41 0-15,0 40 16,0 0 0,40-40-1,-40 40 1,-40 0 15,39-40-15,1 40-16,0 0 15,-40-40 17,40 40-1,-40-41-16,39 41 1,-39-40-16,40 40 31,0 0-31,0-40 16,-40 40 0,80-40-1,-41 40-15,41-40 16,-80 40 46,40 0 16,0 0 219,0 0-281,0 0 0,0 0-1,-1 0 48,1 0-48,0 0 1,0 0 0,0 0-16,0 0 15,0 0-15,-1 0 16,1 0-1</inkml:trace>
  <inkml:trace contextRef="#ctx1" brushRef="#br0">26779 8813 2752 0,'0'0'101'16,"0"0"-51"-16,0 0-2 0,0 0-17 0,-37-3-13 16,37 3 10-16,0 0 9 0,0 0 8 0,0 0-1 15,0 0 4-15,0 0 7 0,-45-12-4 16,45 12-10-16,0 0-2 0,0 0-3 15,0 0-12-15,-28-9 0 0,28 9 2 0,0 0-4 16,0 0 8-16,0 0-5 0,0 0-2 16,-24-11-2-16,24 11 8 0,0 0-8 15,0 0-3-15,0 0 19 0,0 0-1 0,-28-6 11 16,28 6-10-16,0 0-8 0,0 0-2 16,-27-6 7-16,27 6-16 0,0 0-5 0,0 0 2 15,-40-2 0-15,40 2-8 0,0 0 13 16,-35-5-5-16,35 5-11 0,0 0-1 15,-39-2 1-15,39 2-4 0,-25-3 7 16,25 3-12-16,0 0 3 0,-45 0 9 0,45 0-10 16,-32-3 1-16,32 3 11 0,-36-4-13 15,36 4 10-15,-34 0 1 0,34 0-9 16,-40-3 0-16,40 3 6 0,-37 0-1 0,37 0-6 16,0 0 15-16,-48 0-10 0,48 0 5 15,-29 0-3-15,29 0 1 0,0 0-8 0,-38 0 1 16,38 0 5-16,0 0-6 0,-40 0 5 15,40 0-4-15,-29 0-2 0,29 0 6 16,-32 3-7-16,32-3-8 0,-33 7 11 0,33-7-3 16,-40 10 5-16,20-8 0 0,20-2-5 15,-35 10 8-15,35-10-6 0,-37 13-3 16,20-8 1-16,17-5-3 0,-35 12 8 0,35-12-1 16,-34 10-1-16,18-5 9 0,16-5-5 15,-24 10 5-15,24-10 2 0,-28 9 5 0,28-9-12 16,0 0 4-16,-37 10 8 0,37-10 2 15,-22 7 0-15,22-7 10 0,0 0-3 16,-28 9 18-16,28-9-14 0,0 0 3 0,-29 4 5 16,29-4-10-16,0 0-4 0,-28 8-6 15,28-8 4-15,0 0-3 0,-30 9-1 16,30-9-1-16,0 0-12 0,-32 12 10 16,32-12-9-16,-20 6-1 0,20-6-2 0,0 0 2 15,-32 12-1-15,32-12 2 0,0 0-3 16,-20 10 3-16,20-10-4 0,0 0 2 0,-23 15-2 15,23-15 7-15,-22 12-11 0,22-12 5 16,-20 12-3-16,20-12 3 0,-18 16 2 16,18-16-4-16,-26 19 9 0,11-7-6 0,15-12-2 15,-21 21 12-15,21-21-16 0,-25 20 13 16,25-20-5-16,-22 17-5 0,22-17-2 0,-19 22 10 16,19-22-6-16,-16 22-2 0,16-22 13 15,-17 20-14-15,17-20 2 0,-15 23-4 16,15-23 2-16,-15 20 9 0,15-20-9 15,-10 19 1-15,10-19 1 0,0 0-2 0,-17 28 15 16,17-28-9-16,-7 19-3 0,7-19 6 16,0 0 2-16,-10 25-5 0,10-25 8 0,-6 24-5 15,6-24-1-15,0 0 1 0,-4 42-1 16,4-42-2-16,-5 31 9 0,5-31 0 16,5 38-4-16,-5-38 2 0,4 41 4 0,-4-20-7 15,0-21-1-15,3 40 9 0,0-22-9 16,-3-18 0-16,9 34 0 0,-9-34 1 0,5 34 4 15,-2-14 3-15,-3-20 7 0,5 30-17 16,-5-30 13-16,8 30-4 0,-4-12-4 16,-4-18 6-16,8 32-5 0,-8-32-4 0,5 34 4 15,-5-34-2-15,9 27-1 0,-9-27 9 16,5 30 3-16,-5-30-1 0,10 32-3 16,-10-32-4-16,5 27-1 0,-5-27 2 0,11 29-1 15,-11-29 0-15,9 31-5 0,-9-31 2 16,11 27-2-16,-6-12-2 0,-5-15 6 15,17 34-6-15,-7-21-2 0,-10-13 8 0,17 30-6 16,-9-15 3-16,-8-15-5 0,22 27-3 16,-22-27 6-16,18 29 11 0,-1-14-17 15,0-2 6-15,-17-13-9 0,30 27 4 0,-12-13 4 16,-4-2 0-16,-14-12-4 0,33 21 6 16,-16-12-4-16,0 4 7 0,3-5-7 0,-20-8 0 15,40 19 3-15,-28-11-3 0,9 2 2 16,-21-10 1-16,35 14 1 0,-18-9 1 0,-17-5 1 15,35 8-4-15,-13-1 6 0,-22-7-5 16,42 7 1-16,-24-4 1 0,-18-3 6 16,44 5-3-16,-44-5-2 0,37 0 3 15,-37 0-3-15,36 3 4 0,-36-3-1 0,44 0-4 16,-44 0 1-16,32-3 0 0,-32 3 2 16,42-2 2-16,-42 2-1 0,38-6-4 0,-18 2 3 15,-20 4-1-15,42-5 8 0,-20-2-10 16,-22 7 0-16,46-11 4 0,-24-1-4 15,5 8 0-15,-27 4 0 0,50-12-3 0,-26 1 0 16,1 3 1-16,-4 1-2 0,8-2 3 16,-29 9-4-16,48-15 3 0,-24 6-2 0,-1-2 1 15,7-1-1-15,-8 4-1 0,6-5 2 16,-4 1-1-16,3 0 0 0,-4-1 0 16,2 1 1-16,-1 0-1 0,1 2-3 0,-5 0 4 15,0-1-1-15,-20 11-1 0,30-16 1 16,-12 8 3-16,-18 8 0 0,30-16-1 15,-30 16 2-15,29-15 2 0,-12 4-5 0,-17 11 1 16,31-15 0-16,-17 3-1 0,-14 12-2 16,35-18 3-16,-20 9-4 0,-15 9 5 15,32-18-6-15,-14 6 6 0,-18 12-3 0,30-22 1 16,-11 13-1-16,-1-5-2 0,-18 14 2 16,34-24 0-16,-18 12-2 0,8 0-4 0,-8 0 3 15,-16 12 2-15,34-26-1 0,-16 14-1 16,-1-1 0-16,-17 13 0 0,30-17 2 15,-18 7-1-15,-12 10 1 0,25-15 1 0,-25 15 4 16,20-16 1-16,-20 16-4 0,20-16 4 16,-20 16-2-16,25-18-17 0,-25 18 1 0,20-24 4 15,-8 12-3-15,-12 12 3 16,18-23-1-16,-3 11 0 0,-15 12 5 0,24-25 0 0,-24 25-1 16,22-23 5-16,-22 23 1 0,18-26 4 15,-18 26 0-15,17-21 0 0,-17 21 3 16,13-19-4-16,-13 19-1 0,13-15-1 15,-13 15-2-15,0 0 0 0,17-24 3 0,-17 24-3 16,0 0 3-16,14-18-2 0,-14 18-1 16,0 0 2-16,13-20-3 0,-13 20 1 15,0 0 1-15,13-24 1 0,-13 24 0 0,12-15 1 16,-12 15-1-16,0 0 4 0,17-30 6 16,-17 30 5-16,0 0-3 0,5-30-3 0,-5 30 6 15,3-20 2-15,-3 20-2 0,0 0-1 16,7-34-2-16,-7 34 1 0,0 0-3 15,0-35-2-15,0 35-3 0,0 0 1 0,-7-37-1 16,7 37 1-16,-3-23-3 0,3 23 0 16,-9-35-2-16,-2 16 0 0,1-1 2 0,-2-2-2 15,-1-2-1-15,-11-2 0 0,4-1 2 16,-2-3-5-16,-9 1-1 0,-3-1-11 16,-6-1-26-16,-7 3-29 0,-1 3-56 0,-9 10-47 15,-7 3-61-15,-6 5-198 0,-12 11-500 16,-27-1-637-16</inkml:trace>
  <inkml:trace contextRef="#ctx1" brushRef="#br0" timeOffset="26590.7869">29568 8643 4357 0,'0'0'-182'0,"0"0"13"0,0 0 11 16,0 0-7-16,0 0 10 0,0 0 8 0,-34 0 16 15,34 0 13-15,0 0 24 0,0 0 22 16,0 0 15-16,0 0 33 0,0 0 11 16,0 0 5-16,0 0 5 0,0 0 6 0,-37-21 13 15,37 21-11-15,0 0 6 0,0 0-6 16,0 0 5-16,-20-14-4 0,20 14 2 0,0 0 2 16,0 0-10-16,0 0 8 0,0 0-11 15,0 0 11-15,-18-10 2 0,18 10-10 16,0 0 3-16,0 0-3 0,0 0 0 15,0 0-3-15,0 0 6 0,0 0-3 0,0 0 5 16,0 0-10-16,-30-14 2 0,30 14 6 16,0 0 2-16,0 0-5 0,0 0 3 0,0 0 2 15,-27-8-13-15,27 8 8 0,0 0 3 16,0 0 2-16,0 0-2 0,-28-10-3 16,28 10 2-16,0 0 8 0,0 0 13 15,-29-2 5-15,29 2 20 0,0 0-11 16,0 0 9-16,-32-10 0 0,32 10-23 0,0 0 8 15,0 0-12-15,-33-6-5 0,33 6 11 0,0 0-7 16,-28-7-6-16,28 7 8 0,0 0-7 16,-26-5-1-16,26 5-8 0,-26-10 1 15,26 10-5-15,0 0 2 0,-39-12-2 0,39 12-2 16,-37-9-3-16,17-2 1 0,20 11 8 16,-48-12 5-16,26 7-9 0,-5-5 0 15,27 10-2-15,-50-13 0 0,27 5-7 16,23 8 15-16,-42-9-12 0,24 2-6 0,18 7-3 15,-36-10-3-15,36 10-8 0,-33-7 3 16,33 7 0-16,-37-6-2 0,37 6 3 16,-25-7-1-16,25 7 1 0,-32-7 8 0,32 7-3 15,0 0 2-15,-37-10 6 0,37 10-6 16,0 0 0-16,-40-7-5 0,40 7 5 0,-21-4-2 16,21 4 4-16,0 0-7 0,-41-6 2 15,41 6-12-15,0 0-2 0,-41-2-2 16,41 2 5-16,-32 0 8 0,32 0 2 15,-42 2 0-15,42-2 5 0,-49 2-2 0,28-2 16 16,21 0-3-16,-65 0 6 0,33-2 3 16,-2 2 4-16,-1 0-1 0,2 0 7 0,-4-2 0 15,0 2-11-15,2 0 6 0,1-4 8 16,1 4-19-16,0 0 5 0,-1 4-2 16,-3-8 0-16,9 8-6 0,-9-4 6 0,37 0-9 15,-60 2 4-15,26-2-1 0,3 2 0 16,1-2-13-16,-2 4 5 0,0 0-13 15,2 1-6-15,-2 2 6 0,2-2-18 0,-2 2 2 16,-5 1-2-16,-3 3-2 0,2 0 9 16,1 2-4-16,-5-2 6 0,2 1-4 15,-4-3 16-15,6 3-7 0,-5-5 2 0,1 4 11 16,-2-2-8-16,4 0 7 0,-2 0 7 16,-3-3-7-16,7 4 12 0,-8-2 4 15,5 0-3-15,0-3 0 0,-2-3-4 0,6 5 4 16,-5-1 0-16,9-2 6 0,-6-2-10 15,4 3 7-15,0-2-6 0,-3 0 3 16,3-2 6-16,-1 4-6 0,1-5-7 0,2 1 10 16,-7-1 6-16,6 5-19 0,-3-3 0 15,1 1 6-15,-5 1-3 0,8 2-7 0,-7 0 4 16,-5 0-1-16,8 0-6 0,-7 1 3 16,4 2-14-16,-2-1-4 0,2 3-4 15,0-2 6-15,3 0-3 0,-6-3 6 0,1 3 8 16,0 1 11-16,-5-5 18 0,-1 2-7 15,1-1 23-15,-5-4-8 0,2-2-1 16,-5-2 5-16,0-1 2 0,-7 0-10 0,-4-7 4 16,10 1-1-16,-10 1-7 0,4-6-4 15,1 1-13-15,-1 6-4 0,0-6-1 16,-7 4-7-16,1-1-7 0,-3-2-26 0,-7 6-92 16</inkml:trace>
  <inkml:trace contextRef="#ctx1" brushRef="#br0" timeOffset="29002.6378">24188 8581 1679 0,'-104'-17'12'15,"17"1"-4"-15,9-3-4 0,-9 1 20 16,10-3 16-16,-2 1 15 0,6-1-5 0,7 4-5 15,6-1-7-15,-2 6-20 0,-1 0-11 16,4 3 8-16,9 0-12 0,1 1 16 16,-2-3 13-16,0 6 14 0,3-2 9 0,3-1 13 15,-2 0 5-15,3 3-24 0,1 3-8 16,8-5-3-16,0 4-4 0,-2 0-3 16,3 0-1-16,3 0-9 0,31 3-3 0,-56-5 0 15,31 5-3-15,25 0 2 0,-48-3-5 16,48 3-1-16,-40 0 1 0,40 0-3 0,-34 0-3 15,34 0-9-15,-33 0 8 0,33 0-13 16,0 0-4-16,-44 8 3 0,44-8-2 16,-22 6-1-16,22-6 12 0,0 0-9 0,-35 3-2 15,35-3 5-15,0 0-3 0,-30 12 0 16,30-12-9-16,-18 15 6 0,18-15 6 16,-25 13 0-16,25-13-3 0,-22 18 6 0,22-18-12 15,-22 17 9-15,22-17-1 0,-25 24 7 16,12-11-18-16,-4-1 6 0,17-12-10 15,-33 34 3-15,17-18-3 0,0 1-3 0,-1-2-7 16,-1 0-4-16,3 0-7 0,0 1 3 16,-2 0 10-16,0-2-5 0,0 3 4 15,-6-2 10-15,5 0-7 0,-6 3 0 0,-4-3 20 16,-4 5 1-16,-2-1-11 0,-2-2 14 16,-3 1 4-16,-3 2 4 0,1-1 7 0,-6-1 11 15,7 0 10-15,-4-3-4 0,6 4 7 16,-4-4 2-16,0 0-9 0,0 1-8 15,5-3-7-15,-3 2 10 0,-2 0-9 16,1 2 5-16,-1-4-2 0,-3 4-11 0,-4 3 7 16,-3 4 0-16,-3-8-6 0,-2 6-7 15,0 0 12-15,2 0-5 0,-2-4 12 16,2-3-10-16,-4 2-12 0,2 0 6 0,4-4-3 16,-4-1-12-16,5 2-4 0,4-7 6 15,1-1 7-15,2 4 3 0,-5-5 6 16,8 6 4-16,-2-5-7 0,2 0 0 0,6 0 0 15,0-1 1-15,3 0-4 0,5 0-4 16,-6 1 4-16,11 1 7 0,-6-2-10 0,29-5-1 16,-48 11-2-16,33-7-7 0,15-4-9 15,-34 12-10-15,34-12 2 0,-20 13-6 16,20-13-12-16,-20 15 1 0,20-15-9 0,0 0 6 16,-22 19-12-16,22-19 14 0,-11 15 3 15,11-15 3-15,0 0-1 0,-9 22 11 16,9-22-4-16,0 0 4 0,-8 25 7 0,8-25-12 15,0 0 16-15,0 0-8 0,-2 34-1 16,2-34 12-16,0 0 5 0,-3 25 0 16,3-25-5-16,0 0 10 0,0 0-1 0,-2 32 9 15,2-32-5-15,0 0-4 0,0 0 0 16,-3 23 9-16,3-23-4 0,0 0-1 16,0 0 5-16,0 0-4 0,-5 31-10 15,5-31 41-15,0 0-18 0,-3 24-13 0,3-24 8 16,0 0 5-16,8 32-4 0,-8-32 4 15,5 24-1-15,-5-24 1 0,10 30-13 0,-5-6 26 16,8-4-13-16,-4 5-9 0,2 4 17 16,4-1-17-16,-3 4 13 0,7 2-5 0,-3 1-3 15,3 0 3-15,-4 2 9 0,8 1-13 16,2 5 5-16,-1-3 8 0,4-3-9 16,2 3 0-16,0-3 1 0,9 0 11 15,-4 0-11-15,3-7 7 0,1 4-12 0,-2-5 8 16,5 2 4-16,-1-8-16 0,-1 4 8 15,6 2-4-15,-5-4 0 0,3-4 4 0,1 3 8 16,5-1-12-16,-11-5 0 0,4 3 0 16,-3-5-4-16,7 3 8 0,-3-3 4 15,-1-1-20-15,-3-3 12 0,-3 0 0 0,5 0-8 16,-7-3 12-16,-1 1-8 16,-8-5 4-16,1 6 0 0,2-5 19 0,-4 0-8 15,-25-6 20-15,36 9-9 0,-20-2 19 16,-16-7-16-16,40 8 4 0,-40-8-4 0,30 9 3 15,-30-9-8-15,28 6 4 0,-28-6 7 16,27 7 12-16,-27-7-17 0,32 5 16 0,-32-5-10 16,33 7 3-16,-33-7 2 0,37 5-10 15,-17-5-9-15,9 3 6 0,-29-3-4 0,55 4-6 16,-25-4 9-16,5 0-9 0,3 4-6 16,-1-4 5-16,3 0-2 0,2 0-1 15,0 0-5-15,-2 0 0 0,9 0 0 16,-2 0-4-16,-7 0 10 0,3 0-10 0,4 0-2 15,-7 0 3-15,4 0 0 0,6-4-4 16,-5 4 15-16,2-7-14 0,-2 7 0 16,5-9 11-16,-3 6-6 0,2-2-2 0,-1-2 0 15,-6 1-1-15,6 4 1 0,-4-5-1 16,-2-1-2-16,0 4 3 0,3-2-6 16,-5 0 5-16,3 0 1 0,1 1-1 0,-4 1-5 15,2-4 6-15,1 7-1 0,2-6-5 16,1 0 5-16,2 1 4 0,1 0-7 15,-3 0 1-15,3 0 2 0,-1-3-5 0,4 2 9 16,-3-1-15-16,3-1 12 0,5 2-12 16,-6-3-2-16,8 0 0 0,3 2-8 0,-2-2 5 15,-3 1-6-15,3 1-2 0,0-2 19 16,-3 1-14-16,5-2 5 0,-10 4 9 0,-2-2-11 16,7-4 5-16,-8 3 1 0,-1 1-1 15,-1 0-8-15,-4-3 22 0,1 0-13 16,4 2-1-16,-2-2-5 0,-6 1 2 15,5-1 9-15,-2-3-3 0,-7 3-3 0,7-3 1 16,-6 6 8-16,0-3-15 0,-7 0 0 16,2 1 9-16,-2 3-5 0,-2 0 5 15,4 0-6-15,-10-1 6 0,8 3-3 16,-30 6 6-16,50-13-6 0,-22 8 6 0,-6-1-5 16,7-1-4-16,-6 0 6 0,5 2 12 15,-28 5-6-15,54-8-3 0,-26 1-6 0,4 0 9 16,-7 5 0-16,5-6-3 0,2 5-6 15,-2-2 0-15,-30 5 3 0,60-7-6 16,-28 4 3-16,-7 1-3 0,2-1-3 0,-27 3 6 16,49-4 6-16,-21 4-6 0,-28 0 0 15,49 0 3-15,-49 0-9 0,48 0 6 0,-26 4 0 16,-22-4 3-16,48 3 3 0,-19-1-6 16,-29-2 2-16,43 3 11 0,-21 0-14 15,-22-3 7-15,49 8 0 0,-28-7 10 0,4 2-7 16,2 1 9-16,0 0 3 0,-27-4-9 15,55 4 9-15,-28 1-9 0,5-2-3 16,-1 1 9-16,1-4-3 0,-2 1-3 0,2-1-3 16,2 4 6-16,-4-1-7 0,5-6 1 15,-2 6-3-15,1-3 9 0,3 0 6 16,3 3-9-16,-4-3 14 0,5 0-3 0,4 0 12 16,2 0-9-16,1 0-6 0,7-3 17 15,-8 0-18-15,10 3 1 0,-8-4 16 0,1-1-21 16,0 2 4-16,2-2-5 0,0 1 0 15,-9-4 6-15,9 4 2 0,0-7-11 16,-4 6 11-16,4-5-8 0,5 1-8 16,0-3 5-16,-5 3 9 0,6-5-12 0,1 2 3 15,1 0-2-15,-6 3-3 0,6-6 5 16,-5 3-5-16,5 0 3 0,-11-1 2 0,8 1 0 16,0 0 0-16,-6-1-2 0,-2 3 7 15,-1 1-15-15,1-3 3 0,-1 3-1 16,-2-3 6-16,0 3-1 0,-2 0-2 0,1-5 0 15,-3 5 11-15,-2 0-11 0,-3 0-6 16,0-1 14-16,-9 5-5 0,4-5-8 16,-5 5 2-16,1-2 16 0,-4-1-23 15,-24 8 15-15,43-12 5 0,-21 9-15 0,-22 3 0 16,38-12 5-16,-18 8 0 0,-20 4 7 16,40-13-1-16,-18 6-6 0,2-1 0 0,4 1 2 15,-6-2 1-15,6 0-3 0,-4-3 0 16,2 0-5-16,5 2 5 0,-6-1 10 15,3-3-10-15,-3-1 5 0,0 3-5 0,2-1 0 16,-5-2-3-16,0-4 6 0,1 4-3 16,-3 0 5-16,2-4 5 0,-6 4-15 15,3-5 10-15,-6 4-2 0,4-1-3 0,-5-1 10 16,-12 18 0-16,23-31-10 0,-15 19 2 16,-8 12 1-16,11-28-1 0,-11 28 3 15,11-31-5-15,-11 31 8 0,9-28 2 0,-9 28-8 16,8-25-4-16,-8 25-3 0,0 0 5 15,5-32 0-15,-5 32-10 0,7-20 0 0,-7 20 10 16,0 0-5-16,8-28 2 0,-8 28-2 16,0 0 8-16,12-27-11 0,-12 27 3 0,0 0 3 15,8-27 4-15,-8 27 1 0,0 0-6 16,8-28-2-16,-8 28 10 0,0 0-7 16,9-28-6-16,-9 28 3 0,3-25-5 15,-3 25-3-15,0 0 3 0,5-37 5 0,-5 37 10 16,0 0-5-16,-5-37 15 0,5 37-7 15,-6-25 2-15,6 25 0 0,-14-27-5 16,14 27 3-16,-13-32 2 0,13 32 0 0,-19-33 12 16,11 18 13-16,8 15-13 0,-22-35 17 15,14 23-5-15,8 12-8 0,-17-27 4 0,17 27 3 16,-23-25-5-16,23 25-8 0,-17-24 1 16,17 24-17-16,-20-20-13 0,20 20-30 15,-17-15-45-15,17 15-76 0,-28-6-256 16,28 6-217-16,-44 6 116 0</inkml:trace>
  <inkml:trace contextRef="#ctx1" brushRef="#br0" timeOffset="34129.667">28290 6893 2365 0,'0'0'-120'0,"0"0"12"0,0 0 27 16,0 0 9-16,0 0 17 0,0 0 9 0,0 0 24 16,0 0 18-16,0 0-4 0,0 0 20 15,0 0-9-15,0 0-10 0,0 0-5 0,0 0 8 16,0 0 4-16,0 0 0 0,0 0 16 16,0 0-1-16,0 0 8 0,0 0 3 15,0 0 11-15,0 0 11 0,0 0-5 0,0 0 3 16,0 0-4-16,0 0-8 0,0 0 3 15,0 0 0-15,0 0-7 0,0 0-4 16,0 0-4-16,0 0-5 0,0 0 14 16,0 0 10-16,0 0 0 0,0 0-1 0,0 0-1 15,0 0-6-15,0 0-7 0,0 0 7 16,0 0-10-16,0 0-3 0,0 0-6 0,0 0 6 16,0 0-3-16,0 0-6 0,0 0 3 15,0 0-3-15,0 0 0 0,0 0 1 0,0 0 7 16,0 0-16-16,0 0 7 0,0 0 1 15,0 0-5-15,0 0-1 0,0 0 6 16,0 0-8-16,0 0 10 0,0 0 3 16,0 0-8-16,0 0 3 0,0 0-1 0,0 0 1 15,0 0-3-15,0 0 21 0,0 0-19 16,0 0 0-16,0 0-4 0,-77-27 4 0,77 27 3 16,0 0-6-16,0 0 6 0,0 0-3 15,-22-16 3-15,22 16 2 0,0 0 2 16,0 0 1-16,-17-14-11 0,17 14 3 0,0 0 0 15,0 0 0-15,0 0-8 0,-23-17 6 16,23 17-1-16,0 0-5 0,0 0 11 16,-12-16-11-16,12 16-4 0,0 0 2 15,0 0-5-15,0 0 0 0,0 0 2 0,-17-16-1 16,17 16-1-16,0 0 14 0,0 0-16 16,0 0 5-16,0 0 2 0,0 0-5 0,0 0-3 15,-16-13 8-15,16 13-7 0,0 0-3 16,0 0-7-16,0 0-13 0,0 0 0 0,0 0-24 15,0 0 2-15,0 0 2 0,0 0 1 16,0 0-2-16,0 0 3 0,0 0-6 16,0 0 14-16,0 0 2 0,0 0-6 15,0 0 5-15,0 0 9 0,0 0-1 16,0 0-3-16,0 0 12 0,0 0 3 0,0 0-3 16,0 0 9-16,0 0 0 0,0 0 10 0,0 0 3 15,0 0-4-15,0 0 11 0,0 0 15 16,28 76-12-16,-18-55 12 0,4 1 0 15,-9 0 9-15,6 3 9 0,-6-5-9 0,7 7 2 16,-7-2 9-16,7 1-7 0,-7 2-3 16,6-3-1-16,1 4-5 0,-3-2 7 15,-1 2-8-15,9 2-5 0,-6 0-1 16,3 3-3-16,4-3 1 0,-4-2-4 0,2 2-8 16,6-8-23-16,-9-1-12 0,1 0-12 15,-1-3-5-15,4-4-18 0,-17-15-50 0,27 21-178 16,-27-21-265-16,18 6 113 0</inkml:trace>
  <inkml:trace contextRef="#ctx1" brushRef="#br0" timeOffset="34900.5978">28378 7888 2130 0,'0'0'34'16,"0"0"7"-16,17-21 5 0,-17 21-19 0,0 0-14 16,17-12-13-16,-17 12-13 0,18-12 10 15,-18 12-11-15,0 0 8 0,24-23-4 0,-24 23 3 16,13-12 1-16,-13 12-8 0,0 0 4 16,20-19 17-16,-20 19 0 0,0 0-14 15,27-15 10-15,-27 15-10 0,17-12 11 16,-17 12 3-16,0 0 3 0,18-15 3 0,-18 15-3 15,0 0 3-15,23-15-10 0,-23 15 14 16,26-20-4-16,-26 20-3 0,31-19-7 0,-14 5 10 16,3-1-13-16,0-1 6 0,5-2-3 15,-1 2 1-15,2-2 2 0,3 0-6 16,-2-1 6-16,-2 4-6 0,-4-2 0 0,6 2-6 16,0 0 12-16,-4 3-6 0,1 0 7 15,-1-4-4-15,2 8 0 0,-1-4-6 16,-4-2-10-16,5 4-22 0,-25 10-41 0,32-15-53 15,-32 15-97-15,25-12-259 0,-13 5 98 16</inkml:trace>
  <inkml:trace contextRef="#ctx1" brushRef="#br0" timeOffset="35712.698">27340 7316 1755 0,'0'0'-12'15,"0"0"-12"-15,0 0-4 0,0 0 3 16,0 0 5-16,0 0 3 0,0 0 9 16,-7-25-9-16,7 25 25 0,0 0 30 15,0 0 11-15,0 0 7 0,0 0 11 0,0 0-13 16,0 0-9-16,12-44-8 0,-12 44 3 0,0 0-7 16,18-24-1-16,-18 24-7 0,18-20 10 15,-18 20-15-15,20-25 15 0,-6 14-5 16,-14 11-6-16,30-31-5 0,-13 16 1 15,-2-3 0-15,1 1 3 0,1 4-14 0,5-6 8 16,-5 0-5-16,-1 3 1 0,1-3 16 0,3 2 11 16,-3 1 3-16,-5 1 9 0,4-4-7 15,4 4-1-15,-8-5-9 0,10 7-4 16,-5-6-5-16,3 3-4 0,0-3 6 16,0 3-11-16,-3 0-4 0,3 1 1 0,0-2 2 15,-2-1-2-15,4-1 2 0,3-2-11 16,-3 2 6-16,6-3-3 0,-3 0-5 15,0 0 0-15,2 6 10 0,-9-4 3 0,3 1 5 16,2 4-3-16,-3 0 5 0,-3-2-12 16,0 5 2-16,-17 12-8 0,28-20-10 0,-28 20-19 15,25-16-20-15,-25 16-36 0,32-12-86 16,-32 12-103-16,28-3-321 0,-14-1 115 16</inkml:trace>
  <inkml:trace contextRef="#ctx1" brushRef="#br0" timeOffset="36975.5904">29170 7262 2222 0,'0'0'-51'0,"0"0"10"0,0 0 23 15,0 0 8-15,0 0 10 0,-17-15 24 16,17 15 11-16,0 0 22 0,0 0 3 0,0 0 2 16,0 0 14-16,-19-15-11 0,19 15-5 15,0 0 2-15,0 0-4 0,0 0-12 16,0 0-4-16,0 0-3 0,0 0-9 15,0 0-9-15,0 0 6 0,0 0 3 0,0 0 9 16,0 0-3-16,0 0 3 0,0 0-4 16,0 0-5-16,0 0 3 0,0 0-4 0,0 0 0 15,36 68-2-15,-36-68-3 0,11 24 2 16,-11-24 0-16,14 23-10 0,-14-23 7 16,8 16 14-16,-8-16 8 0,0 0 11 0,12 20-4 15,-12-20 17-15,0 0 2 0,0 0 1 16,11 20 17-16,-11-20 0 0,0 0-6 0,0 0-8 15,0 0-14-15,0 0-7 0,0 0-15 16,0 0-5-16,0 0-6 0,0 0 1 16,0 0-7-16,0 0-1 0,0 0-6 15,-43-75 3-15,38 56 4 0,5 19-25 0,-17-40 0 16,6 21-13-16,2-1-1 0,9 20 3 16,-8-35 7-16,8 35-6 0,-12-33 6 0,12 33-1 15,-8-29 0-15,8 29-1 0,-9-24 3 16,9 24-4-16,0 0 3 0,-5-28 0 15,5 28-1-15,0 0 1 0,-11-25-3 0,11 25 3 16,0 0 9-16,0 0-16 0,0 0 10 16,-7-26-6-16,7 26 14 0,0 0-13 0,0 0 7 15,0 0-6-15,0 0 4 0,0 0-3 16,0 0 9-16,0 0-11 0,20-30 4 16,-20 30-4-16,0 0 4 0,0 0 12 15,28-12-5-15,-28 12-2 0,0 0 0 0,27-9-4 16,-27 9 4-16,0 0 5 0,27-5-5 15,-27 5-3-15,0 0 1 0,0 0-7 16,28-7 6-16,-28 7-8 0,0 0 11 0,0 0-3 16,0 0 1-16,27-7-3 0,-27 7-8 15,0 0 15-15,0 0-11 0,0 0 6 0,0 0 3 16,39 12-7-16,-39-12 10 0,0 0-6 16,26 3-1-16,-26-3 0 0,0 0 10 15,27 12-8-15,-27-12 7 0,0 0 11 16,29 8 0-16,-29-8-5 0,20 12 13 0,-20-12-11 15,16 8-5-15,-16-8-8 0,21 11-3 16,-21-11 6-16,16 12 8 0,-16-12-10 0,24 12 8 16,-24-12-4-16,0 0 0 0,25 23-6 15,-25-23 13-15,16 12-5 0,-16-12 10 0,19 12-6 16,-19-12-2-16,0 0 9 0,18 18-6 16,-18-18 3-16,12 13 3 0,-12-13 7 15,0 0 1-15,0 0-4 0,17 16 4 0,-17-16 3 16,0 0-10-16,0 0-2 0,0 0 0 15,0 0-5-15,18 16 18 0,-18-16-26 16,0 0 7-16,0 0-8 0,0 0 8 16,0 0-8-16,0 0 3 0,0 0 0 0,19 15-2 15,-19-15-5-15,0 0-11 0,0 0-14 16,0 0-27-16,16 16-43 0,-16-16-64 0,0 0-136 16,17 9-535-16,-17-9 15 0</inkml:trace>
  <inkml:trace contextRef="#ctx1" brushRef="#br0" timeOffset="38293.4685">29984 6310 3613 0,'-20'-8'-130'0,"20"8"1"0,0 0 15 0,-22-16 9 16,22 16 10-16,0 0 6 0,-28-19 12 15,28 19 4-15,-15-12 18 0,15 12 7 0,0 0 14 16,-22-15 8-16,22 15 3 0,0 0 8 16,-23-12-5-16,23 12 2 0,0 0 12 0,-22-16 3 15,22 16-3-15,0 0 6 0,0 0 9 16,-32-12-15-16,32 12 15 0,-20-10 0 16,20 10 9-16,0 0 17 0,0 0 14 0,-38-4-12 15,38 4 2-15,0 0-8 0,0 0-7 16,-32-11 1-16,32 11 10 0,0 0-24 15,0 0 7-15,0 0 3 0,0 0-10 16,-29-2 2-16,29 2 3 0,0 0-16 0,0 0 10 16,0 0 0-16,0 0 11 0,-40 17-1 15,40-17-7-15,0 0 10 0,-16 18-1 16,16-18-2-16,-14 16 5 0,14-16 9 0,-8 21-7 16,8-21-8-16,-15 22 8 0,15-22-1 15,-15 25 2-15,15-25-7 0,-10 26-1 0,10-26 1 16,-9 21-3-16,9-21 0 0,-11 24-2 15,11-24-2-15,-5 28-5 0,5-28 2 16,-9 24 2-16,9-24-4 0,-3 25-3 0,3-25 3 16,-2 31 0-16,2-31-2 0,0 31-1 15,0-31 3-15,0 31 12 0,0-31-6 16,0 36 11-16,0-36 6 0,5 43-7 0,-5-19 0 16,9-1 2-16,-4 1-9 0,-2 2-4 15,5-2 3-15,1 3 1 0,-1-1-8 0,2 0 0 16,0 4 0-16,4-4 4 0,1 3 3 15,-7-1-9-15,5-5 8 0,2 3 5 16,-3-5-7-16,1-1 5 0,-1 3 15 16,-2-2-7-16,5-1 3 0,-15-20-2 0,17 34-12 15,-5-19 21-15,-12-15-16 0,16 32-5 16,-7-16 2-16,4 3 5 0,-13-19-2 16,27 30-8-16,-15-11 1 0,-2-7 1 0,-10-12 3 15,20 25-1-15,-5-14-7 0,-15-11 0 16,17 20-8-16,-17-20 1 0,20 20-16 0,-20-20-10 15,21 16-15-15,-21-16-27 0,24 16-26 16,-24-16-58-16,20 11-116 0,-10-10-518 0,-10-1 272 16</inkml:trace>
  <inkml:trace contextRef="#ctx1" brushRef="#br0" timeOffset="38807.7993">29502 7136 3285 0,'0'0'-102'0,"0"0"2"0,0 0-1 0,0 0 12 16,0 0 5-16,0 0 10 0,0 0 9 0,0 0 19 15,0 0 19-15,0 0 7 0,0 0 14 16,0 0 6-16,0 0 6 0,0 0 8 16,66-43-2-16,-66 43 17 0,23-19-3 15,-23 19 11-15,29-18-6 0,-16 9 0 0,-13 9 8 16,23-21-1-16,-23 21-17 0,34-19 1 16,-21 11 10-16,-13 8-11 0,30-20 0 15,-16 8 5-15,-14 12-11 0,25-19 8 0,-5 7-13 16,0 1 0-16,-20 11 5 0,28-19-12 15,-11 6-8-15,-17 13-13 0,29-15-17 0,-29 15-12 16,28-16-27-16,-28 16-26 0,28-12-59 16,-28 12-97-16,22-8-324 0,-8 0 115 0</inkml:trace>
  <inkml:trace contextRef="#ctx1" brushRef="#br0" timeOffset="39477.3892">30414 6737 2088 0,'-25'12'-90'16,"25"-12"35"-16,0 0 29 0,-22 11 23 16,22-11 40-16,0 0 3 0,-26 14 0 15,26-14-1-15,0 0-7 0,-22 12-4 0,22-12 6 16,0 0-17-16,-25 10-3 0,25-10 6 15,0 0 0-15,-22 11-4 0,22-11 21 0,0 0-11 16,-22 17 3-16,22-17 12 0,-13 20-3 16,13-20-4-16,-19 22 0 0,19-22 5 15,-13 20-3-15,13-20 11 0,-15 29-12 16,15-29-7-16,-13 27 9 0,13-27-14 0,-5 30 5 16,5-30 2-16,1 28-8 0,-1-28 2 15,15 30 9-15,2-16-9 0,6 1 12 16,3-1-10-16,4-6-2 0,6 2-6 0,5-4 2 15,4 0 8-15,-2-3-13 0,-4 0 17 16,6-3-12-16,0-6 5 0,0 3-3 0,-5-4-3 16,2-1 5-16,-5 2 2 0,0-7-2 15,-9 1-3-15,1 0 0 0,-8-4-10 16,-2 0 1-16,-6-3 4 0,-1 0-5 0,-12 19-2 16,0-39 9-16,0 39-9 0,-28-42 23 15,7 22-17-15,-9 3 21 0,2-3-6 16,-7 9 9-16,0-1-14 0,0 0 3 15,-9 0-7-15,11 9 4 0,-1-5-13 0,1 6 11 16,3 2-5-16,30 0-1 0,-64-5-5 16,36 5-12-16,28 0 0 0,-42 7-8 0,15 1-21 15,27-8-8-15,-34 12-15 0,34-12-25 16,-18 15-28-16,18-15-23 0,0 0-49 0,0 0-92 16,0 0-394-16,0 0 117 0</inkml:trace>
  <inkml:trace contextRef="#ctx1" brushRef="#br0" timeOffset="40022.6728">30675 6522 2658 0,'0'0'-14'0,"0"0"5"0,0 0-14 16,0 0 14-16,0 0 3 0,8 54-5 0,-8-54-1 16,26 5 6-16,-26-5-12 0,23 7 9 15,-23-7 12-15,30 10-6 0,-30-10 3 16,32 5 12-16,-32-5-6 0,30 9 3 0,-30-9 3 16,33 11-1-16,-33-11 10 0,36 12-7 15,-23-4-5-15,-13-8 0 0,35 13 5 0,-18-7-5 16,-17-6 2-16,27 9 15 0,-27-9-12 15,21 12 14-15,-21-12 8 0,0 0 10 16,27 9 16-16,-27-9 14 0,0 0 16 0,20 11-1 16,-20-11-7-16,0 0-23 0,0 0 4 15,0 0-16-15,0 0 4 0,0 0-14 0,0 0-6 16,0 0 5-16,0 0 0 0,0 0-13 16,-47-60 0-16,32 41-7 0,15 19 2 15,-33-28-5-15,16 8-3 0,-1 5 0 16,1-4-4-16,-1 4-4 0,1-5 0 15,-2 5-8-15,3 1 14 0,16 14-10 0,-29-31 8 16,16 15-8-16,13 16 4 0,-20-25 0 16,20 25-4-16,-20-18-4 0,20 18 8 0,-14-19-4 15,14 19 6-15,0 0 0 0,-16-24-3 16,16 24-8-16,0 0 8 0,-10-23-4 16,10 23-9-16,0 0 0 0,0 0-6 0,0 0-2 15,3-31-25-15,-3 31-8 0,0 0-20 16,0 0-26-16,23-34-28 0,-23 34-39 15,17-13-61-15,-17 13-460 0,17-24 121 0</inkml:trace>
  <inkml:trace contextRef="#ctx1" brushRef="#br0" timeOffset="40852.1737">31018 5966 2898 0,'8'24'3'0,"-8"-24"-6"16,0 0-2-16,10 25-8 0,-10-25 13 0,14 25-3 16,-14-25 6-16,17 24 15 0,-4-9 9 0,-13-15-7 15,22 31 27-15,-11-11 1 0,3-5-5 16,-3-2 9-16,-11-13 3 0,24 35-16 15,-16-23 10-15,2 7-3 0,-10-19-14 16,17 31 11-16,-5-19-12 0,-12-12-6 0,15 28 14 16,-15-28-13-16,12 23-7 0,-12-23 22 15,10 16 21-15,-10-16 0 0,0 0 20 16,6 23-3-16,-6-23 1 0,0 0-28 0,0 0-12 16,0 0-2-16,0 0-2 0,0 0-7 15,0 0-1-15,0 0 0 0,0 0-7 0,0 0-14 16,0 0 1-16,0 0-10 0,0 0-25 15,-68-47-4-15,68 47-18 0,-5-30-19 16,5 30 6-16,0-36 3 0,0 36-2 16,0-36-1-16,0 36 7 0,1-30 5 0,-1 30-3 15,0 0-2-15,4-36-6 0,-4 36 3 16,0 0 7-16,8-28 0 0,-8 28-2 0,0 0 14 16,12-22-8-16,-12 22 11 0,0 0 0 15,20-15 0-15,-20 15 11 0,0 0-7 16,0 0 14-16,0 0 6 0,0 0-6 0,28-3 8 15,-28 3 2-15,0 0 1 0,0 0 19 16,0 0-14-16,0 0 7 0,0 0-2 0,0 0 7 16,0 0 10-16,0 0-3 0,42 5 16 15,-42-5 6-15,0 0 5 0,0 0 11 16,0 0 1-16,0 0-24 0,15-17-4 16,-15 17 6-16,0 0-23 0,2-33 16 0,-2 33-14 15,0 0 2-15,-2-39-1 0,2 39 3 16,0 0-4-16,-3-32 19 0,3 32 0 0,0 0-10 15,0 0 3-15,0-30-13 0,0 30 3 16,0 0-7-16,0 0-2 0,0 0-4 16,0 0-2-16,5-24 0 0,-5 24 0 15,0 0 9-15,0 0-11 0,0 0 2 0,0 0 4 16,0 0 0-16,0 0 0 0,0 0 8 16,0 0 2-16,0 0 19 0,0 0 7 15,60 41 1-15,-60-41 0 0,12 21 9 0,-12-21-1 16,16 34-7-16,-6-17 11 0,-3 6-19 15,3-1 2-15,4-1 8 0,-6 0-15 0,2 1-1 16,2-2-4-16,-4 0 1 0,0 2-1 16,-8-22-6-16,17 30-5 0,-10-15 9 0,-7-15-21 15,12 29-20-15,-12-29-26 0,13 21-23 16,-13-21-30-16,8 21-36 0,-8-21-60 16,0 0-270-16,17-2-276 0,-17 2 464 15</inkml:trace>
  <inkml:trace contextRef="#ctx1" brushRef="#br0" timeOffset="41998.0612">31639 5766 3040 0,'-20'21'-100'15,"20"-21"10"-15,0 0 22 0,-14 12 10 16,14-12 21-16,0 0 20 0,-18 15 8 0,18-15 23 16,-17 15 23-16,17-15-9 0,0 0 11 15,-13 25-9-15,13-25 6 0,0 0-7 16,-14 29 6-16,14-29-9 0,-3 21 8 0,3-21-3 15,-5 24-1-15,5-24 8 0,0 0-13 16,0 44 2-16,0-44-2 0,2 30-4 0,-2-30 6 16,3 30 2-16,-3-30-6 0,12 30 5 15,-12-30-7-15,16 24-2 0,-16-24-5 0,29 18-1 16,-12-12 3-16,-17-6-7 0,43 4 5 16,-18-4-7-16,-25 0 4 0,50-4 7 15,-21-2 4-15,-29 6-13 0,43-12 6 16,-21 3-2-16,-2 0 0 0,-20 9-8 0,34-22-5 15,-19 6 4-15,-15 16-4 0,13-31-4 16,-13 31 8-16,3-27-2 0,-3 27 0 0,0-32-4 16,0 32-9-16,-15-27-2 0,15 27 7 15,-16-24-1-15,16 24-2 0,-29-21 5 16,29 21 2-16,-20-17 2 0,20 17 4 0,-22-15 5 16,22 15-2-16,-16-13-21 0,16 13-1 15,0 0-16-15,0 0 4 0,-24-17 11 16,24 17-2-16,0 0-3 0,0 0 5 15,0 0 2-15,0 0 0 0,0 0 5 0,0 0-5 16,0 0 7-16,0 0 12 0,44 57-3 16,-44-57-7-16,30 26 8 0,-14-14 18 0,3 0-24 15,-1-3 6-15,-18-9-3 0,34 17 9 16,-16-8-4-16,-18-9 4 0,29 12 0 16,-29-12 10-16,26 9 19 0,-26-9 25 0,24 7 7 15,-24-7-29-15,0 0-11 0,0 0-1 16,30-31-10-16,-30 31 0 0,12-32 14 15,-12 32-13-15,0-39 7 0,0 39-11 0,0-51-6 16,-5 21-2-16,1-3-8 0,4-1-2 16,-3 0-4-16,-2-3 2 0,-4 0 0 15,4 0 2-15,-6 1 10 0,-3 1-20 0,-1 2 10 16,-1-2 0-16,-1 5-2 0,0 1 2 16,-5 3 4-16,4-3-12 0,-4 7 6 0,-1-1-2 15,3 3 6-15,3 5 10 0,0-4-16 16,1 4 4-16,16 15-3 0,-32-29-3 15,20 22 8-15,12 7 0 0,-22-23-6 0,22 23-12 16,-23-18 1-16,23 18-5 16,-17-12 1-16,17 12 2 0,-17-15-7 0,17 15 3 15,0 0 4-15,-23-14 1 0,23 14-8 0,0 0 7 16,-22-15 3-16,22 15 1 0,0 0-1 16,0 0 0-16,-23-12 10 0,23 12 1 0,0 0 3 15,0 0 2-15,0 0 4 0,0 0 1 16,-19-13-3-16,19 13-6 0,0 0 13 15,0 0-12-15,0 0 1 0,0 0 2 16,0 0-2-16,0 0-5 0,0 0 9 0,0 0-8 16,0 0-6-16,0 0 3 0,0 0 9 15,0 0-2-15,0 0-7 0,0 0 2 16,0 0 9-16,0 0 10 0,0 0 13 0,0 0-12 16,52 57 7-16,-33-42 11 0,1 4-2 15,7-1 10-15,3 7 8 0,0-1 10 0,-5 4-13 16,3-1 13-16,4 10 1 0,2 0-5 15,-3 3 5-15,3-1-9 0,-1-1-1 0,6 3 4 16,-1-2-2-16,-1-1 5 16,0-1-11-16,3-4-5 0,-5 1 2 0,4 0-11 15,-6-9-8-15,-1 3 1 0,1-4 0 16,-1-2-12-16,-5-1-13 0,1-2-16 0,-4 0-21 16,-4-8-21-16,-2 5-21 0,4-4-18 15,-14-3-67-15,-8-9-206 0,19 3-401 0,-19-3 317 16</inkml:trace>
  <inkml:trace contextRef="#ctx1" brushRef="#br0" timeOffset="42575.7569">31783 5759 3343 0,'-34'0'-39'15,"34"0"20"-15,0 0-4 0,0 0 11 0,0 0-12 16,0 0 10-16,-33 0 9 0,33 0 15 0,0 0-3 16,0 0-5-16,0 0-2 0,0 0 5 15,0 0 4-15,0 0-4 0,0 0-5 16,50-71 0-16,-35 56 10 0,2-2-13 15,-17 17 3-15,31-27 3 0,-14 16-8 0,0-5 10 16,3 5 6-16,0-5-13 0,2 0 0 16,-2 1-12-16,-20 15-12 0,42-28-6 15,-16 12-13-15,-6 4-7 0,2 1 7 0,-2-3-6 16,-3 3 10-16,-17 11-4 0,30-22 14 16,-30 22-10-16,30-16 17 0,-16 7-9 15,-14 9 11-15,25-12-3 0,-25 12 2 0,25-18-2 16,-25 18 5-16,27-12 0 0,-27 12 8 15,25-14-2-15,-25 14 2 0,23-12-6 0,-23 12 13 16,22-6-1-16,-22 6 12 0,25-9-4 16,-25 9 10-16,0 0 14 0,40 0 35 15,-40 0 1-15,0 0 7 0,39 6 19 0,-39-6 6 16,30 9-4-16,-30-9 18 0,21 15-9 16,-7-4-6-16,-14-11 13 0,27 18-18 15,-27-18-1-15,20 22-2 0,-10-11-18 0,-10-11-13 16,20 22 5-16,-20-22-13 0,20 25-4 15,-9-13-7-15,-11-12 1 0,19 22-8 0,-7-10 7 16,-12-12-28-16,20 24-19 0,-20-24-32 16,20 20-26-16,-20-20-37 0,16 18-45 15,-7-15-61-15,-9-3-281 0,0 0-208 16,0 0 635-16</inkml:trace>
  <inkml:trace contextRef="#ctx1" brushRef="#br0" timeOffset="42781.6238">32253 5109 3181 0,'-27'-23'113'0,"8"12"12"0,19 11-18 16,-21-21-12-16,21 21-21 0,-25-15-15 16,25 15-10-16,-12-16 4 0,12 16-17 0,0 0-8 15,-20-15 4-15,20 15-2 0,0 0 1 16,0 0-40-16,0 0-50 0,0 0-48 15,0 0-72-15,0 0-172 0,48-8-389 16,-48 8 476-16</inkml:trace>
  <inkml:trace contextRef="#ctx1" brushRef="#br0" timeOffset="43334.355">32686 5035 3130 0,'0'0'-45'0,"0"0"13"0,0 0 2 0,-17 42-6 16,17-42 18-16,0 0 2 0,0 0 29 15,0 0 16-15,0 0 11 0,0 0 5 16,0 0 5-16,0 0-9 0,0 0-5 0,0 0-12 15,-8 25-7-15,8-25 15 0,0 0 5 16,0 0-11-16,0 0 8 0,-4 35-12 0,4-35-4 16,0 0 2-16,0 0-7 0,0 34 0 15,0-34 7-15,0 0-11 0,7 34-7 16,-7-34 11-16,8 25 0 0,-8-25 0 16,17 27 6-16,-3-15-15 0,4 1 5 0,4 2 1 15,-2-10 9-15,8 5-15 0,1-6-8 16,-4-1-8-16,-25-3 5 0,57-3 1 15,-31-1-5-15,4-1 1 0,-3-5 12 0,3-2-6 16,-8 2-1-16,5-2 10 0,-5-1-3 16,-6-2-2-16,1 0 2 0,0 0 4 15,-17 15-6-15,20-34 7 0,-15 18-1 0,-5 16 2 16,0-33-8-16,0 33-2 0,-13-40 4 16,1 20 3-16,12 20 1 0,-29-33-8 0,11 17-7 15,-4 3 5-15,22 13-9 0,-43-16-1 16,18 8 14-16,25 8-11 0,-47-4 2 15,18 4 5-15,29 0-9 0,-50 8 7 0,27-3-5 16,-2 6-2-16,3-2 4 0,-1 3-11 16,23-12-11-16,-34 28-5 0,17-13-23 15,17-15-17-15,-15 26-45 0,15-26-68 0,-8 27-123 16,8-27-316-16,0 0 117 0</inkml:trace>
  <inkml:trace contextRef="#ctx1" brushRef="#br0" timeOffset="43760.1153">32903 4857 2818 0,'0'0'88'15,"44"21"-54"-15,-44-21-42 0,0 0-7 0,22 20-6 16,-22-20 10-16,25 11-2 0,-25-11 2 15,30 12-3-15,-17-2 9 0,-13-10-3 16,25 9 2-16,-25-9-7 0,24 9 10 16,-24-9 0-16,21 9 3 0,-21-9-5 0,0 0-3 15,22 14 13-15,-22-14-2 0,0 0-14 16,0 0-17-16,0 0-19 0,0 0-7 16,0 0-4-16,0 0 20 0,0 0-13 0,22-35 8 15,-22 35-15-15,0 0-12 0,-3-50 2 16,3 50 8-16,-4-43 20 0,1 16 36 15,3 27 31-15,-9-47 43 0,6 26 46 0,3 21 20 16,-2-38 2-16,2 38-22 0,-3-30-21 16,3 30-22-16,-5-25-11 0,5 25 6 15,0 0-16-15,0 0-8 0,10-34 7 0,-10 34 10 16,19-13-4-16,-19 13-7 0,0 0-3 16,41-1-5-16,-41 1 3 0,40 1-11 0,-40-1-10 15,42 13-35-15,-18-6-38 0,1 2-65 16,-5 4-137-16,-12-5-466 0,-8-8 581 15</inkml:trace>
  <inkml:trace contextRef="#ctx1" brushRef="#br0" timeOffset="44995.7695">29591 10783 2809 0,'0'0'-156'0,"-15"-20"20"0,15 20 0 0,-13-25 46 16,13 25 21-16,-9-30 21 0,-2 7 55 15,2 2 13-15,-1-1 24 0,-1 2 34 16,11 20 5-16,-19-47 16 0,11 27 17 16,-4-4-19-16,2 6-8 0,10 18-6 15,-13-40-17-15,6 21-7 0,7 19 9 0,-15-30-21 16,15 30-1-16,-5-29 4 0,5 29-26 16,-12-30 11-16,12 30-16 0,-2-27 6 0,2 27-5 15,0 0 1-15,-8-33 8 0,8 33 5 16,0 0-28-16,-3-27 7 0,3 27-4 15,0 0 0-15,0 0 11 0,0 0-23 16,0 0 16-16,0 0-2 0,48 0-6 0,-48 0-1 16,34 23 4-16,-13-8-3 0,6-3 1 15,0 3 1-15,5 1-3 0,0 4 0 0,-7-7 0 16,3 2 15-16,-3-1-12 0,-3-1-5 16,0-5-4-16,-1 4 8 0,-21-12 15 15,26 15 23-15,-26-15 17 0,26 12 38 0,-26-12-16 16,17 8-12-16,-17-8-7 0,0 0-19 15,0 0-7-15,0 0-10 0,0 0-18 16,0 0 3-16,0 0 9 0,0 0-17 0,-74-47 14 16,54 32-7-16,-3-5-5 0,-5 3 0 15,1-5 3-15,0 1-10 0,-1-3 3 16,4-1 1-16,-3-4 2 0,2 6-4 0,5-5 2 16,2 2-4-16,1-1 0 0,4-1 0 15,3 1 3-15,1-1-6 0,-1 0 9 0,7-2-2 16,0 1 21-16,3-2-7 0,0 31 5 15,3-59-5-15,0 32-8 0,7-9 6 16,-1 1 3-16,4-1-11 0,4 2 10 0,-1-4-9 16,3 8-7-16,-1-4 7 0,-1 6 2 15,-5 4-20-15,1-1-21 0,2 5-14 16,-1 0 4-16,2 1-17 0,-16 19-2 0,29-24-15 16,-11 15-11-16,-18 9-29 0,25-12-17 15,-25 12-48-15,27-7-116 0,-12 7-449 16,-15 0 445-16</inkml:trace>
  <inkml:trace contextRef="#ctx1" brushRef="#br0" timeOffset="45716.8296">30193 9410 3157 0,'0'0'-49'0,"-21"26"9"16,21-26 7-16,0 0-2 0,-24 9 6 15,24-9 6-15,0 0 15 0,0 0 26 0,-23 9 24 16,23-9 6-16,0 0 2 0,0 0 9 15,-22 9-14-15,22-9-2 0,0 0-5 16,0 0 3-16,-22 15-6 0,22-15 5 0,0 0 5 16,-18 25 7-16,18-25-20 0,-5 28-4 15,5-28 2-15,-8 34 18 0,8-34-23 16,-7 36-3-16,7-13-8 0,0-23 3 0,3 39 9 16,-3-39-10-16,9 36-4 0,-4-17 21 15,-5-19-13-15,16 35-14 0,-2-24-10 0,-14-11-4 16,25 22 2-16,-12-13 2 0,-13-9-8 15,35 12 1-15,-35-12 15 0,39-3-14 16,-39 3 6-16,37-4 16 0,-37 4-22 0,33-17 0 16,-16 5 2-16,-17 12-12 0,26-25-6 15,-17 10 5-15,-9 15 7 0,13-34-2 16,-6 16-3-16,-7 18 11 0,0-31-5 0,0 31-1 16,-3-35 5-16,3 35 7 0,-5-35-4 15,5 35 2-15,-16-28-1 0,16 28 3 16,-13-26-4-16,13 26 2 0,-18-21-1 0,18 21 5 15,-17-19-4-15,17 19 4 0,-22-12-6 16,22 12-3-16,0 0 9 0,-32-12 0 0,32 12-2 16,0 0-9-16,0 0 24 0,-30 0-17 15,30 0-2-15,0 0 3 0,0 0-1 0,0 0 4 16,0 0-4-16,0 0 8 0,0 0 3 16,0 0-20-16,0 0 23 0,49 58 10 15,-49-58 1-15,35 16 0 0,-13-11 8 16,3 6 13-16,-3-5-18 0,-22-6 9 0,51 9-5 15,-24-3 6-15,5-6-3 0,-2 0-6 16,4 0-1-16,-3-6-11 0,4 2 8 16,-1-1 2-16,1-1-20 0,-5-1-6 0,0 2 6 15,0-2-50-15,-5-6-29 0,4 5-44 16,-9-6-70-16,-3-1-152 0,-1 0-372 0,-7-2 587 16</inkml:trace>
  <inkml:trace contextRef="#ctx1" brushRef="#br0" timeOffset="46539.7917">30172 8349 3088 0,'-24'-14'0'0,"24"14"-5"16,0 0 2-16,0 0 1 0,0 0 9 15,0 0 13-15,0 0 34 0,0 0 4 0,45 55 1 16,-25-37 8-16,9 4-6 0,-1 2-4 16,4-3-2-16,2-2 0 0,-1 8 8 15,0-7-6-15,6 3 0 0,-1-3 2 0,6 4-18 16,-6-1-6-16,8 1 29 0,-3-1-40 16,1-2 4-16,-1-3 1 0,-6 1-7 15,0-1-2-15,-1-3-3 0,1 0 15 0,-3 2-18 16,1-5-3-16,-8 0-2 0,-1-3-8 15,-1 0 12-15,-6 1 1 0,-19-10-1 0,38 15 6 16,-24-8-7-16,-14-7 2 0,28 8-1 16,-28-8-1-16,24 10-3 0,-24-10 2 15,21 9-1-15,-21-9 5 0,0 0-8 0,20 10 3 16,-20-10-7-16,0 0 9 0,0 0-22 16,0 0-5-16,0 0 2 0,0 0-7 15,0 0-7-15,0 0 6 0,-45 30-2 16,45-30-2-16,-48 17 1 0,16-12 3 0,2 3-2 15,0 2 4-15,0-3 5 0,-1 2-1 16,0 0-1-16,2 0 14 0,1 0-5 0,6 0-7 16,-3 2 8-16,25-11 1 0,-40 21 10 15,20-9 10-15,3 0-4 0,-3 0-1 16,20-12 8-16,-23 25 7 0,18-10-5 0,5-15 27 16,-14 28-21-16,14-28 0 0,0 34-1 15,0-34-13-15,8 33 8 0,-8-33-2 16,22 35-3-16,-10-19 5 0,11-1 1 0,-4-3 2 15,9-1-7-15,-4-1-1 0,6-4 7 16,2-6-8-16,1 0-3 0,2-4-3 0,-1 1-5 16,1-10-12-16,3-6-24 0,-1-1-9 15,-7-3-10-15,5-15-10 0,-5 2-4 16,-1-8-5-16,-6 2 5 0,2-9 10 16,-8 3-3-16,-5-2 17 0,-1 4 2 0,-2 2 5 15,-4 2 0-15,1 1 33 0,0 7-4 0,-3 4 12 16,-1-2 2-16,-2 5 4 0,0 27 7 15,3-47-9-15,0 29 0 0,-3 18-14 16,5-34-23-16,-5 34-5 0,4-27 3 16,-4 27 1-16,8-21 8 0,-8 21 6 0,0 0-5 15,23-21 7-15,-23 21 2 0,17-12-1 16,-17 12 9-16,0 0 2 0,32-9 17 0,-32 9 11 16,30-8-1-16,-30 8-3 0,30-3-6 15,-30 3-6-15,39 0 7 0,-39 0-5 0,31 3-6 16,-31-3 9-16,44 3-17 0,-44-3-33 15,37 5-20-15,-21-5-40 0,-16 0-44 16,29 1-75-16,-29-1-527 0,0 0 478 0</inkml:trace>
  <inkml:trace contextRef="#ctx1" brushRef="#br0" timeOffset="46726.6765">31147 8279 3181 0,'-20'-15'64'0,"3"3"31"15,17 12-7-15,-30-20-16 0,30 20-7 0,-23-13-4 16,23 13-18-16,0 0-2 0,-17-19 7 16,17 19 1-16,0 0-2 0,0 0-9 15,-17-22-2-15,17 22-8 0,0 0-15 0,0 0-30 16,0 0-39-16,0 0-51 0,30-31-52 16,-30 31-115-16,20-6-473 0,-20 6 442 15</inkml:trace>
  <inkml:trace contextRef="#ctx1" brushRef="#br0" timeOffset="47670.0348">31568 8135 3186 0,'0'0'-5'0,"0"0"14"15,0 0-4-15,0 0-7 0,0 0 4 16,0 0-7-16,0 0-2 0,0 0 7 0,0 0-7 16,0 0 0-16,0 0 0 0,0 0 4 15,0 0-4-15,0 0 2 0,0 0 7 16,0 0-6-16,0 0-1 0,-15 55 0 0,15-55 2 15,12 29 6-15,-12-29-1 0,8 23 10 16,-8-23-4-16,15 29-6 0,-3-18 3 0,5 6 2 16,-17-17 0-16,37 19-2 0,-17-17 7 15,-20-2-14-15,38 9-1 0,-38-9-1 16,40 0-11-16,-40 0 1 0,34-6-8 16,-34 6-8-16,28-15 8 0,-28 15 2 0,17-21 2 15,-17 21 21-15,15-26-11 0,-15 26 8 16,0-30-5-16,0 30 0 0,0 0 3 15,-15-43 7-15,15 43 2 0,-17-24-7 0,17 24 18 16,-18-27-13-16,3 15 2 0,15 12 6 16,-20-14-3-16,20 14-10 0,-29-11-3 0,29 11 11 15,0 0-8-15,-36 0-3 0,36 0 8 16,0 0-10-16,-34 17 5 0,34-17-5 16,-20 15 3-16,20-15 2 0,0 0 5 0,-3 28-5 15,3-28 2-15,0 0 1 0,0 0-1 16,28 36 3-16,-28-36 0 0,32 12-5 15,-12-6 0-15,-20-6-5 0,50 6 15 0,-23-6 5 16,3 0-13-16,-30 0 1 0,65-8-1 16,-36 1 6-16,2 2 4 0,5-2-7 15,-10-6 4-15,1 5-4 0,-3-4 5 0,-6-1-6 16,-18 13 4-16,23-27 11 0,-16 10 19 16,-7 17-3-16,0-35 18 0,0 35 5 15,0 0-4-15,-20-49 7 0,7 26-4 0,3 4-9 16,-7 1-10-16,3-4 3 0,-2 0-9 15,-8 2-6-15,4-8-28 0,-2 4-4 0,-4-5-14 16,-1-1-4-16,4 0-17 0,-11-9-7 16,6 4-4-16,-4 7 3 0,7 1 7 15,-4-2 1-15,1 4 7 0,6 3-2 0,-6 0 4 16,8 6 7-16,0-3-1 0,-2 7-4 16,3-1 6-16,19 13 0 0,-25-18 3 15,25 18 2-15,-25-17 2 0,25 17-1 0,0 0 28 16,0 0-7-16,0 0 2 0,0 0 2 15,0 0 3-15,-35 28-10 0,35-28 12 16,0 0 4-16,12 47 11 0,-12-47 8 16,22 42 17-16,-14-23 0 0,10 2 2 0,-1 1 2 15,6-1-11-15,3 2 9 0,2-2-6 16,0 2-2-16,3-7-1 0,0 4 1 0,3-6-14 16,1-1 1-16,2-1 2 0,-5-2-12 15,1-5 4-15,-6 2-3 0,5-1-9 0,-2 0 4 16,0-1-13-16,-5-4-18 0,3 5-14 15,-28-6-6-15,42 6-22 0,-42-6-20 16,35 5-58-16,-35-5-112 0,0 0-508 0,19 0 418 16</inkml:trace>
  <inkml:trace contextRef="#ctx1" brushRef="#br0" timeOffset="47887.9118">31491 7989 3276 0,'0'0'-3'0,"-16"7"-18"0,16-7-19 16,0 0-15-16,0 0-4 0,0 0-4 16,0 0 10-16,0 0 3 0,60-64 11 0,-42 43-1 15,7 1-1-15,2-4-6 0,2-3-31 16,7 0-56-16,-2-9-67 0,6 8-376 0,-1-1 111 15</inkml:trace>
  <inkml:trace contextRef="#ctx1" brushRef="#br0" timeOffset="48255.7011">32105 7488 2281 0,'0'0'39'0,"0"0"22"16,0 0-8-16,0 0-10 0,0 0-15 15,0 0 8-15,0 0-9 0,-67 47 14 0,67-47-12 16,-16 24 20-16,16-24-12 0,-14 27 2 15,14-27-3-15,-5 34-1 0,5-34 3 16,7 32-7-16,-7-32-7 0,28 28-6 0,-11-15 3 16,3 2 0-16,5-8-6 0,-3 1 8 15,8-7 2-15,-30-1-12 0,42 3 2 16,-17-3 5-16,-25 0-8 0,45-7 3 0,-25-1 0 16,-20 8-10-16,41-19-1 0,-25 6 9 15,-2 0-9-15,-14 13 16 0,18-29-11 0,-18 29 8 16,8-30-3-16,-8 30 5 0,-8-30-7 15,8 30 14-15,-15-31 6 0,15 31 7 16,-23-32 2-16,9 17 30 0,14 15-4 16,-22-20 9-16,22 20-8 0,-31-16-21 0,31 16 13 15,-29-9-19-15,29 9-3 0,-35 2-3 16,35-2-3-16,-38 16-23 0,11-4-3 0,5 0-15 16,0-2-27-16,2 3-4 0,0-1-17 15,20-12-22-15,-33 20-36 0,21-10-37 16,-3-1-81-16,15-9-492 0,-17 10 530 0</inkml:trace>
  <inkml:trace contextRef="#ctx1" brushRef="#br0" timeOffset="48662.567">32373 7203 3276 0,'22'-15'60'0,"-22"15"-19"0,0 0-23 15,20-13-27-15,-20 13-5 0,0 0 3 16,20-12-7-16,-20 12 8 0,0 0 1 16,0 0-2-16,28-3 6 0,-28 3 5 0,0 0 5 15,0 0 2-15,41 7 4 0,-41-7-4 16,26 4 2-16,-26-4 0 0,29 5-4 0,-29-5 2 16,31 7 11-16,-31-7-7 0,22 5-4 15,-22-5-1-15,0 0 3 0,29 7 5 16,-29-7-1-16,0 0 0 0,0 0 9 15,28 5 2-15,-28-5-1 0,0 0 1 0,0 0-9 16,0 0 0-16,0 0-7 0,0 0 0 16,0 0 7-16,0 0 14 0,0 0 0 0,-92-2 2 15,92 2 5-15,-43-11-4 16,18 0-5-16,-2-2 1 0,5 1-13 0,-3-6 5 16,1 5-7-16,3-10-2 0,4 5-11 0,-1-2 16 15,4 3-13-15,14 17-6 0,-20-39-9 16,15 24-20-16,5 15 1 0,0-36-14 15,0 36-31-15,19-42-34 0,-3 23-56 0,3-4-113 16,6-1-436-16,-9 3 585 0</inkml:trace>
  <inkml:trace contextRef="#ctx1" brushRef="#br0" timeOffset="49030.3383">32723 6474 3140 0,'0'0'7'0,"0"0"-2"16,0 0 2-16,0 0-12 0,-66 41 13 0,50-26 6 16,1 0 8-16,15-15 11 15,-27 31-9-15,10-11 8 0,7-1-9 0,10-19 5 0,-17 41-3 16,12-17-2-16,5-24-3 0,0 42 0 16,0-42 0-16,9 45-11 0,-4-26 2 15,3 2 0-15,-8-21 12 0,18 29-7 0,-12-11 11 16,-6-18 14-16,20 26 1 0,-10-13 11 15,5 3 8-15,-15-16-8 0,36 21 10 16,-15-15-4-16,7 3 4 0,-3-2 0 16,4-2-11-16,2 2-5 0,-1 1-1 0,2-5-14 15,-3 5 6-15,2-3-3 0,-9-2 5 16,-22-3-19-16,44 12 10 0,-23-8-7 16,-21-4 0-16,31 8 0 0,-31-8-5 0,30 11 3 15,-30-11 2-15,18 16-5 0,-18-16 1 16,17 20-5-16,-17-20-16 0,8 35-55 0,-8-12-65 15,0-23-110-15,-22 43-352 0,14-18-198 16,-4-6 284-16</inkml:trace>
  <inkml:trace contextRef="#ctx1" brushRef="#br0" timeOffset="49746.0974">31752 9281 3329 0,'-8'-15'-49'15,"8"15"45"-15,-17-32 22 0,2 14 17 0,15 18 19 16,-16-27 11-16,16 27-8 0,-17-29 1 16,17 29 0-16,-12-27-22 0,12 27 11 0,-13-22-9 15,13 22-4-15,0 0 9 0,-12-24-6 16,12 24-10-16,0 0-1 0,-8-21-5 16,8 21 7-16,0 0 15 0,0 0 4 0,0 0 14 15,0 0-17-15,40-17 3 0,-40 17-10 16,0 0-3-16,62 20-6 0,-34-8 5 15,1 0 0-15,4 3-4 0,0 0 3 0,3 4-11 16,-5 4-1-16,8-2 10 0,-1 0 4 16,-1 0-9-16,-2 0-4 0,2 5 0 15,0-6-3-15,-4 3 6 0,1 1-14 0,1 0 4 16,-10 0-22-16,7 2-39 0,-5 0-26 16,-4-5-30-16,2 3-31 0,-8-1-28 0,-6-7-43 15,-2 4-85-15,-9-20-499 0,8 27 240 16</inkml:trace>
  <inkml:trace contextRef="#ctx1" brushRef="#br0" timeOffset="50089.8969">31990 9503 3466 0,'0'0'30'15,"0"0"24"-15,-22-9-6 0,22 9-8 0,0 0-5 16,0 0-8-16,0 0-3 0,0 0-2 15,0 0 0-15,0 0-3 0,0 0 1 0,0 0 4 16,57 52 1-16,-57-52 0 0,30 15 3 16,-6-5 2-16,1-4 2 0,0 0 7 15,7-1-10-15,-2-5 3 0,-2 4 4 16,4-4-6-16,-32 0 5 0,53 3-1 0,-24-6 16 16,-4-1 0-16,3-1 4 0,-28 5 8 15,49-17-7-15,-24 7 4 0,-3-7-6 16,8 0-5-16,-8-9-4 0,3 5-7 0,-5-7-4 15,-3 3-2-15,-1-2-6 0,-2-2-5 16,1 5 1-16,-4 0-6 0,-2-1 4 16,-1 4-10-16,-8 21-3 0,8-40-13 0,1 21-19 15,-9 19-25-15,3-27-31 0,-3 27-43 16,-3-26-53-16,3 26-117 0,0 0-558 0,-22-18-123 16</inkml:trace>
  <inkml:trace contextRef="#ctx1" brushRef="#br0" timeOffset="52324.3747">32637 10562 3766 0,'0'0'-124'0,"0"0"19"0,0 0 18 0,0 0 7 16,0 0 11-16,0 0 18 0,0 0-1 15,0 0 11-15,0 0-1 0,0 0 10 16,-16-27 12-16,16 27-5 0,0 0 7 0,0 0-2 16,0 0 7-16,0 0 0 0,0 0 0 15,0 0 5-15,0 0 3 0,0 0-3 16,-12-22 8-16,12 22 0 0,0 0 0 0,0 0-5 15,0 0 0-15,0 0-3 0,0 0-3 16,0 0-7-16,0 0-1 0,7-40-2 0,-7 40-1 16,0 0-5-16,21-19 2 0,-21 19 17 15,20-15-17-15,-20 15 3 0,24-9 2 16,-24 9 0-16,0 0 3 0,40-9 5 0,-40 9-5 16,25-3 11-16,-25 3 6 0,0 0 6 15,39 3-9-15,-39-3 9 0,0 0 11 16,35 9 12-16,-35-9 10 0,16 12 12 0,-16-12 0 15,0 0 9-15,14 22 0 0,-14-22-8 16,0 0-9-16,10 29 17 0,-10-29-9 16,0 0 0-16,-5 27-6 0,5-27 4 0,0 0-15 15,-19 35-4-15,19-35-7 0,-25 16 1 16,25-16 3-16,-23 20-9 0,23-20-12 0,-29 9-6 16,29-9-11-16,-21 6 16 0,21-6-14 15,0 0 2-15,-35 1 1 0,35-1-12 16,0 0 2-16,0 0-2 0,-42-4 11 15,42 4-2-15,0 0-4 0,0 0 4 0,0 0-1 16,-32-8-1-16,32 8-3 0,0 0 16 16,0 0-11-16,0 0 12 0,0 0-8 0,0 0 0 15,0 0 12-15,0 0 14 0,0 0 9 16,0 0 35-16,-25 11-34 0,25-11 8 16,0 0 15-16,0 0 12 0,0 0-2 0,0 39-3 15,0-39 4-15,0 0-4 0,0 32-6 16,0-32-4-16,0 0-5 0,-8 34 3 15,8-34-8-15,-6 27 6 0,6-27 6 0,-18 33 6 16,6-10 3-16,-1-5 8 0,5 0 2 16,8-18 2-16,-22 34-1 0,17-14-3 15,-12-2-5-15,17-18 0 0,-18 30-16 0,4-11-2 16,-1-1-1-16,5 1-9 0,-5-1-3 16,3 1-3-16,12-19-2 0,-21 31-4 0,12-19 0 15,9-12-9-15,-16 22 1 0,16-22-1 16,-15 20-2-16,15-20-1 0,-15 16 2 15,15-16-7-15,0 0-3 0,-17 21-7 16,17-21-12-16,0 0-11 0,-14 15-21 0,14-15-36 16,0 0-15-16,-13 20-32 0,13-20-35 15,0 0-58-15,-22 15-197 0,22-15-423 0,-16 4-49 16</inkml:trace>
  <inkml:trace contextRef="#ctx1" brushRef="#br0" timeOffset="52672.0294">32079 10669 3774 0,'0'0'-103'0,"-15"-30"16"0,8 13 10 0,7 17 3 15,-14-34 15-15,14 34 0 0,-5-44 15 0,0 23-1 16,5 21 33-16,-3-46 10 15,3 23 16-15,0 23 3 0,8-51 6 0,-6 28 8 16,1-1 8-16,-3 24-12 0,9-46 14 16,-6 25-10-16,-3 21 8 0,5-35 7 0,-5 35-10 15,9-27-6-15,-9 27-9 0,6-24-2 16,-6 24 3-16,0 0-7 0,12-35-1 0,-12 35 9 16,0 0-7-16,13-21 6 0,-13 21-8 15,12-12-4-15,-12 12 15 0,0 0-13 16,30-10-8-16,-30 10-4 0,29-3-17 0,-29 3-19 15,0 0-21-15,45 7-19 0,-45-7-25 16,37 11-54-16,-21-4-91 0,11-2-463 16,-10 2 607-16</inkml:trace>
  <inkml:trace contextRef="#ctx1" brushRef="#br0" timeOffset="54013.2306">32341 11298 2828 0,'0'0'-93'0,"0"0"28"16,0 0 4-16,0 0 2 0,0 0-1 0,0 0 14 15,0 0-4-15,0 0 12 16,0 0-4-16,0 0 6 0,0 0 9 0,0 0 18 16,0 0 12-16,0 0 20 0,0 0 10 0,0 0 18 15,0 0 22-15,0 31 22 0,0-31-18 16,0 0 7-16,0 0-16 0,0 0 20 16,-28 6-19-16,28-6-4 0,0 0 9 0,-29 10 8 15,29-10-4-15,0 0 2 0,-31 10 16 16,31-10-29-16,-22 6 1 0,22-6 0 15,-29 6-4-15,29-6-2 0,-31 9-10 16,31-9 3-16,-42 13-3 0,25-11-1 0,17-2-2 16,-48 13 3-16,27-8-9 0,21-5 5 15,-40 10-7-15,19-6 0 0,21-4 4 0,-42 8-16 16,18-3-3-16,24-5-6 0,-38 8 3 16,14-5-6-16,24-3 10 0,-33 4-17 0,33-4 6 15,-38 5-5-15,38-5-1 0,-34 10-7 16,34-10 10-16,-30 5-5 0,30-5 7 15,-32 7-7-15,32-7 6 0,-25 3-9 16,25-3 4-16,0 0 2 0,-32 9 2 0,32-9-6 16,0 0 6-16,-25 6-4 0,25-6 3 0,0 0 5 15,0 0-2-15,0 0-11 0,-32 3 5 16,32-3-3-16,0 0 2 0,0 0-4 16,0 0 5-16,0 0-24 0,0 0 9 15,0 0-6-15,0 0 9 0,0 0-1 0,0 0 5 16,0 0 1-16,0 0-2 0,0 0-9 15,0 0 6-15,0 0-2 0,0 0 5 0,0 0-7 16,52-62 1-16,-38 52-2 0,-14 10-1 16,35-23-7-16,-13 10 6 0,-2 1-6 15,0 0-1-15,0 0 2 0,-4-1-3 0,-16 13-4 16,32-19 11-16,-15 13 8 0,-17 6-7 16,25-15 2-16,-25 15 4 0,17-12 4 15,-17 12 3-15,0 0-3 0,28-15 6 0,-28 15-7 16,0 0 1-16,20-10 8 0,-20 10-7 15,0 0 6-15,0 0 5 0,24-14 4 0,-24 14 4 16,0 0 7-16,0 0 4 0,0 0 1 16,0 0-8-16,0 0 5 0,25-7-3 15,-25 7-5-15,0 0 0 0,0 0-7 0,0 0 1 16,0 0-5-16,0 0 1 0,0 0-2 16,0 0-3-16,0 0-4 0,0 0 0 15,0 0 12-15,0 0-11 0,18-13 2 0,-18 13 4 16,0 0-12-16,0 0 5 0,0 0-1 15,0 0-1-15,0 0-3 0,0 0 10 0,0 0-5 16,0 0 0-16,0 0 1 0,0 0 1 16,0 0-5-16,0 0 1 0,0 0 3 15,49 13 7-15,-49-13-19 0,0 0 8 0,0 0-3 16,25 7 6-16,-25-7 4 0,0 0-7 16,20 10 2-16,-20-10-2 0,0 0-5 0,20 17 7 15,-20-17-5-15,0 0 3 16,20 18-1-16,-20-18 12 0,10 15 4 0,-10-15 4 15,0 0-1-15,12 31 2 0,-12-31 4 16,3 31 10-16,-3-31 7 0,-8 50-10 16,1-22 2-16,2 7 7 0,-7 5 2 0,-1 7 2 15,0 3 6-15,-2 5-4 0,3-4-1 0,-10 5-2 16,5 3-1-16,2-2 0 0,7 0-4 16,-5 3-2-16,-2 2 0 0,4-2-4 15,5-2-4-15,1-3-1 0,0-4-4 0,0-3-2 16,10-6-1-16,0 0 1 0,3-3-4 15,6-1 1-15,2-2 1 0,4-4 2 16,9-8 0-16,4 0-4 0,7-5 4 0,2-4 1 16,3-6-3-16,4-6 4 0,-1 1-2 15,3-11-3-15,0 3 1 0,11-13-3 16,2-5 0-16,6-10 0 0,25-18-3 0,8-13-1 16,-1 3-4-16,-4-15-19 0,-7 1-21 15,-1 1-24-15,-8-2-31 0,-10 5-36 16,-15 11-52-16,-22 7-64 0,-5 8-185 0,-22 7-509 15,-8 10-681-15</inkml:trace>
  <inkml:trace contextRef="#ctx1" brushRef="#br0" timeOffset="55465.4256">32370 10578 4414 0,'0'0'-179'0,"-20"-16"30"0,20 16 6 0,0 0 7 15,0 0 10-15,0 0 10 0,0 0-1 16,0 0 28-16,0 0 8 0,0 0 20 15,0 0 27-15,0 0 17 0,0 0 22 16,0 0 2-16,0 0-4 0,0 0 4 0,-4-27 19 16,4 27-18-16,0 0 6 0,0 0 2 15,0 0-6-15,0 0-6 0,0 0 10 16,0 0-7-16,0 0 10 0,0 0 1 0,0 0 0 16,0 0 3-16,0 0 13 0,0 0-5 15,0 0 13-15,0 0-16 0,0 0 2 0,0 0 21 16,0 0-15-16,0 0 5 0,0 0 2 15,0 0-10-15,74 33-5 0,-74-33 4 16,0 0 1-16,18 20 0 0,-18-20 6 0,14 15 5 16,-14-15-10-16,13 21-4 0,-13-21 2 15,13 18-7-15,-13-18 14 0,15 22 2 0,-15-22-20 16,16 18 16-16,-16-18-7 0,5 19 22 16,-5-19 4-16,0 0-11 0,11 22-2 15,-11-22 11-15,0 0-18 0,0 0-4 0,5 21 6 16,-5-21-11-16,0 0-4 0,0 0 12 15,0 0-7-15,0 0-3 0,0 0 5 16,0 0 1-16,0 0-5 0,-16 39-7 0,16-39 6 16,0 0-5-16,-19 17 0 0,19-17 3 15,0 0-4-15,-27 12 2 0,27-12-1 16,0 0-6-16,-20 9-5 0,20-9-3 0,0 0-8 16,0 0 3-16,0 0-12 0,0 0 5 15,-20 12-8-15,20-12-5 0,0 0 6 16,0 0-13-16,0 0 4 0,0 0 7 0,0 0-6 15,0 0 4-15,0 0 5 0,0 0-1 16,0 0-4-16,0 0-6 0,37 39-2 16,-37-39-12-16,20 12-1 0,-20-12 10 0,29 18 0 15,-29-18 8-15,16 12-11 0,-16-12 17 16,14 15 25-16,-14-15 12 0,0 0 20 16,15 15 6-16,-15-15 3 0,0 0-2 0,0 0 1 15,0 0 12-15,0 0 7 0,0 0-5 16,0 0 6-16,-39 35 13 0,39-35 9 15,-30 6-10-15,30-6-4 0,-30 3-3 0,30-3-4 16,-28 3-8-16,28-3-8 0,0 0-8 16,-42 3-6-16,42-3-11 0,0 0-18 0,-25 3-21 15,25-3-38-15,0 0-32 0,0 0-57 16,0 0-111-16,0 0-384 0,0 0-266 16,35-86-394-16</inkml:trace>
  <inkml:trace contextRef="#ctx1" brushRef="#br0" timeOffset="110023.5811">21038 13048 17 0,'0'0'-9'0</inkml:trace>
  <inkml:trace contextRef="#ctx1" brushRef="#br0" timeOffset="110112.5272">20660 13042 35 0,'-50'0'-9'16</inkml:trace>
  <inkml:trace contextRef="#ctx1" brushRef="#br0" timeOffset="113740.7946">20548 13045 138 0,'0'0'73'0,"-52"0"20"16,32 0-4-16,20 0-18 0,-60-6 17 15,31 2-16-15,-2 2 10 0,31 2 3 16,-61-6 2-16,31-1-8 0,-1 2-8 0,-3 2-3 15,1-1-2-15,-8-1 9 0,5 0-17 16,1 3 3-16,-14-1-1 0,6 0-6 16,1 3-19-16,-2-4 0 0,2 3 4 0,2 1-1 15,-7 0 20-15,4 0-14 0,6 0-4 0,-1 0-8 16,-4 0 18-16,8 0-15 16,-2 0-5-16,2 0-7 0,2 1-1 0,-1-1 0 15,33 0 3-15,-57 4-3 0,35-4-15 16,22 0-3-16,-43 0-8 0,43 0 4 15,-37 3-14-15,37-3 18 0,0 0-8 0,-40 0 4 16,40 0-15-16,-27 3 8 0,27-3 4 16,0 0-12-16,-35 2 15 0,35-2-4 0,0 0 8 15,-30 5-4-15,30-5-7 0,0 0 7 16,-32 2 0-16,32-2 0 0,0 0 0 16,-33 3 0-16,33-3-8 0,0 0 5 15,-31 7-9-15,31-7 12 0,0 0-3 0,-40 5-1 16,40-5 0-16,-18 7 1 0,18-7 3 15,0 0 0-15,-39 6-8 0,39-6 8 16,0 0 4-16,-36 2 7 0,36-2 8 0,-29 7 6 16,29-7-7-16,0 0 4 0,-37 3-7 15,37-3 13-15,-31 3-7 0,31-3 0 16,0 0-14-16,-39 3 4 0,39-3-4 0,-25 3 6 16,25-3-2-16,-30 5-8 0,30-5 4 15,-29 4 3-15,29-4-3 0,-36 4 0 16,36-4-7-16,-30 5 3 0,30-5 14 15,-32 8 0-15,32-8-4 0,-30 6-3 0,30-6 3 16,-32 6 4-16,32-6-4 0,-27 9-3 16,27-9-13-16,-33 9 6 0,33-9-3 0,-29 9-3 15,29-9 6-15,-30 12 16 0,30-12-25 16,-27 10 12-16,27-10 1 0,-26 12-1 16,26-12-3-16,-24 8 7 0,24-8-4 0,0 0 1 15,-33 12-14-15,33-12 7 0,0 0 19 16,-19 8-19-16,19-8 4 0,0 0 2 15,0 0-6-15,-28 10 6 0,28-10-9 0,0 0 6 16,0 0-3-16,0 0 0 0,-22 9 0 16,22-9 3-16,0 0 1 0,0 0-4 15,0 0 3-15,0 0-3 0,-20 11-10 16,20-11 7-16,0 0 0 0,-27 12 0 0,27-12 0 16,0 0 3-16,-30 15-7 0,30-15 14 15,-22 13-7-15,22-13-7 0,-25 12 7 16,25-12-3-16,-23 12 9 0,23-12-2 0,-27 14-4 15,27-14-7-15,-23 9 10 0,23-9-6 16,-25 12 3-16,25-12-6 0,-22 12 6 16,22-12 6-16,0 0-6 0,-29 12 7 0,29-12-4 15,0 0-6-15,-20 10-4 0,20-10 1 16,0 0-4-16,0 0-9 0,-18 13 13 16,18-13-1-16,0 0-12 0,0 0-7 0,0 0 9 15,0 0-3-15,-23 19 14 0,23-19-8 16,0 0 11-16,-15 18-7 0,15-18 3 15,0 0 4-15,-12 24-1 0,12-24-6 0,0 0 7 16,-10 21-8-16,10-21 1 0,0 0 14 16,-15 29-8-16,15-29 1 0,-9 27-4 15,9-27 0-15,-11 37 4 0,7-18 3 16,4-19-4-16,-11 33 1 0,11-33 3 0,-5 37-4 16,0-19-3-16,5-18-3 0,-2 35 13 15,2-35 1-15,-3 34-15 0,3-34 11 16,-4 31 0-16,4-31 4 0,-1 33-8 0,1-33 1 15,-7 34 10-15,7-34-7 0,-4 31-7 16,4-31 7-16,0 34-7 0,0-34 14 16,-3 30-7-16,3-30 7 0,-2 30-11 0,2-30 8 15,-3 32-8-15,3-32 1 0,-5 25-4 16,5-25 7-16,0 0 3 0,-3 30 1 0,3-30-4 16,0 0 7-16,-4 38-14 0,4-38 3 15,-3 28 11-15,3-28-3 0,-8 31 3 16,8-31-7-16,-5 36 7 0,5-36-4 15,-5 40-6-15,0-18-4 0,5-22 10 0,-7 37 1 16,-1-15 10-16,8-22-14 0,-7 32 3 16,7-32-6-16,-5 38 9 0,5-38 5 15,-5 31-15-15,5-31 28 0,-7 28-27 0,7-28 6 16,0 34-10-16,0-34 4 0,-3 30-7 16,3-30 13-16,0 30-6 0,0-30 3 15,3 35 7-15,-3-35-14 0,0 31 7 16,0-31 3-16,4 31-17 0,-4-31 11 0,8 27 6 15,-8-27-9-15,5 31 6 0,-5-31 0 16,7 28 0-16,-7-28 3 0,11 25-10 0,-11-25 4 16,9 24 3-16,-9-24 7 0,10 22-7 15,-10-22-7-15,11 21 10 0,-11-21 1 16,17 22-11-16,-17-22 0 0,15 17 7 0,-15-17 7 16,19 20-7-16,-19-20 0 0,26 12 0 15,-14-2-7-15,-12-10 14 0,25 11-4 16,-25-11-6-16,24 12 10 0,-24-12-14 15,28 12 10-15,-28-12 14 0,27 12-20 0,-27-12-1 16,30 8 4-16,-30-8 0 0,27 7 0 16,-27-7 0-16,38 2 0 0,-38-2-3 15,32-2 6-15,-32 2-9 0,43-7 6 0,-16 0 3 16,-7-1-10-16,9-1 11 0,-1-3-8 16,7-5 4-16,-13 5 7 0,10-6-4 15,0 2-6-15,-6 5 0 0,8-5-1 16,-11 3 1-16,4 1 10 0,3-1 3 0,0 4-14 15,-3-2 1-15,1 0 6 0,-6-2-9 16,7 6 6-16,-1-2 3 0,-5 2-13 0,4-3 13 16,-27 10-6-16,47-12 3 0,-29 7-4 15,-18 5 8-15,36-10-4 0,-18 4-4 16,-18 6 4-16,42-11 4 0,-42 11-1 0,42-7-6 16,-19 2-1-16,-23 5 8 0,47-12-4 15,-24 7 0-15,6-2 0 0,-1 3 3 16,-4-7 1-16,4 5-1 0,0-4 0 0,-1 1-6 15,3 3 6-15,0-3 8 0,-6-1-11 16,6 5-11-16,-3-3 15 0,-4 4-8 16,6-5 4-16,-1 2-6 0,0 0 6 0,-4 2 6 15,6-2-9-15,5 1 0 0,-1 0 6 16,2 0 0-16,-4-3 1 0,7 3-8 16,-13 0 22-16,13-2-22 0,-6 3 8 0,2-2 2 15,-4 3-6-15,0-4 4 0,-7 4-14 16,4-1 3-16,-28 5 17 0,52-9-13 15,-29 3 6-15,3-1-6 0,-26 7-1 0,45-8 1 16,-22 4 10-16,-23 4-7 0,44-8 13 16,-18 1-13-16,-6 0 7 0,-20 7-7 15,51-13 0-15,-28 9 0 0,1-4 3 0,-24 8-3 16,48-12 4-16,-23 8-4 0,5-3-4 16,-3-3 4-16,1 8-6 0,1-5 9 15,3 4 4-15,-2 0-7 0,-30 3 3 16,60-9-3-16,-27 9-3 0,1-3 3 15,-2 3 0-15,4-3 7 0,0 3-1 0,-1 0 1 16,-2-3-7-16,6 3 7 0,-8 0-11 16,6 0 4-16,-7 0 0 0,-1 3 0 0,-29-3 4 15,62 0-8-15,-37 0 15 16,7 3-22-16,-32-3 22 0,56 3-18 0,-32 0 10 16,6 0 1-16,0 0-1 0,2 0 10 15,-2 0-13-15,2 0 0 0,-4 1 7 0,4 1-4 16,1-2 7-16,-1 1 0 0,2-1 3 15,-3 1-13-15,6-3 3 0,-7 6 4 0,7-7-7 16,-3 4-3-16,-1-3 9 0,1 2 1 16,-3 1 3-16,3 0-10 0,-6-4 0 15,6 4-4-15,-9-4 17 0,-25 0-13 0,45 5-3 16,-23-2 6-16,-22-3-9 0,43 3 6 16,-43-3 0-16,34 6 19 0,-34-6-19 15,35 3 0-15,-20 4 10 0,-15-7-7 16,32 5-3-16,-32-5 0 0,26 7-6 0,-26-7 9 15,0 0 0-15,34 8-3 0,-34-8 13 16,22 7-16-16,-22-7 9 0,26 9-3 16,-26-9 3-16,0 0-2 0,29 12 2 0,-29-12-6 15,20 11 6-15,-20-11-6 0,22 8-6 16,-22-8 3-16,18 8 3 0,-18-8 0 16,25 11-3-16,-25-11-1 0,22 12 8 15,-22-12-4-15,18 16 6 0,-18-16-6 0,24 11 6 16,-24-11-6-16,16 16 7 0,-16-16-11 15,17 16 11-15,-17-16-1 0,17 15-3 0,-17-15-3 16,17 12-3-16,-17-12 6 0,13 15-3 16,-13-15 10-16,18 16-7 0,-18-16-3 15,17 15 3-15,-17-15-3 0,20 16 3 0,-20-16-3 16,20 16 3-16,-20-16-6 0,24 13 3 16,-24-13 0-16,21 20 0 0,-21-20-3 15,29 15 12-15,-14-8-12 0,-15-7 6 16,28 15 3-16,-9-10-3 0,-19-5 1 0,35 15-1 15,-18-7-6-15,-17-8 9 0,31 9-6 16,-11-6 3-16,-20-3-9 0,36 9-4 0,-13-3 4 16,-23-6 9-16,35 7 3 0,-11-7-15 15,-24 0 12-15,40 5 0 0,-40-5-9 16,45 4 12-16,-25-4-6 0,-20 0-6 16,38 3 15-16,-38-3 1 0,46 0-7 0,-23 0-6 15,-23 0 0-15,48 0 3 0,-24 0 0 16,-24 0 3-16,55 0 0 0,-23-3-3 0,-32 3 0 15,55 0 0-15,-28-4 9 0,-27 4-3 16,50 0-9-16,-25-3 0 0,-25 3 0 16,40 0 3-16,-40 0 0 0,42 0-6 15,-42 0 9-15,37-2 0 0,-37 2 0 0,40 0 0 16,-40 0 0-16,37 0 13 0,-37 0-10 16,37-3 9-16,-37 3-6 0,43-4 0 15,-43 4-9-15,34-3 9 0,-34 3 0 0,36-3 0 16,-36 3 6-16,37-2-12 0,-37 2 3 15,40-3 3-15,-40 3-6 0,39-4 2 16,-39 4-5-16,40-3 6 0,-40 3-9 0,38-4 6 16,-38 4-6-16,41-1 0 0,-41 1 3 15,36-4 9-15,-36 4-6 0,37-8 15 16,-37 8-15-16,34-3-6 0,-34 3 3 0,35 0 0 16,-35 0-3-16,27 0 3 15,-27 0 6-15,31-9-4 0,-31 9-2 0,0 0 0 16,34-3 9-16,-34 3 3 0,0 0 5 0,30-1-3 15,-30 1-2-15,0 0 8 0,0 0-4 16,30-4-2-16,-30 4 6 0,0 0-9 16,0 0 0-16,35-7-3 0,-35 7-10 15,0 0 7-15,34-8 1 0,-34 8-4 0,21-7 4 16,-21 7-1-16,29-8 1 0,-29 8-1 16,33-10-2-16,-33 10 5 0,35-12 3 0,-35 12-9 15,34-12 1-15,-17 6 0 0,-17 6-6 16,36-14 6-16,-36 14-3 0,29-9-3 15,-29 9 8-15,32-12 1 0,-32 12-1 16,30-12-7-16,-30 12 4 0,31-9-2 16,-31 9 3-16,26-13-6 0,-26 13 3 0,25-9-5 15,-25 9 2-15,26-10 3 0,-26 10 0 16,25-13 6-16,-25 13-4 0,24-13-4 0,-24 13 10 16,30-19-8-16,-18 9 0 0,-12 10 2 15,26-21 4-15,-7 9-6 0,-19 12 8 16,25-19 0-16,-25 19-3 0,18-25-3 0,-18 25 4 15,17-22-9-15,-17 22 6 0,15-30-6 16,-8 13 6-16,-7 17-1 0,10-42 1 16,-3 18 0-16,-2-4-9 0,-2-3 9 0,2 0-3 15,-2-1-3-15,2-7 1 0,-1-3-6 16,-3 1 8-16,3 2 0 0,-1 0 2 16,-3 0 1-16,0 1 0 0,0 5 5 0,-3-3-14 15,-1-1 12-15,3-3-6 0,-8 3-8 16,3 4 5-16,1-6-5 0,-4 4 6 15,6-5-4-15,-7-4 1 0,3 3 5 0,0-2-5 16,-3 4-1-16,-1-5 4 0,-3 5 2 16,6-5-6-16,-9 5 6 0,-1-8 0 15,-4 10-2-15,0-7 12 0,-3 1 12 0,2 13-4 16,-9-7 8-16,4 9-10 16,-2 1 7-16,-2 1 5 0,-2 5-10 0,1 0-3 15,-2 3 5-15,-2 3-7 0,-5-1 2 16,2 5 0-16,-2 3-13 0,-1 1 3 0,1 2 7 15,-7-2-2-15,4 4-10 0,3 3 8 16,-1-3 1-16,-2 3 4 0,6-3-1 16,-1 3 12-16,0 0 7 0,3 0-15 0,2-3 3 15,0 3 9-15,35 0-19 0,-60 0 5 16,33 0-5-16,27 0-6 0,-57 0 3 16,32 0-1-16,25 0 9 0,-57 0-12 15,29 3 9-15,-4-3-11 0,-2 3 9 0,-2 0 0 16,-1 3-13-16,-3 0 6 0,-4-3 3 15,-3 7-3-15,-1-5-2 0,1 6 4 0,-5-2-1 16,2-2 1-16,1 1-4 0,-1-1 7 16,-5-4 2-16,10 2-5 0,0 2 14 15,-4-4-14-15,7-1-1 0,4 2 3 0,-2-1-10 16,3 0 19-16,2-3-19 0,1 3 2 16,1-3 2-16,-1 0 0 0,3 0 6 15,-1 2-1-15,32-2 1 0,-59 0-10 0,34-2 8 16,25 2-4-16,-57 0-2 0,27 0 2 15,3-3 4-15,27 3-8 0,-65 0-3 16,35-3 10-16,-2 3 1 0,-1 0-4 0,-7 0-4 16,3-3 10-16,-3 6 1 0,-2-3-7 15,-3 0-5-15,-7 3-3 0,2-3 8 16,0 3 0-16,-7-1-5 0,0 2 7 0,3 2 1 16,-16-3-8-16,5 4 7 0,-1-2-2 15,1 2 16-15,0-2-16 0,3 3 2 16,5-6 4-16,7 8-10 0,-7-4-5 0,5 0 5 15,2 0-11-15,2 0 15 0,2 0 4 16,-2 3 0-16,6-3-6 0,-5 2-4 16,2 0 12-16,7-1-12 0,-8 2 23 0,11-4-17 15,-6 5-13-15,7-3 4 16,-1-2 5-16,-4 5-23 0,-2-5-11 0,6 7-23 16,-11-2-42-16,8 4-31 0,-21-1-32 15,6 7-56-15,-11 1-417 0,-8 3 119 0</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2T07:34:45.640"/>
    </inkml:context>
    <inkml:brush xml:id="br0">
      <inkml:brushProperty name="width" value="0.05292" units="cm"/>
      <inkml:brushProperty name="height" value="0.05292" units="cm"/>
      <inkml:brushProperty name="color" value="#FF0000"/>
    </inkml:brush>
  </inkml:definitions>
  <inkml:trace contextRef="#ctx0" brushRef="#br0">7279 6453 104 0,'0'0'17'16,"0"0"-51"-16</inkml:trace>
  <inkml:trace contextRef="#ctx0" brushRef="#br0" timeOffset="15.9916">7258 6436 104 0,'0'0'-51'0,"0"0"24"0</inkml:trace>
  <inkml:trace contextRef="#ctx0" brushRef="#br0" timeOffset="73.9561">7241 6424 87 0,'0'0'-34'16</inkml:trace>
  <inkml:trace contextRef="#ctx0" brushRef="#br0" timeOffset="88.9467">7241 6424 53 0,'0'0'-27'0</inkml:trace>
  <inkml:trace contextRef="#ctx0" brushRef="#br0" timeOffset="99.939">7241 6424 35 0,'-15'-18'-18'0,"15"18"9"16</inkml:trace>
  <inkml:trace contextRef="#ctx0" brushRef="#br0" timeOffset="5769.6042">7226 6406 70 0,'-25'-15'34'0,"25"15"-17"0,0 0 24 16,0 0-24-16,0 0 7 0,-19-13 8 0,19 13-9 31,0 0 15-31,0 0 0 0,-16-19 21 0,16 19-9 0,0 0 39 0,0 0 16 0,-22-17-23 16,22 17-22-16,0 0 5 0,-19-12-14 0,19 12 0 16,0 0-2-16,0 0 21 0,-21-23-3 15,21 23-6-15,0 0 26 0,0 0-6 16,-17-15-8-16,17 15-6 0,0 0-11 0,0 0 4 15,-20-13-11-15,20 13 0 0,0 0-13 16,0 0-4-16,0 0-8 0,0 0 3 0,-24-14-12 16,24 14 0-16,0 0 1 0,0 0-9 15,0 0 1-15,0 0 7 0,0 0-15 16,0 0 4-16,-38 0 7 0,38 0-7 16,0 0 3-16,0 0 8 0,0 0-11 0,0 0-4 15,-40 6-4-15,40-6 4 0,0 0 15 16,0 0-15-16,-32 8-8 0,32-8-7 15,0 0 30-15,0 0-30 0,-28 12 12 16,28-12-1-16,0 0 0 0,-22 13 8 0,22-13-4 16,-17 14 0-16,17-14-11 0,0 0 11 15,-27 15-4-15,27-15 4 0,0 0 4 0,-21 13 0 16,21-13-8-16,-17 13 8 0,17-13 3 16,-22 17-7-16,22-17 0 0,0 0 0 15,-27 17-4-15,27-17-3 0,-21 17 18 0,21-17-15 16,-17 11 1-16,17-11-5 0,0 0 8 15,-25 15-4-15,25-15 1 0,0 0-1 0,-19 17-4 16,19-17 8-16,0 0-7 0,-16 15 7 16,16-15 7-16,0 0-7 0,0 0-7 15,-29 15 7-15,29-15 7 0,0 0-3 16,0 0 0-16,-20 12 0 0,20-12 7 16,0 0 7-16,0 0-6 0,-25 9-9 0,25-9 8 15,0 0-14-15,0 0 10 0,0 0-14 16,-37 6 14-16,37-6-7 0,0 0-7 0,-31 0 3 15,31 0 0-15,0 0 4 0,0 0 4 16,-54-6-4-16,54 6-7 0,-28-2 3 16,28 2 4-16,0 0 0 0,-42-7-4 0,42 7 4 15,-25-5 4-15,25 5-12 0,0 0 20 16,-40-10-20-16,40 10 4 0,-24-6 8 0,24 6-8 16,-27-6 1-16,27 6-1 0,0 0-3 15,-36-9 7-15,36 9-4 0,-29-4-15 16,29 4 12-16,0 0-5 0,-45-5 8 15,45 5 1-15,-29 0 3 0,29 0 0 0,0 0-4 16,-45 0 0-16,45 0-4 0,-31 0 5 16,31 0-1-16,-32-3-4 0,32 3 0 0,0 0 24 15,-42 0-24-15,42 0 0 0,0 0 5 16,-37 3-9-16,37-3 0 0,0 0 20 16,-35 0-12-16,35 0-7 0,0 0 22 15,-30 0-22-15,30 0 14 0,0 0-14 16,0 0-1-16,-30 5 4 0,30-5 0 15,0 0-4-15,0 0 4 0,-27 4 12 0,27-4-8 16,0 0-4-16,0 0 4 0,0 0-4 16,-25 12 8-16,25-12 12 0,0 0-12 0,0 0 0 15,-27 12-12-15,27-12 16 0,0 0 0 0,-22 15 8 16,22-15-4-16,0 0 0 0,-21 17-8 16,21-17 4-16,0 0-16 0,-17 12 12 15,17-12 4-15,0 0-12 0,-23 12 4 16,23-12 12-16,0 0-8 0,0 0-8 0,-22 12 8 15,22-12 0-15,0 0 4 0,0 0 4 16,-20 13-12-16,20-13 8 0,0 0-16 0,0 0 12 16,0 0-8-16,0 0-12 0,-24 12 8 15,24-12-8-15,0 0 4 0,0 0 7 16,0 0 1-16,0 0-13 0,0 0 1 16,-8 20 7-16,8-20 4 0,0 0-3 0,0 0-5 15,0 0 12-15,-5 28-7 16,5-28-10-16,0 0 13 0,0 0 5 0,0 35 4 0,0-35 0 15,0 0-5-15,-3 31-3 0,3-31 3 16,0 0 5-16,-4 32-9 0,4-32 9 16,-1 23 0-16,1-23 0 0,0 0 0 15,0 34-8-15,0-34 3 0,0 0 1 16,-4 33 4-16,4-33 0 0,0 0 0 0,0 32 17 16,0-32-30-16,0 0-5 0,0 27 14 0,0-27 13 15,0 0-9-15,0 0-5 0,0 0 5 16,0 35-13-16,0-35 17 0,0 0-8 15,0 0 17-15,4 34-4 0,-4-34-9 0,0 0 5 16,5 20-1-16,-5-20 5 0,0 0-13 16,11 23-5-16,-11-23-9 0,0 0 22 15,5 24-17-15,-5-24 8 0,0 0 10 16,12 19-10-16,-12-19 1 0,0 0 4 0,0 0 0 16,12 24-5-16,-12-24-4 0,0 0 0 15,0 0 5-15,11 18 8 0,-11-18-8 0,0 0 4 16,14 18 4-16,-14-18 1 15,0 0-1-15,0 0 10 0,13 20-5 0,-13-20-5 16,0 0 5-16,0 0-9 0,14 18 9 16,-14-18-9-16,0 0 5 0,0 0 4 0,0 0-5 15,0 0 9-15,13 23-8 0,-13-23-10 16,0 0 23-16,0 0-9 0,0 0-5 0,0 0-4 16,5 28 0-16,-5-28-4 0,0 0 12 15,0 0-3-15,7 25-14 0,-7-25 13 16,0 0-4-16,10 23 0 0,-10-23 9 15,0 0 0-15,13 24-9 0,-13-24-5 16,12 20 14-16,-12-20-1 0,13 14-16 0,-13-14 16 16,0 0-20-16,22 27 16 0,-22-27 0 15,13 16-4-15,-13-16 4 0,17 12 5 0,-17-12 0 16,17 15-14-16,-17-15 14 0,20 12-9 16,-20-12 12-16,23 12-3 0,-23-12-9 15,27 8-4-15,-27-8 8 0,30 7-4 0,-30-7 0 16,30 5 17-16,-30-5-17 0,32 7 0 15,-32-7 8-15,28 1 0 0,-28-1-3 16,29 5 7-16,-29-5-8 0,30 3 4 0,-30-3-3 16,0 0-5-16,38 2 12 0,-38-2-8 15,27 0 4-15,-27 0-8 0,0 0-8 16,42 2 16-16,-42-2-12 0,0 0 12 0,39 0-12 16,-39 0-4-16,26 0-13 0,-26 0 1 15,0 0-1-15,37 0 8 0,-37 0-4 16,0 0 1-16,34 0 16 0,-34 0-13 0,0 0-4 15,31-2 4-15,-31 2-5 0,0 0 14 16,34 0-14-16,-34 0 18 0,0 0-9 16,35 0 9-16,-35 0-8 0,0 0-1 0,37 0 9 15,-37 0-5-15,0 0 1 0,31-2 4 16,-31 2-14-16,0 0 14 0,0 0 0 16,39 0-9-16,-39 0 0 0,0 0 5 0,32 0-1 15,-32 0-4-15,0 0 5 0,33-3 8 16,-33 3 5-16,0 0 0 0,37-5 0 15,-37 5-9-15,32-5 5 0,-32 5 8 0,32-3-13 16,-32 3-9-16,30-5 18 0,-30 5-9 16,25-7 0-16,-25 7 0 0,0 0-13 15,42-4 17-15,-42 4 1 0,0 0-14 0,33 0 4 16,-33 0 10-16,0 0-1 0,32 7-13 16,-32-7 14-16,20 9 8 0,-20-9-13 0,0 0 0 15,32 13-9-15,-32-13 9 16,16 7-13-16,-16-7 8 0,0 0-8 0,29 8 8 15,-29-8 1-15,0 0 4 0,20 9 9 16,-20-9-14-16,0 0 1 0,0 0-1 0,28 6 14 16,-28-6-13-16,0 0-1 0,0 0 19 15,0 0-10-15,30 0-8 0,-30 0-1 16,0 0 14-16,0 0-9 0,32 4 9 0,-32-4-18 16,0 0 0-16,0 0 18 0,39 0-9 15,-39 0-9-15,0 0 23 0,38-4-10 16,-38 4 14-16,27-1-18 0,-27 1 5 15,32-7-1-15,-32 7-4 0,30-7 0 0,-30 7 5 16,33-8 4-16,-33 8-9 0,30-4 9 16,-30 4-9-16,26-8 0 0,-26 8 4 0,28-5 0 15,-28 5-12-15,28-7 30 0,-28 7-5 16,32-12 5-16,-32 12-13 0,25-8 3 16,-25 8 6-16,34-15-10 0,-11 6 0 0,-23 9 1 15,39-19-9-15,-13 12 0 0,-7-2 25 16,4 0-17-16,2-3-8 0,4 6 21 15,-8-5-13-15,6 4-8 0,-27 7 9 16,42-13-1-16,-19 6-4 0,-23 7-8 0,34-12 4 16,-34 12 4-16,25-10 8 0,-25 10-12 15,25-10 0-15,-25 10 4 0,24-5 4 0,-24 5-4 16,0 0 0-16,25-10-4 0,-25 10 8 16,0 0 8-16,0 0-8 0,28-9-12 15,-28 9 0-15,0 0 0 0,0 0 4 16,0 0-8-16,0 0 8 0,25-8 0 0,-25 8-8 15,0 0 4-15,0 0 8 0,32-7-12 16,-32 7 24-16,0 0-16 0,42-9 0 0,-42 9 0 16,35-7 8-16,-35 7 0 0,35-12-4 15,-13 8-4-15,-22 4 4 0,47-11-8 16,-26 6 8-16,3-2 8 0,-24 7-12 16,47-12 8-16,-17 6 8 0,-9-4-24 0,6 2 12 15,-27 8-4-15,47-11 4 0,-27 5-4 16,-20 6 16-16,37-9-16 0,-37 9-4 15,35-9 15-15,-35 9-11 0,27-8 0 0,-27 8 0 16,28-4 0-16,-28 4-4 0,27-6 8 16,-27 6 4-16,27-6-12 0,-27 6 0 0,32-4 4 15,-32 4 0-15,0 0 0 0,45-7 8 16,-45 7-8-16,32-3 4 0,-32 3 4 16,33-2 7-16,-33 2-15 0,30-3 4 0,-30 3-4 15,30-4 4-15,-30 4 19 0,30 0-23 16,-30 0-8-16,0 0 0 0,40-4 1 15,-40 4 11-15,26 0-12 0,-26 0 4 16,0 0-4-16,0 0 16 0,41 0-8 0,-41 0 0 16,0 0 0-16,34 0 8 0,-34 0-4 15,0 0-8-15,35 0 4 0,-35 0 0 0,0 0 0 16,30 0 0-16,-30 0 4 0,0 0 11 16,0 0-4-16,32 1-11 0,-32-1-4 15,0 0-3-15,0 0 3 0,32 3 8 0,-32-3 7 16,0 0 1-16,0 0-16 0,31 4 19 15,-31-4-15-15,0 0 7 0,26 3 5 16,-26-3-20-16,0 0 8 0,0 0 8 16,0 0-8-16,38 2 0 0,-38-2-4 0,0 0 15 15,0 0-11-15,27 3 7 0,-27-3 1 16,0 0 10-16,0 0-7 0,0 0 7 0,40-3-7 16,-40 3 0-16,0 0 4 0,30-2-12 15,-30 2 1-15,0 0 3 0,0 0 0 16,35 0 11-16,-35 0-18 0,0 0 7 15,30-3 3-15,-30 3-6 0,0 0 3 0,0 0-7 16,35 0-7-16,-35 0 14 0,31-4-4 16,-31 4 11-16,30-3-10 0,-30 3-4 0,35-1 10 15,-35 1-6-15,35-4-4 0,-35 4 17 16,43-4-28-16,-43 4 8 0,39-3 3 16,-39 3 7-16,43-1-7 0,-43 1 3 0,37-4 1 15,-37 4 6-15,45-4 4 0,-45 4-18 16,39 0 8-16,-39 0-8 0,43 0 4 15,-43 0 10-15,37 0-16 0,-37 0 9 16,34 4-17-16,-34-4 25 0,31 0-8 0,-31 0 0 16,0 0-6-16,42 0 3 0,-42 0-3 15,25 4 13-15,-25-4-17 0,29 1 14 16,-29-1-4-16,31 7 1 0,-31-7-1 0,32 4 0 16,-32-4 1-16,30 4-1 0,-30-4-6 15,32 7 6-15,-32-7 0 0,29 5 1 16,-29-5-1-16,30 4-6 0,-30-4-1 0,35 7 11 15,-35-7 0-15,38 6-4 0,-38-6 14 16,37 6-11-16,-17-2-2 0,-20-4-8 16,45 2 4-16,-25 1 7 0,7 4 0 0,-27-7-1 15,44 2-6-15,-24 1 7 0,-20-3 6 16,37 3-16-16,-37-3 6 0,33 6-3 0,-33-6 3 16,35 6 7-16,-35-6 0 0,30 5-10 15,-30-5 0-15,32 2 0 0,-32-2 0 16,28 5-10-16,-28-5 17 0,0 0-4 15,34 7-3-15,-34-7 6 0,23 4 1 0,-23-4-7 16,0 0 0-16,27 3 3 0,-27-3-10 16,0 0 11-16,0 0-4 0,35 6 3 15,-35-6-6-15,0 0-1 0,25 3 1 0,-25-3 6 16,0 0 1-16,27 11 5 0,-27-11-12 16,0 0 6-16,30 4-3 0,-30-4 4 15,25 4-8-15,-25-4 11 0,0 0 2 0,32 5 1 16,-32-5-7-16,0 0 0 0,30 11 4 15,-30-11 5-15,0 0-21 0,27 4 6 16,-27-4 6-16,0 0-10 0,0 0 11 0,27 7 2 16,-27-7-3-16,0 0 3 0,20 7-9 15,-20-7 3-15,0 0 10 0,0 0-13 0,27 5 3 16,-27-5 0-16,0 0 3 0,0 0-3 16,30 8 3-16,-30-8-6 0,0 0 3 15,21 8 3-15,-21-8 6 0,0 0-12 16,30 5 13-16,-30-5-10 0,0 0 3 0,22 10 3 15,-22-10-3-15,0 0 3 0,0 0-3 16,35 5-3-16,-35-5 7 0,0 0-11 0,0 0 4 16,25 7 7-16,-25-7-7 0,0 0 3 15,0 0-6-15,22 10 3 0,-22-10 3 16,0 0 6-16,0 0-9 0,29 5 12 16,-29-5-6-16,0 0 13 0,0 0-4 0,28 5-3 15,-28-5 3-15,0 0 6 0,0 0 8 16,0 0-5-16,35 2 11 0,-35-2-9 0,0 0-4 15,0 0-2-15,0 0 3 0,0 0-9 16,32 0-1-16,-32 0 7 0,0 0-12 16,0 0-2-16,32 0-1 0,-32 0 6 15,0 0-3-15,0 0 16 0,37-7-10 0,-37 7-6 16,0 0 8-16,30-2-5 0,-30 2-11 16,0 0 13-16,0 0-5 0,35-3-6 0,-35 3 1 15,0 0-3-15,28-6-5 0,-28 6 7 16,0 0 1-16,0 0-3 0,32-4-3 15,-32 4 9-15,0 0-4 0,0 0 9 0,25-7-9 16,-25 7 9-16,0 0-17 16,0 0 17-16,0 0-9 0,32-3-4 0,-32 3 2 15,0 0 0-15,0 0-5 0,0 0 10 16,27-5 0-16,-27 5-2 0,0 0-11 0,0 0 10 16,0 0 11-16,31-7-13 0,-31 7-5 15,0 0 0-15,0 0 8 0,34-5-1 0,-34 5-2 16,0 0 5-16,28-7-7 0,-28 7-1 15,0 0 3-15,32-5-5 0,-32 5 5 16,0 0 5-16,34-8-5 0,-34 8 11 16,0 0-6-16,0 0-5 0,35-3-3 0,-35 3 6 15,0 0 2-15,21-9 3 0,-21 9 7 16,0 0 8-16,26-7-3 0,-26 7 10 0,0 0 12 16,26-13-10-16,-26 13 1 0,0 0-1 15,27-16-9-15,-27 16-2 0,17-12-7 16,-17 12 12-16,22-12-10 0,-22 12 0 15,21-17 2-15,-21 17-4 0,22-15-10 16,-22 15 5-16,20-15-2 0,-20 15-2 0,24-12 8 16,-24 12-11-16,18-17 1 0,-18 17 17 0,0 0-7 15,23-15 4-15,-23 15 3 0,0 0 4 16,24-17 4-16,-24 17-3 0,13-16-1 16,-13 16-12-16,12-19 3 0,-12 19-5 15,13-18-1-15,-13 18-1 0,0 0-4 16,17-27 2-16,-17 27 7 0,15-18-9 0,-15 18-4 15,13-19 8-15,-13 19 2 0,0 0-8 16,15-22-2-16,-15 22 4 0,0 0 15 0,9-20-19 16,-9 20 2-16,0 0 2 0,0 0 0 15,0 0 8-15,13-24 4 0,-13 24-12 16,0 0-4-16,12-21 4 0,-12 21-4 0,0 0 8 16,7-27-4-16,-7 27 4 0,0 0-8 15,10-30 2-15,-10 30 11 0,0 0-7 16,3-30 2-16,-3 30 2 0,0 0-12 15,3-30 6-15,-3 30-4 0,0 0 4 0,0-31-4 16,0 31 2-16,0 0 2 0,-8-32 0 16,8 32 3-16,0 0-7 0,-8-30 4 0,8 30 4 15,-10-22 4-15,10 22-7 0,-12-20 1 16,12 20 4-16,-13-23-1 0,13 23 10 16,-14-21 6-16,14 21 5 0,-12-16-16 15,12 16 1-15,0 0 22 0,-23-31-21 0,23 31 4 16,-17-16-8-16,17 16 1 0,-20-17-2 15,20 17-8-15,-18-15-5 0,18 15 10 0,-32-14-3 16,32 14-5-16,-33-17 14 0,16 11-4 16,17 6 22-16,-47-12-41 0,29 6 6 15,18 6 3-15,-41-11-4 0,41 11 8 0,-40-4-10 16,40 4 3-16,-42-8-1 0,22 5 17 16,20 3-13-16,-33-5-6 0,33 5 3 15,-37-7-2-15,37 7-1 0,-40-4-1 0,40 4 9 16,-33-5-2-16,33 5-7 0,-32-3-2 15,32 3 15-15,-30-3-12 0,30 3 6 16,0 0-7-16,-44-1 4 0,44 1-3 16,-28-5 6-16,28 5 0 0,0 0 2 0,-42 0-4 15,42 0 2-15,-34 5 2 0,34-5-4 0,-38 0-3 16,38 0 3-16,-44 4-5 16,18-1 4-16,-1 3 3 0,-7 0 0 0,4 0-9 15,-5 0 7-15,3 2-5 0,-8-4 12 16,0 7-7-16,-2-5 1 0,2 1-5 0,-2 4 12 15,-1-5-17-15,1 5 18 0,2-7-9 16,-4-1 4-16,1 4-6 0,-1-4 1 16,1-1 3-16,3 3-7 0,3-3 8 0,0 1 5 15,0 0-6-15,-3-3-6 0,10 0-1 16,-5 4 7-16,5-2 2 0,30-2 12 0,-49 0-14 16,49 0-1-16,-46 3-1 0,46-3-5 15,-41 0 8-15,21 5-6 0,20-5 5 16,-40 0-4-16,40 0 8 0,-33 0-10 15,33 0 8-15,-37 0-11 0,37 0 13 0,-37 0-6 16,37 0 20-16,-43 1-18 0,43-1-13 16,-42 0-3-16,42 0 20 0,-37 0-2 15,37 0-10-15,-45-1 14 0,45 1-15 0,-42 0 9 16,42 0 0-16,-47 0 3 0,47 0-3 16,-45 0-14-16,45 0 6 0,-38-5 16 15,38 5-1-15,-46 0-11 0,46 0 1 0,-36-3 5 16,36 3-4-16,-44 0 2 0,44 0 7 15,-33-2-7-15,33 2-7 0,-34 0 12 16,34 0-5-16,-33-4-2 0,33 4 6 0,-30-6-4 16,30 6-4-16,-30-2 3 0,30 2 2 15,-29-7-4-15,29 7-1 0,0 0 0 0,-40-10 6 16,40 10 0-16,-27-7 5 0,27 7-14 16,-27-11 7-16,27 11 0 0,-26-12 2 15,26 12 3-15,-34-9-3 0,34 9-4 16,-30-8-1-16,30 8-8 0,-35-7 5 0,35 7-1 15,-30-5 7-15,30 5-4 0,-37-4-11 16,37 4 12-16,-38-4-5 0,38 4 1 0,-39 0 1 16,39 0 8-16,-35-4 0 0,35 4-4 15,-32-3 0-15,32 3-2 0,-33-3-3 16,33 3 3-16,0 0 2 0,-47-6 0 16,47 6 0-16,-27 0 12 0,27 0-18 0,-32-6 12 15,32 6-8-15,0 0-3 0,-36-6-1 16,36 6 4-16,-27-3-5 0,27 3 16 15,0 0 1-15,-35-9-16 0,35 9 1 0,0 0 3 16,-30-7 6-16,30 7-6 0,0 0 10 16,-32-2-19-16,32 2 11 0,0 0 2 0,-29-8-2 15,29 8 4-15,0 0 3 0,0 0 7 16,-43-5-16-16,43 5 10 0,0 0-6 16,-30-2 3-16,30 2-6 0,0 0 6 15,-29-6-6-15,29 6-5 0,0 0 16 0,0 0 3 16,-40-8-19-16,40 8 12 0,0 0-11 15,-28-3 20-15,28 3-13 0,0 0-4 0,-25-5 2 16,25 5-7-16,0 0 3 0,-34-4 6 16,34 4 0-16,0 0-4 0,-32-6-1 0,32 6-3 15,0 0 14-15,-38 0-10 16,38 0 4-16,0 0-6 0,-39-3-2 0,39 3 1 16,0 0-5-16,-40 3 6 0,40-3-3 15,-25 2 3-15,25-2-2 0,0 0 4 0,-35 0 2 16,35 0 4-16,0 0-2 0,-40 4 8 15,40-4-4-15,0 0 0 0,-34 0-6 16,34 0 2-16,0 0-4 0,-35 4 0 0,35-4 10 16,0 0-14-16,-33 4 4 0,33-4 4 15,-29 1-6-15,29-1 0 0,0 0-7 16,-36 7 1-16,36-7-4 0,-29 4 8 16,29-4-4-16,-30 6 4 0,30-6 2 0,-28 2-2 15,28-2-2-15,-37 3 8 0,37-3 0 16,-34 2 4-16,34-2-2 0,-38-2-4 0,38 2 4 15,-37 0-5-15,37 0 10 0,-38-3-12 16,38 3 5-16,-36 0-4 0,36 0 4 16,-35 0-2-16,35 0 6 0,-38 0-4 15,38 0 0-15,-35 0 8 0,35 0-10 0,-29-2 4 16,29 2-2-16,0 0 2 0,-48 0-8 16,48 0 10-16,-29-5-8 0,29 5 6 0,0 0 4 15,-36-1-6-15,36 1-4 0,-29-8 14 16,29 8-14-16,0 0 6 0,-32-3-2 15,32 3 4-15,0 0-4 0,-30-1 8 0,30 1-2 16,0 0-2-16,-28-8-6 0,28 8-2 16,0 0 4-16,-29-6 2 0,29 6 4 15,0 0-8-15,0 0 0 0,-36-6 8 0,36 6-12 16,0 0 8-16,-26-7-3 0,26 7 1 16,0 0 0-16,-30-8 2 0,30 8 2 15,0 0-10-15,-33-9 10 0,33 9-2 0,0 0 0 16,-35-10-8-16,35 10 0 0,-29-5 1 15,29 5 5-15,-33-7 4 0,33 7-8 16,-35-8 4-16,35 8-19 0,-39-4-23 0,39 4-23 16,-35 3-44-16,35-3-45 0,-42 13-46 15,14 3-491-15,-1 3 680 0</inkml:trace>
  <inkml:trace contextRef="#ctx0" brushRef="#br0" timeOffset="9635.8916">16080 6569 87 0,'0'0'34'15,"-17"-15"-120"-15</inkml:trace>
  <inkml:trace contextRef="#ctx0" brushRef="#br0" timeOffset="18835.0416">16063 6554 70 0,'0'0'0'16,"0"0"9"-16,0 0 8 0,0 0 16 16,0 0 33-16,0 0-3 0,0 0 35 15,-17-15-25-15,17 15-4 0,0 0-15 16,0 0-1-16,0 0-2 0,0 0-7 0,0 0-25 0,0 0 17 15,-10-24 6-15,10 24-13 0,0 0 0 16,0 0 17-16,0 0-7 0,0 0 11 0,0 0 3 16,0 0 10-16,-13-25-2 0,13 25-26 15,0 0 10-15,0 0 3 0,0 0-10 16,0 0 8-16,-12-19-27 0,12 19 3 16,0 0-4-16,0 0-4 0,0 0-10 0,0 0 23 15,0 0-23-15,0 0 14 0,0 0-5 16,-10-24-8-16,10 24 16 0,0 0-12 0,0 0 8 15,0 0-17-15,0 0 4 0,0 0 9 16,-8-23-5-16,8 23 1 0,0 0-1 16,0 0 1-16,0 0 7 0,0 0 5 15,0 0-8-15,0 0-1 0,0 0 0 0,-12-21-4 16,12 21 4-16,0 0 0 0,0 0 16 16,0 0-12-16,0 0-16 0,0 0 16 15,0 0-12-15,0 0 12 0,0 0 11 16,0 0 3-16,-13-22-3 0,13 22-4 0,0 0-12 15,0 0 4-15,0 0 7 0,0 0-4 0,0 0 11 16,0 0-11-16,-15-22-3 0,15 22 2 16,0 0-2-16,0 0-1 0,0 0-4 15,0 0 1-15,0 0 3 0,-12-20-11 16,12 20 1-16,0 0 9 0,0 0 5 0,0 0-12 16,-18-20 1-16,18 20 3 0,0 0 4 15,0 0-4-15,0 0-3 0,-12-17 0 0,12 17-7 16,0 0-4-16,0 0 11 0,0 0 0 15,-13-19-4-15,13 19 7 0,0 0-4 16,0 0-6-16,0 0 4 0,-19-16-8 0,19 16 8 16,0 0-4-16,0 0 0 0,0 0-4 15,0 0 11-15,-22-17-7 0,22 17 3 16,0 0 4-16,0 0-10 0,0 0 9 16,-16-17 1-16,16 17-4 0,0 0-6 0,0 0 16 15,-17-15-13-15,17 15 16 0,0 0-19 16,0 0 0-16,0 0 3 0,-22-18 0 0,22 18 0 15,0 0 0-15,0 0 6 0,-16-14-12 16,16 14 9-16,0 0 0 0,0 0 7 0,0 0 0 16,-19-13 6-16,19 13 3 0,0 0-6 15,0 0-1-15,0 0-2 0,0 0-1 16,-23-16 4-16,23 16-7 0,0 0 13 16,0 0-13-16,0 0 3 0,0 0-3 0,-24-15 0 15,24 15 13-15,0 0-4 0,0 0 3 16,0 0-6-16,-26-16 3 0,26 16-6 15,0 0 3-15,0 0 3 0,-24-12-1 0,24 12-5 16,0 0 23-16,-20-10-20 0,20 10-1 16,0 0-2-16,-25-12 5 0,25 12-6 15,0 0 1-15,0 0 5 0,-32-15-6 0,32 15-10 16,0 0 13-16,-22-10-6 0,22 10 15 16,0 0-17-16,-28-10 8 0,28 10-3 15,0 0 0-15,-23-9-2 0,23 9 5 0,0 0-3 16,0 0 5-16,-31-8-2 0,31 8-11 15,0 0 0-15,0 0 8 0,-30-11 0 0,30 11-2 16,0 0-6-16,0 0 0 0,-26-12-3 16,26 12 0-16,0 0 9 0,-26-8-6 15,26 8-6-15,0 0 9 0,-30-7-11 0,30 7 5 16,0 0 3-16,-26-5 14 0,26 5-20 16,0 0 6-16,-32-4-2 0,32 4 7 15,0 0-5-15,0 0 3 0,-34-6 5 0,34 6-8 16,0 0-3-16,0 0 3 0,-33-2-2 15,33 2 7-15,0 0-8 0,0 0 3 16,-37-7-2-16,37 7 4 0,0 0-2 0,-32 0 0 16,32 0-11-16,0 0 17 0,0 0 2 15,-45-3-8-15,45 3 3 0,0 0-3 16,0 0-6-16,-37 0 12 0,37 0-6 16,0 0 2-16,0 0-2 0,-31 0-5 0,31 0 0 15,0 0 15-15,0 0-18 0,0 0 8 16,-34 0-2-16,34 0 18 0,0 0-22 0,0 0 6 15,-33 3 16-15,33-3-13 0,0 0-6 16,0 0-2-16,-30 0 0 0,30 0 7 16,0 0 1-16,0 0 0 0,-36 0-3 0,36 0 2 15,0 0-2-15,0 0-5 0,0 0 0 16,-38 0 2-16,38 0-2 0,0 0 5 16,0 0 0-16,0 0 5 0,-35 7-8 0,35-7 6 15,0 0-6-15,0 0 1 0,-25 2 4 16,25-2-2-16,0 0-8 0,-27 10 8 0,27-10-5 15,0 0 5-15,-22 12 0 0,22-12 3 16,0 0-12-16,-30 11 15 0,30-11-9 16,-18 10 0-16,18-10 6 0,0 0-3 0,-30 12 3 15,30-12-6-15,0 0 3 0,-32 10 0 16,32-10 3-16,-17 10 0 0,17-10-1 16,0 0-2-16,-32 12 3 0,32-12-3 0,0 0 11 15,-25 9-11-15,25-9-8 16,0 0 21-16,-23 9-24 0,23-9 9 0,0 0 2 15,0 0 0-15,-27 11-17 0,27-11 20 16,0 0-6-16,-23 7-7 0,23-7 10 0,0 0 0 16,-29 9-3-16,29-9 6 0,0 0-3 0,-27 11 0 15,27-11-3-15,0 0 0 0,-30 12 1 16,30-12-4-16,-21 9 12 0,21-9-9 16,-21 7-3-16,21-7 4 0,-23 15 10 15,23-15-5-15,0 0-6 0,-27 13-5 16,27-13 5-16,0 0 3 0,-25 7 3 0,25-7 5 15,0 0-8-15,-22 10-6 0,22-10 6 0,0 0-2 16,0 0 4-16,0 0 1 0,-21 9-8 16,21-9 18-16,0 0-13 0,0 0-2 15,-22 16 7-15,22-16-2 0,0 0-9 0,-22 16-5 16,22-16 11-16,0 0-2 0,-17 13-4 16,17-13 4-16,0 0 7 0,-16 22-13 15,16-22 2-15,0 0 6 0,-17 12-8 16,17-12 8-16,0 0 8 0,0 0-16 15,-15 16 0-15,15-16 3 0,0 0-1 0,0 0 1 16,0 0 2-16,0 0 0 0,-5 26 3 16,5-26-3-16,0 0-2 0,0 0 5 0,0 0-3 15,0 0-5-15,0 0 5 0,0 0 0 16,-8 26 0-16,8-26 3 0,0 0 0 0,0 0-3 16,0 0 6-16,0 0-6 0,0 0 3 15,8 39 0-15,-8-39 3 0,0 0-8 16,0 0 7-16,5 30 1 0,-5-30 0 15,0 0-3-15,0 0 6 0,10 31-1 0,-10-31-10 16,0 0 13-16,0 0 6 0,0 27-6 16,0-27-8-16,0 0-3 0,0 0 12 0,0 0-7 15,0 32-2-15,0-32 0 0,0 0-5 16,0 0 8-16,0 0 8 0,-5 33-3 16,5-33 11-16,0 0-11 0,0 28 3 0,0-28-1 15,0 0-4-15,5 33-1 0,-5-33 1 16,0 24 10-16,0-24-11 0,3 26 3 15,-3-26-3-15,0 0 11 0,5 33-13 0,-5-33-1 16,4 23-2-16,-4-23-5 0,0 0 8 16,8 34 2-16,-8-34 3 0,5 17-8 15,-5-17 15-15,0 0-7 0,8 30-8 0,-8-30 5 16,0 0-2-16,5 20-8 0,-5-20 12 16,0 0-9-16,0 0-1 0,12 28 21 0,-12-28-23 15,0 0 3-15,5 24-1 0,-5-24 11 16,0 0-11-16,4 22 8 0,-4-22-5 15,0 0-2-15,0 0 2 0,11 22-5 16,-11-22 5-16,0 0 2 0,0 0 1 0,0 0 2 16,7 21-3-16,-7-21-4 0,0 0-1 15,0 0 6-15,0 0-1 0,0 0-4 0,10 19 7 16,-10-19-2-16,0 0-3 0,0 0 0 16,0 0-6-16,0 0 6 0,0 0-2 15,0 0 7-15,12 20-8 0,-12-20 14 0,0 0 1 16,0 0-9-16,0 0-3 0,0 0-3 15,20 16 1-15,-20-16 2 0,0 0 5 16,0 0 0-16,15 12-7 0,-15-12-1 0,0 0 13 16,0 0-5-16,22 16-2 0,-22-16-1 15,0 0-4-15,25 16-6 0,-25-16 11 16,16 9-6-16,-16-9 3 0,0 0 5 0,32 15-5 16,-32-15 0-16,22 14 3 0,-5-8 4 15,-17-6-4-15,28 12 2 0,-28-12-5 0,32 12 0 16,-32-12 10-16,32 10-15 15,-19-2 10-15,-13-8 0 0,34 10 0 0,-34-10-5 16,31 9 15-16,-31-9-18 0,29 7 8 16,-29-7-2-16,37 8-1 0,-37-8 3 0,28 7 0 15,-28-7-2-15,30 1 4 0,-30-1-2 16,32 8-2-16,-32-8 1 0,30 5 6 0,-30-5-12 16,30 2 4-16,-30-2 6 0,30 9-21 15,-30-9 21-15,24 4-6 0,-24-4-4 16,28 7 9-16,-28-7-2 0,27 5-5 15,-27-5 2-15,27 7-6 0,-27-7 8 0,26 10-8 16,-26-10 25-16,32 5-18 0,-32-5-1 16,34 7-2-16,-34-7 5 0,33 6-5 15,-33-6 5-15,35 4-10 0,-35-4 10 0,34 2-5 16,-34-2 7-16,31 3-2 0,-31-3-10 16,25 3 5-16,-25-3 2 0,0 0-2 15,32 6 3-15,-32-6-8 0,0 0 12 0,25 5-7 16,-25-5 0-16,0 0 3 0,29 1 4 15,-29-1 0-15,0 0-7 0,28 5 7 16,-28-5-4-16,0 0 1 0,0 0 3 0,35 0 3 16,-35 0-13-16,0 0 3 0,36 2 0 15,-36-2 12-15,0 0-7 0,30 0-3 0,-30 0-6 16,0 0 8-16,0 0-8 0,38 0 6 16,-38 0 3-16,0 0-5 0,27 3 0 15,-27-3 0-15,0 0 0 0,0 0 0 0,33 2 4 16,-33-2-8-16,0 0 8 0,0 0-4 15,30 5 0-15,-30-5 0 0,0 0-4 16,0 0 8-16,34 2 1 0,-34-2 2 0,0 0-2 16,33 4 6-16,-33-4 3 0,32 3 0 15,-32-3-5-15,32 4 7 0,-32-4-7 16,35 5 7-16,-35-5-11 0,35 6 1 0,-35-6 6 16,40 5 1-16,-20-4-4 0,-20-1-2 15,34 7 2-15,-34-7-1 0,33 3 6 0,-33-3 12 16,32 2-24-16,-32-2-2 0,30 3 15 15,-30-3-10-15,27 0-3 0,-27 0-7 16,0 0 10-16,38 8-5 0,-38-8-2 16,29 3-1-16,-29-3 8 0,25 1-10 0,-25-1 16 15,0 0-9-15,35 3-4 0,-35-3 7 16,25 5-10-16,-25-5 10 0,0 0-1 16,34 3-2-16,-34-3-4 0,0 0 2 0,33 1-7 15,-33-1 10-15,27 3-1 0,-27-3-4 16,0 0 14-16,33 0-12 0,-33 0 0 15,0 0 3-15,34 5-6 0,-34-5 6 0,0 0-3 16,37 3 6-16,-37-3-17 0,0 0 18 16,33 4-7-16,-33-4 4 0,0 0-4 0,35 0-4 15,-35 0-1-15,25 1 10 0,-25-1-5 16,0 0 0-16,32 4-2 0,-32-4-1 16,0 0 3-16,33 7 3 0,-33-7-1 0,27 0-7 15,-27 0 5-15,0 0 0 0,40 1-6 16,-40-1 10-16,32 3 3 0,-32-3-3 15,34 0-4-15,-34 0 4 0,36 0-8 0,-36 0 8 16,41 4-4-16,-41-4 22 0,38 0-25 16,-38 0-7-16,39 3 3 0,-39-3 5 15,40-3 7-15,-40 3-5 0,35 0 21 16,-35 0-19-16,38 3-11 0,-38-3 9 0,40 0 7 16,-40 0-7-16,42 0 4 0,-42 0 2 15,40 0-1-15,-15 0-1 0,-25 0 0 16,44 0 0-16,-44 0-4 0,47 0 2 0,-29 0-4 15,-18 0 0-15,47 0 6 0,-29 4-2 16,-18-4-6-16,46 0 4 0,-46 0 4 16,43 1 7-16,-23 3-15 0,-20-4 0 0,40 3-3 15,-40-3 7-15,42 4-2 0,-42-4-8 16,39 1 8-16,-16 4 18 0,-23-5-20 0,35 3 4 16,-35-3 2-16,39 4-2 0,-18 1 7 15,-21-5-12-15,36 3 7 0,-36-3-4 0,30 3 2 16,-30-3 2-16,31 6 7 0,-31-6-11 15,29 5 0-15,-29-5-3 0,28 1 8 16,-28-1 1-16,27 6-4 0,-27-6 6 16,0 0-10-16,35 6 0 0,-35-6 6 0,22 5-9 15,-22-5 3-15,0 0 8 0,35 5-10 16,-35-5 2-16,25 4 10 0,-25-4-2 16,24 4-4-16,-24-4 0 0,0 0 5 15,38 8-10-15,-38-8 3 0,32 4 2 0,-32-4 5 16,33 8-3-16,-33-8 21 0,35 3-23 0,-35-3 2 15,49 0 6-15,-49 0 6 0,38-3-14 16,-38 3 3-16,44-3-8 0,-44 3-5 16,48-5 6-16,-48 5 2 0,39-1 2 15,-39 1-2-15,38-3 8 0,-38 3-4 0,32 0-2 16,-32 0 0-16,34-3 2 0,-34 3 6 16,31-5-6-16,-31 5-8 0,0 0 19 0,39 0-13 15,-39 0-4-15,30-1 10 0,-30 1-8 16,45-3 0-16,-45 3 8 0,35 0-4 15,-35 0 0-15,45-7 2 0,-25 5-2 0,-20 2 0 16,41-5 4-16,-41 5-4 0,41-1-8 16,-20-4 6-16,-21 5-2 0,40-2-4 15,-40 2 4-15,36-4 2 0,-36 4 0 0,39-6-8 16,-39 6 4-16,38-2 4 0,-38 2 6 16,36-4-4-16,-36 4 14 0,35-3-24 15,-35 3 18-15,33-3-8 0,-33 3-8 16,35-5 6-16,-35 5 6 0,34-2-12 0,-34 2 10 15,33-2 0-15,-33 2-2 0,35-3-2 0,-35 3 0 16,39-5-2-16,-39 5 10 0,33-1-2 16,-33 1-3-16,34-4-3 0,-34 4 0 15,33-3 0-15,-33 3 0 0,37-4 16 16,-37 4-16-16,35-5 0 0,-35 5 8 0,45-3-14 16,-25-1 18-16,-20 4-10 0,57-4 10 15,-28-3-14-15,-1 3 6 0,4-1 0 0,1-3-6 16,-1 4 8-16,-5-7-2 0,5 7-4 15,-6-4 4-15,3 3 0 0,-4 2-4 16,-25 3 4-16,50-13-4 0,-31 10 17 0,-19 3-17 16,41-9-1-16,-41 9-1 0,35-6-8 15,-35 6 12-15,37-6-6 0,-37 6-2 16,32-7 6-16,-32 7 0 0,30-3 0 0,-30 3-4 16,30-7 6-16,-30 7-8 15,0 0 10-15,35-6-4 0,-35 6 2 0,0 0-2 16,32-2 2-16,-32 2-2 0,0 0-6 0,0 0 4 15,32-7 2-15,-32 7-4 0,0 0 0 16,0 0 8-16,28-3 12 0,-28 3-14 0,0 0-8 16,0 0 10-16,0 0-2 0,29-2-6 15,-29 2-2-15,0 0 10 0,0 0-8 16,32-7 4-16,-32 7-4 0,0 0 0 0,0 0 4 16,30-3 2-16,-30 3 28 0,0 0-34 15,0 0 2-15,40-2 2 0,-40 2-4 16,0 0 8-16,28-7-10 0,-28 7 10 15,0 0 5-15,25-3-7 0,-25 3-5 0,0 0 1 16,0 0 4-16,37-6-2 0,-37 6-2 16,0 0 2-16,0 0 2 0,29 0-6 0,-29 0 0 15,0 0 10-15,30-7-8 0,-30 7 4 16,0 0 1-16,30-7-12 0,-30 7 9 0,0 0 0 16,35-2 2-16,-35 2 0 0,22-7-6 15,-22 7-4-15,0 0 6 0,35-4 8 16,-35 4-6-16,0 0 2 0,33-9 2 15,-33 9 5-15,0 0-5 0,32-2 6 0,-32 2-10 16,25-5 4-16,-25 5 14 0,0 0-7 16,32-8-1-16,-32 8 2 0,0 0-3 0,30-3 7 15,-30 3 4-15,0 0-6 0,32-5-1 16,-32 5 0-16,0 0-2 0,23-7 2 16,-23 7 6-16,0 0-6 0,34-1 0 0,-34 1 7 15,0 0-11-15,28-7-6 0,-28 7 3 16,0 0 10-16,37-4-11 0,-37 4 26 15,27-3-22-15,-27 3-1 0,32-2-2 16,-32 2-1-16,0 0 0 0,40-3 2 0,-40 3 0 16,25 0-7-16,-25 0 4 0,0 0 6 15,45-7-13-15,-45 7 10 0,23-1-7 0,-23 1 7 16,37-5-6-16,-37 5 3 16,29 0 1-16,-29 0-3 0,36-2 3 0,-36 2-3 15,39 0 1-15,-39 0-1 0,37-4 0 0,-37 4 1 16,37 0-3-16,-37 0 9 0,38 0-9 15,-38 0-2-15,35 0 0 0,-35 0 7 0,30 0-8 16,-30 0 6-16,0 0-6 0,42 0-4 16,-42 0 7-16,33 0-2 0,-33 0 2 15,29 4 2-15,-29-4-2 0,33 0 7 16,-33 0 8-16,30 0-15 0,-30 0-8 0,36 2 11 16,-36-2-6-16,36 5-1 0,-36-5 1 15,37 0 5-15,-37 0-4 0,34 1 2 0,-34-1-2 16,35 0-6-16,-35 0 9 0,33 3-2 15,-33-3 2-15,32 4 1 0,-32-4-7 0,35 0 12 16,-35 0-6-16,30 0 1 0,-30 0 0 16,35 3-4-16,-35-3 4 0,34 0 0 15,-34 0-2-15,28 2 3 0,-28-2 0 16,0 0-4-16,34 0 1 0,-34 0 0 16,0 0-5-16,35 0 1 0,-35 0 13 0,0 0-16 15,37 0 9-15,-37 0 6 0,0 0-15 16,33 0 4-16,-33 0 8 0,25 3-3 0,-25-3-4 15,0 0 4-15,37-3-4 0,-37 3 7 16,0 0-1-16,39 3-3 0,-39-3 3 0,0 0 1 16,38 0-7-16,-38 0 9 0,0 0-2 15,45-3 5-15,-45 3-7 0,27 0 1 16,-27 0-1-16,0 0 2 0,40 0-3 16,-40 0 6-16,30-2-8 0,-30 2 9 0,0 0-13 15,35 0 8-15,-35 0-16 0,0 0 27 16,35 0-17-16,-35 0 1 0,0 0 2 15,34-3 4-15,-34 3 9 0,0 0-13 0,33 0-9 16,-33 0 10-16,0 0-2 0,32 0 5 16,-32 0-4-16,0 0 11 0,0 0-10 15,40 0-1-15,-40 0-6 0,0 0 7 0,0 0-4 16,32 0 7-16,-32 0 5 0,0 0-3 16,0 0-11-16,39 3 9 0,-39-3-10 0,0 0 4 15,33 0 4-15,-33 0 2 0,23 2-5 16,-23-2 10-16,0 0-12 0,41 3 7 15,-41-3 1-15,0 0-4 0,36 4-4 0,-36-4 4 16,0 0-4-16,34 4 9 0,-34-4 4 16,25 3-7-16,-25-3-11 0,0 0 10 15,37 1-6-15,-37-1 3 0,0 0 3 0,33 7-6 16,-33-7-2-16,27 5 10 0,-27-5-8 16,22 3 13-16,-22-3-12 0,0 0 0 0,40 4-1 15,-40-4 6-15,22 8-6 0,-22-8 3 16,0 0-3-16,33 3 0 0,-33-3-1 15,30 5 3-15,-30-5 28 0,34 4 13 16,-34-4-19-16,36 1-2 0,-16 2-5 0,-20-3-5 16,41 4 8-16,-41-4-11 0,38 3-1 15,-38-3 0-15,40 5 5 0,-20-1 0 0,-20-4-1 16,37 7-12-16,-37-7 9 0,35 6 0 16,-11-3-1-16,-24-3 7 0,33 9-9 15,-33-9 0-15,34 6 0 0,-34-6 0 0,35 6-3 16,-35-6 6-16,28 6-2 0,-28-6 2 15,32 11-3-15,-32-11 2 0,22 6-5 0,-22-6-2 16,25 5 5-16,-25-5 0 0,27 9-6 16,-27-9 2-16,26 7 1 0,-26-7-2 15,29 4 5-15,-29-4 0 0,26 11-3 16,-26-11 3-16,31 6 0 0,-31-6 3 0,31 7-3 16,-31-7 1-16,25 5 2 0,-25-5-6 15,22 7 2-15,-22-7-1 0,0 0 1 0,32 8 2 16,-32-8-7-16,0 0 6 0,28 8-6 15,-28-8 0-15,0 0 8 0,22 4-4 16,-22-4-1-16,0 0 3 0,0 0-9 0,29 8 6 16,-29-8 3-16,0 0-9 0,0 0 6 15,0 0 3-15,28 7-3 0,-28-7 0 0,0 0-1 16,0 0 2-16,0 0 2 0,27 5-1 16,-27-5-7-16,0 0 4 0,0 0 1 15,25 7-2-15,-25-7 4 0,0 0-2 16,0 0 0-16,33 4 4 0,-33-4-1 0,0 0-6 15,29 4 0-15,-29-4 5 0,0 0 2 16,28 7-1-16,-28-7-3 0,0 0 7 0,32 1-5 16,-32-1 1-16,0 0 4 0,30 0 0 15,-30 0-8-15,0 0 2 0,35 4-9 16,-35-4 9-16,27 3-1 0,-27-3 2 0,0 0-7 16,39 0 5-16,-39 0 3 0,0 0-3 15,41 0-3-15,-41 0 3 0,27 0 3 0,-27 0 0 16,0 0-6-16,39-3 8 0,-39 3-4 15,0 0 5-15,36 0-2 0,-36 0 1 16,0 0-11-16,42 0 3 0,-42 0 6 16,27 0-3-16,-27 0 1 0,30-4-2 0,-30 4 7 15,34-1-2-15,-34 1-1 0,36-4 3 16,-36 4-4-16,29-7-4 0,-29 7 4 0,32-3-4 16,-32 3 2-16,30-5-3 0,-30 5 1 15,0 0 1-15,40-3-2 0,-40 3 9 16,20-5-6-16,-20 5 5 0,0 0-7 0,30-4 3 15,-30 4 0-15,0 0 5 0,27-8-4 16,-27 8-4-16,0 0-1 0,0 0 6 0,30-4-4 16,-30 4-1-16,0 0-1 0,0 0 1 15,35-8 10-15,-35 8-8 0,0 0-4 16,30-7 13-16,-30 7-8 0,29-8-4 0,-29 8 6 16,28-5 0-16,-28 5-3 0,25-7 7 15,-25 7-7-15,32-9-3 0,-32 9 7 16,33-6 1-16,-33 6-8 0,32-9 6 0,-32 9-3 15,34-9-3-15,-34 9 4 0,28-10 1 16,-28 10-5-16,30-7-1 0,-30 7 5 16,29-8-4-16,-29 8 2 0,23-10 8 0,-23 10-13 15,28-6 8-15,-28 6-4 0,0 0 2 16,34-8 2-16,-34 8 5 0,23-7-4 16,-23 7-2-16,27-9 3 0,-27 9-1 0,0 0 0 15,30-11 0-15,-30 11-2 0,0 0 5 16,35-8 5-16,-35 8-2 0,27-7-4 0,-27 7 8 15,30-10-5-15,-30 10 4 0,25-7-1 16,-25 7-3-16,27-8 6 0,-27 8 2 16,0 0 5-16,30-8 4 0,-30 8 1 0,0 0 0 15,27-7 1-15,-27 7-9 0,0 0-3 16,25-4 7-16,-25 4-5 0,0 0-4 16,22-11 6-16,-22 11-7 0,0 0-4 0,0 0 3 15,28-9 0-15,-28 9-1 0,0 0-3 16,0 0 2-16,0 0-3 0,29-9 2 0,-29 9-4 15,0 0 3-15,21-9-3 0,-21 9 0 16,0 0-4-16,0 0 5 0,35-13-5 16,-35 13 4-16,29-8-3 0,-29 8 1 15,28-6-1-15,-28 6 1 0,25-11-2 0,-25 11 2 16,29-9-1-16,-29 9-2 0,28-9 2 16,-28 9 2-16,22-8-1 0,-22 8 8 0,0 0-11 15,30-10-1-15,-30 10 5 0,0 0-3 16,25-6 0-16,-25 6-1 0,0 0 7 15,0 0-4-15,27-11-2 0,-27 11 2 0,0 0 1 16,27-12 2-16,-27 12-1 0,0 0 9 16,18-15-10-16,-18 15 0 0,15-16 4 15,-15 16 8-15,17-17 0 0,-17 17 2 0,8-22 4 16,-8 22-6-16,0 0 2 0,12-30 0 16,-12 30-1-16,8-25-2 0,-8 25-4 0,0 0 0 15,5-34 1-15,-5 34-5 0,4-25 0 16,-4 25 2-16,3-28-1 0,-3 28 0 15,0-31 0-15,0 31-1 0,0 0 1 16,-7-45 1-16,7 45 1 0,-10-32-2 0,10 32 4 16,-15-28-4-16,15 28 2 0,-16-32-2 15,9 12 0-15,-6 3-2 0,13 17 3 16,-19-32 1-16,2 17-8 0,17 15 0 0,-16-32 1 16,16 32 1-16,-19-24-1 0,8 12 0 15,11 12-1-15,-19-24-2 0,19 24 2 0,-17-23 1 16,17 23-5-16,-18-21 8 0,18 21-2 15,-17-15-3-15,17 15 0 0,-18-19-1 0,18 19 4 16,-18-15-2-16,18 15-1 0,-21-15 1 16,21 15-2-16,-20-17 2 0,20 17-1 15,0 0-2-15,-25-18 4 0,25 18-2 16,0 0 1-16,-25-13-1 0,25 13 2 0,-17-12-3 16,17 12 1-16,-26-14-1 0,26 14 2 15,-20-13 1-15,20 13-4 0,-22-8 1 0,22 8-1 16,-29-11 1-16,29 11-3 0,-28-5 1 15,28 5-1-15,-30-8 2 0,30 8 5 16,-32-5-5-16,32 5 2 0,0 0 0 0,-40-3-2 16,40 3 2-16,-32-4 0 0,32 4-2 15,-32-3 0-15,32 3 0 0,-40 0-1 0,40 0 0 16,-37-2 3-16,37 2-5 0,-40 2 4 16,40-2-1-16,-43 0 2 0,43 0-1 15,-39 3 0-15,39-3 1 0,-43 4 1 0,43-4-3 16,-39 6 1-16,16-4 1 0,23-2-3 15,-39 4 0-15,39-4 3 0,-40 4 0 16,40-4 0-16,-36 4-1 0,36-4 2 0,-36 4-3 16,36-4 2-16,-35 4 0 0,35-4 0 15,-35 4-4-15,35-4 5 0,-38 6-3 16,38-6-1-16,-37 5 2 0,17 2 2 0,20-7-5 16,-44 5 5-16,44-5-2 0,-43 12 2 15,19-8-2-15,-4 4 1 0,28-8 0 0,-49 7-2 16,24-3 2-16,0 1 0 0,25-5 0 15,-52 7 1-15,29-2 0 0,-4-2-5 0,27-3 6 16,-47 8-2-16,47-8 2 16,-48 3 0-16,21-2-4 0,2 7 0 0,25-8 2 15,-57 4 2-15,37 1-4 0,20-5 3 16,-48 6-2-16,21-4-3 0,27-2 0 0,-52 4 3 16,30 2-1-16,-8-1 3 0,30-5 2 15,-52 4-3-15,22-4 3 0,3 3-3 16,27-3 1-16,-52 7-2 0,31-7 1 0,21 0 2 15,-49 5-2-15,24-5 0 0,25 0 0 16,-53 5-1-16,21-3-2 0,3 1 0 0,29-3 2 16,-53 0 0-16,24 3 5 0,-1 1-3 15,30-4-2-15,-60 2 1 0,32 1-2 0,-4-3 1 16,2 5 0-16,30-5-1 0,-59 1 3 16,32-1 0-16,-3 0-1 0,30 0 1 15,-52 3-2-15,27-3 1 0,25 0-3 16,-51 4 2-16,22-4 0 0,29 0 2 0,-47-4-1 15,24 8 0-15,23-4-1 0,-45 0-1 16,45 0 2-16,-47 0-3 0,47 0 3 16,-40 3 0-16,40-3-2 0,-44 0 2 0,44 0 0 15,-35 0 0-15,35 0-1 0,-43 0 2 16,43 0-1-16,-42 0-2 0,18 2 4 16,24-2-4-16,-42 0 4 0,16 3-2 0,26-3 0 15,-47-3-1-15,47 3 0 0,-49 0 0 16,28 3 2-16,21-3-2 0,-57 0 2 0,25 0-2 15,4 0 0-15,28 0-1 0,-62 0 0 16,32 0 2-16,-4 0 1 0,4 0-2 0,-2 4 1 16,32-4 0-16,-52 0 3 0,21 3-5 15,31-3 2-15,-47 0 1 0,25 0 0 16,22 0-2-16,-47 4 0 0,47-4 2 16,-47 0-3-16,26 3 2 0,21-3 2 0,-47 3-4 15,47-3 1-15,-42 0 2 0,42 0-2 16,-37 2 1-16,37-2 2 0,-33 0-3 15,33 0 1-15,-34 0 0 0,34 0 0 0,-35 0-1 16,35 0 1-16,0 0 3 0,-43 0-3 16,43 0 0-16,-34 0 0 0,34 0 3 0,-33-5-1 15,33 5 0-15,-34-3-1 0,34 3-1 16,-37-4 3-16,37 4-3 0,-30-7-3 16,30 7 1-16,-43-5-2 0,43 5 2 0,-42-7 0 15,42 7 6-15,-44-4-6 0,16-1 0 16,1 2 0-16,27 3-2 0,-55-2 6 15,25-2-4-15,-2 4-1 0,32 0 2 0,-55 0-1 16,27 0 0-16,28 0-1 0,-49 0 7 16,49 0-5-16,-52 0 1 0,25 0-1 0,27 0-3 15,-43 0 3-15,43 0 0 0,-40 4 3 16,40-4-2-16,-39 0 2 0,39 0-2 16,-42 0-2-16,42 0 1 0,-33 0 0 15,33 0 0-15,-42 2 2 0,42-2-3 0,-33 0 2 16,33 0 0-16,-37 3 0 0,37-3-2 15,-35 0 4-15,35 0-4 0,-32 5-1 0,32-5 5 16,-33 1-2-16,33-1 1 0,-36 0-1 16,36 0 1-16,-33 3-1 0,33-3 2 15,-42 4-5-15,42-4 3 0,-35 3 1 0,35-3 1 16,-42 2-1-16,42-2-1 0,-40 3 0 16,40-3-2-16,-45 0 0 0,25 4 0 15,20-4 5-15,-47 3-4 0,47-3 5 0,-47 4-6 16,24-4 1-16,23 0-1 0,-47 3 3 15,18 0-2-15,29-3-1 0,-51 2 3 0,20-2-6 16,1 4 6-16,30-4-1 0,-57 3-1 16,31-3 0-16,26 0 1 0,-62 5-2 15,33-5 1-15,1 0 1 0,-4 1-2 0,32-1 1 16,-57 3 1-16,34-3 0 0,23 0 0 16,-55 3 0-16,31-3-1 0,24 0 1 15,-40 0-2-15,40 0 2 0,-40 0 2 0,40 0-4 16,-37 4 2-16,37-4-3 0,-33 0 2 15,33 0 1-15,-39 0-1 0,39 0 1 16,-27 0-2-16,27 0 1 0,0 0-4 16,-51 2 2-16,51-2 1 0,-29 0 2 0,29 0 0 15,-37 3-1-15,37-3 0 0,-36 0-1 16,36 0 5-16,-39 3-6 0,39-3-1 0,-45 0 4 16,45 0-3-16,-44 4 3 0,21-4-1 15,23 0-2-15,-45 2 4 0,45-2-4 0,-49 0 3 16,29 0-1-16,20 0-3 0,-57 3 0 15,31-3 1-15,26 0-2 0,-47 3-5 0,20-3-1 16,27 0 1-16,-38 4 0 0,38-4 1 16,-39 2-1-16,39-2 0 0,-33 0 5 15,33 0 0-15,-32 0-4 0,32 0 0 16,-34 3-1-16,34-3 4 0,0 0-3 0,-41-3 4 16,41 3 2-16,-36 0-1 0,36 0-1 15,-30-2 2-15,30 2-1 0,-35-4-1 0,35 4 7 16,0 0-7-16,-53 0 2 0,53 0-1 15,-34-3 1-15,34 3-2 0,-35 0 3 16,35 0-3-16,-35 0 3 0,35 0-1 0,-37-3 2 16,37 3-3-16,-42 3 2 0,42-3 3 15,-35-3-1-15,35 3-2 0,-35 0 2 0,35 0 0 16,-38-2-5-16,38 2 7 0,-37 0-3 16,37 0-2-16,-35-4 3 0,35 4 0 15,-35-6-3-15,35 6 0 0,-39-2 3 16,39 2-4-16,-35-4 5 0,35 4 0 0,-39-3-4 15,39 3 0-15,-28-3-3 0,28 3 5 16,-35 0 2-16,35 0-3 0,0 0 1 0,-42-1 1 16,42 1 1-16,0 0-5 0,-40 0 4 15,40 0 0-15,0 0-2 0,0 0-1 16,-37 0 0-16,37 0 4 0,0 0-1 0,-32-5 0 16,32 5 0-16,0 0 0 0,0 0 2 15,-38-3-2-15,38 3 2 0,0 0-5 16,-34 0 2-16,34 0 1 0,0 0-2 0,-31-4 2 15,31 4 2-15,0 0-2 0,-39-2 0 16,39 2 2-16,0 0-2 0,-33 0-2 0,33 0 2 16,0 0-2-16,-42-3 2 0,42 3 0 15,0 0 2-15,-37-3-1 0,37 3-4 16,0 0 11-16,-42-4-7 0,42 4-2 0,-25-3 2 16,25 3 2-16,0 0 2 0,-40-4-7 15,40 4 0-15,0 0 1 0,-33-3-2 16,33 3 4-16,0 0-3 0,-34-5 0 0,34 5-2 15,0 0 2-15,-32-4 2 0,32 4-5 16,0 0 3-16,0 0 1 0,-33-3 5 0,33 3-4 16,0 0 1-16,0 0-1 0,-32-6 1 15,32 6-1-15,0 0-5 0,0 0-1 0,0 0 5 16,-33-5-3-16,33 5 3 0,0 0-2 16,0 0 0-16,0 0-7 0,0 0-4 15,-32-4-6-15,32 4 3 0,0 0 1 16,0 0-3-16,0 0 9 0,0 0 1 0,0 0-2 15,0 0 4-15,0 0 1 0,-24-8-1 16,24 8 5-16,0 0-5 0,0 0 6 16,0 0-6-16,-25-12 6 0,25 12 0 15,0 0-4-15,-21-12-1 0,21 12-1 0,0 0 7 16,-36-17-6-16,36 17-2 0,-26-11 2 0,26 11 2 16,-32-7-4-16,32 7 5 0,-27-6 1 15,27 6-1-15,-27-6-2 0,27 6 3 0,0 0-2 16,-36-9-4-16,36 9 7 0,0 0 1 15,-32-8-5-15,32 8 5 0,0 0-3 16,-29-6 8-16,29 6-1 0,0 0-2 0,-28-6-1 16,28 6-2-16,0 0-1 0,0 0 6 15,-34-7 2-15,34 7-13 0,0 0 10 16,-23-8-7-16,23 8 5 0,0 0-4 16,-30-3-1-16,30 3 2 0,0 0-1 15,0 0-1-15,-44-1 0 0,44 1-10 0,0 0 4 16,-30-5-1-16,30 5 1 0,0 0-2 0,0 0 0 15,-38 0 1-15,38 0 2 0,0 0 1 16,0 0-2-16,0 0 5 0,-35 0-5 16,35 0 6-16,0 0-1 0,0 0 3 0,-39 0-1 15,39 0-3-15,0 0 2 0,-38 5 1 16,38-5 0-16,-29 1-1 0,29-1 1 0,0 0-5 16,-35 3 2-16,35-3 2 0,-28 3 2 15,28-3-2-15,0 0 2 0,-35 5 7 16,35-5-5-16,0 0 0 0,-34 4-6 15,34-4 6-15,0 0-6 0,-35 3 6 0,35-3 5 16,0 0-7-16,-30 4 2 0,30-4 3 16,0 0 3-16,-30 0-3 0,30 0 4 0,0 0 0 15,0 0-7-15,-39 0 7 0,39 0-3 16,0 0 3-16,0 0-4 0,-36-4 6 16,36 4-1-16,0 0-2 0,0 0-4 0,-39-6 5 15,39 6-1-15,0 0-9 0,-32-1 14 16,32 1-9-16,0 0-2 0,-28-8-2 0,28 8 4 15,0 0-1-15,0 0 3 0,-37-3-5 16,37 3 2-16,0 0 1 0,0 0-2 16,-30-6 2-16,30 6-3 0,0 0 1 0,0 0 3 15,-30-7-3-15,30 7-3 0,0 0 9 16,0 0-12-16,-27-5 5 0,27 5 2 16,0 0-4-16,0 0 6 0,0 0-3 0,0 0-3 15,0 0 6-15,-38-7 0 0,38 7-2 16,0 0 2-16,0 0-4 0,0 0 1 15,-31-3 4-15,31 3-4 0,0 0-4 0,0 0 9 16,0 0-5-16,-33-2-5 0,33 2 2 16,0 0 3-16,0 0 3 0,-28-6-2 0,28 6-2 15,0 0 3-15,0 0-6 0,-34-8 8 16,34 8-4-16,0 0-5 0,0 0-6 16,-35-3-26-16,35 3-28 0,-25 3-24 0,8 6-21 15,-3 8-22-15,-12 4-39 0,-9 15-51 16,-10 8-115-16,-6 5-454 0,-3 1 215 15</inkml:trace>
  <inkml:trace contextRef="#ctx0" brushRef="#br0" timeOffset="34610.2135">10489 13285 484 0,'0'0'172'0,"17"19"-159"0,-17-19 79 0,15 21 2 15,-15-21 2-15,9 27-14 0,-4-7-14 16,-5-20-17-16,8 37-1 0,-8-16-15 16,0-21-6-16,10 47 5 0,-8-23 8 15,1 0-14-15,-3-24 0 0,3 50 3 0,2-26-4 16,-5-2-31-16,0-22 8 15,4 47-26-15,-4-26-24 0,0-21-19 0,-4 51-70 0,-1-28-203 16,5-23 86-16</inkml:trace>
  <inkml:trace contextRef="#ctx0" brushRef="#br0" timeOffset="35598.7201">9879 13059 1028 0,'-17'30'-49'0,"9"-3"-1"0,-1-2 5 0,1-2 28 15,1 6 28-15,7-29-11 0,-8 45 0 16,8-20 12-16,0 4-12 0,0-29-12 15,0 56 24-15,2-32-18 0,1 0 17 0,7 1-16 16,-5 0 27-16,7-8-5 0,1 3 11 16,4-2 21-16,3-6-1 0,3 0 15 15,2-1-2-15,7-2-17 0,2-6-14 16,6-3 8-16,3-3-5 0,6-6-9 0,11-3 22 16,-3-2-19-16,-2-4-13 0,2 3-10 15,-5 1 5-15,-9 1 5 0,1-1 4 0,-7 4-1 16,-4 2-4-16,-4-1 1 0,-3 3-14 15,-1-1 0-15,-25 7 17 0,41-9 13 16,-41 9 25-16,30-8 11 0,-30 8 18 16,31-7 5-16,-31 7-17 0,26-10-10 15,-26 10-8-15,0 0 17 0,25-2-37 0,-25 2 4 16,0 0-18-16,0 0 10 0,0 0 3 0,35 4-10 16,-35-4-4-16,0 0 4 0,23 20-7 15,-23-20-4-15,15 19 1 0,-15-19 3 16,19 21 3-16,-19-21-10 0,13 27 7 0,-5-10-20 15,-8-17 14-15,14 30 2 0,-14-30 10 16,8 34 2-16,-4-15 6 0,-4-19 15 16,-4 46-7-16,-1-19-6 0,-2 0-7 0,-3 5 9 15,2 1-14-15,-5 2 8 0,-6-1 0 16,3-4-17-16,0 4 8 0,-2-3-3 16,-5 0 0-16,3 3-2 0,-2-4 2 0,-10 10-16 15,2 4 5-15,-5-4-29 0,-4 0-22 16,4-1-34-16,2 1-23 0,1-5-45 15,7-4-61-15,-4-11-355 0,9-5 114 16</inkml:trace>
  <inkml:trace contextRef="#ctx0" brushRef="#br0" timeOffset="36178.3884">10506 12390 1988 0,'-32'-11'-127'16,"32"11"37"-16,0 0 14 0,-30-12 23 0,30 12 32 15,0 0 37-15,-26-8-16 0,26 8 9 16,0 0-9-16,0 0 12 0,-22-13-8 15,22 13 9-15,0 0-1 0,0 0-12 0,0 0-4 16,0 0-4-16,0 0 8 0,0 0 20 16,0 0-16-16,0 0-4 0,0 0 8 0,88 28 4 15,-67-9 0-15,0-1 8 0,8 7 20 16,2-1-9-16,0 3 11 0,5 8-7 16,-2-2 6-16,9 2 3 0,-6-1-1 15,3 1 7-15,2 2-4 0,0 1 9 16,-2-3 12-16,5 1-14 0,-5-2-5 0,2-1 3 15,-2-1-4-15,2-2-1 0,-5-3-16 16,-2-2 3-16,-5 1 5 0,5-5-5 0,-5-3-10 16,2 3-3-16,-2-1-6 0,-5-5 15 15,-3 0-4-15,-3-3-17 0,-3 3-13 16,1 0-1-16,-2 2-16 0,-15-17-35 0,13 30-46 16,-6-14-85-16,-7-16-391 0,0 0 110 15</inkml:trace>
  <inkml:trace contextRef="#ctx0" brushRef="#br0" timeOffset="36733.0666">11261 12179 2091 0,'0'0'-103'0,"0"0"6"16,0 0 16-16,0 0-2 0,0 0 43 16,0 0 7-16,0 0 16 0,0 0 38 0,-24 74 28 15,16-46 19-15,-4 10-2 0,0 2 10 16,2 3 9-16,0-1-13 0,-3 10-3 15,-2 1 3-15,2 0 14 0,-1-1-19 16,-1 0 5-16,7 0-1 0,-4-8-14 0,4-4-10 16,-4 1-4-16,7-5-3 0,0-6-9 15,2-1 0-15,-1-2 2 0,3 1 13 16,1-28-32-16,0 42 5 0,0-42 5 0,5 41-1 16,-2-26-2-16,-3-15-3 0,10 30-5 15,-10-30-2-15,17 27-1 0,-17-27 3 16,20 18 2-16,-20-18 5 0,32 5-5 0,-32-5 0 15,41-3-5-15,-41 3-2 0,44-12 2 16,-21 7 27-16,2-5-27 0,0 2 2 16,-25 8 2-16,41-24 1 0,-18 12 4 0,0-3-10 15,6 3-1-15,-1-6-1 0,4-2 9 16,-2 2-11-16,4-3 0 0,2 3 9 0,11-11-3 16,0 4-1-16,7-2 4 0,6-6-14 15,-3-5 0-15,5 2-10 0,-4 2 3 16,-6 3-21-16,-7 3-14 0,-3 2-38 15,-7 2-9-15,-1 3-53 0,-6 2-69 0,0-1-428 16,-11 1 119-16</inkml:trace>
  <inkml:trace contextRef="#ctx0" brushRef="#br0" timeOffset="36980.9447">12129 12319 2591 0,'0'0'3'0,"-15"-14"21"15,15 14-27-15,0 0-9 0,0 0 0 0,0 0 1 16,0 0-1-16,0 0 6 0,0 0 3 16,0 0 3-16,0 0 0 0,0 0 9 15,0 0 0-15,0 0 0 0,70 62 11 0,-43-50 6 16,-2 6-5-16,7 2 1 0,1-1-7 16,-1-4 5-16,1 3 5 0,4 0-14 15,-7-2-3-15,-1-1-2 0,-4 1-20 16,-2-7-14-16,2 3-32 0,-5 0-21 0,-3-1-22 15,-17-11-54-15,20 16-125 0,-20-16-235 16,0 0 105-16</inkml:trace>
  <inkml:trace contextRef="#ctx0" brushRef="#br0" timeOffset="37166.8278">11691 11761 2059 0,'-27'-15'25'15,"5"3"7"-15,5 3-1 0,17 9 0 16,-31-17-14-16,31 17-21 0,-21-9-20 0,21 9-13 16,0 0 9-16,0 0 0 0,0 0-19 15,0 0-14-15,0 0-25 0,0 0-35 0,0 0-51 16,0 0-253-16,0 0 95 0</inkml:trace>
  <inkml:trace contextRef="#ctx0" brushRef="#br0" timeOffset="37567.9079">12069 11367 1642 0,'0'0'85'0,"0"0"-29"0,0 0-5 16,0 0-5-16,0 0 3 0,45 24-12 0,-29-9 10 16,8 6 7-16,3 8-5 0,8 1 19 15,7 7-1-15,-6 4 5 0,16 6-14 0,5 4 5 16,-5-5-11-16,3 7 5 0,2-7-10 16,-3 1-12-16,-4 0 11 0,2-7-9 0,-4 4 2 15,-4-11-8-15,-1 2-7 0,-4-1 3 16,1-5 6-16,-2 1-12 0,-8-9-3 15,4 3-2-15,-1-1 2 0,-4-1 3 16,2-1-8-16,-9-6 8 0,-2 0-9 0,4 2-9 16,-4-6 7-16,-3 2 13 0,-17-13-11 15,28 18 6-15,-28-18-6 0,17 13-19 16,-17-13-18-16,0 0-18 0,0 0-24 0,0 0-42 16,0 0-18-16,8-54-29 0,-11 21-38 15,-2-8-385-15,-4-4 110 0</inkml:trace>
  <inkml:trace contextRef="#ctx0" brushRef="#br0" timeOffset="37811.7559">12853 11367 2167 0,'-30'-32'-76'0,"0"8"34"0,1 3 24 0,9 2-4 15,-1 4 19-15,4 3 3 0,17 12 0 16,-27-23 3-16,27 23-3 0,-22-18-18 0,22 18 15 16,0 0-12-16,-11-12 8 0,11 12 10 15,0 0 5-15,0 0-8 0,0 0 7 16,0 0 22-16,0 0-15 0,90 30 15 15,-58-15 3-15,5 5-1 0,3-1 11 0,-2 8 2 16,11 0 16-16,-4 2-5 0,2 2 0 16,8 4-8-16,-7 0 2 0,3 5-15 0,6 2 2 15,-9 5-3-15,1-4-1 0,-3 4 3 16,-9-11-38-16,0 2-26 0,3-5-21 16,-6-3-72-16,-6-5-14 0,0-5-28 15,-1-11-373-15,0-3 110 0</inkml:trace>
  <inkml:trace contextRef="#ctx0" brushRef="#br0" timeOffset="38194.7093">13882 10774 2077 0,'0'0'-10'0,"-13"-18"-8"0,13 18-11 16,0 0-33-16,-26-9-32 0,26 9-7 15,0 0-4-15,0 0 13 0,0 0 9 16,-51 36-2-16,42-22 15 0,9-14 8 0,-25 30 18 16,13-12 5-16,4 1 8 0,8-19-20 15,-17 40 46-15,9-15-11 0,1 0 47 16,7-25 10-16,-1 52-5 0,2-28-12 0,-1 6 11 16,0-30-2-16,12 50 6 15,-7-25 3-15,2 1 4 0,6-5-6 0,2 0 9 16,-2 0 4-16,8-1 10 0,-1-5-17 0,5 1 3 15,3-5-5-15,7 1-4 0,-3 1-9 16,7-1 4-16,-9-2-12 0,0-5 7 16,5 6 18-16,-7-2-11 0,4 0 24 0,-7 0-1 15,2 0-12-15,3 0-4 0,-8 3-1 16,5 1-10-16,-6 5 10 0,-1 8-11 16,2-3-4-16,-7 14-15 0,-3 1-64 0,-7 5-80 15,-5 5-166-15,-5 8-199 0,-3 6 104 16</inkml:trace>
  <inkml:trace contextRef="#ctx0" brushRef="#br0" timeOffset="38980.7281">12003 14238 1747 0,'-16'-17'-32'0,"16"17"24"0,0 0 16 0,0 0 20 16,-29-15-4-16,29 15-4 0,0 0-4 15,-23-9-16-15,23 9-4 0,0 0 4 16,0 0 15-16,0 0 35 0,0 0 11 15,0 0 5-15,0 0 2 0,0 0 16 0,11 75 41 16,1-44 13-16,7-2-9 0,-1 12-17 16,4 2-10-16,1 6-12 0,9 1 1 0,-2-1-11 15,10 6-7-15,-1-6-2 0,7 1-3 16,0-8 11-16,-5-5-19 0,16 1-2 16,-6-11-11-16,4-3-2 0,0-1 4 0,2-7 4 15,0-4-5-15,-5-3-7 0,-2-7-1 16,-2 2-2-16,1-4 7 0,-6-4-7 15,1-1 23-15,1-1-10 0,-3-3-7 16,-2-6 7-16,2 0-9 0,-2-5 11 0,-3-2-24 16,4 4-1-16,-7-3-3 0,1 0-6 15,-5-2 1-15,2 2-3 0,-4-1 1 0,-9 7 15 16,3-5 17-16,-6 8-7 0,1-3 4 16,-17 15-8-16,28-24-4 0,-16 12-37 15,-12 12-25-15,14-24-10 0,-14 24-29 0,5-26-13 16,-5 26-27-16,0-28-22 0,0 28-35 15,0 0-23-15,-14-56-32 0,9 35-559 16,-7 4 302-16</inkml:trace>
  <inkml:trace contextRef="#ctx0" brushRef="#br0" timeOffset="39172.6092">13405 14299 3248 0,'-13'-22'-77'0,"1"7"43"15,12 15 54-15,-13-27 13 0,13 27 13 16,0 0 3-16,-14-26-26 0,14 26 2 16,0 0 1-16,0 0-6 0,-5-24-2 0,5 24-5 15,0 0 1-15,0 0 12 0,0 0-15 16,0 0 2-16,0 0 5 0,54-7-10 15,-54 7 16-15,0 0-2 0,50 13-10 0,-23-3 3 16,-6-2-4-16,5 1 3 0,-3 1 18 16,2 0-18-16,-3 2-1 0,5-3 3 0,-9 0-14 15,2 3-16-15,-20-12-26 0,35 19-31 16,-21-14-38-16,-14-5-47 0,30 15-51 16,-30-15-496-16,11 17 632 0</inkml:trace>
  <inkml:trace contextRef="#ctx0" brushRef="#br0" timeOffset="39353.5088">13251 13698 3010 0,'-25'-27'15'0,"5"7"13"0,-3-1 7 16,6 5 4-16,17 16 0 0,-25-20 7 16,25 20-18-16,-20-19-11 0,20 19-10 15,-17-15-21-15,17 15-14 0,0 0-4 0,0 0-9 16,-15-20-5-16,15 20-32 0,0 0-62 15,0 0-50-15,0 0-449 0,0 0 119 16</inkml:trace>
  <inkml:trace contextRef="#ctx0" brushRef="#br0" timeOffset="39960.8724">13723 13223 2505 0,'0'0'-77'0,"0"0"5"0,0 0 7 15,0 0 12-15,0 0 3 0,0 0 2 16,0 0 17-16,0 0 27 0,-54 40 36 0,54-40-8 16,-25 17 26-16,25-17-10 0,-16 15 0 15,16-15-17-15,-19 18 6 0,19-18 3 16,-5 24 15-16,5-24-10 0,-8 27 9 0,8-27 8 15,0 39 2-15,0-39 4 0,12 39-6 16,-6-18-23-16,3 8 13 0,-1-1 2 16,5 3-6-16,4 0-8 0,-4-1 7 0,6 4-3 15,-2-6-5-15,-1-4 4 0,4 3-15 16,4-1-5-16,-6-7 22 0,6-2-13 16,1-2-2-16,7 1 16 0,-11-4-12 0,11-1-2 15,-2-3 4-15,-1 2 4 0,2-4-9 16,-6 0 6-16,12 0 0 0,-12-6-6 15,10 3 14-15,-4 0-20 0,0-3 7 0,-1 0 2 16,6 0-9-16,-6 3 4 0,0-3 2 16,3 0-4-16,-33 0 0 0,54 3 2 0,-29-3-7 15,-25 0 10-15,48 0 3 0,-48 0 5 16,47 3-12-16,-27 1 9 0,9-2-1 16,-7 8-1-16,-22-10-8 0,48 11 11 15,-28-2-7-15,7 2-10 0,-27-11 8 0,38 19 1 16,-14-11 9-16,-4 4 13 0,-7 4-5 15,-4 3 24-15,-9-19-9 0,13 34 0 16,-13-13-2-16,0-21-3 0,-13 56-14 0,-4-22 2 16,0-1-1-16,-3 1-9 0,0-3 3 15,-8 0-5-15,-1-3-11 0,7-4 14 0,-9 1-16 16,-1-7 5-16,2 1-25 0,-7-4-14 16,-2-2-25-16,-2-7-16 0,5-3-21 15,-7-6-6-15,-2-6-12 0,6-8-26 16,-9-10-48-16,1-4-72 0,3-21-543 0,-4-9 221 15</inkml:trace>
  <inkml:trace contextRef="#ctx0" brushRef="#br0" timeOffset="40310.6547">13857 12543 3390 0,'8'-18'-38'0,"1"1"1"0,-9 17-9 16,0 0-6-16,26-17 11 0,-26 17-5 0,0 0 6 15,35 10 5-15,-35-10 5 0,39 30 0 16,-16-6 27-16,1 6 16 0,8 12 17 16,1-1 0-16,7 10 13 0,-1 3-11 0,9 3 4 15,1 0 17-15,-3-1-4 0,23 19-7 16,-10-18 1-16,-8-6-9 0,6-4 2 16,-1-9 16-16,7-1 6 0,2-5 6 0,2-8 4 15,12-9-7-15,-7-5 8 0,6-10-28 16,14-7 1-16,-5-8 4 0,7 0-2 15,-14-7-1-15,2 0-9 0,0 1-3 0,-6 0-8 16,-21-1-6-16,0 2 10 0,-6 2-3 16,-8 0-1-16,-4 0-10 0,-3 0 3 15,-6-2-13-15,-6 7-22 0,-7-7-10 0,0 4-25 16,-15 16-26-16,3-25-18 0,-3 25-23 16,0 0-37-16,-38-13-28 0,4 18-35 0,-11 3-513 15,-17 6 506-15</inkml:trace>
  <inkml:trace contextRef="#ctx0" brushRef="#br0" timeOffset="40454.5645">15090 13184 3015 0,'-87'16'-33'0,"10"-5"61"0,11-4 22 16,8-2 35-16,13-1 8 0,5-4 16 0,3 0-15 16,3-4-17-16,3-1-7 0,11-5-5 15,3-5-12-15,17 15-11 0,-9-52 3 0,18 15-13 16,8-13 4-16,14-14-1 0,26-22-11 16,5 6-16-16,8 2-52 0,4 1-82 15,-17 17-145-15,-9 6-495 0,-9 12 349 0</inkml:trace>
  <inkml:trace contextRef="#ctx0" brushRef="#br0" timeOffset="57804.1264">31088 8205 187 0,'0'0'-83'0,"0"0"40"0,0 0 17 0</inkml:trace>
  <inkml:trace contextRef="#ctx0" brushRef="#br0" timeOffset="69411.3136">11577 7437 211 0,'0'0'16'0,"0"0"15"15,0 0 0-15,-25-7-31 0,25 7 15 16,0 0-23-16,0 0-15 0,0 0 23 0,0 0 23 15,-24-4-30-15,24 4 7 0,0 0 0 16,0 0 0-16,0 0-8 0,0 0 16 16,-25-6 7-16,25 6 0 0,0 0 52 15,0 0-10-15,0 0-9 0,-17-9-14 0,17 9 13 16,0 0-8-16,0 0 0 0,-18-9 17 0,18 9-31 16,0 0-1-16,0 0 12 0,-17-11-30 15,17 11 18-15,0 0-19 0,0 0 7 16,-20-8 0-16,20 8 5 0,0 0-17 0,0 0 17 15,-15-12 0-15,15 12 0 0,0 0-6 16,-18-7 17-16,18 7-12 0,0 0 1 16,0 0-6-16,-20-13 10 0,20 13-10 0,0 0 10 15,-19-7 0-15,19 7 0 0,0 0-11 16,-16-8 31-16,16 8-36 0,0 0-5 16,-19-8 15-16,19 8 1 0,0 0-26 0,-22-7 20 15,22 7 9-15,0 0-19 0,-16-5 5 16,16 5 0-16,0 0 0 0,0 0 5 0,-25-4-10 15,25 4 0-15,0 0-5 16,0 0-5-16,0 0 0 0,-24-9 15 0,24 9-10 16,0 0 5-16,0 0-14 0,0 0 19 15,0 0-15-15,0 0 5 0,-25 0-11 0,25 0-4 16,0 0 10-16,0 0-5 0,0 0 4 16,-23 13 1-16,23-13-11 0,-15 12 37 15,15-12-37-15,-17 11 21 0,17-11 0 0,-17 12-5 16,17-12-6-16,-17 13 22 0,17-13-17 15,-15 12 6-15,15-12-5 0,-13 10 5 16,13-10-5-16,-17 12 10 0,17-12-16 0,-8 13-10 16,8-13 16-16,-13 12 5 0,13-12-22 0,0 0 0 15,-19 19 22-15,19-19 11 0,-12 15-22 16,12-15-5-16,-10 16 21 0,10-16-16 16,-6 18 6-16,6-18-1 0,-10 20-5 15,10-20-17-15,-7 21 28 0,7-21 0 0,-5 20-17 16,5-20 11-16,-8 22 29 0,8-22-34 15,-4 25-1-15,4-25 24 0,-3 27-24 16,-2-15 1-16,5-12 17 0,-3 29-24 16,3-29 13-16,-4 26 10 0,4-26-10 0,0 30-1 15,0-30 6-15,0 26-29 0,0-26 29 0,0 32-12 16,0-32 0-16,0 27 18 0,0-11-18 16,0-16 12-16,0 32 6 0,4-12 0 0,-4-20 0 15,3 35 6-15,2-18-1 0,-2 2-5 16,1-1-6-16,-4-18 0 0,8 35 0 15,-5-21 6-15,-1 4 0 0,1-1-6 16,-3-17 0-16,12 27-18 0,-12-13 24 0,0-14-6 16,8 23 0-16,-3-11 6 0,-5-12-12 15,4 20 0-15,-4-20 1 0,5 20 10 16,-5-20-16-16,8 19 17 0,-8-19-6 0,5 18-18 16,-5-18 12-16,5 24-12 0,-5-24 0 15,9 26 18-15,-8-14-18 0,-1-12 18 16,7 27 0-16,-2-13 12 0,-5-14-24 0,5 28 0 15,-5-28 6-15,3 23 0 0,1-11-1 16,-4-12 20-16,8 25-7 0,-8-25-6 16,5 27 0-16,-2-15 0 0,-3-12 6 0,9 29 0 15,-4-13-18-15,-2 0 12 0,5-1-6 16,-8-15 6-16,15 30-6 0,-9-14 24 16,5 1-18-16,-6 0 12 0,9 2-6 0,-3-1 18 15,4-3-18-15,-3 3 24 0,1-1-13 16,4-2-5-16,2-3 11 0,-3 3-6 0,1-3 0 15,-17-12 0-15,35 25 0 0,-16-13 10 16,-3 0-5-16,3-1 0 0,-19-11-11 16,38 24-6-16,-16-16 11 0,-2 2 11 0,0 2-17 15,5-2 11-15,-5-2-21 0,4 6 5 16,-3-6 0-16,1 2 6 0,8-1-6 16,-8 1 25-16,3-5-20 0,-1 5 6 15,4-2-6-15,-6-1 4 0,4-2 1 0,-26-5-10 16,36 7 5-16,-20-1 5 0,-16-6-20 0,35 11 0 15,-35-11 0-15,27 6 15 0,-27-6-20 16,30 5 15-16,-30-5-5 0,22 7-5 16,-22-7 5-16,0 0-5 0,30 9-5 15,-30-9 25-15,27 3-15 0,-27-3-5 16,0 0 10-16,28 8 5 0,-28-8-5 0,29 4 4 16,-29-4 6-16,28 6-15 0,-28-6 5 0,25 6 4 15,-25-6 1-15,32 3-10 0,-32-3 9 16,34 5 1-16,-34-5-5 0,40 4 4 15,-40-4-4-15,38 3 4 0,-14 2 5 16,-24-5-5-16,46 1-9 0,-22-1 10 0,-24 0 8 16,50 8-9-16,-23-8 0 0,-5 2 0 15,3-2-4-15,-25 0 8 0,43 2-17 16,-18 1 8-16,-1-3 5 0,-3 5 0 0,-21-5-9 16,44 0 14-16,-22 3-10 0,-2-3 9 15,-2 2-4-15,4 2-18 0,-22-4 1 16,38 3 8-16,-18 0 8 0,1-1 10 15,-1 2-27-15,-20-4 22 0,40 3-13 0,-24 0 5 16,-16-3-1-16,32 2 1 0,-15 3-1 16,-17-5-8-16,30 5-1 0,-17-2 10 0,-13-3-1 15,24 7 9-15,-24-7-9 0,28 5 5 16,-28-5 4-16,25 10 0 0,-25-10-13 0,32 9 8 16,-32-9-8-16,34 11 17 0,-14-3-17 15,-20-8 8-15,38 8 1 0,-18 0-5 16,-20-8 0-16,44 8 4 0,-26-4-12 0,-18-4 8 15,39 4-4-15,-39-4 9 0,40 7-9 16,-40-7 8-16,38 4-4 0,-38-4 4 16,39 0-3-16,-39 0 7 0,37 0-12 0,-37 0-8 15,33 0 8-15,-33 0 0 0,35-6 4 16,-35 6-4-16,37-5 16 0,-37 5-16 16,37-4 0-16,-37 4 4 0,33-4 8 0,-33 4-8 15,35-8-8-15,-35 8 12 0,22-4-4 16,-22 4-16-16,0 0 16 0,35-5-4 15,-35 5 0-15,0 0 8 0,27-7-12 0,-27 7 8 16,0 0-4-16,0 0 0 0,0 0 8 16,32-4-4-16,-32 4 0 0,0 0 0 15,0 0-12-15,0 0 8 0,0 0-4 0,0 0 12 16,0 0-16-16,28-6 20 0,-28 6-20 16,0 0 12-16,0 0 0 0,0 0-4 15,0 0-4-15,0 0-4 0,0 0 12 0,29-1 0 16,-29 1-16-16,0 0 8 0,0 0 4 15,0 0 4-15,0 0-4 0,28-8 4 0,-28 8-8 16,0 0 8-16,0 0-4 0,0 0 0 16,0 0 0-16,34-4 12 0,-34 4-24 15,0 0 12-15,0 0-4 0,0 0 0 16,0 0 0-16,0 0 4 0,0 0-8 16,31-2 8-16,-31 2-4 0,0 0 4 0,0 0-12 15,0 0 8-15,0 0 0 0,0 0 16 16,34 0-12-16,-34 0-12 0,0 0 16 0,0 0-4 15,35-3 8-15,-35 3 16 0,0 0-20 16,0 0-8-16,38-3-8 0,-38 3 24 0,0 0-16 16,0 0 8-16,32-4-4 0,-32 4 0 15,0 0 8-15,0 0 8 0,0 0-24 16,0 0 0-16,25-5 8 0,-25 5 4 16,0 0-8-16,0 0 8 0,0 0-4 0,27-7 8 15,-27 7-8-15,0 0 4 0,0 0-4 16,32-11-4-16,-32 11 4 0,0 0 4 0,23-10-8 15,-23 10 4-15,0 0-4 0,32-15 4 16,-32 15 4-16,27-14-4 0,-27 14-8 16,32-15 8-16,-16 6 4 0,-16 9 0 15,40-18-4-15,-18 8 8 0,-2-1-8 16,0-1-4-16,-20 12 0 0,45-22 8 0,-24 12-8 16,0-2 4-16,-21 12-12 0,37-22 28 15,-17 14-20-15,0-5 8 0,4 1-4 0,-3 3-8 16,-1-3 0-16,6-1 24 0,-6 0-20 15,5-2 12-15,-2 3-16 0,2-3 16 0,-3 1-4 16,5-1 4-16,-5 0-8 0,6 3-12 16,-5-4 12-16,2 1 0 0,-3-1 4 15,5 2-8-15,-7 2-4 0,2-4 8 0,5 3-8 16,-9 1 8-16,2-1-4 0,2 0 16 16,-2 1-12-16,0 3 0 0,5-3 0 15,-5-3 0-15,0 2 0 0,5 1 0 0,-1-3-8 16,1 3 4-16,-3 0-4 0,4-1 12 15,-4 2-12-15,-2-1 12 0,7-2-4 0,-9 2 0 16,2-2 4-16,-3 2-4 0,-17 12 4 16,44-21 4-16,-29 8-16 0,5 5 12 15,-20 8 4-15,40-24-8 0,-23 13 0 16,4 0-8-16,-2-1 4 0,1-1 0 0,2 2-4 16,1-3 12-16,-3 2-4 15,5-3 0-15,-5 3 0 0,5-5-4 0,-3 5 0 0,5-4 0 16,-7 1 0-16,2 3 4 0,6-4 8 15,-8 4 0-15,5 0-4 0,-1-1-4 16,1 4-4-16,-4-3 4 0,-21 12-8 0,44-23 8 16,-26 19-8-16,2-9 8 0,7 5-4 15,-27 8 12-15,39-17-12 0,-21 11 0 16,-18 6 0-16,34-16 12 0,-34 16 0 16,36-8-8-16,-36 8-4 0,25-12 8 0,-25 12-4 15,31-10 16-15,-31 10-20 0,26-9 8 16,-26 9-12-16,22-6 8 0,-22 6-4 0,28-5 12 15,-28 5-12-15,32-7 4 0,-32 7 12 16,34-7-24-16,-34 7 12 0,35-3 4 0,-35 3-8 16,35-2 16-16,-35 2-16 0,35-8 12 15,-35 8-8-15,40 0 8 0,-40 0-8 16,35 5 4-16,-35-5-12 0,37 0 8 16,-37 0 0-16,44 3 0 0,-44-3 0 0,40 2 0 15,-18 1 0-15,-22-3 0 16,43 4 4-16,-43-4 0 0,42 5 4 0,-20 0-8 0,-22-5 0 15,43 5 8-15,-24-3-8 0,-19-2 4 16,43 8 0-16,-25-6 4 0,-18-2-8 16,39 6 0-16,-39-6 8 0,38 7-8 15,-38-7 0-15,37 5 4 0,-15-1-4 16,-22-4 8-16,43 9-12 0,-19-7 4 0,-24-2-8 16,58 0 4-16,-34 0 4 0,4 0 8 0,-28 0-4 15,52 4 0-15,-27-4-4 0,-25 0 0 16,47 0 4-16,-24 0-12 0,-23 0 12 15,42 0-4-15,-42 0-4 0,40 4 4 16,-40-4-4-16,39 2 12 0,-39-2-12 0,33 0 4 16,-33 0 8-16,32 3-8 0,-32-3 0 15,34 0 3-15,-34 0-6 0,23 3 18 16,-23-3-15-16,30 4 0 0,-30-4 8 16,0 0 0-16,47 2-12 0,-47-2 4 0,25 5-4 15,-25-5 8-15,39 1 0 0,-39-1-1 16,31 4-10-16,-31-4 14 0,39 7-7 0,-39-7 8 15,33 6 0-15,-33-6 7 0,37 7-15 16,-20 1 11-16,-17-8-7 0,42 12 4 0,-26-3 3 16,11-3-3-16,-7 5-5 0,-20-11 9 15,44 13-5-15,-21-3 0 0,-3-3-14 16,2 3 18-16,1-3-7 0,-23-7 3 16,45 16-7-16,-24-5 8 0,0-7-5 0,-21-4 5 15,40 16-1-15,-23-10 4 0,-17-6-11 16,37 12 3-16,-14-6 5 0,-23-6-5 0,37 12 1 15,-17-6 10-15,-20-6-14 0,42 11 11 16,-19-6-14-16,-23-5 3 0,37 10 0 0,-12-10 7 16,-25 0-11-16,41 6 11 0,-16-6-3 15,-25 0-4-15,41 3 0 0,-41-3 7 16,42 0-4-16,-15 3 5 0,-27-3-8 16,49 0 7-16,-26-3-18 0,-23 3 11 0,50 3 0 15,-26-3 11-15,-24 0-11 0,48 3 7 16,-21-3-7-16,-27 0 0 0,57 4 0 0,-29-4-4 15,-4 2 1-15,-24-2 3 0,48 5 7 16,-18-5-7-16,-30 0 0 0,47 1 0 16,-24 2 3-16,-23-3 8 0,49 5-8 15,-49-5 1-15,43 0-4 0,-21 0 0 16,-22 0 0-16,44 2 3 0,-18-2 1 0,-26 0-1 16,39 0-3-16,-39 0 4 0,45 0-4 15,-45 0 3-15,39 0 1 0,-39 0-4 0,41 0 7 16,-41 0-7-16,32 0 0 0,-32 0 7 15,37-2-7-15,-37 2-4 0,28 0 8 16,-28 0-4-16,37 0-4 0,-37 0 11 0,32 0-10 16,-32 0 3-16,35-5 3 0,-35 5-6 15,30-3 6-15,-30 3-3 0,0 0 3 16,40-1 8-16,-40 1 2 0,29-7-6 0,-29 7 3 16,28-7 1-16,-28 7-8 0,29-9 7 15,-29 9-17-15,23-13 14 0,-23 13 0 16,30-10-7-16,-30 10 10 0,20-7-10 0,-20 7 13 15,0 0 20-15,30-13 10 0,-30 13-5 16,15-12-3-16,-15 12 6 0,17-22-13 0,-17 22 0 16,10-18 2-16,-10 18-12 0,9-23-3 15,-9 23-6-15,13-24 3 0,-13 24 0 16,5-22-1-16,-5 22 1 0,15-24-9 0,-15 24-6 16,12-28 9-16,-12 28 3 0,6-25-9 15,-6 25 6-15,9-24-12 0,-9 24 14 16,5-25-5-16,-5 25-6 0,5-28 21 0,-5 28-15 15,0-29 11-15,0 29 0 0,-9-32 12 16,9 32-6-16,-10-27-1 0,10 27 29 0,-6-29-37 16,6 29 8-16,-19-27-3 0,19 27-5 15,-13-22-1-15,13 22 4 0,-18-22-1 16,18 22-5-16,-19-22-2 0,19 22 4 16,-23-17-5-16,23 17-7 0,-24-22-4 0,24 22 14 15,-33-20-13-15,14 7 5 0,-1 3-3 16,-3-3 6-16,-4 6-13 0,4-4-1 15,-7 5-5-15,-5-1 24 0,-7 2-27 0,0 2-2 16,-12-1-1-16,1 4 0 0,-1 0 0 16,-6 4 8-16,5-4 9 0,-7-4-7 15,-5 4 24-15,9-3 15 0,4 0 1 0,-3-2 2 16,4-2-1-16,6 0 11 0,-5 2-11 16,5-5-3-16,4-3-3 0,1 1 0 15,-5-1 3-15,5-7-6 0,-1 2-5 0,-3-6 2 16,5-5 3-16,-3 4-5 0,2-6 0 15,2 3-1-15,-2 1-1 0,1-1 1 0,2 1 0 16,1 3 1-16,-4-6-10 16,7 8-10-16,-7 6 5 0,5-2-3 0,-8 2-9 15,5 1-2-15,-9 5 0 0,-9-2-11 16,1 2 3-16,-8 2 7 0,-6 3-2 0,3-1 12 16,-3 6-13-16,0-3 6 0,-3 0-3 15,4 6 5-15,-4-3-3 0,7 3 3 16,0 1-3-16,-1-2 21 0,7 3-16 0,8 1-2 15,-2-4 10-15,1 2-11 0,7-3 9 16,2 6-4-16,8-7-1 0,4 4 4 0,-1-1-5 16,3 0 8-16,31-3-5 0,-57 6 2 15,38-6-2-15,19 0 5 0,-46 4-2 16,46-4 4-16,-41 7 1 0,41-7-3 16,-35 1-3-16,35-1 1 0,-40 7 2 0,40-7-3 15,-38 3 3-15,19-1 3 0,19-2-6 16,-38 7-2-16,38-7 10 0,-37 8-13 0,17-5 8 15,20-3 3-15,-47 12-11 0,29-4 5 16,-9-3-5-16,27-5 3 0,-42 12 2 0,15-2-2 16,6-5 10-16,21-5-5 0,-46 17 8 15,21-12-16-15,4 2 11 0,21-7 0 16,-47 12-3-16,27-6 0 0,-4 0 2 16,24-6-10-16,-40 16 8 0,20-9 13 0,20-7-15 15,-38 9 2-15,16-5-5 0,22-4 20 16,-45 17-12-16,25-7-6 0,-2-5 9 15,22-5 4-15,-45 20-23 0,16-13 10 0,6 5-2 16,-6-4 2-16,3 0 3 0,-1 3 0 16,-2-3-5-16,1 2 8 0,-2-3-8 0,8 4 5 15,-8-5 5-15,30-6-3 0,-50 17 1 16,25-11 2-16,1-4-5 0,24-2-5 16,-50 11 0-16,25-6 7 0,-2-2-2 15,27-3 6-15,-55 4-6 0,28-4 5 0,-3 5-8 16,-2-2-2-16,1 0 8 0,-3-3 2 15,2 1-8-15,1 4 3 0,-5-2 0 16,3-3 0-16,-4 4-5 0,4-1 5 0,-2 1-5 16,-2-3 5-16,-8 7 0 0,-1-5-8 15,5 1 3-15,-8 4 7 0,1-4-2 16,2 6-5-16,1-7 5 0,3 4 0 0,-3-2-5 16,-2 2 7-16,12-4-7 0,-8 1 10 15,6-1-2-15,0 2-3 0,4-5 0 16,-4 3 0-16,0 1 0 0,2-1 0 0,5 0-5 15,-5-1 5-15,35-2-8 0,-59 4 10 16,29-4-4-16,30 0-1 0,-52 0 3 0,31 0-3 16,21 0 3-16,-57-4-5 0,33 4 5 15,24 0-6-15,-53-5 6 0,24 2-5 16,1-1 2-16,28 4 17 0,-57-8-17 0,29 5-5 16,-4-4 0-16,-2 4 0 0,3-3 2 15,-5 0-4-15,-5-1-4 0,-5 2 9 16,-2-3-6-16,3 7 2 0,-9-7 1 0,-1 5-6 15,1-1 22-15,-1-1-16 0,-7 1-11 16,-6 0 5-16,3 1-6 0,-4-1-9 0,7 1-11 16,-7 6-4-16,-6 1-27 15,7 3-2-15,-3 2-38 0,1-2-10 0,-7 13-13 16,4 1-37-16,2 7-323 0,3 2 106 16</inkml:trace>
  <inkml:trace contextRef="#ctx0" brushRef="#br0" timeOffset="73548.0111">23910 8249 1666 0,'0'0'-79'16,"0"0"15"-16,0 0 24 0,0 0 22 0,0 0 14 16,0 0-5-16,0 0 13 0,0 0 10 15,0 0-14-15,0 0-14 0,0 0 5 16,-16-17-9-16,16 17 9 0,0 0-4 16,0 0 8-16,0 0-13 0,0 0 4 0,0 0 0 15,0 0 9-15,0 0-4 0,0 0 4 16,0 0-4-16,0 0 0 0,0 0-1 0,0 0 5 15,0 0 5-15,0 0-14 0,0 0 14 16,0 0 5-16,55-13-15 0,-55 13 10 16,0 0-9-16,35-11 28 0,-35 11-19 0,30-8 5 15,-30 8-1-15,37-7-4 0,-37 7 0 16,37-5-9-16,-14-3 14 0,-23 8-5 16,39-2 0-16,-39 2 9 0,43-6-14 0,-23 2 1 15,-20 4 4-15,37 0 4 0,-37 0-4 16,42-3 10-16,-42 3-1 0,37 0 15 15,-37 0-10-15,36 0 4 0,-36 0 5 0,42 0 9 16,-42 0-10-16,37-1 9 0,-37 1-9 16,40-4 0-16,-40 4-4 0,34-3 20 0,-34 3 0 15,31-4 40-15,-31 4 14 0,0 0 19 16,34-6 14-16,-34 6 1 0,0 0-8 16,27-2-3-16,-27 2-24 0,0 0 2 15,0 0-20-15,26-8-8 0,-26 8-6 0,0 0-2 16,0 0-3-16,0 0-14 0,0 0-4 15,0 0-2-15,35-2-14 0,-35 2 26 16,0 0-24-16,0 0 1 0,29-10-8 0,-29 10-3 16,0 0 7-16,22-8-6 0,-22 8 6 15,0 0-19-15,26-9 9 0,-26 9-4 16,0 0 10-16,0 0-8 0,31-9 7 0,-31 9-16 16,0 0 9-16,26-9-3 0,-26 9 6 15,0 0-8-15,30-11 1 0,-30 11 25 0,25-6-28 16,-25 6 0-16,0 0 0 0,32-6 2 15,-32 6-7-15,0 0 3 0,30-6 4 16,-30 6-6-16,0 0 1 0,27-5-1 16,-27 5 11-16,0 0 0 0,0 0-7 0,34 0-3 15,-34 0-4-15,0 0 19 0,0 0-12 16,40 0 0-16,-40 0-5 0,0 0 5 0,0 0 7 16,35 5-14-16,-35-5 7 0,0 0 0 15,32 0-4-15,-32 0 6 0,0 0-4 16,31 3 6-16,-31-3-4 0,0 0 3 0,31 4 4 15,-31-4-10-15,0 0 1 0,31 5 7 16,-31-5-5-16,0 0-5 0,29 6 12 16,-29-6-7-16,23 7-5 0,-23-7 5 15,0 0-2-15,39 4 2 0,-39-4 5 0,31 4-15 16,-31-4 15-16,34 9-5 0,-12-4 0 16,-22-5 5-16,38 5-5 0,-38-5 4 0,39 7-4 15,-14-4 0-15,-25-3-4 0,45 7 6 16,-25-5 3-16,-20-2-1 0,48 3-6 0,-27-1 7 15,-21-2-3-15,45 4-2 0,-45-4 2 16,40 4 5-16,-40-4-9 0,33 2 4 16,-33-2-2-16,37 0-2 0,-37 0-3 15,25 2 5-15,-25-2 7 0,32 0-7 16,-32 0 0-16,33-2-2 0,-33 2 4 0,44-2 0 16,-44 2-11-16,43-8 14 0,-21 6-8 15,-22 2-3-15,35-5 1 0,-35 5 7 0,35-7-4 16,-35 7 2-16,27-3 9 0,-27 3-18 15,0 0 9-15,34-7 0 0,-34 7 5 16,0 0-5-16,31-5 4 0,-31 5-2 0,0 0 1 16,34-5-6-16,-34 5-3 0,0 0 6 15,35 0 2-15,-35 0-9 0,0 0 12 16,33 0-1-16,-33 0-2 0,0 0-4 0,41 5-5 16,-41-5 0-16,25 3 12 0,-25-3-5 15,0 0-5-15,43 2 3 0,-43-2 0 0,25 4 2 16,-25-4 4-16,32 6-4 0,-32-6 7 15,27 2-7-15,-27-2-2 0,30 7 11 16,-30-7-9-16,32 5 0 0,-32-5-2 16,33 4 4-16,-33-4-6 0,35 6-1 0,-35-6 7 15,42 2-4-15,-22 2 11 0,-20-4-13 16,45 4-1-16,-18-1 12 0,-27-3-9 0,47 4 2 16,-20-4-5-16,-27 0 0 0,42 1 5 15,-17 2 10-15,-25-3-10 0,40 0 0 16,-40 0-5-16,40 4 26 0,-40-4-19 0,35 0 0 15,-35 0-4-15,40 5 4 0,-40-5-2 16,34 0-7-16,-34 0 5 0,31 1 11 16,-31-1-11-16,0 0-3 0,42 0 10 0,-42 0-10 15,27 0 8-15,-27 0-3 0,0 0-5 16,30 0 5-16,-30 0 0 0,0 0 5 16,0 0 4-16,32 0-9 0,-32 0-5 0,0 0 10 15,0 0-10-15,28 0 3 0,-28 0 2 16,0 0-2-16,27 2 2 0,-27-2-3 0,0 0-4 15,35 4 12-15,-35-4-10 16,0 0 8-16,30 0-6 0,-30 0 3 0,0 0 0 16,32 4 10-16,-32-4-10 0,0 0 0 15,29 2-7-15,-29-2-12 0,0 0-4 0,0 0-26 16,0 0-38-16,21 15-38 0,-21-15-67 16,0 0-469-16,-35 53 121 0</inkml:trace>
  <inkml:trace contextRef="#ctx0" brushRef="#br0" timeOffset="78047.481">5990 9150 211 0,'0'0'93'15,"0"0"-70"-15,0 0 50 0,0 0-30 16,-92 8-29-16,92-8 20 0,0 0-27 15,-47 0 41-15,47 0-42 0,-39 2 1 16,39-2-20-16,-48 5 13 0,21-4-7 0,-6 3 33 16,-3 0-45-16,1-1 25 0,-5 2-19 15,-3-1 20-15,-2-1 6 0,-4 3-13 16,0 0 13-16,3 0 26 0,0 0-13 0,3 3 18 16,-1-3-13-16,1 0 24 0,6-3-1 15,4 4 3-15,-1-3 16 0,3 2-18 0,2-3-7 16,-1 1 4-16,30-4-1 0,-49 8-15 15,26-5 3-15,23-3-5 0,-42 6-5 16,42-6-1-16,-38 3-4 0,38-3-20 0,-39 7 15 16,18-5-1-16,21-2-13 0,-39 9 4 15,39-9 9-15,-35 7-18 0,11-5 14 16,24-2-1-16,-33 7-13 0,33-7 14 0,-40 7-5 16,40-7 8-16,-39 9-17 0,18-5 0 15,21-4 0-15,-47 11 0 0,18-9-4 16,6 3 8-16,-4 4-4 0,27-9 18 15,-52 8-9-15,31-1 0 0,-10-6 12 0,31-1-4 16,-45 11-17-16,25-10 9 0,20-1-9 16,-32 5 17-16,32-5-17 0,-33 5 4 0,33-5-4 15,-23 7 9-15,23-7-14 0,0 0-3 16,-29 3-22-16,29-3-40 0,0 0-84 0,0 0-217 16,-28 10 90-16</inkml:trace>
  <inkml:trace contextRef="#ctx0" brushRef="#br0" timeOffset="78894.0144">3429 9565 1111 0,'0'0'-320'0,"-46"-7"81"0</inkml:trace>
  <inkml:trace contextRef="#ctx0" brushRef="#br0" timeOffset="79005.5645">3201 9543 951 0,'0'0'-73'0,"0"0"16"0,0 0-15 16,0 0-158-16,0 0 67 0</inkml:trace>
  <inkml:trace contextRef="#ctx0" brushRef="#br0" timeOffset="79224.4259">3280 9511 669 0,'26'-5'-45'0,"0"-5"19"0,9 5 0 0,3-5 0 15,2-2-8-15,5 3 27 0,1-2 0 16,2 4 14-16,-6-3 34 0,11 0 50 15,-9-2-28-15,3 2-8 0,1-1 11 0,1 0 8 16,-4-1-40-16,-5 4-1 0,5-2 11 16,-8 0-1-16,5 3-22 0,-10-1 5 0,0 0-5 15,-2 1-6-15,-5-2-10 0,6 3 15 16,-4 1 20-16,3-5-25 0,-30 10-5 16,47-9 10-16,-27 1-15 0,-20 8 14 0,40-4-14 15,-40 4-44-15,32 0-10 0,-32 0-12 16,27 15-71-16,-27-15-158 0,15 43 74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12-Jun-21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Managing a project using an agile approach requires that the project team</a:t>
            </a:r>
          </a:p>
          <a:p>
            <a:r>
              <a:rPr lang="en-US" sz="1200" b="0" i="0" u="none" strike="noStrike" kern="1200" baseline="0" dirty="0" smtClean="0">
                <a:solidFill>
                  <a:schemeClr val="tx1"/>
                </a:solidFill>
                <a:latin typeface="+mn-lt"/>
                <a:ea typeface="+mn-ea"/>
                <a:cs typeface="+mn-cs"/>
              </a:rPr>
              <a:t>adopt an agile mindset. The answers to the following questions will help to</a:t>
            </a:r>
          </a:p>
          <a:p>
            <a:r>
              <a:rPr lang="en-US" sz="1200" b="0" i="0" u="none" strike="noStrike" kern="1200" baseline="0" dirty="0" smtClean="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1823428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166064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725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988613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2705077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Pairing</a:t>
            </a:r>
            <a:r>
              <a:rPr lang="en-US" sz="1200" b="0" i="0" kern="1200" dirty="0" smtClean="0">
                <a:solidFill>
                  <a:schemeClr val="tx1"/>
                </a:solidFill>
                <a:effectLst/>
                <a:latin typeface="+mn-lt"/>
                <a:ea typeface="+mn-ea"/>
                <a:cs typeface="+mn-cs"/>
              </a:rPr>
              <a:t> is two people and one keyboard, often with a WIP limit of one. </a:t>
            </a:r>
            <a:r>
              <a:rPr lang="en-US" sz="1200" b="1" i="0" kern="1200" dirty="0" smtClean="0">
                <a:solidFill>
                  <a:schemeClr val="tx1"/>
                </a:solidFill>
                <a:effectLst/>
                <a:latin typeface="+mn-lt"/>
                <a:ea typeface="+mn-ea"/>
                <a:cs typeface="+mn-cs"/>
              </a:rPr>
              <a:t>Swarming</a:t>
            </a:r>
            <a:r>
              <a:rPr lang="en-US" sz="1200" b="0" i="0" kern="1200" dirty="0" smtClean="0">
                <a:solidFill>
                  <a:schemeClr val="tx1"/>
                </a:solidFill>
                <a:effectLst/>
                <a:latin typeface="+mn-lt"/>
                <a:ea typeface="+mn-ea"/>
                <a:cs typeface="+mn-cs"/>
              </a:rPr>
              <a:t> has a WIP (work in progress) limit of one, where the team collaborates to get the one item to done. </a:t>
            </a:r>
            <a:r>
              <a:rPr lang="en-US" sz="1200" b="1" i="0" kern="1200" dirty="0" smtClean="0">
                <a:solidFill>
                  <a:schemeClr val="tx1"/>
                </a:solidFill>
                <a:effectLst/>
                <a:latin typeface="+mn-lt"/>
                <a:ea typeface="+mn-ea"/>
                <a:cs typeface="+mn-cs"/>
              </a:rPr>
              <a:t>Mobbing</a:t>
            </a:r>
            <a:r>
              <a:rPr lang="en-US" sz="1200" b="0" i="0" kern="1200" dirty="0" smtClean="0">
                <a:solidFill>
                  <a:schemeClr val="tx1"/>
                </a:solidFill>
                <a:effectLst/>
                <a:latin typeface="+mn-lt"/>
                <a:ea typeface="+mn-ea"/>
                <a:cs typeface="+mn-cs"/>
              </a:rPr>
              <a:t> has a WIP limit of one for an entire team with one keyboard</a:t>
            </a: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2004892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Using this scenario, at some point in the building or the testing following the building, the team may realize it had assumptions that are no longer valid. In this case,  the team wasted time in addressing </a:t>
            </a:r>
            <a:r>
              <a:rPr lang="en-US" sz="1200" b="0" i="1" u="none" strike="noStrike" kern="1200" baseline="0" dirty="0" smtClean="0">
                <a:solidFill>
                  <a:schemeClr val="tx1"/>
                </a:solidFill>
                <a:latin typeface="+mn-lt"/>
                <a:ea typeface="+mn-ea"/>
                <a:cs typeface="+mn-cs"/>
              </a:rPr>
              <a:t>all </a:t>
            </a:r>
            <a:r>
              <a:rPr lang="en-US" sz="1200" b="0" i="0" u="none" strike="noStrike" kern="1200" baseline="0" dirty="0" smtClean="0">
                <a:solidFill>
                  <a:schemeClr val="tx1"/>
                </a:solidFill>
                <a:latin typeface="+mn-lt"/>
                <a:ea typeface="+mn-ea"/>
                <a:cs typeface="+mn-cs"/>
              </a:rPr>
              <a:t>of the requirements. Instead, when team members collaborate to produce a small number of features across the board, they learn as they proceed and deliver smaller finished features.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1565393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SCRUM ARTIFICATS</a:t>
            </a:r>
          </a:p>
          <a:p>
            <a:pPr marL="628650" lvl="1" indent="-171450">
              <a:buFont typeface="Arial" panose="020B0604020202020204" pitchFamily="34" charset="0"/>
              <a:buChar char="•"/>
            </a:pPr>
            <a:r>
              <a:rPr lang="en-US" dirty="0" smtClean="0"/>
              <a:t>Product</a:t>
            </a:r>
            <a:r>
              <a:rPr lang="en-US" baseline="0" dirty="0" smtClean="0"/>
              <a:t> Backlog</a:t>
            </a:r>
          </a:p>
          <a:p>
            <a:pPr marL="628650" lvl="1" indent="-171450">
              <a:buFont typeface="Arial" panose="020B0604020202020204" pitchFamily="34" charset="0"/>
              <a:buChar char="•"/>
            </a:pPr>
            <a:r>
              <a:rPr lang="en-US" baseline="0" dirty="0" smtClean="0"/>
              <a:t>Sprint Backlog</a:t>
            </a:r>
          </a:p>
          <a:p>
            <a:pPr marL="628650" lvl="1" indent="-171450">
              <a:buFont typeface="Arial" panose="020B0604020202020204" pitchFamily="34" charset="0"/>
              <a:buChar char="•"/>
            </a:pPr>
            <a:r>
              <a:rPr lang="en-US" baseline="0" dirty="0" smtClean="0"/>
              <a:t>Increment</a:t>
            </a:r>
          </a:p>
          <a:p>
            <a:pPr marL="171450" indent="-171450">
              <a:buFont typeface="Arial" panose="020B0604020202020204" pitchFamily="34" charset="0"/>
              <a:buChar char="•"/>
            </a:pPr>
            <a:r>
              <a:rPr lang="en-US" baseline="0" dirty="0" smtClean="0"/>
              <a:t>SCRUM ROLES</a:t>
            </a:r>
          </a:p>
          <a:p>
            <a:pPr marL="628650" lvl="1" indent="-171450">
              <a:buFont typeface="Arial" panose="020B0604020202020204" pitchFamily="34" charset="0"/>
              <a:buChar char="•"/>
            </a:pPr>
            <a:r>
              <a:rPr lang="en-US" baseline="0" dirty="0" smtClean="0"/>
              <a:t>Product Owner</a:t>
            </a:r>
          </a:p>
          <a:p>
            <a:pPr marL="628650" lvl="1" indent="-171450">
              <a:buFont typeface="Arial" panose="020B0604020202020204" pitchFamily="34" charset="0"/>
              <a:buChar char="•"/>
            </a:pPr>
            <a:r>
              <a:rPr lang="en-US" baseline="0" dirty="0" smtClean="0"/>
              <a:t>Development Team Members</a:t>
            </a:r>
          </a:p>
          <a:p>
            <a:pPr marL="628650" lvl="1" indent="-171450">
              <a:buFont typeface="Arial" panose="020B0604020202020204" pitchFamily="34" charset="0"/>
              <a:buChar char="•"/>
            </a:pPr>
            <a:r>
              <a:rPr lang="en-US" baseline="0" dirty="0" smtClean="0"/>
              <a:t>Scrum Master</a:t>
            </a:r>
          </a:p>
          <a:p>
            <a:pPr marL="171450" indent="-171450">
              <a:buFont typeface="Arial" panose="020B0604020202020204" pitchFamily="34" charset="0"/>
              <a:buChar char="•"/>
            </a:pPr>
            <a:r>
              <a:rPr lang="en-US" baseline="0" dirty="0" smtClean="0"/>
              <a:t>SCRUM CERMONIES</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Daily </a:t>
            </a:r>
            <a:r>
              <a:rPr lang="en-US" sz="1200" b="1" i="0" kern="1200" dirty="0" smtClean="0">
                <a:solidFill>
                  <a:schemeClr val="tx1"/>
                </a:solidFill>
                <a:effectLst/>
                <a:latin typeface="+mn-lt"/>
                <a:ea typeface="+mn-ea"/>
                <a:cs typeface="+mn-cs"/>
              </a:rPr>
              <a:t>Scrum</a:t>
            </a:r>
            <a:r>
              <a:rPr lang="en-US" sz="1200" b="0" i="0" kern="1200" dirty="0" smtClean="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31</a:t>
            </a:fld>
            <a:endParaRPr lang="en-US"/>
          </a:p>
        </p:txBody>
      </p:sp>
    </p:spTree>
    <p:extLst>
      <p:ext uri="{BB962C8B-B14F-4D97-AF65-F5344CB8AC3E}">
        <p14:creationId xmlns:p14="http://schemas.microsoft.com/office/powerpoint/2010/main" val="949749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1232943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222568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one large, U.S.-based financial institution there was a program with a set of teams where the team members were based on the East Coast of the United States A</a:t>
            </a:r>
          </a:p>
          <a:p>
            <a:r>
              <a:rPr lang="en-US" sz="1200" b="0" i="0" u="none" strike="noStrike" kern="1200" baseline="0" dirty="0" smtClean="0">
                <a:solidFill>
                  <a:schemeClr val="tx1"/>
                </a:solidFill>
                <a:latin typeface="+mn-lt"/>
                <a:ea typeface="+mn-ea"/>
                <a:cs typeface="+mn-cs"/>
              </a:rPr>
              <a:t>and several locations throughout India. When the team first started, it was one large dispersed team (UX, analysts, developers, and testers) doing a “follow the sun”2 development practice where some working time overlapped across the team members to do warm hand-offs with the work. Team members conducted daily standups together and used webcams to include all team members. Key roles (analysts, product owners, UX designers, and development leads) in the U.S. would come in early to answer any questions from their India-based team members and help to resolve impediments.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As the product started getting larger, and more funding came through, they decided to break into five smaller teams. To do this, they decided to build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distributed teams in various locations. They made the decision to build cross-functional,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teams in each of these locations consisting of developers and testers.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They also had a core set of analysts, based in the two U.S. locations, who worked with their U.S.-based product manager and product owners and then worked with each of the teams, respectively. Although </a:t>
            </a:r>
            <a:r>
              <a:rPr lang="en-US" sz="1200" b="0" i="0" u="none" strike="noStrike" kern="1200" baseline="0" smtClean="0">
                <a:solidFill>
                  <a:schemeClr val="tx1"/>
                </a:solidFill>
                <a:latin typeface="+mn-lt"/>
                <a:ea typeface="+mn-ea"/>
                <a:cs typeface="+mn-cs"/>
              </a:rPr>
              <a:t>they had some </a:t>
            </a:r>
            <a:r>
              <a:rPr lang="en-US" sz="1200" b="0" i="0" u="none" strike="noStrike" kern="1200" baseline="0" dirty="0" smtClean="0">
                <a:solidFill>
                  <a:schemeClr val="tx1"/>
                </a:solidFill>
                <a:latin typeface="+mn-lt"/>
                <a:ea typeface="+mn-ea"/>
                <a:cs typeface="+mn-cs"/>
              </a:rPr>
              <a:t>structure in place where they conducted product reviews </a:t>
            </a:r>
            <a:r>
              <a:rPr lang="en-US" sz="1200" b="0" i="0" u="none" strike="noStrike" kern="1200" baseline="0" smtClean="0">
                <a:solidFill>
                  <a:schemeClr val="tx1"/>
                </a:solidFill>
                <a:latin typeface="+mn-lt"/>
                <a:ea typeface="+mn-ea"/>
                <a:cs typeface="+mn-cs"/>
              </a:rPr>
              <a:t>as an entire </a:t>
            </a:r>
            <a:r>
              <a:rPr lang="en-US" sz="1200" b="0" i="0" u="none" strike="noStrike" kern="1200" baseline="0" dirty="0" smtClean="0">
                <a:solidFill>
                  <a:schemeClr val="tx1"/>
                </a:solidFill>
                <a:latin typeface="+mn-lt"/>
                <a:ea typeface="+mn-ea"/>
                <a:cs typeface="+mn-cs"/>
              </a:rPr>
              <a:t>program, most of the other activities were conducted at </a:t>
            </a:r>
            <a:r>
              <a:rPr lang="en-US" sz="1200" b="0" i="0" u="none" strike="noStrike" kern="1200" baseline="0" smtClean="0">
                <a:solidFill>
                  <a:schemeClr val="tx1"/>
                </a:solidFill>
                <a:latin typeface="+mn-lt"/>
                <a:ea typeface="+mn-ea"/>
                <a:cs typeface="+mn-cs"/>
              </a:rPr>
              <a:t>a team level</a:t>
            </a:r>
            <a:r>
              <a:rPr lang="en-US" sz="1200" b="0" i="0" u="none" strike="noStrike" kern="1200" baseline="0" dirty="0" smtClean="0">
                <a:solidFill>
                  <a:schemeClr val="tx1"/>
                </a:solidFill>
                <a:latin typeface="+mn-lt"/>
                <a:ea typeface="+mn-ea"/>
                <a:cs typeface="+mn-cs"/>
              </a:rPr>
              <a:t>, based on what worked best for each team, to allow them to </a:t>
            </a:r>
            <a:r>
              <a:rPr lang="en-US" sz="1200" b="0" i="0" u="none" strike="noStrike" kern="1200" baseline="0" dirty="0" err="1" smtClean="0">
                <a:solidFill>
                  <a:schemeClr val="tx1"/>
                </a:solidFill>
                <a:latin typeface="+mn-lt"/>
                <a:ea typeface="+mn-ea"/>
                <a:cs typeface="+mn-cs"/>
              </a:rPr>
              <a:t>selforganize</a:t>
            </a:r>
            <a:r>
              <a:rPr lang="en-US" sz="1200" b="0" i="0" u="none" strike="noStrike" kern="1200" baseline="0" dirty="0" smtClean="0">
                <a:solidFill>
                  <a:schemeClr val="tx1"/>
                </a:solidFill>
                <a:latin typeface="+mn-lt"/>
                <a:ea typeface="+mn-ea"/>
                <a:cs typeface="+mn-cs"/>
              </a:rPr>
              <a: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317224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Not all teams have all the roles that they need. For example, some teams</a:t>
            </a:r>
          </a:p>
          <a:p>
            <a:r>
              <a:rPr lang="en-US" sz="1200" b="0" i="1" u="none" strike="noStrike" kern="1200" baseline="0" dirty="0" smtClean="0">
                <a:solidFill>
                  <a:schemeClr val="tx1"/>
                </a:solidFill>
                <a:latin typeface="+mn-lt"/>
                <a:ea typeface="+mn-ea"/>
                <a:cs typeface="+mn-cs"/>
              </a:rPr>
              <a:t>need support from database administrators or research analysts. When a</a:t>
            </a:r>
          </a:p>
          <a:p>
            <a:r>
              <a:rPr lang="en-US" sz="1200" b="0" i="1" u="none" strike="noStrike" kern="1200" baseline="0" dirty="0" smtClean="0">
                <a:solidFill>
                  <a:schemeClr val="tx1"/>
                </a:solidFill>
                <a:latin typeface="+mn-lt"/>
                <a:ea typeface="+mn-ea"/>
                <a:cs typeface="+mn-cs"/>
              </a:rPr>
              <a:t>team has temporarily assigned specialists, it is important to ensure that</a:t>
            </a:r>
          </a:p>
          <a:p>
            <a:r>
              <a:rPr lang="en-US" sz="1200" b="0" i="1" u="none" strike="noStrike" kern="1200" baseline="0" dirty="0" smtClean="0">
                <a:solidFill>
                  <a:schemeClr val="tx1"/>
                </a:solidFill>
                <a:latin typeface="+mn-lt"/>
                <a:ea typeface="+mn-ea"/>
                <a:cs typeface="+mn-cs"/>
              </a:rPr>
              <a:t>everyone has the same set of expectations. Is this specialist 100% allocated</a:t>
            </a:r>
          </a:p>
          <a:p>
            <a:r>
              <a:rPr lang="en-US" sz="1200" b="0" i="1" u="none" strike="noStrike" kern="1200" baseline="0" dirty="0" smtClean="0">
                <a:solidFill>
                  <a:schemeClr val="tx1"/>
                </a:solidFill>
                <a:latin typeface="+mn-lt"/>
                <a:ea typeface="+mn-ea"/>
                <a:cs typeface="+mn-cs"/>
              </a:rPr>
              <a:t>to the team and for how long? Set expectations with everyone (the specialist</a:t>
            </a:r>
          </a:p>
          <a:p>
            <a:r>
              <a:rPr lang="en-US" sz="1200" b="0" i="1" u="none" strike="noStrike" kern="1200" baseline="0" dirty="0" smtClean="0">
                <a:solidFill>
                  <a:schemeClr val="tx1"/>
                </a:solidFill>
                <a:latin typeface="+mn-lt"/>
                <a:ea typeface="+mn-ea"/>
                <a:cs typeface="+mn-cs"/>
              </a:rPr>
              <a:t>and the team) to clarify the level of commitment so the team can deliver.</a:t>
            </a:r>
          </a:p>
          <a:p>
            <a:r>
              <a:rPr lang="en-US" sz="1200" b="0" i="1" u="none" strike="noStrike" kern="1200" baseline="0" dirty="0" smtClean="0">
                <a:solidFill>
                  <a:schemeClr val="tx1"/>
                </a:solidFill>
                <a:latin typeface="+mn-lt"/>
                <a:ea typeface="+mn-ea"/>
                <a:cs typeface="+mn-cs"/>
              </a:rPr>
              <a:t>Part-time assignments create risks for the project.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41</a:t>
            </a:fld>
            <a:endParaRPr lang="en-US"/>
          </a:p>
        </p:txBody>
      </p:sp>
    </p:spTree>
    <p:extLst>
      <p:ext uri="{BB962C8B-B14F-4D97-AF65-F5344CB8AC3E}">
        <p14:creationId xmlns:p14="http://schemas.microsoft.com/office/powerpoint/2010/main" val="1558275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Information Radiators</a:t>
            </a:r>
          </a:p>
          <a:p>
            <a:r>
              <a:rPr lang="en-US" sz="1200" b="0" i="0" u="none" strike="noStrike" kern="1200" baseline="0" dirty="0" smtClean="0">
                <a:solidFill>
                  <a:schemeClr val="tx1"/>
                </a:solidFill>
                <a:latin typeface="+mn-lt"/>
                <a:ea typeface="+mn-ea"/>
                <a:cs typeface="+mn-cs"/>
              </a:rPr>
              <a: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42</a:t>
            </a:fld>
            <a:endParaRPr lang="en-US"/>
          </a:p>
        </p:txBody>
      </p:sp>
    </p:spTree>
    <p:extLst>
      <p:ext uri="{BB962C8B-B14F-4D97-AF65-F5344CB8AC3E}">
        <p14:creationId xmlns:p14="http://schemas.microsoft.com/office/powerpoint/2010/main" val="734344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customXml" Target="../ink/ink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customXml" Target="../ink/ink4.xml"/><Relationship Id="rId1" Type="http://schemas.openxmlformats.org/officeDocument/2006/relationships/slideLayout" Target="../slideLayouts/slideLayout13.xml"/><Relationship Id="rId5" Type="http://schemas.openxmlformats.org/officeDocument/2006/relationships/image" Target="../media/image13.emf"/><Relationship Id="rId4" Type="http://schemas.openxmlformats.org/officeDocument/2006/relationships/customXml" Target="../ink/ink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6.emf"/></Relationships>
</file>

<file path=ppt/slides/_rels/slide25.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7.emf"/></Relationships>
</file>

<file path=ppt/slides/_rels/slide26.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8.emf"/></Relationships>
</file>

<file path=ppt/slides/_rels/slide27.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9.emf"/></Relationships>
</file>

<file path=ppt/slides/_rels/slide28.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1.emf"/></Relationships>
</file>

<file path=ppt/slides/_rels/slide3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customXml" Target="../ink/ink14.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3.e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4.e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customXml" Target="../ink/ink1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03: </a:t>
            </a:r>
            <a:r>
              <a:rPr lang="en-US" sz="5400" dirty="0" smtClean="0">
                <a:solidFill>
                  <a:srgbClr val="FF0000"/>
                </a:solidFill>
                <a:latin typeface="+mn-lt"/>
              </a:rPr>
              <a:t>IMPLEMENTING </a:t>
            </a:r>
            <a:r>
              <a:rPr lang="en-US" sz="5400" dirty="0">
                <a:solidFill>
                  <a:srgbClr val="FF0000"/>
                </a:solidFill>
                <a:latin typeface="+mn-lt"/>
              </a:rPr>
              <a:t>AGILE: CREATING </a:t>
            </a:r>
            <a:r>
              <a:rPr lang="en-US" sz="5400" dirty="0" smtClean="0">
                <a:solidFill>
                  <a:srgbClr val="FF0000"/>
                </a:solidFill>
                <a:latin typeface="+mn-lt"/>
              </a:rPr>
              <a:t>AN AGILE </a:t>
            </a:r>
            <a:r>
              <a:rPr lang="en-US" sz="5400" dirty="0">
                <a:solidFill>
                  <a:srgbClr val="FF0000"/>
                </a:solidFill>
                <a:latin typeface="+mn-lt"/>
              </a:rPr>
              <a:t>ENVIRONMENT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7" name="Explosion 1 6"/>
          <p:cNvSpPr/>
          <p:nvPr/>
        </p:nvSpPr>
        <p:spPr>
          <a:xfrm rot="364609">
            <a:off x="4736400" y="668756"/>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Next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a:t>
            </a:r>
            <a:r>
              <a:rPr lang="en-US" dirty="0" smtClean="0"/>
              <a:t>to benefit </a:t>
            </a:r>
            <a:r>
              <a:rPr lang="en-US" dirty="0"/>
              <a:t>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a:t>
            </a:r>
            <a:r>
              <a:rPr lang="en-US" dirty="0" smtClean="0"/>
              <a:t>the team's </a:t>
            </a:r>
            <a:r>
              <a:rPr lang="en-US" dirty="0"/>
              <a:t>goals?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6197040" y="3970080"/>
              <a:ext cx="5725080" cy="2846880"/>
            </p14:xfrm>
          </p:contentPart>
        </mc:Choice>
        <mc:Fallback>
          <p:pic>
            <p:nvPicPr>
              <p:cNvPr id="2" name="Ink 1"/>
              <p:cNvPicPr/>
              <p:nvPr/>
            </p:nvPicPr>
            <p:blipFill>
              <a:blip r:embed="rId4"/>
              <a:stretch>
                <a:fillRect/>
              </a:stretch>
            </p:blipFill>
            <p:spPr>
              <a:xfrm>
                <a:off x="6187680" y="3960720"/>
                <a:ext cx="5747760" cy="2867040"/>
              </a:xfrm>
              <a:prstGeom prst="rect">
                <a:avLst/>
              </a:prstGeom>
            </p:spPr>
          </p:pic>
        </mc:Fallback>
      </mc:AlternateContent>
    </p:spTree>
    <p:extLst>
      <p:ext uri="{BB962C8B-B14F-4D97-AF65-F5344CB8AC3E}">
        <p14:creationId xmlns:p14="http://schemas.microsoft.com/office/powerpoint/2010/main" val="2855921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0228069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5187383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in this order:</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730080" y="2515320"/>
              <a:ext cx="11429280" cy="4256640"/>
            </p14:xfrm>
          </p:contentPart>
        </mc:Choice>
        <mc:Fallback>
          <p:pic>
            <p:nvPicPr>
              <p:cNvPr id="7" name="Ink 6"/>
              <p:cNvPicPr/>
              <p:nvPr/>
            </p:nvPicPr>
            <p:blipFill>
              <a:blip r:embed="rId3"/>
              <a:stretch>
                <a:fillRect/>
              </a:stretch>
            </p:blipFill>
            <p:spPr>
              <a:xfrm>
                <a:off x="722160" y="2505960"/>
                <a:ext cx="11443680" cy="4278600"/>
              </a:xfrm>
              <a:prstGeom prst="rect">
                <a:avLst/>
              </a:prstGeom>
            </p:spPr>
          </p:pic>
        </mc:Fallback>
      </mc:AlternateContent>
    </p:spTree>
    <p:extLst>
      <p:ext uri="{BB962C8B-B14F-4D97-AF65-F5344CB8AC3E}">
        <p14:creationId xmlns:p14="http://schemas.microsoft.com/office/powerpoint/2010/main" val="31227805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dirty="0"/>
              <a:t>INTERPERSONAL SKILLS VERSUS TECHNICAL </a:t>
            </a:r>
            <a:r>
              <a:rPr lang="sv-SE" dirty="0" smtClean="0"/>
              <a:t>SKILLS</a:t>
            </a:r>
            <a:endParaRPr lang="en-US" dirty="0"/>
          </a:p>
        </p:txBody>
      </p:sp>
      <p:sp>
        <p:nvSpPr>
          <p:cNvPr id="3" name="Content Placeholder 2"/>
          <p:cNvSpPr>
            <a:spLocks noGrp="1"/>
          </p:cNvSpPr>
          <p:nvPr>
            <p:ph idx="1"/>
          </p:nvPr>
        </p:nvSpPr>
        <p:spPr/>
        <p:txBody>
          <a:bodyPr>
            <a:normAutofit/>
          </a:bodyPr>
          <a:lstStyle/>
          <a:p>
            <a:r>
              <a:rPr lang="en-US" dirty="0" smtClean="0"/>
              <a:t>Team </a:t>
            </a:r>
            <a:r>
              <a:rPr lang="en-US" dirty="0"/>
              <a:t>members emphasize </a:t>
            </a:r>
            <a:r>
              <a:rPr lang="en-US" dirty="0" smtClean="0"/>
              <a:t>their interpersonal </a:t>
            </a:r>
            <a:r>
              <a:rPr lang="en-US" dirty="0"/>
              <a:t>and emotional intelligence skills—not just technical </a:t>
            </a:r>
            <a:r>
              <a:rPr lang="en-US" dirty="0" smtClean="0"/>
              <a:t>skills. </a:t>
            </a:r>
          </a:p>
          <a:p>
            <a:r>
              <a:rPr lang="en-US" dirty="0" smtClean="0"/>
              <a:t>Everyone on the team works to exhibit more initiative, integrity, emotional intelligence, honesty, collaboration, humility, and willingness to communicate in various ways so that the entire team can work together well. </a:t>
            </a:r>
          </a:p>
          <a:p>
            <a:r>
              <a:rPr lang="en-US" dirty="0" smtClean="0"/>
              <a:t>The </a:t>
            </a:r>
            <a:r>
              <a:rPr lang="en-US" dirty="0"/>
              <a:t>team needs these skills so they can respond well to changes in </a:t>
            </a:r>
            <a:r>
              <a:rPr lang="en-US" dirty="0" smtClean="0"/>
              <a:t>project direction </a:t>
            </a:r>
            <a:r>
              <a:rPr lang="en-US" dirty="0"/>
              <a:t>and technical product changes. When everyone can adapt to </a:t>
            </a:r>
            <a:r>
              <a:rPr lang="en-US" dirty="0" smtClean="0"/>
              <a:t>the work and to each other, the entire team is more likely to succeed</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3618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2526867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431400" y="1791360"/>
              <a:ext cx="5645520" cy="4215600"/>
            </p14:xfrm>
          </p:contentPart>
        </mc:Choice>
        <mc:Fallback>
          <p:pic>
            <p:nvPicPr>
              <p:cNvPr id="7" name="Ink 6"/>
              <p:cNvPicPr/>
              <p:nvPr/>
            </p:nvPicPr>
            <p:blipFill>
              <a:blip r:embed="rId3"/>
              <a:stretch>
                <a:fillRect/>
              </a:stretch>
            </p:blipFill>
            <p:spPr>
              <a:xfrm>
                <a:off x="6422760" y="1781640"/>
                <a:ext cx="5664960" cy="4239360"/>
              </a:xfrm>
              <a:prstGeom prst="rect">
                <a:avLst/>
              </a:prstGeom>
            </p:spPr>
          </p:pic>
        </mc:Fallback>
      </mc:AlternateContent>
    </p:spTree>
    <p:extLst>
      <p:ext uri="{BB962C8B-B14F-4D97-AF65-F5344CB8AC3E}">
        <p14:creationId xmlns:p14="http://schemas.microsoft.com/office/powerpoint/2010/main" val="259129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4513386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3581669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ROLE OF THE PROJECT MANAGER IN AN </a:t>
            </a:r>
            <a:r>
              <a:rPr lang="en-US" dirty="0" smtClean="0"/>
              <a:t>AGILE ENVIRONMENT</a:t>
            </a:r>
            <a:endParaRPr lang="en-US" dirty="0"/>
          </a:p>
        </p:txBody>
      </p:sp>
      <p:sp>
        <p:nvSpPr>
          <p:cNvPr id="3" name="Content Placeholder 2"/>
          <p:cNvSpPr>
            <a:spLocks noGrp="1"/>
          </p:cNvSpPr>
          <p:nvPr>
            <p:ph idx="1"/>
          </p:nvPr>
        </p:nvSpPr>
        <p:spPr/>
        <p:txBody>
          <a:bodyPr>
            <a:normAutofit/>
          </a:bodyPr>
          <a:lstStyle/>
          <a:p>
            <a:r>
              <a:rPr lang="en-US" dirty="0"/>
              <a:t>Some agile practitioners think the role of a </a:t>
            </a:r>
            <a:r>
              <a:rPr lang="en-US" dirty="0" smtClean="0"/>
              <a:t>project manager </a:t>
            </a:r>
            <a:r>
              <a:rPr lang="en-US" dirty="0"/>
              <a:t>is not needed, due to self-organizing teams taking on the </a:t>
            </a:r>
            <a:r>
              <a:rPr lang="en-US" dirty="0" smtClean="0"/>
              <a:t>former responsibilities </a:t>
            </a:r>
            <a:r>
              <a:rPr lang="en-US" dirty="0"/>
              <a:t>of the project manager. </a:t>
            </a:r>
            <a:endParaRPr lang="en-US" dirty="0" smtClean="0"/>
          </a:p>
          <a:p>
            <a:r>
              <a:rPr lang="en-US" dirty="0" smtClean="0"/>
              <a:t>However</a:t>
            </a:r>
            <a:r>
              <a:rPr lang="en-US" dirty="0"/>
              <a:t>, pragmatic agile </a:t>
            </a:r>
            <a:r>
              <a:rPr lang="en-US" dirty="0" smtClean="0"/>
              <a:t>practitioners and </a:t>
            </a:r>
            <a:r>
              <a:rPr lang="en-US" dirty="0"/>
              <a:t>organizations realize that project managers can add significant value </a:t>
            </a:r>
            <a:r>
              <a:rPr lang="en-US" dirty="0" smtClean="0"/>
              <a:t>in many </a:t>
            </a:r>
            <a:r>
              <a:rPr lang="en-US" dirty="0"/>
              <a:t>situations. The key difference is that their roles and responsibilities </a:t>
            </a:r>
            <a:r>
              <a:rPr lang="en-US" dirty="0" smtClean="0"/>
              <a:t>look somewhat </a:t>
            </a:r>
            <a:r>
              <a:rPr lang="en-US" dirty="0"/>
              <a:t>different.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8830816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18160" y="3046320"/>
              <a:ext cx="10073880" cy="1195560"/>
            </p14:xfrm>
          </p:contentPart>
        </mc:Choice>
        <mc:Fallback>
          <p:pic>
            <p:nvPicPr>
              <p:cNvPr id="7" name="Ink 6"/>
              <p:cNvPicPr/>
              <p:nvPr/>
            </p:nvPicPr>
            <p:blipFill>
              <a:blip r:embed="rId3"/>
              <a:stretch>
                <a:fillRect/>
              </a:stretch>
            </p:blipFill>
            <p:spPr>
              <a:xfrm>
                <a:off x="1112400" y="3036960"/>
                <a:ext cx="10086120" cy="121464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8" name="Ink 7"/>
              <p14:cNvContentPartPr/>
              <p14:nvPr/>
            </p14:nvContentPartPr>
            <p14:xfrm>
              <a:off x="3003480" y="4362120"/>
              <a:ext cx="8409240" cy="2204280"/>
            </p14:xfrm>
          </p:contentPart>
        </mc:Choice>
        <mc:Fallback>
          <p:pic>
            <p:nvPicPr>
              <p:cNvPr id="8" name="Ink 7"/>
              <p:cNvPicPr/>
              <p:nvPr/>
            </p:nvPicPr>
            <p:blipFill>
              <a:blip r:embed="rId5"/>
              <a:stretch>
                <a:fillRect/>
              </a:stretch>
            </p:blipFill>
            <p:spPr>
              <a:xfrm>
                <a:off x="2996280" y="4352040"/>
                <a:ext cx="8422920" cy="2226240"/>
              </a:xfrm>
              <a:prstGeom prst="rect">
                <a:avLst/>
              </a:prstGeom>
            </p:spPr>
          </p:pic>
        </mc:Fallback>
      </mc:AlternateContent>
    </p:spTree>
    <p:extLst>
      <p:ext uri="{BB962C8B-B14F-4D97-AF65-F5344CB8AC3E}">
        <p14:creationId xmlns:p14="http://schemas.microsoft.com/office/powerpoint/2010/main" val="8695804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COMPOSITION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19984464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a:bodyPr>
          <a:lstStyle/>
          <a:p>
            <a:r>
              <a:rPr lang="en-US" dirty="0" smtClean="0"/>
              <a:t>A </a:t>
            </a:r>
            <a:r>
              <a:rPr lang="en-US" dirty="0"/>
              <a:t>core tenet in both the values and the principles of the Agile Manifesto is </a:t>
            </a:r>
            <a:r>
              <a:rPr lang="en-US" dirty="0" smtClean="0"/>
              <a:t>the importance </a:t>
            </a:r>
            <a:r>
              <a:rPr lang="en-US" dirty="0"/>
              <a:t>of individuals and interactions. </a:t>
            </a:r>
            <a:endParaRPr lang="en-US" dirty="0" smtClean="0"/>
          </a:p>
          <a:p>
            <a:r>
              <a:rPr lang="en-US" dirty="0" smtClean="0"/>
              <a:t>Agile </a:t>
            </a:r>
            <a:r>
              <a:rPr lang="en-US" dirty="0"/>
              <a:t>optimizes the flow of value</a:t>
            </a:r>
            <a:r>
              <a:rPr lang="en-US" dirty="0" smtClean="0"/>
              <a:t>, emphasizing </a:t>
            </a:r>
            <a:r>
              <a:rPr lang="en-US" dirty="0"/>
              <a:t>rapid feature delivery to the customer, rather than on how </a:t>
            </a:r>
            <a:r>
              <a:rPr lang="en-US" dirty="0" smtClean="0"/>
              <a:t>people are </a:t>
            </a:r>
            <a:r>
              <a:rPr lang="en-US" dirty="0"/>
              <a:t>“utilized</a:t>
            </a:r>
            <a:r>
              <a:rPr lang="en-US" dirty="0" smtClean="0"/>
              <a:t>.”</a:t>
            </a:r>
          </a:p>
          <a:p>
            <a:r>
              <a:rPr lang="en-US" i="1" dirty="0"/>
              <a:t>TIP: Build projects around motivated individuals. Give them the environment and support they need and trust them to get the job done.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917880" y="2190960"/>
              <a:ext cx="7128360" cy="1413360"/>
            </p14:xfrm>
          </p:contentPart>
        </mc:Choice>
        <mc:Fallback>
          <p:pic>
            <p:nvPicPr>
              <p:cNvPr id="7" name="Ink 6"/>
              <p:cNvPicPr/>
              <p:nvPr/>
            </p:nvPicPr>
            <p:blipFill>
              <a:blip r:embed="rId3"/>
              <a:stretch>
                <a:fillRect/>
              </a:stretch>
            </p:blipFill>
            <p:spPr>
              <a:xfrm>
                <a:off x="3911760" y="2181240"/>
                <a:ext cx="7143840" cy="1433520"/>
              </a:xfrm>
              <a:prstGeom prst="rect">
                <a:avLst/>
              </a:prstGeom>
            </p:spPr>
          </p:pic>
        </mc:Fallback>
      </mc:AlternateContent>
    </p:spTree>
    <p:extLst>
      <p:ext uri="{BB962C8B-B14F-4D97-AF65-F5344CB8AC3E}">
        <p14:creationId xmlns:p14="http://schemas.microsoft.com/office/powerpoint/2010/main" val="41915361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optimizing </a:t>
            </a:r>
            <a:r>
              <a:rPr lang="en-US" dirty="0"/>
              <a:t>the flow of </a:t>
            </a:r>
            <a:r>
              <a:rPr lang="en-US" dirty="0" smtClean="0"/>
              <a:t>value</a:t>
            </a:r>
            <a:endParaRPr lang="en-US" dirty="0"/>
          </a:p>
        </p:txBody>
      </p:sp>
      <p:sp>
        <p:nvSpPr>
          <p:cNvPr id="3" name="Content Placeholder 2"/>
          <p:cNvSpPr>
            <a:spLocks noGrp="1"/>
          </p:cNvSpPr>
          <p:nvPr>
            <p:ph idx="1"/>
          </p:nvPr>
        </p:nvSpPr>
        <p:spPr/>
        <p:txBody>
          <a:bodyPr/>
          <a:lstStyle/>
          <a:p>
            <a:r>
              <a:rPr lang="en-US" dirty="0"/>
              <a:t>People are more likely to collaborate.</a:t>
            </a:r>
          </a:p>
          <a:p>
            <a:r>
              <a:rPr lang="en-US" dirty="0"/>
              <a:t>Teams finish valuable work faster.</a:t>
            </a:r>
          </a:p>
          <a:p>
            <a:r>
              <a:rPr lang="en-US" dirty="0"/>
              <a:t>Teams waste much less time because they do not multitask and </a:t>
            </a:r>
            <a:r>
              <a:rPr lang="en-US" dirty="0" smtClean="0"/>
              <a:t>have to </a:t>
            </a:r>
            <a:r>
              <a:rPr lang="en-US" dirty="0"/>
              <a:t>re-establish context.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521360" y="2664720"/>
              <a:ext cx="9421920" cy="3549960"/>
            </p14:xfrm>
          </p:contentPart>
        </mc:Choice>
        <mc:Fallback>
          <p:pic>
            <p:nvPicPr>
              <p:cNvPr id="7" name="Ink 6"/>
              <p:cNvPicPr/>
              <p:nvPr/>
            </p:nvPicPr>
            <p:blipFill>
              <a:blip r:embed="rId3"/>
              <a:stretch>
                <a:fillRect/>
              </a:stretch>
            </p:blipFill>
            <p:spPr>
              <a:xfrm>
                <a:off x="1513800" y="2653200"/>
                <a:ext cx="9442080" cy="3574800"/>
              </a:xfrm>
              <a:prstGeom prst="rect">
                <a:avLst/>
              </a:prstGeom>
            </p:spPr>
          </p:pic>
        </mc:Fallback>
      </mc:AlternateContent>
    </p:spTree>
    <p:extLst>
      <p:ext uri="{BB962C8B-B14F-4D97-AF65-F5344CB8AC3E}">
        <p14:creationId xmlns:p14="http://schemas.microsoft.com/office/powerpoint/2010/main" val="26160727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[1/2]</a:t>
            </a:r>
            <a:endParaRPr lang="en-US" dirty="0"/>
          </a:p>
        </p:txBody>
      </p:sp>
      <p:sp>
        <p:nvSpPr>
          <p:cNvPr id="3" name="Content Placeholder 2"/>
          <p:cNvSpPr>
            <a:spLocks noGrp="1"/>
          </p:cNvSpPr>
          <p:nvPr>
            <p:ph idx="1"/>
          </p:nvPr>
        </p:nvSpPr>
        <p:spPr/>
        <p:txBody>
          <a:bodyPr>
            <a:normAutofit/>
          </a:bodyPr>
          <a:lstStyle/>
          <a:p>
            <a:r>
              <a:rPr lang="en-US" dirty="0"/>
              <a:t>Agile teams focus on rapid product development so they can obtain </a:t>
            </a:r>
            <a:r>
              <a:rPr lang="en-US" dirty="0" smtClean="0"/>
              <a:t>feedback</a:t>
            </a:r>
          </a:p>
          <a:p>
            <a:r>
              <a:rPr lang="en-US" dirty="0"/>
              <a:t>T</a:t>
            </a:r>
            <a:r>
              <a:rPr lang="en-US" dirty="0" smtClean="0"/>
              <a:t>he </a:t>
            </a:r>
            <a:r>
              <a:rPr lang="en-US" dirty="0"/>
              <a:t>most effective agile teams tend to range in size from </a:t>
            </a:r>
            <a:r>
              <a:rPr lang="en-US" dirty="0" smtClean="0"/>
              <a:t>3 </a:t>
            </a:r>
            <a:r>
              <a:rPr lang="en-US" dirty="0"/>
              <a:t>to </a:t>
            </a:r>
            <a:r>
              <a:rPr lang="en-US" dirty="0" smtClean="0"/>
              <a:t>9</a:t>
            </a:r>
          </a:p>
          <a:p>
            <a:r>
              <a:rPr lang="en-US" dirty="0"/>
              <a:t>Ideally, agile teams are </a:t>
            </a:r>
            <a:r>
              <a:rPr lang="en-US" dirty="0" smtClean="0"/>
              <a:t>co-located </a:t>
            </a:r>
            <a:r>
              <a:rPr lang="en-US" dirty="0"/>
              <a:t>in a team </a:t>
            </a:r>
            <a:r>
              <a:rPr lang="en-US" dirty="0" smtClean="0"/>
              <a:t>space</a:t>
            </a:r>
          </a:p>
          <a:p>
            <a:r>
              <a:rPr lang="en-US" dirty="0"/>
              <a:t>Team members </a:t>
            </a:r>
            <a:r>
              <a:rPr lang="en-US" dirty="0" smtClean="0"/>
              <a:t>are 100</a:t>
            </a:r>
            <a:r>
              <a:rPr lang="en-US" dirty="0"/>
              <a:t>% dedicated to the </a:t>
            </a:r>
            <a:r>
              <a:rPr lang="en-US" dirty="0" smtClean="0"/>
              <a:t>teams</a:t>
            </a:r>
          </a:p>
          <a:p>
            <a:r>
              <a:rPr lang="en-US" dirty="0"/>
              <a:t>Agile encourages self-managing </a:t>
            </a:r>
            <a:r>
              <a:rPr lang="en-US" dirty="0" smtClean="0"/>
              <a:t>teams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61600" y="2665080"/>
              <a:ext cx="11454480" cy="4007160"/>
            </p14:xfrm>
          </p:contentPart>
        </mc:Choice>
        <mc:Fallback>
          <p:pic>
            <p:nvPicPr>
              <p:cNvPr id="7" name="Ink 6"/>
              <p:cNvPicPr/>
              <p:nvPr/>
            </p:nvPicPr>
            <p:blipFill>
              <a:blip r:embed="rId4"/>
              <a:stretch>
                <a:fillRect/>
              </a:stretch>
            </p:blipFill>
            <p:spPr>
              <a:xfrm>
                <a:off x="554760" y="2653920"/>
                <a:ext cx="11474280" cy="4023720"/>
              </a:xfrm>
              <a:prstGeom prst="rect">
                <a:avLst/>
              </a:prstGeom>
            </p:spPr>
          </p:pic>
        </mc:Fallback>
      </mc:AlternateContent>
    </p:spTree>
    <p:extLst>
      <p:ext uri="{BB962C8B-B14F-4D97-AF65-F5344CB8AC3E}">
        <p14:creationId xmlns:p14="http://schemas.microsoft.com/office/powerpoint/2010/main" val="40247734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[2/2]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teams thrive with servant </a:t>
            </a:r>
            <a:r>
              <a:rPr lang="en-US" dirty="0" smtClean="0"/>
              <a:t>leadership</a:t>
            </a:r>
          </a:p>
          <a:p>
            <a:r>
              <a:rPr lang="en-US" dirty="0"/>
              <a:t>The leaders </a:t>
            </a:r>
            <a:r>
              <a:rPr lang="en-US" dirty="0" smtClean="0"/>
              <a:t>support the </a:t>
            </a:r>
            <a:r>
              <a:rPr lang="en-US" dirty="0"/>
              <a:t>teams’ approach to their </a:t>
            </a:r>
            <a:r>
              <a:rPr lang="en-US" dirty="0" smtClean="0"/>
              <a:t>work</a:t>
            </a:r>
          </a:p>
          <a:p>
            <a:r>
              <a:rPr lang="en-US" dirty="0"/>
              <a:t>Cross-functional agile teams produce functional product </a:t>
            </a:r>
            <a:r>
              <a:rPr lang="en-US" dirty="0" smtClean="0"/>
              <a:t>increments frequently</a:t>
            </a:r>
          </a:p>
          <a:p>
            <a:r>
              <a:rPr lang="en-US" dirty="0"/>
              <a:t>T</a:t>
            </a:r>
            <a:r>
              <a:rPr lang="en-US" dirty="0" smtClean="0"/>
              <a:t>he </a:t>
            </a:r>
            <a:r>
              <a:rPr lang="en-US" dirty="0"/>
              <a:t>teams collectively own the work and </a:t>
            </a:r>
            <a:r>
              <a:rPr lang="en-US" dirty="0" smtClean="0"/>
              <a:t>together have </a:t>
            </a:r>
            <a:r>
              <a:rPr lang="en-US" dirty="0"/>
              <a:t>all of the necessary skills to deliver completed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819360" y="3637080"/>
              <a:ext cx="11022480" cy="2534400"/>
            </p14:xfrm>
          </p:contentPart>
        </mc:Choice>
        <mc:Fallback>
          <p:pic>
            <p:nvPicPr>
              <p:cNvPr id="7" name="Ink 6"/>
              <p:cNvPicPr/>
              <p:nvPr/>
            </p:nvPicPr>
            <p:blipFill>
              <a:blip r:embed="rId4"/>
              <a:stretch>
                <a:fillRect/>
              </a:stretch>
            </p:blipFill>
            <p:spPr>
              <a:xfrm>
                <a:off x="812880" y="3624480"/>
                <a:ext cx="11035440" cy="2556360"/>
              </a:xfrm>
              <a:prstGeom prst="rect">
                <a:avLst/>
              </a:prstGeom>
            </p:spPr>
          </p:pic>
        </mc:Fallback>
      </mc:AlternateContent>
    </p:spTree>
    <p:extLst>
      <p:ext uri="{BB962C8B-B14F-4D97-AF65-F5344CB8AC3E}">
        <p14:creationId xmlns:p14="http://schemas.microsoft.com/office/powerpoint/2010/main" val="24624654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effectiveness</a:t>
            </a:r>
            <a:endParaRPr lang="en-US" dirty="0"/>
          </a:p>
        </p:txBody>
      </p:sp>
      <p:sp>
        <p:nvSpPr>
          <p:cNvPr id="3" name="Content Placeholder 2"/>
          <p:cNvSpPr>
            <a:spLocks noGrp="1"/>
          </p:cNvSpPr>
          <p:nvPr>
            <p:ph idx="1"/>
          </p:nvPr>
        </p:nvSpPr>
        <p:spPr/>
        <p:txBody>
          <a:bodyPr/>
          <a:lstStyle/>
          <a:p>
            <a:r>
              <a:rPr lang="en-US" dirty="0"/>
              <a:t>T</a:t>
            </a:r>
            <a:r>
              <a:rPr lang="en-US" dirty="0" smtClean="0"/>
              <a:t>he </a:t>
            </a:r>
            <a:r>
              <a:rPr lang="en-US" dirty="0"/>
              <a:t>more a team limits its </a:t>
            </a:r>
            <a:r>
              <a:rPr lang="en-US" b="1" dirty="0"/>
              <a:t>work </a:t>
            </a:r>
            <a:r>
              <a:rPr lang="en-US" b="1" dirty="0" smtClean="0"/>
              <a:t>in progress</a:t>
            </a:r>
            <a:r>
              <a:rPr lang="en-US" dirty="0"/>
              <a:t>, the more likely its members can collaborate to expedite work </a:t>
            </a:r>
            <a:r>
              <a:rPr lang="en-US" dirty="0" smtClean="0"/>
              <a:t>across the board</a:t>
            </a:r>
          </a:p>
          <a:p>
            <a:r>
              <a:rPr lang="en-US" dirty="0"/>
              <a:t>Team members in successful agile teams work to collaborate </a:t>
            </a:r>
            <a:r>
              <a:rPr lang="en-US" dirty="0" smtClean="0"/>
              <a:t>in various </a:t>
            </a:r>
            <a:r>
              <a:rPr lang="en-US" dirty="0"/>
              <a:t>ways (such as </a:t>
            </a:r>
            <a:r>
              <a:rPr lang="en-US" b="1" dirty="0"/>
              <a:t>pairing, swarming, and mobbing</a:t>
            </a:r>
            <a:r>
              <a:rPr lang="en-US" dirty="0"/>
              <a:t>) so they do not fall </a:t>
            </a:r>
            <a:r>
              <a:rPr lang="en-US" dirty="0" smtClean="0"/>
              <a:t>into the </a:t>
            </a:r>
            <a:r>
              <a:rPr lang="en-US" b="1" dirty="0"/>
              <a:t>trap of mini-waterfalls </a:t>
            </a:r>
            <a:r>
              <a:rPr lang="en-US" dirty="0"/>
              <a:t>instead of collaborative work</a:t>
            </a:r>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252040" y="3895560"/>
              <a:ext cx="6740280" cy="2913840"/>
            </p14:xfrm>
          </p:contentPart>
        </mc:Choice>
        <mc:Fallback>
          <p:pic>
            <p:nvPicPr>
              <p:cNvPr id="7" name="Ink 6"/>
              <p:cNvPicPr/>
              <p:nvPr/>
            </p:nvPicPr>
            <p:blipFill>
              <a:blip r:embed="rId4"/>
              <a:stretch>
                <a:fillRect/>
              </a:stretch>
            </p:blipFill>
            <p:spPr>
              <a:xfrm>
                <a:off x="5243760" y="3884760"/>
                <a:ext cx="6759720" cy="2934000"/>
              </a:xfrm>
              <a:prstGeom prst="rect">
                <a:avLst/>
              </a:prstGeom>
            </p:spPr>
          </p:pic>
        </mc:Fallback>
      </mc:AlternateContent>
    </p:spTree>
    <p:extLst>
      <p:ext uri="{BB962C8B-B14F-4D97-AF65-F5344CB8AC3E}">
        <p14:creationId xmlns:p14="http://schemas.microsoft.com/office/powerpoint/2010/main" val="34848186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collaboration</a:t>
            </a:r>
            <a:endParaRPr lang="en-US" dirty="0"/>
          </a:p>
        </p:txBody>
      </p:sp>
      <p:sp>
        <p:nvSpPr>
          <p:cNvPr id="3" name="Content Placeholder 2"/>
          <p:cNvSpPr>
            <a:spLocks noGrp="1"/>
          </p:cNvSpPr>
          <p:nvPr>
            <p:ph idx="1"/>
          </p:nvPr>
        </p:nvSpPr>
        <p:spPr/>
        <p:txBody>
          <a:bodyPr/>
          <a:lstStyle/>
          <a:p>
            <a:r>
              <a:rPr lang="en-US" b="1" dirty="0"/>
              <a:t>Pair Work. </a:t>
            </a:r>
            <a:r>
              <a:rPr lang="en-US" dirty="0"/>
              <a:t>A technique of pairing two team members to work </a:t>
            </a:r>
            <a:r>
              <a:rPr lang="en-US" dirty="0" smtClean="0"/>
              <a:t>simultaneously on </a:t>
            </a:r>
            <a:r>
              <a:rPr lang="en-US" dirty="0"/>
              <a:t>the same work </a:t>
            </a:r>
            <a:r>
              <a:rPr lang="en-US" dirty="0" smtClean="0"/>
              <a:t>item</a:t>
            </a:r>
          </a:p>
          <a:p>
            <a:r>
              <a:rPr lang="en-US" b="1" dirty="0"/>
              <a:t>Swarming. </a:t>
            </a:r>
            <a:r>
              <a:rPr lang="en-US" dirty="0"/>
              <a:t>A technique in which multiple team members focus collectively </a:t>
            </a:r>
            <a:r>
              <a:rPr lang="en-US" dirty="0" smtClean="0"/>
              <a:t>on resolving </a:t>
            </a:r>
            <a:r>
              <a:rPr lang="en-US" dirty="0"/>
              <a:t>a specific </a:t>
            </a:r>
            <a:r>
              <a:rPr lang="en-US" dirty="0" smtClean="0"/>
              <a:t>impediment</a:t>
            </a:r>
          </a:p>
          <a:p>
            <a:r>
              <a:rPr lang="en-US" b="1" dirty="0"/>
              <a:t>Mobbing. </a:t>
            </a:r>
            <a:r>
              <a:rPr lang="en-US" dirty="0"/>
              <a:t>A technique in which multiple team members focus </a:t>
            </a:r>
            <a:r>
              <a:rPr lang="en-US" dirty="0" smtClean="0"/>
              <a:t>simultaneously and </a:t>
            </a:r>
            <a:r>
              <a:rPr lang="en-US" dirty="0"/>
              <a:t>coordinate their contributions on a particular work item</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6910200" y="1810440"/>
              <a:ext cx="5020920" cy="934920"/>
            </p14:xfrm>
          </p:contentPart>
        </mc:Choice>
        <mc:Fallback>
          <p:pic>
            <p:nvPicPr>
              <p:cNvPr id="7" name="Ink 6"/>
              <p:cNvPicPr/>
              <p:nvPr/>
            </p:nvPicPr>
            <p:blipFill>
              <a:blip r:embed="rId4"/>
              <a:stretch>
                <a:fillRect/>
              </a:stretch>
            </p:blipFill>
            <p:spPr>
              <a:xfrm>
                <a:off x="6899760" y="1799280"/>
                <a:ext cx="5043240" cy="954360"/>
              </a:xfrm>
              <a:prstGeom prst="rect">
                <a:avLst/>
              </a:prstGeom>
            </p:spPr>
          </p:pic>
        </mc:Fallback>
      </mc:AlternateContent>
    </p:spTree>
    <p:extLst>
      <p:ext uri="{BB962C8B-B14F-4D97-AF65-F5344CB8AC3E}">
        <p14:creationId xmlns:p14="http://schemas.microsoft.com/office/powerpoint/2010/main" val="14928145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Mini-waterfalls</a:t>
            </a:r>
          </a:p>
        </p:txBody>
      </p:sp>
      <p:sp>
        <p:nvSpPr>
          <p:cNvPr id="3" name="Content Placeholder 2"/>
          <p:cNvSpPr>
            <a:spLocks noGrp="1"/>
          </p:cNvSpPr>
          <p:nvPr>
            <p:ph idx="1"/>
          </p:nvPr>
        </p:nvSpPr>
        <p:spPr/>
        <p:txBody>
          <a:bodyPr/>
          <a:lstStyle/>
          <a:p>
            <a:r>
              <a:rPr lang="en-US" dirty="0"/>
              <a:t>Mini-waterfalls </a:t>
            </a:r>
            <a:r>
              <a:rPr lang="en-US" dirty="0" smtClean="0"/>
              <a:t>occur when </a:t>
            </a:r>
            <a:r>
              <a:rPr lang="en-US" dirty="0"/>
              <a:t>the team addresses </a:t>
            </a:r>
            <a:r>
              <a:rPr lang="en-US" i="1" dirty="0"/>
              <a:t>all </a:t>
            </a:r>
            <a:r>
              <a:rPr lang="en-US" dirty="0"/>
              <a:t>of the requirements in a given period, then </a:t>
            </a:r>
            <a:r>
              <a:rPr lang="en-US" dirty="0" smtClean="0"/>
              <a:t>attempts to </a:t>
            </a:r>
            <a:r>
              <a:rPr lang="en-US" dirty="0"/>
              <a:t>do </a:t>
            </a:r>
            <a:r>
              <a:rPr lang="en-US" i="1" dirty="0"/>
              <a:t>all </a:t>
            </a:r>
            <a:r>
              <a:rPr lang="en-US" dirty="0"/>
              <a:t>of the design, then moves on to do </a:t>
            </a:r>
            <a:r>
              <a:rPr lang="en-US" i="1" dirty="0"/>
              <a:t>all </a:t>
            </a:r>
            <a:r>
              <a:rPr lang="en-US" dirty="0"/>
              <a:t>of the building</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437080" y="3492720"/>
              <a:ext cx="6086880" cy="2581200"/>
            </p14:xfrm>
          </p:contentPart>
        </mc:Choice>
        <mc:Fallback>
          <p:pic>
            <p:nvPicPr>
              <p:cNvPr id="7" name="Ink 6"/>
              <p:cNvPicPr/>
              <p:nvPr/>
            </p:nvPicPr>
            <p:blipFill>
              <a:blip r:embed="rId4"/>
              <a:stretch>
                <a:fillRect/>
              </a:stretch>
            </p:blipFill>
            <p:spPr>
              <a:xfrm>
                <a:off x="5431320" y="3483000"/>
                <a:ext cx="6104520" cy="2601360"/>
              </a:xfrm>
              <a:prstGeom prst="rect">
                <a:avLst/>
              </a:prstGeom>
            </p:spPr>
          </p:pic>
        </mc:Fallback>
      </mc:AlternateContent>
    </p:spTree>
    <p:extLst>
      <p:ext uri="{BB962C8B-B14F-4D97-AF65-F5344CB8AC3E}">
        <p14:creationId xmlns:p14="http://schemas.microsoft.com/office/powerpoint/2010/main" val="6604004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74204951"/>
              </p:ext>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9893401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02157565"/>
              </p:ext>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21798263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3158280" y="386280"/>
              <a:ext cx="6858360" cy="5913720"/>
            </p14:xfrm>
          </p:contentPart>
        </mc:Choice>
        <mc:Fallback>
          <p:pic>
            <p:nvPicPr>
              <p:cNvPr id="7" name="Ink 6"/>
              <p:cNvPicPr/>
              <p:nvPr/>
            </p:nvPicPr>
            <p:blipFill>
              <a:blip r:embed="rId4"/>
              <a:stretch>
                <a:fillRect/>
              </a:stretch>
            </p:blipFill>
            <p:spPr>
              <a:xfrm>
                <a:off x="3150720" y="376560"/>
                <a:ext cx="6876000" cy="5930640"/>
              </a:xfrm>
              <a:prstGeom prst="rect">
                <a:avLst/>
              </a:prstGeom>
            </p:spPr>
          </p:pic>
        </mc:Fallback>
      </mc:AlternateContent>
    </p:spTree>
    <p:extLst>
      <p:ext uri="{BB962C8B-B14F-4D97-AF65-F5344CB8AC3E}">
        <p14:creationId xmlns:p14="http://schemas.microsoft.com/office/powerpoint/2010/main" val="18132974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a:t>
            </a:r>
            <a:r>
              <a:rPr lang="en-US" dirty="0" smtClean="0"/>
              <a:t>team member</a:t>
            </a:r>
            <a:endParaRPr lang="en-US" dirty="0"/>
          </a:p>
        </p:txBody>
      </p:sp>
      <p:sp>
        <p:nvSpPr>
          <p:cNvPr id="3" name="Content Placeholder 2"/>
          <p:cNvSpPr>
            <a:spLocks noGrp="1"/>
          </p:cNvSpPr>
          <p:nvPr>
            <p:ph idx="1"/>
          </p:nvPr>
        </p:nvSpPr>
        <p:spPr/>
        <p:txBody>
          <a:bodyPr>
            <a:normAutofit/>
          </a:bodyPr>
          <a:lstStyle/>
          <a:p>
            <a:r>
              <a:rPr lang="en-US" dirty="0"/>
              <a:t>Cross-functional teams consist of team members with all the </a:t>
            </a:r>
            <a:r>
              <a:rPr lang="en-US" dirty="0" smtClean="0"/>
              <a:t>skills necessary </a:t>
            </a:r>
            <a:r>
              <a:rPr lang="en-US" dirty="0"/>
              <a:t>to produce a working product. </a:t>
            </a:r>
            <a:endParaRPr lang="en-US" dirty="0" smtClean="0"/>
          </a:p>
          <a:p>
            <a:r>
              <a:rPr lang="en-US" dirty="0" smtClean="0"/>
              <a:t>In </a:t>
            </a:r>
            <a:r>
              <a:rPr lang="en-US" dirty="0"/>
              <a:t>software development</a:t>
            </a:r>
            <a:r>
              <a:rPr lang="en-US" dirty="0" smtClean="0"/>
              <a:t>, cross-functional </a:t>
            </a:r>
            <a:r>
              <a:rPr lang="en-US" dirty="0"/>
              <a:t>teams are typically comprised of designers</a:t>
            </a:r>
            <a:r>
              <a:rPr lang="en-US" dirty="0" smtClean="0"/>
              <a:t>, developers</a:t>
            </a:r>
            <a:r>
              <a:rPr lang="en-US" dirty="0"/>
              <a:t>, testers, and any other required roles. </a:t>
            </a:r>
            <a:endParaRPr lang="en-US" dirty="0" smtClean="0"/>
          </a:p>
          <a:p>
            <a:r>
              <a:rPr lang="en-US" dirty="0" smtClean="0"/>
              <a:t>The cross-functional development </a:t>
            </a:r>
            <a:r>
              <a:rPr lang="en-US" dirty="0"/>
              <a:t>teams consist of professionals who deliver </a:t>
            </a:r>
            <a:r>
              <a:rPr lang="en-US" dirty="0" smtClean="0"/>
              <a:t>potentially releasable </a:t>
            </a:r>
            <a:r>
              <a:rPr lang="en-US" dirty="0"/>
              <a:t>product on a regular cadence. </a:t>
            </a:r>
            <a:endParaRPr lang="en-US" dirty="0" smtClean="0"/>
          </a:p>
          <a:p>
            <a:r>
              <a:rPr lang="en-US" dirty="0" smtClean="0"/>
              <a:t>Cross-functional </a:t>
            </a:r>
            <a:r>
              <a:rPr lang="en-US" dirty="0"/>
              <a:t>teams </a:t>
            </a:r>
            <a:r>
              <a:rPr lang="en-US" dirty="0" smtClean="0"/>
              <a:t>are critical </a:t>
            </a:r>
            <a:r>
              <a:rPr lang="en-US" dirty="0"/>
              <a:t>because they can deliver finished work in the shortest </a:t>
            </a:r>
            <a:r>
              <a:rPr lang="en-US" dirty="0" smtClean="0"/>
              <a:t>possible time</a:t>
            </a:r>
            <a:r>
              <a:rPr lang="en-US" dirty="0"/>
              <a:t>, with higher quality, without external dependencies.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32480" y="2223360"/>
              <a:ext cx="9498600" cy="3962880"/>
            </p14:xfrm>
          </p:contentPart>
        </mc:Choice>
        <mc:Fallback>
          <p:pic>
            <p:nvPicPr>
              <p:cNvPr id="7" name="Ink 6"/>
              <p:cNvPicPr/>
              <p:nvPr/>
            </p:nvPicPr>
            <p:blipFill>
              <a:blip r:embed="rId3"/>
              <a:stretch>
                <a:fillRect/>
              </a:stretch>
            </p:blipFill>
            <p:spPr>
              <a:xfrm>
                <a:off x="1024200" y="2214000"/>
                <a:ext cx="9516240" cy="3976560"/>
              </a:xfrm>
              <a:prstGeom prst="rect">
                <a:avLst/>
              </a:prstGeom>
            </p:spPr>
          </p:pic>
        </mc:Fallback>
      </mc:AlternateContent>
    </p:spTree>
    <p:extLst>
      <p:ext uri="{BB962C8B-B14F-4D97-AF65-F5344CB8AC3E}">
        <p14:creationId xmlns:p14="http://schemas.microsoft.com/office/powerpoint/2010/main" val="39534740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a:t>
            </a:r>
            <a:r>
              <a:rPr lang="en-US" dirty="0" smtClean="0"/>
              <a:t>owner [1/3]</a:t>
            </a:r>
            <a:endParaRPr lang="en-US" dirty="0"/>
          </a:p>
        </p:txBody>
      </p:sp>
      <p:sp>
        <p:nvSpPr>
          <p:cNvPr id="3" name="Content Placeholder 2"/>
          <p:cNvSpPr>
            <a:spLocks noGrp="1"/>
          </p:cNvSpPr>
          <p:nvPr>
            <p:ph idx="1"/>
          </p:nvPr>
        </p:nvSpPr>
        <p:spPr/>
        <p:txBody>
          <a:bodyPr/>
          <a:lstStyle/>
          <a:p>
            <a:r>
              <a:rPr lang="en-US" dirty="0"/>
              <a:t>The product owner is responsible for guiding the direction of </a:t>
            </a:r>
            <a:r>
              <a:rPr lang="en-US" dirty="0" smtClean="0"/>
              <a:t>the product</a:t>
            </a:r>
            <a:r>
              <a:rPr lang="en-US" dirty="0"/>
              <a:t>. </a:t>
            </a:r>
            <a:endParaRPr lang="en-US" dirty="0" smtClean="0"/>
          </a:p>
          <a:p>
            <a:r>
              <a:rPr lang="en-US" dirty="0" smtClean="0"/>
              <a:t>Product </a:t>
            </a:r>
            <a:r>
              <a:rPr lang="en-US" dirty="0"/>
              <a:t>owners rank the work based on its business value.</a:t>
            </a:r>
          </a:p>
          <a:p>
            <a:r>
              <a:rPr lang="en-US" dirty="0"/>
              <a:t>Product owners work with their teams daily by providing </a:t>
            </a:r>
            <a:r>
              <a:rPr lang="en-US" dirty="0" smtClean="0"/>
              <a:t>product feedback </a:t>
            </a:r>
            <a:r>
              <a:rPr lang="en-US" dirty="0"/>
              <a:t>and setting direction on the next piece of functionality to </a:t>
            </a:r>
            <a:r>
              <a:rPr lang="en-US" dirty="0" smtClean="0"/>
              <a:t>be developed/delivered</a:t>
            </a:r>
            <a:r>
              <a:rPr lang="en-US" dirty="0"/>
              <a:t>. </a:t>
            </a:r>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41069197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[2/3]</a:t>
            </a:r>
            <a:endParaRPr lang="en-US" dirty="0"/>
          </a:p>
        </p:txBody>
      </p:sp>
      <p:sp>
        <p:nvSpPr>
          <p:cNvPr id="3" name="Content Placeholder 2"/>
          <p:cNvSpPr>
            <a:spLocks noGrp="1"/>
          </p:cNvSpPr>
          <p:nvPr>
            <p:ph idx="1"/>
          </p:nvPr>
        </p:nvSpPr>
        <p:spPr/>
        <p:txBody>
          <a:bodyPr/>
          <a:lstStyle/>
          <a:p>
            <a:r>
              <a:rPr lang="en-US" dirty="0"/>
              <a:t>The product owner works with stakeholders, customers, and the </a:t>
            </a:r>
            <a:r>
              <a:rPr lang="en-US" dirty="0" smtClean="0"/>
              <a:t>teams to </a:t>
            </a:r>
            <a:r>
              <a:rPr lang="en-US" dirty="0"/>
              <a:t>define the product direction. </a:t>
            </a:r>
            <a:endParaRPr lang="en-US" dirty="0" smtClean="0"/>
          </a:p>
          <a:p>
            <a:r>
              <a:rPr lang="en-US" dirty="0" smtClean="0"/>
              <a:t>Typically</a:t>
            </a:r>
            <a:r>
              <a:rPr lang="en-US" dirty="0"/>
              <a:t>, product owners have </a:t>
            </a:r>
            <a:r>
              <a:rPr lang="en-US" dirty="0" smtClean="0"/>
              <a:t>a business </a:t>
            </a:r>
            <a:r>
              <a:rPr lang="en-US" dirty="0"/>
              <a:t>background and bring deep subject matter expertise to </a:t>
            </a:r>
            <a:r>
              <a:rPr lang="en-US" dirty="0" smtClean="0"/>
              <a:t>the decisions</a:t>
            </a:r>
            <a:r>
              <a:rPr lang="en-US" dirty="0"/>
              <a:t>. </a:t>
            </a:r>
            <a:endParaRPr lang="en-US" dirty="0" smtClean="0"/>
          </a:p>
          <a:p>
            <a:r>
              <a:rPr lang="en-US" dirty="0" smtClean="0"/>
              <a:t>Sometimes</a:t>
            </a:r>
            <a:r>
              <a:rPr lang="en-US" dirty="0"/>
              <a:t>, the product owner requests help from </a:t>
            </a:r>
            <a:r>
              <a:rPr lang="en-US" dirty="0" smtClean="0"/>
              <a:t>people with </a:t>
            </a:r>
            <a:r>
              <a:rPr lang="en-US" dirty="0"/>
              <a:t>deep domain expertise, such as architects, or deep </a:t>
            </a:r>
            <a:r>
              <a:rPr lang="en-US" dirty="0" smtClean="0"/>
              <a:t>customer expertise</a:t>
            </a:r>
            <a:r>
              <a:rPr lang="en-US" dirty="0"/>
              <a:t>, such as product managers. </a:t>
            </a:r>
            <a:endParaRPr lang="en-US" dirty="0" smtClean="0"/>
          </a:p>
          <a:p>
            <a:r>
              <a:rPr lang="en-US" dirty="0" smtClean="0"/>
              <a:t>Product </a:t>
            </a:r>
            <a:r>
              <a:rPr lang="en-US" dirty="0"/>
              <a:t>owners need training </a:t>
            </a:r>
            <a:r>
              <a:rPr lang="en-US" dirty="0" smtClean="0"/>
              <a:t>on how </a:t>
            </a:r>
            <a:r>
              <a:rPr lang="en-US" dirty="0"/>
              <a:t>to organize and manage the flow of work through the team.</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19238709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[3/3]</a:t>
            </a:r>
            <a:endParaRPr lang="en-US" dirty="0"/>
          </a:p>
        </p:txBody>
      </p:sp>
      <p:sp>
        <p:nvSpPr>
          <p:cNvPr id="3" name="Content Placeholder 2"/>
          <p:cNvSpPr>
            <a:spLocks noGrp="1"/>
          </p:cNvSpPr>
          <p:nvPr>
            <p:ph idx="1"/>
          </p:nvPr>
        </p:nvSpPr>
        <p:spPr/>
        <p:txBody>
          <a:bodyPr/>
          <a:lstStyle/>
          <a:p>
            <a:r>
              <a:rPr lang="en-US" dirty="0"/>
              <a:t>In agile, the product owners create the backlog for and with the team.</a:t>
            </a:r>
          </a:p>
          <a:p>
            <a:r>
              <a:rPr lang="en-US" dirty="0"/>
              <a:t>The backlog helps the teams see how to deliver the highest </a:t>
            </a:r>
            <a:r>
              <a:rPr lang="en-US" dirty="0" smtClean="0"/>
              <a:t>value without </a:t>
            </a:r>
            <a:r>
              <a:rPr lang="en-US" dirty="0"/>
              <a:t>creating waste.</a:t>
            </a:r>
          </a:p>
          <a:p>
            <a:r>
              <a:rPr lang="en-US" dirty="0"/>
              <a:t>A critical success factor for agile teams is strong product ownership.</a:t>
            </a:r>
          </a:p>
          <a:p>
            <a:r>
              <a:rPr lang="en-US" dirty="0"/>
              <a:t>Without attention to the highest value for the customer, the agile </a:t>
            </a:r>
            <a:r>
              <a:rPr lang="en-US" dirty="0" smtClean="0"/>
              <a:t>team may </a:t>
            </a:r>
            <a:r>
              <a:rPr lang="en-US" dirty="0"/>
              <a:t>create features that are not appreciated, or otherwise </a:t>
            </a:r>
            <a:r>
              <a:rPr lang="en-US" dirty="0" smtClean="0"/>
              <a:t>insufficiently valuable</a:t>
            </a:r>
            <a:r>
              <a:rPr lang="en-US" dirty="0"/>
              <a:t>, therefore wasting </a:t>
            </a:r>
            <a:r>
              <a:rPr lang="en-US" dirty="0" smtClean="0"/>
              <a:t>effort.</a:t>
            </a:r>
          </a:p>
          <a:p>
            <a:r>
              <a:rPr lang="en-US" dirty="0"/>
              <a:t>*</a:t>
            </a:r>
            <a:r>
              <a:rPr lang="en-US" dirty="0" smtClean="0"/>
              <a:t>That </a:t>
            </a:r>
            <a:r>
              <a:rPr lang="en-US" dirty="0"/>
              <a:t>means the work is small, often small enough to be described on one index card.</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0638765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facilitator</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t>Eng. Dr. </a:t>
            </a:r>
            <a:r>
              <a:rPr lang="en-US" b="1" dirty="0" err="1" smtClean="0"/>
              <a:t>Akram</a:t>
            </a:r>
            <a:r>
              <a:rPr lang="en-US" b="1" dirty="0" smtClean="0"/>
              <a:t>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540104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GENERALIZING SPECIALISTS</a:t>
            </a:r>
          </a:p>
        </p:txBody>
      </p:sp>
      <p:sp>
        <p:nvSpPr>
          <p:cNvPr id="3" name="Content Placeholder 2"/>
          <p:cNvSpPr>
            <a:spLocks noGrp="1"/>
          </p:cNvSpPr>
          <p:nvPr>
            <p:ph idx="1"/>
          </p:nvPr>
        </p:nvSpPr>
        <p:spPr/>
        <p:txBody>
          <a:bodyPr/>
          <a:lstStyle/>
          <a:p>
            <a:r>
              <a:rPr lang="en-US" dirty="0"/>
              <a:t>M</a:t>
            </a:r>
            <a:r>
              <a:rPr lang="en-US" dirty="0" smtClean="0"/>
              <a:t>any </a:t>
            </a:r>
            <a:r>
              <a:rPr lang="en-US" dirty="0"/>
              <a:t>successful agile teams are made up of generalizing specialists, or </a:t>
            </a:r>
            <a:r>
              <a:rPr lang="en-US" b="1" dirty="0"/>
              <a:t>“T-shaped” </a:t>
            </a:r>
            <a:r>
              <a:rPr lang="en-US" dirty="0"/>
              <a:t>people</a:t>
            </a:r>
            <a:r>
              <a:rPr lang="en-US" dirty="0" smtClean="0"/>
              <a:t>.</a:t>
            </a:r>
          </a:p>
          <a:p>
            <a:r>
              <a:rPr lang="en-US" dirty="0"/>
              <a:t>A single person's throughput is not relevant</a:t>
            </a:r>
            <a:r>
              <a:rPr lang="en-US" dirty="0" smtClean="0"/>
              <a:t>. </a:t>
            </a:r>
            <a:r>
              <a:rPr lang="en-US" dirty="0"/>
              <a:t>The goal is for the </a:t>
            </a:r>
            <a:r>
              <a:rPr lang="en-US" i="1" dirty="0"/>
              <a:t>team </a:t>
            </a:r>
            <a:r>
              <a:rPr lang="en-US" dirty="0"/>
              <a:t>to optimize the delivery of finished work to </a:t>
            </a:r>
            <a:r>
              <a:rPr lang="en-US" dirty="0" smtClean="0"/>
              <a:t>get feedback.</a:t>
            </a:r>
          </a:p>
          <a:p>
            <a:r>
              <a:rPr lang="en-US" dirty="0"/>
              <a:t>The team's objective is flow efficiency</a:t>
            </a:r>
            <a:r>
              <a:rPr lang="en-US" dirty="0" smtClean="0"/>
              <a:t>, optimizing </a:t>
            </a:r>
            <a:r>
              <a:rPr lang="en-US" dirty="0"/>
              <a:t>the throughput of the entire team.</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3653280" y="4008600"/>
              <a:ext cx="7723800" cy="2917080"/>
            </p14:xfrm>
          </p:contentPart>
        </mc:Choice>
        <mc:Fallback>
          <p:pic>
            <p:nvPicPr>
              <p:cNvPr id="7" name="Ink 6"/>
              <p:cNvPicPr/>
              <p:nvPr/>
            </p:nvPicPr>
            <p:blipFill>
              <a:blip r:embed="rId4"/>
              <a:stretch>
                <a:fillRect/>
              </a:stretch>
            </p:blipFill>
            <p:spPr>
              <a:xfrm>
                <a:off x="3645000" y="3998880"/>
                <a:ext cx="7742160" cy="2937960"/>
              </a:xfrm>
              <a:prstGeom prst="rect">
                <a:avLst/>
              </a:prstGeom>
            </p:spPr>
          </p:pic>
        </mc:Fallback>
      </mc:AlternateContent>
    </p:spTree>
    <p:extLst>
      <p:ext uri="{BB962C8B-B14F-4D97-AF65-F5344CB8AC3E}">
        <p14:creationId xmlns:p14="http://schemas.microsoft.com/office/powerpoint/2010/main" val="39401281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STRUCTURES</a:t>
            </a:r>
          </a:p>
        </p:txBody>
      </p:sp>
      <p:sp>
        <p:nvSpPr>
          <p:cNvPr id="3" name="Content Placeholder 2"/>
          <p:cNvSpPr>
            <a:spLocks noGrp="1"/>
          </p:cNvSpPr>
          <p:nvPr>
            <p:ph idx="1"/>
          </p:nvPr>
        </p:nvSpPr>
        <p:spPr/>
        <p:txBody>
          <a:bodyPr/>
          <a:lstStyle/>
          <a:p>
            <a:r>
              <a:rPr lang="en-US" dirty="0" smtClean="0"/>
              <a:t>Organize </a:t>
            </a:r>
            <a:r>
              <a:rPr lang="en-US" dirty="0"/>
              <a:t>people into cross-functional teams to iteratively develop </a:t>
            </a:r>
            <a:r>
              <a:rPr lang="en-US" dirty="0" smtClean="0"/>
              <a:t>working products</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1189268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CASE</a:t>
            </a:r>
            <a:endParaRPr lang="en-US" dirty="0"/>
          </a:p>
        </p:txBody>
      </p:sp>
      <p:sp>
        <p:nvSpPr>
          <p:cNvPr id="3" name="Content Placeholder 2"/>
          <p:cNvSpPr>
            <a:spLocks noGrp="1"/>
          </p:cNvSpPr>
          <p:nvPr>
            <p:ph idx="1"/>
          </p:nvPr>
        </p:nvSpPr>
        <p:spPr/>
        <p:txBody>
          <a:bodyPr>
            <a:normAutofit/>
          </a:bodyPr>
          <a:lstStyle/>
          <a:p>
            <a:r>
              <a:rPr lang="en-US" i="1" dirty="0"/>
              <a:t>The core team assembled to write this practice guide had </a:t>
            </a:r>
            <a:r>
              <a:rPr lang="en-US" i="1" dirty="0" smtClean="0"/>
              <a:t>varied backgrounds—some </a:t>
            </a:r>
            <a:r>
              <a:rPr lang="en-US" i="1" dirty="0"/>
              <a:t>represented PMI and some represented Agile Alliance.</a:t>
            </a:r>
          </a:p>
          <a:p>
            <a:r>
              <a:rPr lang="en-US" i="1" dirty="0"/>
              <a:t>They were self-organizing and worked in increments to complete the work.</a:t>
            </a:r>
          </a:p>
          <a:p>
            <a:r>
              <a:rPr lang="en-US" i="1" dirty="0"/>
              <a:t>PMI assembled a group of subject matter experts to inspect the work, </a:t>
            </a:r>
            <a:r>
              <a:rPr lang="en-US" i="1" dirty="0" smtClean="0"/>
              <a:t>and this </a:t>
            </a:r>
            <a:r>
              <a:rPr lang="en-US" i="1" dirty="0"/>
              <a:t>allowed the team to incorporate feedback and improve the product as </a:t>
            </a:r>
            <a:r>
              <a:rPr lang="en-US" i="1" dirty="0" smtClean="0"/>
              <a:t>it was </a:t>
            </a:r>
            <a:r>
              <a:rPr lang="en-US" i="1" dirty="0"/>
              <a:t>developed. </a:t>
            </a:r>
            <a:endParaRPr lang="en-US" i="1" dirty="0" smtClean="0"/>
          </a:p>
          <a:p>
            <a:r>
              <a:rPr lang="en-US" i="1" dirty="0" smtClean="0"/>
              <a:t>However </a:t>
            </a:r>
            <a:r>
              <a:rPr lang="en-US" i="1" dirty="0"/>
              <a:t>the core team was not representative of a </a:t>
            </a:r>
            <a:r>
              <a:rPr lang="en-US" i="1" dirty="0" smtClean="0"/>
              <a:t>typical agile </a:t>
            </a:r>
            <a:r>
              <a:rPr lang="en-US" i="1" dirty="0"/>
              <a:t>team because its members’ time was not 100% dedicated to </a:t>
            </a:r>
            <a:r>
              <a:rPr lang="en-US" i="1" dirty="0" smtClean="0"/>
              <a:t>this endeavor</a:t>
            </a:r>
            <a:r>
              <a:rPr lang="en-US" i="1" dirty="0"/>
              <a: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35425074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CO-LOCATED, DISTRIBUTED AND DISPERSED TEAMS</a:t>
            </a:r>
            <a:endParaRPr lang="en-US" dirty="0"/>
          </a:p>
        </p:txBody>
      </p:sp>
      <p:sp>
        <p:nvSpPr>
          <p:cNvPr id="3" name="Content Placeholder 2"/>
          <p:cNvSpPr>
            <a:spLocks noGrp="1"/>
          </p:cNvSpPr>
          <p:nvPr>
            <p:ph idx="1"/>
          </p:nvPr>
        </p:nvSpPr>
        <p:spPr/>
        <p:txBody>
          <a:bodyPr>
            <a:normAutofit/>
          </a:bodyPr>
          <a:lstStyle/>
          <a:p>
            <a:r>
              <a:rPr lang="en-US" dirty="0"/>
              <a:t>Some organizations have been able to create </a:t>
            </a:r>
            <a:r>
              <a:rPr lang="en-US" dirty="0" smtClean="0"/>
              <a:t>co-located</a:t>
            </a:r>
            <a:r>
              <a:rPr lang="en-US" dirty="0"/>
              <a:t>, cross-functional</a:t>
            </a:r>
          </a:p>
          <a:p>
            <a:r>
              <a:rPr lang="en-US" dirty="0" smtClean="0"/>
              <a:t>teams. </a:t>
            </a:r>
          </a:p>
          <a:p>
            <a:r>
              <a:rPr lang="en-US" dirty="0" smtClean="0"/>
              <a:t>Some </a:t>
            </a:r>
            <a:r>
              <a:rPr lang="en-US" dirty="0"/>
              <a:t>organizations have distributed or dispersed teams. </a:t>
            </a:r>
            <a:endParaRPr lang="en-US" dirty="0" smtClean="0"/>
          </a:p>
          <a:p>
            <a:r>
              <a:rPr lang="en-US" dirty="0" smtClean="0"/>
              <a:t>Distributed teams </a:t>
            </a:r>
            <a:r>
              <a:rPr lang="en-US" dirty="0"/>
              <a:t>have cross-functional teams in different locations. </a:t>
            </a:r>
            <a:endParaRPr lang="en-US" dirty="0" smtClean="0"/>
          </a:p>
          <a:p>
            <a:r>
              <a:rPr lang="en-US" dirty="0" smtClean="0"/>
              <a:t>Dispersed </a:t>
            </a:r>
            <a:r>
              <a:rPr lang="en-US" dirty="0"/>
              <a:t>teams </a:t>
            </a:r>
            <a:r>
              <a:rPr lang="en-US" dirty="0" smtClean="0"/>
              <a:t>may have </a:t>
            </a:r>
            <a:r>
              <a:rPr lang="en-US" dirty="0"/>
              <a:t>each team member working in a completely different location, either in </a:t>
            </a:r>
            <a:r>
              <a:rPr lang="en-US" dirty="0" smtClean="0"/>
              <a:t>an office </a:t>
            </a:r>
            <a:r>
              <a:rPr lang="en-US" dirty="0"/>
              <a:t>or from home. </a:t>
            </a:r>
            <a:endParaRPr lang="en-US" dirty="0" smtClean="0"/>
          </a:p>
          <a:p>
            <a:r>
              <a:rPr lang="en-US" dirty="0" smtClean="0"/>
              <a:t>While </a:t>
            </a:r>
            <a:r>
              <a:rPr lang="en-US" dirty="0"/>
              <a:t>these arrangements are not ideal due to </a:t>
            </a:r>
            <a:r>
              <a:rPr lang="en-US" dirty="0" smtClean="0"/>
              <a:t>increased communication </a:t>
            </a:r>
            <a:r>
              <a:rPr lang="en-US" dirty="0"/>
              <a:t>costs, they may still be workable.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6553013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DEDICATED TEAM MEMBERS</a:t>
            </a:r>
          </a:p>
        </p:txBody>
      </p:sp>
      <p:sp>
        <p:nvSpPr>
          <p:cNvPr id="3" name="Content Placeholder 2"/>
          <p:cNvSpPr>
            <a:spLocks noGrp="1"/>
          </p:cNvSpPr>
          <p:nvPr>
            <p:ph idx="1"/>
          </p:nvPr>
        </p:nvSpPr>
        <p:spPr/>
        <p:txBody>
          <a:bodyPr>
            <a:normAutofit fontScale="85000" lnSpcReduction="10000"/>
          </a:bodyPr>
          <a:lstStyle/>
          <a:p>
            <a:r>
              <a:rPr lang="en-US" dirty="0"/>
              <a:t>Multitasking reduces </a:t>
            </a:r>
            <a:r>
              <a:rPr lang="en-US" dirty="0" smtClean="0"/>
              <a:t>the throughput </a:t>
            </a:r>
            <a:r>
              <a:rPr lang="en-US" dirty="0"/>
              <a:t>of the team's work and impacts the team's ability to predict </a:t>
            </a:r>
            <a:r>
              <a:rPr lang="en-US" dirty="0" smtClean="0"/>
              <a:t>delivery consistently.</a:t>
            </a:r>
          </a:p>
          <a:p>
            <a:r>
              <a:rPr lang="en-US" dirty="0"/>
              <a:t>People experience productivity losses somewhere between 20% and 40</a:t>
            </a:r>
            <a:r>
              <a:rPr lang="en-US" dirty="0" smtClean="0"/>
              <a:t>% when </a:t>
            </a:r>
            <a:r>
              <a:rPr lang="en-US" dirty="0"/>
              <a:t>task switching. The loss increases exponentially with the number of tasks</a:t>
            </a:r>
            <a:r>
              <a:rPr lang="en-US" dirty="0" smtClean="0"/>
              <a:t>.</a:t>
            </a:r>
          </a:p>
          <a:p>
            <a:r>
              <a:rPr lang="en-US" dirty="0"/>
              <a:t>When a person multitasks between two projects, that person is not 50% </a:t>
            </a:r>
            <a:r>
              <a:rPr lang="en-US" dirty="0" smtClean="0"/>
              <a:t>on each </a:t>
            </a:r>
            <a:r>
              <a:rPr lang="en-US" dirty="0"/>
              <a:t>project. Instead, due to the cost of task switching, the person is </a:t>
            </a:r>
            <a:r>
              <a:rPr lang="en-US" dirty="0" smtClean="0"/>
              <a:t>somewhere between </a:t>
            </a:r>
            <a:r>
              <a:rPr lang="en-US" dirty="0"/>
              <a:t>20% and 40% on each project</a:t>
            </a:r>
            <a:r>
              <a:rPr lang="en-US" dirty="0" smtClean="0"/>
              <a:t>.</a:t>
            </a:r>
          </a:p>
          <a:p>
            <a:r>
              <a:rPr lang="en-US" dirty="0"/>
              <a:t>People are more likely to make mistakes when they multitask. </a:t>
            </a:r>
            <a:r>
              <a:rPr lang="en-US" dirty="0" smtClean="0"/>
              <a:t>Task-switching consumes </a:t>
            </a:r>
            <a:r>
              <a:rPr lang="en-US" dirty="0"/>
              <a:t>working memory and people are less likely to remember their </a:t>
            </a:r>
            <a:r>
              <a:rPr lang="en-US" dirty="0" smtClean="0"/>
              <a:t>context when </a:t>
            </a:r>
            <a:r>
              <a:rPr lang="en-US" dirty="0"/>
              <a:t>they multitask</a:t>
            </a:r>
            <a:r>
              <a:rPr lang="en-US" dirty="0" smtClean="0"/>
              <a:t>.</a:t>
            </a:r>
          </a:p>
          <a:p>
            <a:r>
              <a:rPr lang="en-US" dirty="0"/>
              <a:t>When everyone on the team is 100% allocated to one project, they </a:t>
            </a:r>
            <a:r>
              <a:rPr lang="en-US" dirty="0" smtClean="0"/>
              <a:t>can continuously </a:t>
            </a:r>
            <a:r>
              <a:rPr lang="en-US" dirty="0"/>
              <a:t>collaborate as a team, making everyone's work more effective.</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6656015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WORKSPACES</a:t>
            </a:r>
          </a:p>
        </p:txBody>
      </p:sp>
      <p:sp>
        <p:nvSpPr>
          <p:cNvPr id="3" name="Content Placeholder 2"/>
          <p:cNvSpPr>
            <a:spLocks noGrp="1"/>
          </p:cNvSpPr>
          <p:nvPr>
            <p:ph idx="1"/>
          </p:nvPr>
        </p:nvSpPr>
        <p:spPr/>
        <p:txBody>
          <a:bodyPr>
            <a:normAutofit fontScale="92500"/>
          </a:bodyPr>
          <a:lstStyle/>
          <a:p>
            <a:r>
              <a:rPr lang="en-US" dirty="0"/>
              <a:t>Teams need a space in which they can work together, to understand their </a:t>
            </a:r>
            <a:r>
              <a:rPr lang="en-US" dirty="0" smtClean="0"/>
              <a:t>state as </a:t>
            </a:r>
            <a:r>
              <a:rPr lang="en-US" dirty="0"/>
              <a:t>a team, and to collaborate. </a:t>
            </a:r>
            <a:endParaRPr lang="en-US" dirty="0" smtClean="0"/>
          </a:p>
          <a:p>
            <a:r>
              <a:rPr lang="en-US" dirty="0" smtClean="0"/>
              <a:t>Some </a:t>
            </a:r>
            <a:r>
              <a:rPr lang="en-US" dirty="0"/>
              <a:t>agile teams all work in one room together.</a:t>
            </a:r>
          </a:p>
          <a:p>
            <a:r>
              <a:rPr lang="en-US" dirty="0"/>
              <a:t>Some teams have a team workspace for their standups and charts, and work </a:t>
            </a:r>
            <a:r>
              <a:rPr lang="en-US" dirty="0" smtClean="0"/>
              <a:t>on their </a:t>
            </a:r>
            <a:r>
              <a:rPr lang="en-US" dirty="0"/>
              <a:t>own in cubicles or offices</a:t>
            </a:r>
            <a:r>
              <a:rPr lang="en-US" dirty="0" smtClean="0"/>
              <a:t>.</a:t>
            </a:r>
          </a:p>
          <a:p>
            <a:r>
              <a:rPr lang="en-US" dirty="0"/>
              <a:t>When teams have geographically distributed members, the team decides </a:t>
            </a:r>
            <a:r>
              <a:rPr lang="en-US" dirty="0" smtClean="0"/>
              <a:t>how much </a:t>
            </a:r>
            <a:r>
              <a:rPr lang="en-US" dirty="0"/>
              <a:t>of their workplace is virtual and how much is physical</a:t>
            </a:r>
            <a:r>
              <a:rPr lang="en-US" dirty="0" smtClean="0"/>
              <a:t>.</a:t>
            </a:r>
          </a:p>
          <a:p>
            <a:r>
              <a:rPr lang="en-US" dirty="0"/>
              <a:t>Geographically distributed teams need virtual workspaces. In addition</a:t>
            </a:r>
            <a:r>
              <a:rPr lang="en-US" dirty="0" smtClean="0"/>
              <a:t>, consider </a:t>
            </a:r>
            <a:r>
              <a:rPr lang="en-US" dirty="0"/>
              <a:t>getting the team together in person at regular intervals so the team </a:t>
            </a:r>
            <a:r>
              <a:rPr lang="en-US" dirty="0" smtClean="0"/>
              <a:t>can build </a:t>
            </a:r>
            <a:r>
              <a:rPr lang="en-US" dirty="0"/>
              <a:t>trust and learn how to work together.</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6365160" y="1658880"/>
              <a:ext cx="5675400" cy="3710880"/>
            </p14:xfrm>
          </p:contentPart>
        </mc:Choice>
        <mc:Fallback>
          <p:pic>
            <p:nvPicPr>
              <p:cNvPr id="7" name="Ink 6"/>
              <p:cNvPicPr/>
              <p:nvPr/>
            </p:nvPicPr>
            <p:blipFill>
              <a:blip r:embed="rId4"/>
              <a:stretch>
                <a:fillRect/>
              </a:stretch>
            </p:blipFill>
            <p:spPr>
              <a:xfrm>
                <a:off x="6359040" y="1650240"/>
                <a:ext cx="5690880" cy="3725640"/>
              </a:xfrm>
              <a:prstGeom prst="rect">
                <a:avLst/>
              </a:prstGeom>
            </p:spPr>
          </p:pic>
        </mc:Fallback>
      </mc:AlternateContent>
    </p:spTree>
    <p:extLst>
      <p:ext uri="{BB962C8B-B14F-4D97-AF65-F5344CB8AC3E}">
        <p14:creationId xmlns:p14="http://schemas.microsoft.com/office/powerpoint/2010/main" val="1552119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for managing communication </a:t>
            </a:r>
            <a:r>
              <a:rPr lang="en-US" dirty="0"/>
              <a:t>in dispersed teams</a:t>
            </a:r>
          </a:p>
        </p:txBody>
      </p:sp>
      <p:sp>
        <p:nvSpPr>
          <p:cNvPr id="3" name="Content Placeholder 2"/>
          <p:cNvSpPr>
            <a:spLocks noGrp="1"/>
          </p:cNvSpPr>
          <p:nvPr>
            <p:ph idx="1"/>
          </p:nvPr>
        </p:nvSpPr>
        <p:spPr/>
        <p:txBody>
          <a:bodyPr/>
          <a:lstStyle/>
          <a:p>
            <a:r>
              <a:rPr lang="en-US" i="1" dirty="0" smtClean="0"/>
              <a:t>Fishbowl windows</a:t>
            </a:r>
          </a:p>
          <a:p>
            <a:r>
              <a:rPr lang="en-US" i="1" dirty="0" smtClean="0"/>
              <a:t>Remote pairing</a:t>
            </a:r>
          </a:p>
          <a:p>
            <a:r>
              <a:rPr lang="en-US" i="1" dirty="0" smtClean="0"/>
              <a:t>Follow-the-sun </a:t>
            </a:r>
            <a:r>
              <a:rPr lang="en-US" i="1" dirty="0"/>
              <a:t>development process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32833551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Fishbowl window</a:t>
            </a:r>
            <a:endParaRPr lang="en-US" dirty="0"/>
          </a:p>
        </p:txBody>
      </p:sp>
      <p:sp>
        <p:nvSpPr>
          <p:cNvPr id="3" name="Content Placeholder 2"/>
          <p:cNvSpPr>
            <a:spLocks noGrp="1"/>
          </p:cNvSpPr>
          <p:nvPr>
            <p:ph idx="1"/>
          </p:nvPr>
        </p:nvSpPr>
        <p:spPr/>
        <p:txBody>
          <a:bodyPr/>
          <a:lstStyle/>
          <a:p>
            <a:r>
              <a:rPr lang="en-US" dirty="0" smtClean="0"/>
              <a:t>Create </a:t>
            </a:r>
            <a:r>
              <a:rPr lang="en-US" dirty="0"/>
              <a:t>a fishbowl window by setting up long-lived video conferencing links between the various locations in which the team is dispersed. People start the link at the beginning of a workday, and close it at the end. In this way, people can see and engage spontaneously with each other, reducing the collaboration lag otherwise inherent in the geographical separation.</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39497790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Remote pairing</a:t>
            </a:r>
            <a:endParaRPr lang="en-US" dirty="0"/>
          </a:p>
        </p:txBody>
      </p:sp>
      <p:sp>
        <p:nvSpPr>
          <p:cNvPr id="3" name="Content Placeholder 2"/>
          <p:cNvSpPr>
            <a:spLocks noGrp="1"/>
          </p:cNvSpPr>
          <p:nvPr>
            <p:ph idx="1"/>
          </p:nvPr>
        </p:nvSpPr>
        <p:spPr/>
        <p:txBody>
          <a:bodyPr/>
          <a:lstStyle/>
          <a:p>
            <a:r>
              <a:rPr lang="en-US" dirty="0"/>
              <a:t>Set up remote pairing by using virtual conferencing tools to </a:t>
            </a:r>
            <a:r>
              <a:rPr lang="en-US" dirty="0" smtClean="0"/>
              <a:t>share screens</a:t>
            </a:r>
            <a:r>
              <a:rPr lang="en-US" dirty="0"/>
              <a:t>, including voice and video links. As long as the time </a:t>
            </a:r>
            <a:r>
              <a:rPr lang="en-US" dirty="0" smtClean="0"/>
              <a:t>zone differences </a:t>
            </a:r>
            <a:r>
              <a:rPr lang="en-US" dirty="0"/>
              <a:t>are accounted for, this may prove almost as effective </a:t>
            </a:r>
            <a:r>
              <a:rPr lang="en-US" dirty="0" smtClean="0"/>
              <a:t>as face-to-face </a:t>
            </a:r>
            <a:r>
              <a:rPr lang="en-US" dirty="0"/>
              <a:t>pairing.</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45</a:t>
            </a:fld>
            <a:endParaRPr lang="en-US"/>
          </a:p>
        </p:txBody>
      </p:sp>
    </p:spTree>
    <p:extLst>
      <p:ext uri="{BB962C8B-B14F-4D97-AF65-F5344CB8AC3E}">
        <p14:creationId xmlns:p14="http://schemas.microsoft.com/office/powerpoint/2010/main" val="37100865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follow-the-sun development process</a:t>
            </a:r>
          </a:p>
        </p:txBody>
      </p:sp>
      <p:sp>
        <p:nvSpPr>
          <p:cNvPr id="3" name="Content Placeholder 2"/>
          <p:cNvSpPr>
            <a:spLocks noGrp="1"/>
          </p:cNvSpPr>
          <p:nvPr>
            <p:ph idx="1"/>
          </p:nvPr>
        </p:nvSpPr>
        <p:spPr/>
        <p:txBody>
          <a:bodyPr/>
          <a:lstStyle/>
          <a:p>
            <a:r>
              <a:rPr lang="en-US" dirty="0"/>
              <a:t>W</a:t>
            </a:r>
            <a:r>
              <a:rPr lang="en-US" dirty="0" smtClean="0"/>
              <a:t>ork </a:t>
            </a:r>
            <a:r>
              <a:rPr lang="en-US" dirty="0"/>
              <a:t>is handed off at the end of every day </a:t>
            </a:r>
            <a:r>
              <a:rPr lang="en-US" dirty="0" smtClean="0"/>
              <a:t>from one </a:t>
            </a:r>
            <a:r>
              <a:rPr lang="en-US" dirty="0"/>
              <a:t>site to the next, many time zones away in order to speed up product development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46</a:t>
            </a:fld>
            <a:endParaRPr lang="en-US"/>
          </a:p>
        </p:txBody>
      </p:sp>
    </p:spTree>
    <p:extLst>
      <p:ext uri="{BB962C8B-B14F-4D97-AF65-F5344CB8AC3E}">
        <p14:creationId xmlns:p14="http://schemas.microsoft.com/office/powerpoint/2010/main" val="27919335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OVERCOMING ORGANIZATIONAL SILOS</a:t>
            </a:r>
          </a:p>
        </p:txBody>
      </p:sp>
      <p:sp>
        <p:nvSpPr>
          <p:cNvPr id="3" name="Content Placeholder 2"/>
          <p:cNvSpPr>
            <a:spLocks noGrp="1"/>
          </p:cNvSpPr>
          <p:nvPr>
            <p:ph idx="1"/>
          </p:nvPr>
        </p:nvSpPr>
        <p:spPr/>
        <p:txBody>
          <a:bodyPr>
            <a:normAutofit lnSpcReduction="10000"/>
          </a:bodyPr>
          <a:lstStyle/>
          <a:p>
            <a:r>
              <a:rPr lang="en-US" dirty="0"/>
              <a:t>The best place to start when forming agile teams is by building a </a:t>
            </a:r>
            <a:r>
              <a:rPr lang="en-US" b="1" dirty="0" smtClean="0"/>
              <a:t>foundational trust </a:t>
            </a:r>
            <a:r>
              <a:rPr lang="en-US" dirty="0"/>
              <a:t>and a </a:t>
            </a:r>
            <a:r>
              <a:rPr lang="en-US" b="1" dirty="0"/>
              <a:t>safe work environment </a:t>
            </a:r>
            <a:r>
              <a:rPr lang="en-US" dirty="0"/>
              <a:t>to ensure that all team members have </a:t>
            </a:r>
            <a:r>
              <a:rPr lang="en-US" b="1" dirty="0"/>
              <a:t>an </a:t>
            </a:r>
            <a:r>
              <a:rPr lang="en-US" b="1" dirty="0" smtClean="0"/>
              <a:t>equal voice </a:t>
            </a:r>
            <a:r>
              <a:rPr lang="en-US" dirty="0"/>
              <a:t>and </a:t>
            </a:r>
            <a:r>
              <a:rPr lang="en-US" b="1" dirty="0"/>
              <a:t>can be heard </a:t>
            </a:r>
            <a:r>
              <a:rPr lang="en-US" dirty="0"/>
              <a:t>and </a:t>
            </a:r>
            <a:r>
              <a:rPr lang="en-US" b="1" dirty="0"/>
              <a:t>considered</a:t>
            </a:r>
            <a:r>
              <a:rPr lang="en-US" dirty="0"/>
              <a:t>. This, along with building the </a:t>
            </a:r>
            <a:r>
              <a:rPr lang="en-US" dirty="0" smtClean="0"/>
              <a:t>agile mindset </a:t>
            </a:r>
            <a:r>
              <a:rPr lang="en-US" dirty="0"/>
              <a:t>is the underlying success </a:t>
            </a:r>
            <a:r>
              <a:rPr lang="en-US" dirty="0" smtClean="0"/>
              <a:t>factor.</a:t>
            </a:r>
          </a:p>
          <a:p>
            <a:r>
              <a:rPr lang="en-US" dirty="0" smtClean="0"/>
              <a:t>The </a:t>
            </a:r>
            <a:r>
              <a:rPr lang="en-US" dirty="0"/>
              <a:t>team members </a:t>
            </a:r>
            <a:r>
              <a:rPr lang="en-US" dirty="0" smtClean="0"/>
              <a:t>report </a:t>
            </a:r>
            <a:r>
              <a:rPr lang="en-US" dirty="0"/>
              <a:t>to different </a:t>
            </a:r>
            <a:r>
              <a:rPr lang="en-US" dirty="0" smtClean="0"/>
              <a:t>managers. </a:t>
            </a:r>
            <a:r>
              <a:rPr lang="en-US" dirty="0"/>
              <a:t>Managers need to focus on flow </a:t>
            </a:r>
            <a:r>
              <a:rPr lang="en-US" dirty="0" smtClean="0"/>
              <a:t>efficiency (</a:t>
            </a:r>
            <a:r>
              <a:rPr lang="en-US" dirty="0"/>
              <a:t>and </a:t>
            </a:r>
            <a:r>
              <a:rPr lang="en-US" b="1" dirty="0"/>
              <a:t>team-based metrics</a:t>
            </a:r>
            <a:r>
              <a:rPr lang="en-US" dirty="0"/>
              <a:t>) rather than resource efficiency</a:t>
            </a:r>
            <a:r>
              <a:rPr lang="en-US" dirty="0" smtClean="0"/>
              <a:t>.</a:t>
            </a:r>
          </a:p>
          <a:p>
            <a:r>
              <a:rPr lang="en-US" dirty="0"/>
              <a:t>To overcome organizational silos, work with the various managers of </a:t>
            </a:r>
            <a:r>
              <a:rPr lang="en-US" dirty="0" smtClean="0"/>
              <a:t>these team </a:t>
            </a:r>
            <a:r>
              <a:rPr lang="en-US" dirty="0"/>
              <a:t>members and have them dedicate the necessary individuals to the </a:t>
            </a:r>
            <a:r>
              <a:rPr lang="en-US" dirty="0" err="1" smtClean="0"/>
              <a:t>crossfunctional</a:t>
            </a:r>
            <a:r>
              <a:rPr lang="en-US" dirty="0" smtClean="0"/>
              <a:t> team.</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47</a:t>
            </a:fld>
            <a:endParaRPr lang="en-US"/>
          </a:p>
        </p:txBody>
      </p:sp>
    </p:spTree>
    <p:extLst>
      <p:ext uri="{BB962C8B-B14F-4D97-AF65-F5344CB8AC3E}">
        <p14:creationId xmlns:p14="http://schemas.microsoft.com/office/powerpoint/2010/main" val="214464156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As an agile project leader, first focus on how you can create a team </a:t>
            </a:r>
            <a:r>
              <a:rPr lang="en-US" i="1" dirty="0" smtClean="0"/>
              <a:t>that is </a:t>
            </a:r>
            <a:r>
              <a:rPr lang="en-US" i="1" dirty="0"/>
              <a:t>cross-functional and 100% dedicated to one team. Even if it means </a:t>
            </a:r>
            <a:r>
              <a:rPr lang="en-US" i="1" dirty="0" smtClean="0"/>
              <a:t>just getting </a:t>
            </a:r>
            <a:r>
              <a:rPr lang="en-US" i="1" dirty="0"/>
              <a:t>key team members, such as the developers and testers, to work </a:t>
            </a:r>
            <a:r>
              <a:rPr lang="en-US" i="1" dirty="0" smtClean="0"/>
              <a:t>and communicate </a:t>
            </a:r>
            <a:r>
              <a:rPr lang="en-US" i="1" dirty="0"/>
              <a:t>together on a daily basis, that is a step in the right </a:t>
            </a:r>
            <a:r>
              <a:rPr lang="en-US" i="1" dirty="0" smtClean="0"/>
              <a:t>direction toward </a:t>
            </a:r>
            <a:r>
              <a:rPr lang="en-US" i="1" dirty="0"/>
              <a:t>agility.</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52360" y="2151000"/>
              <a:ext cx="10039680" cy="3232080"/>
            </p14:xfrm>
          </p:contentPart>
        </mc:Choice>
        <mc:Fallback>
          <p:pic>
            <p:nvPicPr>
              <p:cNvPr id="7" name="Ink 6"/>
              <p:cNvPicPr/>
              <p:nvPr/>
            </p:nvPicPr>
            <p:blipFill>
              <a:blip r:embed="rId3"/>
              <a:stretch>
                <a:fillRect/>
              </a:stretch>
            </p:blipFill>
            <p:spPr>
              <a:xfrm>
                <a:off x="1148400" y="2143440"/>
                <a:ext cx="10046520" cy="3248640"/>
              </a:xfrm>
              <a:prstGeom prst="rect">
                <a:avLst/>
              </a:prstGeom>
            </p:spPr>
          </p:pic>
        </mc:Fallback>
      </mc:AlternateContent>
    </p:spTree>
    <p:extLst>
      <p:ext uri="{BB962C8B-B14F-4D97-AF65-F5344CB8AC3E}">
        <p14:creationId xmlns:p14="http://schemas.microsoft.com/office/powerpoint/2010/main" val="271195912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4131</TotalTime>
  <Words>4103</Words>
  <Application>Microsoft Office PowerPoint</Application>
  <PresentationFormat>Widescreen</PresentationFormat>
  <Paragraphs>451</Paragraphs>
  <Slides>48</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48</vt:i4>
      </vt:variant>
    </vt:vector>
  </HeadingPairs>
  <TitlesOfParts>
    <vt:vector size="54" baseType="lpstr">
      <vt:lpstr>Arial</vt:lpstr>
      <vt:lpstr>Calibri</vt:lpstr>
      <vt:lpstr>Calibri Light</vt:lpstr>
      <vt:lpstr>Wingdings</vt:lpstr>
      <vt:lpstr>1_Office Theme</vt:lpstr>
      <vt:lpstr>Office Theme</vt:lpstr>
      <vt:lpstr> PMG 622 Agile Project Management LECTURE 03: IMPLEMENTING AGILE: CREATING AN AGILE ENVIRONMENT</vt:lpstr>
      <vt:lpstr>Quick Review and Introduction</vt:lpstr>
      <vt:lpstr>The agile mindset</vt:lpstr>
      <vt:lpstr>Agile Manifesto / “4 Values”</vt:lpstr>
      <vt:lpstr>PowerPoint Presentation</vt:lpstr>
      <vt:lpstr>Characteristics of Four Categories of Life Cycles</vt:lpstr>
      <vt:lpstr>Subject matter experts</vt:lpstr>
      <vt:lpstr>Creating an agile environment</vt:lpstr>
      <vt:lpstr>Current and Next lecture overview</vt:lpstr>
      <vt:lpstr>START WITH AN AGILE MINDSET</vt:lpstr>
      <vt:lpstr>SERVANT LEADERSHIP EMPOWERS THE TEAM</vt:lpstr>
      <vt:lpstr>SERVANT LEADERSHIP</vt:lpstr>
      <vt:lpstr>Servant leaders approach project work in this order:</vt:lpstr>
      <vt:lpstr>INTERPERSONAL SKILLS VERSUS TECHNICAL SKILLS</vt:lpstr>
      <vt:lpstr>servant leadership: enables project leaders to become more agile</vt:lpstr>
      <vt:lpstr>SERVANT LEADER RESPONSIBILITIES</vt:lpstr>
      <vt:lpstr>SERVANT LEADERS PAVE THE WAY FOR OTHERS’ CONTRIBUTION</vt:lpstr>
      <vt:lpstr>examples of the responsibilities a servant leader may have:</vt:lpstr>
      <vt:lpstr>ROLE OF THE PROJECT MANAGER IN AN AGILE ENVIRONMENT</vt:lpstr>
      <vt:lpstr>PROJECT MANAGERS USE SERVANT LEADERSHIP</vt:lpstr>
      <vt:lpstr>TEAM COMPOSITION</vt:lpstr>
      <vt:lpstr>introduction</vt:lpstr>
      <vt:lpstr>Benefits of optimizing the flow of value</vt:lpstr>
      <vt:lpstr>AGILE TEAMS [1/2]</vt:lpstr>
      <vt:lpstr>AGILE TEAMS [2/2]</vt:lpstr>
      <vt:lpstr>Agile Teams effectiveness</vt:lpstr>
      <vt:lpstr>Agile Teams collaboration</vt:lpstr>
      <vt:lpstr>Mini-waterfalls</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GENERALIZING SPECIALISTS</vt:lpstr>
      <vt:lpstr>TEAM STRUCTURES</vt:lpstr>
      <vt:lpstr>CASE</vt:lpstr>
      <vt:lpstr>CO-LOCATED, DISTRIBUTED AND DISPERSED TEAMS</vt:lpstr>
      <vt:lpstr>DEDICATED TEAM MEMBERS</vt:lpstr>
      <vt:lpstr>TEAM WORKSPACES</vt:lpstr>
      <vt:lpstr>Techniques for managing communication in dispersed teams</vt:lpstr>
      <vt:lpstr>Fishbowl window</vt:lpstr>
      <vt:lpstr>Remote pairing</vt:lpstr>
      <vt:lpstr>follow-the-sun development process</vt:lpstr>
      <vt:lpstr>OVERCOMING ORGANIZATIONAL SILOS</vt:lpstr>
      <vt:lpstr>TIP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465</cp:revision>
  <dcterms:created xsi:type="dcterms:W3CDTF">2020-10-15T07:04:09Z</dcterms:created>
  <dcterms:modified xsi:type="dcterms:W3CDTF">2021-06-12T07:44:39Z</dcterms:modified>
</cp:coreProperties>
</file>