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89" r:id="rId3"/>
    <p:sldId id="290" r:id="rId4"/>
    <p:sldId id="291" r:id="rId5"/>
    <p:sldId id="266" r:id="rId6"/>
    <p:sldId id="268" r:id="rId7"/>
    <p:sldId id="287" r:id="rId8"/>
    <p:sldId id="288" r:id="rId9"/>
    <p:sldId id="280" r:id="rId10"/>
    <p:sldId id="285" r:id="rId11"/>
    <p:sldId id="276" r:id="rId12"/>
    <p:sldId id="282" r:id="rId13"/>
    <p:sldId id="292" r:id="rId14"/>
    <p:sldId id="293" r:id="rId15"/>
    <p:sldId id="294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  <a:srgbClr val="C68C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AB2D17-016A-473B-B2F9-8F11AD064716}" type="doc">
      <dgm:prSet loTypeId="urn:microsoft.com/office/officeart/2011/layout/CircleProcess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pPr rtl="1"/>
          <a:endParaRPr lang="ar-SA"/>
        </a:p>
      </dgm:t>
    </dgm:pt>
    <dgm:pt modelId="{D45A9D70-C534-4F57-B05B-682D75A13C6A}">
      <dgm:prSet phldrT="[Text]"/>
      <dgm:spPr/>
      <dgm:t>
        <a:bodyPr/>
        <a:lstStyle/>
        <a:p>
          <a:pPr rtl="1"/>
          <a:r>
            <a:rPr lang="ar-SA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الصواب و الخطأ</a:t>
          </a:r>
          <a:endParaRPr lang="ar-SA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68433DD0-79C9-48B5-A577-FFB6CF4246BA}" type="parTrans" cxnId="{EEF8D16D-1B58-4701-B541-BB682239B698}">
      <dgm:prSet/>
      <dgm:spPr/>
      <dgm:t>
        <a:bodyPr/>
        <a:lstStyle/>
        <a:p>
          <a:pPr rtl="1"/>
          <a:endParaRPr lang="ar-SA"/>
        </a:p>
      </dgm:t>
    </dgm:pt>
    <dgm:pt modelId="{942B7821-96E1-47FC-906C-3C608537F70C}" type="sibTrans" cxnId="{EEF8D16D-1B58-4701-B541-BB682239B698}">
      <dgm:prSet/>
      <dgm:spPr/>
      <dgm:t>
        <a:bodyPr/>
        <a:lstStyle/>
        <a:p>
          <a:pPr rtl="1"/>
          <a:endParaRPr lang="ar-SA"/>
        </a:p>
      </dgm:t>
    </dgm:pt>
    <dgm:pt modelId="{6A518F80-6BCB-40EE-9172-F8406B7A23C2}">
      <dgm:prSet phldrT="[Text]"/>
      <dgm:spPr/>
      <dgm:t>
        <a:bodyPr/>
        <a:lstStyle/>
        <a:p>
          <a:pPr rtl="1"/>
          <a:r>
            <a:rPr lang="ar-SA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المقابلة أو المزاوجة</a:t>
          </a:r>
          <a:endParaRPr lang="ar-SA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43538799-3376-4873-B8F1-D5F070E6659F}" type="parTrans" cxnId="{9D3B4302-57E7-4AF4-92DE-2ABC544212AA}">
      <dgm:prSet/>
      <dgm:spPr/>
      <dgm:t>
        <a:bodyPr/>
        <a:lstStyle/>
        <a:p>
          <a:pPr rtl="1"/>
          <a:endParaRPr lang="ar-SA"/>
        </a:p>
      </dgm:t>
    </dgm:pt>
    <dgm:pt modelId="{B52FD418-1849-4B17-AD85-3C11740F5068}" type="sibTrans" cxnId="{9D3B4302-57E7-4AF4-92DE-2ABC544212AA}">
      <dgm:prSet/>
      <dgm:spPr/>
      <dgm:t>
        <a:bodyPr/>
        <a:lstStyle/>
        <a:p>
          <a:pPr rtl="1"/>
          <a:endParaRPr lang="ar-SA"/>
        </a:p>
      </dgm:t>
    </dgm:pt>
    <dgm:pt modelId="{6B7FCEAC-79CE-4FB9-B39B-8A61B002E10D}">
      <dgm:prSet phldrT="[Text]"/>
      <dgm:spPr/>
      <dgm:t>
        <a:bodyPr/>
        <a:lstStyle/>
        <a:p>
          <a:pPr rtl="1"/>
          <a:r>
            <a:rPr lang="ar-SA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الاختيار  المتعدد</a:t>
          </a:r>
          <a:endParaRPr lang="ar-SA" dirty="0"/>
        </a:p>
      </dgm:t>
    </dgm:pt>
    <dgm:pt modelId="{4D1D96C0-0FC8-407E-865A-DAA531B5F027}" type="parTrans" cxnId="{96DF03DB-2D52-4F86-BDF4-424AD6FA8333}">
      <dgm:prSet/>
      <dgm:spPr/>
      <dgm:t>
        <a:bodyPr/>
        <a:lstStyle/>
        <a:p>
          <a:pPr rtl="1"/>
          <a:endParaRPr lang="ar-SA"/>
        </a:p>
      </dgm:t>
    </dgm:pt>
    <dgm:pt modelId="{6AF3DCA3-2A16-43A9-9065-92324A1E615D}" type="sibTrans" cxnId="{96DF03DB-2D52-4F86-BDF4-424AD6FA8333}">
      <dgm:prSet/>
      <dgm:spPr/>
      <dgm:t>
        <a:bodyPr/>
        <a:lstStyle/>
        <a:p>
          <a:pPr rtl="1"/>
          <a:endParaRPr lang="ar-SA"/>
        </a:p>
      </dgm:t>
    </dgm:pt>
    <dgm:pt modelId="{D491B48F-2E35-48D0-A350-D9DAFF00E99E}">
      <dgm:prSet phldrT="[Text]"/>
      <dgm:spPr/>
      <dgm:t>
        <a:bodyPr/>
        <a:lstStyle/>
        <a:p>
          <a:pPr rtl="1"/>
          <a:r>
            <a:rPr lang="ar-EG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الاسئلة الصوتية </a:t>
          </a:r>
          <a:endParaRPr lang="ar-SA" dirty="0"/>
        </a:p>
      </dgm:t>
    </dgm:pt>
    <dgm:pt modelId="{6C451EF6-D5A5-404F-A44E-9AB219B477F1}" type="parTrans" cxnId="{16854890-B954-4B0E-9998-AB07CC24EA34}">
      <dgm:prSet/>
      <dgm:spPr/>
      <dgm:t>
        <a:bodyPr/>
        <a:lstStyle/>
        <a:p>
          <a:endParaRPr lang="en-US"/>
        </a:p>
      </dgm:t>
    </dgm:pt>
    <dgm:pt modelId="{4A5D704D-992A-42E7-8A42-BFD1AB336CC9}" type="sibTrans" cxnId="{16854890-B954-4B0E-9998-AB07CC24EA34}">
      <dgm:prSet/>
      <dgm:spPr/>
      <dgm:t>
        <a:bodyPr/>
        <a:lstStyle/>
        <a:p>
          <a:endParaRPr lang="en-US"/>
        </a:p>
      </dgm:t>
    </dgm:pt>
    <dgm:pt modelId="{A006CE4C-3275-436E-927D-65AC4ADC010D}" type="pres">
      <dgm:prSet presAssocID="{A2AB2D17-016A-473B-B2F9-8F11AD064716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1F39CA3C-D007-4C10-976C-0B7FA8AE4B6A}" type="pres">
      <dgm:prSet presAssocID="{D491B48F-2E35-48D0-A350-D9DAFF00E99E}" presName="Accent4" presStyleCnt="0"/>
      <dgm:spPr/>
    </dgm:pt>
    <dgm:pt modelId="{2B09211A-F724-4A61-9A70-11726F81755B}" type="pres">
      <dgm:prSet presAssocID="{D491B48F-2E35-48D0-A350-D9DAFF00E99E}" presName="Accent" presStyleLbl="node1" presStyleIdx="0" presStyleCnt="4"/>
      <dgm:spPr/>
    </dgm:pt>
    <dgm:pt modelId="{B5F28BE1-F17D-4C66-8C13-02639E9F1E7F}" type="pres">
      <dgm:prSet presAssocID="{D491B48F-2E35-48D0-A350-D9DAFF00E99E}" presName="ParentBackground4" presStyleCnt="0"/>
      <dgm:spPr/>
    </dgm:pt>
    <dgm:pt modelId="{9D49A9FA-39F9-421C-B8B8-D83ECB542728}" type="pres">
      <dgm:prSet presAssocID="{D491B48F-2E35-48D0-A350-D9DAFF00E99E}" presName="ParentBackground" presStyleLbl="fgAcc1" presStyleIdx="0" presStyleCnt="4"/>
      <dgm:spPr/>
      <dgm:t>
        <a:bodyPr/>
        <a:lstStyle/>
        <a:p>
          <a:endParaRPr lang="en-US"/>
        </a:p>
      </dgm:t>
    </dgm:pt>
    <dgm:pt modelId="{C0DF63D7-2EDF-4E2B-B52A-7C0D2F9D4057}" type="pres">
      <dgm:prSet presAssocID="{D491B48F-2E35-48D0-A350-D9DAFF00E99E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34084-788D-487F-84B7-E555B173F7E3}" type="pres">
      <dgm:prSet presAssocID="{6B7FCEAC-79CE-4FB9-B39B-8A61B002E10D}" presName="Accent3" presStyleCnt="0"/>
      <dgm:spPr/>
    </dgm:pt>
    <dgm:pt modelId="{A237C052-19EC-40C8-9736-BB898222C213}" type="pres">
      <dgm:prSet presAssocID="{6B7FCEAC-79CE-4FB9-B39B-8A61B002E10D}" presName="Accent" presStyleLbl="node1" presStyleIdx="1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A555D2F3-9E6F-4F2E-8370-4696BA21F673}" type="pres">
      <dgm:prSet presAssocID="{6B7FCEAC-79CE-4FB9-B39B-8A61B002E10D}" presName="ParentBackground3" presStyleCnt="0"/>
      <dgm:spPr/>
    </dgm:pt>
    <dgm:pt modelId="{8E78353E-09C9-4DD8-B6E3-F84E00779514}" type="pres">
      <dgm:prSet presAssocID="{6B7FCEAC-79CE-4FB9-B39B-8A61B002E10D}" presName="ParentBackground" presStyleLbl="fgAcc1" presStyleIdx="1" presStyleCnt="4"/>
      <dgm:spPr/>
      <dgm:t>
        <a:bodyPr/>
        <a:lstStyle/>
        <a:p>
          <a:endParaRPr lang="en-US"/>
        </a:p>
      </dgm:t>
    </dgm:pt>
    <dgm:pt modelId="{7D8A6CF8-718D-4882-8E89-2130AED5FDF2}" type="pres">
      <dgm:prSet presAssocID="{6B7FCEAC-79CE-4FB9-B39B-8A61B002E10D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4CF0A7-DA5E-437F-9A1C-E9F60F30D060}" type="pres">
      <dgm:prSet presAssocID="{6A518F80-6BCB-40EE-9172-F8406B7A23C2}" presName="Accent2" presStyleCnt="0"/>
      <dgm:spPr/>
    </dgm:pt>
    <dgm:pt modelId="{9963298A-F22E-41A2-9C6F-85A2D33BBC6F}" type="pres">
      <dgm:prSet presAssocID="{6A518F80-6BCB-40EE-9172-F8406B7A23C2}" presName="Accent" presStyleLbl="node1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AF08232F-61D7-4951-9AD5-49191E1554C0}" type="pres">
      <dgm:prSet presAssocID="{6A518F80-6BCB-40EE-9172-F8406B7A23C2}" presName="ParentBackground2" presStyleCnt="0"/>
      <dgm:spPr/>
    </dgm:pt>
    <dgm:pt modelId="{C01E1F4A-676D-492E-9AD8-E0B45C2DE440}" type="pres">
      <dgm:prSet presAssocID="{6A518F80-6BCB-40EE-9172-F8406B7A23C2}" presName="ParentBackground" presStyleLbl="fgAcc1" presStyleIdx="2" presStyleCnt="4"/>
      <dgm:spPr/>
      <dgm:t>
        <a:bodyPr/>
        <a:lstStyle/>
        <a:p>
          <a:endParaRPr lang="en-US"/>
        </a:p>
      </dgm:t>
    </dgm:pt>
    <dgm:pt modelId="{3597188B-7A36-4B77-9072-A32C7F420D6D}" type="pres">
      <dgm:prSet presAssocID="{6A518F80-6BCB-40EE-9172-F8406B7A23C2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B73709-2991-4E12-B638-E6C963587632}" type="pres">
      <dgm:prSet presAssocID="{D45A9D70-C534-4F57-B05B-682D75A13C6A}" presName="Accent1" presStyleCnt="0"/>
      <dgm:spPr/>
    </dgm:pt>
    <dgm:pt modelId="{1F2D0D2F-0091-43E9-9994-11490A620DA9}" type="pres">
      <dgm:prSet presAssocID="{D45A9D70-C534-4F57-B05B-682D75A13C6A}" presName="Accent" presStyleLbl="node1" presStyleIdx="3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D58B5F5D-158C-441E-B157-EE981A3ABD4D}" type="pres">
      <dgm:prSet presAssocID="{D45A9D70-C534-4F57-B05B-682D75A13C6A}" presName="ParentBackground1" presStyleCnt="0"/>
      <dgm:spPr/>
    </dgm:pt>
    <dgm:pt modelId="{4B63A50D-0A33-4488-9D25-0B3718EAA0C6}" type="pres">
      <dgm:prSet presAssocID="{D45A9D70-C534-4F57-B05B-682D75A13C6A}" presName="ParentBackground" presStyleLbl="fgAcc1" presStyleIdx="3" presStyleCnt="4"/>
      <dgm:spPr/>
      <dgm:t>
        <a:bodyPr/>
        <a:lstStyle/>
        <a:p>
          <a:endParaRPr lang="en-US"/>
        </a:p>
      </dgm:t>
    </dgm:pt>
    <dgm:pt modelId="{B4E2822B-C7CD-48BA-8C7A-F3168E70DAE0}" type="pres">
      <dgm:prSet presAssocID="{D45A9D70-C534-4F57-B05B-682D75A13C6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F98A9D-7EC4-41E5-A762-B052A82A98E6}" type="presOf" srcId="{D45A9D70-C534-4F57-B05B-682D75A13C6A}" destId="{B4E2822B-C7CD-48BA-8C7A-F3168E70DAE0}" srcOrd="1" destOrd="0" presId="urn:microsoft.com/office/officeart/2011/layout/CircleProcess"/>
    <dgm:cxn modelId="{B74F5D07-D6DB-4FB8-ACDA-FE58A144F778}" type="presOf" srcId="{6B7FCEAC-79CE-4FB9-B39B-8A61B002E10D}" destId="{7D8A6CF8-718D-4882-8E89-2130AED5FDF2}" srcOrd="1" destOrd="0" presId="urn:microsoft.com/office/officeart/2011/layout/CircleProcess"/>
    <dgm:cxn modelId="{9D3B4302-57E7-4AF4-92DE-2ABC544212AA}" srcId="{A2AB2D17-016A-473B-B2F9-8F11AD064716}" destId="{6A518F80-6BCB-40EE-9172-F8406B7A23C2}" srcOrd="1" destOrd="0" parTransId="{43538799-3376-4873-B8F1-D5F070E6659F}" sibTransId="{B52FD418-1849-4B17-AD85-3C11740F5068}"/>
    <dgm:cxn modelId="{EDB1B232-42EB-4D80-B2ED-BA8F57B3C542}" type="presOf" srcId="{D45A9D70-C534-4F57-B05B-682D75A13C6A}" destId="{4B63A50D-0A33-4488-9D25-0B3718EAA0C6}" srcOrd="0" destOrd="0" presId="urn:microsoft.com/office/officeart/2011/layout/CircleProcess"/>
    <dgm:cxn modelId="{16854890-B954-4B0E-9998-AB07CC24EA34}" srcId="{A2AB2D17-016A-473B-B2F9-8F11AD064716}" destId="{D491B48F-2E35-48D0-A350-D9DAFF00E99E}" srcOrd="3" destOrd="0" parTransId="{6C451EF6-D5A5-404F-A44E-9AB219B477F1}" sibTransId="{4A5D704D-992A-42E7-8A42-BFD1AB336CC9}"/>
    <dgm:cxn modelId="{91D0FFFE-E159-42B0-9738-5948917DB9ED}" type="presOf" srcId="{D491B48F-2E35-48D0-A350-D9DAFF00E99E}" destId="{C0DF63D7-2EDF-4E2B-B52A-7C0D2F9D4057}" srcOrd="1" destOrd="0" presId="urn:microsoft.com/office/officeart/2011/layout/CircleProcess"/>
    <dgm:cxn modelId="{119F2C7A-BD97-438F-B3B9-6C3BF871A2DC}" type="presOf" srcId="{6A518F80-6BCB-40EE-9172-F8406B7A23C2}" destId="{3597188B-7A36-4B77-9072-A32C7F420D6D}" srcOrd="1" destOrd="0" presId="urn:microsoft.com/office/officeart/2011/layout/CircleProcess"/>
    <dgm:cxn modelId="{147214EF-397D-4EEB-8F0C-EEC3D7FDDE59}" type="presOf" srcId="{A2AB2D17-016A-473B-B2F9-8F11AD064716}" destId="{A006CE4C-3275-436E-927D-65AC4ADC010D}" srcOrd="0" destOrd="0" presId="urn:microsoft.com/office/officeart/2011/layout/CircleProcess"/>
    <dgm:cxn modelId="{EEF8D16D-1B58-4701-B541-BB682239B698}" srcId="{A2AB2D17-016A-473B-B2F9-8F11AD064716}" destId="{D45A9D70-C534-4F57-B05B-682D75A13C6A}" srcOrd="0" destOrd="0" parTransId="{68433DD0-79C9-48B5-A577-FFB6CF4246BA}" sibTransId="{942B7821-96E1-47FC-906C-3C608537F70C}"/>
    <dgm:cxn modelId="{5F74F326-1472-43E0-AD75-1F25012C578A}" type="presOf" srcId="{6B7FCEAC-79CE-4FB9-B39B-8A61B002E10D}" destId="{8E78353E-09C9-4DD8-B6E3-F84E00779514}" srcOrd="0" destOrd="0" presId="urn:microsoft.com/office/officeart/2011/layout/CircleProcess"/>
    <dgm:cxn modelId="{34EA296F-9B5A-4D24-B468-3F08087550B9}" type="presOf" srcId="{6A518F80-6BCB-40EE-9172-F8406B7A23C2}" destId="{C01E1F4A-676D-492E-9AD8-E0B45C2DE440}" srcOrd="0" destOrd="0" presId="urn:microsoft.com/office/officeart/2011/layout/CircleProcess"/>
    <dgm:cxn modelId="{96DF03DB-2D52-4F86-BDF4-424AD6FA8333}" srcId="{A2AB2D17-016A-473B-B2F9-8F11AD064716}" destId="{6B7FCEAC-79CE-4FB9-B39B-8A61B002E10D}" srcOrd="2" destOrd="0" parTransId="{4D1D96C0-0FC8-407E-865A-DAA531B5F027}" sibTransId="{6AF3DCA3-2A16-43A9-9065-92324A1E615D}"/>
    <dgm:cxn modelId="{482ECEC2-3041-4FBF-ACDA-EAB01E2EE491}" type="presOf" srcId="{D491B48F-2E35-48D0-A350-D9DAFF00E99E}" destId="{9D49A9FA-39F9-421C-B8B8-D83ECB542728}" srcOrd="0" destOrd="0" presId="urn:microsoft.com/office/officeart/2011/layout/CircleProcess"/>
    <dgm:cxn modelId="{8800C71D-0D2F-476D-B6AE-2C7B406F6051}" type="presParOf" srcId="{A006CE4C-3275-436E-927D-65AC4ADC010D}" destId="{1F39CA3C-D007-4C10-976C-0B7FA8AE4B6A}" srcOrd="0" destOrd="0" presId="urn:microsoft.com/office/officeart/2011/layout/CircleProcess"/>
    <dgm:cxn modelId="{0A0B7608-4209-4938-9011-E336BB8DCBFB}" type="presParOf" srcId="{1F39CA3C-D007-4C10-976C-0B7FA8AE4B6A}" destId="{2B09211A-F724-4A61-9A70-11726F81755B}" srcOrd="0" destOrd="0" presId="urn:microsoft.com/office/officeart/2011/layout/CircleProcess"/>
    <dgm:cxn modelId="{603F1EEB-2524-44A5-8F25-97A07B9593EE}" type="presParOf" srcId="{A006CE4C-3275-436E-927D-65AC4ADC010D}" destId="{B5F28BE1-F17D-4C66-8C13-02639E9F1E7F}" srcOrd="1" destOrd="0" presId="urn:microsoft.com/office/officeart/2011/layout/CircleProcess"/>
    <dgm:cxn modelId="{D8D42077-54F1-45E4-BC24-490D3EBCF103}" type="presParOf" srcId="{B5F28BE1-F17D-4C66-8C13-02639E9F1E7F}" destId="{9D49A9FA-39F9-421C-B8B8-D83ECB542728}" srcOrd="0" destOrd="0" presId="urn:microsoft.com/office/officeart/2011/layout/CircleProcess"/>
    <dgm:cxn modelId="{A2D3865A-AE44-48B1-9363-1C42C4C76BC1}" type="presParOf" srcId="{A006CE4C-3275-436E-927D-65AC4ADC010D}" destId="{C0DF63D7-2EDF-4E2B-B52A-7C0D2F9D4057}" srcOrd="2" destOrd="0" presId="urn:microsoft.com/office/officeart/2011/layout/CircleProcess"/>
    <dgm:cxn modelId="{16C322C5-74ED-4668-B225-085FFF2233FB}" type="presParOf" srcId="{A006CE4C-3275-436E-927D-65AC4ADC010D}" destId="{30F34084-788D-487F-84B7-E555B173F7E3}" srcOrd="3" destOrd="0" presId="urn:microsoft.com/office/officeart/2011/layout/CircleProcess"/>
    <dgm:cxn modelId="{53CAF661-2C32-41FB-95A4-3CA0A33C06D5}" type="presParOf" srcId="{30F34084-788D-487F-84B7-E555B173F7E3}" destId="{A237C052-19EC-40C8-9736-BB898222C213}" srcOrd="0" destOrd="0" presId="urn:microsoft.com/office/officeart/2011/layout/CircleProcess"/>
    <dgm:cxn modelId="{298C0BF4-4611-4E9B-AFD4-736A62AF1BF7}" type="presParOf" srcId="{A006CE4C-3275-436E-927D-65AC4ADC010D}" destId="{A555D2F3-9E6F-4F2E-8370-4696BA21F673}" srcOrd="4" destOrd="0" presId="urn:microsoft.com/office/officeart/2011/layout/CircleProcess"/>
    <dgm:cxn modelId="{F79EE28E-3151-4029-800F-C60022952B3D}" type="presParOf" srcId="{A555D2F3-9E6F-4F2E-8370-4696BA21F673}" destId="{8E78353E-09C9-4DD8-B6E3-F84E00779514}" srcOrd="0" destOrd="0" presId="urn:microsoft.com/office/officeart/2011/layout/CircleProcess"/>
    <dgm:cxn modelId="{80B046C8-3672-4B93-A145-960C6FE3460D}" type="presParOf" srcId="{A006CE4C-3275-436E-927D-65AC4ADC010D}" destId="{7D8A6CF8-718D-4882-8E89-2130AED5FDF2}" srcOrd="5" destOrd="0" presId="urn:microsoft.com/office/officeart/2011/layout/CircleProcess"/>
    <dgm:cxn modelId="{C76AE521-B747-4B7E-B38A-F467C458A18B}" type="presParOf" srcId="{A006CE4C-3275-436E-927D-65AC4ADC010D}" destId="{8B4CF0A7-DA5E-437F-9A1C-E9F60F30D060}" srcOrd="6" destOrd="0" presId="urn:microsoft.com/office/officeart/2011/layout/CircleProcess"/>
    <dgm:cxn modelId="{D9D0763C-3E11-410F-9AD3-93DE4CDBB019}" type="presParOf" srcId="{8B4CF0A7-DA5E-437F-9A1C-E9F60F30D060}" destId="{9963298A-F22E-41A2-9C6F-85A2D33BBC6F}" srcOrd="0" destOrd="0" presId="urn:microsoft.com/office/officeart/2011/layout/CircleProcess"/>
    <dgm:cxn modelId="{F0A3DD72-502A-4271-B2DE-7B2D2F5252B0}" type="presParOf" srcId="{A006CE4C-3275-436E-927D-65AC4ADC010D}" destId="{AF08232F-61D7-4951-9AD5-49191E1554C0}" srcOrd="7" destOrd="0" presId="urn:microsoft.com/office/officeart/2011/layout/CircleProcess"/>
    <dgm:cxn modelId="{A635E09E-76C5-4635-9892-0FD152D5FE35}" type="presParOf" srcId="{AF08232F-61D7-4951-9AD5-49191E1554C0}" destId="{C01E1F4A-676D-492E-9AD8-E0B45C2DE440}" srcOrd="0" destOrd="0" presId="urn:microsoft.com/office/officeart/2011/layout/CircleProcess"/>
    <dgm:cxn modelId="{3CDD02E3-9E2D-4EEA-9F61-9B9C79AFB7FD}" type="presParOf" srcId="{A006CE4C-3275-436E-927D-65AC4ADC010D}" destId="{3597188B-7A36-4B77-9072-A32C7F420D6D}" srcOrd="8" destOrd="0" presId="urn:microsoft.com/office/officeart/2011/layout/CircleProcess"/>
    <dgm:cxn modelId="{D554A5CC-C81B-4140-AD42-8F63540FD969}" type="presParOf" srcId="{A006CE4C-3275-436E-927D-65AC4ADC010D}" destId="{61B73709-2991-4E12-B638-E6C963587632}" srcOrd="9" destOrd="0" presId="urn:microsoft.com/office/officeart/2011/layout/CircleProcess"/>
    <dgm:cxn modelId="{A9EA2E04-4704-47AB-8C84-244DF62B3F98}" type="presParOf" srcId="{61B73709-2991-4E12-B638-E6C963587632}" destId="{1F2D0D2F-0091-43E9-9994-11490A620DA9}" srcOrd="0" destOrd="0" presId="urn:microsoft.com/office/officeart/2011/layout/CircleProcess"/>
    <dgm:cxn modelId="{96B2CB80-E90B-46C2-B865-385EFCA9288E}" type="presParOf" srcId="{A006CE4C-3275-436E-927D-65AC4ADC010D}" destId="{D58B5F5D-158C-441E-B157-EE981A3ABD4D}" srcOrd="10" destOrd="0" presId="urn:microsoft.com/office/officeart/2011/layout/CircleProcess"/>
    <dgm:cxn modelId="{1E8452E9-4ABB-4FA7-9262-818D44440858}" type="presParOf" srcId="{D58B5F5D-158C-441E-B157-EE981A3ABD4D}" destId="{4B63A50D-0A33-4488-9D25-0B3718EAA0C6}" srcOrd="0" destOrd="0" presId="urn:microsoft.com/office/officeart/2011/layout/CircleProcess"/>
    <dgm:cxn modelId="{D1A27DA8-4458-4038-B494-F6E2FACF38B4}" type="presParOf" srcId="{A006CE4C-3275-436E-927D-65AC4ADC010D}" destId="{B4E2822B-C7CD-48BA-8C7A-F3168E70DAE0}" srcOrd="11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9211A-F724-4A61-9A70-11726F81755B}">
      <dsp:nvSpPr>
        <dsp:cNvPr id="0" name=""/>
        <dsp:cNvSpPr/>
      </dsp:nvSpPr>
      <dsp:spPr>
        <a:xfrm>
          <a:off x="5715046" y="1776404"/>
          <a:ext cx="1710387" cy="171047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D49A9FA-39F9-421C-B8B8-D83ECB542728}">
      <dsp:nvSpPr>
        <dsp:cNvPr id="0" name=""/>
        <dsp:cNvSpPr/>
      </dsp:nvSpPr>
      <dsp:spPr>
        <a:xfrm>
          <a:off x="5772255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الاسئلة الصوتية </a:t>
          </a:r>
          <a:endParaRPr lang="ar-SA" sz="2200" kern="1200" dirty="0"/>
        </a:p>
      </dsp:txBody>
      <dsp:txXfrm>
        <a:off x="6000355" y="2061533"/>
        <a:ext cx="1140502" cy="1140216"/>
      </dsp:txXfrm>
    </dsp:sp>
    <dsp:sp modelId="{A237C052-19EC-40C8-9736-BB898222C213}">
      <dsp:nvSpPr>
        <dsp:cNvPr id="0" name=""/>
        <dsp:cNvSpPr/>
      </dsp:nvSpPr>
      <dsp:spPr>
        <a:xfrm rot="2700000">
          <a:off x="3940102" y="1776283"/>
          <a:ext cx="1710415" cy="1710415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2451115"/>
                <a:satOff val="-3409"/>
                <a:lumOff val="-130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451115"/>
                <a:satOff val="-3409"/>
                <a:lumOff val="-130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451115"/>
                <a:satOff val="-3409"/>
                <a:lumOff val="-130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E78353E-09C9-4DD8-B6E3-F84E00779514}">
      <dsp:nvSpPr>
        <dsp:cNvPr id="0" name=""/>
        <dsp:cNvSpPr/>
      </dsp:nvSpPr>
      <dsp:spPr>
        <a:xfrm>
          <a:off x="4004659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2451115"/>
              <a:satOff val="-3409"/>
              <a:lumOff val="-130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الاختيار  المتعدد</a:t>
          </a:r>
          <a:endParaRPr lang="ar-SA" sz="2200" kern="1200" dirty="0"/>
        </a:p>
      </dsp:txBody>
      <dsp:txXfrm>
        <a:off x="4232760" y="2061533"/>
        <a:ext cx="1140502" cy="1140216"/>
      </dsp:txXfrm>
    </dsp:sp>
    <dsp:sp modelId="{9963298A-F22E-41A2-9C6F-85A2D33BBC6F}">
      <dsp:nvSpPr>
        <dsp:cNvPr id="0" name=""/>
        <dsp:cNvSpPr/>
      </dsp:nvSpPr>
      <dsp:spPr>
        <a:xfrm rot="2700000">
          <a:off x="2179841" y="1776283"/>
          <a:ext cx="1710415" cy="1710415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4902231"/>
                <a:satOff val="-6819"/>
                <a:lumOff val="-261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902231"/>
                <a:satOff val="-6819"/>
                <a:lumOff val="-261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902231"/>
                <a:satOff val="-6819"/>
                <a:lumOff val="-261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1E1F4A-676D-492E-9AD8-E0B45C2DE440}">
      <dsp:nvSpPr>
        <dsp:cNvPr id="0" name=""/>
        <dsp:cNvSpPr/>
      </dsp:nvSpPr>
      <dsp:spPr>
        <a:xfrm>
          <a:off x="2237063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4902231"/>
              <a:satOff val="-6819"/>
              <a:lumOff val="-261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المقابلة أو المزاوجة</a:t>
          </a:r>
          <a:endParaRPr lang="ar-SA" sz="2200" kern="1200" dirty="0"/>
        </a:p>
      </dsp:txBody>
      <dsp:txXfrm>
        <a:off x="2465164" y="2061533"/>
        <a:ext cx="1140502" cy="1140216"/>
      </dsp:txXfrm>
    </dsp:sp>
    <dsp:sp modelId="{1F2D0D2F-0091-43E9-9994-11490A620DA9}">
      <dsp:nvSpPr>
        <dsp:cNvPr id="0" name=""/>
        <dsp:cNvSpPr/>
      </dsp:nvSpPr>
      <dsp:spPr>
        <a:xfrm rot="2700000">
          <a:off x="412245" y="1776283"/>
          <a:ext cx="1710415" cy="1710415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7353345"/>
                <a:satOff val="-10228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7353345"/>
                <a:satOff val="-10228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7353345"/>
                <a:satOff val="-10228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B63A50D-0A33-4488-9D25-0B3718EAA0C6}">
      <dsp:nvSpPr>
        <dsp:cNvPr id="0" name=""/>
        <dsp:cNvSpPr/>
      </dsp:nvSpPr>
      <dsp:spPr>
        <a:xfrm>
          <a:off x="469467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7353345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الصواب و الخطأ</a:t>
          </a:r>
          <a:endParaRPr lang="ar-SA" sz="2200" kern="1200" dirty="0"/>
        </a:p>
      </dsp:txBody>
      <dsp:txXfrm>
        <a:off x="697568" y="2061533"/>
        <a:ext cx="1140502" cy="1140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B9F2C09-7660-47A3-9E3A-1CC3F7EABD2E}" type="datetimeFigureOut">
              <a:rPr lang="ar-SA" smtClean="0"/>
              <a:t>08/07/44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E820EF2-E882-4B8F-B15B-E465BFC47CA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0583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https://lms.esu.ac.ae/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33483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124227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3902" y="4748734"/>
            <a:ext cx="4140063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63106" y="5028066"/>
            <a:ext cx="3504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28</a:t>
            </a:r>
            <a:r>
              <a:rPr lang="ar-EG" sz="2800" b="1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يناير  </a:t>
            </a:r>
            <a:r>
              <a:rPr lang="en-US" sz="2800" b="1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2023</a:t>
            </a:r>
            <a:endParaRPr lang="ar-EG" sz="2800" b="1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6337" y="4343298"/>
            <a:ext cx="5372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40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Project Risk Management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0" y="3148397"/>
            <a:ext cx="45978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Dr. </a:t>
            </a:r>
            <a:r>
              <a:rPr lang="en-US" sz="3200" b="1" dirty="0" err="1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Salahaldin</a:t>
            </a:r>
            <a:r>
              <a:rPr lang="en-US" sz="3200" b="1" dirty="0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 M. A. </a:t>
            </a:r>
            <a:r>
              <a:rPr lang="en-US" sz="3200" b="1" dirty="0" err="1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Abuabdou</a:t>
            </a:r>
            <a:endParaRPr lang="ar-EG" sz="3200" b="1" dirty="0">
              <a:solidFill>
                <a:srgbClr val="0A1F6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grpSp>
        <p:nvGrpSpPr>
          <p:cNvPr id="17" name="مجموعة 16"/>
          <p:cNvGrpSpPr/>
          <p:nvPr/>
        </p:nvGrpSpPr>
        <p:grpSpPr>
          <a:xfrm>
            <a:off x="730762" y="5506997"/>
            <a:ext cx="4140063" cy="1034667"/>
            <a:chOff x="817328" y="2126303"/>
            <a:chExt cx="4140063" cy="1034667"/>
          </a:xfrm>
        </p:grpSpPr>
        <p:pic>
          <p:nvPicPr>
            <p:cNvPr id="18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9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PMG510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Lecturer’s Resume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grpSp>
        <p:nvGrpSpPr>
          <p:cNvPr id="6" name="مجموعة 5"/>
          <p:cNvGrpSpPr/>
          <p:nvPr/>
        </p:nvGrpSpPr>
        <p:grpSpPr>
          <a:xfrm>
            <a:off x="817328" y="2126303"/>
            <a:ext cx="4140063" cy="1034667"/>
            <a:chOff x="817328" y="2126303"/>
            <a:chExt cx="4140063" cy="1034667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3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Education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  <p:grpSp>
        <p:nvGrpSpPr>
          <p:cNvPr id="7" name="مجموعة 6"/>
          <p:cNvGrpSpPr/>
          <p:nvPr/>
        </p:nvGrpSpPr>
        <p:grpSpPr>
          <a:xfrm>
            <a:off x="6300758" y="367989"/>
            <a:ext cx="5629574" cy="5420336"/>
            <a:chOff x="6300758" y="74706"/>
            <a:chExt cx="5068857" cy="4178838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88" t="13459" r="29174" b="78389"/>
            <a:stretch/>
          </p:blipFill>
          <p:spPr bwMode="auto">
            <a:xfrm>
              <a:off x="6323162" y="74706"/>
              <a:ext cx="5046453" cy="6067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88" t="43708" r="29174" b="8301"/>
            <a:stretch/>
          </p:blipFill>
          <p:spPr bwMode="auto">
            <a:xfrm>
              <a:off x="6300758" y="681487"/>
              <a:ext cx="5046453" cy="35720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829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Lecturer’s Resume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grpSp>
        <p:nvGrpSpPr>
          <p:cNvPr id="6" name="مجموعة 5"/>
          <p:cNvGrpSpPr/>
          <p:nvPr/>
        </p:nvGrpSpPr>
        <p:grpSpPr>
          <a:xfrm>
            <a:off x="6435304" y="175649"/>
            <a:ext cx="5037827" cy="6509826"/>
            <a:chOff x="6435305" y="236031"/>
            <a:chExt cx="4701396" cy="6354542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60" t="27673" r="28679" b="48096"/>
            <a:stretch/>
          </p:blipFill>
          <p:spPr bwMode="auto">
            <a:xfrm>
              <a:off x="6435305" y="236031"/>
              <a:ext cx="4701396" cy="16617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042" t="22893" r="28821" b="8553"/>
            <a:stretch/>
          </p:blipFill>
          <p:spPr bwMode="auto">
            <a:xfrm>
              <a:off x="6478437" y="1889177"/>
              <a:ext cx="4649638" cy="4701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مجموعة 12"/>
          <p:cNvGrpSpPr/>
          <p:nvPr/>
        </p:nvGrpSpPr>
        <p:grpSpPr>
          <a:xfrm>
            <a:off x="817328" y="2126303"/>
            <a:ext cx="4140063" cy="1034667"/>
            <a:chOff x="817328" y="2126303"/>
            <a:chExt cx="4140063" cy="1034667"/>
          </a:xfrm>
        </p:grpSpPr>
        <p:pic>
          <p:nvPicPr>
            <p:cNvPr id="14" name="Picture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Publications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27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Lecturer’s Resume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30" t="18391" r="10779" b="11678"/>
          <a:stretch/>
        </p:blipFill>
        <p:spPr bwMode="auto">
          <a:xfrm>
            <a:off x="6262799" y="96475"/>
            <a:ext cx="5678201" cy="6590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مجموعة 10"/>
          <p:cNvGrpSpPr/>
          <p:nvPr/>
        </p:nvGrpSpPr>
        <p:grpSpPr>
          <a:xfrm>
            <a:off x="817328" y="2126303"/>
            <a:ext cx="4140063" cy="1034667"/>
            <a:chOff x="817328" y="2126303"/>
            <a:chExt cx="4140063" cy="1034667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3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Practical Experience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27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3061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440788" y="555952"/>
            <a:ext cx="6906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Course Activities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382608" y="1958800"/>
            <a:ext cx="3612176" cy="1308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800" dirty="0">
                <a:solidFill>
                  <a:schemeClr val="bg1"/>
                </a:solidFill>
                <a:cs typeface="PT Bold Heading" pitchFamily="2" charset="-78"/>
              </a:rPr>
              <a:t>المحاضرات المسجلة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79680" y="1901976"/>
            <a:ext cx="3714029" cy="15270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حلقات النقاش</a:t>
            </a:r>
          </a:p>
          <a:p>
            <a:pPr algn="ctr"/>
            <a:r>
              <a:rPr lang="ar-EG" sz="2400" dirty="0" smtClean="0">
                <a:solidFill>
                  <a:schemeClr val="bg1"/>
                </a:solidFill>
                <a:cs typeface="PT Bold Heading" pitchFamily="2" charset="-78"/>
              </a:rPr>
              <a:t>اللقاء </a:t>
            </a:r>
            <a:r>
              <a:rPr lang="ar-EG" sz="2400" dirty="0">
                <a:solidFill>
                  <a:schemeClr val="bg1"/>
                </a:solidFill>
                <a:cs typeface="PT Bold Heading" pitchFamily="2" charset="-78"/>
              </a:rPr>
              <a:t>المباشر عبر تطبيق زووم </a:t>
            </a:r>
          </a:p>
        </p:txBody>
      </p:sp>
      <p:sp>
        <p:nvSpPr>
          <p:cNvPr id="8" name="Rounded Rectangle 12">
            <a:extLst>
              <a:ext uri="{FF2B5EF4-FFF2-40B4-BE49-F238E27FC236}">
                <a16:creationId xmlns="" xmlns:a16="http://schemas.microsoft.com/office/drawing/2014/main" id="{04F267CE-3974-E1BB-0DF3-0E4EF5D5651C}"/>
              </a:ext>
            </a:extLst>
          </p:cNvPr>
          <p:cNvSpPr/>
          <p:nvPr/>
        </p:nvSpPr>
        <p:spPr>
          <a:xfrm>
            <a:off x="1079680" y="3840480"/>
            <a:ext cx="3714029" cy="13458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 err="1" smtClean="0">
                <a:solidFill>
                  <a:schemeClr val="bg1"/>
                </a:solidFill>
                <a:cs typeface="PT Bold Heading" pitchFamily="2" charset="-78"/>
              </a:rPr>
              <a:t>الاختبارا</a:t>
            </a:r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ت </a:t>
            </a:r>
          </a:p>
          <a:p>
            <a:pPr algn="ctr"/>
            <a:r>
              <a:rPr lang="ar-SA" sz="2400" dirty="0" err="1" smtClean="0">
                <a:solidFill>
                  <a:schemeClr val="bg1"/>
                </a:solidFill>
                <a:cs typeface="PT Bold Heading" pitchFamily="2" charset="-78"/>
              </a:rPr>
              <a:t>الاسبوعبة</a:t>
            </a:r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 (القصيرة)</a:t>
            </a:r>
          </a:p>
          <a:p>
            <a:pPr algn="ctr"/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النهائية</a:t>
            </a:r>
            <a:endParaRPr lang="ar-EG" sz="2400" dirty="0">
              <a:solidFill>
                <a:schemeClr val="bg1"/>
              </a:solidFill>
              <a:cs typeface="PT Bold Heading" pitchFamily="2" charset="-78"/>
            </a:endParaRPr>
          </a:p>
        </p:txBody>
      </p:sp>
      <p:sp>
        <p:nvSpPr>
          <p:cNvPr id="9" name="Rounded Rectangle 12">
            <a:extLst>
              <a:ext uri="{FF2B5EF4-FFF2-40B4-BE49-F238E27FC236}">
                <a16:creationId xmlns="" xmlns:a16="http://schemas.microsoft.com/office/drawing/2014/main" id="{65157558-3B85-D9D1-13E7-3D5C817F586B}"/>
              </a:ext>
            </a:extLst>
          </p:cNvPr>
          <p:cNvSpPr/>
          <p:nvPr/>
        </p:nvSpPr>
        <p:spPr>
          <a:xfrm>
            <a:off x="6382608" y="4123216"/>
            <a:ext cx="3714028" cy="1308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cs typeface="PT Bold Heading" pitchFamily="2" charset="-78"/>
              </a:rPr>
              <a:t>العروض </a:t>
            </a:r>
            <a:r>
              <a:rPr lang="ar-EG" sz="2400" dirty="0" smtClean="0">
                <a:solidFill>
                  <a:schemeClr val="bg1"/>
                </a:solidFill>
                <a:cs typeface="PT Bold Heading" pitchFamily="2" charset="-78"/>
              </a:rPr>
              <a:t>التقديمية</a:t>
            </a:r>
            <a:endParaRPr lang="en-US" sz="2400" dirty="0" smtClean="0">
              <a:solidFill>
                <a:schemeClr val="bg1"/>
              </a:solidFill>
              <a:cs typeface="PT Bold Heading" pitchFamily="2" charset="-78"/>
            </a:endParaRPr>
          </a:p>
          <a:p>
            <a:pPr algn="ctr"/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بصيغة </a:t>
            </a:r>
            <a:r>
              <a:rPr lang="en-US" sz="2400" dirty="0">
                <a:solidFill>
                  <a:schemeClr val="bg1"/>
                </a:solidFill>
                <a:cs typeface="PT Bold Heading" pitchFamily="2" charset="-78"/>
              </a:rPr>
              <a:t> </a:t>
            </a:r>
            <a:endParaRPr lang="en-US" sz="2400" dirty="0" smtClean="0">
              <a:solidFill>
                <a:schemeClr val="bg1"/>
              </a:solidFill>
              <a:cs typeface="PT Bold Heading" pitchFamily="2" charset="-78"/>
            </a:endParaRPr>
          </a:p>
          <a:p>
            <a:pPr algn="ctr"/>
            <a:r>
              <a:rPr lang="en-US" sz="2400" dirty="0" smtClean="0">
                <a:solidFill>
                  <a:schemeClr val="bg1"/>
                </a:solidFill>
                <a:cs typeface="PT Bold Heading" pitchFamily="2" charset="-78"/>
              </a:rPr>
              <a:t>PPT, PDF</a:t>
            </a:r>
            <a:r>
              <a:rPr lang="ar-EG" sz="2400" dirty="0" smtClean="0">
                <a:solidFill>
                  <a:schemeClr val="bg1"/>
                </a:solidFill>
                <a:cs typeface="PT Bold Heading" pitchFamily="2" charset="-78"/>
              </a:rPr>
              <a:t> </a:t>
            </a:r>
            <a:endParaRPr lang="ar-EG" sz="2400" dirty="0">
              <a:solidFill>
                <a:schemeClr val="bg1"/>
              </a:solidFill>
              <a:cs typeface="PT Bold Heading" pitchFamily="2" charset="-78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=""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521200" y="2403373"/>
            <a:ext cx="2420471" cy="2432787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Course Activities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1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411310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74982" y="413037"/>
            <a:ext cx="31682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Course Schedule</a:t>
            </a:r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 </a:t>
            </a:r>
            <a:endParaRPr lang="en-US" sz="32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6" name="Picture 2" descr="C:\Users\Click\Desktop\جامعة الجميع الذكية\ماجستير - إدارة المخاطر الفصل الاول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01" y="409800"/>
            <a:ext cx="468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lick\Desktop\جامعة الجميع الذكية\ماجستير - إدارة المشاريع الفصل الاول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544" y="1269244"/>
            <a:ext cx="468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مستطيل 9"/>
          <p:cNvSpPr/>
          <p:nvPr/>
        </p:nvSpPr>
        <p:spPr>
          <a:xfrm>
            <a:off x="7444597" y="2984740"/>
            <a:ext cx="4313208" cy="40544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مستطيل 16"/>
          <p:cNvSpPr/>
          <p:nvPr/>
        </p:nvSpPr>
        <p:spPr>
          <a:xfrm>
            <a:off x="1964219" y="4224015"/>
            <a:ext cx="4313208" cy="48600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5360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Study weeks planning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2050" name="Picture 2" descr="C:\Users\Click\Desktop\جامعة الجميع الذكية\مخطط الاسابيع الدراسية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595" y="12782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08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2902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191109" y="525175"/>
            <a:ext cx="3381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Couse Activates and Marks</a:t>
            </a:r>
            <a:endParaRPr lang="en-US" sz="32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3074" name="Picture 2" descr="C:\Users\Click\Desktop\جامعة الجميع الذكية\توزيع الأعمال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536" y="98245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08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7112001" y="1399945"/>
            <a:ext cx="4718690" cy="68480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i="0" u="none" strike="noStrike" baseline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إرشادية قبل بدء الاختبار القصير :</a:t>
            </a:r>
            <a:endParaRPr lang="ar-EG" sz="3600" b="1" kern="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ea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6D6731E-AF6B-6CBD-13D5-990006A12201}"/>
              </a:ext>
            </a:extLst>
          </p:cNvPr>
          <p:cNvSpPr txBox="1"/>
          <p:nvPr/>
        </p:nvSpPr>
        <p:spPr>
          <a:xfrm>
            <a:off x="2690193" y="569816"/>
            <a:ext cx="88853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4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تعليمات تخص </a:t>
            </a:r>
            <a:r>
              <a:rPr kumimoji="0" lang="ar-EG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الاختبارات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القصيرة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PT Bold Heading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DAE3C6-7C38-D52F-B80C-35079DC18160}"/>
              </a:ext>
            </a:extLst>
          </p:cNvPr>
          <p:cNvSpPr txBox="1"/>
          <p:nvPr/>
        </p:nvSpPr>
        <p:spPr>
          <a:xfrm>
            <a:off x="361310" y="1893436"/>
            <a:ext cx="11592206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مدة الاختبار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24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دقيقة فقط. 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الاختبار من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8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درجات ب 8 اسئلة 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يتم التبيه بالتعليمات للطالب على وجود اسئلة صوتية بالاختبار. </a:t>
            </a:r>
            <a:endParaRPr lang="ar-EG" sz="2000" b="1" i="0" u="none" strike="noStrike" baseline="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يُفضل عدم استخدام تطبيق الجوال لمتابعة ظهور الاختبار، ودائمًا ُيفضل استخدم جهاز الحاسب الشخصي.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يرجى استخدام جهاز حاسب آلي في إجراء الاختبار واستخدام متصفح</a:t>
            </a:r>
            <a:r>
              <a:rPr lang="en-US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Chrom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</a:t>
            </a:r>
            <a:r>
              <a:rPr lang="en-US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 متصفح </a:t>
            </a:r>
            <a:r>
              <a:rPr lang="en-US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Microsoft Edge </a:t>
            </a:r>
            <a:r>
              <a:rPr lang="ar-EG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لتفادى المشاكل التقنية التي قد تظهر أثناء الاختبار.</a:t>
            </a:r>
            <a:endParaRPr lang="en-US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يتحمل الطالب مسؤولية استقرار وكفاء الجهاز المستخدم، والتأكد من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جودة الإنترنت قبل البدء في حل الاختبار، حيث تقع المسؤولية كاملةً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على الطالب.</a:t>
            </a:r>
            <a:endParaRPr lang="en-US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8312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7832035" y="1399945"/>
            <a:ext cx="3998655" cy="68480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i="0" u="none" strike="noStrike" baseline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إرشادية قبل بدء الاختبار:</a:t>
            </a:r>
            <a:endParaRPr lang="ar-EG" sz="3600" b="1" kern="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ea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6D6731E-AF6B-6CBD-13D5-990006A12201}"/>
              </a:ext>
            </a:extLst>
          </p:cNvPr>
          <p:cNvSpPr txBox="1"/>
          <p:nvPr/>
        </p:nvSpPr>
        <p:spPr>
          <a:xfrm>
            <a:off x="2690193" y="569816"/>
            <a:ext cx="88853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تعليمات تخص </a:t>
            </a:r>
            <a:r>
              <a:rPr kumimoji="0" lang="ar-EG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الاختبارات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النهائية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PT Bold Heading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DAE3C6-7C38-D52F-B80C-35079DC18160}"/>
              </a:ext>
            </a:extLst>
          </p:cNvPr>
          <p:cNvSpPr txBox="1"/>
          <p:nvPr/>
        </p:nvSpPr>
        <p:spPr>
          <a:xfrm>
            <a:off x="361310" y="1893436"/>
            <a:ext cx="11592206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مدة الاختبار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60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دقيقة فقط، مع مراعاة عدم وجود فترة سماحية.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الاختبار من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20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درجة، ويختلف عدد الأسئلة على حسب طبيعة المقرر وتوزيع الدرجات.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يُفضل عدم استخدام تطبيق الجوال لمتابعة ظهور الاختبار، ودائمًا ُيفضل استخدم جهاز الحاسب الشخصي.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يرجى استخدام جهاز حاسب آلي في إجراء الاختبار واستخدام متصفح</a:t>
            </a: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Chrom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 متصفح 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Microsoft Edge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لتفادى المشاكل التقنية التي قد تظهر أثناء الاختبار.</a:t>
            </a:r>
            <a:endParaRPr lang="en-US" sz="20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يتحمل الطالب مسؤولية استقرار وكفاء الجهاز المستخدم، والتأكد من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جودة الإنترنت قبل البدء في حل الاختبار، حيث تقع المسؤولية كاملةً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على الطالب.</a:t>
            </a:r>
            <a:endParaRPr lang="en-US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4242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542388" y="525175"/>
            <a:ext cx="899675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kumimoji="0" lang="ar-SA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ما</a:t>
            </a:r>
            <a:r>
              <a:rPr kumimoji="0" lang="ar-SA" sz="28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 يتعلق ب</a:t>
            </a:r>
            <a:r>
              <a:rPr kumimoji="0" lang="ar-SA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الاختبارات بشكل عام</a:t>
            </a:r>
            <a:endParaRPr lang="ar-EG" sz="28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21148" y="1661516"/>
            <a:ext cx="3044500" cy="48090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2700" lvl="1" algn="r" rtl="1">
              <a:lnSpc>
                <a:spcPct val="115000"/>
              </a:lnSpc>
            </a:pPr>
            <a:r>
              <a:rPr lang="ar-SA" sz="2400" b="1" dirty="0">
                <a:solidFill>
                  <a:schemeClr val="bg1"/>
                </a:solidFill>
                <a:latin typeface="Traditional Arabic" panose="02020603050405020304" pitchFamily="18" charset="-78"/>
                <a:cs typeface="AGA Aladdin Regular" pitchFamily="2" charset="-78"/>
              </a:rPr>
              <a:t>برامج الاختبارات الإلكترونية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0D98F7-9051-D4C8-C432-DFAF38813AF8}"/>
              </a:ext>
            </a:extLst>
          </p:cNvPr>
          <p:cNvSpPr txBox="1"/>
          <p:nvPr/>
        </p:nvSpPr>
        <p:spPr>
          <a:xfrm>
            <a:off x="6832120" y="2859771"/>
            <a:ext cx="47070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68" indent="-257168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جميع الاختبارات تتم عبر المنصة التعليمية </a:t>
            </a:r>
            <a:r>
              <a:rPr lang="ar-SA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(المودل ).</a:t>
            </a:r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57168" indent="-257168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3" descr="C:\Users\hp\Desktop\110\2009\55.jpg">
            <a:extLst>
              <a:ext uri="{FF2B5EF4-FFF2-40B4-BE49-F238E27FC236}">
                <a16:creationId xmlns="" xmlns:a16="http://schemas.microsoft.com/office/drawing/2014/main" id="{439B48A1-672B-7A07-32BA-E3C38CA66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85" y="2438715"/>
            <a:ext cx="4829175" cy="2333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>
            <a:extLst>
              <a:ext uri="{FF2B5EF4-FFF2-40B4-BE49-F238E27FC236}">
                <a16:creationId xmlns="" xmlns:a16="http://schemas.microsoft.com/office/drawing/2014/main" id="{220D98F7-9051-D4C8-C432-DFAF38813AF8}"/>
              </a:ext>
            </a:extLst>
          </p:cNvPr>
          <p:cNvSpPr txBox="1"/>
          <p:nvPr/>
        </p:nvSpPr>
        <p:spPr>
          <a:xfrm>
            <a:off x="6902701" y="3467629"/>
            <a:ext cx="4320265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4400" b="1" u="sng" dirty="0">
                <a:latin typeface="Sakkal Majalla" panose="02000000000000000000" pitchFamily="2" charset="-78"/>
                <a:cs typeface="+mj-cs"/>
                <a:hlinkClick r:id="rId7"/>
              </a:rPr>
              <a:t>https://</a:t>
            </a:r>
            <a:r>
              <a:rPr lang="en-US" sz="4400" b="1" u="sng" dirty="0" smtClean="0">
                <a:latin typeface="Sakkal Majalla" panose="02000000000000000000" pitchFamily="2" charset="-78"/>
                <a:cs typeface="+mj-cs"/>
                <a:hlinkClick r:id="rId7"/>
              </a:rPr>
              <a:t>lms.esu.ac.ae</a:t>
            </a:r>
            <a:endParaRPr lang="en-US" sz="4400" b="1" u="sng" dirty="0" smtClean="0">
              <a:latin typeface="Sakkal Majalla" panose="02000000000000000000" pitchFamily="2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2149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435306" y="445663"/>
            <a:ext cx="5064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ما يتعلق بالاختبارات بشكل عام</a:t>
            </a:r>
            <a:endParaRPr lang="ar-EG" sz="28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46645E3-E8A4-216C-E318-C28523794E5B}"/>
              </a:ext>
            </a:extLst>
          </p:cNvPr>
          <p:cNvSpPr txBox="1"/>
          <p:nvPr/>
        </p:nvSpPr>
        <p:spPr>
          <a:xfrm>
            <a:off x="8810542" y="1409119"/>
            <a:ext cx="3127458" cy="5878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2700" lvl="1" algn="r" rtl="1">
              <a:lnSpc>
                <a:spcPct val="115000"/>
              </a:lnSpc>
            </a:pPr>
            <a:r>
              <a:rPr lang="ar-SA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أنواع الأسئلة في الاختبارات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="" xmlns:a16="http://schemas.microsoft.com/office/drawing/2014/main" id="{8344E880-455D-8B73-4B9B-603C13F042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7043739"/>
              </p:ext>
            </p:extLst>
          </p:nvPr>
        </p:nvGraphicFramePr>
        <p:xfrm>
          <a:off x="969679" y="1209978"/>
          <a:ext cx="7483441" cy="5262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90263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570677" y="221387"/>
            <a:ext cx="867733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C</a:t>
            </a: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ontents</a:t>
            </a: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 </a:t>
            </a: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of </a:t>
            </a: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Project Risk Management Course</a:t>
            </a:r>
            <a:endParaRPr lang="ar-EG" sz="40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xmlns="" id="{3974CF53-3B01-4145-A7B8-860822B1C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559721"/>
              </p:ext>
            </p:extLst>
          </p:nvPr>
        </p:nvGraphicFramePr>
        <p:xfrm>
          <a:off x="1874164" y="1783643"/>
          <a:ext cx="9835483" cy="3725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220">
                  <a:extLst>
                    <a:ext uri="{9D8B030D-6E8A-4147-A177-3AD203B41FA5}">
                      <a16:colId xmlns:a16="http://schemas.microsoft.com/office/drawing/2014/main" xmlns="" val="2051360498"/>
                    </a:ext>
                  </a:extLst>
                </a:gridCol>
                <a:gridCol w="4808263">
                  <a:extLst>
                    <a:ext uri="{9D8B030D-6E8A-4147-A177-3AD203B41FA5}">
                      <a16:colId xmlns:a16="http://schemas.microsoft.com/office/drawing/2014/main" xmlns="" val="103724131"/>
                    </a:ext>
                  </a:extLst>
                </a:gridCol>
              </a:tblGrid>
              <a:tr h="642299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Approaches to defining risk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 management standards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00456321"/>
                  </a:ext>
                </a:extLst>
              </a:tr>
              <a:tr h="642299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Impact of risk on organizations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stablishing </a:t>
                      </a: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the context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9525625"/>
                  </a:ext>
                </a:extLst>
              </a:tr>
              <a:tr h="642299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Types of risks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nterprise </a:t>
                      </a: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 management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47476033"/>
                  </a:ext>
                </a:extLst>
              </a:tr>
              <a:tr h="642299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Scope of risk management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Alternative approaches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66689734"/>
                  </a:ext>
                </a:extLst>
              </a:tr>
              <a:tr h="1156139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Principles and aims of risk management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 assessment considerations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9175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922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570678" y="221387"/>
            <a:ext cx="331521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Course outlines (cont</a:t>
            </a: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.)</a:t>
            </a:r>
            <a:endParaRPr lang="ar-EG" sz="40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498725" y="20843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332038" y="29797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433996"/>
            <a:ext cx="7548180" cy="435424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in context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Nature of risk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terminology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terminology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Features of 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Definitions of risk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risks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description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Inherent level of risk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classification systems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likelihood and magnitude</a:t>
            </a:r>
            <a:endParaRPr lang="en-US" sz="2000" b="1" i="1" dirty="0"/>
          </a:p>
        </p:txBody>
      </p:sp>
    </p:spTree>
    <p:extLst>
      <p:ext uri="{BB962C8B-B14F-4D97-AF65-F5344CB8AC3E}">
        <p14:creationId xmlns:p14="http://schemas.microsoft.com/office/powerpoint/2010/main" val="244512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9853" y="576828"/>
            <a:ext cx="1636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968B130-EC8F-4565-9E1A-B7ED972764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8605" y="1320178"/>
            <a:ext cx="7344559" cy="447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61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=""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=""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=""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=""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=""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=""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Thank You</a:t>
            </a:r>
            <a:endParaRPr lang="ar-SA" sz="60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2369</TotalTime>
  <Words>404</Words>
  <Application>Microsoft Office PowerPoint</Application>
  <PresentationFormat>مخصص</PresentationFormat>
  <Paragraphs>78</Paragraphs>
  <Slides>16</Slides>
  <Notes>1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Click</cp:lastModifiedBy>
  <cp:revision>107</cp:revision>
  <dcterms:created xsi:type="dcterms:W3CDTF">2021-08-03T13:03:26Z</dcterms:created>
  <dcterms:modified xsi:type="dcterms:W3CDTF">2023-01-29T19:50:52Z</dcterms:modified>
</cp:coreProperties>
</file>