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480" r:id="rId5"/>
    <p:sldId id="303" r:id="rId6"/>
    <p:sldId id="313" r:id="rId7"/>
    <p:sldId id="276" r:id="rId8"/>
    <p:sldId id="484" r:id="rId9"/>
    <p:sldId id="503" r:id="rId10"/>
    <p:sldId id="486" r:id="rId11"/>
    <p:sldId id="256" r:id="rId12"/>
    <p:sldId id="490" r:id="rId13"/>
    <p:sldId id="495" r:id="rId14"/>
    <p:sldId id="494" r:id="rId15"/>
    <p:sldId id="497" r:id="rId16"/>
    <p:sldId id="306" r:id="rId17"/>
    <p:sldId id="501" r:id="rId18"/>
    <p:sldId id="499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4"/>
            <p14:sldId id="503"/>
            <p14:sldId id="486"/>
            <p14:sldId id="256"/>
            <p14:sldId id="490"/>
            <p14:sldId id="495"/>
            <p14:sldId id="494"/>
            <p14:sldId id="497"/>
            <p14:sldId id="306"/>
            <p14:sldId id="501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C2827B-2083-C0AE-F03A-2A589B366E17}" v="1" dt="2024-05-18T09:07:33.6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rekMohamed" userId="S::tarek.mohamed@midocean.edu.km::ba1ffeca-1d1e-4efe-bbb2-8212226bd672" providerId="AD" clId="Web-{52C2827B-2083-C0AE-F03A-2A589B366E17}"/>
    <pc:docChg chg="modSld">
      <pc:chgData name="TarekMohamed" userId="S::tarek.mohamed@midocean.edu.km::ba1ffeca-1d1e-4efe-bbb2-8212226bd672" providerId="AD" clId="Web-{52C2827B-2083-C0AE-F03A-2A589B366E17}" dt="2024-05-18T09:07:33.621" v="0"/>
      <pc:docMkLst>
        <pc:docMk/>
      </pc:docMkLst>
      <pc:sldChg chg="delSp">
        <pc:chgData name="TarekMohamed" userId="S::tarek.mohamed@midocean.edu.km::ba1ffeca-1d1e-4efe-bbb2-8212226bd672" providerId="AD" clId="Web-{52C2827B-2083-C0AE-F03A-2A589B366E17}" dt="2024-05-18T09:07:33.621" v="0"/>
        <pc:sldMkLst>
          <pc:docMk/>
          <pc:sldMk cId="2269687913" sldId="349"/>
        </pc:sldMkLst>
        <pc:picChg chg="del">
          <ac:chgData name="TarekMohamed" userId="S::tarek.mohamed@midocean.edu.km::ba1ffeca-1d1e-4efe-bbb2-8212226bd672" providerId="AD" clId="Web-{52C2827B-2083-C0AE-F03A-2A589B366E17}" dt="2024-05-18T09:07:33.621" v="0"/>
          <ac:picMkLst>
            <pc:docMk/>
            <pc:sldMk cId="2269687913" sldId="349"/>
            <ac:picMk id="23" creationId="{7F2EF6CE-6A19-1FC7-706F-5BC62F62930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43751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66391" y="41047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4609" y="4905777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78167" y="96134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242066"/>
            <a:ext cx="84173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45306"/>
            <a:ext cx="10812720" cy="48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538171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0450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2650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1360" y="1285192"/>
            <a:ext cx="10525760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Supply Chain Management ” in the subject line.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( 9-10 PM ) Every Week.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8714" y="1086558"/>
            <a:ext cx="4128422" cy="52650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1360" y="1398465"/>
            <a:ext cx="10525760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manufacturers, suppliers, transporters, warehouses, retailers, and customers.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E3554B-7E5B-1DF0-3229-B9901708E85F}"/>
              </a:ext>
            </a:extLst>
          </p:cNvPr>
          <p:cNvSpPr txBox="1"/>
          <p:nvPr/>
        </p:nvSpPr>
        <p:spPr>
          <a:xfrm>
            <a:off x="2764830" y="377785"/>
            <a:ext cx="704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3369986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7360" y="1622027"/>
            <a:ext cx="1072380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parties involved directly/indirectly in fulfilling customer needs/demands.</a:t>
            </a:r>
            <a:endParaRPr lang="en-US" sz="2800" dirty="0"/>
          </a:p>
          <a:p>
            <a:pPr marL="469900" marR="5080" lvl="0" indent="-2921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facilities, functions, activities, associated with  flow and transformation of goods and services from  raw materials to customer, as well as the associated  information flows.</a:t>
            </a:r>
            <a:endParaRPr lang="en-US" sz="2800" dirty="0"/>
          </a:p>
          <a:p>
            <a:pPr marL="584200" marR="5080" lvl="0" indent="-4064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715" lvl="0" indent="-457200">
              <a:spcBef>
                <a:spcPts val="670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76240" y="325309"/>
            <a:ext cx="7134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2176357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6801"/>
            <a:ext cx="4128422" cy="528220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539480" y="325309"/>
            <a:ext cx="4939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0240" y="1455713"/>
            <a:ext cx="10713720" cy="468020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128422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32105" y="1540205"/>
            <a:ext cx="11348720" cy="45641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how to build a strategic framework to analyze supply chains.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how to manage cross-functional drivers in a supply chain.</a:t>
            </a:r>
          </a:p>
          <a:p>
            <a:pPr lvl="0" algn="just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the designing process of the supply chain network. 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the planning and coordinating demand and supply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how to plan and manage inventories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the designing and planning of transportation networks in the supply chain.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3571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68419" y="62088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1"/>
            <a:ext cx="4128422" cy="52720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50240" y="1559561"/>
            <a:ext cx="10714446" cy="46807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5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 Credit Hours.</a:t>
            </a:r>
            <a:endParaRPr lang="en-US" sz="25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Management-Strategy, Planning and Operation, Sixth Edition, Sunil Chopra and Peter Meindl,Pearson Education Limited.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5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5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64720" y="437542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128422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19760" y="1505565"/>
            <a:ext cx="10785566" cy="47025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understand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>
              <a:buClr>
                <a:srgbClr val="000000"/>
              </a:buClr>
            </a:pPr>
            <a:endParaRPr lang="en-US" sz="23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important role of supply chains in today’s business and economy.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wide scope of functions and concepts in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components of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drivers of good supply chain management to create a competitive advantage.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Apply conceptual decision-support to supply chain related decision problems.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unique characteristics and issues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utilize the strategic framework concepts used in this text to achieve significant increases in performance.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34240" y="402145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5749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5101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7065" y="24845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Units of Course Contents</a:t>
            </a:r>
          </a:p>
        </p:txBody>
      </p:sp>
      <p:graphicFrame>
        <p:nvGraphicFramePr>
          <p:cNvPr id="10" name="Google Shape;202;p28"/>
          <p:cNvGraphicFramePr/>
          <p:nvPr>
            <p:extLst>
              <p:ext uri="{D42A27DB-BD31-4B8C-83A1-F6EECF244321}">
                <p14:modId xmlns:p14="http://schemas.microsoft.com/office/powerpoint/2010/main" val="1391300731"/>
              </p:ext>
            </p:extLst>
          </p:nvPr>
        </p:nvGraphicFramePr>
        <p:xfrm>
          <a:off x="435832" y="1124679"/>
          <a:ext cx="11320335" cy="536277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404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67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86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54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19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</a:t>
                      </a:r>
                      <a:endParaRPr sz="19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We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 Building a Strategic Framework to Analyze Supply Chains 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Understanding the Supply Chain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Supply Chain Performance: Achieving Strategic Fit and Scope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Supply Chain Drivers and Metrics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 Designing the Supply Chain Network 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Designing distribution network in the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Network design in the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III Planning and Coordinating Demand and Supply in a Supply Chain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Demand forecasting in a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Aggregate planning in a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IV Planning and Managing Inventories in a Supply Chain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8 -Managing economies of scale in a supply chain: Cycle Inventory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 Designing and Planning Transportation Networks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9 -Transportation in a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VI Managing Cross-Functional Drivers in a Supply Chain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10- Sourcing decisions in a supply chain 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57580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 descr="A blue and white rectangular background with white text&#10;&#10;Description automatically generated">
            <a:extLst>
              <a:ext uri="{FF2B5EF4-FFF2-40B4-BE49-F238E27FC236}">
                <a16:creationId xmlns:a16="http://schemas.microsoft.com/office/drawing/2014/main" id="{C983C86B-18C8-4AE4-93D7-1FA30FE1D5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1201586"/>
            <a:ext cx="11003280" cy="515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10420" y="6375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 descr="A table with numbers and a yellow and blue background&#10;&#10;Description automatically generated">
            <a:extLst>
              <a:ext uri="{FF2B5EF4-FFF2-40B4-BE49-F238E27FC236}">
                <a16:creationId xmlns:a16="http://schemas.microsoft.com/office/drawing/2014/main" id="{C6BE3A5C-24C7-00BD-9CDB-AD00F8EA6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0" y="1045758"/>
            <a:ext cx="11623040" cy="5311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3626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50046" y="643128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5B1768B0-4AC5-0156-E7AF-E231286A5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1216734"/>
            <a:ext cx="11196320" cy="514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569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06326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1A37273-FD6F-41C7-B595-780C4EDA318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E77E63E7-5F8E-4DB1-87D5-2271EA9CCB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EA19E5-8FC5-4116-81B2-9116E00AC2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843</Words>
  <Application>Microsoft Office PowerPoint</Application>
  <PresentationFormat>Widescreen</PresentationFormat>
  <Paragraphs>164</Paragraphs>
  <Slides>16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49</cp:revision>
  <dcterms:created xsi:type="dcterms:W3CDTF">2023-04-29T09:08:23Z</dcterms:created>
  <dcterms:modified xsi:type="dcterms:W3CDTF">2024-05-18T09:07:34Z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