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72" r:id="rId5"/>
    <p:sldMasterId id="2147483687" r:id="rId6"/>
  </p:sldMasterIdLst>
  <p:notesMasterIdLst>
    <p:notesMasterId r:id="rId63"/>
  </p:notesMasterIdLst>
  <p:sldIdLst>
    <p:sldId id="480" r:id="rId7"/>
    <p:sldId id="303" r:id="rId8"/>
    <p:sldId id="259" r:id="rId9"/>
    <p:sldId id="527" r:id="rId10"/>
    <p:sldId id="499" r:id="rId11"/>
    <p:sldId id="611" r:id="rId12"/>
    <p:sldId id="528" r:id="rId13"/>
    <p:sldId id="498" r:id="rId14"/>
    <p:sldId id="612" r:id="rId15"/>
    <p:sldId id="515" r:id="rId16"/>
    <p:sldId id="613" r:id="rId17"/>
    <p:sldId id="529" r:id="rId18"/>
    <p:sldId id="501" r:id="rId19"/>
    <p:sldId id="626" r:id="rId20"/>
    <p:sldId id="503" r:id="rId21"/>
    <p:sldId id="614" r:id="rId22"/>
    <p:sldId id="502" r:id="rId23"/>
    <p:sldId id="504" r:id="rId24"/>
    <p:sldId id="530" r:id="rId25"/>
    <p:sldId id="615" r:id="rId26"/>
    <p:sldId id="617" r:id="rId27"/>
    <p:sldId id="506" r:id="rId28"/>
    <p:sldId id="507" r:id="rId29"/>
    <p:sldId id="509" r:id="rId30"/>
    <p:sldId id="510" r:id="rId31"/>
    <p:sldId id="531" r:id="rId32"/>
    <p:sldId id="513" r:id="rId33"/>
    <p:sldId id="620" r:id="rId34"/>
    <p:sldId id="517" r:id="rId35"/>
    <p:sldId id="533" r:id="rId36"/>
    <p:sldId id="534" r:id="rId37"/>
    <p:sldId id="621" r:id="rId38"/>
    <p:sldId id="535" r:id="rId39"/>
    <p:sldId id="536" r:id="rId40"/>
    <p:sldId id="538" r:id="rId41"/>
    <p:sldId id="537" r:id="rId42"/>
    <p:sldId id="541" r:id="rId43"/>
    <p:sldId id="540" r:id="rId44"/>
    <p:sldId id="623" r:id="rId45"/>
    <p:sldId id="542" r:id="rId46"/>
    <p:sldId id="543" r:id="rId47"/>
    <p:sldId id="624" r:id="rId48"/>
    <p:sldId id="544" r:id="rId49"/>
    <p:sldId id="550" r:id="rId50"/>
    <p:sldId id="551" r:id="rId51"/>
    <p:sldId id="552" r:id="rId52"/>
    <p:sldId id="625" r:id="rId53"/>
    <p:sldId id="553" r:id="rId54"/>
    <p:sldId id="554" r:id="rId55"/>
    <p:sldId id="561" r:id="rId56"/>
    <p:sldId id="545" r:id="rId57"/>
    <p:sldId id="562" r:id="rId58"/>
    <p:sldId id="563" r:id="rId59"/>
    <p:sldId id="564" r:id="rId60"/>
    <p:sldId id="565" r:id="rId61"/>
    <p:sldId id="349" r:id="rId6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EDE"/>
    <a:srgbClr val="0A1F61"/>
    <a:srgbClr val="24A9E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443" autoAdjust="0"/>
    <p:restoredTop sz="95839" autoAdjust="0"/>
  </p:normalViewPr>
  <p:slideViewPr>
    <p:cSldViewPr snapToGrid="0">
      <p:cViewPr varScale="1">
        <p:scale>
          <a:sx n="93" d="100"/>
          <a:sy n="93" d="100"/>
        </p:scale>
        <p:origin x="144" y="86"/>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72" d="100"/>
          <a:sy n="72" d="100"/>
        </p:scale>
        <p:origin x="2502" y="51"/>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0.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slide" Target="slides/slide49.xml"/><Relationship Id="rId63" Type="http://schemas.openxmlformats.org/officeDocument/2006/relationships/notesMaster" Target="notesMasters/notesMaster1.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slide" Target="slides/slide52.xml"/><Relationship Id="rId66" Type="http://schemas.openxmlformats.org/officeDocument/2006/relationships/theme" Target="theme/theme1.xml"/><Relationship Id="rId5" Type="http://schemas.openxmlformats.org/officeDocument/2006/relationships/slideMaster" Target="slideMasters/slideMaster2.xml"/><Relationship Id="rId61" Type="http://schemas.openxmlformats.org/officeDocument/2006/relationships/slide" Target="slides/slide55.xml"/><Relationship Id="rId19" Type="http://schemas.openxmlformats.org/officeDocument/2006/relationships/slide" Target="slides/slide1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slide" Target="slides/slide50.xml"/><Relationship Id="rId64" Type="http://schemas.openxmlformats.org/officeDocument/2006/relationships/presProps" Target="presProps.xml"/><Relationship Id="rId8" Type="http://schemas.openxmlformats.org/officeDocument/2006/relationships/slide" Target="slides/slide2.xml"/><Relationship Id="rId51" Type="http://schemas.openxmlformats.org/officeDocument/2006/relationships/slide" Target="slides/slide45.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slide" Target="slides/slide53.xml"/><Relationship Id="rId67" Type="http://schemas.openxmlformats.org/officeDocument/2006/relationships/tableStyles" Target="tableStyles.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slide" Target="slides/slide56.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slide" Target="slides/slide54.xml"/><Relationship Id="rId65"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3.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2B1656-237D-4E3C-A689-F6E435601653}" type="datetimeFigureOut">
              <a:rPr lang="en-US" smtClean="0"/>
              <a:t>4/7/2025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37781F7-BFF7-4460-91A6-C54BF1C504A2}" type="slidenum">
              <a:rPr lang="en-US" smtClean="0"/>
              <a:t>‹#›</a:t>
            </a:fld>
            <a:endParaRPr lang="en-US"/>
          </a:p>
        </p:txBody>
      </p:sp>
    </p:spTree>
    <p:extLst>
      <p:ext uri="{BB962C8B-B14F-4D97-AF65-F5344CB8AC3E}">
        <p14:creationId xmlns:p14="http://schemas.microsoft.com/office/powerpoint/2010/main" val="21122329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37781F7-BFF7-4460-91A6-C54BF1C504A2}" type="slidenum">
              <a:rPr lang="en-US" smtClean="0"/>
              <a:t>12</a:t>
            </a:fld>
            <a:endParaRPr lang="en-US"/>
          </a:p>
        </p:txBody>
      </p:sp>
    </p:spTree>
    <p:extLst>
      <p:ext uri="{BB962C8B-B14F-4D97-AF65-F5344CB8AC3E}">
        <p14:creationId xmlns:p14="http://schemas.microsoft.com/office/powerpoint/2010/main" val="40280298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37781F7-BFF7-4460-91A6-C54BF1C504A2}" type="slidenum">
              <a:rPr lang="en-US" smtClean="0"/>
              <a:t>13</a:t>
            </a:fld>
            <a:endParaRPr lang="en-US"/>
          </a:p>
        </p:txBody>
      </p:sp>
    </p:spTree>
    <p:extLst>
      <p:ext uri="{BB962C8B-B14F-4D97-AF65-F5344CB8AC3E}">
        <p14:creationId xmlns:p14="http://schemas.microsoft.com/office/powerpoint/2010/main" val="30529536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37781F7-BFF7-4460-91A6-C54BF1C504A2}" type="slidenum">
              <a:rPr lang="en-US" smtClean="0"/>
              <a:t>14</a:t>
            </a:fld>
            <a:endParaRPr lang="en-US"/>
          </a:p>
        </p:txBody>
      </p:sp>
    </p:spTree>
    <p:extLst>
      <p:ext uri="{BB962C8B-B14F-4D97-AF65-F5344CB8AC3E}">
        <p14:creationId xmlns:p14="http://schemas.microsoft.com/office/powerpoint/2010/main" val="16328463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37781F7-BFF7-4460-91A6-C54BF1C504A2}" type="slidenum">
              <a:rPr lang="en-US" smtClean="0"/>
              <a:t>16</a:t>
            </a:fld>
            <a:endParaRPr lang="en-US"/>
          </a:p>
        </p:txBody>
      </p:sp>
    </p:spTree>
    <p:extLst>
      <p:ext uri="{BB962C8B-B14F-4D97-AF65-F5344CB8AC3E}">
        <p14:creationId xmlns:p14="http://schemas.microsoft.com/office/powerpoint/2010/main" val="31803843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37781F7-BFF7-4460-91A6-C54BF1C504A2}" type="slidenum">
              <a:rPr lang="en-US" smtClean="0"/>
              <a:t>27</a:t>
            </a:fld>
            <a:endParaRPr lang="en-US"/>
          </a:p>
        </p:txBody>
      </p:sp>
    </p:spTree>
    <p:extLst>
      <p:ext uri="{BB962C8B-B14F-4D97-AF65-F5344CB8AC3E}">
        <p14:creationId xmlns:p14="http://schemas.microsoft.com/office/powerpoint/2010/main" val="18321441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37781F7-BFF7-4460-91A6-C54BF1C504A2}" type="slidenum">
              <a:rPr lang="en-US" smtClean="0"/>
              <a:t>28</a:t>
            </a:fld>
            <a:endParaRPr lang="en-US"/>
          </a:p>
        </p:txBody>
      </p:sp>
    </p:spTree>
    <p:extLst>
      <p:ext uri="{BB962C8B-B14F-4D97-AF65-F5344CB8AC3E}">
        <p14:creationId xmlns:p14="http://schemas.microsoft.com/office/powerpoint/2010/main" val="1670542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4/7/2025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4/7/2025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4/7/2025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4/7/2025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4/7/2025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4/7/2025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519990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793342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059973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0225368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593248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1974965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7643916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23248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2631831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2326652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9492243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78901413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16197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51751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8055178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583404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5255298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5691887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7152896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4044290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0958702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31407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2686851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955650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0469989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28849904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52694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11203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896294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6" Type="http://schemas.openxmlformats.org/officeDocument/2006/relationships/image" Target="../media/image2.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theme" Target="../theme/theme2.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slideLayout" Target="../slideLayouts/slideLayout38.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slideLayout" Target="../slideLayouts/slideLayout37.xml"/><Relationship Id="rId17" Type="http://schemas.openxmlformats.org/officeDocument/2006/relationships/image" Target="../media/image2.png"/><Relationship Id="rId2" Type="http://schemas.openxmlformats.org/officeDocument/2006/relationships/slideLayout" Target="../slideLayouts/slideLayout27.xml"/><Relationship Id="rId16" Type="http://schemas.openxmlformats.org/officeDocument/2006/relationships/theme" Target="../theme/theme3.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5" Type="http://schemas.openxmlformats.org/officeDocument/2006/relationships/slideLayout" Target="../slideLayouts/slideLayout4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 Id="rId14" Type="http://schemas.openxmlformats.org/officeDocument/2006/relationships/slideLayout" Target="../slideLayouts/slideLayout3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4/7/2025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
        <p:nvSpPr>
          <p:cNvPr id="7" name="Rectangle 6">
            <a:extLst>
              <a:ext uri="{FF2B5EF4-FFF2-40B4-BE49-F238E27FC236}">
                <a16:creationId xmlns:a16="http://schemas.microsoft.com/office/drawing/2014/main" id="{FE2A5633-A848-B355-F2CD-28AFEA092460}"/>
              </a:ext>
            </a:extLst>
          </p:cNvPr>
          <p:cNvSpPr/>
          <p:nvPr userDrawn="1"/>
        </p:nvSpPr>
        <p:spPr>
          <a:xfrm flipV="1">
            <a:off x="2626179" y="455181"/>
            <a:ext cx="8550808"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pic>
        <p:nvPicPr>
          <p:cNvPr id="8" name="Graphic 21">
            <a:extLst>
              <a:ext uri="{FF2B5EF4-FFF2-40B4-BE49-F238E27FC236}">
                <a16:creationId xmlns:a16="http://schemas.microsoft.com/office/drawing/2014/main" id="{BB5B38C7-9B57-A6BA-DA52-192D245C98B8}"/>
              </a:ext>
            </a:extLst>
          </p:cNvPr>
          <p:cNvPicPr>
            <a:picLocks noChangeAspect="1"/>
          </p:cNvPicPr>
          <p:nvPr userDrawn="1"/>
        </p:nvPicPr>
        <p:blipFill rotWithShape="1">
          <a:blip r:embed="rId1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165734"/>
          </a:xfrm>
          <a:prstGeom prst="rect">
            <a:avLst/>
          </a:prstGeom>
        </p:spPr>
      </p:pic>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9177190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592812821"/>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0" r:id="rId13"/>
    <p:sldLayoutId id="2147483701" r:id="rId14"/>
    <p:sldLayoutId id="2147483702"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3.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38.xml"/><Relationship Id="rId5" Type="http://schemas.openxmlformats.org/officeDocument/2006/relationships/image" Target="../media/image1.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25.xml"/><Relationship Id="rId5" Type="http://schemas.openxmlformats.org/officeDocument/2006/relationships/image" Target="../media/image31.png"/><Relationship Id="rId4" Type="http://schemas.openxmlformats.org/officeDocument/2006/relationships/image" Target="../media/image3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326731" y="1740436"/>
            <a:ext cx="5385300" cy="132343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Alexandria" charset="0"/>
                <a:ea typeface="+mn-ea"/>
                <a:cs typeface="Alexandria" charset="0"/>
              </a:rPr>
              <a:t>Project Management Technologies</a:t>
            </a:r>
            <a:r>
              <a:rPr kumimoji="0" lang="ar-YE" sz="4000" b="1" i="0" u="none" strike="noStrike" kern="1200" cap="none" spc="0" normalizeH="0" baseline="0" noProof="0" dirty="0">
                <a:ln>
                  <a:noFill/>
                </a:ln>
                <a:solidFill>
                  <a:srgbClr val="00B0F0"/>
                </a:solidFill>
                <a:effectLst/>
                <a:uLnTx/>
                <a:uFillTx/>
                <a:latin typeface="Alexandria" charset="0"/>
                <a:ea typeface="+mn-ea"/>
                <a:cs typeface="Alexandria" charset="0"/>
              </a:rPr>
              <a:t> </a:t>
            </a:r>
            <a:r>
              <a:rPr kumimoji="0" lang="en-US" sz="4000" b="1" i="0" u="none" strike="noStrike" kern="1200" cap="none" spc="0" normalizeH="0" baseline="0" noProof="0" dirty="0">
                <a:ln>
                  <a:noFill/>
                </a:ln>
                <a:solidFill>
                  <a:srgbClr val="00B0F0"/>
                </a:solidFill>
                <a:effectLst/>
                <a:uLnTx/>
                <a:uFillTx/>
                <a:latin typeface="Alexandria" charset="0"/>
                <a:ea typeface="+mn-ea"/>
                <a:cs typeface="Alexandria" charset="0"/>
              </a:rPr>
              <a:t>PMG 312</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15">
            <a:extLst>
              <a:ext uri="{FF2B5EF4-FFF2-40B4-BE49-F238E27FC236}">
                <a16:creationId xmlns:a16="http://schemas.microsoft.com/office/drawing/2014/main" id="{E797CB7D-BFA8-42D1-A68B-EE17BABC12AB}"/>
              </a:ext>
            </a:extLst>
          </p:cNvPr>
          <p:cNvSpPr txBox="1"/>
          <p:nvPr/>
        </p:nvSpPr>
        <p:spPr>
          <a:xfrm>
            <a:off x="1534012" y="4586923"/>
            <a:ext cx="10066655" cy="2246769"/>
          </a:xfrm>
          <a:prstGeom prst="rect">
            <a:avLst/>
          </a:prstGeom>
          <a:solidFill>
            <a:schemeClr val="bg1"/>
          </a:solid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PMG 312- L9</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S4 - Tools and techniques for developing the project plan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Ch. 11 - Introduction to risk</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Ch. 22 - Risk mechanics</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endParaRPr>
          </a:p>
        </p:txBody>
      </p:sp>
      <p:pic>
        <p:nvPicPr>
          <p:cNvPr id="6" name="Picture 5">
            <a:extLst>
              <a:ext uri="{FF2B5EF4-FFF2-40B4-BE49-F238E27FC236}">
                <a16:creationId xmlns:a16="http://schemas.microsoft.com/office/drawing/2014/main" id="{72A9BF44-DF1C-F82D-A01D-3D2F7091E141}"/>
              </a:ext>
            </a:extLst>
          </p:cNvPr>
          <p:cNvPicPr>
            <a:picLocks noChangeAspect="1"/>
          </p:cNvPicPr>
          <p:nvPr/>
        </p:nvPicPr>
        <p:blipFill>
          <a:blip r:embed="rId4"/>
          <a:stretch>
            <a:fillRect/>
          </a:stretch>
        </p:blipFill>
        <p:spPr>
          <a:xfrm>
            <a:off x="5712031" y="215740"/>
            <a:ext cx="6285352" cy="4110673"/>
          </a:xfrm>
          <a:prstGeom prst="rect">
            <a:avLst/>
          </a:prstGeom>
        </p:spPr>
      </p:pic>
      <p:sp>
        <p:nvSpPr>
          <p:cNvPr id="2" name="TextBox 1">
            <a:extLst>
              <a:ext uri="{FF2B5EF4-FFF2-40B4-BE49-F238E27FC236}">
                <a16:creationId xmlns:a16="http://schemas.microsoft.com/office/drawing/2014/main" id="{09A31B4C-9C96-9C34-104F-854785515B3A}"/>
              </a:ext>
            </a:extLst>
          </p:cNvPr>
          <p:cNvSpPr txBox="1"/>
          <p:nvPr/>
        </p:nvSpPr>
        <p:spPr>
          <a:xfrm>
            <a:off x="705605" y="3378627"/>
            <a:ext cx="3939359" cy="830997"/>
          </a:xfrm>
          <a:prstGeom prst="rect">
            <a:avLst/>
          </a:prstGeom>
          <a:noFill/>
        </p:spPr>
        <p:txBody>
          <a:bodyPr wrap="square" rtlCol="0">
            <a:spAutoFit/>
          </a:bodyPr>
          <a:lstStyle/>
          <a:p>
            <a:r>
              <a:rPr lang="en-US" sz="2400" b="1" dirty="0">
                <a:solidFill>
                  <a:srgbClr val="00B0F0"/>
                </a:solidFill>
                <a:latin typeface="Alexandria" charset="0"/>
              </a:rPr>
              <a:t>Prepared by Dr. Majid Saad</a:t>
            </a:r>
          </a:p>
          <a:p>
            <a:r>
              <a:rPr lang="en-US" sz="2400" b="1" dirty="0">
                <a:solidFill>
                  <a:schemeClr val="accent6">
                    <a:lumMod val="75000"/>
                  </a:schemeClr>
                </a:solidFill>
                <a:latin typeface="Alexandria" charset="0"/>
              </a:rPr>
              <a:t>PMP, PMI-RMP, PMI –ACP </a:t>
            </a:r>
          </a:p>
        </p:txBody>
      </p:sp>
    </p:spTree>
  </p:cSld>
  <p:clrMapOvr>
    <a:masterClrMapping/>
  </p:clrMapOvr>
  <mc:AlternateContent xmlns:mc="http://schemas.openxmlformats.org/markup-compatibility/2006" xmlns:p14="http://schemas.microsoft.com/office/powerpoint/2010/main">
    <mc:Choice Requires="p14">
      <p:transition spd="slow" p14:dur="2000" advTm="49458"/>
    </mc:Choice>
    <mc:Fallback xmlns="">
      <p:transition spd="slow" advTm="4945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D" sz="1800" b="0" i="0" u="none" strike="noStrike" kern="1200" cap="none" spc="0" normalizeH="0" baseline="0" noProof="0">
                <a:ln>
                  <a:noFill/>
                </a:ln>
                <a:solidFill>
                  <a:prstClr val="white"/>
                </a:solidFill>
                <a:effectLst/>
                <a:uLnTx/>
                <a:uFillTx/>
                <a:latin typeface="Calibri"/>
                <a:ea typeface="+mn-ea"/>
                <a:cs typeface="+mn-cs"/>
              </a:rPr>
              <a:t> </a:t>
            </a: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59992" y="-43544"/>
            <a:ext cx="8659664" cy="5300798"/>
          </a:xfrm>
        </p:spPr>
      </p:pic>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TextBox 7">
            <a:extLst>
              <a:ext uri="{FF2B5EF4-FFF2-40B4-BE49-F238E27FC236}">
                <a16:creationId xmlns:a16="http://schemas.microsoft.com/office/drawing/2014/main" id="{444010BA-ED8C-683C-E1D9-5ED4F150AEC7}"/>
              </a:ext>
            </a:extLst>
          </p:cNvPr>
          <p:cNvSpPr txBox="1"/>
          <p:nvPr/>
        </p:nvSpPr>
        <p:spPr>
          <a:xfrm>
            <a:off x="6903200" y="1418132"/>
            <a:ext cx="5288798" cy="144655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Project Management Technologies</a:t>
            </a:r>
            <a:r>
              <a:rPr kumimoji="0" lang="ar-YE" sz="4400" b="1" i="0" u="none" strike="noStrike" kern="1200" cap="none" spc="0" normalizeH="0" baseline="0" noProof="0" dirty="0">
                <a:ln>
                  <a:noFill/>
                </a:ln>
                <a:solidFill>
                  <a:srgbClr val="00B0F0"/>
                </a:solidFill>
                <a:effectLst/>
                <a:uLnTx/>
                <a:uFillTx/>
                <a:latin typeface="Alexandria" charset="0"/>
                <a:ea typeface="+mn-ea"/>
                <a:cs typeface="Alexandria" charset="0"/>
              </a:rPr>
              <a:t>  </a:t>
            </a:r>
            <a:r>
              <a:rPr kumimoji="0" lang="en-US" sz="3600" b="1" i="0" u="none" strike="noStrike" kern="1200" cap="none" spc="0" normalizeH="0" baseline="0" noProof="0" dirty="0">
                <a:ln>
                  <a:noFill/>
                </a:ln>
                <a:solidFill>
                  <a:srgbClr val="00B0F0"/>
                </a:solidFill>
                <a:effectLst/>
                <a:uLnTx/>
                <a:uFillTx/>
                <a:latin typeface="Alexandria" charset="0"/>
                <a:ea typeface="+mn-ea"/>
                <a:cs typeface="+mn-cs"/>
              </a:rPr>
              <a:t>PMG 312</a:t>
            </a:r>
          </a:p>
        </p:txBody>
      </p:sp>
      <p:sp>
        <p:nvSpPr>
          <p:cNvPr id="9" name="TextBox 15">
            <a:extLst>
              <a:ext uri="{FF2B5EF4-FFF2-40B4-BE49-F238E27FC236}">
                <a16:creationId xmlns:a16="http://schemas.microsoft.com/office/drawing/2014/main" id="{AC9C66A5-FBA8-D53B-E02F-EE5CB3ED2EBF}"/>
              </a:ext>
            </a:extLst>
          </p:cNvPr>
          <p:cNvSpPr txBox="1"/>
          <p:nvPr/>
        </p:nvSpPr>
        <p:spPr>
          <a:xfrm>
            <a:off x="5815978" y="3085418"/>
            <a:ext cx="5288797" cy="2246769"/>
          </a:xfrm>
          <a:prstGeom prst="rect">
            <a:avLst/>
          </a:prstGeom>
          <a:solidFill>
            <a:schemeClr val="bg1"/>
          </a:solid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PMG 312- L9</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S4 - Tools and techniques for developing the project plan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Ch. 11 - Introduction to risk</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Ch. 22 - Risk mechanics</a:t>
            </a:r>
          </a:p>
        </p:txBody>
      </p:sp>
      <p:sp>
        <p:nvSpPr>
          <p:cNvPr id="11" name="TextBox 10">
            <a:extLst>
              <a:ext uri="{FF2B5EF4-FFF2-40B4-BE49-F238E27FC236}">
                <a16:creationId xmlns:a16="http://schemas.microsoft.com/office/drawing/2014/main" id="{64694889-2782-ED0B-BA0D-2CA37E76D79C}"/>
              </a:ext>
            </a:extLst>
          </p:cNvPr>
          <p:cNvSpPr txBox="1"/>
          <p:nvPr/>
        </p:nvSpPr>
        <p:spPr>
          <a:xfrm>
            <a:off x="425519" y="5811227"/>
            <a:ext cx="3939359" cy="830997"/>
          </a:xfrm>
          <a:prstGeom prst="rect">
            <a:avLst/>
          </a:prstGeom>
          <a:noFill/>
        </p:spPr>
        <p:txBody>
          <a:bodyPr wrap="square" rtlCol="0">
            <a:spAutoFit/>
          </a:bodyPr>
          <a:lstStyle/>
          <a:p>
            <a:r>
              <a:rPr lang="en-US" sz="2400" b="1" dirty="0">
                <a:solidFill>
                  <a:srgbClr val="00B0F0"/>
                </a:solidFill>
                <a:latin typeface="Alexandria" charset="0"/>
              </a:rPr>
              <a:t>Prepared by Dr. Majid Saad</a:t>
            </a:r>
          </a:p>
          <a:p>
            <a:r>
              <a:rPr lang="en-US" sz="2400" b="1" dirty="0">
                <a:solidFill>
                  <a:schemeClr val="accent6">
                    <a:lumMod val="75000"/>
                  </a:schemeClr>
                </a:solidFill>
                <a:latin typeface="Alexandria" charset="0"/>
              </a:rPr>
              <a:t>PMP, PMI-RMP, PMI –ACP </a:t>
            </a:r>
          </a:p>
        </p:txBody>
      </p:sp>
    </p:spTree>
  </p:cSld>
  <p:clrMapOvr>
    <a:masterClrMapping/>
  </p:clrMapOvr>
  <mc:AlternateContent xmlns:mc="http://schemas.openxmlformats.org/markup-compatibility/2006" xmlns:p14="http://schemas.microsoft.com/office/powerpoint/2010/main">
    <mc:Choice Requires="p14">
      <p:transition spd="slow" p14:dur="2000" advTm="45873"/>
    </mc:Choice>
    <mc:Fallback xmlns="">
      <p:transition spd="slow" advTm="4587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77449" y="661277"/>
            <a:ext cx="8265033"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Chapter 11- Introduction to risk </a:t>
            </a:r>
            <a:endParaRPr lang="en-US" sz="2800" dirty="0">
              <a:solidFill>
                <a:srgbClr val="FF9518"/>
              </a:solidFill>
              <a:cs typeface="Tajawal Medium" panose="00000600000000000000" pitchFamily="2" charset="-78"/>
            </a:endParaRPr>
          </a:p>
        </p:txBody>
      </p:sp>
      <p:graphicFrame>
        <p:nvGraphicFramePr>
          <p:cNvPr id="9" name="Table 8">
            <a:extLst>
              <a:ext uri="{FF2B5EF4-FFF2-40B4-BE49-F238E27FC236}">
                <a16:creationId xmlns:a16="http://schemas.microsoft.com/office/drawing/2014/main" id="{7EE5430C-3975-24C3-47C4-69CF6CC7A3DB}"/>
              </a:ext>
            </a:extLst>
          </p:cNvPr>
          <p:cNvGraphicFramePr>
            <a:graphicFrameLocks noGrp="1"/>
          </p:cNvGraphicFramePr>
          <p:nvPr>
            <p:extLst>
              <p:ext uri="{D42A27DB-BD31-4B8C-83A1-F6EECF244321}">
                <p14:modId xmlns:p14="http://schemas.microsoft.com/office/powerpoint/2010/main" val="3612838922"/>
              </p:ext>
            </p:extLst>
          </p:nvPr>
        </p:nvGraphicFramePr>
        <p:xfrm>
          <a:off x="1296890" y="1762453"/>
          <a:ext cx="10784469" cy="2597233"/>
        </p:xfrm>
        <a:graphic>
          <a:graphicData uri="http://schemas.openxmlformats.org/drawingml/2006/table">
            <a:tbl>
              <a:tblPr>
                <a:tableStyleId>{5C22544A-7EE6-4342-B048-85BDC9FD1C3A}</a:tableStyleId>
              </a:tblPr>
              <a:tblGrid>
                <a:gridCol w="10784469">
                  <a:extLst>
                    <a:ext uri="{9D8B030D-6E8A-4147-A177-3AD203B41FA5}">
                      <a16:colId xmlns:a16="http://schemas.microsoft.com/office/drawing/2014/main" val="999065978"/>
                    </a:ext>
                  </a:extLst>
                </a:gridCol>
              </a:tblGrid>
              <a:tr h="445342">
                <a:tc>
                  <a:txBody>
                    <a:bodyPr/>
                    <a:lstStyle/>
                    <a:p>
                      <a:pPr marL="0" indent="0" algn="just" fontAlgn="b">
                        <a:buFont typeface="Wingdings" panose="05000000000000000000" pitchFamily="2" charset="2"/>
                        <a:buNone/>
                      </a:pPr>
                      <a:endParaRPr lang="en-US" sz="2800" b="0" i="0" u="none" strike="noStrike" dirty="0">
                        <a:solidFill>
                          <a:srgbClr val="000000"/>
                        </a:solidFill>
                        <a:effectLst/>
                        <a:latin typeface="Calibri" panose="020F0502020204030204" pitchFamily="34" charset="0"/>
                      </a:endParaRPr>
                    </a:p>
                  </a:txBody>
                  <a:tcPr marL="4763" marR="4763" marT="4763" marB="0" anchor="b">
                    <a:solidFill>
                      <a:schemeClr val="bg1"/>
                    </a:solidFill>
                  </a:tcPr>
                </a:tc>
                <a:extLst>
                  <a:ext uri="{0D108BD9-81ED-4DB2-BD59-A6C34878D82A}">
                    <a16:rowId xmlns:a16="http://schemas.microsoft.com/office/drawing/2014/main" val="1752122742"/>
                  </a:ext>
                </a:extLst>
              </a:tr>
              <a:tr h="327415">
                <a:tc>
                  <a:txBody>
                    <a:bodyPr/>
                    <a:lstStyle/>
                    <a:p>
                      <a:pPr marL="457200" marR="0" lvl="0" indent="-457200" algn="just" defTabSz="914400" rtl="0" eaLnBrk="1" fontAlgn="b" latinLnBrk="0" hangingPunct="1">
                        <a:lnSpc>
                          <a:spcPct val="100000"/>
                        </a:lnSpc>
                        <a:spcBef>
                          <a:spcPts val="0"/>
                        </a:spcBef>
                        <a:spcAft>
                          <a:spcPts val="0"/>
                        </a:spcAft>
                        <a:buClrTx/>
                        <a:buSzTx/>
                        <a:buFont typeface="Wingdings" panose="05000000000000000000" pitchFamily="2" charset="2"/>
                        <a:buChar char="v"/>
                        <a:tabLst/>
                        <a:defRPr/>
                      </a:pPr>
                      <a:r>
                        <a:rPr lang="en-US" sz="2400" kern="1200" noProof="0">
                          <a:solidFill>
                            <a:srgbClr val="0A1F61"/>
                          </a:solidFill>
                          <a:latin typeface="+mn-lt"/>
                          <a:ea typeface="+mn-ea"/>
                          <a:cs typeface="+mn-cs"/>
                        </a:rPr>
                        <a:t>Risk management</a:t>
                      </a:r>
                      <a:endParaRPr lang="en-US" sz="2400" kern="1200" noProof="0" dirty="0">
                        <a:solidFill>
                          <a:srgbClr val="0A1F61"/>
                        </a:solidFill>
                        <a:latin typeface="+mn-lt"/>
                        <a:ea typeface="+mn-ea"/>
                        <a:cs typeface="+mn-cs"/>
                      </a:endParaRPr>
                    </a:p>
                  </a:txBody>
                  <a:tcPr marL="4763" marR="4763" marT="4763" marB="0" anchor="b">
                    <a:solidFill>
                      <a:schemeClr val="bg1"/>
                    </a:solidFill>
                  </a:tcPr>
                </a:tc>
                <a:extLst>
                  <a:ext uri="{0D108BD9-81ED-4DB2-BD59-A6C34878D82A}">
                    <a16:rowId xmlns:a16="http://schemas.microsoft.com/office/drawing/2014/main" val="50746215"/>
                  </a:ext>
                </a:extLst>
              </a:tr>
              <a:tr h="445342">
                <a:tc>
                  <a:txBody>
                    <a:bodyPr/>
                    <a:lstStyle/>
                    <a:p>
                      <a:pPr marL="457200" indent="-457200" algn="just" fontAlgn="b">
                        <a:buFont typeface="Wingdings" panose="05000000000000000000" pitchFamily="2" charset="2"/>
                        <a:buChar char="v"/>
                      </a:pPr>
                      <a:r>
                        <a:rPr lang="en-US" sz="2400" kern="1200" dirty="0">
                          <a:solidFill>
                            <a:srgbClr val="0A1F61"/>
                          </a:solidFill>
                          <a:latin typeface="+mn-lt"/>
                          <a:ea typeface="+mn-ea"/>
                          <a:cs typeface="+mn-cs"/>
                        </a:rPr>
                        <a:t>Project risk management</a:t>
                      </a:r>
                    </a:p>
                  </a:txBody>
                  <a:tcPr marL="4763" marR="4763" marT="4763" marB="0" anchor="b">
                    <a:solidFill>
                      <a:schemeClr val="bg1"/>
                    </a:solidFill>
                  </a:tcPr>
                </a:tc>
                <a:extLst>
                  <a:ext uri="{0D108BD9-81ED-4DB2-BD59-A6C34878D82A}">
                    <a16:rowId xmlns:a16="http://schemas.microsoft.com/office/drawing/2014/main" val="1549495205"/>
                  </a:ext>
                </a:extLst>
              </a:tr>
              <a:tr h="445342">
                <a:tc>
                  <a:txBody>
                    <a:bodyPr/>
                    <a:lstStyle/>
                    <a:p>
                      <a:pPr marL="457200" indent="-457200" algn="just" fontAlgn="b">
                        <a:buFont typeface="Wingdings" panose="05000000000000000000" pitchFamily="2" charset="2"/>
                        <a:buChar char="v"/>
                      </a:pPr>
                      <a:r>
                        <a:rPr lang="en-US" sz="2400" kern="1200">
                          <a:solidFill>
                            <a:srgbClr val="0A1F61"/>
                          </a:solidFill>
                          <a:latin typeface="+mn-lt"/>
                          <a:ea typeface="+mn-ea"/>
                          <a:cs typeface="+mn-cs"/>
                        </a:rPr>
                        <a:t>Risk identification</a:t>
                      </a:r>
                      <a:endParaRPr lang="en-US" sz="2400" kern="1200" dirty="0">
                        <a:solidFill>
                          <a:srgbClr val="0A1F61"/>
                        </a:solidFill>
                        <a:latin typeface="+mn-lt"/>
                        <a:ea typeface="+mn-ea"/>
                        <a:cs typeface="+mn-cs"/>
                      </a:endParaRPr>
                    </a:p>
                  </a:txBody>
                  <a:tcPr marL="4763" marR="4763" marT="4763" marB="0" anchor="b">
                    <a:solidFill>
                      <a:schemeClr val="bg1"/>
                    </a:solidFill>
                  </a:tcPr>
                </a:tc>
                <a:extLst>
                  <a:ext uri="{0D108BD9-81ED-4DB2-BD59-A6C34878D82A}">
                    <a16:rowId xmlns:a16="http://schemas.microsoft.com/office/drawing/2014/main" val="1718300646"/>
                  </a:ext>
                </a:extLst>
              </a:tr>
              <a:tr h="445342">
                <a:tc>
                  <a:txBody>
                    <a:bodyPr/>
                    <a:lstStyle/>
                    <a:p>
                      <a:pPr marL="457200" indent="-457200" algn="just" fontAlgn="b">
                        <a:buFont typeface="Wingdings" panose="05000000000000000000" pitchFamily="2" charset="2"/>
                        <a:buChar char="v"/>
                      </a:pPr>
                      <a:r>
                        <a:rPr lang="en-US" sz="2400" kern="1200">
                          <a:solidFill>
                            <a:srgbClr val="0A1F61"/>
                          </a:solidFill>
                          <a:latin typeface="+mn-lt"/>
                          <a:ea typeface="+mn-ea"/>
                          <a:cs typeface="+mn-cs"/>
                        </a:rPr>
                        <a:t>Identification tools</a:t>
                      </a:r>
                      <a:endParaRPr lang="en-US" sz="2400" kern="1200" dirty="0">
                        <a:solidFill>
                          <a:srgbClr val="0A1F61"/>
                        </a:solidFill>
                        <a:latin typeface="+mn-lt"/>
                        <a:ea typeface="+mn-ea"/>
                        <a:cs typeface="+mn-cs"/>
                      </a:endParaRPr>
                    </a:p>
                  </a:txBody>
                  <a:tcPr marL="4763" marR="4763" marT="4763" marB="0" anchor="b">
                    <a:solidFill>
                      <a:schemeClr val="bg1"/>
                    </a:solidFill>
                  </a:tcPr>
                </a:tc>
                <a:extLst>
                  <a:ext uri="{0D108BD9-81ED-4DB2-BD59-A6C34878D82A}">
                    <a16:rowId xmlns:a16="http://schemas.microsoft.com/office/drawing/2014/main" val="1348129895"/>
                  </a:ext>
                </a:extLst>
              </a:tr>
              <a:tr h="445342">
                <a:tc>
                  <a:txBody>
                    <a:bodyPr/>
                    <a:lstStyle/>
                    <a:p>
                      <a:pPr marL="457200" indent="-457200" algn="just" fontAlgn="b">
                        <a:buFont typeface="Wingdings" panose="05000000000000000000" pitchFamily="2" charset="2"/>
                        <a:buChar char="v"/>
                      </a:pPr>
                      <a:r>
                        <a:rPr lang="en-US" sz="2400" kern="1200" dirty="0">
                          <a:solidFill>
                            <a:srgbClr val="0A1F61"/>
                          </a:solidFill>
                          <a:latin typeface="+mn-lt"/>
                          <a:ea typeface="+mn-ea"/>
                          <a:cs typeface="+mn-cs"/>
                        </a:rPr>
                        <a:t>Risk register</a:t>
                      </a:r>
                    </a:p>
                  </a:txBody>
                  <a:tcPr marL="4763" marR="4763" marT="4763" marB="0" anchor="b">
                    <a:solidFill>
                      <a:schemeClr val="bg1"/>
                    </a:solidFill>
                  </a:tcPr>
                </a:tc>
                <a:extLst>
                  <a:ext uri="{0D108BD9-81ED-4DB2-BD59-A6C34878D82A}">
                    <a16:rowId xmlns:a16="http://schemas.microsoft.com/office/drawing/2014/main" val="3563857960"/>
                  </a:ext>
                </a:extLst>
              </a:tr>
            </a:tbl>
          </a:graphicData>
        </a:graphic>
      </p:graphicFrame>
    </p:spTree>
    <p:extLst>
      <p:ext uri="{BB962C8B-B14F-4D97-AF65-F5344CB8AC3E}">
        <p14:creationId xmlns:p14="http://schemas.microsoft.com/office/powerpoint/2010/main" val="1057141976"/>
      </p:ext>
    </p:extLst>
  </p:cSld>
  <p:clrMapOvr>
    <a:masterClrMapping/>
  </p:clrMapOvr>
  <mc:AlternateContent xmlns:mc="http://schemas.openxmlformats.org/markup-compatibility/2006" xmlns:p14="http://schemas.microsoft.com/office/powerpoint/2010/main">
    <mc:Choice Requires="p14">
      <p:transition spd="slow" p14:dur="2000" advTm="133274"/>
    </mc:Choice>
    <mc:Fallback xmlns="">
      <p:transition spd="slow" advTm="133274"/>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049255" y="587220"/>
            <a:ext cx="7273096"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Introduction to risk</a:t>
            </a:r>
          </a:p>
        </p:txBody>
      </p:sp>
      <p:pic>
        <p:nvPicPr>
          <p:cNvPr id="3" name="Picture 2"/>
          <p:cNvPicPr>
            <a:picLocks noChangeAspect="1"/>
          </p:cNvPicPr>
          <p:nvPr/>
        </p:nvPicPr>
        <p:blipFill>
          <a:blip r:embed="rId2"/>
          <a:stretch>
            <a:fillRect/>
          </a:stretch>
        </p:blipFill>
        <p:spPr>
          <a:xfrm>
            <a:off x="1420305" y="1372724"/>
            <a:ext cx="9351389" cy="4813215"/>
          </a:xfrm>
          <a:prstGeom prst="rect">
            <a:avLst/>
          </a:prstGeom>
        </p:spPr>
      </p:pic>
    </p:spTree>
    <p:extLst>
      <p:ext uri="{BB962C8B-B14F-4D97-AF65-F5344CB8AC3E}">
        <p14:creationId xmlns:p14="http://schemas.microsoft.com/office/powerpoint/2010/main" val="3746518247"/>
      </p:ext>
    </p:extLst>
  </p:cSld>
  <p:clrMapOvr>
    <a:masterClrMapping/>
  </p:clrMapOvr>
  <mc:AlternateContent xmlns:mc="http://schemas.openxmlformats.org/markup-compatibility/2006" xmlns:p14="http://schemas.microsoft.com/office/powerpoint/2010/main">
    <mc:Choice Requires="p14">
      <p:transition spd="slow" p14:dur="2000" advTm="98264"/>
    </mc:Choice>
    <mc:Fallback xmlns="">
      <p:transition spd="slow" advTm="98264"/>
    </mc:Fallback>
  </mc:AlternateContent>
  <p:extLst>
    <p:ext uri="{3A86A75C-4F4B-4683-9AE1-C65F6400EC91}">
      <p14:laserTraceLst xmlns:p14="http://schemas.microsoft.com/office/powerpoint/2010/main">
        <p14:tracePtLst>
          <p14:tracePt t="19199" x="3708400" y="6292850"/>
          <p14:tracePt t="19564" x="3814763" y="6832600"/>
          <p14:tracePt t="19578" x="3976688" y="6789738"/>
          <p14:tracePt t="19595" x="4103688" y="6756400"/>
          <p14:tracePt t="19613" x="4222750" y="6713538"/>
          <p14:tracePt t="19614" x="4230688" y="6713538"/>
          <p14:tracePt t="19629" x="4291013" y="6680200"/>
          <p14:tracePt t="19630" x="4324350" y="6670675"/>
          <p14:tracePt t="19647" x="4486275" y="6627813"/>
          <p14:tracePt t="19662" x="4664075" y="6627813"/>
          <p14:tracePt t="19664" x="4714875" y="6627813"/>
          <p14:tracePt t="19665" x="4791075" y="6627813"/>
          <p14:tracePt t="19680" x="4953000" y="6654800"/>
          <p14:tracePt t="19682" x="4987925" y="6662738"/>
          <p14:tracePt t="19695" x="5080000" y="6705600"/>
          <p14:tracePt t="19713" x="5165725" y="6731000"/>
          <p14:tracePt t="19714" x="5173663" y="6731000"/>
          <p14:tracePt t="19729" x="5191125" y="6738938"/>
          <p14:tracePt t="19745" x="5199063" y="6738938"/>
          <p14:tracePt t="19766" x="5208588" y="6738938"/>
          <p14:tracePt t="19778" x="5224463" y="6721475"/>
          <p14:tracePt t="19795" x="5259388" y="6696075"/>
          <p14:tracePt t="19812" x="5343525" y="6637338"/>
          <p14:tracePt t="19829" x="5446713" y="6551613"/>
          <p14:tracePt t="19846" x="5538788" y="6492875"/>
          <p14:tracePt t="19847" x="5548313" y="6483350"/>
          <p14:tracePt t="19862" x="5581650" y="6450013"/>
          <p14:tracePt t="19878" x="5624513" y="6424613"/>
          <p14:tracePt t="19896" x="5657850" y="6399213"/>
          <p14:tracePt t="19897" x="5657850" y="6391275"/>
          <p14:tracePt t="19912" x="5683250" y="6373813"/>
          <p14:tracePt t="19929" x="5726113" y="6313488"/>
          <p14:tracePt t="19930" x="5735638" y="6305550"/>
          <p14:tracePt t="19945" x="5751513" y="6288088"/>
          <p14:tracePt t="19962" x="5768975" y="6272213"/>
          <p14:tracePt t="19979" x="5768975" y="6262688"/>
          <p14:tracePt t="20062" x="5768975" y="6254750"/>
          <p14:tracePt t="20069" x="5768975" y="6246813"/>
          <p14:tracePt t="20078" x="5751513" y="6221413"/>
          <p14:tracePt t="20095" x="5692775" y="6186488"/>
          <p14:tracePt t="20111" x="5657850" y="6161088"/>
          <p14:tracePt t="20128" x="5616575" y="6153150"/>
          <p14:tracePt t="20145" x="5556250" y="6127750"/>
          <p14:tracePt t="20162" x="5538788" y="6118225"/>
          <p14:tracePt t="20178" x="5505450" y="6102350"/>
          <p14:tracePt t="20195" x="5472113" y="6102350"/>
          <p14:tracePt t="20212" x="5446713" y="6084888"/>
          <p14:tracePt t="20229" x="5411788" y="6076950"/>
          <p14:tracePt t="20229" x="5403850" y="6076950"/>
          <p14:tracePt t="20245" x="5368925" y="6067425"/>
          <p14:tracePt t="20262" x="5327650" y="6059488"/>
          <p14:tracePt t="20278" x="5292725" y="6049963"/>
          <p14:tracePt t="20295" x="5284788" y="6049963"/>
          <p14:tracePt t="20363" x="5284788" y="6042025"/>
          <p14:tracePt t="20371" x="5276850" y="6042025"/>
          <p14:tracePt t="20379" x="5276850" y="6034088"/>
          <p14:tracePt t="20395" x="5249863" y="6016625"/>
          <p14:tracePt t="20412" x="5233988" y="5999163"/>
          <p14:tracePt t="20429" x="5216525" y="5991225"/>
          <p14:tracePt t="20445" x="5208588" y="5973763"/>
          <p14:tracePt t="20462" x="5183188" y="5915025"/>
          <p14:tracePt t="20463" x="5165725" y="5897563"/>
          <p14:tracePt t="20478" x="5122863" y="5846763"/>
          <p14:tracePt t="20495" x="5064125" y="5753100"/>
          <p14:tracePt t="20512" x="5021263" y="5694363"/>
          <p14:tracePt t="20528" x="4995863" y="5641975"/>
          <p14:tracePt t="20545" x="4953000" y="5583238"/>
          <p14:tracePt t="20561" x="4902200" y="5507038"/>
          <p14:tracePt t="20578" x="4868863" y="5430838"/>
          <p14:tracePt t="20595" x="4843463" y="5380038"/>
          <p14:tracePt t="20611" x="4833938" y="5345113"/>
          <p14:tracePt t="20628" x="4833938" y="5319713"/>
          <p14:tracePt t="20630" x="4833938" y="5311775"/>
          <p14:tracePt t="20645" x="4826000" y="5286375"/>
          <p14:tracePt t="20647" x="4826000" y="5276850"/>
          <p14:tracePt t="20662" x="4826000" y="5243513"/>
          <p14:tracePt t="20679" x="4826000" y="5218113"/>
          <p14:tracePt t="20680" x="4833938" y="5208588"/>
          <p14:tracePt t="20681" x="4843463" y="5200650"/>
          <p14:tracePt t="20695" x="4843463" y="5183188"/>
          <p14:tracePt t="20712" x="4876800" y="5157788"/>
          <p14:tracePt t="20728" x="4910138" y="5116513"/>
          <p14:tracePt t="20745" x="4953000" y="5056188"/>
          <p14:tracePt t="20761" x="5013325" y="4987925"/>
          <p14:tracePt t="20778" x="5054600" y="4919663"/>
          <p14:tracePt t="20794" x="5097463" y="4843463"/>
          <p14:tracePt t="20811" x="5132388" y="4818063"/>
          <p14:tracePt t="20828" x="5165725" y="4792663"/>
          <p14:tracePt t="20845" x="5199063" y="4767263"/>
          <p14:tracePt t="20862" x="5241925" y="4733925"/>
          <p14:tracePt t="20863" x="5249863" y="4724400"/>
          <p14:tracePt t="20878" x="5276850" y="4708525"/>
          <p14:tracePt t="20879" x="5276850" y="4699000"/>
          <p14:tracePt t="20894" x="5318125" y="4657725"/>
          <p14:tracePt t="20912" x="5360988" y="4622800"/>
          <p14:tracePt t="20928" x="5403850" y="4597400"/>
          <p14:tracePt t="20945" x="5446713" y="4554538"/>
          <p14:tracePt t="20962" x="5480050" y="4521200"/>
          <p14:tracePt t="20978" x="5548313" y="4478338"/>
          <p14:tracePt t="20994" x="5649913" y="4419600"/>
          <p14:tracePt t="21011" x="5743575" y="4384675"/>
          <p14:tracePt t="21027" x="5819775" y="4368800"/>
          <p14:tracePt t="21044" x="5880100" y="4351338"/>
          <p14:tracePt t="21062" x="5921375" y="4333875"/>
          <p14:tracePt t="21063" x="5938838" y="4325938"/>
          <p14:tracePt t="21078" x="5981700" y="4308475"/>
          <p14:tracePt t="21094" x="6075363" y="4275138"/>
          <p14:tracePt t="21111" x="6159500" y="4224338"/>
          <p14:tracePt t="21128" x="6253163" y="4164013"/>
          <p14:tracePt t="21129" x="6270625" y="4146550"/>
          <p14:tracePt t="21144" x="6346825" y="4121150"/>
          <p14:tracePt t="21162" x="6465888" y="4095750"/>
          <p14:tracePt t="21178" x="6524625" y="4079875"/>
          <p14:tracePt t="21195" x="6610350" y="4052888"/>
          <p14:tracePt t="21211" x="6686550" y="4011613"/>
          <p14:tracePt t="21228" x="6770688" y="3976688"/>
          <p14:tracePt t="21245" x="6856413" y="3943350"/>
          <p14:tracePt t="21262" x="6924675" y="3900488"/>
          <p14:tracePt t="21278" x="6967538" y="3875088"/>
          <p14:tracePt t="21294" x="7000875" y="3849688"/>
          <p14:tracePt t="21311" x="7034213" y="3806825"/>
          <p14:tracePt t="21327" x="7077075" y="3756025"/>
          <p14:tracePt t="21344" x="7153275" y="3705225"/>
          <p14:tracePt t="21362" x="7221538" y="3646488"/>
          <p14:tracePt t="21362" x="7239000" y="3636963"/>
          <p14:tracePt t="21378" x="7256463" y="3611563"/>
          <p14:tracePt t="21395" x="7297738" y="3594100"/>
          <p14:tracePt t="21411" x="7307263" y="3586163"/>
          <p14:tracePt t="21428" x="7315200" y="3568700"/>
          <p14:tracePt t="21445" x="7332663" y="3560763"/>
          <p14:tracePt t="21462" x="7340600" y="3543300"/>
          <p14:tracePt t="21478" x="7340600" y="3517900"/>
          <p14:tracePt t="21495" x="7340600" y="3484563"/>
          <p14:tracePt t="21511" x="7340600" y="3449638"/>
          <p14:tracePt t="21528" x="7332663" y="3416300"/>
          <p14:tracePt t="21529" x="7323138" y="3416300"/>
          <p14:tracePt t="21544" x="7323138" y="3398838"/>
          <p14:tracePt t="21562" x="7315200" y="3373438"/>
          <p14:tracePt t="21578" x="7315200" y="3365500"/>
          <p14:tracePt t="21579" x="7315200" y="3355975"/>
          <p14:tracePt t="21594" x="7307263" y="3355975"/>
          <p14:tracePt t="21612" x="7289800" y="3330575"/>
          <p14:tracePt t="21613" x="7289800" y="3322638"/>
          <p14:tracePt t="21628" x="7281863" y="3314700"/>
          <p14:tracePt t="21630" x="7272338" y="3305175"/>
          <p14:tracePt t="21645" x="7264400" y="3289300"/>
          <p14:tracePt t="21646" x="7256463" y="3279775"/>
          <p14:tracePt t="21662" x="7229475" y="3254375"/>
          <p14:tracePt t="21678" x="7213600" y="3228975"/>
          <p14:tracePt t="21695" x="7196138" y="3203575"/>
          <p14:tracePt t="21711" x="7170738" y="3178175"/>
          <p14:tracePt t="21728" x="7127875" y="3152775"/>
          <p14:tracePt t="21744" x="7077075" y="3094038"/>
          <p14:tracePt t="21762" x="7018338" y="3016250"/>
          <p14:tracePt t="21763" x="7000875" y="3008313"/>
          <p14:tracePt t="21777" x="6942138" y="2965450"/>
          <p14:tracePt t="21794" x="6848475" y="2906713"/>
          <p14:tracePt t="21811" x="6805613" y="2881313"/>
          <p14:tracePt t="21827" x="6780213" y="2863850"/>
          <p14:tracePt t="21844" x="6762750" y="2855913"/>
          <p14:tracePt t="21862" x="6719888" y="2830513"/>
          <p14:tracePt t="21862" x="6694488" y="2813050"/>
          <p14:tracePt t="21878" x="6643688" y="2778125"/>
          <p14:tracePt t="21894" x="6567488" y="2736850"/>
          <p14:tracePt t="21911" x="6473825" y="2686050"/>
          <p14:tracePt t="21928" x="6430963" y="2668588"/>
          <p14:tracePt t="21944" x="6415088" y="2668588"/>
          <p14:tracePt t="22050" x="6405563" y="2668588"/>
          <p14:tracePt t="22081" x="6405563" y="2660650"/>
          <p14:tracePt t="22085" x="6405563" y="2651125"/>
          <p14:tracePt t="22094" x="6415088" y="2643188"/>
          <p14:tracePt t="22110" x="6465888" y="2582863"/>
          <p14:tracePt t="22128" x="6508750" y="2549525"/>
          <p14:tracePt t="22129" x="6524625" y="2541588"/>
          <p14:tracePt t="22144" x="6559550" y="2516188"/>
          <p14:tracePt t="22162" x="6600825" y="2481263"/>
          <p14:tracePt t="22179" x="6635750" y="2463800"/>
          <p14:tracePt t="22194" x="6678613" y="2463800"/>
          <p14:tracePt t="22211" x="6737350" y="2438400"/>
          <p14:tracePt t="22228" x="6762750" y="2430463"/>
          <p14:tracePt t="22244" x="6770688" y="2422525"/>
          <p14:tracePt t="22261" x="6780213" y="2413000"/>
          <p14:tracePt t="22278" x="6797675" y="2405063"/>
          <p14:tracePt t="22294" x="6805613" y="2405063"/>
          <p14:tracePt t="22311" x="6805613" y="2397125"/>
          <p14:tracePt t="22312" x="6813550" y="2397125"/>
          <p14:tracePt t="22328" x="6823075" y="2397125"/>
          <p14:tracePt t="22344" x="6823075" y="2379663"/>
          <p14:tracePt t="22362" x="6848475" y="2379663"/>
          <p14:tracePt t="22378" x="6864350" y="2379663"/>
          <p14:tracePt t="22626" x="6856413" y="2379663"/>
          <p14:tracePt t="22637" x="6848475" y="2379663"/>
          <p14:tracePt t="22643" x="6831013" y="2379663"/>
          <p14:tracePt t="22661" x="6805613" y="2387600"/>
          <p14:tracePt t="22677" x="6780213" y="2397125"/>
          <p14:tracePt t="22694" x="6745288" y="2413000"/>
          <p14:tracePt t="22710" x="6719888" y="2413000"/>
          <p14:tracePt t="22727" x="6694488" y="2422525"/>
          <p14:tracePt t="22745" x="6686550" y="2430463"/>
          <p14:tracePt t="22760" x="6678613" y="2430463"/>
          <p14:tracePt t="22778" x="6653213" y="2438400"/>
          <p14:tracePt t="22793" x="6635750" y="2447925"/>
          <p14:tracePt t="22811" x="6592888" y="2455863"/>
          <p14:tracePt t="22827" x="6567488" y="2473325"/>
          <p14:tracePt t="22844" x="6550025" y="2481263"/>
          <p14:tracePt t="22861" x="6542088" y="2489200"/>
          <p14:tracePt t="22862" x="6534150" y="2498725"/>
          <p14:tracePt t="22878" x="6491288" y="2541588"/>
          <p14:tracePt t="22894" x="6465888" y="2557463"/>
          <p14:tracePt t="22895" x="6465888" y="2566988"/>
          <p14:tracePt t="22911" x="6448425" y="2574925"/>
          <p14:tracePt t="22927" x="6430963" y="2582863"/>
          <p14:tracePt t="22944" x="6372225" y="2633663"/>
          <p14:tracePt t="22961" x="6296025" y="2701925"/>
          <p14:tracePt t="22978" x="6261100" y="2736850"/>
          <p14:tracePt t="22994" x="6253163" y="2744788"/>
          <p14:tracePt t="23082" x="6245225" y="2752725"/>
          <p14:tracePt t="23085" x="6245225" y="2762250"/>
          <p14:tracePt t="23093" x="6245225" y="2770188"/>
          <p14:tracePt t="23110" x="6235700" y="2830513"/>
          <p14:tracePt t="23127" x="6253163" y="2914650"/>
          <p14:tracePt t="23143" x="6296025" y="3033713"/>
          <p14:tracePt t="23160" x="6329363" y="3144838"/>
          <p14:tracePt t="23161" x="6329363" y="3160713"/>
          <p14:tracePt t="23177" x="6329363" y="3211513"/>
          <p14:tracePt t="23178" x="6303963" y="3228975"/>
          <p14:tracePt t="23194" x="6278563" y="3254375"/>
          <p14:tracePt t="23211" x="6261100" y="3271838"/>
          <p14:tracePt t="23227" x="6202363" y="3238500"/>
          <p14:tracePt t="23254" x="6202363" y="3228975"/>
          <p14:tracePt t="23270" x="6202363" y="3221038"/>
          <p14:tracePt t="23295" x="6202363" y="3228975"/>
          <p14:tracePt t="23302" x="6202363" y="3238500"/>
          <p14:tracePt t="23310" x="6202363" y="3246438"/>
          <p14:tracePt t="23327" x="6159500" y="3365500"/>
          <p14:tracePt t="23344" x="6116638" y="3449638"/>
          <p14:tracePt t="23361" x="6083300" y="3509963"/>
          <p14:tracePt t="23377" x="6065838" y="3552825"/>
          <p14:tracePt t="23378" x="6065838" y="3560763"/>
          <p14:tracePt t="23393" x="6057900" y="3578225"/>
          <p14:tracePt t="23411" x="6040438" y="3594100"/>
          <p14:tracePt t="23427" x="6032500" y="3603625"/>
          <p14:tracePt t="23444" x="6024563" y="3611563"/>
          <p14:tracePt t="23461" x="6015038" y="3611563"/>
          <p14:tracePt t="23477" x="6015038" y="3619500"/>
          <p14:tracePt t="23478" x="6015038" y="3629025"/>
          <p14:tracePt t="23494" x="6015038" y="3636963"/>
          <p14:tracePt t="23511" x="6015038" y="3654425"/>
          <p14:tracePt t="23597" x="6015038" y="3662363"/>
          <p14:tracePt t="23638" x="6015038" y="3671888"/>
          <p14:tracePt t="23641" x="6015038" y="3679825"/>
          <p14:tracePt t="23650" x="6015038" y="3687763"/>
          <p14:tracePt t="23660" x="6032500" y="3713163"/>
          <p14:tracePt t="23676" x="6057900" y="3756025"/>
          <p14:tracePt t="23694" x="6075363" y="3781425"/>
          <p14:tracePt t="23710" x="6083300" y="3806825"/>
          <p14:tracePt t="23728" x="6100763" y="3867150"/>
          <p14:tracePt t="23730" x="6108700" y="3875088"/>
          <p14:tracePt t="23743" x="6116638" y="3917950"/>
          <p14:tracePt t="23761" x="6134100" y="3994150"/>
          <p14:tracePt t="23762" x="6134100" y="4019550"/>
          <p14:tracePt t="23778" x="6142038" y="4130675"/>
          <p14:tracePt t="23794" x="6151563" y="4206875"/>
          <p14:tracePt t="23795" x="6151563" y="4224338"/>
          <p14:tracePt t="23812" x="6151563" y="4316413"/>
          <p14:tracePt t="23814" x="6151563" y="4333875"/>
          <p14:tracePt t="23828" x="6151563" y="4394200"/>
          <p14:tracePt t="23830" x="6159500" y="4410075"/>
          <p14:tracePt t="23843" x="6167438" y="4486275"/>
          <p14:tracePt t="23862" x="6194425" y="4605338"/>
          <p14:tracePt t="23878" x="6219825" y="4683125"/>
          <p14:tracePt t="23894" x="6227763" y="4716463"/>
          <p14:tracePt t="23895" x="6227763" y="4724400"/>
          <p14:tracePt t="23911" x="6227763" y="4749800"/>
          <p14:tracePt t="23928" x="6235700" y="4749800"/>
          <p14:tracePt t="23951" x="6245225" y="4749800"/>
          <p14:tracePt t="23961" x="6245225" y="4767263"/>
          <p14:tracePt t="23963" x="6261100" y="4775200"/>
          <p14:tracePt t="23978" x="6311900" y="4827588"/>
          <p14:tracePt t="23994" x="6354763" y="4868863"/>
          <p14:tracePt t="23995" x="6364288" y="4894263"/>
          <p14:tracePt t="24011" x="6405563" y="4919663"/>
          <p14:tracePt t="24012" x="6415088" y="4937125"/>
          <p14:tracePt t="24028" x="6465888" y="4962525"/>
          <p14:tracePt t="24044" x="6499225" y="4979988"/>
          <p14:tracePt t="24062" x="6524625" y="4997450"/>
          <p14:tracePt t="24076" x="6550025" y="4997450"/>
          <p14:tracePt t="24093" x="6567488" y="5005388"/>
          <p14:tracePt t="24130" x="6575425" y="5005388"/>
          <p14:tracePt t="24137" x="6584950" y="5005388"/>
          <p14:tracePt t="24145" x="6584950" y="4997450"/>
          <p14:tracePt t="24159" x="6584950" y="4972050"/>
          <p14:tracePt t="24176" x="6592888" y="4929188"/>
          <p14:tracePt t="24193" x="6592888" y="4911725"/>
          <p14:tracePt t="24226" x="6592888" y="4903788"/>
          <p14:tracePt t="24233" x="6575425" y="4894263"/>
          <p14:tracePt t="24243" x="6542088" y="4868863"/>
          <p14:tracePt t="24260" x="6415088" y="4810125"/>
          <p14:tracePt t="24278" x="6235700" y="4724400"/>
          <p14:tracePt t="24293" x="6134100" y="4673600"/>
          <p14:tracePt t="24310" x="6032500" y="4640263"/>
          <p14:tracePt t="24327" x="5964238" y="4622800"/>
          <p14:tracePt t="24343" x="5938838" y="4614863"/>
          <p14:tracePt t="24360" x="5913438" y="4614863"/>
          <p14:tracePt t="24362" x="5905500" y="4614863"/>
          <p14:tracePt t="24378" x="5888038" y="4614863"/>
          <p14:tracePt t="24394" x="5837238" y="4614863"/>
          <p14:tracePt t="24395" x="5827713" y="4622800"/>
          <p14:tracePt t="24411" x="5776913" y="4630738"/>
          <p14:tracePt t="24428" x="5751513" y="4657725"/>
          <p14:tracePt t="24430" x="5743575" y="4657725"/>
          <p14:tracePt t="24443" x="5726113" y="4673600"/>
          <p14:tracePt t="24462" x="5675313" y="4716463"/>
          <p14:tracePt t="24478" x="5641975" y="4733925"/>
          <p14:tracePt t="24494" x="5624513" y="4759325"/>
          <p14:tracePt t="24495" x="5607050" y="4775200"/>
          <p14:tracePt t="24510" x="5591175" y="4810125"/>
          <p14:tracePt t="24526" x="5565775" y="4868863"/>
          <p14:tracePt t="24543" x="5538788" y="4946650"/>
          <p14:tracePt t="24559" x="5522913" y="5030788"/>
          <p14:tracePt t="24577" x="5505450" y="5116513"/>
          <p14:tracePt t="24593" x="5487988" y="5218113"/>
          <p14:tracePt t="24610" x="5487988" y="5294313"/>
          <p14:tracePt t="24626" x="5505450" y="5395913"/>
          <p14:tracePt t="24643" x="5513388" y="5438775"/>
          <p14:tracePt t="24659" x="5530850" y="5464175"/>
          <p14:tracePt t="24676" x="5548313" y="5464175"/>
          <p14:tracePt t="24694" x="5573713" y="5481638"/>
          <p14:tracePt t="24710" x="5726113" y="5532438"/>
          <p14:tracePt t="24728" x="6049963" y="5616575"/>
          <p14:tracePt t="24730" x="6151563" y="5651500"/>
          <p14:tracePt t="24743" x="6516688" y="5770563"/>
          <p14:tracePt t="24760" x="6942138" y="5880100"/>
          <p14:tracePt t="24762" x="7026275" y="5905500"/>
          <p14:tracePt t="24777" x="7221538" y="5948363"/>
          <p14:tracePt t="24778" x="7246938" y="5948363"/>
          <p14:tracePt t="24793" x="7289800" y="5932488"/>
          <p14:tracePt t="24810" x="7332663" y="5889625"/>
          <p14:tracePt t="24811" x="7332663" y="5872163"/>
          <p14:tracePt t="24826" x="7373938" y="5803900"/>
          <p14:tracePt t="24843" x="7485063" y="5600700"/>
          <p14:tracePt t="24859" x="7570788" y="5286375"/>
          <p14:tracePt t="24876" x="7621588" y="5022850"/>
          <p14:tracePt t="24894" x="7637463" y="4775200"/>
          <p14:tracePt t="24895" x="7637463" y="4716463"/>
          <p14:tracePt t="24910" x="7637463" y="4503738"/>
          <p14:tracePt t="24911" x="7629525" y="4410075"/>
          <p14:tracePt t="24926" x="7561263" y="4164013"/>
          <p14:tracePt t="24927" x="7545388" y="4105275"/>
          <p14:tracePt t="24943" x="7493000" y="3900488"/>
          <p14:tracePt t="24960" x="7451725" y="3790950"/>
          <p14:tracePt t="24977" x="7400925" y="3697288"/>
          <p14:tracePt t="24994" x="7348538" y="3646488"/>
          <p14:tracePt t="24994" x="7340600" y="3629025"/>
          <p14:tracePt t="25010" x="7289800" y="3560763"/>
          <p14:tracePt t="25011" x="7272338" y="3552825"/>
          <p14:tracePt t="25026" x="7188200" y="3484563"/>
          <p14:tracePt t="25043" x="7069138" y="3373438"/>
          <p14:tracePt t="25059" x="6881813" y="3228975"/>
          <p14:tracePt t="25076" x="6762750" y="3135313"/>
          <p14:tracePt t="25093" x="6653213" y="3067050"/>
          <p14:tracePt t="25109" x="6575425" y="3033713"/>
          <p14:tracePt t="25115" x="6550025" y="3008313"/>
          <p14:tracePt t="25126" x="6508750" y="2990850"/>
          <p14:tracePt t="25143" x="6430963" y="2974975"/>
          <p14:tracePt t="25159" x="6372225" y="2974975"/>
          <p14:tracePt t="25176" x="6286500" y="2974975"/>
          <p14:tracePt t="25192" x="6184900" y="2974975"/>
          <p14:tracePt t="25210" x="6049963" y="2974975"/>
          <p14:tracePt t="25226" x="5981700" y="2965450"/>
          <p14:tracePt t="25243" x="5895975" y="2965450"/>
          <p14:tracePt t="25259" x="5880100" y="2965450"/>
          <p14:tracePt t="25277" x="5870575" y="2965450"/>
          <p14:tracePt t="25302" x="5862638" y="2965450"/>
          <p14:tracePt t="25322" x="5853113" y="2965450"/>
          <p14:tracePt t="25344" x="5853113" y="2974975"/>
          <p14:tracePt t="25348" x="5845175" y="2974975"/>
          <p14:tracePt t="25359" x="5837238" y="2982913"/>
          <p14:tracePt t="25376" x="5827713" y="2982913"/>
          <p14:tracePt t="25393" x="5811838" y="3000375"/>
          <p14:tracePt t="25410" x="5802313" y="3000375"/>
          <p14:tracePt t="25426" x="5794375" y="3016250"/>
          <p14:tracePt t="25427" x="5786438" y="3016250"/>
          <p14:tracePt t="25443" x="5735638" y="3051175"/>
          <p14:tracePt t="25459" x="5700713" y="3076575"/>
          <p14:tracePt t="25476" x="5667375" y="3101975"/>
          <p14:tracePt t="25493" x="5641975" y="3119438"/>
          <p14:tracePt t="25494" x="5632450" y="3127375"/>
          <p14:tracePt t="25511" x="5616575" y="3135313"/>
          <p14:tracePt t="25526" x="5616575" y="3144838"/>
          <p14:tracePt t="25542" x="5591175" y="3170238"/>
          <p14:tracePt t="25560" x="5573713" y="3203575"/>
          <p14:tracePt t="25561" x="5573713" y="3211513"/>
          <p14:tracePt t="25576" x="5548313" y="3238500"/>
          <p14:tracePt t="25593" x="5538788" y="3263900"/>
          <p14:tracePt t="25610" x="5522913" y="3279775"/>
          <p14:tracePt t="25611" x="5522913" y="3289300"/>
          <p14:tracePt t="25626" x="5513388" y="3289300"/>
          <p14:tracePt t="25642" x="5505450" y="3297238"/>
          <p14:tracePt t="25659" x="5497513" y="3314700"/>
          <p14:tracePt t="25676" x="5497513" y="3330575"/>
          <p14:tracePt t="25692" x="5497513" y="3348038"/>
          <p14:tracePt t="25709" x="5497513" y="3373438"/>
          <p14:tracePt t="25726" x="5487988" y="3390900"/>
          <p14:tracePt t="25742" x="5480050" y="3416300"/>
          <p14:tracePt t="25759" x="5480050" y="3433763"/>
          <p14:tracePt t="25776" x="5480050" y="3449638"/>
          <p14:tracePt t="25792" x="5480050" y="3459163"/>
          <p14:tracePt t="25809" x="5487988" y="3459163"/>
          <p14:tracePt t="25839" x="5497513" y="3459163"/>
          <p14:tracePt t="25846" x="5505450" y="3467100"/>
          <p14:tracePt t="25859" x="5530850" y="3484563"/>
          <p14:tracePt t="25876" x="5565775" y="3509963"/>
          <p14:tracePt t="25893" x="5581650" y="3527425"/>
          <p14:tracePt t="25909" x="5607050" y="3543300"/>
          <p14:tracePt t="25927" x="5624513" y="3552825"/>
          <p14:tracePt t="25942" x="5641975" y="3560763"/>
          <p14:tracePt t="25959" x="5692775" y="3568700"/>
          <p14:tracePt t="25976" x="5718175" y="3568700"/>
          <p14:tracePt t="25993" x="5761038" y="3586163"/>
          <p14:tracePt t="26010" x="5802313" y="3586163"/>
          <p14:tracePt t="26026" x="5827713" y="3594100"/>
          <p14:tracePt t="26027" x="5837238" y="3594100"/>
          <p14:tracePt t="26042" x="5845175" y="3611563"/>
          <p14:tracePt t="26059" x="5862638" y="3611563"/>
          <p14:tracePt t="26076" x="5880100" y="3629025"/>
          <p14:tracePt t="26092" x="5946775" y="3671888"/>
          <p14:tracePt t="26109" x="5997575" y="3687763"/>
          <p14:tracePt t="26126" x="6065838" y="3705225"/>
          <p14:tracePt t="26142" x="6151563" y="3722688"/>
          <p14:tracePt t="26158" x="6202363" y="3730625"/>
          <p14:tracePt t="26176" x="6235700" y="3730625"/>
          <p14:tracePt t="26192" x="6270625" y="3738563"/>
          <p14:tracePt t="26209" x="6303963" y="3738563"/>
          <p14:tracePt t="26210" x="6311900" y="3738563"/>
          <p14:tracePt t="26226" x="6338888" y="3738563"/>
          <p14:tracePt t="26242" x="6364288" y="3730625"/>
          <p14:tracePt t="26259" x="6405563" y="3730625"/>
          <p14:tracePt t="26276" x="6423025" y="3722688"/>
          <p14:tracePt t="26292" x="6448425" y="3713163"/>
          <p14:tracePt t="26309" x="6473825" y="3713163"/>
          <p14:tracePt t="26326" x="6491288" y="3705225"/>
          <p14:tracePt t="26342" x="6508750" y="3697288"/>
          <p14:tracePt t="26359" x="6524625" y="3679825"/>
          <p14:tracePt t="26375" x="6534150" y="3671888"/>
          <p14:tracePt t="26393" x="6550025" y="3654425"/>
          <p14:tracePt t="26409" x="6567488" y="3636963"/>
          <p14:tracePt t="26426" x="6575425" y="3629025"/>
          <p14:tracePt t="26442" x="6584950" y="3611563"/>
          <p14:tracePt t="26459" x="6592888" y="3594100"/>
          <p14:tracePt t="26476" x="6592888" y="3586163"/>
          <p14:tracePt t="26502" x="6592888" y="3578225"/>
          <p14:tracePt t="26514" x="6592888" y="3568700"/>
          <p14:tracePt t="26534" x="6592888" y="3560763"/>
          <p14:tracePt t="26544" x="6592888" y="3552825"/>
          <p14:tracePt t="26558" x="6592888" y="3543300"/>
          <p14:tracePt t="26575" x="6592888" y="3535363"/>
          <p14:tracePt t="26592" x="6592888" y="3527425"/>
          <p14:tracePt t="26609" x="6592888" y="3517900"/>
          <p14:tracePt t="26625" x="6592888" y="3502025"/>
          <p14:tracePt t="26642" x="6584950" y="3484563"/>
          <p14:tracePt t="26658" x="6559550" y="3459163"/>
          <p14:tracePt t="26675" x="6534150" y="3424238"/>
          <p14:tracePt t="26692" x="6499225" y="3398838"/>
          <p14:tracePt t="26710" x="6473825" y="3382963"/>
          <p14:tracePt t="26726" x="6465888" y="3382963"/>
          <p14:tracePt t="26745" x="6465888" y="3365500"/>
          <p14:tracePt t="26759" x="6456363" y="3365500"/>
          <p14:tracePt t="26776" x="6440488" y="3348038"/>
          <p14:tracePt t="26778" x="6430963" y="3348038"/>
          <p14:tracePt t="26793" x="6415088" y="3340100"/>
          <p14:tracePt t="26809" x="6405563" y="3340100"/>
          <p14:tracePt t="26810" x="6405563" y="3330575"/>
          <p14:tracePt t="26826" x="6380163" y="3330575"/>
          <p14:tracePt t="26842" x="6354763" y="3322638"/>
          <p14:tracePt t="26859" x="6311900" y="3322638"/>
          <p14:tracePt t="26875" x="6261100" y="3314700"/>
          <p14:tracePt t="26892" x="6194425" y="3314700"/>
          <p14:tracePt t="26909" x="6126163" y="3314700"/>
          <p14:tracePt t="26910" x="6108700" y="3314700"/>
          <p14:tracePt t="26926" x="6057900" y="3314700"/>
          <p14:tracePt t="26927" x="6040438" y="3314700"/>
          <p14:tracePt t="26942" x="5997575" y="3314700"/>
          <p14:tracePt t="26958" x="5946775" y="3314700"/>
          <p14:tracePt t="26975" x="5895975" y="3314700"/>
          <p14:tracePt t="26992" x="5853113" y="3330575"/>
          <p14:tracePt t="27009" x="5802313" y="3348038"/>
          <p14:tracePt t="27010" x="5786438" y="3348038"/>
          <p14:tracePt t="27025" x="5743575" y="3382963"/>
          <p14:tracePt t="27042" x="5692775" y="3416300"/>
          <p14:tracePt t="27059" x="5657850" y="3449638"/>
          <p14:tracePt t="27075" x="5632450" y="3484563"/>
          <p14:tracePt t="27092" x="5624513" y="3517900"/>
          <p14:tracePt t="27109" x="5607050" y="3543300"/>
          <p14:tracePt t="27126" x="5591175" y="3578225"/>
          <p14:tracePt t="27126" x="5581650" y="3578225"/>
          <p14:tracePt t="27142" x="5573713" y="3594100"/>
          <p14:tracePt t="27159" x="5556250" y="3654425"/>
          <p14:tracePt t="27175" x="5556250" y="3679825"/>
          <p14:tracePt t="27192" x="5548313" y="3713163"/>
          <p14:tracePt t="27208" x="5548313" y="3748088"/>
          <p14:tracePt t="27226" x="5548313" y="3773488"/>
          <p14:tracePt t="27242" x="5556250" y="3798888"/>
          <p14:tracePt t="27258" x="5573713" y="3841750"/>
          <p14:tracePt t="27275" x="5591175" y="3857625"/>
          <p14:tracePt t="27292" x="5599113" y="3875088"/>
          <p14:tracePt t="27294" x="5607050" y="3875088"/>
          <p14:tracePt t="27309" x="5616575" y="3900488"/>
          <p14:tracePt t="27310" x="5624513" y="3900488"/>
          <p14:tracePt t="27326" x="5649913" y="3925888"/>
          <p14:tracePt t="27342" x="5667375" y="3935413"/>
          <p14:tracePt t="27343" x="5675313" y="3943350"/>
          <p14:tracePt t="27358" x="5700713" y="3951288"/>
          <p14:tracePt t="27375" x="5751513" y="3960813"/>
          <p14:tracePt t="27391" x="5802313" y="3976688"/>
          <p14:tracePt t="27409" x="5895975" y="3986213"/>
          <p14:tracePt t="27410" x="5921375" y="3986213"/>
          <p14:tracePt t="27425" x="6007100" y="3986213"/>
          <p14:tracePt t="27442" x="6134100" y="3986213"/>
          <p14:tracePt t="27458" x="6311900" y="4002088"/>
          <p14:tracePt t="27475" x="6405563" y="4002088"/>
          <p14:tracePt t="27492" x="6456363" y="4002088"/>
          <p14:tracePt t="27508" x="6465888" y="4002088"/>
          <p14:tracePt t="27525" x="6483350" y="3986213"/>
          <p14:tracePt t="27542" x="6516688" y="3951288"/>
          <p14:tracePt t="27543" x="6534150" y="3943350"/>
          <p14:tracePt t="27558" x="6567488" y="3908425"/>
          <p14:tracePt t="27575" x="6600825" y="3867150"/>
          <p14:tracePt t="27591" x="6635750" y="3806825"/>
          <p14:tracePt t="27608" x="6661150" y="3763963"/>
          <p14:tracePt t="27625" x="6678613" y="3722688"/>
          <p14:tracePt t="27642" x="6678613" y="3687763"/>
          <p14:tracePt t="27643" x="6678613" y="3679825"/>
          <p14:tracePt t="27658" x="6704013" y="3646488"/>
          <p14:tracePt t="27675" x="6711950" y="3619500"/>
          <p14:tracePt t="27692" x="6711950" y="3611563"/>
          <p14:tracePt t="27708" x="6711950" y="3603625"/>
          <p14:tracePt t="27724" x="6711950" y="3578225"/>
          <p14:tracePt t="27742" x="6694488" y="3560763"/>
          <p14:tracePt t="27759" x="6678613" y="3552825"/>
          <p14:tracePt t="27775" x="6661150" y="3543300"/>
          <p14:tracePt t="27792" x="6635750" y="3535363"/>
          <p14:tracePt t="27793" x="6626225" y="3535363"/>
          <p14:tracePt t="27808" x="6618288" y="3535363"/>
          <p14:tracePt t="27825" x="6592888" y="3527425"/>
          <p14:tracePt t="27841" x="6567488" y="3517900"/>
          <p14:tracePt t="27859" x="6508750" y="3502025"/>
          <p14:tracePt t="27860" x="6491288" y="3502025"/>
          <p14:tracePt t="27875" x="6430963" y="3484563"/>
          <p14:tracePt t="27876" x="6405563" y="3475038"/>
          <p14:tracePt t="27892" x="6338888" y="3459163"/>
          <p14:tracePt t="27893" x="6311900" y="3449638"/>
          <p14:tracePt t="27908" x="6227763" y="3433763"/>
          <p14:tracePt t="27925" x="6159500" y="3424238"/>
          <p14:tracePt t="27942" x="6108700" y="3424238"/>
          <p14:tracePt t="27958" x="6083300" y="3424238"/>
          <p14:tracePt t="27975" x="6065838" y="3424238"/>
          <p14:tracePt t="27992" x="6049963" y="3424238"/>
          <p14:tracePt t="27993" x="6040438" y="3424238"/>
          <p14:tracePt t="28008" x="6024563" y="3441700"/>
          <p14:tracePt t="28025" x="5997575" y="3459163"/>
          <p14:tracePt t="28041" x="5972175" y="3475038"/>
          <p14:tracePt t="28058" x="5964238" y="3484563"/>
          <p14:tracePt t="28152" x="5981700" y="3484563"/>
          <p14:tracePt t="28155" x="6007100" y="3475038"/>
          <p14:tracePt t="28160" x="6032500" y="3467100"/>
          <p14:tracePt t="28175" x="6151563" y="3441700"/>
          <p14:tracePt t="28191" x="6372225" y="3382963"/>
          <p14:tracePt t="28208" x="6567488" y="3314700"/>
          <p14:tracePt t="28224" x="6762750" y="3221038"/>
          <p14:tracePt t="28241" x="6881813" y="3144838"/>
          <p14:tracePt t="28258" x="6942138" y="3094038"/>
          <p14:tracePt t="28274" x="6983413" y="3051175"/>
          <p14:tracePt t="28291" x="7026275" y="2990850"/>
          <p14:tracePt t="28308" x="7059613" y="2922588"/>
          <p14:tracePt t="28325" x="7112000" y="2855913"/>
          <p14:tracePt t="28341" x="7137400" y="2830513"/>
          <p14:tracePt t="28358" x="7153275" y="2813050"/>
          <p14:tracePt t="28374" x="7153275" y="2795588"/>
          <p14:tracePt t="28392" x="7178675" y="2778125"/>
          <p14:tracePt t="29276" x="7178675" y="2787650"/>
          <p14:tracePt t="29516" x="7170738" y="2795588"/>
          <p14:tracePt t="29540" x="7162800" y="2805113"/>
          <p14:tracePt t="29809" x="7153275" y="2805113"/>
          <p14:tracePt t="29811" x="7153275" y="2813050"/>
          <p14:tracePt t="29824" x="7145338" y="2813050"/>
          <p14:tracePt t="30015" x="7145338" y="2820988"/>
          <p14:tracePt t="30027" x="7137400" y="2820988"/>
          <p14:tracePt t="30076" x="7127875" y="2830513"/>
          <p14:tracePt t="30524" x="7119938" y="2830513"/>
          <p14:tracePt t="30528" x="7112000" y="2830513"/>
          <p14:tracePt t="30541" x="7102475" y="2830513"/>
          <p14:tracePt t="30557" x="7085013" y="2830513"/>
          <p14:tracePt t="30574" x="7085013" y="2838450"/>
          <p14:tracePt t="30590" x="7069138" y="2846388"/>
          <p14:tracePt t="30607" x="7059613" y="2846388"/>
          <p14:tracePt t="30623" x="7059613" y="2855913"/>
          <p14:tracePt t="30641" x="7051675" y="2863850"/>
          <p14:tracePt t="30657" x="7043738" y="2863850"/>
          <p14:tracePt t="30673" x="7026275" y="2881313"/>
          <p14:tracePt t="30692" x="7018338" y="2889250"/>
          <p14:tracePt t="30708" x="7008813" y="2906713"/>
          <p14:tracePt t="30724" x="7000875" y="2914650"/>
          <p14:tracePt t="30741" x="6992938" y="2922588"/>
          <p14:tracePt t="30742" x="6992938" y="2932113"/>
          <p14:tracePt t="30757" x="6983413" y="2940050"/>
          <p14:tracePt t="30774" x="6983413" y="2949575"/>
          <p14:tracePt t="30790" x="6975475" y="2949575"/>
          <p14:tracePt t="30807" x="6975475" y="2957513"/>
          <p14:tracePt t="30824" x="6967538" y="2965450"/>
          <p14:tracePt t="30840" x="6958013" y="2974975"/>
          <p14:tracePt t="30973" x="6950075" y="2982913"/>
          <p14:tracePt t="30989" x="6942138" y="2990850"/>
          <p14:tracePt t="31004" x="6932613" y="2990850"/>
          <p14:tracePt t="31041" x="6924675" y="2990850"/>
          <p14:tracePt t="31052" x="6924675" y="3000375"/>
          <p14:tracePt t="31069" x="6915150" y="3000375"/>
          <p14:tracePt t="31128" x="6915150" y="3008313"/>
          <p14:tracePt t="31388" x="6907213" y="3016250"/>
          <p14:tracePt t="31391" x="6899275" y="3025775"/>
          <p14:tracePt t="31407" x="6864350" y="3051175"/>
          <p14:tracePt t="31408" x="6856413" y="3059113"/>
          <p14:tracePt t="31423" x="6848475" y="3067050"/>
          <p14:tracePt t="31440" x="6838950" y="3067050"/>
          <p14:tracePt t="31463" x="6831013" y="3076575"/>
          <p14:tracePt t="31475" x="6823075" y="3076575"/>
          <p14:tracePt t="31549" x="6813550" y="3084513"/>
          <p14:tracePt t="31552" x="6813550" y="3094038"/>
          <p14:tracePt t="31556" x="6805613" y="3101975"/>
          <p14:tracePt t="31573" x="6788150" y="3119438"/>
          <p14:tracePt t="31590" x="6788150" y="3135313"/>
          <p14:tracePt t="31606" x="6770688" y="3135313"/>
          <p14:tracePt t="31623" x="6770688" y="3144838"/>
          <p14:tracePt t="31640" x="6770688" y="3152775"/>
          <p14:tracePt t="31732" x="6762750" y="3160713"/>
          <p14:tracePt t="31736" x="6762750" y="3170238"/>
          <p14:tracePt t="31742" x="6754813" y="3178175"/>
          <p14:tracePt t="31757" x="6754813" y="3195638"/>
          <p14:tracePt t="31773" x="6745288" y="3211513"/>
          <p14:tracePt t="31790" x="6737350" y="3238500"/>
          <p14:tracePt t="31806" x="6729413" y="3246438"/>
          <p14:tracePt t="31824" x="6729413" y="3254375"/>
          <p14:tracePt t="31839" x="6719888" y="3263900"/>
          <p14:tracePt t="32056" x="6711950" y="3263900"/>
          <p14:tracePt t="32064" x="6711950" y="3271838"/>
          <p14:tracePt t="32074" x="6711950" y="3279775"/>
          <p14:tracePt t="32090" x="6704013" y="3279775"/>
          <p14:tracePt t="32107" x="6694488" y="3289300"/>
          <p14:tracePt t="32123" x="6694488" y="3297238"/>
          <p14:tracePt t="32139" x="6686550" y="3305175"/>
          <p14:tracePt t="32224" x="6686550" y="3314700"/>
          <p14:tracePt t="32257" x="6686550" y="3322638"/>
          <p14:tracePt t="32284" x="6678613" y="3322638"/>
          <p14:tracePt t="32288" x="6678613" y="3330575"/>
          <p14:tracePt t="32295" x="6669088" y="3330575"/>
          <p14:tracePt t="32306" x="6669088" y="3340100"/>
          <p14:tracePt t="32323" x="6669088" y="3348038"/>
          <p14:tracePt t="32340" x="6661150" y="3365500"/>
          <p14:tracePt t="32356" x="6653213" y="3382963"/>
          <p14:tracePt t="32373" x="6643688" y="3408363"/>
          <p14:tracePt t="32389" x="6635750" y="3424238"/>
          <p14:tracePt t="32406" x="6635750" y="3449638"/>
          <p14:tracePt t="32424" x="6618288" y="3484563"/>
          <p14:tracePt t="32442" x="6618288" y="3517900"/>
          <p14:tracePt t="32457" x="6610350" y="3543300"/>
          <p14:tracePt t="32473" x="6592888" y="3568700"/>
          <p14:tracePt t="32490" x="6592888" y="3586163"/>
          <p14:tracePt t="32506" x="6584950" y="3611563"/>
          <p14:tracePt t="32523" x="6584950" y="3629025"/>
          <p14:tracePt t="32539" x="6575425" y="3636963"/>
          <p14:tracePt t="32556" x="6575425" y="3646488"/>
          <p14:tracePt t="32573" x="6575425" y="3654425"/>
          <p14:tracePt t="32590" x="6575425" y="3671888"/>
          <p14:tracePt t="32606" x="6575425" y="3679825"/>
          <p14:tracePt t="32623" x="6575425" y="3687763"/>
          <p14:tracePt t="32639" x="6575425" y="3697288"/>
          <p14:tracePt t="32656" x="6575425" y="3705225"/>
          <p14:tracePt t="32696" x="6575425" y="3713163"/>
          <p14:tracePt t="32703" x="6567488" y="3722688"/>
          <p14:tracePt t="32707" x="6567488" y="3730625"/>
          <p14:tracePt t="32723" x="6567488" y="3756025"/>
          <p14:tracePt t="32740" x="6567488" y="3781425"/>
          <p14:tracePt t="32756" x="6567488" y="3806825"/>
          <p14:tracePt t="32773" x="6559550" y="3832225"/>
          <p14:tracePt t="32790" x="6559550" y="3841750"/>
          <p14:tracePt t="32811" x="6559550" y="3849688"/>
          <p14:tracePt t="32822" x="6559550" y="3857625"/>
          <p14:tracePt t="32840" x="6559550" y="3875088"/>
          <p14:tracePt t="32841" x="6559550" y="3883025"/>
          <p14:tracePt t="32855" x="6559550" y="3908425"/>
          <p14:tracePt t="32872" x="6550025" y="3976688"/>
          <p14:tracePt t="32889" x="6534150" y="4011613"/>
          <p14:tracePt t="32906" x="6524625" y="4052888"/>
          <p14:tracePt t="32909" x="6524625" y="4062413"/>
          <p14:tracePt t="32924" x="6516688" y="4087813"/>
          <p14:tracePt t="32925" x="6508750" y="4095750"/>
          <p14:tracePt t="32941" x="6508750" y="4130675"/>
          <p14:tracePt t="32957" x="6499225" y="4138613"/>
          <p14:tracePt t="32973" x="6499225" y="4156075"/>
          <p14:tracePt t="32990" x="6499225" y="4171950"/>
          <p14:tracePt t="33006" x="6483350" y="4189413"/>
          <p14:tracePt t="33023" x="6483350" y="4214813"/>
          <p14:tracePt t="33025" x="6473825" y="4214813"/>
          <p14:tracePt t="33041" x="6465888" y="4240213"/>
          <p14:tracePt t="33056" x="6456363" y="4275138"/>
          <p14:tracePt t="33072" x="6430963" y="4308475"/>
          <p14:tracePt t="33089" x="6415088" y="4341813"/>
          <p14:tracePt t="33106" x="6405563" y="4368800"/>
          <p14:tracePt t="33123" x="6389688" y="4376738"/>
          <p14:tracePt t="33124" x="6389688" y="4384675"/>
          <p14:tracePt t="33141" x="6389688" y="4394200"/>
          <p14:tracePt t="33216" x="6389688" y="4402138"/>
          <p14:tracePt t="33220" x="6380163" y="4402138"/>
          <p14:tracePt t="33232" x="6372225" y="4410075"/>
          <p14:tracePt t="33240" x="6364288" y="4419600"/>
          <p14:tracePt t="33255" x="6346825" y="4419600"/>
          <p14:tracePt t="33272" x="6338888" y="4445000"/>
          <p14:tracePt t="33289" x="6303963" y="4445000"/>
          <p14:tracePt t="33305" x="6303963" y="4452938"/>
          <p14:tracePt t="33388" x="6296025" y="4460875"/>
          <p14:tracePt t="33391" x="6286500" y="4460875"/>
          <p14:tracePt t="33405" x="6270625" y="4478338"/>
          <p14:tracePt t="33422" x="6253163" y="4486275"/>
          <p14:tracePt t="33442" x="6235700" y="4503738"/>
          <p14:tracePt t="33456" x="6227763" y="4503738"/>
          <p14:tracePt t="33473" x="6219825" y="4503738"/>
          <p14:tracePt t="33608" x="6227763" y="4503738"/>
          <p14:tracePt t="33615" x="6235700" y="4503738"/>
          <p14:tracePt t="33623" x="6235700" y="4495800"/>
          <p14:tracePt t="33640" x="6253163" y="4486275"/>
          <p14:tracePt t="33641" x="6253163" y="4478338"/>
          <p14:tracePt t="33656" x="6270625" y="4460875"/>
          <p14:tracePt t="33673" x="6296025" y="4435475"/>
          <p14:tracePt t="33689" x="6311900" y="4402138"/>
          <p14:tracePt t="33706" x="6338888" y="4384675"/>
          <p14:tracePt t="33722" x="6354763" y="4368800"/>
          <p14:tracePt t="33740" x="6389688" y="4341813"/>
          <p14:tracePt t="33758" x="6423025" y="4325938"/>
          <p14:tracePt t="33773" x="6430963" y="4308475"/>
          <p14:tracePt t="33774" x="6440488" y="4308475"/>
          <p14:tracePt t="33792" x="6465888" y="4300538"/>
          <p14:tracePt t="33808" x="6491288" y="4291013"/>
          <p14:tracePt t="33823" x="6524625" y="4283075"/>
          <p14:tracePt t="33839" x="6600825" y="4265613"/>
          <p14:tracePt t="33842" x="6618288" y="4265613"/>
          <p14:tracePt t="33855" x="6711950" y="4240213"/>
          <p14:tracePt t="33872" x="6881813" y="4224338"/>
          <p14:tracePt t="33888" x="7043738" y="4224338"/>
          <p14:tracePt t="33905" x="7102475" y="4214813"/>
          <p14:tracePt t="33923" x="7145338" y="4189413"/>
          <p14:tracePt t="33925" x="7153275" y="4189413"/>
          <p14:tracePt t="33939" x="7178675" y="4164013"/>
          <p14:tracePt t="33956" x="7196138" y="4146550"/>
          <p14:tracePt t="33958" x="7204075" y="4146550"/>
          <p14:tracePt t="33960" x="7213600" y="4138613"/>
          <p14:tracePt t="33972" x="7213600" y="4121150"/>
          <p14:tracePt t="33989" x="7239000" y="4105275"/>
          <p14:tracePt t="34006" x="7256463" y="4070350"/>
          <p14:tracePt t="34024" x="7264400" y="4019550"/>
          <p14:tracePt t="34040" x="7272338" y="3994150"/>
          <p14:tracePt t="34056" x="7281863" y="3968750"/>
          <p14:tracePt t="34057" x="7281863" y="3960813"/>
          <p14:tracePt t="34072" x="7289800" y="3935413"/>
          <p14:tracePt t="34089" x="7307263" y="3892550"/>
          <p14:tracePt t="34106" x="7307263" y="3867150"/>
          <p14:tracePt t="34123" x="7307263" y="3849688"/>
          <p14:tracePt t="34123" x="7307263" y="3841750"/>
          <p14:tracePt t="34139" x="7315200" y="3824288"/>
          <p14:tracePt t="34155" x="7315200" y="3790950"/>
          <p14:tracePt t="34172" x="7315200" y="3756025"/>
          <p14:tracePt t="34189" x="7307263" y="3713163"/>
          <p14:tracePt t="34205" x="7289800" y="3654425"/>
          <p14:tracePt t="34222" x="7229475" y="3568700"/>
          <p14:tracePt t="34239" x="7170738" y="3467100"/>
          <p14:tracePt t="34256" x="7112000" y="3398838"/>
          <p14:tracePt t="34272" x="7077075" y="3355975"/>
          <p14:tracePt t="34288" x="7043738" y="3340100"/>
          <p14:tracePt t="34305" x="7034213" y="3314700"/>
          <p14:tracePt t="34322" x="7008813" y="3305175"/>
          <p14:tracePt t="34339" x="6992938" y="3289300"/>
          <p14:tracePt t="34340" x="6983413" y="3279775"/>
          <p14:tracePt t="34356" x="6950075" y="3254375"/>
          <p14:tracePt t="34372" x="6889750" y="3211513"/>
          <p14:tracePt t="34389" x="6823075" y="3178175"/>
          <p14:tracePt t="34405" x="6788150" y="3170238"/>
          <p14:tracePt t="34422" x="6770688" y="3152775"/>
          <p14:tracePt t="34440" x="6754813" y="3152775"/>
          <p14:tracePt t="34456" x="6745288" y="3144838"/>
          <p14:tracePt t="34473" x="6729413" y="3127375"/>
          <p14:tracePt t="34490" x="6694488" y="3119438"/>
          <p14:tracePt t="34492" x="6694488" y="3109913"/>
          <p14:tracePt t="34506" x="6669088" y="3101975"/>
          <p14:tracePt t="34522" x="6653213" y="3084513"/>
          <p14:tracePt t="34539" x="6635750" y="3076575"/>
          <p14:tracePt t="34556" x="6626225" y="3067050"/>
          <p14:tracePt t="34572" x="6610350" y="3067050"/>
          <p14:tracePt t="34589" x="6600825" y="3051175"/>
          <p14:tracePt t="34606" x="6584950" y="3051175"/>
          <p14:tracePt t="34704" x="6584950" y="3041650"/>
          <p14:tracePt t="34924" x="6584950" y="3033713"/>
          <p14:tracePt t="34960" x="6584950" y="3025775"/>
          <p14:tracePt t="34972" x="6584950" y="3008313"/>
          <p14:tracePt t="34976" x="6584950" y="3000375"/>
          <p14:tracePt t="34989" x="6575425" y="3000375"/>
          <p14:tracePt t="35312" x="6575425" y="2990850"/>
          <p14:tracePt t="35318" x="6575425" y="2982913"/>
          <p14:tracePt t="35327" x="6575425" y="2974975"/>
          <p14:tracePt t="35348" x="6575425" y="2965450"/>
          <p14:tracePt t="35359" x="6575425" y="2957513"/>
          <p14:tracePt t="35383" x="6575425" y="2949575"/>
          <p14:tracePt t="35395" x="6584950" y="2940050"/>
          <p14:tracePt t="35472" x="6592888" y="2932113"/>
          <p14:tracePt t="35504" x="6592888" y="2922588"/>
          <p14:tracePt t="35515" x="6592888" y="2914650"/>
          <p14:tracePt t="35548" x="6600825" y="2914650"/>
          <p14:tracePt t="35576" x="6610350" y="2906713"/>
          <p14:tracePt t="35592" x="6610350" y="2897188"/>
          <p14:tracePt t="35599" x="6618288" y="2897188"/>
          <p14:tracePt t="35616" x="6618288" y="2889250"/>
          <p14:tracePt t="35628" x="6626225" y="2881313"/>
          <p14:tracePt t="35639" x="6635750" y="2871788"/>
          <p14:tracePt t="35668" x="6635750" y="2863850"/>
          <p14:tracePt t="35676" x="6643688" y="2863850"/>
          <p14:tracePt t="35688" x="6643688" y="2855913"/>
          <p14:tracePt t="35704" x="6653213" y="2855913"/>
          <p14:tracePt t="35722" x="6661150" y="2846388"/>
          <p14:tracePt t="35738" x="6661150" y="2838450"/>
          <p14:tracePt t="35755" x="6661150" y="2830513"/>
          <p14:tracePt t="35772" x="6669088" y="2830513"/>
          <p14:tracePt t="35842" x="6678613" y="2820988"/>
          <p14:tracePt t="35906" x="6678613" y="2813050"/>
          <p14:tracePt t="35926" x="6686550" y="2813050"/>
          <p14:tracePt t="35942" x="6694488" y="2813050"/>
          <p14:tracePt t="35950" x="6704013" y="2805113"/>
          <p14:tracePt t="35954" x="6704013" y="2795588"/>
          <p14:tracePt t="35978" x="6711950" y="2795588"/>
          <p14:tracePt t="35989" x="6719888" y="2787650"/>
          <p14:tracePt t="36018" x="6719888" y="2778125"/>
          <p14:tracePt t="36022" x="6729413" y="2778125"/>
          <p14:tracePt t="36038" x="6737350" y="2778125"/>
          <p14:tracePt t="36055" x="6745288" y="2770188"/>
          <p14:tracePt t="36093" x="6745288" y="2762250"/>
          <p14:tracePt t="36097" x="6754813" y="2762250"/>
          <p14:tracePt t="36118" x="6762750" y="2752725"/>
          <p14:tracePt t="36790" x="6754813" y="2752725"/>
          <p14:tracePt t="36802" x="6754813" y="2762250"/>
          <p14:tracePt t="36828" x="6745288" y="2762250"/>
          <p14:tracePt t="36862" x="6737350" y="2762250"/>
          <p14:tracePt t="36874" x="6737350" y="2770188"/>
          <p14:tracePt t="36898" x="6729413" y="2770188"/>
          <p14:tracePt t="36922" x="6729413" y="2778125"/>
          <p14:tracePt t="36974" x="6719888" y="2787650"/>
          <p14:tracePt t="37003" x="6711950" y="2787650"/>
          <p14:tracePt t="37218" x="6711950" y="2795588"/>
          <p14:tracePt t="37255" x="6711950" y="2805113"/>
          <p14:tracePt t="37410" x="6704013" y="2805113"/>
          <p14:tracePt t="37449" x="6694488" y="2813050"/>
          <p14:tracePt t="37465" x="6686550" y="2813050"/>
          <p14:tracePt t="37469" x="6686550" y="2820988"/>
          <p14:tracePt t="37485" x="6678613" y="2820988"/>
          <p14:tracePt t="37489" x="6678613" y="2830513"/>
          <p14:tracePt t="37504" x="6669088" y="2846388"/>
          <p14:tracePt t="37521" x="6669088" y="2855913"/>
          <p14:tracePt t="37522" x="6661150" y="2855913"/>
          <p14:tracePt t="37538" x="6661150" y="2863850"/>
          <p14:tracePt t="37539" x="6653213" y="2863850"/>
          <p14:tracePt t="37554" x="6643688" y="2871788"/>
          <p14:tracePt t="37570" x="6643688" y="2881313"/>
          <p14:tracePt t="37588" x="6643688" y="2889250"/>
          <p14:tracePt t="37604" x="6635750" y="2889250"/>
          <p14:tracePt t="37630" x="6635750" y="2897188"/>
          <p14:tracePt t="37642" x="6635750" y="2906713"/>
          <p14:tracePt t="37654" x="6626225" y="2906713"/>
          <p14:tracePt t="37671" x="6626225" y="2922588"/>
          <p14:tracePt t="37687" x="6618288" y="2932113"/>
          <p14:tracePt t="37704" x="6618288" y="2940050"/>
          <p14:tracePt t="37721" x="6618288" y="2957513"/>
          <p14:tracePt t="37738" x="6610350" y="2965450"/>
          <p14:tracePt t="37738" x="6610350" y="2974975"/>
          <p14:tracePt t="37754" x="6610350" y="2982913"/>
          <p14:tracePt t="37771" x="6600825" y="3000375"/>
          <p14:tracePt t="37787" x="6600825" y="3016250"/>
          <p14:tracePt t="37804" x="6600825" y="3033713"/>
          <p14:tracePt t="37822" x="6600825" y="3067050"/>
          <p14:tracePt t="37838" x="6600825" y="3084513"/>
          <p14:tracePt t="37839" x="6600825" y="3094038"/>
          <p14:tracePt t="37853" x="6600825" y="3109913"/>
          <p14:tracePt t="37870" x="6600825" y="3135313"/>
          <p14:tracePt t="37887" x="6592888" y="3160713"/>
          <p14:tracePt t="37903" x="6592888" y="3195638"/>
          <p14:tracePt t="37920" x="6592888" y="3221038"/>
          <p14:tracePt t="37937" x="6592888" y="3254375"/>
          <p14:tracePt t="37938" x="6592888" y="3263900"/>
          <p14:tracePt t="37953" x="6600825" y="3289300"/>
          <p14:tracePt t="37970" x="6600825" y="3330575"/>
          <p14:tracePt t="37987" x="6600825" y="3355975"/>
          <p14:tracePt t="38003" x="6610350" y="3398838"/>
          <p14:tracePt t="38020" x="6618288" y="3416300"/>
          <p14:tracePt t="38037" x="6618288" y="3441700"/>
          <p14:tracePt t="38053" x="6626225" y="3441700"/>
          <p14:tracePt t="38070" x="6643688" y="3467100"/>
          <p14:tracePt t="38087" x="6643688" y="3492500"/>
          <p14:tracePt t="38104" x="6661150" y="3509963"/>
          <p14:tracePt t="38120" x="6669088" y="3527425"/>
          <p14:tracePt t="38137" x="6669088" y="3535363"/>
          <p14:tracePt t="38172" x="6669088" y="3543300"/>
          <p14:tracePt t="38186" x="6678613" y="3543300"/>
          <p14:tracePt t="38197" x="6686550" y="3543300"/>
          <p14:tracePt t="38205" x="6694488" y="3543300"/>
          <p14:tracePt t="38221" x="6704013" y="3552825"/>
          <p14:tracePt t="38221" x="6711950" y="3560763"/>
          <p14:tracePt t="38237" x="6719888" y="3568700"/>
          <p14:tracePt t="38238" x="6729413" y="3568700"/>
          <p14:tracePt t="38253" x="6745288" y="3578225"/>
          <p14:tracePt t="38271" x="6762750" y="3586163"/>
          <p14:tracePt t="38287" x="6780213" y="3594100"/>
          <p14:tracePt t="38303" x="6788150" y="3603625"/>
          <p14:tracePt t="38320" x="6805613" y="3611563"/>
          <p14:tracePt t="38337" x="6831013" y="3611563"/>
          <p14:tracePt t="38338" x="6831013" y="3619500"/>
          <p14:tracePt t="38354" x="6848475" y="3619500"/>
          <p14:tracePt t="38370" x="6873875" y="3629025"/>
          <p14:tracePt t="38387" x="6889750" y="3629025"/>
          <p14:tracePt t="38403" x="6907213" y="3629025"/>
          <p14:tracePt t="38421" x="6915150" y="3629025"/>
          <p14:tracePt t="38655" x="6924675" y="3629025"/>
          <p14:tracePt t="38658" x="6932613" y="3629025"/>
          <p14:tracePt t="38670" x="6942138" y="3629025"/>
          <p14:tracePt t="38687" x="6983413" y="3646488"/>
          <p14:tracePt t="38703" x="7018338" y="3654425"/>
          <p14:tracePt t="38720" x="7034213" y="3671888"/>
          <p14:tracePt t="38737" x="7043738" y="3671888"/>
          <p14:tracePt t="38754" x="7059613" y="3679825"/>
          <p14:tracePt t="38755" x="7077075" y="3679825"/>
          <p14:tracePt t="38770" x="7112000" y="3679825"/>
          <p14:tracePt t="38787" x="7153275" y="3687763"/>
          <p14:tracePt t="38803" x="7178675" y="3697288"/>
          <p14:tracePt t="38820" x="7188200" y="3705225"/>
          <p14:tracePt t="39525" x="7188200" y="3713163"/>
          <p14:tracePt t="39529" x="7188200" y="3722688"/>
          <p14:tracePt t="39537" x="7188200" y="3730625"/>
          <p14:tracePt t="39554" x="7188200" y="3738563"/>
          <p14:tracePt t="39569" x="7188200" y="3748088"/>
          <p14:tracePt t="39587" x="7188200" y="3756025"/>
          <p14:tracePt t="39603" x="7188200" y="3763963"/>
          <p14:tracePt t="39620" x="7188200" y="3773488"/>
          <p14:tracePt t="39637" x="7188200" y="3790950"/>
          <p14:tracePt t="39666" x="7188200" y="3798888"/>
          <p14:tracePt t="39751" x="7188200" y="3806825"/>
          <p14:tracePt t="39758" x="7178675" y="3806825"/>
          <p14:tracePt t="39778" x="7178675" y="3816350"/>
          <p14:tracePt t="39793" x="7170738" y="3816350"/>
          <p14:tracePt t="39805" x="7170738" y="3824288"/>
          <p14:tracePt t="39898" x="7162800" y="3824288"/>
          <p14:tracePt t="39901" x="7162800" y="3832225"/>
          <p14:tracePt t="39946" x="7162800" y="3841750"/>
          <p14:tracePt t="40013" x="7162800" y="3849688"/>
          <p14:tracePt t="40142" x="7153275" y="3849688"/>
          <p14:tracePt t="40150" x="7153275" y="3857625"/>
          <p14:tracePt t="40154" x="7145338" y="3857625"/>
          <p14:tracePt t="40169" x="7145338" y="3867150"/>
          <p14:tracePt t="40186" x="7145338" y="3875088"/>
          <p14:tracePt t="40202" x="7137400" y="3883025"/>
          <p14:tracePt t="40219" x="7127875" y="3892550"/>
          <p14:tracePt t="40238" x="7127875" y="3900488"/>
          <p14:tracePt t="40255" x="7119938" y="3908425"/>
          <p14:tracePt t="40274" x="7119938" y="3917950"/>
          <p14:tracePt t="40288" x="7112000" y="3917950"/>
          <p14:tracePt t="40458" x="7102475" y="3925888"/>
          <p14:tracePt t="40465" x="7102475" y="3935413"/>
          <p14:tracePt t="40487" x="7094538" y="3935413"/>
          <p14:tracePt t="40509" x="7094538" y="3943350"/>
          <p14:tracePt t="40662" x="7085013" y="3943350"/>
          <p14:tracePt t="40670" x="7085013" y="3951288"/>
          <p14:tracePt t="40694" x="7077075" y="3951288"/>
          <p14:tracePt t="40710" x="7077075" y="3960813"/>
          <p14:tracePt t="40713" x="7069138" y="3968750"/>
          <p14:tracePt t="40719" x="7059613" y="3968750"/>
          <p14:tracePt t="40736" x="7043738" y="3976688"/>
          <p14:tracePt t="40753" x="7034213" y="3994150"/>
          <p14:tracePt t="40754" x="7026275" y="3994150"/>
          <p14:tracePt t="40770" x="7018338" y="4002088"/>
          <p14:tracePt t="40771" x="7008813" y="4002088"/>
          <p14:tracePt t="40786" x="7000875" y="4019550"/>
          <p14:tracePt t="40803" x="6983413" y="4019550"/>
          <p14:tracePt t="40803" x="6975475" y="4027488"/>
          <p14:tracePt t="40820" x="6967538" y="4037013"/>
          <p14:tracePt t="40836" x="6950075" y="4052888"/>
          <p14:tracePt t="40853" x="6932613" y="4062413"/>
          <p14:tracePt t="40854" x="6924675" y="4062413"/>
          <p14:tracePt t="40870" x="6915150" y="4070350"/>
          <p14:tracePt t="40871" x="6907213" y="4070350"/>
          <p14:tracePt t="40885" x="6899275" y="4079875"/>
          <p14:tracePt t="40902" x="6889750" y="4079875"/>
          <p14:tracePt t="40919" x="6881813" y="4087813"/>
          <p14:tracePt t="40936" x="6864350" y="4095750"/>
          <p14:tracePt t="40953" x="6838950" y="4095750"/>
          <p14:tracePt t="40969" x="6813550" y="4095750"/>
          <p14:tracePt t="40986" x="6797675" y="4105275"/>
          <p14:tracePt t="41002" x="6754813" y="4113213"/>
          <p14:tracePt t="41019" x="6719888" y="4113213"/>
          <p14:tracePt t="41036" x="6686550" y="4113213"/>
          <p14:tracePt t="41053" x="6643688" y="4121150"/>
          <p14:tracePt t="41054" x="6635750" y="4130675"/>
          <p14:tracePt t="41069" x="6600825" y="4138613"/>
          <p14:tracePt t="41070" x="6584950" y="4146550"/>
          <p14:tracePt t="41086" x="6559550" y="4156075"/>
          <p14:tracePt t="41087" x="6550025" y="4156075"/>
          <p14:tracePt t="41102" x="6524625" y="4156075"/>
          <p14:tracePt t="41119" x="6508750" y="4164013"/>
          <p14:tracePt t="41136" x="6483350" y="4171950"/>
          <p14:tracePt t="41153" x="6448425" y="4171950"/>
          <p14:tracePt t="41154" x="6440488" y="4171950"/>
          <p14:tracePt t="41169" x="6405563" y="4171950"/>
          <p14:tracePt t="41171" x="6389688" y="4181475"/>
          <p14:tracePt t="41186" x="6346825" y="4189413"/>
          <p14:tracePt t="41203" x="6278563" y="4206875"/>
          <p14:tracePt t="41219" x="6210300" y="4224338"/>
          <p14:tracePt t="41236" x="6176963" y="4224338"/>
          <p14:tracePt t="41253" x="6126163" y="4224338"/>
          <p14:tracePt t="41270" x="6083300" y="4224338"/>
          <p14:tracePt t="41270" x="6075363" y="4224338"/>
          <p14:tracePt t="41286" x="6049963" y="4224338"/>
          <p14:tracePt t="41302" x="5997575" y="4224338"/>
          <p14:tracePt t="41319" x="5930900" y="4224338"/>
          <p14:tracePt t="41336" x="5880100" y="4224338"/>
          <p14:tracePt t="41352" x="5845175" y="4224338"/>
          <p14:tracePt t="41369" x="5819775" y="4224338"/>
          <p14:tracePt t="41386" x="5786438" y="4224338"/>
          <p14:tracePt t="41403" x="5761038" y="4224338"/>
          <p14:tracePt t="41419" x="5718175" y="4224338"/>
          <p14:tracePt t="41436" x="5675313" y="4224338"/>
          <p14:tracePt t="41453" x="5649913" y="4224338"/>
          <p14:tracePt t="41454" x="5632450" y="4232275"/>
          <p14:tracePt t="41470" x="5599113" y="4232275"/>
          <p14:tracePt t="41488" x="5573713" y="4240213"/>
          <p14:tracePt t="41490" x="5556250" y="4240213"/>
          <p14:tracePt t="41503" x="5538788" y="4249738"/>
          <p14:tracePt t="41504" x="5522913" y="4249738"/>
          <p14:tracePt t="41505" x="5513388" y="4249738"/>
          <p14:tracePt t="41519" x="5497513" y="4257675"/>
          <p14:tracePt t="41535" x="5480050" y="4265613"/>
          <p14:tracePt t="41552" x="5462588" y="4283075"/>
          <p14:tracePt t="41568" x="5454650" y="4291013"/>
          <p14:tracePt t="41586" x="5446713" y="4300538"/>
          <p14:tracePt t="41602" x="5437188" y="4308475"/>
          <p14:tracePt t="41622" x="5429250" y="4308475"/>
          <p14:tracePt t="41642" x="5429250" y="4316413"/>
          <p14:tracePt t="41652" x="5421313" y="4316413"/>
          <p14:tracePt t="41678" x="5411788" y="4316413"/>
          <p14:tracePt t="41692" x="5411788" y="4325938"/>
          <p14:tracePt t="41705" x="5411788" y="4333875"/>
          <p14:tracePt t="41718" x="5403850" y="4333875"/>
          <p14:tracePt t="41735" x="5394325" y="4351338"/>
          <p14:tracePt t="41752" x="5378450" y="4351338"/>
          <p14:tracePt t="41769" x="5368925" y="4351338"/>
          <p14:tracePt t="41787" x="5368925" y="4359275"/>
          <p14:tracePt t="41802" x="5360988" y="4359275"/>
          <p14:tracePt t="41819" x="5360988" y="4368800"/>
          <p14:tracePt t="41836" x="5353050" y="4376738"/>
          <p14:tracePt t="41854" x="5343525" y="4384675"/>
          <p14:tracePt t="41869" x="5343525" y="4394200"/>
          <p14:tracePt t="41885" x="5335588" y="4394200"/>
          <p14:tracePt t="41910" x="5335588" y="4402138"/>
          <p14:tracePt t="41921" x="5327650" y="4410075"/>
          <p14:tracePt t="41935" x="5327650" y="4419600"/>
          <p14:tracePt t="41990" x="5327650" y="4427538"/>
          <p14:tracePt t="47709" x="5327650" y="4419600"/>
          <p14:tracePt t="52162" x="5318125" y="4419600"/>
          <p14:tracePt t="52174" x="5310188" y="4419600"/>
          <p14:tracePt t="52215" x="5302250" y="4419600"/>
          <p14:tracePt t="52230" x="5292725" y="4427538"/>
          <p14:tracePt t="53561" x="5284788" y="4427538"/>
          <p14:tracePt t="56366" x="5284788" y="4419600"/>
          <p14:tracePt t="61942" x="5276850" y="4419600"/>
          <p14:tracePt t="62016" x="5267325" y="4419600"/>
          <p14:tracePt t="62039" x="5267325" y="4427538"/>
          <p14:tracePt t="62052" x="5259388" y="4427538"/>
          <p14:tracePt t="62116" x="5249863" y="4427538"/>
          <p14:tracePt t="62184" x="5241925" y="4427538"/>
          <p14:tracePt t="62201" x="5241925" y="4435475"/>
          <p14:tracePt t="62236" x="5233988" y="4435475"/>
          <p14:tracePt t="62256" x="5224463" y="4435475"/>
          <p14:tracePt t="62392" x="5224463" y="4445000"/>
          <p14:tracePt t="64132" x="5233988" y="4435475"/>
          <p14:tracePt t="64136" x="5241925" y="4419600"/>
          <p14:tracePt t="64142" x="5267325" y="4402138"/>
          <p14:tracePt t="64159" x="5530850" y="4240213"/>
          <p14:tracePt t="64161" x="5641975" y="4189413"/>
          <p14:tracePt t="64176" x="6040438" y="4087813"/>
          <p14:tracePt t="64178" x="6235700" y="4062413"/>
          <p14:tracePt t="64193" x="6813550" y="4019550"/>
          <p14:tracePt t="64210" x="7434263" y="3986213"/>
          <p14:tracePt t="64227" x="7621588" y="3917950"/>
          <p14:tracePt t="64229" x="7646988" y="3892550"/>
          <p14:tracePt t="64242" x="7740650" y="3832225"/>
          <p14:tracePt t="64260" x="7935913" y="3705225"/>
          <p14:tracePt t="64276" x="8139113" y="3568700"/>
          <p14:tracePt t="64277" x="8215313" y="3543300"/>
          <p14:tracePt t="64292" x="8513763" y="3449638"/>
          <p14:tracePt t="64309" x="8878888" y="3348038"/>
          <p14:tracePt t="64326" x="9132888" y="3263900"/>
          <p14:tracePt t="64342" x="9236075" y="3195638"/>
          <p14:tracePt t="64359" x="9302750" y="3127375"/>
          <p14:tracePt t="64360" x="9312275" y="3119438"/>
          <p14:tracePt t="64376" x="9328150" y="3101975"/>
          <p14:tracePt t="64392" x="9371013" y="3051175"/>
          <p14:tracePt t="64393" x="9380538" y="3033713"/>
          <p14:tracePt t="64410" x="9413875" y="2982913"/>
          <p14:tracePt t="64412" x="9439275" y="2957513"/>
          <p14:tracePt t="64426" x="9464675" y="2932113"/>
          <p14:tracePt t="64427" x="9472613" y="2914650"/>
          <p14:tracePt t="64443" x="9515475" y="2871788"/>
          <p14:tracePt t="64445" x="9523413" y="2846388"/>
          <p14:tracePt t="64460" x="9575800" y="2762250"/>
          <p14:tracePt t="64476" x="9617075" y="2693988"/>
          <p14:tracePt t="64477" x="9626600" y="2686050"/>
          <p14:tracePt t="64492" x="9634538" y="2651125"/>
          <p14:tracePt t="64510" x="9652000" y="2592388"/>
          <p14:tracePt t="64512" x="9659938" y="2574925"/>
          <p14:tracePt t="64526" x="9667875" y="2541588"/>
          <p14:tracePt t="64543" x="9677400" y="2473325"/>
          <p14:tracePt t="64559" x="9677400" y="2405063"/>
          <p14:tracePt t="64560" x="9677400" y="2371725"/>
          <p14:tracePt t="64575" x="9642475" y="2260600"/>
          <p14:tracePt t="64576" x="9634538" y="2209800"/>
          <p14:tracePt t="64592" x="9591675" y="2082800"/>
          <p14:tracePt t="64608" x="9507538" y="1928813"/>
          <p14:tracePt t="64625" x="9482138" y="1878013"/>
          <p14:tracePt t="64642" x="9456738" y="1852613"/>
          <p14:tracePt t="64659" x="9431338" y="1835150"/>
          <p14:tracePt t="64676" x="9388475" y="1776413"/>
          <p14:tracePt t="64692" x="9337675" y="1733550"/>
          <p14:tracePt t="64709" x="9236075" y="1665288"/>
          <p14:tracePt t="64712" x="9193213" y="1649413"/>
          <p14:tracePt t="64726" x="9107488" y="1622425"/>
          <p14:tracePt t="64742" x="9039225" y="1597025"/>
          <p14:tracePt t="64760" x="9005888" y="1589088"/>
          <p14:tracePt t="64776" x="8997950" y="1589088"/>
          <p14:tracePt t="64804" x="8988425" y="1589088"/>
          <p14:tracePt t="64810" x="8980488" y="1589088"/>
          <p14:tracePt t="64812" x="8963025" y="1589088"/>
          <p14:tracePt t="64826" x="8894763" y="1581150"/>
          <p14:tracePt t="64842" x="8750300" y="1546225"/>
          <p14:tracePt t="64859" x="8555038" y="1504950"/>
          <p14:tracePt t="64861" x="8504238" y="1495425"/>
          <p14:tracePt t="64875" x="8351838" y="1462088"/>
          <p14:tracePt t="64877" x="8308975" y="1452563"/>
          <p14:tracePt t="64893" x="8199438" y="1427163"/>
          <p14:tracePt t="64894" x="8164513" y="1419225"/>
          <p14:tracePt t="64909" x="8054975" y="1401763"/>
          <p14:tracePt t="64912" x="7986713" y="1385888"/>
          <p14:tracePt t="64926" x="7885113" y="1385888"/>
          <p14:tracePt t="64943" x="7662863" y="1376363"/>
          <p14:tracePt t="64959" x="7416800" y="1343025"/>
          <p14:tracePt t="64976" x="7145338" y="1308100"/>
          <p14:tracePt t="64977" x="7085013" y="1292225"/>
          <p14:tracePt t="64992" x="6899275" y="1282700"/>
          <p14:tracePt t="65009" x="6711950" y="1282700"/>
          <p14:tracePt t="65009" x="6678613" y="1282700"/>
          <p14:tracePt t="65025" x="6550025" y="1282700"/>
          <p14:tracePt t="65042" x="6423025" y="1292225"/>
          <p14:tracePt t="65059" x="6270625" y="1317625"/>
          <p14:tracePt t="65060" x="6219825" y="1325563"/>
          <p14:tracePt t="65075" x="6083300" y="1360488"/>
          <p14:tracePt t="65092" x="5913438" y="1401763"/>
          <p14:tracePt t="65108" x="5735638" y="1444625"/>
          <p14:tracePt t="65125" x="5632450" y="1477963"/>
          <p14:tracePt t="65143" x="5556250" y="1495425"/>
          <p14:tracePt t="65143" x="5530850" y="1495425"/>
          <p14:tracePt t="65159" x="5472113" y="1520825"/>
          <p14:tracePt t="65177" x="5394325" y="1538288"/>
          <p14:tracePt t="65192" x="5335588" y="1546225"/>
          <p14:tracePt t="65193" x="5318125" y="1555750"/>
          <p14:tracePt t="65210" x="5233988" y="1581150"/>
          <p14:tracePt t="65212" x="5208588" y="1589088"/>
          <p14:tracePt t="65226" x="5183188" y="1597025"/>
          <p14:tracePt t="65228" x="5165725" y="1597025"/>
          <p14:tracePt t="65243" x="5132388" y="1622425"/>
          <p14:tracePt t="65244" x="5122863" y="1622425"/>
          <p14:tracePt t="65259" x="5106988" y="1639888"/>
          <p14:tracePt t="65276" x="5097463" y="1649413"/>
          <p14:tracePt t="65277" x="5089525" y="1649413"/>
          <p14:tracePt t="65292" x="5089525" y="1657350"/>
          <p14:tracePt t="65316" x="5080000" y="1657350"/>
          <p14:tracePt t="65337" x="5072063" y="1665288"/>
          <p14:tracePt t="65356" x="5064125" y="1665288"/>
          <p14:tracePt t="65360" x="5054600" y="1665288"/>
          <p14:tracePt t="65375" x="5054600" y="1674813"/>
          <p14:tracePt t="65376" x="5046663" y="1674813"/>
          <p14:tracePt t="65392" x="5038725" y="1682750"/>
          <p14:tracePt t="65409" x="5029200" y="1690688"/>
          <p14:tracePt t="65432" x="5021263" y="1700213"/>
          <p14:tracePt t="65448" x="5013325" y="1700213"/>
          <p14:tracePt t="65459" x="5013325" y="1708150"/>
          <p14:tracePt t="65483" x="5003800" y="1716088"/>
          <p14:tracePt t="65509" x="4995863" y="1716088"/>
          <p14:tracePt t="65528" x="4987925" y="1716088"/>
          <p14:tracePt t="65544" x="4987925" y="1725613"/>
          <p14:tracePt t="65619" x="4987925" y="1733550"/>
          <p14:tracePt t="65655" x="4978400" y="1733550"/>
          <p14:tracePt t="65668" x="4970463" y="1733550"/>
          <p14:tracePt t="65696" x="4970463" y="1741488"/>
          <p14:tracePt t="65724" x="4970463" y="1751013"/>
          <p14:tracePt t="65748" x="4962525" y="1751013"/>
          <p14:tracePt t="72798" x="4962525" y="1758950"/>
          <p14:tracePt t="72802" x="4978400" y="1766888"/>
          <p14:tracePt t="72806" x="4995863" y="1784350"/>
          <p14:tracePt t="72822" x="5038725" y="1801813"/>
          <p14:tracePt t="72823" x="5046663" y="1809750"/>
          <p14:tracePt t="72838" x="5054600" y="1819275"/>
          <p14:tracePt t="72855" x="5054600" y="1827213"/>
          <p14:tracePt t="72918" x="5054600" y="1835150"/>
          <p14:tracePt t="72925" x="5064125" y="1835150"/>
          <p14:tracePt t="72939" x="5064125" y="1844675"/>
          <p14:tracePt t="72955" x="5064125" y="1860550"/>
          <p14:tracePt t="72972" x="5064125" y="1878013"/>
          <p14:tracePt t="72989" x="5064125" y="1885950"/>
          <p14:tracePt t="73005" x="5064125" y="1895475"/>
          <p14:tracePt t="73022" x="5064125" y="1903413"/>
          <p14:tracePt t="73041" x="5054600" y="1911350"/>
          <p14:tracePt t="73062" x="5054600" y="1920875"/>
          <p14:tracePt t="73086" x="5054600" y="1928813"/>
          <p14:tracePt t="73098" x="5046663" y="1938338"/>
          <p14:tracePt t="73113" x="5046663" y="1946275"/>
          <p14:tracePt t="73203" x="5038725" y="1954213"/>
          <p14:tracePt t="73239" x="5029200" y="1963738"/>
          <p14:tracePt t="73338" x="5021263" y="1971675"/>
          <p14:tracePt t="73498" x="5013325" y="1971675"/>
          <p14:tracePt t="73502" x="5013325" y="1979613"/>
          <p14:tracePt t="73542" x="5013325" y="1989138"/>
          <p14:tracePt t="73873" x="5003800" y="1989138"/>
          <p14:tracePt t="73942" x="4995863" y="1989138"/>
          <p14:tracePt t="74310" x="4987925" y="1997075"/>
          <p14:tracePt t="74330" x="4987925" y="2005013"/>
          <p14:tracePt t="74350" x="4978400" y="2005013"/>
          <p14:tracePt t="74378" x="4970463" y="2005013"/>
          <p14:tracePt t="74414" x="4970463" y="2014538"/>
          <p14:tracePt t="74430" x="4962525" y="2022475"/>
          <p14:tracePt t="74571" x="4953000" y="2022475"/>
          <p14:tracePt t="74578" x="4953000" y="2030413"/>
          <p14:tracePt t="74589" x="4945063" y="2030413"/>
          <p14:tracePt t="74775" x="4935538" y="2030413"/>
          <p14:tracePt t="74817" x="4927600" y="2030413"/>
          <p14:tracePt t="74906" x="4927600" y="2039938"/>
          <p14:tracePt t="75090" x="4919663" y="2039938"/>
          <p14:tracePt t="84160" x="4919663" y="2047875"/>
          <p14:tracePt t="84163" x="4910138" y="2047875"/>
          <p14:tracePt t="84204" x="4902200" y="2047875"/>
          <p14:tracePt t="84220" x="4902200" y="2055813"/>
          <p14:tracePt t="84248" x="4894263" y="2065338"/>
          <p14:tracePt t="84284" x="4884738" y="2065338"/>
          <p14:tracePt t="84292" x="4884738" y="2073275"/>
          <p14:tracePt t="84320" x="4876800" y="2073275"/>
          <p14:tracePt t="84348" x="4868863" y="2073275"/>
          <p14:tracePt t="84368" x="4868863" y="2082800"/>
          <p14:tracePt t="84401" x="4859338" y="2090738"/>
          <p14:tracePt t="85414" x="4851400" y="2098675"/>
          <p14:tracePt t="85418" x="4843463" y="2108200"/>
          <p14:tracePt t="85433" x="4833938" y="2116138"/>
          <p14:tracePt t="85450" x="4826000" y="2116138"/>
          <p14:tracePt t="85450" x="4826000" y="2124075"/>
          <p14:tracePt t="85473" x="4826000" y="2133600"/>
          <p14:tracePt t="85484" x="4818063" y="2133600"/>
          <p14:tracePt t="85522" x="4808538" y="2133600"/>
          <p14:tracePt t="85534" x="4800600" y="2141538"/>
          <p14:tracePt t="85541" x="4800600" y="2149475"/>
          <p14:tracePt t="85550" x="4800600" y="2159000"/>
          <p14:tracePt t="85566" x="4791075" y="2174875"/>
          <p14:tracePt t="85583" x="4783138" y="2192338"/>
          <p14:tracePt t="85599" x="4775200" y="2200275"/>
          <p14:tracePt t="85618" x="4765675" y="2209800"/>
          <p14:tracePt t="85767" x="4757738" y="2217738"/>
          <p14:tracePt t="85878" x="4749800" y="2217738"/>
          <p14:tracePt t="85882" x="4740275" y="2227263"/>
          <p14:tracePt t="85890" x="4740275" y="2235200"/>
          <p14:tracePt t="85899" x="4732338" y="2235200"/>
          <p14:tracePt t="85916" x="4724400" y="2243138"/>
          <p14:tracePt t="85998" x="4724400" y="2252663"/>
          <p14:tracePt t="95064" x="4714875" y="2252663"/>
          <p14:tracePt t="95067" x="4714875" y="2260600"/>
          <p14:tracePt t="95096" x="4706938" y="2268538"/>
          <p14:tracePt t="95109" x="4699000" y="2268538"/>
          <p14:tracePt t="95120" x="4699000" y="2278063"/>
          <p14:tracePt t="95136" x="4689475" y="2278063"/>
          <p14:tracePt t="95156" x="4681538" y="2278063"/>
          <p14:tracePt t="95168" x="4673600" y="2286000"/>
          <p14:tracePt t="95183" x="4673600" y="2293938"/>
          <p14:tracePt t="95197" x="4664075" y="2303463"/>
          <p14:tracePt t="95223" x="4656138" y="2303463"/>
          <p14:tracePt t="95268" x="4656138" y="2311400"/>
          <p14:tracePt t="95296" x="4646613" y="2311400"/>
          <p14:tracePt t="95299" x="4646613" y="2319338"/>
          <p14:tracePt t="95313" x="4638675" y="2319338"/>
          <p14:tracePt t="95328" x="4630738" y="2319338"/>
          <p14:tracePt t="95345" x="4630738" y="2328863"/>
          <p14:tracePt t="95362" x="4613275" y="2336800"/>
          <p14:tracePt t="95379" x="4613275" y="2344738"/>
          <p14:tracePt t="95395" x="4605338" y="2344738"/>
          <p14:tracePt t="95412" x="4595813" y="2362200"/>
          <p14:tracePt t="95428" x="4579938" y="2371725"/>
          <p14:tracePt t="95445" x="4570413" y="2379663"/>
          <p14:tracePt t="95463" x="4554538" y="2405063"/>
          <p14:tracePt t="95478" x="4545013" y="2405063"/>
          <p14:tracePt t="95495" x="4529138" y="2413000"/>
          <p14:tracePt t="95512" x="4529138" y="2422525"/>
          <p14:tracePt t="95552" x="4519613" y="2422525"/>
          <p14:tracePt t="95560" x="4519613" y="2430463"/>
          <p14:tracePt t="95576" x="4511675" y="2430463"/>
          <p14:tracePt t="95592" x="4511675" y="2438400"/>
          <p14:tracePt t="95641" x="4503738" y="2438400"/>
          <p14:tracePt t="95652" x="4503738" y="2447925"/>
          <p14:tracePt t="95655" x="4494213" y="2447925"/>
          <p14:tracePt t="95672" x="4486275" y="2455863"/>
          <p14:tracePt t="95683" x="4486275" y="2463800"/>
          <p14:tracePt t="95695" x="4476750" y="2463800"/>
          <p14:tracePt t="95712" x="4468813" y="2463800"/>
          <p14:tracePt t="95713" x="4460875" y="2463800"/>
          <p14:tracePt t="95729" x="4451350" y="2473325"/>
          <p14:tracePt t="95745" x="4443413" y="2489200"/>
          <p14:tracePt t="95762" x="4425950" y="2489200"/>
          <p14:tracePt t="95779" x="4418013" y="2506663"/>
          <p14:tracePt t="95795" x="4400550" y="2516188"/>
          <p14:tracePt t="95811" x="4384675" y="2532063"/>
          <p14:tracePt t="95828" x="4359275" y="2541588"/>
          <p14:tracePt t="95845" x="4341813" y="2549525"/>
          <p14:tracePt t="95862" x="4324350" y="2549525"/>
          <p14:tracePt t="95880" x="4306888" y="2549525"/>
          <p14:tracePt t="95895" x="4298950" y="2549525"/>
          <p14:tracePt t="95912" x="4291013" y="2557463"/>
          <p14:tracePt t="95913" x="4281488" y="2557463"/>
          <p14:tracePt t="95928" x="4273550" y="2557463"/>
          <p14:tracePt t="95944" x="4248150" y="2566988"/>
          <p14:tracePt t="95961" x="4222750" y="2574925"/>
          <p14:tracePt t="95978" x="4197350" y="2574925"/>
          <p14:tracePt t="95995" x="4187825" y="2574925"/>
          <p14:tracePt t="96012" x="4171950" y="2574925"/>
          <p14:tracePt t="96013" x="4162425" y="2574925"/>
          <p14:tracePt t="96028" x="4154488" y="2574925"/>
          <p14:tracePt t="96044" x="4137025" y="2574925"/>
          <p14:tracePt t="96061" x="4129088" y="2574925"/>
          <p14:tracePt t="96112" x="4121150" y="2574925"/>
          <p14:tracePt t="96148" x="4111625" y="2574925"/>
          <p14:tracePt t="96175" x="4111625" y="2582863"/>
          <p14:tracePt t="96220" x="4103688" y="2582863"/>
          <p14:tracePt t="96228" x="4103688" y="2592388"/>
          <p14:tracePt t="96256" x="4095750" y="2592388"/>
          <p14:tracePt t="96268" x="4086225" y="2592388"/>
          <p14:tracePt t="96283" x="4086225" y="2600325"/>
          <p14:tracePt t="96292" x="4078288" y="2600325"/>
          <p14:tracePt t="96300" x="4070350" y="2600325"/>
          <p14:tracePt t="96312" x="4070350" y="2608263"/>
          <p14:tracePt t="96328" x="4044950" y="2608263"/>
          <p14:tracePt t="96344" x="4017963" y="2608263"/>
          <p14:tracePt t="96361" x="4002088" y="2600325"/>
          <p14:tracePt t="96378" x="3976688" y="2600325"/>
          <p14:tracePt t="96395" x="3951288" y="2600325"/>
          <p14:tracePt t="96412" x="3925888" y="2592388"/>
          <p14:tracePt t="96428" x="3908425" y="2582863"/>
          <p14:tracePt t="96445" x="3873500" y="2574925"/>
          <p14:tracePt t="96461" x="3840163" y="2566988"/>
          <p14:tracePt t="96478" x="3797300" y="2557463"/>
          <p14:tracePt t="96494" x="3746500" y="2557463"/>
          <p14:tracePt t="96512" x="3713163" y="2541588"/>
          <p14:tracePt t="96528" x="3670300" y="2532063"/>
          <p14:tracePt t="96544" x="3611563" y="2498725"/>
          <p14:tracePt t="96561" x="3525838" y="2463800"/>
          <p14:tracePt t="96578" x="3330575" y="2379663"/>
          <p14:tracePt t="96595" x="3041650" y="2235200"/>
          <p14:tracePt t="96612" x="2719388" y="2082800"/>
          <p14:tracePt t="96612" x="2651125" y="2047875"/>
          <p14:tracePt t="96628" x="2413000" y="1903413"/>
          <p14:tracePt t="96644" x="1962150" y="1639888"/>
          <p14:tracePt t="96661" x="1444625" y="1343025"/>
          <p14:tracePt t="96678" x="722313" y="874713"/>
          <p14:tracePt t="96694" x="33338" y="357188"/>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B70C9BD1-AF2F-F2B1-FE52-AB70AB6BFB98}"/>
              </a:ext>
            </a:extLst>
          </p:cNvPr>
          <p:cNvSpPr txBox="1"/>
          <p:nvPr/>
        </p:nvSpPr>
        <p:spPr>
          <a:xfrm>
            <a:off x="122147" y="1331071"/>
            <a:ext cx="11947705" cy="5262979"/>
          </a:xfrm>
          <a:prstGeom prst="rect">
            <a:avLst/>
          </a:prstGeom>
          <a:noFill/>
        </p:spPr>
        <p:txBody>
          <a:bodyPr wrap="square">
            <a:spAutoFit/>
          </a:bodyPr>
          <a:lstStyle/>
          <a:p>
            <a:pPr marL="342900" indent="-342900" algn="just">
              <a:buFont typeface="Wingdings" panose="05000000000000000000" pitchFamily="2" charset="2"/>
              <a:buChar char="v"/>
            </a:pPr>
            <a:r>
              <a:rPr lang="en-US" sz="2400" dirty="0">
                <a:solidFill>
                  <a:srgbClr val="0A1F61"/>
                </a:solidFill>
                <a:cs typeface="Tajawal ExtraBold" panose="00000800000000000000"/>
              </a:rPr>
              <a:t>There are many uncertainties with everything in life but planning for uncertainties can prevent or reduce negative outcomes, thus bringing about the term risk management.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Risk can be thought of as unplanned events in the future that could occur.</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Project risk management is both the art and science of studying identification, analysis, and response to risk events throughout the life of a project.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The objective is to increase the probability and impact of positive events and to decrease the probability and impact of events considered to be adverse to the project. Some risks that are inherent in the project goal can never be avoided. Also, all risks cannot be fully mitigated because of financial and practical limitations. </a:t>
            </a:r>
          </a:p>
          <a:p>
            <a:pPr algn="just"/>
            <a:endParaRPr lang="en-US" sz="2400" dirty="0">
              <a:solidFill>
                <a:srgbClr val="0A1F61"/>
              </a:solidFill>
              <a:cs typeface="Tajawal ExtraBold" panose="00000800000000000000"/>
            </a:endParaRPr>
          </a:p>
        </p:txBody>
      </p:sp>
      <p:sp>
        <p:nvSpPr>
          <p:cNvPr id="2" name="TextBox 1"/>
          <p:cNvSpPr txBox="1"/>
          <p:nvPr/>
        </p:nvSpPr>
        <p:spPr>
          <a:xfrm>
            <a:off x="2776589" y="578774"/>
            <a:ext cx="7649457"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Risk management</a:t>
            </a:r>
          </a:p>
        </p:txBody>
      </p:sp>
    </p:spTree>
    <p:extLst>
      <p:ext uri="{BB962C8B-B14F-4D97-AF65-F5344CB8AC3E}">
        <p14:creationId xmlns:p14="http://schemas.microsoft.com/office/powerpoint/2010/main" val="3482975748"/>
      </p:ext>
    </p:extLst>
  </p:cSld>
  <p:clrMapOvr>
    <a:masterClrMapping/>
  </p:clrMapOvr>
  <mc:AlternateContent xmlns:mc="http://schemas.openxmlformats.org/markup-compatibility/2006" xmlns:p14="http://schemas.microsoft.com/office/powerpoint/2010/main">
    <mc:Choice Requires="p14">
      <p:transition spd="slow" p14:dur="2000" advTm="165126"/>
    </mc:Choice>
    <mc:Fallback xmlns="">
      <p:transition spd="slow" advTm="16512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04869" y="820526"/>
            <a:ext cx="7677737"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Risk management</a:t>
            </a:r>
          </a:p>
        </p:txBody>
      </p:sp>
      <p:sp>
        <p:nvSpPr>
          <p:cNvPr id="10" name="TextBox 9">
            <a:extLst>
              <a:ext uri="{FF2B5EF4-FFF2-40B4-BE49-F238E27FC236}">
                <a16:creationId xmlns:a16="http://schemas.microsoft.com/office/drawing/2014/main" id="{B70C9BD1-AF2F-F2B1-FE52-AB70AB6BFB98}"/>
              </a:ext>
            </a:extLst>
          </p:cNvPr>
          <p:cNvSpPr txBox="1"/>
          <p:nvPr/>
        </p:nvSpPr>
        <p:spPr>
          <a:xfrm>
            <a:off x="130614" y="2405427"/>
            <a:ext cx="11545229" cy="2308324"/>
          </a:xfrm>
          <a:prstGeom prst="rect">
            <a:avLst/>
          </a:prstGeom>
          <a:noFill/>
        </p:spPr>
        <p:txBody>
          <a:bodyPr wrap="square">
            <a:spAutoFit/>
          </a:bodyPr>
          <a:lstStyle/>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Risk management is formally defined as the systematic process of planning for, identifying, analyzing, responding to, and monitoring project risks involving processes, tools, and techniques to help the Project Manager maximize the probability of a predictable outcome.</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p:txBody>
      </p:sp>
    </p:spTree>
    <p:extLst>
      <p:ext uri="{BB962C8B-B14F-4D97-AF65-F5344CB8AC3E}">
        <p14:creationId xmlns:p14="http://schemas.microsoft.com/office/powerpoint/2010/main" val="1232508491"/>
      </p:ext>
    </p:extLst>
  </p:cSld>
  <p:clrMapOvr>
    <a:masterClrMapping/>
  </p:clrMapOvr>
  <mc:AlternateContent xmlns:mc="http://schemas.openxmlformats.org/markup-compatibility/2006" xmlns:p14="http://schemas.microsoft.com/office/powerpoint/2010/main">
    <mc:Choice Requires="p14">
      <p:transition spd="slow" p14:dur="2000" advTm="88844"/>
    </mc:Choice>
    <mc:Fallback xmlns="">
      <p:transition spd="slow" advTm="8884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485718" y="702659"/>
            <a:ext cx="5220564"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Risk management</a:t>
            </a:r>
          </a:p>
        </p:txBody>
      </p:sp>
      <p:pic>
        <p:nvPicPr>
          <p:cNvPr id="9" name="Picture 8"/>
          <p:cNvPicPr>
            <a:picLocks noChangeAspect="1"/>
          </p:cNvPicPr>
          <p:nvPr/>
        </p:nvPicPr>
        <p:blipFill>
          <a:blip r:embed="rId2"/>
          <a:stretch>
            <a:fillRect/>
          </a:stretch>
        </p:blipFill>
        <p:spPr>
          <a:xfrm>
            <a:off x="1665514" y="1487576"/>
            <a:ext cx="9209315" cy="4929553"/>
          </a:xfrm>
          <a:prstGeom prst="rect">
            <a:avLst/>
          </a:prstGeom>
        </p:spPr>
      </p:pic>
    </p:spTree>
    <p:extLst>
      <p:ext uri="{BB962C8B-B14F-4D97-AF65-F5344CB8AC3E}">
        <p14:creationId xmlns:p14="http://schemas.microsoft.com/office/powerpoint/2010/main" val="969297982"/>
      </p:ext>
    </p:extLst>
  </p:cSld>
  <p:clrMapOvr>
    <a:masterClrMapping/>
  </p:clrMapOvr>
  <mc:AlternateContent xmlns:mc="http://schemas.openxmlformats.org/markup-compatibility/2006" xmlns:p14="http://schemas.microsoft.com/office/powerpoint/2010/main">
    <mc:Choice Requires="p14">
      <p:transition spd="slow" p14:dur="2000" advTm="86050"/>
    </mc:Choice>
    <mc:Fallback xmlns="">
      <p:transition spd="slow" advTm="8605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44762"/>
            <a:ext cx="6980154"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Risk management</a:t>
            </a:r>
          </a:p>
        </p:txBody>
      </p:sp>
      <p:sp>
        <p:nvSpPr>
          <p:cNvPr id="10" name="TextBox 9">
            <a:extLst>
              <a:ext uri="{FF2B5EF4-FFF2-40B4-BE49-F238E27FC236}">
                <a16:creationId xmlns:a16="http://schemas.microsoft.com/office/drawing/2014/main" id="{B70C9BD1-AF2F-F2B1-FE52-AB70AB6BFB98}"/>
              </a:ext>
            </a:extLst>
          </p:cNvPr>
          <p:cNvSpPr txBox="1"/>
          <p:nvPr/>
        </p:nvSpPr>
        <p:spPr>
          <a:xfrm>
            <a:off x="127792" y="1279559"/>
            <a:ext cx="11947705" cy="5262979"/>
          </a:xfrm>
          <a:prstGeom prst="rect">
            <a:avLst/>
          </a:prstGeom>
          <a:noFill/>
        </p:spPr>
        <p:txBody>
          <a:bodyPr wrap="square">
            <a:spAutoFit/>
          </a:bodyPr>
          <a:lstStyle/>
          <a:p>
            <a:pPr marL="342900" indent="-342900" algn="just">
              <a:buFont typeface="Wingdings" panose="05000000000000000000" pitchFamily="2" charset="2"/>
              <a:buChar char="v"/>
            </a:pPr>
            <a:r>
              <a:rPr lang="en-US" sz="2400" dirty="0">
                <a:solidFill>
                  <a:srgbClr val="0A1F61"/>
                </a:solidFill>
                <a:cs typeface="Tajawal ExtraBold" panose="00000800000000000000"/>
              </a:rPr>
              <a:t>To be effective, the risk management process must be proactive throughout the project life cycle.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Therefore, not only does a Project Manager anticipate and plan for the event, but the Project Manager must also monitor activities during the execution phase to minimize risk impact when the event does occur.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The ultimate management vision of risk management is in understanding the realm of potential risks that can occur in the project as well as how each risk can affect project success.</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Risks are potential events with a probability of less than 100% occurring and the impact of the risk is measured in terms of how the risk event will impact the project objectives if it occurs. </a:t>
            </a:r>
          </a:p>
        </p:txBody>
      </p:sp>
    </p:spTree>
    <p:extLst>
      <p:ext uri="{BB962C8B-B14F-4D97-AF65-F5344CB8AC3E}">
        <p14:creationId xmlns:p14="http://schemas.microsoft.com/office/powerpoint/2010/main" val="1140208358"/>
      </p:ext>
    </p:extLst>
  </p:cSld>
  <p:clrMapOvr>
    <a:masterClrMapping/>
  </p:clrMapOvr>
  <mc:AlternateContent xmlns:mc="http://schemas.openxmlformats.org/markup-compatibility/2006" xmlns:p14="http://schemas.microsoft.com/office/powerpoint/2010/main">
    <mc:Choice Requires="p14">
      <p:transition spd="slow" p14:dur="2000" advTm="106740"/>
    </mc:Choice>
    <mc:Fallback xmlns="">
      <p:transition spd="slow" advTm="10674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549586" y="702659"/>
            <a:ext cx="6801045"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Risk management</a:t>
            </a:r>
          </a:p>
        </p:txBody>
      </p:sp>
      <p:sp>
        <p:nvSpPr>
          <p:cNvPr id="10" name="TextBox 9">
            <a:extLst>
              <a:ext uri="{FF2B5EF4-FFF2-40B4-BE49-F238E27FC236}">
                <a16:creationId xmlns:a16="http://schemas.microsoft.com/office/drawing/2014/main" id="{B70C9BD1-AF2F-F2B1-FE52-AB70AB6BFB98}"/>
              </a:ext>
            </a:extLst>
          </p:cNvPr>
          <p:cNvSpPr txBox="1"/>
          <p:nvPr/>
        </p:nvSpPr>
        <p:spPr>
          <a:xfrm>
            <a:off x="368976" y="1399299"/>
            <a:ext cx="11251658" cy="4524315"/>
          </a:xfrm>
          <a:prstGeom prst="rect">
            <a:avLst/>
          </a:prstGeom>
          <a:noFill/>
        </p:spPr>
        <p:txBody>
          <a:bodyPr wrap="square">
            <a:spAutoFit/>
          </a:bodyPr>
          <a:lstStyle/>
          <a:p>
            <a:pPr algn="just"/>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It is important to note that a risk occurring can pose an opportunity or a threat.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Most risks are viewed as negative but sometimes the event can be linked to a positive factor such as new technology being introduced.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If successfully delivered, this can create a competitive advantage for the organization.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Therefore, in some cases, a risk event can relate to a better approach, resulting in a better outcome that may not have been available when the project first began. </a:t>
            </a:r>
          </a:p>
        </p:txBody>
      </p:sp>
    </p:spTree>
    <p:extLst>
      <p:ext uri="{BB962C8B-B14F-4D97-AF65-F5344CB8AC3E}">
        <p14:creationId xmlns:p14="http://schemas.microsoft.com/office/powerpoint/2010/main" val="3074891316"/>
      </p:ext>
    </p:extLst>
  </p:cSld>
  <p:clrMapOvr>
    <a:masterClrMapping/>
  </p:clrMapOvr>
  <mc:AlternateContent xmlns:mc="http://schemas.openxmlformats.org/markup-compatibility/2006">
    <mc:Choice xmlns:p14="http://schemas.microsoft.com/office/powerpoint/2010/main" Requires="p14">
      <p:transition spd="slow" p14:dur="2000" advTm="86626"/>
    </mc:Choice>
    <mc:Fallback>
      <p:transition spd="slow" advTm="86626"/>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702659"/>
            <a:ext cx="7112129"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Risk management</a:t>
            </a:r>
          </a:p>
        </p:txBody>
      </p:sp>
      <p:sp>
        <p:nvSpPr>
          <p:cNvPr id="10" name="TextBox 9">
            <a:extLst>
              <a:ext uri="{FF2B5EF4-FFF2-40B4-BE49-F238E27FC236}">
                <a16:creationId xmlns:a16="http://schemas.microsoft.com/office/drawing/2014/main" id="{B70C9BD1-AF2F-F2B1-FE52-AB70AB6BFB98}"/>
              </a:ext>
            </a:extLst>
          </p:cNvPr>
          <p:cNvSpPr txBox="1"/>
          <p:nvPr/>
        </p:nvSpPr>
        <p:spPr>
          <a:xfrm>
            <a:off x="254403" y="1851429"/>
            <a:ext cx="11251658" cy="3416320"/>
          </a:xfrm>
          <a:prstGeom prst="rect">
            <a:avLst/>
          </a:prstGeom>
          <a:noFill/>
        </p:spPr>
        <p:txBody>
          <a:bodyPr wrap="square">
            <a:spAutoFit/>
          </a:bodyPr>
          <a:lstStyle/>
          <a:p>
            <a:pPr marL="342900" indent="-342900" algn="just">
              <a:buFont typeface="Wingdings" panose="05000000000000000000" pitchFamily="2" charset="2"/>
              <a:buChar char="v"/>
            </a:pPr>
            <a:r>
              <a:rPr lang="en-US" sz="2400" dirty="0">
                <a:solidFill>
                  <a:srgbClr val="0A1F61"/>
                </a:solidFill>
                <a:cs typeface="Tajawal ExtraBold" panose="00000800000000000000"/>
              </a:rPr>
              <a:t>Realize that a risk event relates to something that has not happened yet.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The vocabulary term trigger is used to define an early warning sign that a risk event has occurred or is about to occur.</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Delivering a project successfully within cost, time, and quality does not typically occur without effective risk management and this is the reason the project planning process must incorporate risk considerations.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p:txBody>
      </p:sp>
    </p:spTree>
    <p:extLst>
      <p:ext uri="{BB962C8B-B14F-4D97-AF65-F5344CB8AC3E}">
        <p14:creationId xmlns:p14="http://schemas.microsoft.com/office/powerpoint/2010/main" val="2680221659"/>
      </p:ext>
    </p:extLst>
  </p:cSld>
  <p:clrMapOvr>
    <a:masterClrMapping/>
  </p:clrMapOvr>
  <mc:AlternateContent xmlns:mc="http://schemas.openxmlformats.org/markup-compatibility/2006">
    <mc:Choice xmlns:p14="http://schemas.microsoft.com/office/powerpoint/2010/main" Requires="p14">
      <p:transition spd="slow" p14:dur="2000" advTm="152358"/>
    </mc:Choice>
    <mc:Fallback>
      <p:transition spd="slow" advTm="152358"/>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93777" y="606893"/>
            <a:ext cx="7928194"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Risk management</a:t>
            </a:r>
          </a:p>
        </p:txBody>
      </p:sp>
      <p:sp>
        <p:nvSpPr>
          <p:cNvPr id="10" name="TextBox 9">
            <a:extLst>
              <a:ext uri="{FF2B5EF4-FFF2-40B4-BE49-F238E27FC236}">
                <a16:creationId xmlns:a16="http://schemas.microsoft.com/office/drawing/2014/main" id="{B70C9BD1-AF2F-F2B1-FE52-AB70AB6BFB98}"/>
              </a:ext>
            </a:extLst>
          </p:cNvPr>
          <p:cNvSpPr txBox="1"/>
          <p:nvPr/>
        </p:nvSpPr>
        <p:spPr>
          <a:xfrm>
            <a:off x="188535" y="1357460"/>
            <a:ext cx="11670385" cy="4893647"/>
          </a:xfrm>
          <a:prstGeom prst="rect">
            <a:avLst/>
          </a:prstGeom>
          <a:noFill/>
        </p:spPr>
        <p:txBody>
          <a:bodyPr wrap="square">
            <a:spAutoFit/>
          </a:bodyPr>
          <a:lstStyle/>
          <a:p>
            <a:pPr algn="just"/>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Risks are divided into two broad categories, known risks, and unknown risks, as described below:</a:t>
            </a:r>
          </a:p>
          <a:p>
            <a:pPr marL="742950" lvl="1" indent="-285750" algn="just">
              <a:buFont typeface="Wingdings" panose="05000000000000000000" pitchFamily="2" charset="2"/>
              <a:buChar char="Ø"/>
            </a:pPr>
            <a:r>
              <a:rPr lang="en-US" sz="2400" dirty="0">
                <a:solidFill>
                  <a:srgbClr val="0A1F61"/>
                </a:solidFill>
                <a:cs typeface="Tajawal ExtraBold" panose="00000800000000000000"/>
              </a:rPr>
              <a:t>Known risks are risks that are logically expected to occur and for which some general probabilities and impacts can be estimated. These risks can be handled through risk management techniques and can be minimized by following those techniques.</a:t>
            </a:r>
          </a:p>
          <a:p>
            <a:pPr marL="742950" lvl="1" indent="-285750" algn="just">
              <a:buFont typeface="Wingdings" panose="05000000000000000000" pitchFamily="2" charset="2"/>
              <a:buChar char="Ø"/>
            </a:pPr>
            <a:r>
              <a:rPr lang="en-US" sz="2400" dirty="0">
                <a:solidFill>
                  <a:srgbClr val="0A1F61"/>
                </a:solidFill>
                <a:cs typeface="Tajawal ExtraBold" panose="00000800000000000000"/>
              </a:rPr>
              <a:t>Unknown risks are not predictable events and are not generally anticipated in terms of the formal risk evaluation process.</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The wise Project Manager will realize that this management aspect of the project dynamic is a critical success factor and will treat it accordingly. For that reason, the risk is becoming a topic of increasing interest.</a:t>
            </a:r>
          </a:p>
        </p:txBody>
      </p:sp>
    </p:spTree>
    <p:extLst>
      <p:ext uri="{BB962C8B-B14F-4D97-AF65-F5344CB8AC3E}">
        <p14:creationId xmlns:p14="http://schemas.microsoft.com/office/powerpoint/2010/main" val="1250035956"/>
      </p:ext>
    </p:extLst>
  </p:cSld>
  <p:clrMapOvr>
    <a:masterClrMapping/>
  </p:clrMapOvr>
  <mc:AlternateContent xmlns:mc="http://schemas.openxmlformats.org/markup-compatibility/2006">
    <mc:Choice xmlns:p14="http://schemas.microsoft.com/office/powerpoint/2010/main" Requires="p14">
      <p:transition spd="slow" p14:dur="2000" advTm="191951"/>
    </mc:Choice>
    <mc:Fallback>
      <p:transition spd="slow" advTm="19195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702659"/>
            <a:ext cx="8073663"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Project risk management</a:t>
            </a:r>
          </a:p>
        </p:txBody>
      </p:sp>
      <p:pic>
        <p:nvPicPr>
          <p:cNvPr id="2" name="Picture 1"/>
          <p:cNvPicPr>
            <a:picLocks noChangeAspect="1"/>
          </p:cNvPicPr>
          <p:nvPr/>
        </p:nvPicPr>
        <p:blipFill>
          <a:blip r:embed="rId3"/>
          <a:stretch>
            <a:fillRect/>
          </a:stretch>
        </p:blipFill>
        <p:spPr>
          <a:xfrm>
            <a:off x="1761957" y="1672678"/>
            <a:ext cx="7629384" cy="4532179"/>
          </a:xfrm>
          <a:prstGeom prst="rect">
            <a:avLst/>
          </a:prstGeom>
        </p:spPr>
      </p:pic>
    </p:spTree>
    <p:extLst>
      <p:ext uri="{BB962C8B-B14F-4D97-AF65-F5344CB8AC3E}">
        <p14:creationId xmlns:p14="http://schemas.microsoft.com/office/powerpoint/2010/main" val="3505413296"/>
      </p:ext>
    </p:extLst>
  </p:cSld>
  <p:clrMapOvr>
    <a:masterClrMapping/>
  </p:clrMapOvr>
  <mc:AlternateContent xmlns:mc="http://schemas.openxmlformats.org/markup-compatibility/2006">
    <mc:Choice xmlns:p14="http://schemas.microsoft.com/office/powerpoint/2010/main" Requires="p14">
      <p:transition spd="slow" p14:dur="2000" advTm="85054"/>
    </mc:Choice>
    <mc:Fallback>
      <p:transition spd="slow" advTm="85054"/>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739030"/>
            <a:ext cx="7215824"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Project risk management</a:t>
            </a:r>
          </a:p>
        </p:txBody>
      </p:sp>
      <p:sp>
        <p:nvSpPr>
          <p:cNvPr id="10" name="TextBox 9">
            <a:extLst>
              <a:ext uri="{FF2B5EF4-FFF2-40B4-BE49-F238E27FC236}">
                <a16:creationId xmlns:a16="http://schemas.microsoft.com/office/drawing/2014/main" id="{B70C9BD1-AF2F-F2B1-FE52-AB70AB6BFB98}"/>
              </a:ext>
            </a:extLst>
          </p:cNvPr>
          <p:cNvSpPr txBox="1"/>
          <p:nvPr/>
        </p:nvSpPr>
        <p:spPr>
          <a:xfrm>
            <a:off x="244239" y="1688590"/>
            <a:ext cx="11251659" cy="4524315"/>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A risk management process identifies tools and techniques to aid in minimizing uncertainty through understanding, assessing, and managing the uncertainty inherent in projects. It is now recognized that formal processes related to this aspect of the project can have an effective impact on subsequent project events.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As a result, a description of these actions becomes part of the content for the risk management section in the project plan and the basis to show how risk in a project environment is handled. These processes can include but cannot be limited to project planning areas such as cost estimation, earned value analysis, task allocation, and detailing how monitoring and control of the project is to be accomplished. </a:t>
            </a:r>
          </a:p>
        </p:txBody>
      </p:sp>
    </p:spTree>
    <p:extLst>
      <p:ext uri="{BB962C8B-B14F-4D97-AF65-F5344CB8AC3E}">
        <p14:creationId xmlns:p14="http://schemas.microsoft.com/office/powerpoint/2010/main" val="3555816306"/>
      </p:ext>
    </p:extLst>
  </p:cSld>
  <p:clrMapOvr>
    <a:masterClrMapping/>
  </p:clrMapOvr>
  <mc:AlternateContent xmlns:mc="http://schemas.openxmlformats.org/markup-compatibility/2006">
    <mc:Choice xmlns:p14="http://schemas.microsoft.com/office/powerpoint/2010/main" Requires="p14">
      <p:transition spd="slow" p14:dur="2000" advTm="304235"/>
    </mc:Choice>
    <mc:Fallback>
      <p:transition spd="slow" advTm="30423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91481" y="759918"/>
            <a:ext cx="7093542"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Project risk management</a:t>
            </a:r>
          </a:p>
        </p:txBody>
      </p:sp>
      <p:sp>
        <p:nvSpPr>
          <p:cNvPr id="10" name="TextBox 9">
            <a:extLst>
              <a:ext uri="{FF2B5EF4-FFF2-40B4-BE49-F238E27FC236}">
                <a16:creationId xmlns:a16="http://schemas.microsoft.com/office/drawing/2014/main" id="{B70C9BD1-AF2F-F2B1-FE52-AB70AB6BFB98}"/>
              </a:ext>
            </a:extLst>
          </p:cNvPr>
          <p:cNvSpPr txBox="1"/>
          <p:nvPr/>
        </p:nvSpPr>
        <p:spPr>
          <a:xfrm>
            <a:off x="347588" y="1863617"/>
            <a:ext cx="11567892" cy="2308324"/>
          </a:xfrm>
          <a:prstGeom prst="rect">
            <a:avLst/>
          </a:prstGeom>
          <a:noFill/>
        </p:spPr>
        <p:txBody>
          <a:bodyPr wrap="square">
            <a:spAutoFit/>
          </a:bodyPr>
          <a:lstStyle/>
          <a:p>
            <a:pPr algn="just"/>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Within the framework of a project and as referenced in the PMBOK® Guide, risk management consists of six major subordinate processes.</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The six model processes are listed below and are also displayed in Figure 11.1:</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p:txBody>
      </p:sp>
    </p:spTree>
    <p:extLst>
      <p:ext uri="{BB962C8B-B14F-4D97-AF65-F5344CB8AC3E}">
        <p14:creationId xmlns:p14="http://schemas.microsoft.com/office/powerpoint/2010/main" val="2719424068"/>
      </p:ext>
    </p:extLst>
  </p:cSld>
  <p:clrMapOvr>
    <a:masterClrMapping/>
  </p:clrMapOvr>
  <mc:AlternateContent xmlns:mc="http://schemas.openxmlformats.org/markup-compatibility/2006">
    <mc:Choice xmlns:p14="http://schemas.microsoft.com/office/powerpoint/2010/main" Requires="p14">
      <p:transition spd="slow" p14:dur="2000" advTm="65952"/>
    </mc:Choice>
    <mc:Fallback>
      <p:transition spd="slow" advTm="6595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310379" y="710750"/>
            <a:ext cx="5571241"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Project risk management</a:t>
            </a:r>
          </a:p>
        </p:txBody>
      </p:sp>
      <p:pic>
        <p:nvPicPr>
          <p:cNvPr id="5" name="Picture 4">
            <a:extLst>
              <a:ext uri="{FF2B5EF4-FFF2-40B4-BE49-F238E27FC236}">
                <a16:creationId xmlns:a16="http://schemas.microsoft.com/office/drawing/2014/main" id="{9DD179DB-5260-1D04-19D0-3C22926C3D5D}"/>
              </a:ext>
            </a:extLst>
          </p:cNvPr>
          <p:cNvPicPr>
            <a:picLocks noChangeAspect="1"/>
          </p:cNvPicPr>
          <p:nvPr/>
        </p:nvPicPr>
        <p:blipFill>
          <a:blip r:embed="rId2"/>
          <a:stretch>
            <a:fillRect/>
          </a:stretch>
        </p:blipFill>
        <p:spPr>
          <a:xfrm>
            <a:off x="1759551" y="1233970"/>
            <a:ext cx="8096250" cy="5076825"/>
          </a:xfrm>
          <a:prstGeom prst="rect">
            <a:avLst/>
          </a:prstGeom>
        </p:spPr>
      </p:pic>
    </p:spTree>
    <p:extLst>
      <p:ext uri="{BB962C8B-B14F-4D97-AF65-F5344CB8AC3E}">
        <p14:creationId xmlns:p14="http://schemas.microsoft.com/office/powerpoint/2010/main" val="4268332236"/>
      </p:ext>
    </p:extLst>
  </p:cSld>
  <p:clrMapOvr>
    <a:masterClrMapping/>
  </p:clrMapOvr>
  <mc:AlternateContent xmlns:mc="http://schemas.openxmlformats.org/markup-compatibility/2006">
    <mc:Choice xmlns:p14="http://schemas.microsoft.com/office/powerpoint/2010/main" Requires="p14">
      <p:transition spd="slow" p14:dur="2000" advTm="53783"/>
    </mc:Choice>
    <mc:Fallback>
      <p:transition spd="slow" advTm="5378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55257"/>
            <a:ext cx="8610991"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Project risk management</a:t>
            </a:r>
          </a:p>
        </p:txBody>
      </p:sp>
      <p:sp>
        <p:nvSpPr>
          <p:cNvPr id="10" name="TextBox 9">
            <a:extLst>
              <a:ext uri="{FF2B5EF4-FFF2-40B4-BE49-F238E27FC236}">
                <a16:creationId xmlns:a16="http://schemas.microsoft.com/office/drawing/2014/main" id="{B70C9BD1-AF2F-F2B1-FE52-AB70AB6BFB98}"/>
              </a:ext>
            </a:extLst>
          </p:cNvPr>
          <p:cNvSpPr txBox="1"/>
          <p:nvPr/>
        </p:nvSpPr>
        <p:spPr>
          <a:xfrm>
            <a:off x="333520" y="1416818"/>
            <a:ext cx="11431131" cy="4154984"/>
          </a:xfrm>
          <a:prstGeom prst="rect">
            <a:avLst/>
          </a:prstGeom>
          <a:noFill/>
        </p:spPr>
        <p:txBody>
          <a:bodyPr wrap="square">
            <a:spAutoFit/>
          </a:bodyPr>
          <a:lstStyle/>
          <a:p>
            <a:pPr algn="just"/>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The six model processes are listed below and are also displayed in Figure 11.1:</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800100" lvl="1" indent="-342900" algn="just">
              <a:buFont typeface="+mj-lt"/>
              <a:buAutoNum type="arabicParenR"/>
            </a:pPr>
            <a:r>
              <a:rPr lang="en-US" sz="2400" dirty="0">
                <a:solidFill>
                  <a:srgbClr val="0A1F61"/>
                </a:solidFill>
                <a:cs typeface="Tajawal ExtraBold" panose="00000800000000000000"/>
              </a:rPr>
              <a:t>Plan risk management. Consists of details outlining how to approach, plan, and execute the risk management activities for a project with the main output of this process being the risk management plan.</a:t>
            </a:r>
          </a:p>
          <a:p>
            <a:pPr marL="800100" lvl="1" indent="-342900" algn="just">
              <a:buFont typeface="+mj-lt"/>
              <a:buAutoNum type="arabicParenR"/>
            </a:pPr>
            <a:r>
              <a:rPr lang="en-US" sz="2400" dirty="0">
                <a:solidFill>
                  <a:srgbClr val="0A1F61"/>
                </a:solidFill>
                <a:cs typeface="Tajawal ExtraBold" panose="00000800000000000000"/>
              </a:rPr>
              <a:t>Identify risk. This process defines the risk events that are likely to affect a project.</a:t>
            </a:r>
          </a:p>
          <a:p>
            <a:pPr marL="800100" lvl="1" indent="-342900" algn="just">
              <a:buFont typeface="+mj-lt"/>
              <a:buAutoNum type="arabicParenR"/>
            </a:pPr>
            <a:r>
              <a:rPr lang="en-US" sz="2400" dirty="0">
                <a:solidFill>
                  <a:srgbClr val="0A1F61"/>
                </a:solidFill>
                <a:cs typeface="Tajawal ExtraBold" panose="00000800000000000000"/>
              </a:rPr>
              <a:t>Perform qualitative risk analysis. Prioritizes the identified events for subsequent further analysis or action by assessing their probability of occurrence and impact with the main output being to update the risk register.</a:t>
            </a:r>
          </a:p>
        </p:txBody>
      </p:sp>
    </p:spTree>
    <p:extLst>
      <p:ext uri="{BB962C8B-B14F-4D97-AF65-F5344CB8AC3E}">
        <p14:creationId xmlns:p14="http://schemas.microsoft.com/office/powerpoint/2010/main" val="1489407897"/>
      </p:ext>
    </p:extLst>
  </p:cSld>
  <p:clrMapOvr>
    <a:masterClrMapping/>
  </p:clrMapOvr>
  <mc:AlternateContent xmlns:mc="http://schemas.openxmlformats.org/markup-compatibility/2006">
    <mc:Choice xmlns:p14="http://schemas.microsoft.com/office/powerpoint/2010/main" Requires="p14">
      <p:transition spd="slow" p14:dur="2000" advTm="187332"/>
    </mc:Choice>
    <mc:Fallback>
      <p:transition spd="slow" advTm="18733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701322"/>
            <a:ext cx="6791618"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Project risk management</a:t>
            </a:r>
          </a:p>
        </p:txBody>
      </p:sp>
      <p:sp>
        <p:nvSpPr>
          <p:cNvPr id="10" name="TextBox 9">
            <a:extLst>
              <a:ext uri="{FF2B5EF4-FFF2-40B4-BE49-F238E27FC236}">
                <a16:creationId xmlns:a16="http://schemas.microsoft.com/office/drawing/2014/main" id="{B70C9BD1-AF2F-F2B1-FE52-AB70AB6BFB98}"/>
              </a:ext>
            </a:extLst>
          </p:cNvPr>
          <p:cNvSpPr txBox="1"/>
          <p:nvPr/>
        </p:nvSpPr>
        <p:spPr>
          <a:xfrm>
            <a:off x="130614" y="1727571"/>
            <a:ext cx="11251658" cy="4524315"/>
          </a:xfrm>
          <a:prstGeom prst="rect">
            <a:avLst/>
          </a:prstGeom>
          <a:noFill/>
        </p:spPr>
        <p:txBody>
          <a:bodyPr wrap="square">
            <a:spAutoFit/>
          </a:bodyPr>
          <a:lstStyle/>
          <a:p>
            <a:pPr marL="800100" lvl="1" indent="-342900" algn="just">
              <a:buFont typeface="+mj-lt"/>
              <a:buAutoNum type="arabicParenR" startAt="4"/>
            </a:pPr>
            <a:r>
              <a:rPr lang="en-US" sz="2400" dirty="0">
                <a:solidFill>
                  <a:srgbClr val="0A1F61"/>
                </a:solidFill>
                <a:cs typeface="Tajawal ExtraBold" panose="00000800000000000000"/>
              </a:rPr>
              <a:t>Perform quantitative risk analysis. Provides a quantification of the selected events to establish a measure of impact.</a:t>
            </a:r>
          </a:p>
          <a:p>
            <a:pPr marL="800100" lvl="1" indent="-342900" algn="just">
              <a:buFont typeface="+mj-lt"/>
              <a:buAutoNum type="arabicParenR" startAt="4"/>
            </a:pPr>
            <a:endParaRPr lang="en-US" sz="2400" dirty="0">
              <a:solidFill>
                <a:srgbClr val="0A1F61"/>
              </a:solidFill>
              <a:cs typeface="Tajawal ExtraBold" panose="00000800000000000000"/>
            </a:endParaRPr>
          </a:p>
          <a:p>
            <a:pPr marL="800100" lvl="1" indent="-342900" algn="just">
              <a:buFont typeface="+mj-lt"/>
              <a:buAutoNum type="arabicParenR" startAt="4"/>
            </a:pPr>
            <a:r>
              <a:rPr lang="en-US" sz="2400" dirty="0">
                <a:solidFill>
                  <a:srgbClr val="0A1F61"/>
                </a:solidFill>
                <a:cs typeface="Tajawal ExtraBold" panose="00000800000000000000"/>
              </a:rPr>
              <a:t>Plan risk responses. Develops options and actions to enhance opportunities and to reduce threats for the selected events. From the details resulting from the planned responses, various mitigation plans are established and a contingency reserve is established to handle the remaining potential events. All these details are recorded in the risk register.</a:t>
            </a:r>
          </a:p>
          <a:p>
            <a:pPr marL="800100" lvl="1" indent="-342900" algn="just">
              <a:buFont typeface="+mj-lt"/>
              <a:buAutoNum type="arabicParenR" startAt="4"/>
            </a:pPr>
            <a:endParaRPr lang="en-US" sz="2400" dirty="0">
              <a:solidFill>
                <a:srgbClr val="0A1F61"/>
              </a:solidFill>
              <a:cs typeface="Tajawal ExtraBold" panose="00000800000000000000"/>
            </a:endParaRPr>
          </a:p>
          <a:p>
            <a:pPr marL="800100" lvl="1" indent="-342900" algn="just">
              <a:buFont typeface="+mj-lt"/>
              <a:buAutoNum type="arabicParenR" startAt="4"/>
            </a:pPr>
            <a:r>
              <a:rPr lang="en-US" sz="2400" dirty="0">
                <a:solidFill>
                  <a:srgbClr val="0A1F61"/>
                </a:solidFill>
                <a:cs typeface="Tajawal ExtraBold" panose="00000800000000000000"/>
              </a:rPr>
              <a:t>Monitoring and control risks. This management process is designed to track both identified and unidentified new events. As these events are handled, the process monitors the effectiveness of the mitigation processes. </a:t>
            </a:r>
          </a:p>
        </p:txBody>
      </p:sp>
    </p:spTree>
    <p:extLst>
      <p:ext uri="{BB962C8B-B14F-4D97-AF65-F5344CB8AC3E}">
        <p14:creationId xmlns:p14="http://schemas.microsoft.com/office/powerpoint/2010/main" val="3809131253"/>
      </p:ext>
    </p:extLst>
  </p:cSld>
  <p:clrMapOvr>
    <a:masterClrMapping/>
  </p:clrMapOvr>
  <mc:AlternateContent xmlns:mc="http://schemas.openxmlformats.org/markup-compatibility/2006">
    <mc:Choice xmlns:p14="http://schemas.microsoft.com/office/powerpoint/2010/main" Requires="p14">
      <p:transition spd="slow" p14:dur="2000" advTm="192893"/>
    </mc:Choice>
    <mc:Fallback>
      <p:transition spd="slow" advTm="19289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91896"/>
            <a:ext cx="6640789"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Risk identification</a:t>
            </a:r>
          </a:p>
        </p:txBody>
      </p:sp>
      <p:pic>
        <p:nvPicPr>
          <p:cNvPr id="2" name="Picture 1"/>
          <p:cNvPicPr>
            <a:picLocks noChangeAspect="1"/>
          </p:cNvPicPr>
          <p:nvPr/>
        </p:nvPicPr>
        <p:blipFill>
          <a:blip r:embed="rId2"/>
          <a:stretch>
            <a:fillRect/>
          </a:stretch>
        </p:blipFill>
        <p:spPr>
          <a:xfrm>
            <a:off x="1284514" y="1600199"/>
            <a:ext cx="7364186" cy="4909457"/>
          </a:xfrm>
          <a:prstGeom prst="rect">
            <a:avLst/>
          </a:prstGeom>
        </p:spPr>
      </p:pic>
    </p:spTree>
    <p:extLst>
      <p:ext uri="{BB962C8B-B14F-4D97-AF65-F5344CB8AC3E}">
        <p14:creationId xmlns:p14="http://schemas.microsoft.com/office/powerpoint/2010/main" val="2208558573"/>
      </p:ext>
    </p:extLst>
  </p:cSld>
  <p:clrMapOvr>
    <a:masterClrMapping/>
  </p:clrMapOvr>
  <mc:AlternateContent xmlns:mc="http://schemas.openxmlformats.org/markup-compatibility/2006">
    <mc:Choice xmlns:p14="http://schemas.microsoft.com/office/powerpoint/2010/main" Requires="p14">
      <p:transition spd="slow" p14:dur="2000" advTm="94373"/>
    </mc:Choice>
    <mc:Fallback>
      <p:transition spd="slow" advTm="9437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91896"/>
            <a:ext cx="8139651"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Risk identification</a:t>
            </a:r>
          </a:p>
        </p:txBody>
      </p:sp>
      <p:sp>
        <p:nvSpPr>
          <p:cNvPr id="10" name="TextBox 9">
            <a:extLst>
              <a:ext uri="{FF2B5EF4-FFF2-40B4-BE49-F238E27FC236}">
                <a16:creationId xmlns:a16="http://schemas.microsoft.com/office/drawing/2014/main" id="{B70C9BD1-AF2F-F2B1-FE52-AB70AB6BFB98}"/>
              </a:ext>
            </a:extLst>
          </p:cNvPr>
          <p:cNvSpPr txBox="1"/>
          <p:nvPr/>
        </p:nvSpPr>
        <p:spPr>
          <a:xfrm>
            <a:off x="188802" y="1360257"/>
            <a:ext cx="11481581" cy="4893647"/>
          </a:xfrm>
          <a:prstGeom prst="rect">
            <a:avLst/>
          </a:prstGeom>
          <a:noFill/>
        </p:spPr>
        <p:txBody>
          <a:bodyPr wrap="square">
            <a:spAutoFit/>
          </a:bodyPr>
          <a:lstStyle/>
          <a:p>
            <a:pPr marL="342900" indent="-342900" algn="just">
              <a:buFont typeface="Wingdings" panose="05000000000000000000" pitchFamily="2" charset="2"/>
              <a:buChar char="v"/>
            </a:pPr>
            <a:r>
              <a:rPr lang="en-US" sz="2400" dirty="0">
                <a:solidFill>
                  <a:srgbClr val="0A1F61"/>
                </a:solidFill>
                <a:cs typeface="Tajawal ExtraBold" panose="00000800000000000000"/>
              </a:rPr>
              <a:t>Risk identification involves the definition of potential risks affiliated with a project. </a:t>
            </a:r>
          </a:p>
          <a:p>
            <a:pPr marL="342900" indent="-342900" algn="just">
              <a:buFont typeface="Wingdings" panose="05000000000000000000" pitchFamily="2" charset="2"/>
              <a:buChar char="v"/>
            </a:pPr>
            <a:r>
              <a:rPr lang="en-US" sz="2400" dirty="0">
                <a:solidFill>
                  <a:srgbClr val="0A1F61"/>
                </a:solidFill>
                <a:cs typeface="Tajawal ExtraBold" panose="00000800000000000000"/>
              </a:rPr>
              <a:t>These risks can be known risks for a potential project such as those identified by looking at company historical records to see which risk factors have occurred before on a related project. </a:t>
            </a:r>
          </a:p>
          <a:p>
            <a:pPr marL="342900" indent="-342900" algn="just">
              <a:buFont typeface="Wingdings" panose="05000000000000000000" pitchFamily="2" charset="2"/>
              <a:buChar char="v"/>
            </a:pPr>
            <a:r>
              <a:rPr lang="en-US" sz="2400" dirty="0">
                <a:solidFill>
                  <a:srgbClr val="0A1F61"/>
                </a:solidFill>
                <a:cs typeface="Tajawal ExtraBold" panose="00000800000000000000"/>
              </a:rPr>
              <a:t>However, a brainstorming session is an often-used support process to further identify other risks that may have never occurred before but still pose a threat to the project. </a:t>
            </a:r>
          </a:p>
          <a:p>
            <a:pPr marL="342900" indent="-342900" algn="just">
              <a:buFont typeface="Wingdings" panose="05000000000000000000" pitchFamily="2" charset="2"/>
              <a:buChar char="v"/>
            </a:pPr>
            <a:r>
              <a:rPr lang="en-US" sz="2400" dirty="0">
                <a:solidFill>
                  <a:srgbClr val="0A1F61"/>
                </a:solidFill>
                <a:cs typeface="Tajawal ExtraBold" panose="00000800000000000000"/>
              </a:rPr>
              <a:t>Suggests categorizing risks using headings such as environment, technical, resources, integration, management, marketing, and strategy.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The environment category is further broken down into government policy, exchange rates, weather, culture, and so on. </a:t>
            </a:r>
          </a:p>
          <a:p>
            <a:pPr marL="342900" indent="-342900" algn="just">
              <a:buFont typeface="Wingdings" panose="05000000000000000000" pitchFamily="2" charset="2"/>
              <a:buChar char="v"/>
            </a:pPr>
            <a:r>
              <a:rPr lang="en-US" sz="2400" dirty="0">
                <a:solidFill>
                  <a:srgbClr val="0A1F61"/>
                </a:solidFill>
                <a:cs typeface="Tajawal ExtraBold" panose="00000800000000000000"/>
              </a:rPr>
              <a:t>Technical grouping could be new technologies or methods. </a:t>
            </a:r>
          </a:p>
        </p:txBody>
      </p:sp>
    </p:spTree>
    <p:extLst>
      <p:ext uri="{BB962C8B-B14F-4D97-AF65-F5344CB8AC3E}">
        <p14:creationId xmlns:p14="http://schemas.microsoft.com/office/powerpoint/2010/main" val="563890391"/>
      </p:ext>
    </p:extLst>
  </p:cSld>
  <p:clrMapOvr>
    <a:masterClrMapping/>
  </p:clrMapOvr>
  <mc:AlternateContent xmlns:mc="http://schemas.openxmlformats.org/markup-compatibility/2006">
    <mc:Choice xmlns:p14="http://schemas.microsoft.com/office/powerpoint/2010/main" Requires="p14">
      <p:transition spd="slow" p14:dur="2000" advTm="300887"/>
    </mc:Choice>
    <mc:Fallback>
      <p:transition spd="slow" advTm="300887"/>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73042"/>
            <a:ext cx="7376080"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Risk identification</a:t>
            </a:r>
          </a:p>
        </p:txBody>
      </p:sp>
      <p:sp>
        <p:nvSpPr>
          <p:cNvPr id="10" name="TextBox 9">
            <a:extLst>
              <a:ext uri="{FF2B5EF4-FFF2-40B4-BE49-F238E27FC236}">
                <a16:creationId xmlns:a16="http://schemas.microsoft.com/office/drawing/2014/main" id="{B70C9BD1-AF2F-F2B1-FE52-AB70AB6BFB98}"/>
              </a:ext>
            </a:extLst>
          </p:cNvPr>
          <p:cNvSpPr txBox="1"/>
          <p:nvPr/>
        </p:nvSpPr>
        <p:spPr>
          <a:xfrm>
            <a:off x="248760" y="1367270"/>
            <a:ext cx="11099040" cy="4893647"/>
          </a:xfrm>
          <a:prstGeom prst="rect">
            <a:avLst/>
          </a:prstGeom>
          <a:noFill/>
        </p:spPr>
        <p:txBody>
          <a:bodyPr wrap="square">
            <a:spAutoFit/>
          </a:bodyPr>
          <a:lstStyle/>
          <a:p>
            <a:pPr marL="342900" indent="-342900" algn="just">
              <a:buFont typeface="Wingdings" panose="05000000000000000000" pitchFamily="2" charset="2"/>
              <a:buChar char="v"/>
            </a:pPr>
            <a:r>
              <a:rPr lang="en-US" sz="2400" dirty="0">
                <a:solidFill>
                  <a:srgbClr val="0A1F61"/>
                </a:solidFill>
                <a:cs typeface="Tajawal ExtraBold" panose="00000800000000000000"/>
              </a:rPr>
              <a:t>Resource risks include people resources, monetary resources, and equipment or material resources.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Examples of the integration category are risks affiliated with merging new with old systems.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Management category items include corporate policies, project management techniques, and organizational structure.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Marketing risks include customers and competitors.</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Competitors can also be further broken down into direct, indirect, and substitute. </a:t>
            </a:r>
          </a:p>
        </p:txBody>
      </p:sp>
    </p:spTree>
    <p:extLst>
      <p:ext uri="{BB962C8B-B14F-4D97-AF65-F5344CB8AC3E}">
        <p14:creationId xmlns:p14="http://schemas.microsoft.com/office/powerpoint/2010/main" val="3620861476"/>
      </p:ext>
    </p:extLst>
  </p:cSld>
  <p:clrMapOvr>
    <a:masterClrMapping/>
  </p:clrMapOvr>
  <mc:AlternateContent xmlns:mc="http://schemas.openxmlformats.org/markup-compatibility/2006">
    <mc:Choice xmlns:p14="http://schemas.microsoft.com/office/powerpoint/2010/main" Requires="p14">
      <p:transition spd="slow" p14:dur="2000" advTm="132930"/>
    </mc:Choice>
    <mc:Fallback>
      <p:transition spd="slow" advTm="13293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49481" y="795591"/>
            <a:ext cx="8227014"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Risk identification</a:t>
            </a:r>
          </a:p>
        </p:txBody>
      </p:sp>
      <p:sp>
        <p:nvSpPr>
          <p:cNvPr id="10" name="TextBox 9">
            <a:extLst>
              <a:ext uri="{FF2B5EF4-FFF2-40B4-BE49-F238E27FC236}">
                <a16:creationId xmlns:a16="http://schemas.microsoft.com/office/drawing/2014/main" id="{B70C9BD1-AF2F-F2B1-FE52-AB70AB6BFB98}"/>
              </a:ext>
            </a:extLst>
          </p:cNvPr>
          <p:cNvSpPr txBox="1"/>
          <p:nvPr/>
        </p:nvSpPr>
        <p:spPr>
          <a:xfrm>
            <a:off x="236664" y="1524236"/>
            <a:ext cx="11251658" cy="4893647"/>
          </a:xfrm>
          <a:prstGeom prst="rect">
            <a:avLst/>
          </a:prstGeom>
          <a:noFill/>
        </p:spPr>
        <p:txBody>
          <a:bodyPr wrap="square">
            <a:spAutoFit/>
          </a:bodyPr>
          <a:lstStyle/>
          <a:p>
            <a:pPr marL="342900" indent="-342900" algn="just">
              <a:buFont typeface="Wingdings" panose="05000000000000000000" pitchFamily="2" charset="2"/>
              <a:buChar char="v"/>
            </a:pPr>
            <a:r>
              <a:rPr lang="en-US" sz="2400" dirty="0">
                <a:solidFill>
                  <a:srgbClr val="0A1F61"/>
                </a:solidFill>
                <a:cs typeface="Tajawal ExtraBold" panose="00000800000000000000"/>
              </a:rPr>
              <a:t>Direct examples are companies with similar products or services that sell to similar customers.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Indirect examples are competitors with related businesses or capabilities.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Substitute competitors are competitors who sell products or services that can replace (be substituted as) your company’s products or services.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Adds in the category of “commercial risks,” which includes financing, warranty, and vendor performance.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These categories are listed in Figure 11.2, which displays a sample risk breakdown structure.</a:t>
            </a:r>
          </a:p>
        </p:txBody>
      </p:sp>
    </p:spTree>
    <p:extLst>
      <p:ext uri="{BB962C8B-B14F-4D97-AF65-F5344CB8AC3E}">
        <p14:creationId xmlns:p14="http://schemas.microsoft.com/office/powerpoint/2010/main" val="1016044822"/>
      </p:ext>
    </p:extLst>
  </p:cSld>
  <p:clrMapOvr>
    <a:masterClrMapping/>
  </p:clrMapOvr>
  <mc:AlternateContent xmlns:mc="http://schemas.openxmlformats.org/markup-compatibility/2006">
    <mc:Choice xmlns:p14="http://schemas.microsoft.com/office/powerpoint/2010/main" Requires="p14">
      <p:transition spd="slow" p14:dur="2000" advTm="95691"/>
    </mc:Choice>
    <mc:Fallback>
      <p:transition spd="slow" advTm="95691"/>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702659"/>
            <a:ext cx="7837993"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Risk identification</a:t>
            </a:r>
          </a:p>
        </p:txBody>
      </p:sp>
      <p:sp>
        <p:nvSpPr>
          <p:cNvPr id="8" name="TextBox 7"/>
          <p:cNvSpPr txBox="1"/>
          <p:nvPr/>
        </p:nvSpPr>
        <p:spPr>
          <a:xfrm>
            <a:off x="103961" y="271772"/>
            <a:ext cx="2103461"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four</a:t>
            </a:r>
          </a:p>
          <a:p>
            <a:pPr algn="ctr"/>
            <a:r>
              <a:rPr lang="en-US" sz="2800" dirty="0">
                <a:solidFill>
                  <a:schemeClr val="bg1"/>
                </a:solidFill>
                <a:cs typeface="Tajawal Medium" panose="00000600000000000000" pitchFamily="2" charset="-78"/>
              </a:rPr>
              <a:t>Ch. 11</a:t>
            </a:r>
            <a:endParaRPr lang="en-US" sz="2800" dirty="0">
              <a:solidFill>
                <a:srgbClr val="FF9518"/>
              </a:solidFill>
              <a:cs typeface="Tajawal Medium" panose="00000600000000000000" pitchFamily="2" charset="-78"/>
            </a:endParaRPr>
          </a:p>
        </p:txBody>
      </p:sp>
      <p:pic>
        <p:nvPicPr>
          <p:cNvPr id="2" name="Picture 1"/>
          <p:cNvPicPr>
            <a:picLocks noChangeAspect="1"/>
          </p:cNvPicPr>
          <p:nvPr/>
        </p:nvPicPr>
        <p:blipFill>
          <a:blip r:embed="rId2"/>
          <a:stretch>
            <a:fillRect/>
          </a:stretch>
        </p:blipFill>
        <p:spPr>
          <a:xfrm>
            <a:off x="924605" y="1688590"/>
            <a:ext cx="9793766" cy="4913596"/>
          </a:xfrm>
          <a:prstGeom prst="rect">
            <a:avLst/>
          </a:prstGeom>
        </p:spPr>
      </p:pic>
    </p:spTree>
    <p:extLst>
      <p:ext uri="{BB962C8B-B14F-4D97-AF65-F5344CB8AC3E}">
        <p14:creationId xmlns:p14="http://schemas.microsoft.com/office/powerpoint/2010/main" val="3883921008"/>
      </p:ext>
    </p:extLst>
  </p:cSld>
  <p:clrMapOvr>
    <a:masterClrMapping/>
  </p:clrMapOvr>
  <mc:AlternateContent xmlns:mc="http://schemas.openxmlformats.org/markup-compatibility/2006">
    <mc:Choice xmlns:p14="http://schemas.microsoft.com/office/powerpoint/2010/main" Requires="p14">
      <p:transition spd="slow" p14:dur="2000" advTm="195115"/>
    </mc:Choice>
    <mc:Fallback>
      <p:transition spd="slow" advTm="195115"/>
    </mc:Fallback>
  </mc:AlternateContent>
  <p:extLst>
    <p:ext uri="{3A86A75C-4F4B-4683-9AE1-C65F6400EC91}">
      <p14:laserTraceLst xmlns:p14="http://schemas.microsoft.com/office/powerpoint/2010/main">
        <p14:tracePtLst>
          <p14:tracePt t="43" x="3933825" y="4946650"/>
          <p14:tracePt t="52" x="3916363" y="4954588"/>
          <p14:tracePt t="65" x="3900488" y="4979988"/>
          <p14:tracePt t="82" x="3873500" y="5013325"/>
          <p14:tracePt t="98" x="3848100" y="5056188"/>
          <p14:tracePt t="115" x="3806825" y="5124450"/>
          <p14:tracePt t="133" x="3729038" y="5268913"/>
          <p14:tracePt t="149" x="3627438" y="5489575"/>
          <p14:tracePt t="150" x="3594100" y="5549900"/>
          <p14:tracePt t="165" x="3500438" y="5727700"/>
          <p14:tracePt t="182" x="3398838" y="5889625"/>
          <p14:tracePt t="182" x="3381375" y="5905500"/>
          <p14:tracePt t="198" x="3363913" y="5940425"/>
          <p14:tracePt t="217" x="3363913" y="5957888"/>
          <p14:tracePt t="294" x="3363913" y="5948363"/>
          <p14:tracePt t="300" x="3373438" y="5948363"/>
          <p14:tracePt t="302" x="3381375" y="5932488"/>
          <p14:tracePt t="316" x="3441700" y="5880100"/>
          <p14:tracePt t="333" x="3576638" y="5770563"/>
          <p14:tracePt t="350" x="3814763" y="5591175"/>
          <p14:tracePt t="350" x="3890963" y="5532438"/>
          <p14:tracePt t="365" x="4095750" y="5353050"/>
          <p14:tracePt t="383" x="4410075" y="5013325"/>
          <p14:tracePt t="399" x="4579938" y="4749800"/>
          <p14:tracePt t="399" x="4646613" y="4665663"/>
          <p14:tracePt t="415" x="4919663" y="4224338"/>
          <p14:tracePt t="433" x="5191125" y="3849688"/>
          <p14:tracePt t="450" x="5548313" y="3560763"/>
          <p14:tracePt t="465" x="5726113" y="3433763"/>
          <p14:tracePt t="483" x="5880100" y="3348038"/>
          <p14:tracePt t="498" x="5905500" y="3322638"/>
          <p14:tracePt t="516" x="5905500" y="3314700"/>
          <p14:tracePt t="533" x="5913438" y="3305175"/>
          <p14:tracePt t="534" x="5913438" y="3297238"/>
          <p14:tracePt t="548" x="5930900" y="3271838"/>
          <p14:tracePt t="565" x="5972175" y="3195638"/>
          <p14:tracePt t="583" x="6015038" y="3094038"/>
          <p14:tracePt t="598" x="6040438" y="3051175"/>
          <p14:tracePt t="616" x="6075363" y="2957513"/>
          <p14:tracePt t="631" x="6083300" y="2871788"/>
          <p14:tracePt t="649" x="6108700" y="2752725"/>
          <p14:tracePt t="650" x="6116638" y="2719388"/>
          <p14:tracePt t="665" x="6134100" y="2566988"/>
          <p14:tracePt t="682" x="6159500" y="2344738"/>
          <p14:tracePt t="683" x="6159500" y="2303463"/>
          <p14:tracePt t="698" x="6159500" y="2184400"/>
          <p14:tracePt t="715" x="6142038" y="2055813"/>
          <p14:tracePt t="732" x="6142038" y="2014538"/>
          <p14:tracePt t="748" x="6134100" y="1963738"/>
          <p14:tracePt t="765" x="6126163" y="1928813"/>
          <p14:tracePt t="782" x="6116638" y="1885950"/>
          <p14:tracePt t="782" x="6116638" y="1870075"/>
          <p14:tracePt t="798" x="6091238" y="1835150"/>
          <p14:tracePt t="815" x="6057900" y="1801813"/>
          <p14:tracePt t="831" x="6032500" y="1766888"/>
          <p14:tracePt t="849" x="5981700" y="1733550"/>
          <p14:tracePt t="850" x="5964238" y="1725613"/>
          <p14:tracePt t="865" x="5905500" y="1682750"/>
          <p14:tracePt t="883" x="5786438" y="1622425"/>
          <p14:tracePt t="899" x="5700713" y="1597025"/>
          <p14:tracePt t="899" x="5683250" y="1589088"/>
          <p14:tracePt t="915" x="5616575" y="1571625"/>
          <p14:tracePt t="933" x="5607050" y="1571625"/>
          <p14:tracePt t="960" x="5599113" y="1571625"/>
          <p14:tracePt t="966" x="5591175" y="1581150"/>
          <p14:tracePt t="981" x="5565775" y="1589088"/>
          <p14:tracePt t="998" x="5530850" y="1622425"/>
          <p14:tracePt t="1015" x="5472113" y="1674813"/>
          <p14:tracePt t="1032" x="5429250" y="1708150"/>
          <p14:tracePt t="1050" x="5421313" y="1716088"/>
          <p14:tracePt t="1065" x="5411788" y="1716088"/>
          <p14:tracePt t="1120" x="5403850" y="1725613"/>
          <p14:tracePt t="1126" x="5394325" y="1733550"/>
          <p14:tracePt t="1131" x="5386388" y="1733550"/>
          <p14:tracePt t="1148" x="5360988" y="1758950"/>
          <p14:tracePt t="1165" x="5318125" y="1793875"/>
          <p14:tracePt t="1181" x="5267325" y="1835150"/>
          <p14:tracePt t="1198" x="5224463" y="1878013"/>
          <p14:tracePt t="1199" x="5208588" y="1885950"/>
          <p14:tracePt t="1215" x="5173663" y="1920875"/>
          <p14:tracePt t="1231" x="5173663" y="1928813"/>
          <p14:tracePt t="1248" x="5148263" y="1946275"/>
          <p14:tracePt t="1265" x="5132388" y="1963738"/>
          <p14:tracePt t="1282" x="5106988" y="1979613"/>
          <p14:tracePt t="1283" x="5106988" y="1989138"/>
          <p14:tracePt t="1298" x="5089525" y="2005013"/>
          <p14:tracePt t="1299" x="5080000" y="2005013"/>
          <p14:tracePt t="1315" x="5064125" y="2022475"/>
          <p14:tracePt t="1332" x="5038725" y="2039938"/>
          <p14:tracePt t="1349" x="5029200" y="2055813"/>
          <p14:tracePt t="1351" x="5021263" y="2065338"/>
          <p14:tracePt t="1375" x="5013325" y="2073275"/>
          <p14:tracePt t="1395" x="5013325" y="2082800"/>
          <p14:tracePt t="1398" x="5003800" y="2082800"/>
          <p14:tracePt t="1417" x="4995863" y="2090738"/>
          <p14:tracePt t="1431" x="4978400" y="2108200"/>
          <p14:tracePt t="1449" x="4978400" y="2141538"/>
          <p14:tracePt t="1450" x="4970463" y="2149475"/>
          <p14:tracePt t="1464" x="4962525" y="2166938"/>
          <p14:tracePt t="1481" x="4962525" y="2192338"/>
          <p14:tracePt t="1498" x="4962525" y="2227263"/>
          <p14:tracePt t="1516" x="4970463" y="2286000"/>
          <p14:tracePt t="1532" x="4987925" y="2344738"/>
          <p14:tracePt t="1549" x="4995863" y="2397125"/>
          <p14:tracePt t="1550" x="5003800" y="2413000"/>
          <p14:tracePt t="1564" x="5021263" y="2447925"/>
          <p14:tracePt t="1582" x="5029200" y="2489200"/>
          <p14:tracePt t="1583" x="5038725" y="2506663"/>
          <p14:tracePt t="1599" x="5072063" y="2557463"/>
          <p14:tracePt t="1614" x="5097463" y="2600325"/>
          <p14:tracePt t="1632" x="5106988" y="2600325"/>
          <p14:tracePt t="1649" x="5122863" y="2600325"/>
          <p14:tracePt t="1664" x="5132388" y="2608263"/>
          <p14:tracePt t="1683" x="5191125" y="2617788"/>
          <p14:tracePt t="1699" x="5284788" y="2608263"/>
          <p14:tracePt t="1714" x="5386388" y="2592388"/>
          <p14:tracePt t="1715" x="5429250" y="2592388"/>
          <p14:tracePt t="1731" x="5581650" y="2582863"/>
          <p14:tracePt t="1749" x="5726113" y="2582863"/>
          <p14:tracePt t="1751" x="5751513" y="2582863"/>
          <p14:tracePt t="1764" x="5802313" y="2566988"/>
          <p14:tracePt t="1783" x="5853113" y="2541588"/>
          <p14:tracePt t="1798" x="5880100" y="2524125"/>
          <p14:tracePt t="1799" x="5888038" y="2516188"/>
          <p14:tracePt t="1814" x="5913438" y="2506663"/>
          <p14:tracePt t="1832" x="5956300" y="2473325"/>
          <p14:tracePt t="1848" x="5981700" y="2463800"/>
          <p14:tracePt t="1866" x="5997575" y="2447925"/>
          <p14:tracePt t="1883" x="6015038" y="2447925"/>
          <p14:tracePt t="1899" x="6015038" y="2438400"/>
          <p14:tracePt t="1960" x="6024563" y="2430463"/>
          <p14:tracePt t="2100" x="6032500" y="2430463"/>
          <p14:tracePt t="2444" x="6024563" y="2430463"/>
          <p14:tracePt t="3024" x="6015038" y="2438400"/>
          <p14:tracePt t="3048" x="6007100" y="2438400"/>
          <p14:tracePt t="3128" x="5997575" y="2438400"/>
          <p14:tracePt t="3256" x="5989638" y="2447925"/>
          <p14:tracePt t="3360" x="5981700" y="2447925"/>
          <p14:tracePt t="3364" x="5981700" y="2455863"/>
          <p14:tracePt t="3400" x="5972175" y="2463800"/>
          <p14:tracePt t="3448" x="5964238" y="2463800"/>
          <p14:tracePt t="3465" x="5964238" y="2473325"/>
          <p14:tracePt t="3496" x="5964238" y="2481263"/>
          <p14:tracePt t="3503" x="5956300" y="2481263"/>
          <p14:tracePt t="3828" x="5946775" y="2489200"/>
          <p14:tracePt t="3836" x="5938838" y="2498725"/>
          <p14:tracePt t="3850" x="5930900" y="2506663"/>
          <p14:tracePt t="3864" x="5921375" y="2506663"/>
          <p14:tracePt t="3882" x="5921375" y="2516188"/>
          <p14:tracePt t="3897" x="5905500" y="2524125"/>
          <p14:tracePt t="3914" x="5895975" y="2532063"/>
          <p14:tracePt t="3932" x="5895975" y="2541588"/>
          <p14:tracePt t="3947" x="5888038" y="2549525"/>
          <p14:tracePt t="3968" x="5880100" y="2549525"/>
          <p14:tracePt t="4008" x="5870575" y="2557463"/>
          <p14:tracePt t="4032" x="5862638" y="2566988"/>
          <p14:tracePt t="4052" x="5853113" y="2566988"/>
          <p14:tracePt t="4082" x="5845175" y="2566988"/>
          <p14:tracePt t="4086" x="5845175" y="2574925"/>
          <p14:tracePt t="4103" x="5845175" y="2582863"/>
          <p14:tracePt t="4149" x="5837238" y="2582863"/>
          <p14:tracePt t="4164" x="5837238" y="2592388"/>
          <p14:tracePt t="4316" x="5827713" y="2592388"/>
          <p14:tracePt t="4318" x="5827713" y="2600325"/>
          <p14:tracePt t="4796" x="5819775" y="2608263"/>
          <p14:tracePt t="4903" x="5811838" y="2617788"/>
          <p14:tracePt t="4912" x="5811838" y="2625725"/>
          <p14:tracePt t="4918" x="5802313" y="2633663"/>
          <p14:tracePt t="4935" x="5794375" y="2633663"/>
          <p14:tracePt t="4947" x="5794375" y="2643188"/>
          <p14:tracePt t="4963" x="5786438" y="2651125"/>
          <p14:tracePt t="7134" x="5776913" y="2651125"/>
          <p14:tracePt t="7818" x="5768975" y="2660650"/>
          <p14:tracePt t="7825" x="5768975" y="2668588"/>
          <p14:tracePt t="7866" x="5761038" y="2668588"/>
          <p14:tracePt t="7886" x="5751513" y="2676525"/>
          <p14:tracePt t="7892" x="5751513" y="2686050"/>
          <p14:tracePt t="7917" x="5743575" y="2693988"/>
          <p14:tracePt t="8182" x="5735638" y="2693988"/>
          <p14:tracePt t="8290" x="5726113" y="2693988"/>
          <p14:tracePt t="14454" x="5726113" y="2701925"/>
          <p14:tracePt t="14462" x="5718175" y="2711450"/>
          <p14:tracePt t="14642" x="5708650" y="2719388"/>
          <p14:tracePt t="14654" x="5708650" y="2727325"/>
          <p14:tracePt t="14673" x="5700713" y="2736850"/>
          <p14:tracePt t="14694" x="5692775" y="2736850"/>
          <p14:tracePt t="14722" x="5692775" y="2744788"/>
          <p14:tracePt t="14770" x="5683250" y="2752725"/>
          <p14:tracePt t="15857" x="5675313" y="2752725"/>
          <p14:tracePt t="15876" x="5667375" y="2752725"/>
          <p14:tracePt t="15900" x="5667375" y="2762250"/>
          <p14:tracePt t="15924" x="5657850" y="2762250"/>
          <p14:tracePt t="15943" x="5649913" y="2770188"/>
          <p14:tracePt t="15967" x="5649913" y="2778125"/>
          <p14:tracePt t="15987" x="5641975" y="2778125"/>
          <p14:tracePt t="16003" x="5632450" y="2778125"/>
          <p14:tracePt t="16048" x="5624513" y="2787650"/>
          <p14:tracePt t="16072" x="5624513" y="2795588"/>
          <p14:tracePt t="16118" x="5616575" y="2795588"/>
          <p14:tracePt t="16172" x="5607050" y="2795588"/>
          <p14:tracePt t="16192" x="5607050" y="2805113"/>
          <p14:tracePt t="16216" x="5599113" y="2805113"/>
          <p14:tracePt t="16222" x="5599113" y="2813050"/>
          <p14:tracePt t="16262" x="5591175" y="2820988"/>
          <p14:tracePt t="16282" x="5581650" y="2820988"/>
          <p14:tracePt t="16306" x="5573713" y="2830513"/>
          <p14:tracePt t="16322" x="5565775" y="2830513"/>
          <p14:tracePt t="16410" x="5565775" y="2838450"/>
          <p14:tracePt t="16426" x="5556250" y="2838450"/>
          <p14:tracePt t="16438" x="5548313" y="2846388"/>
          <p14:tracePt t="16454" x="5538788" y="2846388"/>
          <p14:tracePt t="16459" x="5538788" y="2855913"/>
          <p14:tracePt t="16483" x="5530850" y="2855913"/>
          <p14:tracePt t="16498" x="5522913" y="2855913"/>
          <p14:tracePt t="16599" x="5522913" y="2863850"/>
          <p14:tracePt t="16615" x="5513388" y="2863850"/>
          <p14:tracePt t="16667" x="5505450" y="2863850"/>
          <p14:tracePt t="16679" x="5497513" y="2863850"/>
          <p14:tracePt t="16794" x="5487988" y="2863850"/>
          <p14:tracePt t="16807" x="5480050" y="2863850"/>
          <p14:tracePt t="16843" x="5472113" y="2863850"/>
          <p14:tracePt t="16892" x="5462588" y="2871788"/>
          <p14:tracePt t="16903" x="5454650" y="2871788"/>
          <p14:tracePt t="16919" x="5446713" y="2871788"/>
          <p14:tracePt t="16927" x="5437188" y="2871788"/>
          <p14:tracePt t="16942" x="5437188" y="2881313"/>
          <p14:tracePt t="16958" x="5421313" y="2881313"/>
          <p14:tracePt t="16978" x="5411788" y="2881313"/>
          <p14:tracePt t="16995" x="5403850" y="2881313"/>
          <p14:tracePt t="17010" x="5394325" y="2881313"/>
          <p14:tracePt t="17025" x="5386388" y="2881313"/>
          <p14:tracePt t="17043" x="5353050" y="2881313"/>
          <p14:tracePt t="17058" x="5327650" y="2889250"/>
          <p14:tracePt t="17075" x="5284788" y="2897188"/>
          <p14:tracePt t="17092" x="5249863" y="2897188"/>
          <p14:tracePt t="17108" x="5216525" y="2906713"/>
          <p14:tracePt t="17125" x="5199063" y="2906713"/>
          <p14:tracePt t="17126" x="5191125" y="2906713"/>
          <p14:tracePt t="17142" x="5183188" y="2914650"/>
          <p14:tracePt t="17158" x="5183188" y="2922588"/>
          <p14:tracePt t="17174" x="5173663" y="2932113"/>
          <p14:tracePt t="17193" x="5165725" y="2932113"/>
          <p14:tracePt t="17208" x="5157788" y="2932113"/>
          <p14:tracePt t="17226" x="5148263" y="2940050"/>
          <p14:tracePt t="17311" x="5148263" y="2949575"/>
          <p14:tracePt t="17331" x="5140325" y="2957513"/>
          <p14:tracePt t="17355" x="5140325" y="2965450"/>
          <p14:tracePt t="17358" x="5132388" y="2965450"/>
          <p14:tracePt t="17459" x="5122863" y="2965450"/>
          <p14:tracePt t="17488" x="5122863" y="2974975"/>
          <p14:tracePt t="17507" x="5114925" y="2974975"/>
          <p14:tracePt t="17519" x="5114925" y="2982913"/>
          <p14:tracePt t="17526" x="5106988" y="2982913"/>
          <p14:tracePt t="17542" x="5106988" y="2990850"/>
          <p14:tracePt t="17631" x="5097463" y="2990850"/>
          <p14:tracePt t="35036" x="5080000" y="2990850"/>
          <p14:tracePt t="35040" x="5080000" y="3000375"/>
          <p14:tracePt t="35052" x="5046663" y="3008313"/>
          <p14:tracePt t="35068" x="5038725" y="3016250"/>
          <p14:tracePt t="35160" x="5038725" y="3025775"/>
          <p14:tracePt t="35164" x="5038725" y="3033713"/>
          <p14:tracePt t="35167" x="5038725" y="3041650"/>
          <p14:tracePt t="35184" x="5046663" y="3119438"/>
          <p14:tracePt t="35200" x="5046663" y="3228975"/>
          <p14:tracePt t="35217" x="5046663" y="3475038"/>
          <p14:tracePt t="35219" x="5038725" y="3543300"/>
          <p14:tracePt t="35233" x="4970463" y="3756025"/>
          <p14:tracePt t="35234" x="4953000" y="3806825"/>
          <p14:tracePt t="35250" x="4884738" y="3951288"/>
          <p14:tracePt t="35266" x="4818063" y="4070350"/>
          <p14:tracePt t="35268" x="4808538" y="4095750"/>
          <p14:tracePt t="35283" x="4749800" y="4156075"/>
          <p14:tracePt t="35301" x="4681538" y="4224338"/>
          <p14:tracePt t="35316" x="4503738" y="4316413"/>
          <p14:tracePt t="35333" x="4095750" y="4427538"/>
          <p14:tracePt t="35351" x="3355975" y="4478338"/>
          <p14:tracePt t="35366" x="2838450" y="4470400"/>
          <p14:tracePt t="35383" x="2090738" y="4427538"/>
          <p14:tracePt t="35401" x="1749425" y="4427538"/>
          <p14:tracePt t="35416" x="1614488" y="4427538"/>
          <p14:tracePt t="35434" x="1597025" y="4427538"/>
          <p14:tracePt t="35495" x="1597025" y="4419600"/>
          <p14:tracePt t="35545" x="1589088" y="4419600"/>
          <p14:tracePt t="35547" x="1579563" y="4419600"/>
          <p14:tracePt t="35550" x="1571625" y="4427538"/>
          <p14:tracePt t="35566" x="1546225" y="4445000"/>
          <p14:tracePt t="35584" x="1503363" y="4470400"/>
          <p14:tracePt t="35601" x="1470025" y="4478338"/>
          <p14:tracePt t="35602" x="1462088" y="4478338"/>
          <p14:tracePt t="35616" x="1444625" y="4478338"/>
          <p14:tracePt t="35652" x="1444625" y="4486275"/>
          <p14:tracePt t="35672" x="1435100" y="4486275"/>
          <p14:tracePt t="35728" x="1444625" y="4486275"/>
          <p14:tracePt t="35731" x="1452563" y="4486275"/>
          <p14:tracePt t="35734" x="1470025" y="4486275"/>
          <p14:tracePt t="35751" x="1554163" y="4495800"/>
          <p14:tracePt t="35766" x="1639888" y="4495800"/>
          <p14:tracePt t="35784" x="1766888" y="4470400"/>
          <p14:tracePt t="35799" x="1843088" y="4445000"/>
          <p14:tracePt t="35817" x="1903413" y="4419600"/>
          <p14:tracePt t="35833" x="1928813" y="4410075"/>
          <p14:tracePt t="35849" x="1946275" y="4410075"/>
          <p14:tracePt t="35867" x="1954213" y="4410075"/>
          <p14:tracePt t="35884" x="1987550" y="4394200"/>
          <p14:tracePt t="35899" x="2030413" y="4384675"/>
          <p14:tracePt t="35918" x="2073275" y="4376738"/>
          <p14:tracePt t="35918" x="2081213" y="4376738"/>
          <p14:tracePt t="35932" x="2116138" y="4376738"/>
          <p14:tracePt t="35949" x="2141538" y="4368800"/>
          <p14:tracePt t="35967" x="2166938" y="4359275"/>
          <p14:tracePt t="35967" x="2174875" y="4359275"/>
          <p14:tracePt t="35983" x="2217738" y="4351338"/>
          <p14:tracePt t="36000" x="2268538" y="4351338"/>
          <p14:tracePt t="36016" x="2336800" y="4351338"/>
          <p14:tracePt t="36033" x="2387600" y="4351338"/>
          <p14:tracePt t="36051" x="2438400" y="4351338"/>
          <p14:tracePt t="36066" x="2471738" y="4351338"/>
          <p14:tracePt t="36083" x="2489200" y="4359275"/>
          <p14:tracePt t="36099" x="2514600" y="4368800"/>
          <p14:tracePt t="36117" x="2514600" y="4376738"/>
          <p14:tracePt t="36133" x="2540000" y="4376738"/>
          <p14:tracePt t="36150" x="2600325" y="4394200"/>
          <p14:tracePt t="36151" x="2608263" y="4394200"/>
          <p14:tracePt t="36167" x="2684463" y="4410075"/>
          <p14:tracePt t="36184" x="2752725" y="4419600"/>
          <p14:tracePt t="36199" x="2795588" y="4427538"/>
          <p14:tracePt t="36216" x="2846388" y="4445000"/>
          <p14:tracePt t="36232" x="2922588" y="4495800"/>
          <p14:tracePt t="36251" x="2982913" y="4521200"/>
          <p14:tracePt t="36266" x="3016250" y="4554538"/>
          <p14:tracePt t="36282" x="3059113" y="4572000"/>
          <p14:tracePt t="36284" x="3067050" y="4572000"/>
          <p14:tracePt t="36304" x="3067050" y="4579938"/>
          <p14:tracePt t="36385" x="3074988" y="4579938"/>
          <p14:tracePt t="36392" x="3084513" y="4579938"/>
          <p14:tracePt t="36401" x="3084513" y="4589463"/>
          <p14:tracePt t="36417" x="3084513" y="4597400"/>
          <p14:tracePt t="36434" x="3092450" y="4597400"/>
          <p14:tracePt t="38817" x="3092450" y="4589463"/>
          <p14:tracePt t="38824" x="3092450" y="4579938"/>
          <p14:tracePt t="38832" x="3100388" y="4579938"/>
          <p14:tracePt t="38850" x="3100388" y="4572000"/>
          <p14:tracePt t="38851" x="3109913" y="4572000"/>
          <p14:tracePt t="39186" x="3117850" y="4572000"/>
          <p14:tracePt t="39192" x="3127375" y="4572000"/>
          <p14:tracePt t="39238" x="3135313" y="4572000"/>
          <p14:tracePt t="39271" x="3135313" y="4564063"/>
          <p14:tracePt t="39289" x="3127375" y="4554538"/>
          <p14:tracePt t="39292" x="3109913" y="4554538"/>
          <p14:tracePt t="39297" x="3100388" y="4546600"/>
          <p14:tracePt t="39314" x="3049588" y="4546600"/>
          <p14:tracePt t="39331" x="3008313" y="4546600"/>
          <p14:tracePt t="39349" x="2990850" y="4554538"/>
          <p14:tracePt t="39349" x="2982913" y="4554538"/>
          <p14:tracePt t="39377" x="2982913" y="4564063"/>
          <p14:tracePt t="39588" x="2990850" y="4554538"/>
          <p14:tracePt t="39592" x="2998788" y="4554538"/>
          <p14:tracePt t="39598" x="2998788" y="4546600"/>
          <p14:tracePt t="39615" x="3016250" y="4538663"/>
          <p14:tracePt t="39665" x="3024188" y="4529138"/>
          <p14:tracePt t="39684" x="3024188" y="4521200"/>
          <p14:tracePt t="39692" x="3033713" y="4521200"/>
          <p14:tracePt t="39698" x="3033713" y="4513263"/>
          <p14:tracePt t="39715" x="3049588" y="4470400"/>
          <p14:tracePt t="39731" x="3067050" y="4452938"/>
          <p14:tracePt t="39748" x="3067050" y="4445000"/>
          <p14:tracePt t="39764" x="3067050" y="4435475"/>
          <p14:tracePt t="39782" x="3067050" y="4427538"/>
          <p14:tracePt t="39798" x="3067050" y="4410075"/>
          <p14:tracePt t="42902" x="3059113" y="4410075"/>
          <p14:tracePt t="42909" x="3059113" y="4419600"/>
          <p14:tracePt t="42920" x="3049588" y="4419600"/>
          <p14:tracePt t="42979" x="3041650" y="4427538"/>
          <p14:tracePt t="43002" x="3033713" y="4427538"/>
          <p14:tracePt t="43021" x="3033713" y="4435475"/>
          <p14:tracePt t="43046" x="3024188" y="4435475"/>
          <p14:tracePt t="43056" x="3016250" y="4435475"/>
          <p14:tracePt t="43064" x="3016250" y="4445000"/>
          <p14:tracePt t="43082" x="3008313" y="4452938"/>
          <p14:tracePt t="43098" x="3008313" y="4460875"/>
          <p14:tracePt t="43113" x="2998788" y="4460875"/>
          <p14:tracePt t="43130" x="2990850" y="4470400"/>
          <p14:tracePt t="43153" x="2982913" y="4470400"/>
          <p14:tracePt t="43162" x="2973388" y="4470400"/>
          <p14:tracePt t="43181" x="2947988" y="4486275"/>
          <p14:tracePt t="43196" x="2930525" y="4486275"/>
          <p14:tracePt t="43197" x="2922588" y="4486275"/>
          <p14:tracePt t="43213" x="2905125" y="4495800"/>
          <p14:tracePt t="43230" x="2879725" y="4503738"/>
          <p14:tracePt t="43247" x="2863850" y="4513263"/>
          <p14:tracePt t="43264" x="2838450" y="4521200"/>
          <p14:tracePt t="43281" x="2820988" y="4529138"/>
          <p14:tracePt t="43296" x="2795588" y="4529138"/>
          <p14:tracePt t="43312" x="2744788" y="4529138"/>
          <p14:tracePt t="43330" x="2719388" y="4529138"/>
          <p14:tracePt t="43346" x="2676525" y="4529138"/>
          <p14:tracePt t="43363" x="2651125" y="4529138"/>
          <p14:tracePt t="43380" x="2616200" y="4538663"/>
          <p14:tracePt t="43396" x="2600325" y="4546600"/>
          <p14:tracePt t="43413" x="2557463" y="4546600"/>
          <p14:tracePt t="43429" x="2506663" y="4564063"/>
          <p14:tracePt t="43446" x="2463800" y="4579938"/>
          <p14:tracePt t="43463" x="2395538" y="4579938"/>
          <p14:tracePt t="43480" x="2336800" y="4605338"/>
          <p14:tracePt t="43480" x="2327275" y="4614863"/>
          <p14:tracePt t="43496" x="2286000" y="4622800"/>
          <p14:tracePt t="43512" x="2217738" y="4630738"/>
          <p14:tracePt t="43529" x="2157413" y="4648200"/>
          <p14:tracePt t="43547" x="2098675" y="4648200"/>
          <p14:tracePt t="43548" x="2090738" y="4657725"/>
          <p14:tracePt t="43562" x="2047875" y="4657725"/>
          <p14:tracePt t="43580" x="1987550" y="4657725"/>
          <p14:tracePt t="43596" x="1936750" y="4665663"/>
          <p14:tracePt t="43613" x="1903413" y="4673600"/>
          <p14:tracePt t="43613" x="1885950" y="4673600"/>
          <p14:tracePt t="43629" x="1835150" y="4673600"/>
          <p14:tracePt t="43646" x="1784350" y="4673600"/>
          <p14:tracePt t="43663" x="1749425" y="4683125"/>
          <p14:tracePt t="43680" x="1708150" y="4699000"/>
          <p14:tracePt t="43680" x="1698625" y="4699000"/>
          <p14:tracePt t="43696" x="1682750" y="4699000"/>
          <p14:tracePt t="43716" x="1673225" y="4699000"/>
          <p14:tracePt t="43930" x="1682750" y="4699000"/>
          <p14:tracePt t="43932" x="1682750" y="4691063"/>
          <p14:tracePt t="43946" x="1690688" y="4691063"/>
          <p14:tracePt t="43962" x="1724025" y="4683125"/>
          <p14:tracePt t="43980" x="1792288" y="4699000"/>
          <p14:tracePt t="43996" x="1827213" y="4708525"/>
          <p14:tracePt t="43996" x="1843088" y="4708525"/>
          <p14:tracePt t="44012" x="1878013" y="4716463"/>
          <p14:tracePt t="44029" x="1936750" y="4716463"/>
          <p14:tracePt t="44046" x="2005013" y="4716463"/>
          <p14:tracePt t="44064" x="2124075" y="4708525"/>
          <p14:tracePt t="44079" x="2174875" y="4699000"/>
          <p14:tracePt t="44096" x="2235200" y="4691063"/>
          <p14:tracePt t="44113" x="2293938" y="4665663"/>
          <p14:tracePt t="44113" x="2311400" y="4665663"/>
          <p14:tracePt t="44129" x="2344738" y="4657725"/>
          <p14:tracePt t="44146" x="2387600" y="4657725"/>
          <p14:tracePt t="44162" x="2420938" y="4648200"/>
          <p14:tracePt t="44179" x="2489200" y="4648200"/>
          <p14:tracePt t="44196" x="2549525" y="4648200"/>
          <p14:tracePt t="44196" x="2565400" y="4648200"/>
          <p14:tracePt t="44212" x="2608263" y="4648200"/>
          <p14:tracePt t="44229" x="2684463" y="4657725"/>
          <p14:tracePt t="44246" x="2709863" y="4657725"/>
          <p14:tracePt t="44264" x="2727325" y="4657725"/>
          <p14:tracePt t="44264" x="2735263" y="4657725"/>
          <p14:tracePt t="44279" x="2744788" y="4657725"/>
          <p14:tracePt t="44297" x="2778125" y="4657725"/>
          <p14:tracePt t="44312" x="2795588" y="4657725"/>
          <p14:tracePt t="44329" x="2820988" y="4657725"/>
          <p14:tracePt t="44346" x="2846388" y="4657725"/>
          <p14:tracePt t="44362" x="2863850" y="4657725"/>
          <p14:tracePt t="44379" x="2879725" y="4657725"/>
          <p14:tracePt t="44397" x="2897188" y="4657725"/>
          <p14:tracePt t="44412" x="2905125" y="4657725"/>
          <p14:tracePt t="44429" x="2922588" y="4657725"/>
          <p14:tracePt t="44446" x="2940050" y="4657725"/>
          <p14:tracePt t="44464" x="2947988" y="4657725"/>
          <p14:tracePt t="44464" x="2955925" y="4657725"/>
          <p14:tracePt t="44558" x="2965450" y="4657725"/>
          <p14:tracePt t="44582" x="2965450" y="4648200"/>
          <p14:tracePt t="44601" x="2973388" y="4648200"/>
          <p14:tracePt t="44613" x="2982913" y="4648200"/>
          <p14:tracePt t="44624" x="2990850" y="4648200"/>
          <p14:tracePt t="44632" x="2998788" y="4648200"/>
          <p14:tracePt t="44645" x="3008313" y="4648200"/>
          <p14:tracePt t="44662" x="3008313" y="4640263"/>
          <p14:tracePt t="44680" x="3016250" y="4640263"/>
          <p14:tracePt t="45078" x="3024188" y="4640263"/>
          <p14:tracePt t="45090" x="3024188" y="4630738"/>
          <p14:tracePt t="45122" x="3033713" y="4622800"/>
          <p14:tracePt t="45158" x="3041650" y="4622800"/>
          <p14:tracePt t="45169" x="3049588" y="4622800"/>
          <p14:tracePt t="45194" x="3059113" y="4622800"/>
          <p14:tracePt t="45204" x="3067050" y="4622800"/>
          <p14:tracePt t="45270" x="3074988" y="4622800"/>
          <p14:tracePt t="45478" x="3084513" y="4622800"/>
          <p14:tracePt t="45543" x="3092450" y="4622800"/>
          <p14:tracePt t="45581" x="3100388" y="4622800"/>
          <p14:tracePt t="45622" x="3109913" y="4622800"/>
          <p14:tracePt t="45670" x="3117850" y="4622800"/>
          <p14:tracePt t="45698" x="3127375" y="4622800"/>
          <p14:tracePt t="45814" x="3135313" y="4630738"/>
          <p14:tracePt t="45831" x="3143250" y="4630738"/>
          <p14:tracePt t="45840" x="3152775" y="4630738"/>
          <p14:tracePt t="45860" x="3152775" y="4640263"/>
          <p14:tracePt t="45872" x="3160713" y="4640263"/>
          <p14:tracePt t="45880" x="3160713" y="4648200"/>
          <p14:tracePt t="45904" x="3168650" y="4648200"/>
          <p14:tracePt t="45920" x="3178175" y="4640263"/>
          <p14:tracePt t="45928" x="3186113" y="4640263"/>
          <p14:tracePt t="45945" x="3219450" y="4622800"/>
          <p14:tracePt t="45962" x="3287713" y="4605338"/>
          <p14:tracePt t="45979" x="3313113" y="4589463"/>
          <p14:tracePt t="46062" x="3322638" y="4589463"/>
          <p14:tracePt t="46085" x="3322638" y="4597400"/>
          <p14:tracePt t="46101" x="3322638" y="4589463"/>
          <p14:tracePt t="46104" x="3322638" y="4572000"/>
          <p14:tracePt t="46111" x="3313113" y="4564063"/>
          <p14:tracePt t="46129" x="3305175" y="4538663"/>
          <p14:tracePt t="46149" x="3305175" y="4529138"/>
          <p14:tracePt t="46162" x="3297238" y="4529138"/>
          <p14:tracePt t="46179" x="3287713" y="4529138"/>
          <p14:tracePt t="46195" x="3279775" y="4529138"/>
          <p14:tracePt t="46273" x="3270250" y="4538663"/>
          <p14:tracePt t="46280" x="3270250" y="4546600"/>
          <p14:tracePt t="46288" x="3262313" y="4546600"/>
          <p14:tracePt t="46300" x="3254375" y="4554538"/>
          <p14:tracePt t="46324" x="3244850" y="4564063"/>
          <p14:tracePt t="46509" x="3236913" y="4564063"/>
          <p14:tracePt t="46532" x="3236913" y="4572000"/>
          <p14:tracePt t="46549" x="3228975" y="4579938"/>
          <p14:tracePt t="46564" x="3219450" y="4579938"/>
          <p14:tracePt t="46626" x="3219450" y="4589463"/>
          <p14:tracePt t="46642" x="3211513" y="4589463"/>
          <p14:tracePt t="46656" x="3211513" y="4597400"/>
          <p14:tracePt t="46664" x="3203575" y="4597400"/>
          <p14:tracePt t="46678" x="3194050" y="4605338"/>
          <p14:tracePt t="46704" x="3186113" y="4605338"/>
          <p14:tracePt t="46726" x="3178175" y="4605338"/>
          <p14:tracePt t="46741" x="3178175" y="4614863"/>
          <p14:tracePt t="46797" x="3178175" y="4622800"/>
          <p14:tracePt t="47018" x="3168650" y="4622800"/>
          <p14:tracePt t="47037" x="3160713" y="4630738"/>
          <p14:tracePt t="47191" x="3152775" y="4630738"/>
          <p14:tracePt t="47352" x="3152775" y="4640263"/>
          <p14:tracePt t="47376" x="3152775" y="4648200"/>
          <p14:tracePt t="47378" x="3143250" y="4648200"/>
          <p14:tracePt t="47396" x="3135313" y="4657725"/>
          <p14:tracePt t="47424" x="3127375" y="4665663"/>
          <p14:tracePt t="47451" x="3117850" y="4673600"/>
          <p14:tracePt t="47488" x="3109913" y="4683125"/>
          <p14:tracePt t="47498" x="3109913" y="4691063"/>
          <p14:tracePt t="47620" x="3100388" y="4691063"/>
          <p14:tracePt t="47646" x="3100388" y="4699000"/>
          <p14:tracePt t="47784" x="3092450" y="4699000"/>
          <p14:tracePt t="47852" x="3092450" y="4708525"/>
          <p14:tracePt t="47866" x="3084513" y="4716463"/>
          <p14:tracePt t="47891" x="3084513" y="4724400"/>
          <p14:tracePt t="47902" x="3084513" y="4733925"/>
          <p14:tracePt t="47923" x="3074988" y="4733925"/>
          <p14:tracePt t="47962" x="3074988" y="4741863"/>
          <p14:tracePt t="47983" x="3067050" y="4741863"/>
          <p14:tracePt t="48024" x="3067050" y="4749800"/>
          <p14:tracePt t="48039" x="3067050" y="4759325"/>
          <p14:tracePt t="48046" x="3059113" y="4759325"/>
          <p14:tracePt t="48116" x="3059113" y="4767263"/>
          <p14:tracePt t="48118" x="3049588" y="4767263"/>
          <p14:tracePt t="48139" x="3049588" y="4775200"/>
          <p14:tracePt t="48158" x="3049588" y="4784725"/>
          <p14:tracePt t="48162" x="3041650" y="4792663"/>
          <p14:tracePt t="48178" x="3033713" y="4802188"/>
          <p14:tracePt t="48194" x="3024188" y="4818063"/>
          <p14:tracePt t="48212" x="3016250" y="4827588"/>
          <p14:tracePt t="48212" x="3016250" y="4835525"/>
          <p14:tracePt t="48352" x="3008313" y="4843463"/>
          <p14:tracePt t="48364" x="3008313" y="4852988"/>
          <p14:tracePt t="48370" x="2998788" y="4860925"/>
          <p14:tracePt t="48378" x="2990850" y="4860925"/>
          <p14:tracePt t="48394" x="2982913" y="4868863"/>
          <p14:tracePt t="48412" x="2955925" y="4886325"/>
          <p14:tracePt t="48427" x="2914650" y="4911725"/>
          <p14:tracePt t="48444" x="2863850" y="4946650"/>
          <p14:tracePt t="48461" x="2795588" y="4972050"/>
          <p14:tracePt t="48477" x="2693988" y="4987925"/>
          <p14:tracePt t="48494" x="2582863" y="5005388"/>
          <p14:tracePt t="48511" x="2506663" y="5005388"/>
          <p14:tracePt t="48527" x="2438400" y="5005388"/>
          <p14:tracePt t="48544" x="2379663" y="5022850"/>
          <p14:tracePt t="48560" x="2336800" y="5030788"/>
          <p14:tracePt t="48577" x="2293938" y="5038725"/>
          <p14:tracePt t="48594" x="2260600" y="5038725"/>
          <p14:tracePt t="48594" x="2251075" y="5038725"/>
          <p14:tracePt t="48610" x="2200275" y="5038725"/>
          <p14:tracePt t="48627" x="2141538" y="5038725"/>
          <p14:tracePt t="48644" x="2081213" y="5038725"/>
          <p14:tracePt t="48660" x="2012950" y="5038725"/>
          <p14:tracePt t="48679" x="1936750" y="5038725"/>
          <p14:tracePt t="48694" x="1893888" y="5038725"/>
          <p14:tracePt t="48694" x="1885950" y="5038725"/>
          <p14:tracePt t="48710" x="1860550" y="5038725"/>
          <p14:tracePt t="48727" x="1817688" y="5038725"/>
          <p14:tracePt t="48744" x="1784350" y="5038725"/>
          <p14:tracePt t="48761" x="1749425" y="5038725"/>
          <p14:tracePt t="48777" x="1716088" y="5038725"/>
          <p14:tracePt t="48795" x="1682750" y="5038725"/>
          <p14:tracePt t="48812" x="1665288" y="5038725"/>
          <p14:tracePt t="48828" x="1647825" y="5038725"/>
          <p14:tracePt t="48844" x="1639888" y="5038725"/>
          <p14:tracePt t="49439" x="1631950" y="5038725"/>
          <p14:tracePt t="49771" x="1631950" y="5048250"/>
          <p14:tracePt t="49786" x="1639888" y="5038725"/>
          <p14:tracePt t="49790" x="1647825" y="5038725"/>
          <p14:tracePt t="49794" x="1647825" y="5030788"/>
          <p14:tracePt t="49810" x="1665288" y="5030788"/>
          <p14:tracePt t="49827" x="1698625" y="5013325"/>
          <p14:tracePt t="49843" x="1741488" y="5013325"/>
          <p14:tracePt t="49860" x="1766888" y="5013325"/>
          <p14:tracePt t="49876" x="1784350" y="5013325"/>
          <p14:tracePt t="49895" x="1809750" y="5013325"/>
          <p14:tracePt t="49910" x="1827213" y="5013325"/>
          <p14:tracePt t="49927" x="1860550" y="5013325"/>
          <p14:tracePt t="49943" x="1878013" y="5013325"/>
          <p14:tracePt t="49960" x="1893888" y="5013325"/>
          <p14:tracePt t="49978" x="1920875" y="5013325"/>
          <p14:tracePt t="49993" x="1936750" y="5013325"/>
          <p14:tracePt t="50010" x="1954213" y="5013325"/>
          <p14:tracePt t="50010" x="1971675" y="5022850"/>
          <p14:tracePt t="50026" x="1987550" y="5022850"/>
          <p14:tracePt t="50044" x="2005013" y="5022850"/>
          <p14:tracePt t="50060" x="2022475" y="5022850"/>
          <p14:tracePt t="50099" x="2030413" y="5022850"/>
          <p14:tracePt t="50106" x="2038350" y="5022850"/>
          <p14:tracePt t="50114" x="2047875" y="5022850"/>
          <p14:tracePt t="50126" x="2055813" y="5022850"/>
          <p14:tracePt t="50144" x="2090738" y="5013325"/>
          <p14:tracePt t="50160" x="2106613" y="5013325"/>
          <p14:tracePt t="50178" x="2132013" y="5013325"/>
          <p14:tracePt t="50178" x="2141538" y="5013325"/>
          <p14:tracePt t="50193" x="2157413" y="5013325"/>
          <p14:tracePt t="50211" x="2192338" y="5013325"/>
          <p14:tracePt t="50229" x="2200275" y="5013325"/>
          <p14:tracePt t="50243" x="2235200" y="5013325"/>
          <p14:tracePt t="50260" x="2276475" y="5013325"/>
          <p14:tracePt t="50277" x="2311400" y="5013325"/>
          <p14:tracePt t="50293" x="2336800" y="5013325"/>
          <p14:tracePt t="50310" x="2379663" y="5013325"/>
          <p14:tracePt t="50310" x="2387600" y="5013325"/>
          <p14:tracePt t="50326" x="2463800" y="5013325"/>
          <p14:tracePt t="50343" x="2633663" y="5081588"/>
          <p14:tracePt t="50360" x="2871788" y="5157788"/>
          <p14:tracePt t="50378" x="3100388" y="5200650"/>
          <p14:tracePt t="50393" x="3194050" y="5218113"/>
          <p14:tracePt t="50411" x="3262313" y="5226050"/>
          <p14:tracePt t="50426" x="3279775" y="5226050"/>
          <p14:tracePt t="53744" x="3279775" y="5218113"/>
          <p14:tracePt t="53750" x="3279775" y="5208588"/>
          <p14:tracePt t="53835" x="3270250" y="5208588"/>
          <p14:tracePt t="53850" x="3262313" y="5208588"/>
          <p14:tracePt t="53867" x="3254375" y="5208588"/>
          <p14:tracePt t="53879" x="3244850" y="5208588"/>
          <p14:tracePt t="53940" x="3236913" y="5208588"/>
          <p14:tracePt t="53952" x="3228975" y="5208588"/>
          <p14:tracePt t="53967" x="3219450" y="5208588"/>
          <p14:tracePt t="53974" x="3211513" y="5208588"/>
          <p14:tracePt t="53991" x="3203575" y="5208588"/>
          <p14:tracePt t="54015" x="3194050" y="5218113"/>
          <p14:tracePt t="54039" x="3186113" y="5218113"/>
          <p14:tracePt t="54071" x="3178175" y="5218113"/>
          <p14:tracePt t="54078" x="3168650" y="5218113"/>
          <p14:tracePt t="54086" x="3160713" y="5218113"/>
          <p14:tracePt t="54094" x="3152775" y="5218113"/>
          <p14:tracePt t="54108" x="3143250" y="5218113"/>
          <p14:tracePt t="54125" x="3117850" y="5226050"/>
          <p14:tracePt t="54141" x="3092450" y="5226050"/>
          <p14:tracePt t="54159" x="3074988" y="5226050"/>
          <p14:tracePt t="54160" x="3067050" y="5226050"/>
          <p14:tracePt t="54175" x="3059113" y="5226050"/>
          <p14:tracePt t="54191" x="3041650" y="5226050"/>
          <p14:tracePt t="54208" x="3024188" y="5226050"/>
          <p14:tracePt t="54226" x="3016250" y="5226050"/>
          <p14:tracePt t="54247" x="3008313" y="5226050"/>
          <p14:tracePt t="54895" x="2998788" y="5226050"/>
          <p14:tracePt t="54906" x="2998788" y="5235575"/>
          <p14:tracePt t="54910" x="2990850" y="5235575"/>
          <p14:tracePt t="54924" x="2982913" y="5235575"/>
          <p14:tracePt t="54942" x="2973388" y="5235575"/>
          <p14:tracePt t="55024" x="2973388" y="5243513"/>
          <p14:tracePt t="55026" x="2965450" y="5251450"/>
          <p14:tracePt t="55043" x="2955925" y="5251450"/>
          <p14:tracePt t="55185" x="2947988" y="5251450"/>
          <p14:tracePt t="55194" x="2940050" y="5251450"/>
          <p14:tracePt t="55206" x="2930525" y="5251450"/>
          <p14:tracePt t="55214" x="2930525" y="5243513"/>
          <p14:tracePt t="55224" x="2922588" y="5243513"/>
          <p14:tracePt t="55241" x="2914650" y="5243513"/>
          <p14:tracePt t="55258" x="2897188" y="5226050"/>
          <p14:tracePt t="55275" x="2889250" y="5226050"/>
          <p14:tracePt t="55292" x="2879725" y="5226050"/>
          <p14:tracePt t="55309" x="2871788" y="5226050"/>
          <p14:tracePt t="55325" x="2871788" y="5218113"/>
          <p14:tracePt t="55341" x="2863850" y="5218113"/>
          <p14:tracePt t="56202" x="2854325" y="5218113"/>
          <p14:tracePt t="56205" x="2846388" y="5218113"/>
          <p14:tracePt t="56208" x="2846388" y="5226050"/>
          <p14:tracePt t="56225" x="2828925" y="5226050"/>
          <p14:tracePt t="56334" x="2820988" y="5226050"/>
          <p14:tracePt t="56362" x="2811463" y="5226050"/>
          <p14:tracePt t="56688" x="2803525" y="5226050"/>
          <p14:tracePt t="56696" x="2795588" y="5226050"/>
          <p14:tracePt t="56706" x="2786063" y="5218113"/>
          <p14:tracePt t="56724" x="2760663" y="5200650"/>
          <p14:tracePt t="56724" x="2744788" y="5200650"/>
          <p14:tracePt t="56741" x="2735263" y="5183188"/>
          <p14:tracePt t="56741" x="2727325" y="5183188"/>
          <p14:tracePt t="56756" x="2701925" y="5157788"/>
          <p14:tracePt t="56774" x="2676525" y="5149850"/>
          <p14:tracePt t="56790" x="2659063" y="5141913"/>
          <p14:tracePt t="56807" x="2633663" y="5124450"/>
          <p14:tracePt t="56825" x="2600325" y="5116513"/>
          <p14:tracePt t="56840" x="2574925" y="5106988"/>
          <p14:tracePt t="56857" x="2540000" y="5091113"/>
          <p14:tracePt t="56873" x="2514600" y="5081588"/>
          <p14:tracePt t="56891" x="2489200" y="5073650"/>
          <p14:tracePt t="56892" x="2481263" y="5073650"/>
          <p14:tracePt t="56907" x="2455863" y="5064125"/>
          <p14:tracePt t="56923" x="2420938" y="5056188"/>
          <p14:tracePt t="56941" x="2379663" y="5056188"/>
          <p14:tracePt t="56956" x="2352675" y="5056188"/>
          <p14:tracePt t="56977" x="2344738" y="5056188"/>
          <p14:tracePt t="56993" x="2336800" y="5056188"/>
          <p14:tracePt t="57053" x="2336800" y="5048250"/>
          <p14:tracePt t="57060" x="2344738" y="5048250"/>
          <p14:tracePt t="57064" x="2352675" y="5048250"/>
          <p14:tracePt t="57073" x="2379663" y="5048250"/>
          <p14:tracePt t="57090" x="2463800" y="5048250"/>
          <p14:tracePt t="57106" x="2565400" y="5056188"/>
          <p14:tracePt t="57125" x="2684463" y="5064125"/>
          <p14:tracePt t="57141" x="2760663" y="5048250"/>
          <p14:tracePt t="57157" x="2838450" y="5013325"/>
          <p14:tracePt t="57174" x="2897188" y="4987925"/>
          <p14:tracePt t="57190" x="2947988" y="4979988"/>
          <p14:tracePt t="57207" x="2973388" y="4972050"/>
          <p14:tracePt t="57225" x="2998788" y="4962525"/>
          <p14:tracePt t="57240" x="3016250" y="4962525"/>
          <p14:tracePt t="57256" x="3059113" y="4972050"/>
          <p14:tracePt t="57273" x="3084513" y="4972050"/>
          <p14:tracePt t="57291" x="3109913" y="4979988"/>
          <p14:tracePt t="57292" x="3117850" y="4987925"/>
          <p14:tracePt t="57306" x="3127375" y="4987925"/>
          <p14:tracePt t="57325" x="3143250" y="4987925"/>
          <p14:tracePt t="57340" x="3168650" y="4987925"/>
          <p14:tracePt t="57356" x="3186113" y="4997450"/>
          <p14:tracePt t="57373" x="3211513" y="5005388"/>
          <p14:tracePt t="57390" x="3219450" y="5013325"/>
          <p14:tracePt t="57465" x="3219450" y="5022850"/>
          <p14:tracePt t="57468" x="3219450" y="5030788"/>
          <p14:tracePt t="57473" x="3219450" y="5038725"/>
          <p14:tracePt t="57491" x="3219450" y="5048250"/>
          <p14:tracePt t="57493" x="3219450" y="5056188"/>
          <p14:tracePt t="57509" x="3219450" y="5064125"/>
          <p14:tracePt t="57525" x="3211513" y="5064125"/>
          <p14:tracePt t="57542" x="3203575" y="5081588"/>
          <p14:tracePt t="57557" x="3194050" y="5081588"/>
          <p14:tracePt t="57574" x="3186113" y="5099050"/>
          <p14:tracePt t="57591" x="3178175" y="5106988"/>
          <p14:tracePt t="57607" x="3168650" y="5116513"/>
          <p14:tracePt t="57624" x="3152775" y="5124450"/>
          <p14:tracePt t="57642" x="3143250" y="5132388"/>
          <p14:tracePt t="57657" x="3135313" y="5141913"/>
          <p14:tracePt t="57657" x="3127375" y="5149850"/>
          <p14:tracePt t="57673" x="3117850" y="5149850"/>
          <p14:tracePt t="57690" x="3109913" y="5167313"/>
          <p14:tracePt t="57706" x="3109913" y="5175250"/>
          <p14:tracePt t="57725" x="3092450" y="5192713"/>
          <p14:tracePt t="57766" x="3084513" y="5192713"/>
          <p14:tracePt t="57794" x="3074988" y="5200650"/>
          <p14:tracePt t="57818" x="3067050" y="5200650"/>
          <p14:tracePt t="57834" x="3067050" y="5208588"/>
          <p14:tracePt t="57844" x="3059113" y="5208588"/>
          <p14:tracePt t="57857" x="3049588" y="5218113"/>
          <p14:tracePt t="57869" x="3041650" y="5226050"/>
          <p14:tracePt t="57876" x="3033713" y="5226050"/>
          <p14:tracePt t="57889" x="3016250" y="5226050"/>
          <p14:tracePt t="57906" x="2982913" y="5235575"/>
          <p14:tracePt t="57923" x="2955925" y="5235575"/>
          <p14:tracePt t="57939" x="2905125" y="5251450"/>
          <p14:tracePt t="57956" x="2871788" y="5260975"/>
          <p14:tracePt t="57957" x="2863850" y="5260975"/>
          <p14:tracePt t="57973" x="2820988" y="5268913"/>
          <p14:tracePt t="57989" x="2795588" y="5276850"/>
          <p14:tracePt t="58008" x="2760663" y="5286375"/>
          <p14:tracePt t="58008" x="2752725" y="5286375"/>
          <p14:tracePt t="58023" x="2727325" y="5286375"/>
          <p14:tracePt t="58040" x="2693988" y="5286375"/>
          <p14:tracePt t="58041" x="2684463" y="5286375"/>
          <p14:tracePt t="58056" x="2651125" y="5286375"/>
          <p14:tracePt t="58073" x="2600325" y="5268913"/>
          <p14:tracePt t="58090" x="2582863" y="5268913"/>
          <p14:tracePt t="58106" x="2557463" y="5260975"/>
          <p14:tracePt t="58123" x="2524125" y="5260975"/>
          <p14:tracePt t="58141" x="2489200" y="5260975"/>
          <p14:tracePt t="58157" x="2455863" y="5260975"/>
          <p14:tracePt t="58173" x="2438400" y="5260975"/>
          <p14:tracePt t="58190" x="2405063" y="5260975"/>
          <p14:tracePt t="58207" x="2387600" y="5260975"/>
          <p14:tracePt t="58208" x="2379663" y="5260975"/>
          <p14:tracePt t="58223" x="2352675" y="5243513"/>
          <p14:tracePt t="58239" x="2336800" y="5243513"/>
          <p14:tracePt t="58257" x="2311400" y="5243513"/>
          <p14:tracePt t="58273" x="2293938" y="5235575"/>
          <p14:tracePt t="58290" x="2276475" y="5226050"/>
          <p14:tracePt t="58308" x="2268538" y="5226050"/>
          <p14:tracePt t="58323" x="2260600" y="5226050"/>
          <p14:tracePt t="58324" x="2251075" y="5226050"/>
          <p14:tracePt t="58344" x="2243138" y="5226050"/>
          <p14:tracePt t="58357" x="2235200" y="5226050"/>
          <p14:tracePt t="58376" x="2225675" y="5226050"/>
          <p14:tracePt t="58389" x="2217738" y="5226050"/>
          <p14:tracePt t="58407" x="2208213" y="5226050"/>
          <p14:tracePt t="58433" x="2200275" y="5226050"/>
          <p14:tracePt t="58448" x="2192338" y="5235575"/>
          <p14:tracePt t="58506" x="2192338" y="5243513"/>
          <p14:tracePt t="58534" x="2182813" y="5243513"/>
          <p14:tracePt t="58536" x="2182813" y="5251450"/>
          <p14:tracePt t="58553" x="2174875" y="5251450"/>
          <p14:tracePt t="58573" x="2174875" y="5260975"/>
          <p14:tracePt t="58589" x="2166938" y="5260975"/>
          <p14:tracePt t="58690" x="2157413" y="5260975"/>
          <p14:tracePt t="58738" x="2149475" y="5268913"/>
          <p14:tracePt t="58774" x="2149475" y="5276850"/>
          <p14:tracePt t="58842" x="2141538" y="5276850"/>
          <p14:tracePt t="58858" x="2132013" y="5276850"/>
          <p14:tracePt t="58868" x="2124075" y="5276850"/>
          <p14:tracePt t="58902" x="2116138" y="5286375"/>
          <p14:tracePt t="58941" x="2106613" y="5286375"/>
          <p14:tracePt t="58978" x="2106613" y="5294313"/>
          <p14:tracePt t="58990" x="2098675" y="5302250"/>
          <p14:tracePt t="59009" x="2090738" y="5302250"/>
          <p14:tracePt t="59230" x="2081213" y="5302250"/>
          <p14:tracePt t="59244" x="2073275" y="5311775"/>
          <p14:tracePt t="59252" x="2065338" y="5319713"/>
          <p14:tracePt t="59414" x="2055813" y="5327650"/>
          <p14:tracePt t="59428" x="2047875" y="5327650"/>
          <p14:tracePt t="59432" x="2047875" y="5337175"/>
          <p14:tracePt t="59440" x="2038350" y="5337175"/>
          <p14:tracePt t="59457" x="2005013" y="5345113"/>
          <p14:tracePt t="59472" x="1979613" y="5345113"/>
          <p14:tracePt t="59489" x="1946275" y="5345113"/>
          <p14:tracePt t="59507" x="1928813" y="5345113"/>
          <p14:tracePt t="59522" x="1920875" y="5345113"/>
          <p14:tracePt t="59540" x="1911350" y="5345113"/>
          <p14:tracePt t="59606" x="1903413" y="5345113"/>
          <p14:tracePt t="59612" x="1893888" y="5345113"/>
          <p14:tracePt t="59622" x="1885950" y="5345113"/>
          <p14:tracePt t="59641" x="1860550" y="5345113"/>
          <p14:tracePt t="59656" x="1843088" y="5345113"/>
          <p14:tracePt t="59657" x="1835150" y="5345113"/>
          <p14:tracePt t="59672" x="1827213" y="5345113"/>
          <p14:tracePt t="59690" x="1801813" y="5337175"/>
          <p14:tracePt t="59705" x="1784350" y="5337175"/>
          <p14:tracePt t="59722" x="1766888" y="5327650"/>
          <p14:tracePt t="59741" x="1724025" y="5319713"/>
          <p14:tracePt t="59755" x="1708150" y="5311775"/>
          <p14:tracePt t="59772" x="1673225" y="5311775"/>
          <p14:tracePt t="59790" x="1665288" y="5302250"/>
          <p14:tracePt t="59805" x="1657350" y="5302250"/>
          <p14:tracePt t="59994" x="1657350" y="5294313"/>
          <p14:tracePt t="60004" x="1665288" y="5294313"/>
          <p14:tracePt t="60008" x="1665288" y="5286375"/>
          <p14:tracePt t="60118" x="1673225" y="5286375"/>
          <p14:tracePt t="60128" x="1682750" y="5286375"/>
          <p14:tracePt t="60132" x="1682750" y="5294313"/>
          <p14:tracePt t="60138" x="1682750" y="5302250"/>
          <p14:tracePt t="60155" x="1690688" y="5311775"/>
          <p14:tracePt t="60172" x="1698625" y="5311775"/>
          <p14:tracePt t="60173" x="1708150" y="5319713"/>
          <p14:tracePt t="60188" x="1716088" y="5319713"/>
          <p14:tracePt t="60207" x="1749425" y="5319713"/>
          <p14:tracePt t="60222" x="1766888" y="5319713"/>
          <p14:tracePt t="60240" x="1776413" y="5319713"/>
          <p14:tracePt t="60241" x="1784350" y="5327650"/>
          <p14:tracePt t="60257" x="1792288" y="5327650"/>
          <p14:tracePt t="60280" x="1792288" y="5337175"/>
          <p14:tracePt t="60288" x="1801813" y="5337175"/>
          <p14:tracePt t="60306" x="1809750" y="5337175"/>
          <p14:tracePt t="60322" x="1835150" y="5337175"/>
          <p14:tracePt t="60340" x="1868488" y="5337175"/>
          <p14:tracePt t="60341" x="1878013" y="5337175"/>
          <p14:tracePt t="60355" x="1893888" y="5337175"/>
          <p14:tracePt t="60373" x="1903413" y="5337175"/>
          <p14:tracePt t="60390" x="1911350" y="5337175"/>
          <p14:tracePt t="60425" x="1920875" y="5337175"/>
          <p14:tracePt t="60432" x="1920875" y="5327650"/>
          <p14:tracePt t="60478" x="1928813" y="5327650"/>
          <p14:tracePt t="60490" x="1936750" y="5327650"/>
          <p14:tracePt t="60500" x="1946275" y="5327650"/>
          <p14:tracePt t="60516" x="1954213" y="5327650"/>
          <p14:tracePt t="60524" x="1962150" y="5327650"/>
          <p14:tracePt t="60561" x="1971675" y="5327650"/>
          <p14:tracePt t="60573" x="1979613" y="5327650"/>
          <p14:tracePt t="60593" x="1987550" y="5327650"/>
          <p14:tracePt t="60610" x="1997075" y="5327650"/>
          <p14:tracePt t="60625" x="2005013" y="5327650"/>
          <p14:tracePt t="60658" x="2012950" y="5327650"/>
          <p14:tracePt t="60668" x="2022475" y="5327650"/>
          <p14:tracePt t="60681" x="2030413" y="5327650"/>
          <p14:tracePt t="60689" x="2038350" y="5327650"/>
          <p14:tracePt t="60706" x="2047875" y="5327650"/>
          <p14:tracePt t="60723" x="2065338" y="5327650"/>
          <p14:tracePt t="60772" x="2073275" y="5319713"/>
          <p14:tracePt t="60804" x="2081213" y="5311775"/>
          <p14:tracePt t="60870" x="2090738" y="5311775"/>
          <p14:tracePt t="60917" x="2098675" y="5311775"/>
          <p14:tracePt t="60920" x="2098675" y="5302250"/>
          <p14:tracePt t="60949" x="2106613" y="5294313"/>
          <p14:tracePt t="60961" x="2106613" y="5286375"/>
          <p14:tracePt t="60973" x="2116138" y="5286375"/>
          <p14:tracePt t="60984" x="2124075" y="5276850"/>
          <p14:tracePt t="60989" x="2132013" y="5276850"/>
          <p14:tracePt t="61005" x="2132013" y="5268913"/>
          <p14:tracePt t="61074" x="2141538" y="5260975"/>
          <p14:tracePt t="61094" x="2149475" y="5260975"/>
          <p14:tracePt t="61104" x="2149475" y="5251450"/>
          <p14:tracePt t="61122" x="2157413" y="5251450"/>
          <p14:tracePt t="61124" x="2157413" y="5243513"/>
          <p14:tracePt t="61140" x="2166938" y="5243513"/>
          <p14:tracePt t="61155" x="2174875" y="5243513"/>
          <p14:tracePt t="61173" x="2182813" y="5243513"/>
          <p14:tracePt t="61189" x="2192338" y="5226050"/>
          <p14:tracePt t="61205" x="2217738" y="5218113"/>
          <p14:tracePt t="61222" x="2225675" y="5200650"/>
          <p14:tracePt t="61238" x="2243138" y="5200650"/>
          <p14:tracePt t="61255" x="2260600" y="5192713"/>
          <p14:tracePt t="61273" x="2276475" y="5192713"/>
          <p14:tracePt t="61288" x="2293938" y="5192713"/>
          <p14:tracePt t="61305" x="2301875" y="5183188"/>
          <p14:tracePt t="61322" x="2319338" y="5183188"/>
          <p14:tracePt t="61338" x="2327275" y="5183188"/>
          <p14:tracePt t="61356" x="2344738" y="5183188"/>
          <p14:tracePt t="61371" x="2362200" y="5183188"/>
          <p14:tracePt t="61388" x="2379663" y="5175250"/>
          <p14:tracePt t="61388" x="2387600" y="5175250"/>
          <p14:tracePt t="61405" x="2405063" y="5157788"/>
          <p14:tracePt t="61423" x="2420938" y="5149850"/>
          <p14:tracePt t="61438" x="2430463" y="5149850"/>
          <p14:tracePt t="61456" x="2446338" y="5141913"/>
          <p14:tracePt t="61473" x="2463800" y="5141913"/>
          <p14:tracePt t="61488" x="2481263" y="5132388"/>
          <p14:tracePt t="61506" x="2497138" y="5116513"/>
          <p14:tracePt t="61522" x="2514600" y="5106988"/>
          <p14:tracePt t="61539" x="2524125" y="5099050"/>
          <p14:tracePt t="61557" x="2532063" y="5099050"/>
          <p14:tracePt t="61571" x="2540000" y="5099050"/>
          <p14:tracePt t="61588" x="2549525" y="5099050"/>
          <p14:tracePt t="61606" x="2557463" y="5099050"/>
          <p14:tracePt t="61621" x="2565400" y="5099050"/>
          <p14:tracePt t="61638" x="2574925" y="5091113"/>
          <p14:tracePt t="61656" x="2582863" y="5091113"/>
          <p14:tracePt t="61658" x="2590800" y="5091113"/>
          <p14:tracePt t="61676" x="2590800" y="5081588"/>
          <p14:tracePt t="61689" x="2600325" y="5081588"/>
          <p14:tracePt t="61705" x="2608263" y="5081588"/>
          <p14:tracePt t="61722" x="2616200" y="5081588"/>
          <p14:tracePt t="61739" x="2625725" y="5081588"/>
          <p14:tracePt t="61760" x="2633663" y="5081588"/>
          <p14:tracePt t="61862" x="2641600" y="5081588"/>
          <p14:tracePt t="61868" x="2641600" y="5073650"/>
          <p14:tracePt t="62634" x="2651125" y="5064125"/>
          <p14:tracePt t="63221" x="2659063" y="5064125"/>
          <p14:tracePt t="63224" x="2676525" y="5064125"/>
          <p14:tracePt t="63237" x="2693988" y="5064125"/>
          <p14:tracePt t="63254" x="2709863" y="5064125"/>
          <p14:tracePt t="63271" x="2727325" y="5081588"/>
          <p14:tracePt t="63289" x="2760663" y="5099050"/>
          <p14:tracePt t="63304" x="2770188" y="5106988"/>
          <p14:tracePt t="63304" x="2778125" y="5106988"/>
          <p14:tracePt t="63320" x="2786063" y="5106988"/>
          <p14:tracePt t="63337" x="2811463" y="5124450"/>
          <p14:tracePt t="63354" x="2838450" y="5132388"/>
          <p14:tracePt t="63371" x="2863850" y="5149850"/>
          <p14:tracePt t="63387" x="2889250" y="5149850"/>
          <p14:tracePt t="63404" x="2905125" y="5157788"/>
          <p14:tracePt t="63404" x="2914650" y="5157788"/>
          <p14:tracePt t="63421" x="2922588" y="5167313"/>
          <p14:tracePt t="63422" x="2930525" y="5175250"/>
          <p14:tracePt t="63437" x="2947988" y="5183188"/>
          <p14:tracePt t="63454" x="2973388" y="5192713"/>
          <p14:tracePt t="63472" x="3008313" y="5200650"/>
          <p14:tracePt t="63487" x="3033713" y="5200650"/>
          <p14:tracePt t="63504" x="3049588" y="5200650"/>
          <p14:tracePt t="63521" x="3067050" y="5200650"/>
          <p14:tracePt t="63537" x="3084513" y="5192713"/>
          <p14:tracePt t="63538" x="3092450" y="5192713"/>
          <p14:tracePt t="63558" x="3100388" y="5192713"/>
          <p14:tracePt t="63571" x="3109913" y="5192713"/>
          <p14:tracePt t="63572" x="3117850" y="5192713"/>
          <p14:tracePt t="63587" x="3117850" y="5183188"/>
          <p14:tracePt t="63605" x="3127375" y="5183188"/>
          <p14:tracePt t="63621" x="3135313" y="5183188"/>
          <p14:tracePt t="63638" x="3152775" y="5183188"/>
          <p14:tracePt t="63654" x="3160713" y="5183188"/>
          <p14:tracePt t="63654" x="3168650" y="5183188"/>
          <p14:tracePt t="63670" x="3186113" y="5183188"/>
          <p14:tracePt t="63687" x="3203575" y="5183188"/>
          <p14:tracePt t="63715" x="3211513" y="5175250"/>
          <p14:tracePt t="63726" x="3219450" y="5167313"/>
          <p14:tracePt t="63751" x="3211513" y="5167313"/>
          <p14:tracePt t="63758" x="3194050" y="5167313"/>
          <p14:tracePt t="63770" x="3186113" y="5167313"/>
          <p14:tracePt t="63988" x="3194050" y="5157788"/>
          <p14:tracePt t="63994" x="3194050" y="5141913"/>
          <p14:tracePt t="64003" x="3194050" y="5132388"/>
          <p14:tracePt t="64021" x="3219450" y="5124450"/>
          <p14:tracePt t="64038" x="3236913" y="5106988"/>
          <p14:tracePt t="64038" x="3236913" y="5099050"/>
          <p14:tracePt t="64058" x="3236913" y="5091113"/>
          <p14:tracePt t="64071" x="3236913" y="5081588"/>
          <p14:tracePt t="64071" x="3236913" y="5073650"/>
          <p14:tracePt t="64087" x="3244850" y="5073650"/>
          <p14:tracePt t="64104" x="3254375" y="5056188"/>
          <p14:tracePt t="64120" x="3262313" y="5048250"/>
          <p14:tracePt t="64137" x="3305175" y="4997450"/>
          <p14:tracePt t="64155" x="3338513" y="4954588"/>
          <p14:tracePt t="64170" x="3363913" y="4919663"/>
          <p14:tracePt t="64187" x="3424238" y="4843463"/>
          <p14:tracePt t="64205" x="3482975" y="4759325"/>
          <p14:tracePt t="64221" x="3533775" y="4691063"/>
          <p14:tracePt t="64237" x="3586163" y="4614863"/>
          <p14:tracePt t="64254" x="3644900" y="4538663"/>
          <p14:tracePt t="64254" x="3652838" y="4521200"/>
          <p14:tracePt t="64270" x="3703638" y="4452938"/>
          <p14:tracePt t="64271" x="3729038" y="4427538"/>
          <p14:tracePt t="64286" x="3840163" y="4351338"/>
          <p14:tracePt t="64303" x="3967163" y="4249738"/>
          <p14:tracePt t="64320" x="4129088" y="4156075"/>
          <p14:tracePt t="64337" x="4230688" y="4087813"/>
          <p14:tracePt t="64355" x="4316413" y="4027488"/>
          <p14:tracePt t="64370" x="4349750" y="3968750"/>
          <p14:tracePt t="64387" x="4418013" y="3892550"/>
          <p14:tracePt t="64403" x="4460875" y="3798888"/>
          <p14:tracePt t="64422" x="4494213" y="3748088"/>
          <p14:tracePt t="64422" x="4494213" y="3730625"/>
          <p14:tracePt t="64437" x="4511675" y="3705225"/>
          <p14:tracePt t="64454" x="4519613" y="3697288"/>
          <p14:tracePt t="64500" x="4519613" y="3687763"/>
          <p14:tracePt t="64502" x="4529138" y="3679825"/>
          <p14:tracePt t="64506" x="4537075" y="3671888"/>
          <p14:tracePt t="64520" x="4570413" y="3603625"/>
          <p14:tracePt t="64537" x="4630738" y="3492500"/>
          <p14:tracePt t="64538" x="4646613" y="3475038"/>
          <p14:tracePt t="64553" x="4681538" y="3416300"/>
          <p14:tracePt t="64570" x="4724400" y="3373438"/>
          <p14:tracePt t="64587" x="4757738" y="3340100"/>
          <p14:tracePt t="64603" x="4775200" y="3322638"/>
          <p14:tracePt t="64622" x="4791075" y="3314700"/>
          <p14:tracePt t="64623" x="4791075" y="3305175"/>
          <p14:tracePt t="64636" x="4800600" y="3297238"/>
          <p14:tracePt t="64653" x="4818063" y="3263900"/>
          <p14:tracePt t="64671" x="4843463" y="3221038"/>
          <p14:tracePt t="64687" x="4859338" y="3195638"/>
          <p14:tracePt t="64703" x="4876800" y="3170238"/>
          <p14:tracePt t="64721" x="4884738" y="3160713"/>
          <p14:tracePt t="64723" x="4884738" y="3152775"/>
          <p14:tracePt t="64736" x="4910138" y="3127375"/>
          <p14:tracePt t="64755" x="4910138" y="3094038"/>
          <p14:tracePt t="64771" x="4919663" y="3094038"/>
          <p14:tracePt t="64789" x="4919663" y="3084513"/>
          <p14:tracePt t="65696" x="4919663" y="3094038"/>
          <p14:tracePt t="65699" x="4919663" y="3109913"/>
          <p14:tracePt t="65702" x="4919663" y="3119438"/>
          <p14:tracePt t="65722" x="4927600" y="3135313"/>
          <p14:tracePt t="65764" x="4927600" y="3144838"/>
          <p14:tracePt t="65770" x="4927600" y="3152775"/>
          <p14:tracePt t="65774" x="4927600" y="3160713"/>
          <p14:tracePt t="65786" x="4927600" y="3170238"/>
          <p14:tracePt t="65804" x="4927600" y="3186113"/>
          <p14:tracePt t="65820" x="4927600" y="3203575"/>
          <p14:tracePt t="65838" x="4919663" y="3228975"/>
          <p14:tracePt t="65852" x="4919663" y="3246438"/>
          <p14:tracePt t="65869" x="4919663" y="3254375"/>
          <p14:tracePt t="65887" x="4919663" y="3263900"/>
          <p14:tracePt t="65924" x="4919663" y="3271838"/>
          <p14:tracePt t="65926" x="4919663" y="3279775"/>
          <p14:tracePt t="65936" x="4919663" y="3289300"/>
          <p14:tracePt t="65953" x="4927600" y="3297238"/>
          <p14:tracePt t="65971" x="4927600" y="3305175"/>
          <p14:tracePt t="65988" x="4935538" y="3322638"/>
          <p14:tracePt t="66004" x="4935538" y="3340100"/>
          <p14:tracePt t="66021" x="4945063" y="3348038"/>
          <p14:tracePt t="66048" x="4945063" y="3355975"/>
          <p14:tracePt t="66055" x="4945063" y="3365500"/>
          <p14:tracePt t="66079" x="4945063" y="3373438"/>
          <p14:tracePt t="66090" x="4945063" y="3382963"/>
          <p14:tracePt t="66102" x="4945063" y="3390900"/>
          <p14:tracePt t="66124" x="4945063" y="3398838"/>
          <p14:tracePt t="66139" x="4945063" y="3408363"/>
          <p14:tracePt t="66156" x="4945063" y="3416300"/>
          <p14:tracePt t="66171" x="4935538" y="3424238"/>
          <p14:tracePt t="66186" x="4935538" y="3433763"/>
          <p14:tracePt t="66318" x="4927600" y="3433763"/>
          <p14:tracePt t="66326" x="4927600" y="3441700"/>
          <p14:tracePt t="66339" x="4919663" y="3449638"/>
          <p14:tracePt t="66359" x="4910138" y="3449638"/>
          <p14:tracePt t="66369" x="4902200" y="3449638"/>
          <p14:tracePt t="66387" x="4894263" y="3467100"/>
          <p14:tracePt t="66404" x="4876800" y="3475038"/>
          <p14:tracePt t="66419" x="4868863" y="3484563"/>
          <p14:tracePt t="66437" x="4859338" y="3492500"/>
          <p14:tracePt t="66454" x="4851400" y="3502025"/>
          <p14:tracePt t="66469" x="4833938" y="3509963"/>
          <p14:tracePt t="66488" x="4818063" y="3517900"/>
          <p14:tracePt t="66504" x="4808538" y="3527425"/>
          <p14:tracePt t="66521" x="4791075" y="3527425"/>
          <p14:tracePt t="66564" x="4783138" y="3527425"/>
          <p14:tracePt t="66570" x="4775200" y="3527425"/>
          <p14:tracePt t="66578" x="4765675" y="3527425"/>
          <p14:tracePt t="66585" x="4757738" y="3527425"/>
          <p14:tracePt t="66602" x="4724400" y="3527425"/>
          <p14:tracePt t="66620" x="4664075" y="3527425"/>
          <p14:tracePt t="66622" x="4656138" y="3527425"/>
          <p14:tracePt t="66635" x="4630738" y="3527425"/>
          <p14:tracePt t="66653" x="4613275" y="3527425"/>
          <p14:tracePt t="66654" x="4605338" y="3527425"/>
          <p14:tracePt t="66669" x="4587875" y="3527425"/>
          <p14:tracePt t="66687" x="4562475" y="3527425"/>
          <p14:tracePt t="66704" x="4537075" y="3517900"/>
          <p14:tracePt t="66721" x="4503738" y="3517900"/>
          <p14:tracePt t="66735" x="4476750" y="3517900"/>
          <p14:tracePt t="66753" x="4460875" y="3509963"/>
          <p14:tracePt t="66754" x="4451350" y="3509963"/>
          <p14:tracePt t="66844" x="4443413" y="3509963"/>
          <p14:tracePt t="66856" x="4435475" y="3509963"/>
          <p14:tracePt t="66859" x="4425950" y="3509963"/>
          <p14:tracePt t="66869" x="4418013" y="3517900"/>
          <p14:tracePt t="66887" x="4410075" y="3517900"/>
          <p14:tracePt t="67564" x="4400550" y="3517900"/>
          <p14:tracePt t="67579" x="4392613" y="3527425"/>
          <p14:tracePt t="67582" x="4384675" y="3535363"/>
          <p14:tracePt t="67590" x="4375150" y="3535363"/>
          <p14:tracePt t="67603" x="4367213" y="3543300"/>
          <p14:tracePt t="67619" x="4349750" y="3560763"/>
          <p14:tracePt t="67635" x="4341813" y="3560763"/>
          <p14:tracePt t="67654" x="4324350" y="3578225"/>
          <p14:tracePt t="67671" x="4316413" y="3578225"/>
          <p14:tracePt t="67687" x="4306888" y="3578225"/>
          <p14:tracePt t="67704" x="4298950" y="3586163"/>
          <p14:tracePt t="67719" x="4291013" y="3594100"/>
          <p14:tracePt t="67739" x="4281488" y="3594100"/>
          <p14:tracePt t="67752" x="4273550" y="3611563"/>
          <p14:tracePt t="67768" x="4256088" y="3619500"/>
          <p14:tracePt t="67786" x="4240213" y="3629025"/>
          <p14:tracePt t="67787" x="4230688" y="3629025"/>
          <p14:tracePt t="67802" x="4197350" y="3646488"/>
          <p14:tracePt t="67803" x="4179888" y="3646488"/>
          <p14:tracePt t="67818" x="4154488" y="3654425"/>
          <p14:tracePt t="67835" x="4121150" y="3671888"/>
          <p14:tracePt t="67853" x="4103688" y="3687763"/>
          <p14:tracePt t="67855" x="4095750" y="3687763"/>
          <p14:tracePt t="67870" x="4086225" y="3697288"/>
          <p14:tracePt t="67887" x="4078288" y="3705225"/>
          <p14:tracePt t="67902" x="4070350" y="3713163"/>
          <p14:tracePt t="67919" x="4052888" y="3713163"/>
          <p14:tracePt t="67919" x="4052888" y="3722688"/>
          <p14:tracePt t="67935" x="4027488" y="3730625"/>
          <p14:tracePt t="67952" x="4010025" y="3748088"/>
          <p14:tracePt t="67968" x="3992563" y="3756025"/>
          <p14:tracePt t="67987" x="3967163" y="3773488"/>
          <p14:tracePt t="68002" x="3951288" y="3781425"/>
          <p14:tracePt t="68020" x="3925888" y="3798888"/>
          <p14:tracePt t="68036" x="3900488" y="3816350"/>
          <p14:tracePt t="68054" x="3857625" y="3849688"/>
          <p14:tracePt t="68054" x="3848100" y="3849688"/>
          <p14:tracePt t="68069" x="3806825" y="3883025"/>
          <p14:tracePt t="68087" x="3756025" y="3935413"/>
          <p14:tracePt t="68102" x="3721100" y="3968750"/>
          <p14:tracePt t="68102" x="3713163" y="3976688"/>
          <p14:tracePt t="68118" x="3687763" y="4011613"/>
          <p14:tracePt t="68135" x="3678238" y="4062413"/>
          <p14:tracePt t="68152" x="3670300" y="4087813"/>
          <p14:tracePt t="68170" x="3662363" y="4095750"/>
          <p14:tracePt t="68185" x="3662363" y="4105275"/>
          <p14:tracePt t="68207" x="3662363" y="4113213"/>
          <p14:tracePt t="68252" x="3662363" y="4121150"/>
          <p14:tracePt t="68260" x="3662363" y="4130675"/>
          <p14:tracePt t="68269" x="3662363" y="4138613"/>
          <p14:tracePt t="68286" x="3662363" y="4164013"/>
          <p14:tracePt t="68286" x="3662363" y="4171950"/>
          <p14:tracePt t="68303" x="3662363" y="4197350"/>
          <p14:tracePt t="68318" x="3670300" y="4214813"/>
          <p14:tracePt t="68335" x="3678238" y="4232275"/>
          <p14:tracePt t="68352" x="3687763" y="4257675"/>
          <p14:tracePt t="68368" x="3687763" y="4275138"/>
          <p14:tracePt t="68387" x="3687763" y="4291013"/>
          <p14:tracePt t="68419" x="3687763" y="4300538"/>
          <p14:tracePt t="68426" x="3695700" y="4300538"/>
          <p14:tracePt t="68443" x="3695700" y="4308475"/>
          <p14:tracePt t="68458" x="3695700" y="4316413"/>
          <p14:tracePt t="68520" x="3703638" y="4316413"/>
          <p14:tracePt t="68530" x="3713163" y="4316413"/>
          <p14:tracePt t="68538" x="3721100" y="4316413"/>
          <p14:tracePt t="68551" x="3721100" y="4325938"/>
          <p14:tracePt t="68700" x="3729038" y="4325938"/>
          <p14:tracePt t="68712" x="3738563" y="4325938"/>
          <p14:tracePt t="68737" x="3746500" y="4325938"/>
          <p14:tracePt t="68747" x="3756025" y="4325938"/>
          <p14:tracePt t="68792" x="3763963" y="4325938"/>
          <p14:tracePt t="68820" x="3763963" y="4316413"/>
          <p14:tracePt t="68824" x="3771900" y="4316413"/>
          <p14:tracePt t="68835" x="3781425" y="4316413"/>
          <p14:tracePt t="68853" x="3797300" y="4316413"/>
          <p14:tracePt t="68855" x="3806825" y="4316413"/>
          <p14:tracePt t="68868" x="3822700" y="4316413"/>
          <p14:tracePt t="68885" x="3840163" y="4316413"/>
          <p14:tracePt t="68904" x="3848100" y="4316413"/>
          <p14:tracePt t="68923" x="3857625" y="4316413"/>
          <p14:tracePt t="68938" x="3865563" y="4316413"/>
          <p14:tracePt t="68962" x="3873500" y="4316413"/>
          <p14:tracePt t="68970" x="3883025" y="4316413"/>
          <p14:tracePt t="68984" x="3890963" y="4316413"/>
          <p14:tracePt t="69003" x="3916363" y="4341813"/>
          <p14:tracePt t="69018" x="3925888" y="4341813"/>
          <p14:tracePt t="69036" x="3933825" y="4341813"/>
          <p14:tracePt t="69053" x="3941763" y="4341813"/>
          <p14:tracePt t="69069" x="3951288" y="4341813"/>
          <p14:tracePt t="69086" x="3959225" y="4341813"/>
          <p14:tracePt t="69086" x="3967163" y="4341813"/>
          <p14:tracePt t="69103" x="3984625" y="4341813"/>
          <p14:tracePt t="69118" x="3992563" y="4341813"/>
          <p14:tracePt t="69136" x="4010025" y="4351338"/>
          <p14:tracePt t="69152" x="4027488" y="4359275"/>
          <p14:tracePt t="69169" x="4035425" y="4359275"/>
          <p14:tracePt t="69171" x="4044950" y="4359275"/>
          <p14:tracePt t="69188" x="4052888" y="4359275"/>
          <p14:tracePt t="69223" x="4060825" y="4359275"/>
          <p14:tracePt t="69247" x="4070350" y="4359275"/>
          <p14:tracePt t="69268" x="4078288" y="4359275"/>
          <p14:tracePt t="69279" x="4078288" y="4368800"/>
          <p14:tracePt t="69286" x="4086225" y="4368800"/>
          <p14:tracePt t="69303" x="4095750" y="4368800"/>
          <p14:tracePt t="69320" x="4103688" y="4368800"/>
          <p14:tracePt t="69336" x="4111625" y="4368800"/>
          <p14:tracePt t="69352" x="4121150" y="4368800"/>
          <p14:tracePt t="69354" x="4129088" y="4368800"/>
          <p14:tracePt t="69369" x="4137025" y="4368800"/>
          <p14:tracePt t="69387" x="4146550" y="4368800"/>
          <p14:tracePt t="69401" x="4154488" y="4368800"/>
          <p14:tracePt t="69419" x="4179888" y="4368800"/>
          <p14:tracePt t="69435" x="4197350" y="4368800"/>
          <p14:tracePt t="69451" x="4222750" y="4368800"/>
          <p14:tracePt t="69469" x="4248150" y="4368800"/>
          <p14:tracePt t="69470" x="4256088" y="4368800"/>
          <p14:tracePt t="69484" x="4265613" y="4368800"/>
          <p14:tracePt t="69501" x="4273550" y="4359275"/>
          <p14:tracePt t="69519" x="4291013" y="4351338"/>
          <p14:tracePt t="69534" x="4306888" y="4351338"/>
          <p14:tracePt t="69552" x="4332288" y="4351338"/>
          <p14:tracePt t="69568" x="4349750" y="4351338"/>
          <p14:tracePt t="69586" x="4367213" y="4351338"/>
          <p14:tracePt t="69601" x="4384675" y="4351338"/>
          <p14:tracePt t="69619" x="4392613" y="4351338"/>
          <p14:tracePt t="69636" x="4410075" y="4351338"/>
          <p14:tracePt t="69652" x="4425950" y="4351338"/>
          <p14:tracePt t="69668" x="4451350" y="4351338"/>
          <p14:tracePt t="69684" x="4468813" y="4351338"/>
          <p14:tracePt t="69702" x="4503738" y="4351338"/>
          <p14:tracePt t="69703" x="4511675" y="4351338"/>
          <p14:tracePt t="69718" x="4537075" y="4351338"/>
          <p14:tracePt t="69734" x="4587875" y="4351338"/>
          <p14:tracePt t="69752" x="4630738" y="4368800"/>
          <p14:tracePt t="69768" x="4656138" y="4368800"/>
          <p14:tracePt t="69786" x="4673600" y="4368800"/>
          <p14:tracePt t="69802" x="4699000" y="4368800"/>
          <p14:tracePt t="69818" x="4706938" y="4368800"/>
          <p14:tracePt t="69835" x="4724400" y="4368800"/>
          <p14:tracePt t="69836" x="4740275" y="4368800"/>
          <p14:tracePt t="69851" x="4765675" y="4368800"/>
          <p14:tracePt t="69869" x="4800600" y="4368800"/>
          <p14:tracePt t="69885" x="4808538" y="4368800"/>
          <p14:tracePt t="69901" x="4826000" y="4368800"/>
          <p14:tracePt t="69918" x="4833938" y="4368800"/>
          <p14:tracePt t="69935" x="4851400" y="4368800"/>
          <p14:tracePt t="69951" x="4868863" y="4359275"/>
          <p14:tracePt t="69971" x="4876800" y="4359275"/>
          <p14:tracePt t="69985" x="4884738" y="4359275"/>
          <p14:tracePt t="70003" x="4894263" y="4351338"/>
          <p14:tracePt t="70084" x="4894263" y="4341813"/>
          <p14:tracePt t="70164" x="4894263" y="4333875"/>
          <p14:tracePt t="70171" x="4884738" y="4333875"/>
          <p14:tracePt t="70184" x="4833938" y="4300538"/>
          <p14:tracePt t="70202" x="4800600" y="4291013"/>
          <p14:tracePt t="70202" x="4791075" y="4291013"/>
          <p14:tracePt t="70217" x="4765675" y="4291013"/>
          <p14:tracePt t="70235" x="4740275" y="4291013"/>
          <p14:tracePt t="70236" x="4732338" y="4291013"/>
          <p14:tracePt t="70252" x="4681538" y="4283075"/>
          <p14:tracePt t="70269" x="4605338" y="4275138"/>
          <p14:tracePt t="70284" x="4545013" y="4275138"/>
          <p14:tracePt t="70301" x="4476750" y="4275138"/>
          <p14:tracePt t="70317" x="4435475" y="4275138"/>
          <p14:tracePt t="70335" x="4410075" y="4275138"/>
          <p14:tracePt t="70351" x="4384675" y="4275138"/>
          <p14:tracePt t="70367" x="4341813" y="4275138"/>
          <p14:tracePt t="70385" x="4291013" y="4275138"/>
          <p14:tracePt t="70386" x="4265613" y="4275138"/>
          <p14:tracePt t="70400" x="4205288" y="4275138"/>
          <p14:tracePt t="70418" x="4137025" y="4275138"/>
          <p14:tracePt t="70419" x="4111625" y="4275138"/>
          <p14:tracePt t="70435" x="4060825" y="4275138"/>
          <p14:tracePt t="70451" x="4035425" y="4275138"/>
          <p14:tracePt t="70469" x="4017963" y="4275138"/>
          <p14:tracePt t="70485" x="4002088" y="4275138"/>
          <p14:tracePt t="70486" x="3992563" y="4275138"/>
          <p14:tracePt t="70501" x="3976688" y="4275138"/>
          <p14:tracePt t="70519" x="3925888" y="4283075"/>
          <p14:tracePt t="70535" x="3900488" y="4291013"/>
          <p14:tracePt t="70535" x="3890963" y="4291013"/>
          <p14:tracePt t="70550" x="3865563" y="4300538"/>
          <p14:tracePt t="73162" x="3873500" y="4300538"/>
          <p14:tracePt t="73165" x="3883025" y="4300538"/>
          <p14:tracePt t="73173" x="3900488" y="4300538"/>
          <p14:tracePt t="73182" x="3925888" y="4300538"/>
          <p14:tracePt t="73199" x="4010025" y="4316413"/>
          <p14:tracePt t="73216" x="4111625" y="4325938"/>
          <p14:tracePt t="73234" x="4240213" y="4359275"/>
          <p14:tracePt t="73249" x="4298950" y="4368800"/>
          <p14:tracePt t="73266" x="4341813" y="4384675"/>
          <p14:tracePt t="73285" x="4375150" y="4384675"/>
          <p14:tracePt t="73299" x="4384675" y="4384675"/>
          <p14:tracePt t="73317" x="4410075" y="4384675"/>
          <p14:tracePt t="73334" x="4425950" y="4384675"/>
          <p14:tracePt t="73351" x="4451350" y="4384675"/>
          <p14:tracePt t="73368" x="4468813" y="4384675"/>
          <p14:tracePt t="73368" x="4476750" y="4384675"/>
          <p14:tracePt t="73383" x="4503738" y="4384675"/>
          <p14:tracePt t="73401" x="4554538" y="4384675"/>
          <p14:tracePt t="73416" x="4587875" y="4384675"/>
          <p14:tracePt t="73433" x="4621213" y="4384675"/>
          <p14:tracePt t="73451" x="4646613" y="4384675"/>
          <p14:tracePt t="73467" x="4664075" y="4384675"/>
          <p14:tracePt t="73468" x="4673600" y="4384675"/>
          <p14:tracePt t="73482" x="4689475" y="4376738"/>
          <p14:tracePt t="73501" x="4740275" y="4384675"/>
          <p14:tracePt t="73517" x="4775200" y="4394200"/>
          <p14:tracePt t="73517" x="4791075" y="4394200"/>
          <p14:tracePt t="73534" x="4843463" y="4402138"/>
          <p14:tracePt t="73550" x="4859338" y="4402138"/>
          <p14:tracePt t="73566" x="4876800" y="4402138"/>
          <p14:tracePt t="73584" x="4876800" y="4410075"/>
          <p14:tracePt t="73602" x="4884738" y="4410075"/>
          <p14:tracePt t="73616" x="4894263" y="4410075"/>
          <p14:tracePt t="73633" x="4902200" y="4410075"/>
          <p14:tracePt t="73830" x="4902200" y="4419600"/>
          <p14:tracePt t="73842" x="4902200" y="4427538"/>
          <p14:tracePt t="73849" x="4902200" y="4435475"/>
          <p14:tracePt t="73868" x="4902200" y="4452938"/>
          <p14:tracePt t="73885" x="4902200" y="4470400"/>
          <p14:tracePt t="73899" x="4902200" y="4478338"/>
          <p14:tracePt t="73918" x="4910138" y="4503738"/>
          <p14:tracePt t="73933" x="4927600" y="4521200"/>
          <p14:tracePt t="73949" x="4935538" y="4554538"/>
          <p14:tracePt t="73967" x="4945063" y="4572000"/>
          <p14:tracePt t="73969" x="4953000" y="4572000"/>
          <p14:tracePt t="73985" x="4962525" y="4589463"/>
          <p14:tracePt t="74113" x="4953000" y="4597400"/>
          <p14:tracePt t="74123" x="4953000" y="4605338"/>
          <p14:tracePt t="74133" x="4945063" y="4605338"/>
          <p14:tracePt t="74150" x="4919663" y="4622800"/>
          <p14:tracePt t="74168" x="4910138" y="4622800"/>
          <p14:tracePt t="74168" x="4902200" y="4622800"/>
          <p14:tracePt t="74182" x="4884738" y="4622800"/>
          <p14:tracePt t="74201" x="4851400" y="4630738"/>
          <p14:tracePt t="74217" x="4808538" y="4640263"/>
          <p14:tracePt t="74233" x="4765675" y="4640263"/>
          <p14:tracePt t="74233" x="4740275" y="4640263"/>
          <p14:tracePt t="74249" x="4681538" y="4640263"/>
          <p14:tracePt t="74266" x="4595813" y="4630738"/>
          <p14:tracePt t="74282" x="4503738" y="4614863"/>
          <p14:tracePt t="74301" x="4392613" y="4579938"/>
          <p14:tracePt t="74316" x="4324350" y="4572000"/>
          <p14:tracePt t="74334" x="4273550" y="4564063"/>
          <p14:tracePt t="74350" x="4248150" y="4564063"/>
          <p14:tracePt t="74365" x="4187825" y="4554538"/>
          <p14:tracePt t="74384" x="4129088" y="4554538"/>
          <p14:tracePt t="74399" x="4095750" y="4554538"/>
          <p14:tracePt t="74417" x="4044950" y="4554538"/>
          <p14:tracePt t="74433" x="4027488" y="4554538"/>
          <p14:tracePt t="74449" x="4017963" y="4554538"/>
          <p14:tracePt t="74466" x="4002088" y="4554538"/>
          <p14:tracePt t="74483" x="3976688" y="4554538"/>
          <p14:tracePt t="74499" x="3959225" y="4564063"/>
          <p14:tracePt t="74518" x="3916363" y="4564063"/>
          <p14:tracePt t="74532" x="3908425" y="4564063"/>
          <p14:tracePt t="74550" x="3900488" y="4564063"/>
          <p14:tracePt t="74698" x="3900488" y="4554538"/>
          <p14:tracePt t="74709" x="3900488" y="4546600"/>
          <p14:tracePt t="74717" x="3916363" y="4538663"/>
          <p14:tracePt t="74732" x="3951288" y="4529138"/>
          <p14:tracePt t="74750" x="4044950" y="4513263"/>
          <p14:tracePt t="74767" x="4171950" y="4513263"/>
          <p14:tracePt t="74769" x="4205288" y="4513263"/>
          <p14:tracePt t="74782" x="4324350" y="4521200"/>
          <p14:tracePt t="74799" x="4476750" y="4589463"/>
          <p14:tracePt t="74800" x="4511675" y="4614863"/>
          <p14:tracePt t="74817" x="4646613" y="4640263"/>
          <p14:tracePt t="74833" x="4714875" y="4657725"/>
          <p14:tracePt t="74849" x="4740275" y="4657725"/>
          <p14:tracePt t="74866" x="4757738" y="4657725"/>
          <p14:tracePt t="74884" x="4757738" y="4648200"/>
          <p14:tracePt t="74902" x="4765675" y="4640263"/>
          <p14:tracePt t="74915" x="4775200" y="4640263"/>
          <p14:tracePt t="74935" x="4783138" y="4630738"/>
          <p14:tracePt t="74978" x="4791075" y="4622800"/>
          <p14:tracePt t="74989" x="4800600" y="4614863"/>
          <p14:tracePt t="75001" x="4808538" y="4614863"/>
          <p14:tracePt t="75008" x="4818063" y="4614863"/>
          <p14:tracePt t="75016" x="4826000" y="4614863"/>
          <p14:tracePt t="75034" x="4833938" y="4614863"/>
          <p14:tracePt t="75050" x="4843463" y="4605338"/>
          <p14:tracePt t="75051" x="4843463" y="4597400"/>
          <p14:tracePt t="75067" x="4851400" y="4597400"/>
          <p14:tracePt t="75094" x="4859338" y="4597400"/>
          <p14:tracePt t="75098" x="4859338" y="4589463"/>
          <p14:tracePt t="75137" x="4868863" y="4589463"/>
          <p14:tracePt t="75526" x="4859338" y="4589463"/>
          <p14:tracePt t="75546" x="4851400" y="4589463"/>
          <p14:tracePt t="75576" x="4843463" y="4589463"/>
          <p14:tracePt t="75580" x="4843463" y="4597400"/>
          <p14:tracePt t="75592" x="4833938" y="4597400"/>
          <p14:tracePt t="75598" x="4833938" y="4605338"/>
          <p14:tracePt t="75615" x="4826000" y="4605338"/>
          <p14:tracePt t="75633" x="4800600" y="4605338"/>
          <p14:tracePt t="75650" x="4791075" y="4605338"/>
          <p14:tracePt t="75667" x="4783138" y="4614863"/>
          <p14:tracePt t="75669" x="4775200" y="4614863"/>
          <p14:tracePt t="75681" x="4765675" y="4622800"/>
          <p14:tracePt t="75701" x="4757738" y="4622800"/>
          <p14:tracePt t="75717" x="4749800" y="4622800"/>
          <p14:tracePt t="75733" x="4732338" y="4622800"/>
          <p14:tracePt t="75748" x="4706938" y="4614863"/>
          <p14:tracePt t="75765" x="4681538" y="4614863"/>
          <p14:tracePt t="75783" x="4646613" y="4614863"/>
          <p14:tracePt t="75784" x="4638675" y="4614863"/>
          <p14:tracePt t="75798" x="4630738" y="4622800"/>
          <p14:tracePt t="75817" x="4605338" y="4622800"/>
          <p14:tracePt t="75833" x="4595813" y="4622800"/>
          <p14:tracePt t="75853" x="4587875" y="4622800"/>
          <p14:tracePt t="75869" x="4579938" y="4622800"/>
          <p14:tracePt t="75889" x="4570413" y="4622800"/>
          <p14:tracePt t="75901" x="4562475" y="4622800"/>
          <p14:tracePt t="75915" x="4562475" y="4630738"/>
          <p14:tracePt t="75945" x="4554538" y="4630738"/>
          <p14:tracePt t="76050" x="4545013" y="4630738"/>
          <p14:tracePt t="76522" x="4537075" y="4640263"/>
          <p14:tracePt t="76530" x="4529138" y="4640263"/>
          <p14:tracePt t="76533" x="4519613" y="4648200"/>
          <p14:tracePt t="76550" x="4511675" y="4648200"/>
          <p14:tracePt t="76566" x="4494213" y="4648200"/>
          <p14:tracePt t="76581" x="4476750" y="4648200"/>
          <p14:tracePt t="76598" x="4468813" y="4648200"/>
          <p14:tracePt t="76617" x="4451350" y="4648200"/>
          <p14:tracePt t="76657" x="4443413" y="4648200"/>
          <p14:tracePt t="76669" x="4435475" y="4648200"/>
          <p14:tracePt t="76685" x="4435475" y="4657725"/>
          <p14:tracePt t="76688" x="4425950" y="4657725"/>
          <p14:tracePt t="76701" x="4418013" y="4657725"/>
          <p14:tracePt t="76718" x="4410075" y="4657725"/>
          <p14:tracePt t="77426" x="4418013" y="4657725"/>
          <p14:tracePt t="77434" x="4425950" y="4657725"/>
          <p14:tracePt t="77440" x="4425950" y="4648200"/>
          <p14:tracePt t="77452" x="4425950" y="4640263"/>
          <p14:tracePt t="77465" x="4435475" y="4640263"/>
          <p14:tracePt t="77482" x="4443413" y="4640263"/>
          <p14:tracePt t="77499" x="4443413" y="4630738"/>
          <p14:tracePt t="77516" x="4451350" y="4630738"/>
          <p14:tracePt t="77517" x="4460875" y="4622800"/>
          <p14:tracePt t="77533" x="4468813" y="4622800"/>
          <p14:tracePt t="77550" x="4476750" y="4614863"/>
          <p14:tracePt t="77566" x="4486275" y="4614863"/>
          <p14:tracePt t="77618" x="4494213" y="4614863"/>
          <p14:tracePt t="77645" x="4503738" y="4614863"/>
          <p14:tracePt t="77650" x="4503738" y="4605338"/>
          <p14:tracePt t="77666" x="4511675" y="4605338"/>
          <p14:tracePt t="77683" x="4529138" y="4597400"/>
          <p14:tracePt t="77697" x="4545013" y="4597400"/>
          <p14:tracePt t="77716" x="4562475" y="4597400"/>
          <p14:tracePt t="77716" x="4570413" y="4597400"/>
          <p14:tracePt t="77732" x="4579938" y="4597400"/>
          <p14:tracePt t="77749" x="4587875" y="4597400"/>
          <p14:tracePt t="77765" x="4595813" y="4597400"/>
          <p14:tracePt t="77782" x="4613275" y="4597400"/>
          <p14:tracePt t="77798" x="4630738" y="4597400"/>
          <p14:tracePt t="77815" x="4656138" y="4589463"/>
          <p14:tracePt t="77831" x="4681538" y="4579938"/>
          <p14:tracePt t="77848" x="4699000" y="4579938"/>
          <p14:tracePt t="77865" x="4706938" y="4572000"/>
          <p14:tracePt t="77880" x="4724400" y="4564063"/>
          <p14:tracePt t="77897" x="4740275" y="4564063"/>
          <p14:tracePt t="77915" x="4757738" y="4554538"/>
          <p14:tracePt t="77916" x="4765675" y="4554538"/>
          <p14:tracePt t="77931" x="4783138" y="4554538"/>
          <p14:tracePt t="77949" x="4808538" y="4554538"/>
          <p14:tracePt t="77965" x="4826000" y="4554538"/>
          <p14:tracePt t="77981" x="4833938" y="4554538"/>
          <p14:tracePt t="77982" x="4843463" y="4554538"/>
          <p14:tracePt t="77999" x="4859338" y="4554538"/>
          <p14:tracePt t="78015" x="4868863" y="4554538"/>
          <p14:tracePt t="78016" x="4876800" y="4554538"/>
          <p14:tracePt t="78033" x="4884738" y="4546600"/>
          <p14:tracePt t="78049" x="4902200" y="4546600"/>
          <p14:tracePt t="78065" x="4910138" y="4546600"/>
          <p14:tracePt t="78065" x="4919663" y="4538663"/>
          <p14:tracePt t="78080" x="4927600" y="4538663"/>
          <p14:tracePt t="78098" x="4953000" y="4529138"/>
          <p14:tracePt t="78242" x="4945063" y="4529138"/>
          <p14:tracePt t="78250" x="4935538" y="4538663"/>
          <p14:tracePt t="78252" x="4927600" y="4546600"/>
          <p14:tracePt t="78264" x="4910138" y="4564063"/>
          <p14:tracePt t="78264" x="4894263" y="4572000"/>
          <p14:tracePt t="78280" x="4876800" y="4579938"/>
          <p14:tracePt t="78297" x="4818063" y="4605338"/>
          <p14:tracePt t="78314" x="4765675" y="4614863"/>
          <p14:tracePt t="78332" x="4706938" y="4640263"/>
          <p14:tracePt t="78347" x="4673600" y="4648200"/>
          <p14:tracePt t="78364" x="4605338" y="4691063"/>
          <p14:tracePt t="78365" x="4595813" y="4691063"/>
          <p14:tracePt t="78381" x="4570413" y="4716463"/>
          <p14:tracePt t="78397" x="4537075" y="4733925"/>
          <p14:tracePt t="78415" x="4511675" y="4749800"/>
          <p14:tracePt t="78416" x="4511675" y="4759325"/>
          <p14:tracePt t="78430" x="4503738" y="4759325"/>
          <p14:tracePt t="78448" x="4494213" y="4767263"/>
          <p14:tracePt t="78450" x="4486275" y="4767263"/>
          <p14:tracePt t="78465" x="4486275" y="4775200"/>
          <p14:tracePt t="78482" x="4476750" y="4775200"/>
          <p14:tracePt t="78499" x="4468813" y="4792663"/>
          <p14:tracePt t="78514" x="4460875" y="4802188"/>
          <p14:tracePt t="78530" x="4443413" y="4802188"/>
          <p14:tracePt t="78549" x="4425950" y="4818063"/>
          <p14:tracePt t="78565" x="4400550" y="4835525"/>
          <p14:tracePt t="78580" x="4384675" y="4843463"/>
          <p14:tracePt t="78597" x="4341813" y="4868863"/>
          <p14:tracePt t="78615" x="4306888" y="4878388"/>
          <p14:tracePt t="78630" x="4281488" y="4886325"/>
          <p14:tracePt t="78649" x="4240213" y="4894263"/>
          <p14:tracePt t="78665" x="4214813" y="4911725"/>
          <p14:tracePt t="78681" x="4187825" y="4911725"/>
          <p14:tracePt t="78682" x="4179888" y="4919663"/>
          <p14:tracePt t="78697" x="4154488" y="4929188"/>
          <p14:tracePt t="78714" x="4121150" y="4946650"/>
          <p14:tracePt t="78731" x="4078288" y="4962525"/>
          <p14:tracePt t="78749" x="4010025" y="4979988"/>
          <p14:tracePt t="78764" x="3976688" y="4987925"/>
          <p14:tracePt t="78781" x="3941763" y="4997450"/>
          <p14:tracePt t="78798" x="3925888" y="5005388"/>
          <p14:tracePt t="78800" x="3925888" y="5013325"/>
          <p14:tracePt t="78814" x="3916363" y="5013325"/>
          <p14:tracePt t="78832" x="3916363" y="5022850"/>
          <p14:tracePt t="83661" x="3916363" y="5013325"/>
          <p14:tracePt t="83666" x="3916363" y="5005388"/>
          <p14:tracePt t="83678" x="3925888" y="5005388"/>
          <p14:tracePt t="83695" x="3951288" y="4987925"/>
          <p14:tracePt t="83712" x="3967163" y="4972050"/>
          <p14:tracePt t="83729" x="4002088" y="4946650"/>
          <p14:tracePt t="83730" x="4017963" y="4946650"/>
          <p14:tracePt t="83745" x="4044950" y="4946650"/>
          <p14:tracePt t="83763" x="4103688" y="4929188"/>
          <p14:tracePt t="83779" x="4154488" y="4919663"/>
          <p14:tracePt t="83795" x="4214813" y="4919663"/>
          <p14:tracePt t="83812" x="4256088" y="4919663"/>
          <p14:tracePt t="83829" x="4298950" y="4919663"/>
          <p14:tracePt t="83830" x="4316413" y="4919663"/>
          <p14:tracePt t="83845" x="4349750" y="4911725"/>
          <p14:tracePt t="83864" x="4443413" y="4911725"/>
          <p14:tracePt t="83878" x="4545013" y="4911725"/>
          <p14:tracePt t="83879" x="4579938" y="4919663"/>
          <p14:tracePt t="83895" x="4714875" y="4962525"/>
          <p14:tracePt t="83896" x="4775200" y="4979988"/>
          <p14:tracePt t="83911" x="4987925" y="5030788"/>
          <p14:tracePt t="83928" x="5191125" y="5091113"/>
          <p14:tracePt t="83945" x="5318125" y="5124450"/>
          <p14:tracePt t="83964" x="5437188" y="5132388"/>
          <p14:tracePt t="83978" x="5505450" y="5132388"/>
          <p14:tracePt t="83995" x="5591175" y="5132388"/>
          <p14:tracePt t="84013" x="5667375" y="5132388"/>
          <p14:tracePt t="84028" x="5718175" y="5132388"/>
          <p14:tracePt t="84046" x="5751513" y="5132388"/>
          <p14:tracePt t="84063" x="5761038" y="5132388"/>
          <p14:tracePt t="84080" x="5768975" y="5132388"/>
          <p14:tracePt t="84096" x="5786438" y="5116513"/>
          <p14:tracePt t="84111" x="5811838" y="5116513"/>
          <p14:tracePt t="84129" x="5827713" y="5106988"/>
          <p14:tracePt t="84146" x="5837238" y="5099050"/>
          <p14:tracePt t="84161" x="5845175" y="5099050"/>
          <p14:tracePt t="84363" x="5837238" y="5099050"/>
          <p14:tracePt t="84383" x="5827713" y="5099050"/>
          <p14:tracePt t="84387" x="5819775" y="5099050"/>
          <p14:tracePt t="84403" x="5811838" y="5099050"/>
          <p14:tracePt t="84411" x="5802313" y="5099050"/>
          <p14:tracePt t="84429" x="5794375" y="5106988"/>
          <p14:tracePt t="84445" x="5786438" y="5106988"/>
          <p14:tracePt t="84463" x="5776913" y="5106988"/>
          <p14:tracePt t="84480" x="5761038" y="5106988"/>
          <p14:tracePt t="84494" x="5751513" y="5116513"/>
          <p14:tracePt t="84513" x="5743575" y="5116513"/>
          <p14:tracePt t="84530" x="5735638" y="5124450"/>
          <p14:tracePt t="84530" x="5726113" y="5124450"/>
          <p14:tracePt t="84546" x="5708650" y="5132388"/>
          <p14:tracePt t="84563" x="5692775" y="5149850"/>
          <p14:tracePt t="84578" x="5683250" y="5149850"/>
          <p14:tracePt t="84595" x="5667375" y="5167313"/>
          <p14:tracePt t="84611" x="5667375" y="5175250"/>
          <p14:tracePt t="84628" x="5657850" y="5175250"/>
          <p14:tracePt t="84645" x="5649913" y="5183188"/>
          <p14:tracePt t="108969" x="5649913" y="5192713"/>
          <p14:tracePt t="108973" x="5657850" y="5192713"/>
          <p14:tracePt t="108986" x="5692775" y="5208588"/>
          <p14:tracePt t="109005" x="5700713" y="5208588"/>
          <p14:tracePt t="109017" x="5726113" y="5192713"/>
          <p14:tracePt t="109034" x="5895975" y="5116513"/>
          <p14:tracePt t="109053" x="6380163" y="5099050"/>
          <p14:tracePt t="109067" x="6704013" y="5183188"/>
          <p14:tracePt t="109085" x="7162800" y="5226050"/>
          <p14:tracePt t="109101" x="7400925" y="5226050"/>
          <p14:tracePt t="109102" x="7459663" y="5226050"/>
          <p14:tracePt t="109117" x="7570788" y="5235575"/>
          <p14:tracePt t="109135" x="7596188" y="5235575"/>
          <p14:tracePt t="109153" x="7612063" y="5235575"/>
          <p14:tracePt t="109167" x="7629525" y="5218113"/>
          <p14:tracePt t="109185" x="7723188" y="5157788"/>
          <p14:tracePt t="109200" x="7799388" y="5099050"/>
          <p14:tracePt t="109217" x="7910513" y="5022850"/>
          <p14:tracePt t="109233" x="7986713" y="4962525"/>
          <p14:tracePt t="109250" x="8054975" y="4929188"/>
          <p14:tracePt t="109269" x="8199438" y="4886325"/>
          <p14:tracePt t="109284" x="8326438" y="4860925"/>
          <p14:tracePt t="109284" x="8359775" y="4852988"/>
          <p14:tracePt t="109300" x="8470900" y="4818063"/>
          <p14:tracePt t="109317" x="8564563" y="4792663"/>
          <p14:tracePt t="109336" x="8572500" y="4775200"/>
          <p14:tracePt t="109419" x="8572500" y="4767263"/>
          <p14:tracePt t="109424" x="8564563" y="4759325"/>
          <p14:tracePt t="109433" x="8529638" y="4741863"/>
          <p14:tracePt t="109450" x="8445500" y="4716463"/>
          <p14:tracePt t="109469" x="8343900" y="4683125"/>
          <p14:tracePt t="109483" x="8301038" y="4665663"/>
          <p14:tracePt t="109501" x="8250238" y="4640263"/>
          <p14:tracePt t="109517" x="8207375" y="4640263"/>
          <p14:tracePt t="109533" x="8156575" y="4622800"/>
          <p14:tracePt t="109551" x="8105775" y="4614863"/>
          <p14:tracePt t="109567" x="8080375" y="4614863"/>
          <p14:tracePt t="109568" x="8062913" y="4614863"/>
          <p14:tracePt t="109584" x="8037513" y="4605338"/>
          <p14:tracePt t="109584" x="8012113" y="4605338"/>
          <p14:tracePt t="109601" x="7961313" y="4605338"/>
          <p14:tracePt t="109617" x="7910513" y="4605338"/>
          <p14:tracePt t="109634" x="7867650" y="4605338"/>
          <p14:tracePt t="109650" x="7842250" y="4605338"/>
          <p14:tracePt t="109667" x="7799388" y="4605338"/>
          <p14:tracePt t="109685" x="7731125" y="4579938"/>
          <p14:tracePt t="109701" x="7662863" y="4564063"/>
          <p14:tracePt t="109716" x="7586663" y="4554538"/>
          <p14:tracePt t="109734" x="7535863" y="4554538"/>
          <p14:tracePt t="109751" x="7510463" y="4554538"/>
          <p14:tracePt t="109767" x="7502525" y="4554538"/>
          <p14:tracePt t="109785" x="7477125" y="4554538"/>
          <p14:tracePt t="109802" x="7451725" y="4554538"/>
          <p14:tracePt t="109818" x="7416800" y="4554538"/>
          <p14:tracePt t="109835" x="7373938" y="4554538"/>
          <p14:tracePt t="109851" x="7340600" y="4554538"/>
          <p14:tracePt t="109852" x="7323138" y="4554538"/>
          <p14:tracePt t="109866" x="7289800" y="4564063"/>
          <p14:tracePt t="109885" x="7221538" y="4579938"/>
          <p14:tracePt t="109900" x="7162800" y="4589463"/>
          <p14:tracePt t="109900" x="7137400" y="4589463"/>
          <p14:tracePt t="109916" x="7069138" y="4597400"/>
          <p14:tracePt t="109934" x="6932613" y="4630738"/>
          <p14:tracePt t="109950" x="6856413" y="4640263"/>
          <p14:tracePt t="109968" x="6770688" y="4673600"/>
          <p14:tracePt t="109983" x="6737350" y="4673600"/>
          <p14:tracePt t="110001" x="6719888" y="4673600"/>
          <p14:tracePt t="110838" x="6711950" y="4683125"/>
          <p14:tracePt t="110846" x="6704013" y="4691063"/>
          <p14:tracePt t="110856" x="6694488" y="4691063"/>
          <p14:tracePt t="113584" x="6694488" y="4699000"/>
          <p14:tracePt t="113596" x="6686550" y="4708525"/>
          <p14:tracePt t="113656" x="6678613" y="4716463"/>
          <p14:tracePt t="113728" x="6669088" y="4716463"/>
          <p14:tracePt t="114890" x="6678613" y="4716463"/>
          <p14:tracePt t="114898" x="6686550" y="4716463"/>
          <p14:tracePt t="114916" x="6704013" y="4724400"/>
          <p14:tracePt t="114918" x="6711950" y="4733925"/>
          <p14:tracePt t="114931" x="6729413" y="4733925"/>
          <p14:tracePt t="114948" x="6762750" y="4741863"/>
          <p14:tracePt t="114964" x="6788150" y="4749800"/>
          <p14:tracePt t="114983" x="6813550" y="4749800"/>
          <p14:tracePt t="115003" x="6823075" y="4749800"/>
          <p14:tracePt t="115285" x="6831013" y="4749800"/>
          <p14:tracePt t="115303" x="6838950" y="4759325"/>
          <p14:tracePt t="115306" x="6838950" y="4767263"/>
          <p14:tracePt t="115315" x="6838950" y="4775200"/>
          <p14:tracePt t="115335" x="6838950" y="4784725"/>
          <p14:tracePt t="115349" x="6838950" y="4792663"/>
          <p14:tracePt t="115350" x="6838950" y="4802188"/>
          <p14:tracePt t="115364" x="6838950" y="4818063"/>
          <p14:tracePt t="115381" x="6838950" y="4827588"/>
          <p14:tracePt t="115400" x="6838950" y="4843463"/>
          <p14:tracePt t="115415" x="6838950" y="4852988"/>
          <p14:tracePt t="115416" x="6838950" y="4860925"/>
          <p14:tracePt t="115431" x="6838950" y="4878388"/>
          <p14:tracePt t="115448" x="6823075" y="4894263"/>
          <p14:tracePt t="115465" x="6805613" y="4919663"/>
          <p14:tracePt t="115481" x="6788150" y="4929188"/>
          <p14:tracePt t="115482" x="6788150" y="4937125"/>
          <p14:tracePt t="115499" x="6780213" y="4946650"/>
          <p14:tracePt t="115515" x="6780213" y="4954588"/>
          <p14:tracePt t="115551" x="6770688" y="4954588"/>
          <p14:tracePt t="115554" x="6770688" y="4962525"/>
          <p14:tracePt t="115565" x="6762750" y="4962525"/>
          <p14:tracePt t="115581" x="6754813" y="4972050"/>
          <p14:tracePt t="115599" x="6719888" y="4972050"/>
          <p14:tracePt t="115615" x="6711950" y="4972050"/>
          <p14:tracePt t="115631" x="6694488" y="4972050"/>
          <p14:tracePt t="115647" x="6678613" y="4972050"/>
          <p14:tracePt t="115664" x="6653213" y="4972050"/>
          <p14:tracePt t="115681" x="6618288" y="4972050"/>
          <p14:tracePt t="115698" x="6584950" y="4972050"/>
          <p14:tracePt t="115699" x="6567488" y="4972050"/>
          <p14:tracePt t="115714" x="6534150" y="4972050"/>
          <p14:tracePt t="115714" x="6524625" y="4972050"/>
          <p14:tracePt t="115730" x="6473825" y="4972050"/>
          <p14:tracePt t="115749" x="6440488" y="4972050"/>
          <p14:tracePt t="115764" x="6389688" y="4972050"/>
          <p14:tracePt t="115781" x="6346825" y="4972050"/>
          <p14:tracePt t="115798" x="6321425" y="4972050"/>
          <p14:tracePt t="115815" x="6286500" y="4972050"/>
          <p14:tracePt t="115831" x="6270625" y="4972050"/>
          <p14:tracePt t="115848" x="6253163" y="4972050"/>
          <p14:tracePt t="115864" x="6245225" y="4972050"/>
          <p14:tracePt t="115881" x="6227763" y="4972050"/>
          <p14:tracePt t="115897" x="6202363" y="4972050"/>
          <p14:tracePt t="115914" x="6194425" y="4979988"/>
          <p14:tracePt t="115915" x="6184900" y="4979988"/>
          <p14:tracePt t="115930" x="6184900" y="4987925"/>
          <p14:tracePt t="115947" x="6167438" y="4987925"/>
          <p14:tracePt t="115965" x="6159500" y="4997450"/>
          <p14:tracePt t="115982" x="6159500" y="5005388"/>
          <p14:tracePt t="116072" x="6151563" y="5005388"/>
          <p14:tracePt t="116100" x="6142038" y="5005388"/>
          <p14:tracePt t="116120" x="6142038" y="5013325"/>
          <p14:tracePt t="116131" x="6134100" y="5013325"/>
          <p14:tracePt t="116138" x="6134100" y="5022850"/>
          <p14:tracePt t="116155" x="6126163" y="5022850"/>
          <p14:tracePt t="116175" x="6116638" y="5022850"/>
          <p14:tracePt t="116813" x="6126163" y="5030788"/>
          <p14:tracePt t="116815" x="6134100" y="5038725"/>
          <p14:tracePt t="116830" x="6184900" y="5064125"/>
          <p14:tracePt t="116848" x="6261100" y="5099050"/>
          <p14:tracePt t="116865" x="6338888" y="5106988"/>
          <p14:tracePt t="116880" x="6397625" y="5106988"/>
          <p14:tracePt t="116899" x="6483350" y="5106988"/>
          <p14:tracePt t="116913" x="6542088" y="5106988"/>
          <p14:tracePt t="116931" x="6635750" y="5106988"/>
          <p14:tracePt t="116931" x="6661150" y="5106988"/>
          <p14:tracePt t="116948" x="6745288" y="5106988"/>
          <p14:tracePt t="116964" x="6838950" y="5116513"/>
          <p14:tracePt t="116981" x="6915150" y="5124450"/>
          <p14:tracePt t="116982" x="6932613" y="5124450"/>
          <p14:tracePt t="116997" x="6983413" y="5124450"/>
          <p14:tracePt t="117014" x="7043738" y="5124450"/>
          <p14:tracePt t="117030" x="7069138" y="5124450"/>
          <p14:tracePt t="117048" x="7119938" y="5124450"/>
          <p14:tracePt t="117064" x="7153275" y="5106988"/>
          <p14:tracePt t="117082" x="7178675" y="5099050"/>
          <p14:tracePt t="117083" x="7188200" y="5099050"/>
          <p14:tracePt t="117099" x="7213600" y="5091113"/>
          <p14:tracePt t="117113" x="7229475" y="5081588"/>
          <p14:tracePt t="117131" x="7256463" y="5081588"/>
          <p14:tracePt t="117131" x="7264400" y="5073650"/>
          <p14:tracePt t="117147" x="7281863" y="5064125"/>
          <p14:tracePt t="117164" x="7307263" y="5056188"/>
          <p14:tracePt t="117182" x="7315200" y="5048250"/>
          <p14:tracePt t="117182" x="7323138" y="5038725"/>
          <p14:tracePt t="117198" x="7332663" y="5038725"/>
          <p14:tracePt t="117215" x="7340600" y="5038725"/>
          <p14:tracePt t="117364" x="7340600" y="5030788"/>
          <p14:tracePt t="117376" x="7340600" y="5022850"/>
          <p14:tracePt t="117383" x="7348538" y="5022850"/>
          <p14:tracePt t="117400" x="7358063" y="5013325"/>
          <p14:tracePt t="117419" x="7358063" y="5005388"/>
          <p14:tracePt t="117431" x="7373938" y="4997450"/>
          <p14:tracePt t="117452" x="7383463" y="4997450"/>
          <p14:tracePt t="117728" x="7391400" y="4997450"/>
          <p14:tracePt t="117740" x="7400925" y="4997450"/>
          <p14:tracePt t="117751" x="7408863" y="4997450"/>
          <p14:tracePt t="117765" x="7426325" y="4997450"/>
          <p14:tracePt t="117781" x="7442200" y="4997450"/>
          <p14:tracePt t="117799" x="7459663" y="4997450"/>
          <p14:tracePt t="117815" x="7477125" y="4997450"/>
          <p14:tracePt t="117831" x="7485063" y="4997450"/>
          <p14:tracePt t="117932" x="7485063" y="5005388"/>
          <p14:tracePt t="117939" x="7485063" y="5013325"/>
          <p14:tracePt t="117946" x="7477125" y="5013325"/>
          <p14:tracePt t="117965" x="7451725" y="5030788"/>
          <p14:tracePt t="117980" x="7434263" y="5056188"/>
          <p14:tracePt t="117996" x="7408863" y="5073650"/>
          <p14:tracePt t="118015" x="7373938" y="5081588"/>
          <p14:tracePt t="118030" x="7340600" y="5081588"/>
          <p14:tracePt t="118048" x="7315200" y="5091113"/>
          <p14:tracePt t="118063" x="7281863" y="5099050"/>
          <p14:tracePt t="118080" x="7246938" y="5116513"/>
          <p14:tracePt t="118096" x="7213600" y="5124450"/>
          <p14:tracePt t="118115" x="7178675" y="5132388"/>
          <p14:tracePt t="118129" x="7145338" y="5141913"/>
          <p14:tracePt t="118147" x="7102475" y="5149850"/>
          <p14:tracePt t="118164" x="7094538" y="5149850"/>
          <p14:tracePt t="118179" x="7069138" y="5157788"/>
          <p14:tracePt t="118198" x="7043738" y="5167313"/>
          <p14:tracePt t="118213" x="7026275" y="5167313"/>
          <p14:tracePt t="118230" x="7008813" y="5167313"/>
          <p14:tracePt t="118248" x="6992938" y="5167313"/>
          <p14:tracePt t="118264" x="6967538" y="5167313"/>
          <p14:tracePt t="118281" x="6958013" y="5167313"/>
          <p14:tracePt t="118340" x="6967538" y="5167313"/>
          <p14:tracePt t="118348" x="6975475" y="5167313"/>
          <p14:tracePt t="118351" x="6983413" y="5167313"/>
          <p14:tracePt t="118363" x="7018338" y="5167313"/>
          <p14:tracePt t="118380" x="7069138" y="5167313"/>
          <p14:tracePt t="118396" x="7119938" y="5167313"/>
          <p14:tracePt t="118413" x="7196138" y="5167313"/>
          <p14:tracePt t="118431" x="7281863" y="5157788"/>
          <p14:tracePt t="118446" x="7315200" y="5157788"/>
          <p14:tracePt t="118463" x="7366000" y="5149850"/>
          <p14:tracePt t="118481" x="7391400" y="5141913"/>
          <p14:tracePt t="118497" x="7408863" y="5132388"/>
          <p14:tracePt t="118513" x="7416800" y="5124450"/>
          <p14:tracePt t="118532" x="7426325" y="5106988"/>
          <p14:tracePt t="118546" x="7434263" y="5106988"/>
          <p14:tracePt t="118563" x="7442200" y="5099050"/>
          <p14:tracePt t="118590" x="7451725" y="5099050"/>
          <p14:tracePt t="118615" x="7451725" y="5091113"/>
          <p14:tracePt t="118639" x="7459663" y="5091113"/>
          <p14:tracePt t="118642" x="7459663" y="5081588"/>
          <p14:tracePt t="118664" x="7467600" y="5081588"/>
          <p14:tracePt t="118683" x="7477125" y="5073650"/>
          <p14:tracePt t="118699" x="7485063" y="5073650"/>
          <p14:tracePt t="118712" x="7493000" y="5064125"/>
          <p14:tracePt t="118760" x="7502525" y="5064125"/>
          <p14:tracePt t="118767" x="7502525" y="5056188"/>
          <p14:tracePt t="118832" x="7510463" y="5056188"/>
          <p14:tracePt t="119236" x="7510463" y="5048250"/>
          <p14:tracePt t="119524" x="7502525" y="5048250"/>
          <p14:tracePt t="119701" x="7493000" y="5048250"/>
          <p14:tracePt t="119708" x="7493000" y="5056188"/>
          <p14:tracePt t="119723" x="7485063" y="5056188"/>
          <p14:tracePt t="119730" x="7477125" y="5056188"/>
          <p14:tracePt t="119751" x="7467600" y="5056188"/>
          <p14:tracePt t="119765" x="7459663" y="5056188"/>
          <p14:tracePt t="119856" x="7459663" y="5064125"/>
          <p14:tracePt t="119863" x="7451725" y="5064125"/>
          <p14:tracePt t="119881" x="7451725" y="5073650"/>
          <p14:tracePt t="119883" x="7442200" y="5073650"/>
          <p14:tracePt t="119984" x="7434263" y="5073650"/>
          <p14:tracePt t="120036" x="7434263" y="5081588"/>
          <p14:tracePt t="120076" x="7426325" y="5081588"/>
          <p14:tracePt t="120096" x="7416800" y="5081588"/>
          <p14:tracePt t="120107" x="7416800" y="5091113"/>
          <p14:tracePt t="120124" x="7408863" y="5091113"/>
          <p14:tracePt t="120136" x="7400925" y="5091113"/>
          <p14:tracePt t="120149" x="7400925" y="5099050"/>
          <p14:tracePt t="120163" x="7391400" y="5099050"/>
          <p14:tracePt t="122042" x="7383463" y="5106988"/>
          <p14:tracePt t="122047" x="7373938" y="5106988"/>
          <p14:tracePt t="122063" x="7366000" y="5116513"/>
          <p14:tracePt t="122119" x="7358063" y="5116513"/>
          <p14:tracePt t="123227" x="7348538" y="5124450"/>
          <p14:tracePt t="123236" x="7348538" y="5132388"/>
          <p14:tracePt t="123266" x="7340600" y="5132388"/>
          <p14:tracePt t="123278" x="7332663" y="5132388"/>
          <p14:tracePt t="123301" x="7323138" y="5124450"/>
          <p14:tracePt t="123338" x="7315200" y="5124450"/>
          <p14:tracePt t="123365" x="7307263" y="5124450"/>
          <p14:tracePt t="123373" x="7307263" y="5116513"/>
          <p14:tracePt t="123398" x="7297738" y="5106988"/>
          <p14:tracePt t="123409" x="7289800" y="5106988"/>
          <p14:tracePt t="123420" x="7281863" y="5099050"/>
          <p14:tracePt t="123427" x="7272338" y="5091113"/>
          <p14:tracePt t="123445" x="7264400" y="5091113"/>
          <p14:tracePt t="125506" x="7272338" y="5091113"/>
          <p14:tracePt t="125509" x="7281863" y="5091113"/>
          <p14:tracePt t="125530" x="7289800" y="5091113"/>
          <p14:tracePt t="125536" x="7297738" y="5091113"/>
          <p14:tracePt t="125548" x="7307263" y="5081588"/>
          <p14:tracePt t="125561" x="7323138" y="5073650"/>
          <p14:tracePt t="125576" x="7332663" y="5064125"/>
          <p14:tracePt t="125594" x="7366000" y="5038725"/>
          <p14:tracePt t="125609" x="7416800" y="4987925"/>
          <p14:tracePt t="125627" x="7485063" y="4919663"/>
          <p14:tracePt t="125628" x="7493000" y="4894263"/>
          <p14:tracePt t="125643" x="7535863" y="4835525"/>
          <p14:tracePt t="125660" x="7586663" y="4767263"/>
          <p14:tracePt t="125660" x="7604125" y="4759325"/>
          <p14:tracePt t="125676" x="7654925" y="4699000"/>
          <p14:tracePt t="125677" x="7662863" y="4683125"/>
          <p14:tracePt t="125693" x="7715250" y="4640263"/>
          <p14:tracePt t="125709" x="7756525" y="4597400"/>
          <p14:tracePt t="125728" x="7791450" y="4579938"/>
          <p14:tracePt t="125728" x="7799388" y="4572000"/>
          <p14:tracePt t="125743" x="7816850" y="4554538"/>
          <p14:tracePt t="125761" x="7842250" y="4538663"/>
          <p14:tracePt t="125776" x="7859713" y="4521200"/>
          <p14:tracePt t="125777" x="7859713" y="4513263"/>
          <p14:tracePt t="125793" x="7885113" y="4495800"/>
          <p14:tracePt t="125809" x="7910513" y="4460875"/>
          <p14:tracePt t="125827" x="7951788" y="4419600"/>
          <p14:tracePt t="125828" x="7961313" y="4402138"/>
          <p14:tracePt t="125843" x="7994650" y="4368800"/>
          <p14:tracePt t="125862" x="8045450" y="4316413"/>
          <p14:tracePt t="125877" x="8062913" y="4308475"/>
          <p14:tracePt t="125894" x="8070850" y="4291013"/>
          <p14:tracePt t="125913" x="8080375" y="4291013"/>
          <p14:tracePt t="125932" x="8080375" y="4283075"/>
          <p14:tracePt t="125945" x="8088313" y="4275138"/>
          <p14:tracePt t="125961" x="8113713" y="4265613"/>
          <p14:tracePt t="125977" x="8147050" y="4224338"/>
          <p14:tracePt t="125977" x="8156575" y="4224338"/>
          <p14:tracePt t="125993" x="8199438" y="4197350"/>
          <p14:tracePt t="126011" x="8258175" y="4146550"/>
          <p14:tracePt t="126026" x="8318500" y="4113213"/>
          <p14:tracePt t="126044" x="8394700" y="4062413"/>
          <p14:tracePt t="126044" x="8410575" y="4044950"/>
          <p14:tracePt t="126060" x="8504238" y="3976688"/>
          <p14:tracePt t="126076" x="8555038" y="3925888"/>
          <p14:tracePt t="126093" x="8605838" y="3857625"/>
          <p14:tracePt t="126095" x="8615363" y="3832225"/>
          <p14:tracePt t="126111" x="8666163" y="3763963"/>
          <p14:tracePt t="126126" x="8709025" y="3713163"/>
          <p14:tracePt t="126144" x="8759825" y="3671888"/>
          <p14:tracePt t="126145" x="8759825" y="3662363"/>
          <p14:tracePt t="126160" x="8777288" y="3662363"/>
          <p14:tracePt t="126445" x="8777288" y="3671888"/>
          <p14:tracePt t="126448" x="8777288" y="3679825"/>
          <p14:tracePt t="126459" x="8777288" y="3705225"/>
          <p14:tracePt t="126477" x="8777288" y="3730625"/>
          <p14:tracePt t="126632" x="8777288" y="3738563"/>
          <p14:tracePt t="126636" x="8767763" y="3748088"/>
          <p14:tracePt t="126648" x="8759825" y="3748088"/>
          <p14:tracePt t="126660" x="8750300" y="3756025"/>
          <p14:tracePt t="126677" x="8724900" y="3773488"/>
          <p14:tracePt t="126693" x="8716963" y="3781425"/>
          <p14:tracePt t="126709" x="8709025" y="3790950"/>
          <p14:tracePt t="126726" x="8699500" y="3798888"/>
          <p14:tracePt t="126744" x="8683625" y="3816350"/>
          <p14:tracePt t="126761" x="8683625" y="3824288"/>
          <p14:tracePt t="126776" x="8674100" y="3832225"/>
          <p14:tracePt t="126794" x="8674100" y="3841750"/>
          <p14:tracePt t="126810" x="8674100" y="3857625"/>
          <p14:tracePt t="126827" x="8683625" y="3883025"/>
          <p14:tracePt t="126843" x="8734425" y="3925888"/>
          <p14:tracePt t="126845" x="8742363" y="3935413"/>
          <p14:tracePt t="126859" x="8802688" y="3960813"/>
          <p14:tracePt t="126877" x="8886825" y="4011613"/>
          <p14:tracePt t="126892" x="8963025" y="4027488"/>
          <p14:tracePt t="126909" x="9039225" y="4037013"/>
          <p14:tracePt t="126926" x="9142413" y="4037013"/>
          <p14:tracePt t="126944" x="9226550" y="4027488"/>
          <p14:tracePt t="126945" x="9251950" y="4019550"/>
          <p14:tracePt t="126959" x="9320213" y="4019550"/>
          <p14:tracePt t="126977" x="9380538" y="4011613"/>
          <p14:tracePt t="126993" x="9405938" y="4002088"/>
          <p14:tracePt t="127009" x="9439275" y="3994150"/>
          <p14:tracePt t="127026" x="9464675" y="3986213"/>
          <p14:tracePt t="127044" x="9472613" y="3986213"/>
          <p14:tracePt t="127045" x="9482138" y="3986213"/>
          <p14:tracePt t="127061" x="9490075" y="3986213"/>
          <p14:tracePt t="127078" x="9515475" y="3976688"/>
          <p14:tracePt t="127092" x="9523413" y="3976688"/>
          <p14:tracePt t="127110" x="9532938" y="3976688"/>
          <p14:tracePt t="127112" x="9540875" y="3976688"/>
          <p14:tracePt t="127125" x="9558338" y="3968750"/>
          <p14:tracePt t="127142" x="9583738" y="3968750"/>
          <p14:tracePt t="127161" x="9609138" y="3968750"/>
          <p14:tracePt t="127178" x="9617075" y="3968750"/>
          <p14:tracePt t="127197" x="9617075" y="3960813"/>
          <p14:tracePt t="127210" x="9626600" y="3960813"/>
          <p14:tracePt t="127509" x="9617075" y="3960813"/>
          <p14:tracePt t="127513" x="9609138" y="3960813"/>
          <p14:tracePt t="127525" x="9591675" y="3960813"/>
          <p14:tracePt t="127545" x="9566275" y="3960813"/>
          <p14:tracePt t="127559" x="9558338" y="3968750"/>
          <p14:tracePt t="127578" x="9540875" y="3968750"/>
          <p14:tracePt t="127617" x="9532938" y="3968750"/>
          <p14:tracePt t="127630" x="9523413" y="3968750"/>
          <p14:tracePt t="127649" x="9515475" y="3968750"/>
          <p14:tracePt t="127656" x="9507538" y="3968750"/>
          <p14:tracePt t="127664" x="9498013" y="3968750"/>
          <p14:tracePt t="127676" x="9490075" y="3968750"/>
          <p14:tracePt t="127692" x="9482138" y="3968750"/>
          <p14:tracePt t="127710" x="9472613" y="3968750"/>
          <p14:tracePt t="127726" x="9456738" y="3968750"/>
          <p14:tracePt t="127742" x="9439275" y="3960813"/>
          <p14:tracePt t="127760" x="9431338" y="3960813"/>
          <p14:tracePt t="127778" x="9413875" y="3951288"/>
          <p14:tracePt t="127792" x="9405938" y="3951288"/>
          <p14:tracePt t="127793" x="9396413" y="3951288"/>
          <p14:tracePt t="127808" x="9388475" y="3943350"/>
          <p14:tracePt t="127828" x="9371013" y="3943350"/>
          <p14:tracePt t="127858" x="9363075" y="3943350"/>
          <p14:tracePt t="127860" x="9353550" y="3943350"/>
          <p14:tracePt t="127877" x="9345613" y="3943350"/>
          <p14:tracePt t="127892" x="9328150" y="3943350"/>
          <p14:tracePt t="127893" x="9328150" y="3935413"/>
          <p14:tracePt t="127908" x="9320213" y="3935413"/>
          <p14:tracePt t="127926" x="9312275" y="3935413"/>
          <p14:tracePt t="127978" x="9302750" y="3935413"/>
          <p14:tracePt t="127986" x="9294813" y="3935413"/>
          <p14:tracePt t="128001" x="9286875" y="3935413"/>
          <p14:tracePt t="128013" x="9277350" y="3935413"/>
          <p14:tracePt t="128042" x="9269413" y="3935413"/>
          <p14:tracePt t="128066" x="9269413" y="3925888"/>
          <p14:tracePt t="128090" x="9261475" y="3925888"/>
          <p14:tracePt t="128102" x="9251950" y="3925888"/>
          <p14:tracePt t="128268" x="9244013" y="3925888"/>
          <p14:tracePt t="128596" x="9236075" y="3925888"/>
          <p14:tracePt t="128607" x="9226550" y="3925888"/>
          <p14:tracePt t="128635" x="9218613" y="3925888"/>
          <p14:tracePt t="128743" x="9236075" y="3925888"/>
          <p14:tracePt t="128747" x="9251950" y="3925888"/>
          <p14:tracePt t="128760" x="9286875" y="3925888"/>
          <p14:tracePt t="128761" x="9302750" y="3925888"/>
          <p14:tracePt t="128775" x="9380538" y="3925888"/>
          <p14:tracePt t="128776" x="9396413" y="3925888"/>
          <p14:tracePt t="128793" x="9482138" y="3935413"/>
          <p14:tracePt t="128808" x="9558338" y="3925888"/>
          <p14:tracePt t="128825" x="9575800" y="3908425"/>
          <p14:tracePt t="128842" x="9591675" y="3900488"/>
          <p14:tracePt t="129060" x="9583738" y="3900488"/>
          <p14:tracePt t="129068" x="9575800" y="3900488"/>
          <p14:tracePt t="129075" x="9566275" y="3900488"/>
          <p14:tracePt t="129092" x="9532938" y="3908425"/>
          <p14:tracePt t="129108" x="9490075" y="3925888"/>
          <p14:tracePt t="129126" x="9421813" y="3935413"/>
          <p14:tracePt t="129141" x="9388475" y="3943350"/>
          <p14:tracePt t="129159" x="9353550" y="3951288"/>
          <p14:tracePt t="129160" x="9345613" y="3951288"/>
          <p14:tracePt t="129176" x="9320213" y="3951288"/>
          <p14:tracePt t="129192" x="9312275" y="3951288"/>
          <p14:tracePt t="129209" x="9286875" y="3951288"/>
          <p14:tracePt t="129225" x="9251950" y="3951288"/>
          <p14:tracePt t="129241" x="9218613" y="3960813"/>
          <p14:tracePt t="129259" x="9183688" y="3976688"/>
          <p14:tracePt t="129259" x="9175750" y="3976688"/>
          <p14:tracePt t="129274" x="9132888" y="3994150"/>
          <p14:tracePt t="129292" x="9099550" y="4011613"/>
          <p14:tracePt t="129309" x="9056688" y="4027488"/>
          <p14:tracePt t="129310" x="9048750" y="4037013"/>
          <p14:tracePt t="129324" x="9013825" y="4044950"/>
          <p14:tracePt t="129341" x="8947150" y="4062413"/>
          <p14:tracePt t="129359" x="8886825" y="4070350"/>
          <p14:tracePt t="129360" x="8886825" y="4079875"/>
          <p14:tracePt t="129374" x="8836025" y="4095750"/>
          <p14:tracePt t="129394" x="8802688" y="4121150"/>
          <p14:tracePt t="129394" x="8785225" y="4121150"/>
          <p14:tracePt t="129408" x="8759825" y="4138613"/>
          <p14:tracePt t="129426" x="8716963" y="4164013"/>
          <p14:tracePt t="129426" x="8709025" y="4171950"/>
          <p14:tracePt t="129443" x="8674100" y="4181475"/>
          <p14:tracePt t="129458" x="8666163" y="4197350"/>
          <p14:tracePt t="129459" x="8658225" y="4197350"/>
          <p14:tracePt t="129474" x="8648700" y="4206875"/>
          <p14:tracePt t="129493" x="8632825" y="4206875"/>
          <p14:tracePt t="129508" x="8623300" y="4214813"/>
          <p14:tracePt t="129527" x="8623300" y="4224338"/>
          <p14:tracePt t="129541" x="8605838" y="4224338"/>
          <p14:tracePt t="129558" x="8605838" y="4232275"/>
          <p14:tracePt t="129577" x="8589963" y="4240213"/>
          <p14:tracePt t="129593" x="8580438" y="4240213"/>
          <p14:tracePt t="129609" x="8572500" y="4249738"/>
          <p14:tracePt t="129627" x="8547100" y="4265613"/>
          <p14:tracePt t="129643" x="8529638" y="4283075"/>
          <p14:tracePt t="129660" x="8521700" y="4291013"/>
          <p14:tracePt t="129676" x="8513763" y="4300538"/>
          <p14:tracePt t="129693" x="8504238" y="4300538"/>
          <p14:tracePt t="129808" x="8504238" y="4308475"/>
          <p14:tracePt t="129812" x="8496300" y="4308475"/>
          <p14:tracePt t="129826" x="8488363" y="4325938"/>
          <p14:tracePt t="129844" x="8478838" y="4325938"/>
          <p14:tracePt t="129860" x="8462963" y="4333875"/>
          <p14:tracePt t="130804" x="8453438" y="4341813"/>
          <p14:tracePt t="131640" x="8445500" y="4351338"/>
          <p14:tracePt t="131664" x="8435975" y="4351338"/>
          <p14:tracePt t="131675" x="8428038" y="4351338"/>
          <p14:tracePt t="131678" x="8420100" y="4351338"/>
          <p14:tracePt t="131690" x="8410575" y="4359275"/>
          <p14:tracePt t="131709" x="8394700" y="4359275"/>
          <p14:tracePt t="131726" x="8394700" y="4368800"/>
          <p14:tracePt t="131740" x="8377238" y="4368800"/>
          <p14:tracePt t="131759" x="8359775" y="4368800"/>
          <p14:tracePt t="131775" x="8326438" y="4368800"/>
          <p14:tracePt t="131790" x="8308975" y="4368800"/>
          <p14:tracePt t="131808" x="8275638" y="4359275"/>
          <p14:tracePt t="131823" x="8250238" y="4351338"/>
          <p14:tracePt t="131840" x="8224838" y="4351338"/>
          <p14:tracePt t="131858" x="8207375" y="4341813"/>
          <p14:tracePt t="131859" x="8199438" y="4341813"/>
          <p14:tracePt t="131873" x="8181975" y="4341813"/>
          <p14:tracePt t="131891" x="8156575" y="4341813"/>
          <p14:tracePt t="131907" x="8131175" y="4341813"/>
          <p14:tracePt t="131923" x="8105775" y="4341813"/>
          <p14:tracePt t="131941" x="8080375" y="4341813"/>
          <p14:tracePt t="131958" x="8054975" y="4341813"/>
          <p14:tracePt t="131959" x="8045450" y="4351338"/>
          <p14:tracePt t="131974" x="8012113" y="4359275"/>
          <p14:tracePt t="131992" x="7961313" y="4368800"/>
          <p14:tracePt t="132007" x="7926388" y="4368800"/>
          <p14:tracePt t="132024" x="7893050" y="4384675"/>
          <p14:tracePt t="132040" x="7867650" y="4394200"/>
          <p14:tracePt t="132057" x="7850188" y="4410075"/>
          <p14:tracePt t="132076" x="7824788" y="4410075"/>
          <p14:tracePt t="132092" x="7807325" y="4419600"/>
          <p14:tracePt t="132106" x="7791450" y="4419600"/>
          <p14:tracePt t="132125" x="7781925" y="4419600"/>
          <p14:tracePt t="132142" x="7781925" y="4427538"/>
          <p14:tracePt t="132363" x="7799388" y="4427538"/>
          <p14:tracePt t="132367" x="7807325" y="4435475"/>
          <p14:tracePt t="132374" x="7832725" y="4435475"/>
          <p14:tracePt t="132390" x="7867650" y="4445000"/>
          <p14:tracePt t="132391" x="7875588" y="4445000"/>
          <p14:tracePt t="132407" x="7910513" y="4445000"/>
          <p14:tracePt t="132424" x="7943850" y="4445000"/>
          <p14:tracePt t="132442" x="7986713" y="4445000"/>
          <p14:tracePt t="132457" x="8012113" y="4452938"/>
          <p14:tracePt t="132473" x="8045450" y="4460875"/>
          <p14:tracePt t="132492" x="8070850" y="4460875"/>
          <p14:tracePt t="132508" x="8088313" y="4460875"/>
          <p14:tracePt t="132523" x="8096250" y="4460875"/>
          <p14:tracePt t="132541" x="8113713" y="4452938"/>
          <p14:tracePt t="132542" x="8121650" y="4452938"/>
          <p14:tracePt t="132556" x="8139113" y="4445000"/>
          <p14:tracePt t="132573" x="8156575" y="4445000"/>
          <p14:tracePt t="132592" x="8207375" y="4445000"/>
          <p14:tracePt t="132608" x="8240713" y="4445000"/>
          <p14:tracePt t="132608" x="8250238" y="4452938"/>
          <p14:tracePt t="132623" x="8283575" y="4460875"/>
          <p14:tracePt t="132641" x="8301038" y="4470400"/>
          <p14:tracePt t="132657" x="8318500" y="4470400"/>
          <p14:tracePt t="132675" x="8326438" y="4470400"/>
          <p14:tracePt t="132690" x="8334375" y="4470400"/>
          <p14:tracePt t="132836" x="8343900" y="4470400"/>
          <p14:tracePt t="132989" x="8351838" y="4470400"/>
          <p14:tracePt t="132994" x="8351838" y="4460875"/>
          <p14:tracePt t="133008" x="8359775" y="4460875"/>
          <p14:tracePt t="133025" x="8369300" y="4452938"/>
          <p14:tracePt t="133052" x="8377238" y="4452938"/>
          <p14:tracePt t="133305" x="8369300" y="4452938"/>
          <p14:tracePt t="133307" x="8359775" y="4452938"/>
          <p14:tracePt t="133323" x="8334375" y="4452938"/>
          <p14:tracePt t="133340" x="8308975" y="4452938"/>
          <p14:tracePt t="133356" x="8301038" y="4452938"/>
          <p14:tracePt t="133373" x="8291513" y="4452938"/>
          <p14:tracePt t="133390" x="8283575" y="4452938"/>
          <p14:tracePt t="133406" x="8275638" y="4452938"/>
          <p14:tracePt t="133407" x="8266113" y="4452938"/>
          <p14:tracePt t="133526" x="8275638" y="4452938"/>
          <p14:tracePt t="133530" x="8283575" y="4452938"/>
          <p14:tracePt t="133539" x="8308975" y="4452938"/>
          <p14:tracePt t="133556" x="8359775" y="4452938"/>
          <p14:tracePt t="133573" x="8420100" y="4460875"/>
          <p14:tracePt t="133590" x="8496300" y="4460875"/>
          <p14:tracePt t="133606" x="8555038" y="4460875"/>
          <p14:tracePt t="133607" x="8572500" y="4460875"/>
          <p14:tracePt t="133623" x="8683625" y="4460875"/>
          <p14:tracePt t="133639" x="8785225" y="4460875"/>
          <p14:tracePt t="133656" x="8886825" y="4470400"/>
          <p14:tracePt t="133673" x="8972550" y="4470400"/>
          <p14:tracePt t="133690" x="9056688" y="4470400"/>
          <p14:tracePt t="133690" x="9082088" y="4470400"/>
          <p14:tracePt t="133706" x="9142413" y="4470400"/>
          <p14:tracePt t="133707" x="9158288" y="4470400"/>
          <p14:tracePt t="133723" x="9236075" y="4470400"/>
          <p14:tracePt t="133739" x="9294813" y="4470400"/>
          <p14:tracePt t="133756" x="9345613" y="4470400"/>
          <p14:tracePt t="133773" x="9371013" y="4470400"/>
          <p14:tracePt t="133789" x="9380538" y="4470400"/>
          <p14:tracePt t="133790" x="9388475" y="4470400"/>
          <p14:tracePt t="133807" x="9396413" y="4470400"/>
          <p14:tracePt t="133823" x="9396413" y="4460875"/>
          <p14:tracePt t="133839" x="9421813" y="4460875"/>
          <p14:tracePt t="133856" x="9439275" y="4452938"/>
          <p14:tracePt t="133873" x="9464675" y="4452938"/>
          <p14:tracePt t="134066" x="9464675" y="4445000"/>
          <p14:tracePt t="134174" x="9456738" y="4445000"/>
          <p14:tracePt t="134190" x="9456738" y="4452938"/>
          <p14:tracePt t="134202" x="9447213" y="4452938"/>
          <p14:tracePt t="134447" x="9439275" y="4452938"/>
          <p14:tracePt t="134520" x="9431338" y="4452938"/>
          <p14:tracePt t="134676" x="9421813" y="4452938"/>
          <p14:tracePt t="134684" x="9413875" y="4452938"/>
          <p14:tracePt t="134690" x="9405938" y="4452938"/>
          <p14:tracePt t="134710" x="9396413" y="4452938"/>
          <p14:tracePt t="134723" x="9388475" y="4452938"/>
          <p14:tracePt t="135080" x="9380538" y="4452938"/>
          <p14:tracePt t="135132" x="9371013" y="4460875"/>
          <p14:tracePt t="135212" x="9363075" y="4460875"/>
          <p14:tracePt t="135243" x="9363075" y="4470400"/>
          <p14:tracePt t="135251" x="9353550" y="4470400"/>
          <p14:tracePt t="135267" x="9345613" y="4478338"/>
          <p14:tracePt t="135279" x="9345613" y="4486275"/>
          <p14:tracePt t="136268" x="9353550" y="4486275"/>
          <p14:tracePt t="136296" x="9353550" y="4478338"/>
          <p14:tracePt t="136338" x="9363075" y="4478338"/>
          <p14:tracePt t="136349" x="9371013" y="4478338"/>
          <p14:tracePt t="136356" x="9371013" y="4470400"/>
          <p14:tracePt t="136374" x="9380538" y="4460875"/>
          <p14:tracePt t="136401" x="9388475" y="4460875"/>
          <p14:tracePt t="136408" x="9396413" y="4460875"/>
          <p14:tracePt t="136482" x="9405938" y="4460875"/>
          <p14:tracePt t="136493" x="9413875" y="4460875"/>
          <p14:tracePt t="136506" x="9421813" y="4460875"/>
          <p14:tracePt t="136508" x="9421813" y="4470400"/>
          <p14:tracePt t="136528" x="9431338" y="4470400"/>
          <p14:tracePt t="136538" x="9431338" y="4478338"/>
          <p14:tracePt t="136682" x="9431338" y="4486275"/>
          <p14:tracePt t="136753" x="9431338" y="4495800"/>
          <p14:tracePt t="136760" x="9431338" y="4503738"/>
          <p14:tracePt t="136771" x="9431338" y="4513263"/>
          <p14:tracePt t="136789" x="9431338" y="4538663"/>
          <p14:tracePt t="136804" x="9413875" y="4572000"/>
          <p14:tracePt t="136823" x="9413875" y="4589463"/>
          <p14:tracePt t="136824" x="9413875" y="4597400"/>
          <p14:tracePt t="136838" x="9405938" y="4605338"/>
          <p14:tracePt t="136886" x="9396413" y="4605338"/>
          <p14:tracePt t="136896" x="9388475" y="4614863"/>
          <p14:tracePt t="136908" x="9380538" y="4614863"/>
          <p14:tracePt t="136923" x="9380538" y="4622800"/>
          <p14:tracePt t="136941" x="9371013" y="4622800"/>
          <p14:tracePt t="137059" x="9363075" y="4622800"/>
          <p14:tracePt t="137061" x="9363075" y="4630738"/>
          <p14:tracePt t="137071" x="9353550" y="4630738"/>
          <p14:tracePt t="137089" x="9328150" y="4640263"/>
          <p14:tracePt t="137106" x="9302750" y="4648200"/>
          <p14:tracePt t="137121" x="9277350" y="4648200"/>
          <p14:tracePt t="137139" x="9261475" y="4657725"/>
          <p14:tracePt t="137157" x="9251950" y="4665663"/>
          <p14:tracePt t="137171" x="9236075" y="4665663"/>
          <p14:tracePt t="137172" x="9226550" y="4665663"/>
          <p14:tracePt t="137188" x="9209088" y="4665663"/>
          <p14:tracePt t="137205" x="9183688" y="4657725"/>
          <p14:tracePt t="137205" x="9175750" y="4657725"/>
          <p14:tracePt t="137221" x="9158288" y="4657725"/>
          <p14:tracePt t="137239" x="9150350" y="4657725"/>
          <p14:tracePt t="137256" x="9132888" y="4648200"/>
          <p14:tracePt t="137272" x="9107488" y="4648200"/>
          <p14:tracePt t="137289" x="9091613" y="4640263"/>
          <p14:tracePt t="137306" x="9064625" y="4640263"/>
          <p14:tracePt t="137323" x="9048750" y="4640263"/>
          <p14:tracePt t="137340" x="9031288" y="4640263"/>
          <p14:tracePt t="137341" x="9023350" y="4640263"/>
          <p14:tracePt t="137355" x="9005888" y="4640263"/>
          <p14:tracePt t="137372" x="8955088" y="4640263"/>
          <p14:tracePt t="137388" x="8904288" y="4640263"/>
          <p14:tracePt t="137388" x="8886825" y="4640263"/>
          <p14:tracePt t="137404" x="8818563" y="4630738"/>
          <p14:tracePt t="137422" x="8691563" y="4622800"/>
          <p14:tracePt t="137439" x="8615363" y="4614863"/>
          <p14:tracePt t="137441" x="8605838" y="4614863"/>
          <p14:tracePt t="137454" x="8580438" y="4614863"/>
          <p14:tracePt t="137473" x="8564563" y="4614863"/>
          <p14:tracePt t="137489" x="8555038" y="4614863"/>
          <p14:tracePt t="137504" x="8539163" y="4614863"/>
          <p14:tracePt t="137522" x="8496300" y="4614863"/>
          <p14:tracePt t="137539" x="8470900" y="4622800"/>
          <p14:tracePt t="137540" x="8462963" y="4622800"/>
          <p14:tracePt t="137554" x="8453438" y="4630738"/>
          <p14:tracePt t="137572" x="8435975" y="4630738"/>
          <p14:tracePt t="137589" x="8428038" y="4630738"/>
          <p14:tracePt t="140846" x="8435975" y="4630738"/>
          <p14:tracePt t="140854" x="8445500" y="4630738"/>
          <p14:tracePt t="140860" x="8453438" y="4630738"/>
          <p14:tracePt t="140870" x="8462963" y="4630738"/>
          <p14:tracePt t="140886" x="8470900" y="4640263"/>
          <p14:tracePt t="140905" x="8478838" y="4640263"/>
          <p14:tracePt t="140920" x="8488363" y="4640263"/>
          <p14:tracePt t="140936" x="8504238" y="4640263"/>
          <p14:tracePt t="140954" x="8513763" y="4648200"/>
          <p14:tracePt t="140971" x="8529638" y="4648200"/>
          <p14:tracePt t="140986" x="8539163" y="4648200"/>
          <p14:tracePt t="141005" x="8547100" y="4657725"/>
          <p14:tracePt t="141021" x="8564563" y="4657725"/>
          <p14:tracePt t="141038" x="8572500" y="4657725"/>
          <p14:tracePt t="141055" x="8580438" y="4657725"/>
          <p14:tracePt t="141057" x="8589963" y="4657725"/>
          <p14:tracePt t="141069" x="8597900" y="4657725"/>
          <p14:tracePt t="141086" x="8615363" y="4657725"/>
          <p14:tracePt t="141104" x="8640763" y="4657725"/>
          <p14:tracePt t="141119" x="8658225" y="4657725"/>
          <p14:tracePt t="141137" x="8674100" y="4657725"/>
          <p14:tracePt t="141154" x="8691563" y="4657725"/>
          <p14:tracePt t="141170" x="8699500" y="4657725"/>
          <p14:tracePt t="141188" x="8716963" y="4657725"/>
          <p14:tracePt t="141203" x="8724900" y="4657725"/>
          <p14:tracePt t="141219" x="8750300" y="4657725"/>
          <p14:tracePt t="141238" x="8785225" y="4657725"/>
          <p14:tracePt t="141254" x="8793163" y="4657725"/>
          <p14:tracePt t="141255" x="8802688" y="4657725"/>
          <p14:tracePt t="141269" x="8818563" y="4657725"/>
          <p14:tracePt t="141287" x="8843963" y="4657725"/>
          <p14:tracePt t="141303" x="8861425" y="4657725"/>
          <p14:tracePt t="141304" x="8869363" y="4657725"/>
          <p14:tracePt t="141320" x="8886825" y="4665663"/>
          <p14:tracePt t="141336" x="8904288" y="4673600"/>
          <p14:tracePt t="141337" x="8912225" y="4673600"/>
          <p14:tracePt t="141352" x="8921750" y="4673600"/>
          <p14:tracePt t="141371" x="8929688" y="4673600"/>
          <p14:tracePt t="141388" x="8955088" y="4683125"/>
          <p14:tracePt t="141402" x="8972550" y="4683125"/>
          <p14:tracePt t="141421" x="8980488" y="4683125"/>
          <p14:tracePt t="141437" x="8988425" y="4683125"/>
          <p14:tracePt t="141465" x="8997950" y="4691063"/>
          <p14:tracePt t="141481" x="9005888" y="4691063"/>
          <p14:tracePt t="141497" x="9013825" y="4691063"/>
          <p14:tracePt t="141513" x="9023350" y="4699000"/>
          <p14:tracePt t="141521" x="9031288" y="4699000"/>
          <p14:tracePt t="141558" x="9039225" y="4699000"/>
          <p14:tracePt t="141714" x="9039225" y="4708525"/>
          <p14:tracePt t="141722" x="9031288" y="4716463"/>
          <p14:tracePt t="141725" x="9023350" y="4716463"/>
          <p14:tracePt t="141736" x="9013825" y="4733925"/>
          <p14:tracePt t="141754" x="8997950" y="4741863"/>
          <p14:tracePt t="141769" x="8997950" y="4749800"/>
          <p14:tracePt t="141787" x="8988425" y="4749800"/>
          <p14:tracePt t="141789" x="8988425" y="4759325"/>
          <p14:tracePt t="141802" x="8972550" y="4759325"/>
          <p14:tracePt t="141819" x="8955088" y="4759325"/>
          <p14:tracePt t="141837" x="8912225" y="4759325"/>
          <p14:tracePt t="141837" x="8904288" y="4759325"/>
          <p14:tracePt t="141855" x="8853488" y="4759325"/>
          <p14:tracePt t="141869" x="8828088" y="4767263"/>
          <p14:tracePt t="141886" x="8810625" y="4767263"/>
          <p14:tracePt t="141904" x="8793163" y="4767263"/>
          <p14:tracePt t="141919" x="8785225" y="4767263"/>
          <p14:tracePt t="141937" x="8759825" y="4767263"/>
          <p14:tracePt t="141953" x="8750300" y="4767263"/>
          <p14:tracePt t="141969" x="8724900" y="4775200"/>
          <p14:tracePt t="141987" x="8716963" y="4775200"/>
          <p14:tracePt t="142004" x="8709025" y="4775200"/>
          <p14:tracePt t="142021" x="8699500" y="4775200"/>
          <p14:tracePt t="142174" x="8709025" y="4775200"/>
          <p14:tracePt t="142177" x="8716963" y="4775200"/>
          <p14:tracePt t="142186" x="8759825" y="4775200"/>
          <p14:tracePt t="142204" x="8843963" y="4802188"/>
          <p14:tracePt t="142205" x="8878888" y="4810125"/>
          <p14:tracePt t="142221" x="8980488" y="4835525"/>
          <p14:tracePt t="142235" x="9039225" y="4852988"/>
          <p14:tracePt t="142253" x="9099550" y="4860925"/>
          <p14:tracePt t="142253" x="9117013" y="4860925"/>
          <p14:tracePt t="142269" x="9167813" y="4868863"/>
          <p14:tracePt t="142286" x="9193213" y="4868863"/>
          <p14:tracePt t="142305" x="9201150" y="4868863"/>
          <p14:tracePt t="142426" x="9209088" y="4868863"/>
          <p14:tracePt t="142433" x="9218613" y="4868863"/>
          <p14:tracePt t="142436" x="9226550" y="4878388"/>
          <p14:tracePt t="142453" x="9236075" y="4886325"/>
          <p14:tracePt t="142469" x="9251950" y="4903788"/>
          <p14:tracePt t="142487" x="9261475" y="4911725"/>
          <p14:tracePt t="142569" x="9251950" y="4919663"/>
          <p14:tracePt t="142577" x="9251950" y="4929188"/>
          <p14:tracePt t="142585" x="9236075" y="4929188"/>
          <p14:tracePt t="142603" x="9201150" y="4946650"/>
          <p14:tracePt t="142619" x="9150350" y="4946650"/>
          <p14:tracePt t="142637" x="9064625" y="4919663"/>
          <p14:tracePt t="142652" x="9013825" y="4911725"/>
          <p14:tracePt t="142670" x="8921750" y="4886325"/>
          <p14:tracePt t="142672" x="8912225" y="4878388"/>
          <p14:tracePt t="142685" x="8843963" y="4852988"/>
          <p14:tracePt t="142702" x="8759825" y="4827588"/>
          <p14:tracePt t="142721" x="8683625" y="4802188"/>
          <p14:tracePt t="142735" x="8632825" y="4784725"/>
          <p14:tracePt t="142752" x="8580438" y="4784725"/>
          <p14:tracePt t="142770" x="8513763" y="4775200"/>
          <p14:tracePt t="142786" x="8462963" y="4775200"/>
          <p14:tracePt t="142804" x="8402638" y="4775200"/>
          <p14:tracePt t="142804" x="8385175" y="4775200"/>
          <p14:tracePt t="142819" x="8351838" y="4775200"/>
          <p14:tracePt t="142836" x="8308975" y="4775200"/>
          <p14:tracePt t="142853" x="8266113" y="4775200"/>
          <p14:tracePt t="142870" x="8240713" y="4775200"/>
          <p14:tracePt t="142885" x="8224838" y="4775200"/>
          <p14:tracePt t="142902" x="8164513" y="4775200"/>
          <p14:tracePt t="142919" x="8113713" y="4775200"/>
          <p14:tracePt t="142935" x="8054975" y="4784725"/>
          <p14:tracePt t="142953" x="8004175" y="4792663"/>
          <p14:tracePt t="142969" x="7977188" y="4802188"/>
          <p14:tracePt t="142985" x="7969250" y="4810125"/>
          <p14:tracePt t="143003" x="7961313" y="4810125"/>
          <p14:tracePt t="143115" x="7961313" y="4818063"/>
          <p14:tracePt t="143117" x="7961313" y="4827588"/>
          <p14:tracePt t="143120" x="7969250" y="4827588"/>
          <p14:tracePt t="143136" x="8004175" y="4860925"/>
          <p14:tracePt t="143136" x="8020050" y="4868863"/>
          <p14:tracePt t="143153" x="8062913" y="4903788"/>
          <p14:tracePt t="143168" x="8113713" y="4929188"/>
          <p14:tracePt t="143186" x="8189913" y="4954588"/>
          <p14:tracePt t="143204" x="8266113" y="4972050"/>
          <p14:tracePt t="143204" x="8291513" y="4979988"/>
          <p14:tracePt t="143218" x="8334375" y="4997450"/>
          <p14:tracePt t="143237" x="8394700" y="5005388"/>
          <p14:tracePt t="143252" x="8420100" y="5005388"/>
          <p14:tracePt t="143270" x="8445500" y="5005388"/>
          <p14:tracePt t="143285" x="8470900" y="5005388"/>
          <p14:tracePt t="143302" x="8504238" y="4987925"/>
          <p14:tracePt t="143320" x="8521700" y="4987925"/>
          <p14:tracePt t="143320" x="8529638" y="4979988"/>
          <p14:tracePt t="143335" x="8555038" y="4979988"/>
          <p14:tracePt t="143352" x="8589963" y="4979988"/>
          <p14:tracePt t="143369" x="8615363" y="4979988"/>
          <p14:tracePt t="143386" x="8640763" y="4972050"/>
          <p14:tracePt t="143402" x="8683625" y="4962525"/>
          <p14:tracePt t="143418" x="8709025" y="4962525"/>
          <p14:tracePt t="143437" x="8759825" y="4946650"/>
          <p14:tracePt t="143453" x="8793163" y="4946650"/>
          <p14:tracePt t="143470" x="8828088" y="4946650"/>
          <p14:tracePt t="143485" x="8853488" y="4946650"/>
          <p14:tracePt t="143502" x="8878888" y="4946650"/>
          <p14:tracePt t="143520" x="8921750" y="4946650"/>
          <p14:tracePt t="143520" x="8929688" y="4946650"/>
          <p14:tracePt t="143535" x="8963025" y="4946650"/>
          <p14:tracePt t="143553" x="9023350" y="4954588"/>
          <p14:tracePt t="143568" x="9056688" y="4954588"/>
          <p14:tracePt t="143585" x="9091613" y="4972050"/>
          <p14:tracePt t="143603" x="9117013" y="4979988"/>
          <p14:tracePt t="143620" x="9124950" y="4979988"/>
          <p14:tracePt t="144944" x="9117013" y="4987925"/>
          <p14:tracePt t="144955" x="9107488" y="4987925"/>
          <p14:tracePt t="144963" x="9099550" y="4987925"/>
          <p14:tracePt t="144970" x="9091613" y="4987925"/>
          <p14:tracePt t="144984" x="9082088" y="4997450"/>
          <p14:tracePt t="145004" x="9074150" y="4997450"/>
          <p14:tracePt t="145019" x="9064625" y="4997450"/>
          <p14:tracePt t="145339" x="9056688" y="4997450"/>
          <p14:tracePt t="145346" x="9048750" y="5005388"/>
          <p14:tracePt t="145561" x="9048750" y="5013325"/>
          <p14:tracePt t="146016" x="9056688" y="5005388"/>
          <p14:tracePt t="146020" x="9064625" y="5005388"/>
          <p14:tracePt t="146214" x="9056688" y="5005388"/>
          <p14:tracePt t="146234" x="9048750" y="5005388"/>
          <p14:tracePt t="147524" x="9039225" y="5005388"/>
          <p14:tracePt t="147535" x="9031288" y="5005388"/>
          <p14:tracePt t="147569" x="9023350" y="5005388"/>
          <p14:tracePt t="147600" x="9013825" y="5005388"/>
          <p14:tracePt t="151732" x="9005888" y="5005388"/>
          <p14:tracePt t="151748" x="8997950" y="5005388"/>
          <p14:tracePt t="151750" x="8988425" y="5005388"/>
          <p14:tracePt t="151767" x="8980488" y="5013325"/>
          <p14:tracePt t="151781" x="8972550" y="5013325"/>
          <p14:tracePt t="151800" x="8963025" y="5022850"/>
          <p14:tracePt t="151832" x="8955088" y="5022850"/>
          <p14:tracePt t="151844" x="8947150" y="5022850"/>
          <p14:tracePt t="151858" x="8937625" y="5022850"/>
          <p14:tracePt t="151870" x="8929688" y="5022850"/>
          <p14:tracePt t="151881" x="8929688" y="5013325"/>
          <p14:tracePt t="151939" x="8929688" y="5005388"/>
          <p14:tracePt t="151960" x="8921750" y="5005388"/>
          <p14:tracePt t="151966" x="8912225" y="5005388"/>
          <p14:tracePt t="151974" x="8904288" y="5005388"/>
          <p14:tracePt t="152024" x="8894763" y="5005388"/>
          <p14:tracePt t="152040" x="8886825" y="5005388"/>
          <p14:tracePt t="152059" x="8886825" y="5013325"/>
          <p14:tracePt t="152066" x="8878888" y="5013325"/>
          <p14:tracePt t="152256" x="8869363" y="5013325"/>
          <p14:tracePt t="152281" x="8861425" y="5013325"/>
          <p14:tracePt t="152286" x="8843963" y="5013325"/>
          <p14:tracePt t="152298" x="8836025" y="5005388"/>
          <p14:tracePt t="152315" x="8810625" y="5005388"/>
          <p14:tracePt t="152315" x="8793163" y="5005388"/>
          <p14:tracePt t="152331" x="8750300" y="4997450"/>
          <p14:tracePt t="152348" x="8683625" y="4987925"/>
          <p14:tracePt t="152366" x="8632825" y="4987925"/>
          <p14:tracePt t="152367" x="8615363" y="4987925"/>
          <p14:tracePt t="152381" x="8580438" y="4987925"/>
          <p14:tracePt t="152398" x="8547100" y="4987925"/>
          <p14:tracePt t="152416" x="8478838" y="4987925"/>
          <p14:tracePt t="152431" x="8428038" y="4987925"/>
          <p14:tracePt t="152448" x="8369300" y="4987925"/>
          <p14:tracePt t="152466" x="8326438" y="4987925"/>
          <p14:tracePt t="152466" x="8318500" y="4987925"/>
          <p14:tracePt t="152481" x="8301038" y="4979988"/>
          <p14:tracePt t="152498" x="8275638" y="4979988"/>
          <p14:tracePt t="152516" x="8266113" y="4979988"/>
          <p14:tracePt t="152537" x="8258175" y="4979988"/>
          <p14:tracePt t="152550" x="8250238" y="4979988"/>
          <p14:tracePt t="152565" x="8240713" y="4979988"/>
          <p14:tracePt t="152567" x="8232775" y="4979988"/>
          <p14:tracePt t="152582" x="8224838" y="4979988"/>
          <p14:tracePt t="152600" x="8215313" y="4979988"/>
          <p14:tracePt t="152614" x="8207375" y="4979988"/>
          <p14:tracePt t="152633" x="8199438" y="4979988"/>
          <p14:tracePt t="152649" x="8181975" y="4979988"/>
          <p14:tracePt t="152665" x="8174038" y="4979988"/>
          <p14:tracePt t="152682" x="8164513" y="4979988"/>
          <p14:tracePt t="152699" x="8156575" y="4979988"/>
          <p14:tracePt t="152716" x="8147050" y="4979988"/>
          <p14:tracePt t="152737" x="8139113" y="4979988"/>
          <p14:tracePt t="152782" x="8131175" y="4979988"/>
          <p14:tracePt t="152810" x="8121650" y="4979988"/>
          <p14:tracePt t="152834" x="8113713" y="4979988"/>
          <p14:tracePt t="152850" x="8105775" y="4979988"/>
          <p14:tracePt t="152852" x="8105775" y="4987925"/>
          <p14:tracePt t="152869" x="8096250" y="4987925"/>
          <p14:tracePt t="152883" x="8080375" y="4997450"/>
          <p14:tracePt t="152899" x="8080375" y="5005388"/>
          <p14:tracePt t="153022" x="8080375" y="5013325"/>
          <p14:tracePt t="153026" x="8070850" y="5013325"/>
          <p14:tracePt t="153050" x="8070850" y="5022850"/>
          <p14:tracePt t="153062" x="8062913" y="5022850"/>
          <p14:tracePt t="153069" x="8062913" y="5030788"/>
          <p14:tracePt t="153122" x="8062913" y="5038725"/>
          <p14:tracePt t="153133" x="8062913" y="5048250"/>
          <p14:tracePt t="153158" x="8062913" y="5056188"/>
          <p14:tracePt t="153268" x="8062913" y="5064125"/>
          <p14:tracePt t="164984" x="8070850" y="5064125"/>
          <p14:tracePt t="165128" x="8080375" y="5064125"/>
          <p14:tracePt t="165135" x="8088313" y="5064125"/>
          <p14:tracePt t="165143" x="8096250" y="5064125"/>
          <p14:tracePt t="165160" x="8113713" y="5064125"/>
          <p14:tracePt t="165176" x="8131175" y="5064125"/>
          <p14:tracePt t="165194" x="8156575" y="5064125"/>
          <p14:tracePt t="165195" x="8156575" y="5073650"/>
          <p14:tracePt t="165209" x="8174038" y="5073650"/>
          <p14:tracePt t="165225" x="8207375" y="5073650"/>
          <p14:tracePt t="165244" x="8240713" y="5081588"/>
          <p14:tracePt t="165258" x="8266113" y="5099050"/>
          <p14:tracePt t="165277" x="8275638" y="5099050"/>
          <p14:tracePt t="165444" x="8283575" y="5099050"/>
          <p14:tracePt t="165457" x="8283575" y="5106988"/>
          <p14:tracePt t="165487" x="8283575" y="5116513"/>
          <p14:tracePt t="165494" x="8291513" y="5116513"/>
          <p14:tracePt t="165502" x="8301038" y="5116513"/>
          <p14:tracePt t="165508" x="8308975" y="5124450"/>
          <p14:tracePt t="165528" x="8334375" y="5175250"/>
          <p14:tracePt t="165542" x="8343900" y="5192713"/>
          <p14:tracePt t="165560" x="8351838" y="5218113"/>
          <p14:tracePt t="165577" x="8351838" y="5226050"/>
          <p14:tracePt t="165580" x="8351838" y="5235575"/>
          <p14:tracePt t="165900" x="8359775" y="5235575"/>
          <p14:tracePt t="165911" x="8369300" y="5235575"/>
          <p14:tracePt t="165914" x="8377238" y="5235575"/>
          <p14:tracePt t="165925" x="8385175" y="5235575"/>
          <p14:tracePt t="165943" x="8402638" y="5235575"/>
          <p14:tracePt t="165958" x="8420100" y="5235575"/>
          <p14:tracePt t="165975" x="8470900" y="5235575"/>
          <p14:tracePt t="165994" x="8496300" y="5235575"/>
          <p14:tracePt t="165994" x="8513763" y="5235575"/>
          <p14:tracePt t="166008" x="8539163" y="5235575"/>
          <p14:tracePt t="166027" x="8580438" y="5235575"/>
          <p14:tracePt t="166043" x="8605838" y="5235575"/>
          <p14:tracePt t="166059" x="8632825" y="5235575"/>
          <p14:tracePt t="166077" x="8658225" y="5235575"/>
          <p14:tracePt t="166092" x="8691563" y="5235575"/>
          <p14:tracePt t="166109" x="8724900" y="5235575"/>
          <p14:tracePt t="166110" x="8734425" y="5235575"/>
          <p14:tracePt t="166125" x="8759825" y="5243513"/>
          <p14:tracePt t="166142" x="8785225" y="5251450"/>
          <p14:tracePt t="166158" x="8793163" y="5260975"/>
          <p14:tracePt t="166176" x="8810625" y="5260975"/>
          <p14:tracePt t="166194" x="8828088" y="5260975"/>
          <p14:tracePt t="166209" x="8843963" y="5260975"/>
          <p14:tracePt t="166227" x="8869363" y="5260975"/>
          <p14:tracePt t="166242" x="8894763" y="5260975"/>
          <p14:tracePt t="166260" x="8929688" y="5268913"/>
          <p14:tracePt t="166262" x="8937625" y="5276850"/>
          <p14:tracePt t="166275" x="8963025" y="5286375"/>
          <p14:tracePt t="166292" x="8997950" y="5286375"/>
          <p14:tracePt t="166309" x="9048750" y="5302250"/>
          <p14:tracePt t="166325" x="9091613" y="5302250"/>
          <p14:tracePt t="166343" x="9142413" y="5302250"/>
          <p14:tracePt t="166359" x="9175750" y="5302250"/>
          <p14:tracePt t="166359" x="9193213" y="5302250"/>
          <p14:tracePt t="166375" x="9218613" y="5302250"/>
          <p14:tracePt t="166399" x="9226550" y="5302250"/>
          <p14:tracePt t="166591" x="9218613" y="5302250"/>
          <p14:tracePt t="166594" x="9209088" y="5302250"/>
          <p14:tracePt t="166608" x="9193213" y="5311775"/>
          <p14:tracePt t="166626" x="9175750" y="5311775"/>
          <p14:tracePt t="166626" x="9167813" y="5311775"/>
          <p14:tracePt t="166643" x="9158288" y="5311775"/>
          <p14:tracePt t="166658" x="9142413" y="5311775"/>
          <p14:tracePt t="166677" x="9124950" y="5311775"/>
          <p14:tracePt t="166678" x="9117013" y="5311775"/>
          <p14:tracePt t="166694" x="9107488" y="5311775"/>
          <p14:tracePt t="166709" x="9099550" y="5311775"/>
          <p14:tracePt t="166727" x="9074150" y="5311775"/>
          <p14:tracePt t="166741" x="9056688" y="5319713"/>
          <p14:tracePt t="166759" x="9005888" y="5327650"/>
          <p14:tracePt t="166775" x="8972550" y="5327650"/>
          <p14:tracePt t="166791" x="8929688" y="5327650"/>
          <p14:tracePt t="166809" x="8904288" y="5327650"/>
          <p14:tracePt t="166810" x="8886825" y="5327650"/>
          <p14:tracePt t="166824" x="8861425" y="5337175"/>
          <p14:tracePt t="166842" x="8810625" y="5337175"/>
          <p14:tracePt t="166843" x="8793163" y="5337175"/>
          <p14:tracePt t="166859" x="8734425" y="5337175"/>
          <p14:tracePt t="166875" x="8666163" y="5337175"/>
          <p14:tracePt t="166892" x="8580438" y="5337175"/>
          <p14:tracePt t="166908" x="8529638" y="5337175"/>
          <p14:tracePt t="166925" x="8513763" y="5337175"/>
          <p14:tracePt t="166926" x="8504238" y="5327650"/>
          <p14:tracePt t="166942" x="8496300" y="5319713"/>
          <p14:tracePt t="166958" x="8488363" y="5319713"/>
          <p14:tracePt t="166975" x="8428038" y="5319713"/>
          <p14:tracePt t="166993" x="8385175" y="5319713"/>
          <p14:tracePt t="167008" x="8343900" y="5319713"/>
          <p14:tracePt t="167024" x="8291513" y="5319713"/>
          <p14:tracePt t="167043" x="8240713" y="5319713"/>
          <p14:tracePt t="167059" x="8224838" y="5319713"/>
          <p14:tracePt t="167059" x="8215313" y="5319713"/>
          <p14:tracePt t="167074" x="8199438" y="5319713"/>
          <p14:tracePt t="167093" x="8181975" y="5319713"/>
          <p14:tracePt t="167110" x="8174038" y="5319713"/>
          <p14:tracePt t="167125" x="8164513" y="5319713"/>
          <p14:tracePt t="167144" x="8156575" y="5319713"/>
          <p14:tracePt t="167160" x="8147050" y="5319713"/>
          <p14:tracePt t="167176" x="8139113" y="5327650"/>
          <p14:tracePt t="167193" x="8139113" y="5337175"/>
          <p14:tracePt t="167228" x="8131175" y="5337175"/>
          <p14:tracePt t="167247" x="8131175" y="5345113"/>
          <p14:tracePt t="167267" x="8121650" y="5345113"/>
          <p14:tracePt t="167304" x="8121650" y="5353050"/>
          <p14:tracePt t="167319" x="8121650" y="5362575"/>
          <p14:tracePt t="167330" x="8113713" y="5362575"/>
          <p14:tracePt t="167334" x="8113713" y="5370513"/>
          <p14:tracePt t="167346" x="8113713" y="5380038"/>
          <p14:tracePt t="167367" x="8105775" y="5380038"/>
          <p14:tracePt t="167384" x="8105775" y="5387975"/>
          <p14:tracePt t="167395" x="8105775" y="5395913"/>
          <p14:tracePt t="167431" x="8105775" y="5405438"/>
          <p14:tracePt t="167447" x="8096250" y="5413375"/>
          <p14:tracePt t="167480" x="8096250" y="5421313"/>
          <p14:tracePt t="168111" x="8105775" y="5421313"/>
          <p14:tracePt t="168115" x="8121650" y="5421313"/>
          <p14:tracePt t="168124" x="8131175" y="5421313"/>
          <p14:tracePt t="168141" x="8147050" y="5421313"/>
          <p14:tracePt t="168160" x="8164513" y="5430838"/>
          <p14:tracePt t="168176" x="8181975" y="5430838"/>
          <p14:tracePt t="168192" x="8207375" y="5430838"/>
          <p14:tracePt t="168209" x="8224838" y="5430838"/>
          <p14:tracePt t="168224" x="8250238" y="5430838"/>
          <p14:tracePt t="168241" x="8266113" y="5430838"/>
          <p14:tracePt t="168259" x="8291513" y="5430838"/>
          <p14:tracePt t="168275" x="8301038" y="5430838"/>
          <p14:tracePt t="168293" x="8308975" y="5430838"/>
          <p14:tracePt t="168307" x="8326438" y="5430838"/>
          <p14:tracePt t="168325" x="8343900" y="5438775"/>
          <p14:tracePt t="168342" x="8351838" y="5438775"/>
          <p14:tracePt t="168372" x="8359775" y="5438775"/>
          <p14:tracePt t="168384" x="8369300" y="5438775"/>
          <p14:tracePt t="168428" x="8377238" y="5438775"/>
          <p14:tracePt t="168469" x="8385175" y="5438775"/>
          <p14:tracePt t="168509" x="8394700" y="5438775"/>
          <p14:tracePt t="168532" x="8402638" y="5438775"/>
          <p14:tracePt t="168544" x="8410575" y="5438775"/>
          <p14:tracePt t="168546" x="8410575" y="5430838"/>
          <p14:tracePt t="168557" x="8420100" y="5430838"/>
          <p14:tracePt t="168574" x="8435975" y="5430838"/>
          <p14:tracePt t="168575" x="8445500" y="5430838"/>
          <p14:tracePt t="168592" x="8453438" y="5430838"/>
          <p14:tracePt t="168608" x="8478838" y="5430838"/>
          <p14:tracePt t="168625" x="8488363" y="5430838"/>
          <p14:tracePt t="168641" x="8496300" y="5430838"/>
          <p14:tracePt t="168660" x="8513763" y="5430838"/>
          <p14:tracePt t="168683" x="8521700" y="5430838"/>
          <p14:tracePt t="169587" x="8529638" y="5430838"/>
          <p14:tracePt t="169826" x="8539163" y="5430838"/>
          <p14:tracePt t="169852" x="8539163" y="5421313"/>
          <p14:tracePt t="169971" x="8547100" y="5413375"/>
          <p14:tracePt t="169998" x="8555038" y="5413375"/>
          <p14:tracePt t="170215" x="8564563" y="5413375"/>
          <p14:tracePt t="171410" x="8564563" y="5405438"/>
          <p14:tracePt t="171438" x="8555038" y="5405438"/>
          <p14:tracePt t="171440" x="8547100" y="5405438"/>
          <p14:tracePt t="171465" x="8539163" y="5405438"/>
          <p14:tracePt t="171506" x="8529638" y="5405438"/>
          <p14:tracePt t="171520" x="8521700" y="5405438"/>
          <p14:tracePt t="171528" x="8513763" y="5405438"/>
          <p14:tracePt t="171539" x="8504238" y="5405438"/>
          <p14:tracePt t="171558" x="8488363" y="5395913"/>
          <p14:tracePt t="171573" x="8478838" y="5387975"/>
          <p14:tracePt t="171590" x="8470900" y="5387975"/>
          <p14:tracePt t="171608" x="8462963" y="5387975"/>
          <p14:tracePt t="171623" x="8453438" y="5380038"/>
          <p14:tracePt t="171642" x="8435975" y="5362575"/>
          <p14:tracePt t="171657" x="8420100" y="5362575"/>
          <p14:tracePt t="171674" x="8402638" y="5353050"/>
          <p14:tracePt t="171691" x="8394700" y="5345113"/>
          <p14:tracePt t="171706" x="8377238" y="5345113"/>
          <p14:tracePt t="171724" x="8369300" y="5345113"/>
          <p14:tracePt t="171741" x="8343900" y="5327650"/>
          <p14:tracePt t="171756" x="8318500" y="5319713"/>
          <p14:tracePt t="171773" x="8275638" y="5294313"/>
          <p14:tracePt t="171790" x="8240713" y="5276850"/>
          <p14:tracePt t="171806" x="8215313" y="5268913"/>
          <p14:tracePt t="171824" x="8164513" y="5251450"/>
          <p14:tracePt t="171839" x="8139113" y="5235575"/>
          <p14:tracePt t="171856" x="8113713" y="5226050"/>
          <p14:tracePt t="171873" x="8088313" y="5200650"/>
          <p14:tracePt t="171873" x="8080375" y="5200650"/>
          <p14:tracePt t="171889" x="8045450" y="5175250"/>
          <p14:tracePt t="171906" x="8004175" y="5157788"/>
          <p14:tracePt t="171923" x="7961313" y="5132388"/>
          <p14:tracePt t="171939" x="7918450" y="5106988"/>
          <p14:tracePt t="171957" x="7867650" y="5073650"/>
          <p14:tracePt t="171974" x="7842250" y="5056188"/>
          <p14:tracePt t="171974" x="7824788" y="5048250"/>
          <p14:tracePt t="171989" x="7773988" y="5022850"/>
          <p14:tracePt t="172007" x="7731125" y="5005388"/>
          <p14:tracePt t="172009" x="7715250" y="4997450"/>
          <p14:tracePt t="172022" x="7688263" y="4979988"/>
          <p14:tracePt t="172041" x="7637463" y="4972050"/>
          <p14:tracePt t="172057" x="7612063" y="4962525"/>
          <p14:tracePt t="172074" x="7586663" y="4954588"/>
          <p14:tracePt t="172089" x="7578725" y="4954588"/>
          <p14:tracePt t="172107" x="7553325" y="4946650"/>
          <p14:tracePt t="172108" x="7545388" y="4946650"/>
          <p14:tracePt t="172122" x="7510463" y="4937125"/>
          <p14:tracePt t="172139" x="7451725" y="4919663"/>
          <p14:tracePt t="172156" x="7391400" y="4911725"/>
          <p14:tracePt t="172157" x="7391400" y="4903788"/>
          <p14:tracePt t="172172" x="7358063" y="4894263"/>
          <p14:tracePt t="172190" x="7315200" y="4886325"/>
          <p14:tracePt t="172207" x="7297738" y="4878388"/>
          <p14:tracePt t="172222" x="7264400" y="4868863"/>
          <p14:tracePt t="172241" x="7188200" y="4852988"/>
          <p14:tracePt t="172257" x="7137400" y="4835525"/>
          <p14:tracePt t="172273" x="7094538" y="4818063"/>
          <p14:tracePt t="172273" x="7077075" y="4818063"/>
          <p14:tracePt t="172289" x="7051675" y="4810125"/>
          <p14:tracePt t="172307" x="7026275" y="4810125"/>
          <p14:tracePt t="172324" x="7000875" y="4792663"/>
          <p14:tracePt t="172339" x="6983413" y="4792663"/>
          <p14:tracePt t="172356" x="6958013" y="4784725"/>
          <p14:tracePt t="172356" x="6950075" y="4784725"/>
          <p14:tracePt t="172372" x="6915150" y="4775200"/>
          <p14:tracePt t="172390" x="6864350" y="4759325"/>
          <p14:tracePt t="172405" x="6823075" y="4741863"/>
          <p14:tracePt t="172424" x="6770688" y="4733925"/>
          <p14:tracePt t="172424" x="6762750" y="4733925"/>
          <p14:tracePt t="172440" x="6737350" y="4724400"/>
          <p14:tracePt t="172441" x="6737350" y="4716463"/>
          <p14:tracePt t="172455" x="6704013" y="4708525"/>
          <p14:tracePt t="172474" x="6635750" y="4691063"/>
          <p14:tracePt t="172490" x="6524625" y="4657725"/>
          <p14:tracePt t="172506" x="6430963" y="4605338"/>
          <p14:tracePt t="172522" x="6311900" y="4538663"/>
          <p14:tracePt t="172539" x="6184900" y="4470400"/>
          <p14:tracePt t="172556" x="6065838" y="4402138"/>
          <p14:tracePt t="172556" x="6040438" y="4394200"/>
          <p14:tracePt t="172572" x="5972175" y="4368800"/>
          <p14:tracePt t="172589" x="5870575" y="4341813"/>
          <p14:tracePt t="172605" x="5776913" y="4316413"/>
          <p14:tracePt t="172623" x="5675313" y="4300538"/>
          <p14:tracePt t="172624" x="5657850" y="4300538"/>
          <p14:tracePt t="172639" x="5581650" y="4291013"/>
          <p14:tracePt t="172656" x="5505450" y="4291013"/>
          <p14:tracePt t="172656" x="5487988" y="4291013"/>
          <p14:tracePt t="172673" x="5437188" y="4291013"/>
          <p14:tracePt t="172689" x="5394325" y="4291013"/>
          <p14:tracePt t="172706" x="5378450" y="4291013"/>
          <p14:tracePt t="172724" x="5353050" y="4291013"/>
          <p14:tracePt t="172739" x="5335588" y="4300538"/>
          <p14:tracePt t="172757" x="5318125" y="4300538"/>
          <p14:tracePt t="172772" x="5302250" y="4316413"/>
          <p14:tracePt t="172797" x="5292725" y="4325938"/>
          <p14:tracePt t="172809" x="5284788" y="4333875"/>
          <p14:tracePt t="172828" x="5284788" y="4341813"/>
          <p14:tracePt t="172839" x="5276850" y="4351338"/>
          <p14:tracePt t="172857" x="5267325" y="4359275"/>
          <p14:tracePt t="172873" x="5259388" y="4368800"/>
          <p14:tracePt t="172890" x="5249863" y="4368800"/>
          <p14:tracePt t="172907" x="5241925" y="4368800"/>
          <p14:tracePt t="172908" x="5233988" y="4368800"/>
          <p14:tracePt t="172922" x="5224463" y="4368800"/>
          <p14:tracePt t="172940" x="5216525" y="4376738"/>
          <p14:tracePt t="172960" x="5224463" y="4384675"/>
          <p14:tracePt t="172973" x="5233988" y="4394200"/>
          <p14:tracePt t="172990" x="5233988" y="4402138"/>
          <p14:tracePt t="173005" x="5224463" y="4402138"/>
          <p14:tracePt t="173023" x="5216525" y="4410075"/>
          <p14:tracePt t="173040" x="5216525" y="4419600"/>
          <p14:tracePt t="173061" x="5208588" y="4419600"/>
          <p14:tracePt t="173074" x="5208588" y="4427538"/>
          <p14:tracePt t="173090" x="5199063" y="4445000"/>
          <p14:tracePt t="173105" x="5199063" y="4460875"/>
          <p14:tracePt t="173123" x="5191125" y="4478338"/>
          <p14:tracePt t="173124" x="5191125" y="4486275"/>
          <p14:tracePt t="173139" x="5183188" y="4503738"/>
          <p14:tracePt t="173157" x="5173663" y="4546600"/>
          <p14:tracePt t="173172" x="5157788" y="4589463"/>
          <p14:tracePt t="173189" x="5148263" y="4630738"/>
          <p14:tracePt t="173205" x="5148263" y="4683125"/>
          <p14:tracePt t="173222" x="5140325" y="4699000"/>
          <p14:tracePt t="173238" x="5140325" y="4724400"/>
          <p14:tracePt t="173257" x="5132388" y="4749800"/>
          <p14:tracePt t="173272" x="5132388" y="4767263"/>
          <p14:tracePt t="173290" x="5132388" y="4792663"/>
          <p14:tracePt t="173307" x="5132388" y="4802188"/>
          <p14:tracePt t="173325" x="5132388" y="4810125"/>
          <p14:tracePt t="173341" x="5132388" y="4827588"/>
          <p14:tracePt t="173357" x="5122863" y="4827588"/>
          <p14:tracePt t="173372" x="5122863" y="4835525"/>
          <p14:tracePt t="173373" x="5122863" y="4843463"/>
          <p14:tracePt t="173397" x="5122863" y="4852988"/>
          <p14:tracePt t="173424" x="5122863" y="4860925"/>
          <p14:tracePt t="180487" x="5140325" y="4852988"/>
          <p14:tracePt t="180491" x="5148263" y="4843463"/>
          <p14:tracePt t="180504" x="5233988" y="4741863"/>
          <p14:tracePt t="180518" x="5276850" y="4648200"/>
          <p14:tracePt t="180537" x="5310188" y="4521200"/>
          <p14:tracePt t="180538" x="5327650" y="4513263"/>
          <p14:tracePt t="180552" x="5353050" y="4435475"/>
          <p14:tracePt t="180570" x="5403850" y="4351338"/>
          <p14:tracePt t="180585" x="5522913" y="4214813"/>
          <p14:tracePt t="180603" x="5768975" y="4027488"/>
          <p14:tracePt t="180618" x="5964238" y="3892550"/>
          <p14:tracePt t="180635" x="6126163" y="3790950"/>
          <p14:tracePt t="180652" x="6270625" y="3687763"/>
          <p14:tracePt t="180668" x="6430963" y="3586163"/>
          <p14:tracePt t="180687" x="6592888" y="3484563"/>
          <p14:tracePt t="180702" x="6704013" y="3433763"/>
          <p14:tracePt t="180703" x="6737350" y="3416300"/>
          <p14:tracePt t="180718" x="6797675" y="3373438"/>
          <p14:tracePt t="180719" x="6813550" y="3365500"/>
          <p14:tracePt t="180735" x="6873875" y="3314700"/>
          <p14:tracePt t="180753" x="6899275" y="3289300"/>
          <p14:tracePt t="180754" x="6907213" y="3279775"/>
          <p14:tracePt t="180768" x="6915150" y="3279775"/>
          <p14:tracePt t="180822" x="6924675" y="3279775"/>
          <p14:tracePt t="180835" x="6932613" y="3279775"/>
          <p14:tracePt t="180838" x="6942138" y="3279775"/>
          <p14:tracePt t="180852" x="7000875" y="3279775"/>
          <p14:tracePt t="180871" x="7102475" y="3289300"/>
          <p14:tracePt t="180885" x="7127875" y="3289300"/>
          <p14:tracePt t="180902" x="7137400" y="3289300"/>
          <p14:tracePt t="180919" x="7119938" y="3314700"/>
          <p14:tracePt t="180919" x="7102475" y="3322638"/>
          <p14:tracePt t="180935" x="7034213" y="3365500"/>
          <p14:tracePt t="180952" x="6958013" y="3408363"/>
          <p14:tracePt t="180968" x="6873875" y="3424238"/>
          <p14:tracePt t="180985" x="6762750" y="3441700"/>
          <p14:tracePt t="181002" x="6626225" y="3459163"/>
          <p14:tracePt t="181018" x="6423025" y="3467100"/>
          <p14:tracePt t="181019" x="6364288" y="3467100"/>
          <p14:tracePt t="181035" x="6100763" y="3484563"/>
          <p14:tracePt t="181052" x="5794375" y="3502025"/>
          <p14:tracePt t="181070" x="5437188" y="3502025"/>
          <p14:tracePt t="181085" x="5249863" y="3517900"/>
          <p14:tracePt t="181102" x="4995863" y="3568700"/>
          <p14:tracePt t="181103" x="4919663" y="3594100"/>
          <p14:tracePt t="181119" x="4699000" y="3646488"/>
          <p14:tracePt t="181119" x="4630738" y="3671888"/>
          <p14:tracePt t="181135" x="4256088" y="3781425"/>
          <p14:tracePt t="181152" x="3908425" y="3841750"/>
          <p14:tracePt t="181169" x="3568700" y="3867150"/>
          <p14:tracePt t="181187" x="3178175" y="3867150"/>
          <p14:tracePt t="181203" x="2947988" y="3867150"/>
          <p14:tracePt t="181220" x="2795588" y="3867150"/>
          <p14:tracePt t="181235" x="2676525" y="3857625"/>
          <p14:tracePt t="181252" x="2608263" y="3832225"/>
          <p14:tracePt t="181269" x="2524125" y="3824288"/>
          <p14:tracePt t="181270" x="2506663" y="3824288"/>
          <p14:tracePt t="181285" x="2455863" y="3824288"/>
          <p14:tracePt t="181303" x="2379663" y="3806825"/>
          <p14:tracePt t="181319" x="2352675" y="3806825"/>
          <p14:tracePt t="181319" x="2336800" y="3806825"/>
          <p14:tracePt t="181335" x="2301875" y="3806825"/>
          <p14:tracePt t="181353" x="2260600" y="3806825"/>
          <p14:tracePt t="181368" x="2225675" y="3816350"/>
          <p14:tracePt t="181387" x="2200275" y="3816350"/>
          <p14:tracePt t="181403" x="2192338" y="3816350"/>
          <p14:tracePt t="181472" x="2208213" y="3816350"/>
          <p14:tracePt t="181474" x="2235200" y="3816350"/>
          <p14:tracePt t="181485" x="2286000" y="3798888"/>
          <p14:tracePt t="181503" x="2471738" y="3773488"/>
          <p14:tracePt t="181505" x="2540000" y="3748088"/>
          <p14:tracePt t="181520" x="2897188" y="3687763"/>
          <p14:tracePt t="181535" x="3348038" y="3671888"/>
          <p14:tracePt t="181551" x="3814763" y="3671888"/>
          <p14:tracePt t="181568" x="4230688" y="3671888"/>
          <p14:tracePt t="181587" x="4630738" y="3671888"/>
          <p14:tracePt t="181601" x="4851400" y="3654425"/>
          <p14:tracePt t="181619" x="5165725" y="3568700"/>
          <p14:tracePt t="181635" x="5403850" y="3527425"/>
          <p14:tracePt t="181651" x="5641975" y="3502025"/>
          <p14:tracePt t="181669" x="5913438" y="3502025"/>
          <p14:tracePt t="181671" x="5981700" y="3502025"/>
          <p14:tracePt t="181685" x="6202363" y="3502025"/>
          <p14:tracePt t="181702" x="6610350" y="3502025"/>
          <p14:tracePt t="181718" x="6838950" y="3502025"/>
          <p14:tracePt t="181735" x="7170738" y="3502025"/>
          <p14:tracePt t="181753" x="7383463" y="3502025"/>
          <p14:tracePt t="181770" x="7553325" y="3502025"/>
          <p14:tracePt t="181770" x="7578725" y="3492500"/>
          <p14:tracePt t="181785" x="7662863" y="3475038"/>
          <p14:tracePt t="181801" x="7731125" y="3459163"/>
          <p14:tracePt t="181819" x="7781925" y="3433763"/>
          <p14:tracePt t="181820" x="7799388" y="3424238"/>
          <p14:tracePt t="181835" x="7850188" y="3416300"/>
          <p14:tracePt t="181853" x="7893050" y="3408363"/>
          <p14:tracePt t="181868" x="7943850" y="3408363"/>
          <p14:tracePt t="181885" x="7994650" y="3408363"/>
          <p14:tracePt t="181903" x="8070850" y="3408363"/>
          <p14:tracePt t="181919" x="8131175" y="3398838"/>
          <p14:tracePt t="181935" x="8266113" y="3398838"/>
          <p14:tracePt t="181952" x="8369300" y="3398838"/>
          <p14:tracePt t="181968" x="8428038" y="3398838"/>
          <p14:tracePt t="181985" x="8462963" y="3398838"/>
          <p14:tracePt t="181986" x="8470900" y="3398838"/>
          <p14:tracePt t="182001" x="8496300" y="3398838"/>
          <p14:tracePt t="182018" x="8539163" y="3398838"/>
          <p14:tracePt t="182036" x="8589963" y="3398838"/>
          <p14:tracePt t="182051" x="8615363" y="3398838"/>
          <p14:tracePt t="182069" x="8623300" y="3408363"/>
          <p14:tracePt t="182070" x="8632825" y="3408363"/>
          <p14:tracePt t="182085" x="8640763" y="3408363"/>
          <p14:tracePt t="182102" x="8648700" y="3416300"/>
          <p14:tracePt t="182120" x="8658225" y="3416300"/>
          <p14:tracePt t="182136" x="8658225" y="3424238"/>
          <p14:tracePt t="182156" x="8666163" y="3424238"/>
          <p14:tracePt t="182202" x="8674100" y="3424238"/>
          <p14:tracePt t="182408" x="8666163" y="3433763"/>
          <p14:tracePt t="182411" x="8666163" y="3441700"/>
          <p14:tracePt t="182418" x="8658225" y="3449638"/>
          <p14:tracePt t="182434" x="8623300" y="3449638"/>
          <p14:tracePt t="182453" x="8597900" y="3459163"/>
          <p14:tracePt t="182454" x="8597900" y="3467100"/>
          <p14:tracePt t="182468" x="8580438" y="3467100"/>
          <p14:tracePt t="182484" x="8539163" y="3467100"/>
          <p14:tracePt t="182503" x="8478838" y="3475038"/>
          <p14:tracePt t="182519" x="8385175" y="3492500"/>
          <p14:tracePt t="182534" x="8266113" y="3509963"/>
          <p14:tracePt t="182552" x="8147050" y="3527425"/>
          <p14:tracePt t="182570" x="8012113" y="3535363"/>
          <p14:tracePt t="182570" x="7977188" y="3535363"/>
          <p14:tracePt t="182584" x="7893050" y="3543300"/>
          <p14:tracePt t="182601" x="7791450" y="3543300"/>
          <p14:tracePt t="182618" x="7646988" y="3535363"/>
          <p14:tracePt t="182618" x="7621588" y="3535363"/>
          <p14:tracePt t="182634" x="7510463" y="3535363"/>
          <p14:tracePt t="182653" x="7348538" y="3517900"/>
          <p14:tracePt t="182667" x="7246938" y="3517900"/>
          <p14:tracePt t="182684" x="7153275" y="3509963"/>
          <p14:tracePt t="182703" x="7085013" y="3509963"/>
          <p14:tracePt t="182718" x="7043738" y="3509963"/>
          <p14:tracePt t="182736" x="6975475" y="3509963"/>
          <p14:tracePt t="182751" x="6889750" y="3517900"/>
          <p14:tracePt t="182768" x="6805613" y="3517900"/>
          <p14:tracePt t="182786" x="6711950" y="3517900"/>
          <p14:tracePt t="182801" x="6661150" y="3502025"/>
          <p14:tracePt t="182818" x="6626225" y="3492500"/>
          <p14:tracePt t="182818" x="6618288" y="3492500"/>
          <p14:tracePt t="182834" x="6584950" y="3492500"/>
          <p14:tracePt t="182851" x="6516688" y="3484563"/>
          <p14:tracePt t="182868" x="6465888" y="3484563"/>
          <p14:tracePt t="182885" x="6423025" y="3484563"/>
          <p14:tracePt t="182901" x="6389688" y="3484563"/>
          <p14:tracePt t="182919" x="6372225" y="3484563"/>
          <p14:tracePt t="182938" x="6364288" y="3475038"/>
          <p14:tracePt t="182951" x="6346825" y="3475038"/>
          <p14:tracePt t="182969" x="6329363" y="3467100"/>
          <p14:tracePt t="182986" x="6303963" y="3467100"/>
          <p14:tracePt t="183003" x="6286500" y="3467100"/>
          <p14:tracePt t="183023" x="6278563" y="3467100"/>
          <p14:tracePt t="188547" x="6270625" y="3467100"/>
          <p14:tracePt t="188551" x="6261100" y="3475038"/>
          <p14:tracePt t="188552" x="6253163" y="3484563"/>
          <p14:tracePt t="188565" x="6227763" y="3543300"/>
          <p14:tracePt t="188582" x="6202363" y="3619500"/>
          <p14:tracePt t="188601" x="6184900" y="3713163"/>
          <p14:tracePt t="188615" x="6184900" y="3730625"/>
          <p14:tracePt t="188690" x="6184900" y="3738563"/>
          <p14:tracePt t="188701" x="6176963" y="3748088"/>
          <p14:tracePt t="188704" x="6176963" y="3756025"/>
          <p14:tracePt t="188715" x="6167438" y="3763963"/>
          <p14:tracePt t="188733" x="6159500" y="3781425"/>
          <p14:tracePt t="188750" x="6142038" y="3806825"/>
          <p14:tracePt t="188765" x="6134100" y="3824288"/>
          <p14:tracePt t="188782" x="6126163" y="3841750"/>
          <p14:tracePt t="188798" x="6116638" y="3849688"/>
          <p14:tracePt t="188815" x="6116638" y="3875088"/>
          <p14:tracePt t="188832" x="6108700" y="3883025"/>
          <p14:tracePt t="188833" x="6100763" y="3883025"/>
          <p14:tracePt t="188848" x="6100763" y="3900488"/>
          <p14:tracePt t="188865" x="6100763" y="3917950"/>
          <p14:tracePt t="188882" x="6100763" y="3935413"/>
          <p14:tracePt t="188898" x="6083300" y="3968750"/>
          <p14:tracePt t="188915" x="6075363" y="4011613"/>
          <p14:tracePt t="188932" x="6049963" y="4062413"/>
          <p14:tracePt t="188955" x="6007100" y="4121150"/>
          <p14:tracePt t="188965" x="5989638" y="4138613"/>
          <p14:tracePt t="188982" x="5972175" y="4171950"/>
          <p14:tracePt t="188998" x="5946775" y="4206875"/>
          <p14:tracePt t="189017" x="5880100" y="4265613"/>
          <p14:tracePt t="189033" x="5827713" y="4325938"/>
          <p14:tracePt t="189050" x="5776913" y="4376738"/>
          <p14:tracePt t="189066" x="5726113" y="4445000"/>
          <p14:tracePt t="189081" x="5667375" y="4529138"/>
          <p14:tracePt t="189100" x="5599113" y="4605338"/>
          <p14:tracePt t="189101" x="5581650" y="4622800"/>
          <p14:tracePt t="189115" x="5530850" y="4673600"/>
          <p14:tracePt t="189131" x="5454650" y="4759325"/>
          <p14:tracePt t="189148" x="5386388" y="4860925"/>
          <p14:tracePt t="189167" x="5292725" y="4997450"/>
          <p14:tracePt t="189182" x="5216525" y="5116513"/>
          <p14:tracePt t="189199" x="5148263" y="5226050"/>
          <p14:tracePt t="189217" x="5054600" y="5353050"/>
          <p14:tracePt t="189233" x="5013325" y="5413375"/>
          <p14:tracePt t="189249" x="4978400" y="5456238"/>
          <p14:tracePt t="189250" x="4978400" y="5472113"/>
          <p14:tracePt t="189265" x="4919663" y="5549900"/>
          <p14:tracePt t="189282" x="4876800" y="5634038"/>
          <p14:tracePt t="189298" x="4826000" y="5710238"/>
          <p14:tracePt t="189315" x="4775200" y="5778500"/>
          <p14:tracePt t="189331" x="4732338" y="5854700"/>
          <p14:tracePt t="189348" x="4699000" y="5922963"/>
          <p14:tracePt t="189349" x="4689475" y="5940425"/>
          <p14:tracePt t="189364" x="4681538" y="5983288"/>
          <p14:tracePt t="189383" x="4673600" y="6008688"/>
          <p14:tracePt t="189399" x="4673600" y="6024563"/>
          <p14:tracePt t="189415" x="4699000" y="6024563"/>
          <p14:tracePt t="189433" x="4749800" y="6034088"/>
          <p14:tracePt t="189449" x="4843463" y="5999163"/>
          <p14:tracePt t="189466" x="4978400" y="5897563"/>
          <p14:tracePt t="189483" x="5003800" y="5880100"/>
          <p14:tracePt t="189610" x="4987925" y="5880100"/>
          <p14:tracePt t="189613" x="4970463" y="5864225"/>
          <p14:tracePt t="189616" x="4953000" y="5846763"/>
          <p14:tracePt t="189631" x="4927600" y="5803900"/>
          <p14:tracePt t="189649" x="4876800" y="5761038"/>
          <p14:tracePt t="189649" x="4868863" y="5753100"/>
          <p14:tracePt t="189666" x="4859338" y="5753100"/>
          <p14:tracePt t="189682" x="4833938" y="5753100"/>
          <p14:tracePt t="189700" x="4808538" y="5761038"/>
          <p14:tracePt t="189700" x="4800600" y="5770563"/>
          <p14:tracePt t="189714" x="4775200" y="5788025"/>
          <p14:tracePt t="189731" x="4699000" y="5803900"/>
          <p14:tracePt t="189748" x="4587875" y="5829300"/>
          <p14:tracePt t="189750" x="4554538" y="5838825"/>
          <p14:tracePt t="189764" x="4451350" y="5864225"/>
          <p14:tracePt t="189781" x="4248150" y="5905500"/>
          <p14:tracePt t="189798" x="4103688" y="5948363"/>
          <p14:tracePt t="189816" x="3984625" y="6008688"/>
          <p14:tracePt t="189831" x="3925888" y="6024563"/>
          <p14:tracePt t="189850" x="3814763" y="6049963"/>
          <p14:tracePt t="189866" x="3695700" y="6092825"/>
          <p14:tracePt t="189881" x="3533775" y="6135688"/>
          <p14:tracePt t="189898" x="3348038" y="6186488"/>
          <p14:tracePt t="189916" x="3178175" y="6237288"/>
          <p14:tracePt t="189917" x="3143250" y="6246813"/>
          <p14:tracePt t="189931" x="3074988" y="6262688"/>
          <p14:tracePt t="189950" x="3008313" y="6272213"/>
          <p14:tracePt t="189964" x="2982913" y="6280150"/>
          <p14:tracePt t="189982" x="2955925" y="6288088"/>
          <p14:tracePt t="189998" x="2940050" y="6305550"/>
          <p14:tracePt t="190000" x="2930525" y="6305550"/>
          <p14:tracePt t="190014" x="2914650" y="6313488"/>
          <p14:tracePt t="190031" x="2897188" y="6313488"/>
          <p14:tracePt t="190050" x="2889250" y="6313488"/>
          <p14:tracePt t="190101" x="2897188" y="6323013"/>
          <p14:tracePt t="190104" x="2914650" y="6330950"/>
          <p14:tracePt t="190116" x="2965450" y="6365875"/>
          <p14:tracePt t="190132" x="3016250" y="6391275"/>
          <p14:tracePt t="190132" x="3033713" y="6399213"/>
          <p14:tracePt t="190148" x="3092450" y="6424613"/>
          <p14:tracePt t="190148" x="3117850" y="6432550"/>
          <p14:tracePt t="190164" x="3203575" y="6432550"/>
          <p14:tracePt t="190182" x="3398838" y="6432550"/>
          <p14:tracePt t="190198" x="3602038" y="6432550"/>
          <p14:tracePt t="190214" x="3806825" y="6416675"/>
          <p14:tracePt t="190233" x="4027488" y="6381750"/>
          <p14:tracePt t="190248" x="4129088" y="6365875"/>
          <p14:tracePt t="190265" x="4281488" y="6348413"/>
          <p14:tracePt t="190281" x="4384675" y="6348413"/>
          <p14:tracePt t="190299" x="4460875" y="6338888"/>
          <p14:tracePt t="190315" x="4503738" y="6330950"/>
          <p14:tracePt t="190316" x="4519613" y="6323013"/>
          <p14:tracePt t="190333" x="4570413" y="6323013"/>
          <p14:tracePt t="190348" x="4605338" y="6313488"/>
          <p14:tracePt t="190348" x="4621213" y="6313488"/>
          <p14:tracePt t="190366" x="4673600" y="6313488"/>
          <p14:tracePt t="190381" x="4740275" y="6313488"/>
          <p14:tracePt t="190398" x="4800600" y="6313488"/>
          <p14:tracePt t="190416" x="4868863" y="6313488"/>
          <p14:tracePt t="190416" x="4876800" y="6313488"/>
          <p14:tracePt t="190431" x="4927600" y="6313488"/>
          <p14:tracePt t="190449" x="4995863" y="6297613"/>
          <p14:tracePt t="190466" x="5046663" y="6288088"/>
          <p14:tracePt t="190481" x="5080000" y="6288088"/>
          <p14:tracePt t="190499" x="5122863" y="6288088"/>
          <p14:tracePt t="190516" x="5148263" y="6272213"/>
          <p14:tracePt t="190531" x="5191125" y="6262688"/>
          <p14:tracePt t="190549" x="5249863" y="6254750"/>
          <p14:tracePt t="190565" x="5302250" y="6237288"/>
          <p14:tracePt t="190565" x="5310188" y="6237288"/>
          <p14:tracePt t="190581" x="5343525" y="6221413"/>
          <p14:tracePt t="190598" x="5360988" y="6221413"/>
          <p14:tracePt t="190614" x="5386388" y="6211888"/>
          <p14:tracePt t="190633" x="5403850" y="6211888"/>
          <p14:tracePt t="190649" x="5437188" y="6203950"/>
          <p14:tracePt t="190664" x="5454650" y="6203950"/>
          <p14:tracePt t="190682" x="5505450" y="6203950"/>
          <p14:tracePt t="190697" x="5556250" y="6203950"/>
          <p14:tracePt t="190714" x="5599113" y="6203950"/>
          <p14:tracePt t="190731" x="5641975" y="6203950"/>
          <p14:tracePt t="190749" x="5692775" y="6203950"/>
          <p14:tracePt t="190764" x="5708650" y="6203950"/>
          <p14:tracePt t="190765" x="5718175" y="6203950"/>
          <p14:tracePt t="190781" x="5751513" y="6203950"/>
          <p14:tracePt t="190782" x="5761038" y="6203950"/>
          <p14:tracePt t="190797" x="5786438" y="6203950"/>
          <p14:tracePt t="190815" x="5811838" y="6194425"/>
          <p14:tracePt t="190833" x="5827713" y="6194425"/>
          <p14:tracePt t="190848" x="5837238" y="6194425"/>
          <p14:tracePt t="190866" x="5845175" y="6194425"/>
          <p14:tracePt t="190882" x="5845175" y="6186488"/>
          <p14:tracePt t="190897" x="5853113" y="6186488"/>
          <p14:tracePt t="190916" x="5870575" y="6186488"/>
          <p14:tracePt t="190931" x="5888038" y="6186488"/>
          <p14:tracePt t="190949" x="5905500" y="6186488"/>
          <p14:tracePt t="190965" x="5921375" y="6178550"/>
          <p14:tracePt t="190982" x="5930900" y="6178550"/>
          <p14:tracePt t="190999" x="5946775" y="6178550"/>
          <p14:tracePt t="191016" x="5964238" y="6178550"/>
          <p14:tracePt t="191016" x="5972175" y="6178550"/>
          <p14:tracePt t="191030" x="5981700" y="6178550"/>
          <p14:tracePt t="191047" x="6015038" y="6178550"/>
          <p14:tracePt t="191065" x="6032500" y="6178550"/>
          <p14:tracePt t="191082" x="6049963" y="6178550"/>
          <p14:tracePt t="191102" x="6057900" y="6178550"/>
          <p14:tracePt t="191115" x="6057900" y="6186488"/>
          <p14:tracePt t="191133" x="6057900" y="6194425"/>
          <p14:tracePt t="191149" x="6065838" y="6194425"/>
          <p14:tracePt t="191166" x="6083300" y="6194425"/>
          <p14:tracePt t="191199" x="6091238" y="6194425"/>
          <p14:tracePt t="191210" x="6100763" y="6194425"/>
          <p14:tracePt t="191229" x="6108700" y="6194425"/>
          <p14:tracePt t="191241" x="6116638" y="6194425"/>
          <p14:tracePt t="191265" x="6126163" y="6194425"/>
          <p14:tracePt t="191273" x="6134100" y="6194425"/>
          <p14:tracePt t="191289" x="6142038" y="6194425"/>
          <p14:tracePt t="191577" x="6126163" y="6194425"/>
          <p14:tracePt t="191583" x="6126163" y="6186488"/>
          <p14:tracePt t="191598" x="6091238" y="6161088"/>
          <p14:tracePt t="191616" x="6065838" y="6135688"/>
          <p14:tracePt t="191616" x="6057900" y="6135688"/>
          <p14:tracePt t="191631" x="6057900" y="6118225"/>
          <p14:tracePt t="191648" x="6032500" y="6076950"/>
          <p14:tracePt t="191648" x="6032500" y="6059488"/>
          <p14:tracePt t="191665" x="6015038" y="6016625"/>
          <p14:tracePt t="191680" x="6007100" y="5983288"/>
          <p14:tracePt t="191697" x="5997575" y="5932488"/>
          <p14:tracePt t="191715" x="5997575" y="5889625"/>
          <p14:tracePt t="191730" x="5997575" y="5838825"/>
          <p14:tracePt t="191748" x="5997575" y="5778500"/>
          <p14:tracePt t="191748" x="5997575" y="5761038"/>
          <p14:tracePt t="191764" x="5997575" y="5694363"/>
          <p14:tracePt t="191780" x="5997575" y="5651500"/>
          <p14:tracePt t="191797" x="5997575" y="5600700"/>
          <p14:tracePt t="191815" x="6007100" y="5575300"/>
          <p14:tracePt t="191816" x="6007100" y="5565775"/>
          <p14:tracePt t="191830" x="6015038" y="5540375"/>
          <p14:tracePt t="191848" x="6024563" y="5514975"/>
          <p14:tracePt t="191848" x="6032500" y="5507038"/>
          <p14:tracePt t="191864" x="6049963" y="5481638"/>
          <p14:tracePt t="191880" x="6049963" y="5456238"/>
          <p14:tracePt t="191897" x="6065838" y="5438775"/>
          <p14:tracePt t="191914" x="6083300" y="5413375"/>
          <p14:tracePt t="191932" x="6091238" y="5405438"/>
          <p14:tracePt t="192094" x="6075363" y="5405438"/>
          <p14:tracePt t="192097" x="6075363" y="5413375"/>
          <p14:tracePt t="192114" x="6024563" y="5421313"/>
          <p14:tracePt t="192131" x="5989638" y="5421313"/>
          <p14:tracePt t="192147" x="5981700" y="5421313"/>
          <p14:tracePt t="192166" x="5972175" y="5421313"/>
          <p14:tracePt t="192183" x="5964238" y="5421313"/>
          <p14:tracePt t="192196" x="5938838" y="5413375"/>
          <p14:tracePt t="192214" x="5905500" y="5413375"/>
          <p14:tracePt t="192230" x="5862638" y="5395913"/>
          <p14:tracePt t="192248" x="5811838" y="5387975"/>
          <p14:tracePt t="192264" x="5786438" y="5380038"/>
          <p14:tracePt t="192281" x="5776913" y="5380038"/>
          <p14:tracePt t="192299" x="5768975" y="5380038"/>
          <p14:tracePt t="192314" x="5751513" y="5380038"/>
          <p14:tracePt t="192330" x="5743575" y="5380038"/>
          <p14:tracePt t="192348" x="5726113" y="5380038"/>
          <p14:tracePt t="192365" x="5718175" y="5387975"/>
          <p14:tracePt t="192381" x="5708650" y="5387975"/>
          <p14:tracePt t="192401" x="5700713" y="5387975"/>
          <p14:tracePt t="192425" x="5700713" y="5395913"/>
          <p14:tracePt t="192447" x="5692775" y="5395913"/>
          <p14:tracePt t="192457" x="5692775" y="5405438"/>
          <p14:tracePt t="192478" x="5683250" y="5405438"/>
          <p14:tracePt t="192489" x="5675313" y="5413375"/>
          <p14:tracePt t="192574" x="5667375" y="5413375"/>
          <p14:tracePt t="192585" x="5657850" y="5413375"/>
          <p14:tracePt t="192588" x="5649913" y="5413375"/>
          <p14:tracePt t="192596" x="5641975" y="5413375"/>
          <p14:tracePt t="192613" x="5607050" y="5405438"/>
          <p14:tracePt t="192631" x="5591175" y="5395913"/>
          <p14:tracePt t="192649" x="5607050" y="5380038"/>
          <p14:tracePt t="192665" x="5624513" y="5380038"/>
          <p14:tracePt t="192731" x="5624513" y="5370513"/>
          <p14:tracePt t="192790" x="5616575" y="5370513"/>
          <p14:tracePt t="192822" x="5607050" y="5370513"/>
          <p14:tracePt t="192829" x="5599113" y="5387975"/>
          <p14:tracePt t="192832" x="5591175" y="5387975"/>
          <p14:tracePt t="192846" x="5565775" y="5421313"/>
          <p14:tracePt t="192864" x="5505450" y="5456238"/>
          <p14:tracePt t="192865" x="5497513" y="5456238"/>
          <p14:tracePt t="192881" x="5487988" y="5472113"/>
          <p14:tracePt t="192896" x="5462588" y="5489575"/>
          <p14:tracePt t="192913" x="5411788" y="5514975"/>
          <p14:tracePt t="192930" x="5378450" y="5514975"/>
          <p14:tracePt t="192947" x="5335588" y="5514975"/>
          <p14:tracePt t="192965" x="5276850" y="5514975"/>
          <p14:tracePt t="192980" x="5233988" y="5507038"/>
          <p14:tracePt t="192980" x="5216525" y="5497513"/>
          <p14:tracePt t="192996" x="5173663" y="5489575"/>
          <p14:tracePt t="192997" x="5157788" y="5481638"/>
          <p14:tracePt t="192997" x="5148263" y="5481638"/>
          <p14:tracePt t="193013" x="5122863" y="5472113"/>
          <p14:tracePt t="193030" x="5089525" y="5464175"/>
          <p14:tracePt t="193030" x="5080000" y="5464175"/>
          <p14:tracePt t="193047" x="5054600" y="5456238"/>
          <p14:tracePt t="193064" x="5038725" y="5446713"/>
          <p14:tracePt t="193081" x="4962525" y="5395913"/>
          <p14:tracePt t="193083" x="4927600" y="5380038"/>
          <p14:tracePt t="193096" x="4826000" y="5294313"/>
          <p14:tracePt t="193113" x="4646613" y="5091113"/>
          <p14:tracePt t="193131" x="4410075" y="4724400"/>
          <p14:tracePt t="193146" x="4240213" y="4452938"/>
          <p14:tracePt t="193163" x="3797300" y="3713163"/>
          <p14:tracePt t="193181" x="3254375" y="2752725"/>
          <p14:tracePt t="193183" x="3049588" y="2463800"/>
          <p14:tracePt t="193196" x="2514600" y="1606550"/>
          <p14:tracePt t="193214" x="1495425" y="230188"/>
        </p14:tracePtLst>
      </p14:laserTrace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61007"/>
            <a:ext cx="7238244"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Identification tools</a:t>
            </a:r>
          </a:p>
        </p:txBody>
      </p:sp>
      <p:sp>
        <p:nvSpPr>
          <p:cNvPr id="10" name="TextBox 9">
            <a:extLst>
              <a:ext uri="{FF2B5EF4-FFF2-40B4-BE49-F238E27FC236}">
                <a16:creationId xmlns:a16="http://schemas.microsoft.com/office/drawing/2014/main" id="{B70C9BD1-AF2F-F2B1-FE52-AB70AB6BFB98}"/>
              </a:ext>
            </a:extLst>
          </p:cNvPr>
          <p:cNvSpPr txBox="1"/>
          <p:nvPr/>
        </p:nvSpPr>
        <p:spPr>
          <a:xfrm>
            <a:off x="130614" y="1672678"/>
            <a:ext cx="11587390" cy="4524315"/>
          </a:xfrm>
          <a:prstGeom prst="rect">
            <a:avLst/>
          </a:prstGeom>
          <a:noFill/>
        </p:spPr>
        <p:txBody>
          <a:bodyPr wrap="square">
            <a:spAutoFit/>
          </a:bodyPr>
          <a:lstStyle/>
          <a:p>
            <a:pPr marL="342900" indent="-342900" algn="just">
              <a:buFont typeface="Wingdings" panose="05000000000000000000" pitchFamily="2" charset="2"/>
              <a:buChar char="v"/>
            </a:pPr>
            <a:r>
              <a:rPr lang="en-US" sz="2400" dirty="0">
                <a:solidFill>
                  <a:srgbClr val="0A1F61"/>
                </a:solidFill>
                <a:cs typeface="Tajawal ExtraBold" panose="00000800000000000000"/>
              </a:rPr>
              <a:t>A fishbone diagram (also known as an </a:t>
            </a:r>
            <a:r>
              <a:rPr lang="en-US" sz="2400" dirty="0" err="1">
                <a:solidFill>
                  <a:srgbClr val="0A1F61"/>
                </a:solidFill>
                <a:cs typeface="Tajawal ExtraBold" panose="00000800000000000000"/>
              </a:rPr>
              <a:t>Ishakawa</a:t>
            </a:r>
            <a:r>
              <a:rPr lang="en-US" sz="2400" dirty="0">
                <a:solidFill>
                  <a:srgbClr val="0A1F61"/>
                </a:solidFill>
                <a:cs typeface="Tajawal ExtraBold" panose="00000800000000000000"/>
              </a:rPr>
              <a:t> or cause-and-effect diagram) is a schematic map that is used to provide a logical method to list factors that may affect a problem or a preferred corrective outcome.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Figure 11.3 displays a sample layout of this diagram and Figure 11.4 displays an example of a filled-out diagram relating to the car case study.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This method allows a team to graphically identify and detail the possible causes of a problem.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The box to the far right of the diagram is the “effect” or problem and everything to the left of the box is a possible cause of that effect. </a:t>
            </a:r>
          </a:p>
        </p:txBody>
      </p:sp>
    </p:spTree>
    <p:extLst>
      <p:ext uri="{BB962C8B-B14F-4D97-AF65-F5344CB8AC3E}">
        <p14:creationId xmlns:p14="http://schemas.microsoft.com/office/powerpoint/2010/main" val="2302581475"/>
      </p:ext>
    </p:extLst>
  </p:cSld>
  <p:clrMapOvr>
    <a:masterClrMapping/>
  </p:clrMapOvr>
  <mc:AlternateContent xmlns:mc="http://schemas.openxmlformats.org/markup-compatibility/2006">
    <mc:Choice xmlns:p14="http://schemas.microsoft.com/office/powerpoint/2010/main" Requires="p14">
      <p:transition spd="slow" p14:dur="2000" advTm="74569"/>
    </mc:Choice>
    <mc:Fallback>
      <p:transition spd="slow" advTm="74569"/>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531640"/>
            <a:ext cx="7187544"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Identification tools</a:t>
            </a:r>
          </a:p>
        </p:txBody>
      </p:sp>
      <p:pic>
        <p:nvPicPr>
          <p:cNvPr id="2" name="Picture 1"/>
          <p:cNvPicPr>
            <a:picLocks noChangeAspect="1"/>
          </p:cNvPicPr>
          <p:nvPr/>
        </p:nvPicPr>
        <p:blipFill>
          <a:blip r:embed="rId2"/>
          <a:stretch>
            <a:fillRect/>
          </a:stretch>
        </p:blipFill>
        <p:spPr>
          <a:xfrm>
            <a:off x="763385" y="1642866"/>
            <a:ext cx="11251658" cy="3572268"/>
          </a:xfrm>
          <a:prstGeom prst="rect">
            <a:avLst/>
          </a:prstGeom>
        </p:spPr>
      </p:pic>
    </p:spTree>
    <p:extLst>
      <p:ext uri="{BB962C8B-B14F-4D97-AF65-F5344CB8AC3E}">
        <p14:creationId xmlns:p14="http://schemas.microsoft.com/office/powerpoint/2010/main" val="1054064856"/>
      </p:ext>
    </p:extLst>
  </p:cSld>
  <p:clrMapOvr>
    <a:masterClrMapping/>
  </p:clrMapOvr>
  <mc:AlternateContent xmlns:mc="http://schemas.openxmlformats.org/markup-compatibility/2006">
    <mc:Choice xmlns:p14="http://schemas.microsoft.com/office/powerpoint/2010/main" Requires="p14">
      <p:transition spd="slow" p14:dur="2000" advTm="26309"/>
    </mc:Choice>
    <mc:Fallback>
      <p:transition spd="slow" advTm="26309"/>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040539" y="702659"/>
            <a:ext cx="7168690"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Identification tools</a:t>
            </a:r>
          </a:p>
        </p:txBody>
      </p:sp>
      <p:pic>
        <p:nvPicPr>
          <p:cNvPr id="2" name="Picture 1"/>
          <p:cNvPicPr>
            <a:picLocks noChangeAspect="1"/>
          </p:cNvPicPr>
          <p:nvPr/>
        </p:nvPicPr>
        <p:blipFill>
          <a:blip r:embed="rId2"/>
          <a:stretch>
            <a:fillRect/>
          </a:stretch>
        </p:blipFill>
        <p:spPr>
          <a:xfrm>
            <a:off x="590844" y="1667751"/>
            <a:ext cx="11093184" cy="4743450"/>
          </a:xfrm>
          <a:prstGeom prst="rect">
            <a:avLst/>
          </a:prstGeom>
        </p:spPr>
      </p:pic>
    </p:spTree>
    <p:extLst>
      <p:ext uri="{BB962C8B-B14F-4D97-AF65-F5344CB8AC3E}">
        <p14:creationId xmlns:p14="http://schemas.microsoft.com/office/powerpoint/2010/main" val="130975766"/>
      </p:ext>
    </p:extLst>
  </p:cSld>
  <p:clrMapOvr>
    <a:masterClrMapping/>
  </p:clrMapOvr>
  <mc:AlternateContent xmlns:mc="http://schemas.openxmlformats.org/markup-compatibility/2006">
    <mc:Choice xmlns:p14="http://schemas.microsoft.com/office/powerpoint/2010/main" Requires="p14">
      <p:transition spd="slow" p14:dur="2000" advTm="174743"/>
    </mc:Choice>
    <mc:Fallback>
      <p:transition spd="slow" advTm="174743"/>
    </mc:Fallback>
  </mc:AlternateContent>
  <p:extLst>
    <p:ext uri="{3A86A75C-4F4B-4683-9AE1-C65F6400EC91}">
      <p14:laserTraceLst xmlns:p14="http://schemas.microsoft.com/office/powerpoint/2010/main">
        <p14:tracePtLst>
          <p14:tracePt t="136628" x="3683000" y="6229350"/>
          <p14:tracePt t="136735" x="3254375" y="6781800"/>
          <p14:tracePt t="136749" x="3644900" y="6543675"/>
          <p14:tracePt t="136767" x="4876800" y="5727700"/>
          <p14:tracePt t="136785" x="6083300" y="4987925"/>
          <p14:tracePt t="136799" x="6992938" y="4648200"/>
          <p14:tracePt t="136816" x="8343900" y="4283075"/>
          <p14:tracePt t="136833" x="9142413" y="4044950"/>
          <p14:tracePt t="136849" x="9659938" y="3790950"/>
          <p14:tracePt t="136866" x="9991725" y="3552825"/>
          <p14:tracePt t="136884" x="10212388" y="3246438"/>
          <p14:tracePt t="136900" x="10298113" y="3109913"/>
          <p14:tracePt t="136901" x="10313988" y="3084513"/>
          <p14:tracePt t="136916" x="10356850" y="3041650"/>
          <p14:tracePt t="136934" x="10364788" y="3033713"/>
          <p14:tracePt t="136951" x="10374313" y="3025775"/>
          <p14:tracePt t="136968" x="10415588" y="2982913"/>
          <p14:tracePt t="136983" x="10493375" y="2922588"/>
          <p14:tracePt t="136983" x="10518775" y="2906713"/>
          <p14:tracePt t="136999" x="10569575" y="2863850"/>
          <p14:tracePt t="137016" x="10628313" y="2863850"/>
          <p14:tracePt t="137033" x="10637838" y="2863850"/>
          <p14:tracePt t="137129" x="10637838" y="2871788"/>
          <p14:tracePt t="137132" x="10637838" y="2881313"/>
          <p14:tracePt t="137135" x="10637838" y="2897188"/>
          <p14:tracePt t="137149" x="10620375" y="2974975"/>
          <p14:tracePt t="137167" x="10569575" y="3076575"/>
          <p14:tracePt t="137183" x="10518775" y="3160713"/>
          <p14:tracePt t="137200" x="10458450" y="3238500"/>
          <p14:tracePt t="137217" x="10433050" y="3305175"/>
          <p14:tracePt t="137217" x="10415588" y="3322638"/>
          <p14:tracePt t="137233" x="10364788" y="3382963"/>
          <p14:tracePt t="137250" x="10339388" y="3408363"/>
          <p14:tracePt t="137378" x="10339388" y="3416300"/>
          <p14:tracePt t="137381" x="10339388" y="3424238"/>
          <p14:tracePt t="137383" x="10331450" y="3433763"/>
          <p14:tracePt t="137400" x="10271125" y="3543300"/>
          <p14:tracePt t="137416" x="10255250" y="3603625"/>
          <p14:tracePt t="137417" x="10245725" y="3619500"/>
          <p14:tracePt t="137432" x="10204450" y="3697288"/>
          <p14:tracePt t="137449" x="10186988" y="3756025"/>
          <p14:tracePt t="137467" x="10204450" y="3824288"/>
          <p14:tracePt t="137468" x="10212388" y="3841750"/>
          <p14:tracePt t="137482" x="10255250" y="3867150"/>
          <p14:tracePt t="137499" x="10331450" y="3857625"/>
          <p14:tracePt t="137500" x="10348913" y="3841750"/>
          <p14:tracePt t="137516" x="10399713" y="3816350"/>
          <p14:tracePt t="137532" x="10433050" y="3781425"/>
          <p14:tracePt t="137549" x="10475913" y="3756025"/>
          <p14:tracePt t="137567" x="10509250" y="3722688"/>
          <p14:tracePt t="137568" x="10509250" y="3713163"/>
          <p14:tracePt t="137582" x="10544175" y="3687763"/>
          <p14:tracePt t="137600" x="10628313" y="3586163"/>
          <p14:tracePt t="137617" x="10671175" y="3517900"/>
          <p14:tracePt t="137632" x="10671175" y="3467100"/>
          <p14:tracePt t="137649" x="10645775" y="3408363"/>
          <p14:tracePt t="137666" x="10594975" y="3348038"/>
          <p14:tracePt t="137682" x="10509250" y="3297238"/>
          <p14:tracePt t="137699" x="10374313" y="3271838"/>
          <p14:tracePt t="137700" x="10331450" y="3254375"/>
          <p14:tracePt t="137715" x="10144125" y="3228975"/>
          <p14:tracePt t="137732" x="9906000" y="3279775"/>
          <p14:tracePt t="137750" x="9710738" y="3373438"/>
          <p14:tracePt t="137751" x="9677400" y="3398838"/>
          <p14:tracePt t="137765" x="9609138" y="3441700"/>
          <p14:tracePt t="137782" x="9575800" y="3502025"/>
          <p14:tracePt t="137801" x="9532938" y="3578225"/>
          <p14:tracePt t="137817" x="9507538" y="3636963"/>
          <p14:tracePt t="137832" x="9498013" y="3738563"/>
          <p14:tracePt t="137850" x="9507538" y="3857625"/>
          <p14:tracePt t="137851" x="9515475" y="3892550"/>
          <p14:tracePt t="137865" x="9558338" y="4002088"/>
          <p14:tracePt t="137884" x="9634538" y="4181475"/>
          <p14:tracePt t="137899" x="9667875" y="4224338"/>
          <p14:tracePt t="137916" x="9667875" y="4249738"/>
          <p14:tracePt t="137933" x="9685338" y="4257675"/>
          <p14:tracePt t="137951" x="9702800" y="4275138"/>
          <p14:tracePt t="137951" x="9710738" y="4275138"/>
          <p14:tracePt t="137965" x="9710738" y="4283075"/>
          <p14:tracePt t="137984" x="9728200" y="4291013"/>
          <p14:tracePt t="138074" x="9728200" y="4275138"/>
          <p14:tracePt t="138079" x="9720263" y="4257675"/>
          <p14:tracePt t="138083" x="9702800" y="4232275"/>
          <p14:tracePt t="138100" x="9642475" y="4171950"/>
          <p14:tracePt t="138117" x="9601200" y="4130675"/>
          <p14:tracePt t="138117" x="9583738" y="4105275"/>
          <p14:tracePt t="138133" x="9490075" y="3986213"/>
          <p14:tracePt t="138149" x="9396413" y="3824288"/>
          <p14:tracePt t="138166" x="9353550" y="3730625"/>
          <p14:tracePt t="138183" x="9345613" y="3705225"/>
          <p14:tracePt t="138199" x="9345613" y="3687763"/>
          <p14:tracePt t="138217" x="9337675" y="3671888"/>
          <p14:tracePt t="138232" x="9320213" y="3646488"/>
          <p14:tracePt t="138249" x="9294813" y="3594100"/>
          <p14:tracePt t="138267" x="9236075" y="3509963"/>
          <p14:tracePt t="138267" x="9226550" y="3492500"/>
          <p14:tracePt t="138282" x="9167813" y="3416300"/>
          <p14:tracePt t="138299" x="9064625" y="3271838"/>
          <p14:tracePt t="138299" x="9039225" y="3228975"/>
          <p14:tracePt t="138316" x="8955088" y="3119438"/>
          <p14:tracePt t="138317" x="8929688" y="3084513"/>
          <p14:tracePt t="138333" x="8777288" y="2906713"/>
          <p14:tracePt t="138349" x="8632825" y="2744788"/>
          <p14:tracePt t="138366" x="8529638" y="2668588"/>
          <p14:tracePt t="138369" x="8529638" y="2660650"/>
          <p14:tracePt t="138382" x="8504238" y="2643188"/>
          <p14:tracePt t="138400" x="8488363" y="2643188"/>
          <p14:tracePt t="138441" x="8478838" y="2643188"/>
          <p14:tracePt t="138447" x="8470900" y="2643188"/>
          <p14:tracePt t="138451" x="8462963" y="2643188"/>
          <p14:tracePt t="138466" x="8445500" y="2643188"/>
          <p14:tracePt t="138482" x="8420100" y="2643188"/>
          <p14:tracePt t="138500" x="8369300" y="2625725"/>
          <p14:tracePt t="138516" x="8343900" y="2617788"/>
          <p14:tracePt t="138532" x="8318500" y="2617788"/>
          <p14:tracePt t="138550" x="8301038" y="2608263"/>
          <p14:tracePt t="138568" x="8275638" y="2600325"/>
          <p14:tracePt t="138582" x="8240713" y="2600325"/>
          <p14:tracePt t="138601" x="8189913" y="2592388"/>
          <p14:tracePt t="138615" x="8164513" y="2592388"/>
          <p14:tracePt t="138616" x="8156575" y="2592388"/>
          <p14:tracePt t="138632" x="8139113" y="2592388"/>
          <p14:tracePt t="138650" x="8121650" y="2592388"/>
          <p14:tracePt t="138652" x="8113713" y="2600325"/>
          <p14:tracePt t="138665" x="8105775" y="2608263"/>
          <p14:tracePt t="138682" x="8080375" y="2625725"/>
          <p14:tracePt t="138700" x="8037513" y="2651125"/>
          <p14:tracePt t="138715" x="8004175" y="2668588"/>
          <p14:tracePt t="138732" x="7943850" y="2686050"/>
          <p14:tracePt t="138750" x="7918450" y="2686050"/>
          <p14:tracePt t="138901" x="7910513" y="2686050"/>
          <p14:tracePt t="138909" x="7910513" y="2693988"/>
          <p14:tracePt t="138915" x="7900988" y="2693988"/>
          <p14:tracePt t="138933" x="7893050" y="2701925"/>
          <p14:tracePt t="138933" x="7885113" y="2711450"/>
          <p14:tracePt t="138948" x="7859713" y="2711450"/>
          <p14:tracePt t="138967" x="7816850" y="2736850"/>
          <p14:tracePt t="138968" x="7791450" y="2744788"/>
          <p14:tracePt t="138982" x="7748588" y="2752725"/>
          <p14:tracePt t="138998" x="7705725" y="2762250"/>
          <p14:tracePt t="139017" x="7672388" y="2762250"/>
          <p14:tracePt t="139033" x="7662863" y="2762250"/>
          <p14:tracePt t="139129" x="7654925" y="2762250"/>
          <p14:tracePt t="139132" x="7646988" y="2762250"/>
          <p14:tracePt t="139150" x="7612063" y="2762250"/>
          <p14:tracePt t="139151" x="7604125" y="2762250"/>
          <p14:tracePt t="139165" x="7545388" y="2762250"/>
          <p14:tracePt t="139183" x="7426325" y="2762250"/>
          <p14:tracePt t="139198" x="7373938" y="2762250"/>
          <p14:tracePt t="139216" x="7323138" y="2752725"/>
          <p14:tracePt t="139234" x="7281863" y="2736850"/>
          <p14:tracePt t="139248" x="7221538" y="2727325"/>
          <p14:tracePt t="139265" x="7137400" y="2693988"/>
          <p14:tracePt t="139282" x="7034213" y="2643188"/>
          <p14:tracePt t="139298" x="6924675" y="2582863"/>
          <p14:tracePt t="139315" x="6805613" y="2516188"/>
          <p14:tracePt t="139334" x="6719888" y="2447925"/>
          <p14:tracePt t="139348" x="6661150" y="2413000"/>
          <p14:tracePt t="139365" x="6635750" y="2405063"/>
          <p14:tracePt t="139384" x="6626225" y="2387600"/>
          <p14:tracePt t="139398" x="6618288" y="2387600"/>
          <p14:tracePt t="139415" x="6610350" y="2371725"/>
          <p14:tracePt t="139415" x="6600825" y="2362200"/>
          <p14:tracePt t="139432" x="6592888" y="2328863"/>
          <p14:tracePt t="139432" x="6592888" y="2319338"/>
          <p14:tracePt t="139449" x="6575425" y="2303463"/>
          <p14:tracePt t="139466" x="6567488" y="2286000"/>
          <p14:tracePt t="139467" x="6567488" y="2278063"/>
          <p14:tracePt t="139481" x="6559550" y="2260600"/>
          <p14:tracePt t="139499" x="6542088" y="2252663"/>
          <p14:tracePt t="139499" x="6542088" y="2243138"/>
          <p14:tracePt t="139515" x="6524625" y="2235200"/>
          <p14:tracePt t="139532" x="6508750" y="2209800"/>
          <p14:tracePt t="139548" x="6499225" y="2209800"/>
          <p14:tracePt t="139566" x="6491288" y="2200275"/>
          <p14:tracePt t="139629" x="6491288" y="2192338"/>
          <p14:tracePt t="139635" x="6491288" y="2184400"/>
          <p14:tracePt t="139648" x="6491288" y="2149475"/>
          <p14:tracePt t="139666" x="6491288" y="2124075"/>
          <p14:tracePt t="139693" x="6499225" y="2116138"/>
          <p14:tracePt t="139704" x="6499225" y="2108200"/>
          <p14:tracePt t="139734" x="6499225" y="2098675"/>
          <p14:tracePt t="139741" x="6508750" y="2098675"/>
          <p14:tracePt t="139751" x="6508750" y="2090738"/>
          <p14:tracePt t="139766" x="6508750" y="2082800"/>
          <p14:tracePt t="139781" x="6524625" y="2073275"/>
          <p14:tracePt t="139800" x="6534150" y="2055813"/>
          <p14:tracePt t="139817" x="6550025" y="2039938"/>
          <p14:tracePt t="139831" x="6559550" y="2030413"/>
          <p14:tracePt t="139849" x="6584950" y="1989138"/>
          <p14:tracePt t="139852" x="6592888" y="1971675"/>
          <p14:tracePt t="139864" x="6618288" y="1946275"/>
          <p14:tracePt t="139881" x="6653213" y="1911350"/>
          <p14:tracePt t="139899" x="6669088" y="1895475"/>
          <p14:tracePt t="139915" x="6678613" y="1885950"/>
          <p14:tracePt t="139932" x="6686550" y="1885950"/>
          <p14:tracePt t="139950" x="6704013" y="1878013"/>
          <p14:tracePt t="139952" x="6704013" y="1870075"/>
          <p14:tracePt t="139964" x="6711950" y="1870075"/>
          <p14:tracePt t="139981" x="6729413" y="1860550"/>
          <p14:tracePt t="139983" x="6737350" y="1852613"/>
          <p14:tracePt t="139998" x="6745288" y="1844675"/>
          <p14:tracePt t="140015" x="6762750" y="1844675"/>
          <p14:tracePt t="140032" x="6762750" y="1835150"/>
          <p14:tracePt t="140049" x="6780213" y="1827213"/>
          <p14:tracePt t="140066" x="6788150" y="1827213"/>
          <p14:tracePt t="140083" x="6805613" y="1827213"/>
          <p14:tracePt t="140100" x="6848475" y="1819275"/>
          <p14:tracePt t="140114" x="6881813" y="1819275"/>
          <p14:tracePt t="140132" x="6915150" y="1819275"/>
          <p14:tracePt t="140132" x="6924675" y="1819275"/>
          <p14:tracePt t="140148" x="6950075" y="1801813"/>
          <p14:tracePt t="140166" x="6958013" y="1801813"/>
          <p14:tracePt t="140168" x="6967538" y="1793875"/>
          <p14:tracePt t="140181" x="6967538" y="1784350"/>
          <p14:tracePt t="140198" x="6983413" y="1776413"/>
          <p14:tracePt t="140200" x="6992938" y="1776413"/>
          <p14:tracePt t="140215" x="7000875" y="1776413"/>
          <p14:tracePt t="140215" x="7008813" y="1776413"/>
          <p14:tracePt t="140231" x="7018338" y="1776413"/>
          <p14:tracePt t="140249" x="7034213" y="1776413"/>
          <p14:tracePt t="140354" x="7034213" y="1766888"/>
          <p14:tracePt t="140362" x="7043738" y="1766888"/>
          <p14:tracePt t="140367" x="7051675" y="1758950"/>
          <p14:tracePt t="140421" x="7059613" y="1758950"/>
          <p14:tracePt t="140433" x="7069138" y="1758950"/>
          <p14:tracePt t="140440" x="7077075" y="1758950"/>
          <p14:tracePt t="140451" x="7085013" y="1758950"/>
          <p14:tracePt t="140465" x="7094538" y="1758950"/>
          <p14:tracePt t="140533" x="7102475" y="1758950"/>
          <p14:tracePt t="140545" x="7112000" y="1758950"/>
          <p14:tracePt t="140548" x="7119938" y="1758950"/>
          <p14:tracePt t="140565" x="7137400" y="1766888"/>
          <p14:tracePt t="140581" x="7162800" y="1766888"/>
          <p14:tracePt t="140600" x="7188200" y="1776413"/>
          <p14:tracePt t="140614" x="7196138" y="1776413"/>
          <p14:tracePt t="140650" x="7204075" y="1776413"/>
          <p14:tracePt t="140677" x="7204075" y="1784350"/>
          <p14:tracePt t="141137" x="7213600" y="1784350"/>
          <p14:tracePt t="141160" x="7213600" y="1793875"/>
          <p14:tracePt t="141361" x="7213600" y="1801813"/>
          <p14:tracePt t="141377" x="7213600" y="1809750"/>
          <p14:tracePt t="141592" x="7221538" y="1809750"/>
          <p14:tracePt t="141632" x="7221538" y="1819275"/>
          <p14:tracePt t="141806" x="7221538" y="1827213"/>
          <p14:tracePt t="141809" x="7221538" y="1835150"/>
          <p14:tracePt t="141826" x="7213600" y="1844675"/>
          <p14:tracePt t="141838" x="7213600" y="1852613"/>
          <p14:tracePt t="141854" x="7213600" y="1860550"/>
          <p14:tracePt t="141866" x="7213600" y="1870075"/>
          <p14:tracePt t="141963" x="7213600" y="1878013"/>
          <p14:tracePt t="142023" x="7204075" y="1878013"/>
          <p14:tracePt t="142025" x="7204075" y="1885950"/>
          <p14:tracePt t="142038" x="7204075" y="1895475"/>
          <p14:tracePt t="142063" x="7204075" y="1903413"/>
          <p14:tracePt t="142073" x="7204075" y="1911350"/>
          <p14:tracePt t="142256" x="7204075" y="1920875"/>
          <p14:tracePt t="142279" x="7204075" y="1928813"/>
          <p14:tracePt t="142712" x="7204075" y="1938338"/>
          <p14:tracePt t="142738" x="7204075" y="1946275"/>
          <p14:tracePt t="143019" x="7204075" y="1954213"/>
          <p14:tracePt t="143143" x="7213600" y="1963738"/>
          <p14:tracePt t="143235" x="7213600" y="1971675"/>
          <p14:tracePt t="143736" x="7221538" y="1971675"/>
          <p14:tracePt t="143742" x="7229475" y="1971675"/>
          <p14:tracePt t="143892" x="7229475" y="1979613"/>
          <p14:tracePt t="144026" x="7229475" y="1989138"/>
          <p14:tracePt t="144038" x="7229475" y="1997075"/>
          <p14:tracePt t="144128" x="7221538" y="1997075"/>
          <p14:tracePt t="144849" x="7221538" y="1989138"/>
          <p14:tracePt t="144853" x="7213600" y="1989138"/>
          <p14:tracePt t="144899" x="7204075" y="1997075"/>
          <p14:tracePt t="144906" x="7196138" y="1997075"/>
          <p14:tracePt t="144912" x="7188200" y="2005013"/>
          <p14:tracePt t="144930" x="7162800" y="2022475"/>
          <p14:tracePt t="144946" x="7153275" y="2022475"/>
          <p14:tracePt t="144947" x="7145338" y="2030413"/>
          <p14:tracePt t="144963" x="7145338" y="2047875"/>
          <p14:tracePt t="145007" x="7137400" y="2047875"/>
          <p14:tracePt t="145011" x="7137400" y="2055813"/>
          <p14:tracePt t="145017" x="7127875" y="2055813"/>
          <p14:tracePt t="145029" x="7119938" y="2055813"/>
          <p14:tracePt t="145050" x="7112000" y="2055813"/>
          <p14:tracePt t="145064" x="7085013" y="2055813"/>
          <p14:tracePt t="145079" x="7059613" y="2055813"/>
          <p14:tracePt t="145098" x="7008813" y="2065338"/>
          <p14:tracePt t="145113" x="6983413" y="2065338"/>
          <p14:tracePt t="145129" x="6958013" y="2065338"/>
          <p14:tracePt t="145147" x="6942138" y="2065338"/>
          <p14:tracePt t="145164" x="6932613" y="2065338"/>
          <p14:tracePt t="145179" x="6924675" y="2065338"/>
          <p14:tracePt t="145198" x="6899275" y="2073275"/>
          <p14:tracePt t="145212" x="6864350" y="2073275"/>
          <p14:tracePt t="145230" x="6762750" y="2082800"/>
          <p14:tracePt t="145246" x="6711950" y="2090738"/>
          <p14:tracePt t="145262" x="6661150" y="2098675"/>
          <p14:tracePt t="145281" x="6626225" y="2116138"/>
          <p14:tracePt t="145281" x="6610350" y="2124075"/>
          <p14:tracePt t="145295" x="6559550" y="2141538"/>
          <p14:tracePt t="145312" x="6448425" y="2159000"/>
          <p14:tracePt t="145331" x="6151563" y="2209800"/>
          <p14:tracePt t="145347" x="5819775" y="2217738"/>
          <p14:tracePt t="145362" x="5480050" y="2217738"/>
          <p14:tracePt t="145381" x="5080000" y="2217738"/>
          <p14:tracePt t="145395" x="4876800" y="2217738"/>
          <p14:tracePt t="145413" x="4664075" y="2235200"/>
          <p14:tracePt t="145430" x="4503738" y="2235200"/>
          <p14:tracePt t="145446" x="4443413" y="2235200"/>
          <p14:tracePt t="145463" x="4400550" y="2235200"/>
          <p14:tracePt t="145480" x="4392613" y="2235200"/>
          <p14:tracePt t="145496" x="4384675" y="2235200"/>
          <p14:tracePt t="145514" x="4375150" y="2235200"/>
          <p14:tracePt t="145530" x="4324350" y="2243138"/>
          <p14:tracePt t="145545" x="4256088" y="2252663"/>
          <p14:tracePt t="145564" x="4197350" y="2252663"/>
          <p14:tracePt t="145579" x="4137025" y="2252663"/>
          <p14:tracePt t="145596" x="4103688" y="2252663"/>
          <p14:tracePt t="145597" x="4095750" y="2252663"/>
          <p14:tracePt t="145612" x="4052888" y="2252663"/>
          <p14:tracePt t="145630" x="3967163" y="2243138"/>
          <p14:tracePt t="145646" x="3908425" y="2235200"/>
          <p14:tracePt t="145648" x="3883025" y="2235200"/>
          <p14:tracePt t="145662" x="3832225" y="2227263"/>
          <p14:tracePt t="145680" x="3814763" y="2227263"/>
          <p14:tracePt t="145681" x="3806825" y="2227263"/>
          <p14:tracePt t="145696" x="3797300" y="2227263"/>
          <p14:tracePt t="145718" x="3789363" y="2227263"/>
          <p14:tracePt t="145729" x="3781425" y="2227263"/>
          <p14:tracePt t="145811" x="3771900" y="2227263"/>
          <p14:tracePt t="145848" x="3781425" y="2217738"/>
          <p14:tracePt t="145851" x="3789363" y="2209800"/>
          <p14:tracePt t="145865" x="3797300" y="2209800"/>
          <p14:tracePt t="145880" x="3806825" y="2200275"/>
          <p14:tracePt t="145881" x="3814763" y="2200275"/>
          <p14:tracePt t="145897" x="3822700" y="2200275"/>
          <p14:tracePt t="145914" x="3848100" y="2200275"/>
          <p14:tracePt t="145929" x="3883025" y="2200275"/>
          <p14:tracePt t="145929" x="3890963" y="2200275"/>
          <p14:tracePt t="145945" x="3941763" y="2200275"/>
          <p14:tracePt t="145962" x="4095750" y="2209800"/>
          <p14:tracePt t="145979" x="4291013" y="2260600"/>
          <p14:tracePt t="145996" x="4494213" y="2293938"/>
          <p14:tracePt t="145997" x="4554538" y="2303463"/>
          <p14:tracePt t="146012" x="4724400" y="2311400"/>
          <p14:tracePt t="146030" x="5054600" y="2336800"/>
          <p14:tracePt t="146047" x="5318125" y="2336800"/>
          <p14:tracePt t="146062" x="5472113" y="2328863"/>
          <p14:tracePt t="146079" x="5565775" y="2303463"/>
          <p14:tracePt t="146096" x="5599113" y="2286000"/>
          <p14:tracePt t="146099" x="5607050" y="2286000"/>
          <p14:tracePt t="146167" x="5591175" y="2286000"/>
          <p14:tracePt t="146170" x="5591175" y="2293938"/>
          <p14:tracePt t="146179" x="5556250" y="2303463"/>
          <p14:tracePt t="146195" x="5454650" y="2328863"/>
          <p14:tracePt t="146212" x="5216525" y="2379663"/>
          <p14:tracePt t="146213" x="5148263" y="2387600"/>
          <p14:tracePt t="146229" x="4833938" y="2397125"/>
          <p14:tracePt t="146229" x="4724400" y="2397125"/>
          <p14:tracePt t="146245" x="4384675" y="2397125"/>
          <p14:tracePt t="146262" x="3916363" y="2379663"/>
          <p14:tracePt t="146263" x="3806825" y="2371725"/>
          <p14:tracePt t="146278" x="3389313" y="2344738"/>
          <p14:tracePt t="146295" x="3074988" y="2336800"/>
          <p14:tracePt t="146314" x="2811463" y="2336800"/>
          <p14:tracePt t="146328" x="2709863" y="2336800"/>
          <p14:tracePt t="146346" x="2532063" y="2344738"/>
          <p14:tracePt t="146346" x="2471738" y="2362200"/>
          <p14:tracePt t="146362" x="2192338" y="2362200"/>
          <p14:tracePt t="146379" x="1878013" y="2319338"/>
          <p14:tracePt t="146397" x="1647825" y="2260600"/>
          <p14:tracePt t="146397" x="1622425" y="2252663"/>
          <p14:tracePt t="146412" x="1563688" y="2252663"/>
          <p14:tracePt t="146428" x="1520825" y="2252663"/>
          <p14:tracePt t="146446" x="1487488" y="2243138"/>
          <p14:tracePt t="146463" x="1470025" y="2243138"/>
          <p14:tracePt t="146464" x="1462088" y="2243138"/>
          <p14:tracePt t="146478" x="1427163" y="2235200"/>
          <p14:tracePt t="146497" x="1384300" y="2227263"/>
          <p14:tracePt t="146514" x="1368425" y="2227263"/>
          <p14:tracePt t="146555" x="1358900" y="2227263"/>
          <p14:tracePt t="146570" x="1350963" y="2227263"/>
          <p14:tracePt t="146573" x="1343025" y="2227263"/>
          <p14:tracePt t="146581" x="1333500" y="2227263"/>
          <p14:tracePt t="146596" x="1325563" y="2227263"/>
          <p14:tracePt t="146663" x="1333500" y="2217738"/>
          <p14:tracePt t="146665" x="1333500" y="2209800"/>
          <p14:tracePt t="146678" x="1368425" y="2200275"/>
          <p14:tracePt t="146696" x="1444625" y="2200275"/>
          <p14:tracePt t="146697" x="1462088" y="2200275"/>
          <p14:tracePt t="146711" x="1554163" y="2184400"/>
          <p14:tracePt t="146730" x="1758950" y="2133600"/>
          <p14:tracePt t="146745" x="1911350" y="2090738"/>
          <p14:tracePt t="146761" x="2132013" y="2073275"/>
          <p14:tracePt t="146780" x="2430463" y="2055813"/>
          <p14:tracePt t="146797" x="2651125" y="2014538"/>
          <p14:tracePt t="146797" x="2693988" y="2014538"/>
          <p14:tracePt t="146812" x="2838450" y="2014538"/>
          <p14:tracePt t="146830" x="3049588" y="2014538"/>
          <p14:tracePt t="146846" x="3178175" y="2014538"/>
          <p14:tracePt t="146862" x="3262313" y="2014538"/>
          <p14:tracePt t="146862" x="3287713" y="2014538"/>
          <p14:tracePt t="146879" x="3363913" y="2014538"/>
          <p14:tracePt t="146895" x="3424238" y="2014538"/>
          <p14:tracePt t="146913" x="3432175" y="2014538"/>
          <p14:tracePt t="146991" x="3432175" y="2022475"/>
          <p14:tracePt t="146993" x="3432175" y="2047875"/>
          <p14:tracePt t="146997" x="3424238" y="2090738"/>
          <p14:tracePt t="147012" x="3373438" y="2286000"/>
          <p14:tracePt t="147028" x="3244850" y="2574925"/>
          <p14:tracePt t="147045" x="3109913" y="2813050"/>
          <p14:tracePt t="147061" x="2973388" y="3025775"/>
          <p14:tracePt t="147079" x="2820988" y="3365500"/>
          <p14:tracePt t="147096" x="2719388" y="3687763"/>
          <p14:tracePt t="147111" x="2684463" y="4087813"/>
          <p14:tracePt t="147128" x="2735263" y="4435475"/>
          <p14:tracePt t="147146" x="2828925" y="4775200"/>
          <p14:tracePt t="147163" x="2854325" y="4894263"/>
          <p14:tracePt t="147178" x="2863850" y="4962525"/>
          <p14:tracePt t="147196" x="2863850" y="4979988"/>
          <p14:tracePt t="147212" x="2846388" y="4997450"/>
          <p14:tracePt t="147228" x="2838450" y="5013325"/>
          <p14:tracePt t="147247" x="2828925" y="5030788"/>
          <p14:tracePt t="147263" x="2803525" y="5056188"/>
          <p14:tracePt t="147279" x="2778125" y="5091113"/>
          <p14:tracePt t="147295" x="2760663" y="5116513"/>
          <p14:tracePt t="147312" x="2735263" y="5157788"/>
          <p14:tracePt t="147329" x="2693988" y="5218113"/>
          <p14:tracePt t="147344" x="2684463" y="5251450"/>
          <p14:tracePt t="147361" x="2659063" y="5311775"/>
          <p14:tracePt t="147379" x="2641600" y="5380038"/>
          <p14:tracePt t="147396" x="2625725" y="5413375"/>
          <p14:tracePt t="147397" x="2625725" y="5421313"/>
          <p14:tracePt t="147411" x="2625725" y="5438775"/>
          <p14:tracePt t="147430" x="2616200" y="5464175"/>
          <p14:tracePt t="147445" x="2608263" y="5481638"/>
          <p14:tracePt t="147445" x="2608263" y="5489575"/>
          <p14:tracePt t="147461" x="2600325" y="5507038"/>
          <p14:tracePt t="147479" x="2600325" y="5532438"/>
          <p14:tracePt t="147497" x="2600325" y="5540375"/>
          <p14:tracePt t="147563" x="2600325" y="5549900"/>
          <p14:tracePt t="147567" x="2608263" y="5549900"/>
          <p14:tracePt t="147578" x="2633663" y="5565775"/>
          <p14:tracePt t="147595" x="2684463" y="5565775"/>
          <p14:tracePt t="147611" x="2760663" y="5524500"/>
          <p14:tracePt t="147628" x="2838450" y="5456238"/>
          <p14:tracePt t="147645" x="2854325" y="5421313"/>
          <p14:tracePt t="147663" x="2846388" y="5405438"/>
          <p14:tracePt t="147680" x="2838450" y="5405438"/>
          <p14:tracePt t="147696" x="2828925" y="5405438"/>
          <p14:tracePt t="147743" x="2828925" y="5395913"/>
          <p14:tracePt t="147745" x="2828925" y="5387975"/>
          <p14:tracePt t="147762" x="2838450" y="5387975"/>
          <p14:tracePt t="147796" x="2838450" y="5380038"/>
          <p14:tracePt t="147811" x="2838450" y="5370513"/>
          <p14:tracePt t="147817" x="2838450" y="5362575"/>
          <p14:tracePt t="147828" x="2838450" y="5345113"/>
          <p14:tracePt t="147846" x="2811463" y="5327650"/>
          <p14:tracePt t="147862" x="2811463" y="5302250"/>
          <p14:tracePt t="147862" x="2811463" y="5286375"/>
          <p14:tracePt t="147878" x="2828925" y="5251450"/>
          <p14:tracePt t="147896" x="2846388" y="5243513"/>
          <p14:tracePt t="147912" x="2863850" y="5235575"/>
          <p14:tracePt t="147913" x="2871788" y="5235575"/>
          <p14:tracePt t="147929" x="2889250" y="5235575"/>
          <p14:tracePt t="147930" x="2905125" y="5235575"/>
          <p14:tracePt t="147945" x="2955925" y="5243513"/>
          <p14:tracePt t="147946" x="2973388" y="5243513"/>
          <p14:tracePt t="147961" x="3024188" y="5260975"/>
          <p14:tracePt t="147962" x="3041650" y="5268913"/>
          <p14:tracePt t="147978" x="3092450" y="5286375"/>
          <p14:tracePt t="147979" x="3092450" y="5294313"/>
          <p14:tracePt t="147994" x="3117850" y="5302250"/>
          <p14:tracePt t="148011" x="3135313" y="5311775"/>
          <p14:tracePt t="148028" x="3160713" y="5327650"/>
          <p14:tracePt t="148047" x="3194050" y="5353050"/>
          <p14:tracePt t="148061" x="3211513" y="5353050"/>
          <p14:tracePt t="148061" x="3219450" y="5362575"/>
          <p14:tracePt t="148078" x="3236913" y="5370513"/>
          <p14:tracePt t="148095" x="3262313" y="5370513"/>
          <p14:tracePt t="148111" x="3305175" y="5380038"/>
          <p14:tracePt t="148128" x="3338513" y="5395913"/>
          <p14:tracePt t="148146" x="3363913" y="5405438"/>
          <p14:tracePt t="148162" x="3363913" y="5413375"/>
          <p14:tracePt t="148312" x="3363913" y="5421313"/>
          <p14:tracePt t="148313" x="3373438" y="5430838"/>
          <p14:tracePt t="148330" x="3381375" y="5472113"/>
          <p14:tracePt t="148344" x="3381375" y="5507038"/>
          <p14:tracePt t="148363" x="3381375" y="5532438"/>
          <p14:tracePt t="148379" x="3381375" y="5557838"/>
          <p14:tracePt t="148395" x="3381375" y="5575300"/>
          <p14:tracePt t="148412" x="3363913" y="5591175"/>
          <p14:tracePt t="148430" x="3330575" y="5608638"/>
          <p14:tracePt t="148444" x="3313113" y="5616575"/>
          <p14:tracePt t="148461" x="3270250" y="5641975"/>
          <p14:tracePt t="148461" x="3244850" y="5641975"/>
          <p14:tracePt t="148477" x="3152775" y="5659438"/>
          <p14:tracePt t="148494" x="2973388" y="5608638"/>
          <p14:tracePt t="148512" x="2803525" y="5583238"/>
          <p14:tracePt t="148513" x="2760663" y="5565775"/>
          <p14:tracePt t="148527" x="2633663" y="5540375"/>
          <p14:tracePt t="148546" x="2352675" y="5489575"/>
          <p14:tracePt t="148561" x="2200275" y="5481638"/>
          <p14:tracePt t="148577" x="2055813" y="5464175"/>
          <p14:tracePt t="148595" x="2012950" y="5464175"/>
          <p14:tracePt t="148627" x="2012950" y="5456238"/>
          <p14:tracePt t="148665" x="2012950" y="5446713"/>
          <p14:tracePt t="148681" x="2030413" y="5438775"/>
          <p14:tracePt t="148685" x="2038350" y="5430838"/>
          <p14:tracePt t="148694" x="2098675" y="5413375"/>
          <p14:tracePt t="148711" x="2327275" y="5405438"/>
          <p14:tracePt t="148729" x="2820988" y="5514975"/>
          <p14:tracePt t="148730" x="2990850" y="5565775"/>
          <p14:tracePt t="148744" x="3594100" y="5735638"/>
          <p14:tracePt t="148761" x="4587875" y="5965825"/>
          <p14:tracePt t="148778" x="5003800" y="6059488"/>
          <p14:tracePt t="148778" x="5114925" y="6084888"/>
          <p14:tracePt t="148795" x="5437188" y="6110288"/>
          <p14:tracePt t="148810" x="5548313" y="6102350"/>
          <p14:tracePt t="148829" x="5565775" y="6084888"/>
          <p14:tracePt t="148927" x="5565775" y="6076950"/>
          <p14:tracePt t="148934" x="5573713" y="6076950"/>
          <p14:tracePt t="148944" x="5573713" y="6067425"/>
          <p14:tracePt t="148962" x="5581650" y="6059488"/>
          <p14:tracePt t="148979" x="5591175" y="6042025"/>
          <p14:tracePt t="148994" x="5599113" y="6016625"/>
          <p14:tracePt t="149012" x="5607050" y="5983288"/>
          <p14:tracePt t="149013" x="5616575" y="5983288"/>
          <p14:tracePt t="149027" x="5616575" y="5957888"/>
          <p14:tracePt t="149044" x="5624513" y="5932488"/>
          <p14:tracePt t="149063" x="5641975" y="5889625"/>
          <p14:tracePt t="149079" x="5657850" y="5846763"/>
          <p14:tracePt t="149094" x="5667375" y="5813425"/>
          <p14:tracePt t="149113" x="5675313" y="5795963"/>
          <p14:tracePt t="149150" x="5675313" y="5788025"/>
          <p14:tracePt t="149163" x="5675313" y="5778500"/>
          <p14:tracePt t="149166" x="5675313" y="5761038"/>
          <p14:tracePt t="149177" x="5657850" y="5745163"/>
          <p14:tracePt t="149195" x="5607050" y="5651500"/>
          <p14:tracePt t="149211" x="5573713" y="5591175"/>
          <p14:tracePt t="149227" x="5548313" y="5557838"/>
          <p14:tracePt t="149245" x="5538788" y="5532438"/>
          <p14:tracePt t="149245" x="5530850" y="5524500"/>
          <p14:tracePt t="149262" x="5513388" y="5507038"/>
          <p14:tracePt t="149277" x="5497513" y="5489575"/>
          <p14:tracePt t="149294" x="5480050" y="5489575"/>
          <p14:tracePt t="149297" x="5472113" y="5489575"/>
          <p14:tracePt t="149298" x="5462588" y="5481638"/>
          <p14:tracePt t="149312" x="5446713" y="5481638"/>
          <p14:tracePt t="149329" x="5411788" y="5481638"/>
          <p14:tracePt t="149329" x="5403850" y="5472113"/>
          <p14:tracePt t="149343" x="5368925" y="5472113"/>
          <p14:tracePt t="149361" x="5284788" y="5456238"/>
          <p14:tracePt t="149378" x="5191125" y="5438775"/>
          <p14:tracePt t="149394" x="5122863" y="5430838"/>
          <p14:tracePt t="149410" x="5089525" y="5430838"/>
          <p14:tracePt t="149428" x="5080000" y="5430838"/>
          <p14:tracePt t="149454" x="5072063" y="5430838"/>
          <p14:tracePt t="149462" x="5064125" y="5430838"/>
          <p14:tracePt t="149479" x="5046663" y="5430838"/>
          <p14:tracePt t="149495" x="5038725" y="5438775"/>
          <p14:tracePt t="149497" x="5029200" y="5446713"/>
          <p14:tracePt t="149497" x="5021263" y="5446713"/>
          <p14:tracePt t="149510" x="5013325" y="5456238"/>
          <p14:tracePt t="149528" x="4995863" y="5472113"/>
          <p14:tracePt t="149545" x="4953000" y="5507038"/>
          <p14:tracePt t="149561" x="4927600" y="5532438"/>
          <p14:tracePt t="149578" x="4902200" y="5557838"/>
          <p14:tracePt t="149594" x="4894263" y="5575300"/>
          <p14:tracePt t="149611" x="4884738" y="5591175"/>
          <p14:tracePt t="149627" x="4884738" y="5600700"/>
          <p14:tracePt t="149644" x="4884738" y="5608638"/>
          <p14:tracePt t="149662" x="4884738" y="5626100"/>
          <p14:tracePt t="149677" x="4910138" y="5641975"/>
          <p14:tracePt t="149678" x="4927600" y="5641975"/>
          <p14:tracePt t="149693" x="4962525" y="5668963"/>
          <p14:tracePt t="149711" x="5064125" y="5710238"/>
          <p14:tracePt t="149727" x="5165725" y="5735638"/>
          <p14:tracePt t="149743" x="5267325" y="5753100"/>
          <p14:tracePt t="149762" x="5386388" y="5753100"/>
          <p14:tracePt t="149778" x="5429250" y="5745163"/>
          <p14:tracePt t="149779" x="5446713" y="5735638"/>
          <p14:tracePt t="149796" x="5480050" y="5719763"/>
          <p14:tracePt t="149811" x="5513388" y="5702300"/>
          <p14:tracePt t="149827" x="5538788" y="5684838"/>
          <p14:tracePt t="149844" x="5556250" y="5659438"/>
          <p14:tracePt t="149845" x="5565775" y="5659438"/>
          <p14:tracePt t="149860" x="5591175" y="5651500"/>
          <p14:tracePt t="149877" x="5616575" y="5626100"/>
          <p14:tracePt t="149877" x="5616575" y="5616575"/>
          <p14:tracePt t="149894" x="5657850" y="5600700"/>
          <p14:tracePt t="149910" x="5683250" y="5575300"/>
          <p14:tracePt t="149937" x="5692775" y="5565775"/>
          <p14:tracePt t="149948" x="5692775" y="5557838"/>
          <p14:tracePt t="149962" x="5700713" y="5549900"/>
          <p14:tracePt t="149963" x="5708650" y="5549900"/>
          <p14:tracePt t="149978" x="5708650" y="5540375"/>
          <p14:tracePt t="149979" x="5708650" y="5532438"/>
          <p14:tracePt t="150009" x="5708650" y="5524500"/>
          <p14:tracePt t="150015" x="5708650" y="5514975"/>
          <p14:tracePt t="150029" x="5700713" y="5507038"/>
          <p14:tracePt t="150045" x="5675313" y="5489575"/>
          <p14:tracePt t="150045" x="5667375" y="5489575"/>
          <p14:tracePt t="150060" x="5624513" y="5464175"/>
          <p14:tracePt t="150079" x="5538788" y="5430838"/>
          <p14:tracePt t="150093" x="5505450" y="5421313"/>
          <p14:tracePt t="150112" x="5480050" y="5421313"/>
          <p14:tracePt t="150165" x="5480050" y="5413375"/>
          <p14:tracePt t="150180" x="5497513" y="5405438"/>
          <p14:tracePt t="150183" x="5513388" y="5387975"/>
          <p14:tracePt t="150193" x="5599113" y="5362575"/>
          <p14:tracePt t="150213" x="6065838" y="5268913"/>
          <p14:tracePt t="150229" x="6635750" y="5345113"/>
          <p14:tracePt t="150243" x="7178675" y="5430838"/>
          <p14:tracePt t="150261" x="7799388" y="5507038"/>
          <p14:tracePt t="150278" x="8029575" y="5514975"/>
          <p14:tracePt t="150279" x="8054975" y="5514975"/>
          <p14:tracePt t="150293" x="8088313" y="5514975"/>
          <p14:tracePt t="150537" x="8080375" y="5514975"/>
          <p14:tracePt t="150541" x="8080375" y="5524500"/>
          <p14:tracePt t="150581" x="8070850" y="5524500"/>
          <p14:tracePt t="150593" x="8070850" y="5532438"/>
          <p14:tracePt t="150604" x="8062913" y="5532438"/>
          <p14:tracePt t="150632" x="8062913" y="5540375"/>
          <p14:tracePt t="150648" x="8054975" y="5540375"/>
          <p14:tracePt t="151017" x="8045450" y="5540375"/>
          <p14:tracePt t="151020" x="8045450" y="5549900"/>
          <p14:tracePt t="151293" x="8037513" y="5549900"/>
          <p14:tracePt t="151312" x="8029575" y="5549900"/>
          <p14:tracePt t="151337" x="8020050" y="5549900"/>
          <p14:tracePt t="151382" x="8012113" y="5549900"/>
          <p14:tracePt t="151389" x="8004175" y="5549900"/>
          <p14:tracePt t="151399" x="7994650" y="5549900"/>
          <p14:tracePt t="151410" x="7986713" y="5549900"/>
          <p14:tracePt t="151429" x="7961313" y="5549900"/>
          <p14:tracePt t="151445" x="7935913" y="5549900"/>
          <p14:tracePt t="151461" x="7918450" y="5549900"/>
          <p14:tracePt t="151478" x="7893050" y="5549900"/>
          <p14:tracePt t="151493" x="7875588" y="5549900"/>
          <p14:tracePt t="151512" x="7842250" y="5549900"/>
          <p14:tracePt t="151526" x="7816850" y="5549900"/>
          <p14:tracePt t="151543" x="7773988" y="5549900"/>
          <p14:tracePt t="151543" x="7756525" y="5549900"/>
          <p14:tracePt t="151560" x="7705725" y="5549900"/>
          <p14:tracePt t="151577" x="7654925" y="5549900"/>
          <p14:tracePt t="151593" x="7621588" y="5549900"/>
          <p14:tracePt t="151611" x="7578725" y="5549900"/>
          <p14:tracePt t="151627" x="7570788" y="5549900"/>
          <p14:tracePt t="151643" x="7561263" y="5549900"/>
          <p14:tracePt t="151677" x="7553325" y="5549900"/>
          <p14:tracePt t="151683" x="7545388" y="5557838"/>
          <p14:tracePt t="151693" x="7535863" y="5557838"/>
          <p14:tracePt t="151710" x="7518400" y="5565775"/>
          <p14:tracePt t="151765" x="7510463" y="5565775"/>
          <p14:tracePt t="151768" x="7510463" y="5557838"/>
          <p14:tracePt t="151776" x="7493000" y="5557838"/>
          <p14:tracePt t="151793" x="7442200" y="5524500"/>
          <p14:tracePt t="151810" x="7366000" y="5472113"/>
          <p14:tracePt t="151811" x="7340600" y="5464175"/>
          <p14:tracePt t="151826" x="7289800" y="5421313"/>
          <p14:tracePt t="151845" x="7221538" y="5327650"/>
          <p14:tracePt t="151860" x="7204075" y="5260975"/>
          <p14:tracePt t="151860" x="7204075" y="5226050"/>
          <p14:tracePt t="151876" x="7196138" y="5099050"/>
          <p14:tracePt t="151893" x="7196138" y="4972050"/>
          <p14:tracePt t="151911" x="7178675" y="4843463"/>
          <p14:tracePt t="151912" x="7170738" y="4818063"/>
          <p14:tracePt t="151926" x="7145338" y="4699000"/>
          <p14:tracePt t="151943" x="7119938" y="4495800"/>
          <p14:tracePt t="151943" x="7112000" y="4435475"/>
          <p14:tracePt t="151959" x="7094538" y="4257675"/>
          <p14:tracePt t="151977" x="7051675" y="3968750"/>
          <p14:tracePt t="151994" x="7043738" y="3832225"/>
          <p14:tracePt t="151995" x="7043738" y="3806825"/>
          <p14:tracePt t="152009" x="7043738" y="3763963"/>
          <p14:tracePt t="152026" x="7043738" y="3730625"/>
          <p14:tracePt t="152042" x="7051675" y="3713163"/>
          <p14:tracePt t="152313" x="7051675" y="3730625"/>
          <p14:tracePt t="152316" x="7051675" y="3738563"/>
          <p14:tracePt t="152326" x="7051675" y="3763963"/>
          <p14:tracePt t="152342" x="7051675" y="3798888"/>
          <p14:tracePt t="152343" x="7051675" y="3806825"/>
          <p14:tracePt t="152360" x="7051675" y="3841750"/>
          <p14:tracePt t="152376" x="7043738" y="3875088"/>
          <p14:tracePt t="152393" x="7034213" y="3917950"/>
          <p14:tracePt t="152410" x="7026275" y="3951288"/>
          <p14:tracePt t="152426" x="7026275" y="3994150"/>
          <p14:tracePt t="152444" x="7026275" y="4011613"/>
          <p14:tracePt t="152460" x="7043738" y="4044950"/>
          <p14:tracePt t="152476" x="7077075" y="4087813"/>
          <p14:tracePt t="152493" x="7102475" y="4113213"/>
          <p14:tracePt t="152510" x="7137400" y="4138613"/>
          <p14:tracePt t="152526" x="7204075" y="4181475"/>
          <p14:tracePt t="152544" x="7307263" y="4206875"/>
          <p14:tracePt t="152560" x="7373938" y="4240213"/>
          <p14:tracePt t="152561" x="7400925" y="4249738"/>
          <p14:tracePt t="152578" x="7493000" y="4275138"/>
          <p14:tracePt t="152579" x="7510463" y="4283075"/>
          <p14:tracePt t="152592" x="7578725" y="4316413"/>
          <p14:tracePt t="152609" x="7646988" y="4359275"/>
          <p14:tracePt t="152626" x="7697788" y="4394200"/>
          <p14:tracePt t="152644" x="7756525" y="4427538"/>
          <p14:tracePt t="152659" x="7807325" y="4445000"/>
          <p14:tracePt t="152659" x="7824788" y="4460875"/>
          <p14:tracePt t="152676" x="7893050" y="4495800"/>
          <p14:tracePt t="152692" x="7943850" y="4521200"/>
          <p14:tracePt t="152709" x="7977188" y="4546600"/>
          <p14:tracePt t="152728" x="8020050" y="4554538"/>
          <p14:tracePt t="152742" x="8045450" y="4554538"/>
          <p14:tracePt t="152761" x="8088313" y="4554538"/>
          <p14:tracePt t="152778" x="8096250" y="4538663"/>
          <p14:tracePt t="152793" x="8113713" y="4538663"/>
          <p14:tracePt t="152811" x="8131175" y="4521200"/>
          <p14:tracePt t="152828" x="8139113" y="4513263"/>
          <p14:tracePt t="152842" x="8156575" y="4513263"/>
          <p14:tracePt t="152861" x="8156575" y="4503738"/>
          <p14:tracePt t="152878" x="8156575" y="4495800"/>
          <p14:tracePt t="152936" x="8139113" y="4503738"/>
          <p14:tracePt t="152939" x="8131175" y="4513263"/>
          <p14:tracePt t="152943" x="8113713" y="4521200"/>
          <p14:tracePt t="152961" x="8070850" y="4521200"/>
          <p14:tracePt t="152978" x="8020050" y="4521200"/>
          <p14:tracePt t="152992" x="7935913" y="4521200"/>
          <p14:tracePt t="153009" x="7807325" y="4513263"/>
          <p14:tracePt t="153026" x="7662863" y="4445000"/>
          <p14:tracePt t="153042" x="7502525" y="4341813"/>
          <p14:tracePt t="153060" x="7400925" y="4265613"/>
          <p14:tracePt t="153075" x="7373938" y="4214813"/>
          <p14:tracePt t="153092" x="7366000" y="4105275"/>
          <p14:tracePt t="153110" x="7366000" y="3960813"/>
          <p14:tracePt t="153111" x="7366000" y="3925888"/>
          <p14:tracePt t="153125" x="7373938" y="3857625"/>
          <p14:tracePt t="153144" x="7416800" y="3781425"/>
          <p14:tracePt t="153160" x="7434263" y="3756025"/>
          <p14:tracePt t="153176" x="7442200" y="3738563"/>
          <p14:tracePt t="153176" x="7451725" y="3738563"/>
          <p14:tracePt t="153192" x="7459663" y="3722688"/>
          <p14:tracePt t="153210" x="7467600" y="3705225"/>
          <p14:tracePt t="153211" x="7467600" y="3697288"/>
          <p14:tracePt t="153227" x="7477125" y="3697288"/>
          <p14:tracePt t="153350" x="7485063" y="3687763"/>
          <p14:tracePt t="153351" x="7493000" y="3687763"/>
          <p14:tracePt t="153358" x="7502525" y="3679825"/>
          <p14:tracePt t="153377" x="7518400" y="3662363"/>
          <p14:tracePt t="153394" x="7535863" y="3654425"/>
          <p14:tracePt t="153395" x="7545388" y="3654425"/>
          <p14:tracePt t="153725" x="7535863" y="3654425"/>
          <p14:tracePt t="153731" x="7527925" y="3654425"/>
          <p14:tracePt t="153741" x="7527925" y="3662363"/>
          <p14:tracePt t="153760" x="7510463" y="3671888"/>
          <p14:tracePt t="153775" x="7510463" y="3679825"/>
          <p14:tracePt t="153793" x="7493000" y="3687763"/>
          <p14:tracePt t="153813" x="7485063" y="3687763"/>
          <p14:tracePt t="153841" x="7485063" y="3697288"/>
          <p14:tracePt t="153844" x="7477125" y="3697288"/>
          <p14:tracePt t="153864" x="7467600" y="3697288"/>
          <p14:tracePt t="153877" x="7467600" y="3705225"/>
          <p14:tracePt t="153901" x="7467600" y="3713163"/>
          <p14:tracePt t="153909" x="7459663" y="3713163"/>
          <p14:tracePt t="153927" x="7451725" y="3713163"/>
          <p14:tracePt t="154057" x="7442200" y="3713163"/>
          <p14:tracePt t="154121" x="7442200" y="3722688"/>
          <p14:tracePt t="154994" x="7434263" y="3730625"/>
          <p14:tracePt t="155325" x="7426325" y="3730625"/>
          <p14:tracePt t="155344" x="7426325" y="3738563"/>
          <p14:tracePt t="155393" x="7416800" y="3738563"/>
          <p14:tracePt t="155417" x="7408863" y="3748088"/>
          <p14:tracePt t="155421" x="7400925" y="3748088"/>
          <p14:tracePt t="155424" x="7400925" y="3756025"/>
          <p14:tracePt t="155453" x="7391400" y="3756025"/>
          <p14:tracePt t="155493" x="7383463" y="3756025"/>
          <p14:tracePt t="155501" x="7383463" y="3763963"/>
          <p14:tracePt t="155574" x="7373938" y="3773488"/>
          <p14:tracePt t="155621" x="7366000" y="3773488"/>
          <p14:tracePt t="155636" x="7366000" y="3781425"/>
          <p14:tracePt t="155661" x="7358063" y="3781425"/>
          <p14:tracePt t="155673" x="7358063" y="3790950"/>
          <p14:tracePt t="155684" x="7358063" y="3798888"/>
          <p14:tracePt t="155695" x="7348538" y="3798888"/>
          <p14:tracePt t="155716" x="7340600" y="3806825"/>
          <p14:tracePt t="155724" x="7340600" y="3816350"/>
          <p14:tracePt t="155757" x="7340600" y="3824288"/>
          <p14:tracePt t="155768" x="7332663" y="3832225"/>
          <p14:tracePt t="155774" x="7323138" y="3841750"/>
          <p14:tracePt t="155791" x="7307263" y="3857625"/>
          <p14:tracePt t="155809" x="7297738" y="3857625"/>
          <p14:tracePt t="155824" x="7297738" y="3867150"/>
          <p14:tracePt t="155865" x="7289800" y="3875088"/>
          <p14:tracePt t="155877" x="7289800" y="3883025"/>
          <p14:tracePt t="155883" x="7281863" y="3883025"/>
          <p14:tracePt t="155891" x="7281863" y="3892550"/>
          <p14:tracePt t="155908" x="7272338" y="3900488"/>
          <p14:tracePt t="155908" x="7272338" y="3908425"/>
          <p14:tracePt t="155924" x="7256463" y="3925888"/>
          <p14:tracePt t="155942" x="7246938" y="3943350"/>
          <p14:tracePt t="155958" x="7239000" y="3943350"/>
          <p14:tracePt t="155976" x="7239000" y="3951288"/>
          <p14:tracePt t="155993" x="7239000" y="3960813"/>
          <p14:tracePt t="156008" x="7229475" y="3968750"/>
          <p14:tracePt t="156026" x="7221538" y="3976688"/>
          <p14:tracePt t="156027" x="7221538" y="3986213"/>
          <p14:tracePt t="156041" x="7213600" y="3986213"/>
          <p14:tracePt t="156059" x="7213600" y="3994150"/>
          <p14:tracePt t="156077" x="7213600" y="4002088"/>
          <p14:tracePt t="156093" x="7213600" y="4011613"/>
          <p14:tracePt t="156109" x="7221538" y="4027488"/>
          <p14:tracePt t="156112" x="7229475" y="4027488"/>
          <p14:tracePt t="156124" x="7256463" y="4037013"/>
          <p14:tracePt t="156141" x="7289800" y="4052888"/>
          <p14:tracePt t="156159" x="7348538" y="4070350"/>
          <p14:tracePt t="156161" x="7358063" y="4079875"/>
          <p14:tracePt t="156174" x="7408863" y="4087813"/>
          <p14:tracePt t="156191" x="7442200" y="4087813"/>
          <p14:tracePt t="156191" x="7451725" y="4087813"/>
          <p14:tracePt t="156207" x="7485063" y="4087813"/>
          <p14:tracePt t="156226" x="7578725" y="4087813"/>
          <p14:tracePt t="156241" x="7705725" y="4087813"/>
          <p14:tracePt t="156257" x="7885113" y="4070350"/>
          <p14:tracePt t="156276" x="8054975" y="4019550"/>
          <p14:tracePt t="156291" x="8088313" y="3994150"/>
          <p14:tracePt t="156291" x="8096250" y="3986213"/>
          <p14:tracePt t="156307" x="8105775" y="3960813"/>
          <p14:tracePt t="156324" x="8105775" y="3900488"/>
          <p14:tracePt t="156341" x="8105775" y="3824288"/>
          <p14:tracePt t="156360" x="8054975" y="3748088"/>
          <p14:tracePt t="156374" x="8037513" y="3713163"/>
          <p14:tracePt t="156391" x="8012113" y="3687763"/>
          <p14:tracePt t="156392" x="7994650" y="3679825"/>
          <p14:tracePt t="156408" x="7943850" y="3629025"/>
          <p14:tracePt t="156424" x="7850188" y="3492500"/>
          <p14:tracePt t="156441" x="7748588" y="3305175"/>
          <p14:tracePt t="156459" x="7680325" y="3094038"/>
          <p14:tracePt t="156460" x="7672388" y="3033713"/>
          <p14:tracePt t="156474" x="7637463" y="2906713"/>
          <p14:tracePt t="156492" x="7596188" y="2762250"/>
          <p14:tracePt t="156509" x="7586663" y="2676525"/>
          <p14:tracePt t="156525" x="7570788" y="2608263"/>
          <p14:tracePt t="156541" x="7553325" y="2566988"/>
          <p14:tracePt t="156558" x="7535863" y="2516188"/>
          <p14:tracePt t="156575" x="7527925" y="2473325"/>
          <p14:tracePt t="156575" x="7527925" y="2463800"/>
          <p14:tracePt t="156592" x="7518400" y="2438400"/>
          <p14:tracePt t="156608" x="7510463" y="2430463"/>
          <p14:tracePt t="157468" x="7502525" y="2430463"/>
          <p14:tracePt t="157486" x="7493000" y="2430463"/>
          <p14:tracePt t="157613" x="7485063" y="2430463"/>
          <p14:tracePt t="157621" x="7477125" y="2430463"/>
          <p14:tracePt t="157627" x="7467600" y="2430463"/>
          <p14:tracePt t="157644" x="7459663" y="2430463"/>
          <p14:tracePt t="157658" x="7451725" y="2430463"/>
          <p14:tracePt t="157660" x="7451725" y="2422525"/>
          <p14:tracePt t="157676" x="7434263" y="2422525"/>
          <p14:tracePt t="157692" x="7426325" y="2422525"/>
          <p14:tracePt t="157710" x="7416800" y="2422525"/>
          <p14:tracePt t="157724" x="7408863" y="2422525"/>
          <p14:tracePt t="157742" x="7391400" y="2422525"/>
          <p14:tracePt t="157743" x="7383463" y="2422525"/>
          <p14:tracePt t="157757" x="7373938" y="2413000"/>
          <p14:tracePt t="157773" x="7340600" y="2413000"/>
          <p14:tracePt t="157791" x="7315200" y="2405063"/>
          <p14:tracePt t="157808" x="7307263" y="2405063"/>
          <p14:tracePt t="157833" x="7297738" y="2405063"/>
          <p14:tracePt t="157841" x="7297738" y="2397125"/>
          <p14:tracePt t="157857" x="7272338" y="2397125"/>
          <p14:tracePt t="157873" x="7256463" y="2397125"/>
          <p14:tracePt t="157891" x="7229475" y="2397125"/>
          <p14:tracePt t="157912" x="7221538" y="2397125"/>
          <p14:tracePt t="157961" x="7213600" y="2397125"/>
          <p14:tracePt t="157976" x="7204075" y="2397125"/>
          <p14:tracePt t="157979" x="7196138" y="2397125"/>
          <p14:tracePt t="157989" x="7188200" y="2397125"/>
          <p14:tracePt t="158008" x="7188200" y="2405063"/>
          <p14:tracePt t="158025" x="7178675" y="2405063"/>
          <p14:tracePt t="158027" x="7170738" y="2413000"/>
          <p14:tracePt t="158999" x="7178675" y="2422525"/>
          <p14:tracePt t="159007" x="7204075" y="2430463"/>
          <p14:tracePt t="159010" x="7239000" y="2438400"/>
          <p14:tracePt t="159025" x="7323138" y="2463800"/>
          <p14:tracePt t="159025" x="7358063" y="2473325"/>
          <p14:tracePt t="159039" x="7510463" y="2498725"/>
          <p14:tracePt t="159059" x="7850188" y="2574925"/>
          <p14:tracePt t="159073" x="8070850" y="2633663"/>
          <p14:tracePt t="159073" x="8164513" y="2660650"/>
          <p14:tracePt t="159089" x="8385175" y="2719388"/>
          <p14:tracePt t="159090" x="8445500" y="2736850"/>
          <p14:tracePt t="159106" x="8658225" y="2778125"/>
          <p14:tracePt t="159123" x="8818563" y="2830513"/>
          <p14:tracePt t="159142" x="9039225" y="2897188"/>
          <p14:tracePt t="159156" x="9175750" y="2957513"/>
          <p14:tracePt t="159173" x="9353550" y="3033713"/>
          <p14:tracePt t="159191" x="9482138" y="3109913"/>
          <p14:tracePt t="159208" x="9558338" y="3152775"/>
          <p14:tracePt t="159223" x="9601200" y="3178175"/>
          <p14:tracePt t="159241" x="9634538" y="3195638"/>
          <p14:tracePt t="159256" x="9659938" y="3203575"/>
          <p14:tracePt t="159273" x="9761538" y="3271838"/>
          <p14:tracePt t="159291" x="9898063" y="3373438"/>
          <p14:tracePt t="159307" x="10075863" y="3467100"/>
          <p14:tracePt t="159324" x="10212388" y="3552825"/>
          <p14:tracePt t="159325" x="10237788" y="3560763"/>
          <p14:tracePt t="159339" x="10271125" y="3586163"/>
          <p14:tracePt t="159356" x="10271125" y="3594100"/>
          <p14:tracePt t="159524" x="10280650" y="3594100"/>
          <p14:tracePt t="159529" x="10288588" y="3594100"/>
          <p14:tracePt t="159539" x="10298113" y="3594100"/>
          <p14:tracePt t="159557" x="10313988" y="3586163"/>
          <p14:tracePt t="159573" x="10331450" y="3578225"/>
          <p14:tracePt t="159573" x="10339388" y="3578225"/>
          <p14:tracePt t="159589" x="10348913" y="3560763"/>
          <p14:tracePt t="159590" x="10356850" y="3560763"/>
          <p14:tracePt t="159606" x="10382250" y="3543300"/>
          <p14:tracePt t="159624" x="10407650" y="3509963"/>
          <p14:tracePt t="159641" x="10415588" y="3492500"/>
          <p14:tracePt t="159643" x="10415588" y="3484563"/>
          <p14:tracePt t="159657" x="10425113" y="3467100"/>
          <p14:tracePt t="159674" x="10425113" y="3449638"/>
          <p14:tracePt t="159691" x="10415588" y="3441700"/>
          <p14:tracePt t="159707" x="10390188" y="3424238"/>
          <p14:tracePt t="159708" x="10382250" y="3416300"/>
          <p14:tracePt t="159722" x="10313988" y="3390900"/>
          <p14:tracePt t="159741" x="10237788" y="3373438"/>
          <p14:tracePt t="159741" x="10212388" y="3373438"/>
          <p14:tracePt t="159756" x="10144125" y="3373438"/>
          <p14:tracePt t="159774" x="10025063" y="3348038"/>
          <p14:tracePt t="159789" x="9948863" y="3340100"/>
          <p14:tracePt t="159806" x="9864725" y="3314700"/>
          <p14:tracePt t="159822" x="9829800" y="3314700"/>
          <p14:tracePt t="159839" x="9812338" y="3314700"/>
          <p14:tracePt t="159856" x="9804400" y="3314700"/>
          <p14:tracePt t="159875" x="9796463" y="3314700"/>
          <p14:tracePt t="159890" x="9786938" y="3322638"/>
          <p14:tracePt t="159906" x="9779000" y="3322638"/>
          <p14:tracePt t="159923" x="9761538" y="3340100"/>
          <p14:tracePt t="159940" x="9745663" y="3355975"/>
          <p14:tracePt t="159956" x="9736138" y="3365500"/>
          <p14:tracePt t="159975" x="9728200" y="3365500"/>
          <p14:tracePt t="159992" x="9720263" y="3365500"/>
          <p14:tracePt t="160008" x="9720263" y="3373438"/>
          <p14:tracePt t="160023" x="9710738" y="3373438"/>
          <p14:tracePt t="160040" x="9694863" y="3390900"/>
          <p14:tracePt t="160041" x="9685338" y="3390900"/>
          <p14:tracePt t="160056" x="9677400" y="3398838"/>
          <p14:tracePt t="160074" x="9634538" y="3408363"/>
          <p14:tracePt t="160090" x="9601200" y="3408363"/>
          <p14:tracePt t="160091" x="9583738" y="3408363"/>
          <p14:tracePt t="160107" x="9447213" y="3390900"/>
          <p14:tracePt t="160123" x="9183688" y="3322638"/>
          <p14:tracePt t="160139" x="8810625" y="3211513"/>
          <p14:tracePt t="160158" x="8275638" y="3059113"/>
          <p14:tracePt t="160172" x="7969250" y="2982913"/>
          <p14:tracePt t="160189" x="7553325" y="2881313"/>
          <p14:tracePt t="160189" x="7459663" y="2855913"/>
          <p14:tracePt t="160205" x="7170738" y="2778125"/>
          <p14:tracePt t="160223" x="6754813" y="2660650"/>
          <p14:tracePt t="160240" x="6483350" y="2582863"/>
          <p14:tracePt t="160241" x="6423025" y="2574925"/>
          <p14:tracePt t="160255" x="6253163" y="2524125"/>
          <p14:tracePt t="160275" x="6032500" y="2463800"/>
          <p14:tracePt t="160289" x="5895975" y="2447925"/>
          <p14:tracePt t="160307" x="5692775" y="2422525"/>
          <p14:tracePt t="160310" x="5657850" y="2422525"/>
          <p14:tracePt t="160322" x="5530850" y="2397125"/>
          <p14:tracePt t="160339" x="5368925" y="2387600"/>
          <p14:tracePt t="160356" x="5224463" y="2362200"/>
          <p14:tracePt t="160357" x="5191125" y="2354263"/>
          <p14:tracePt t="160372" x="5106988" y="2354263"/>
          <p14:tracePt t="160391" x="4970463" y="2344738"/>
          <p14:tracePt t="160407" x="4894263" y="2344738"/>
          <p14:tracePt t="160422" x="4800600" y="2344738"/>
          <p14:tracePt t="160440" x="4706938" y="2344738"/>
          <p14:tracePt t="160441" x="4681538" y="2344738"/>
          <p14:tracePt t="160455" x="4605338" y="2344738"/>
          <p14:tracePt t="160472" x="4529138" y="2344738"/>
          <p14:tracePt t="160489" x="4486275" y="2344738"/>
          <p14:tracePt t="160489" x="4468813" y="2344738"/>
          <p14:tracePt t="160506" x="4425950" y="2344738"/>
          <p14:tracePt t="160507" x="4418013" y="2344738"/>
          <p14:tracePt t="160522" x="4367213" y="2344738"/>
          <p14:tracePt t="160540" x="4324350" y="2344738"/>
          <p14:tracePt t="160543" x="4306888" y="2344738"/>
          <p14:tracePt t="160555" x="4281488" y="2344738"/>
          <p14:tracePt t="160572" x="4230688" y="2344738"/>
          <p14:tracePt t="160590" x="4205288" y="2344738"/>
          <p14:tracePt t="160605" x="4197350" y="2344738"/>
          <p14:tracePt t="160623" x="4187825" y="2344738"/>
          <p14:tracePt t="160641" x="4171950" y="2344738"/>
          <p14:tracePt t="160655" x="4162425" y="2344738"/>
          <p14:tracePt t="160673" x="4137025" y="2344738"/>
          <p14:tracePt t="160691" x="4129088" y="2344738"/>
          <p14:tracePt t="160907" x="4121150" y="2344738"/>
          <p14:tracePt t="160918" x="4111625" y="2344738"/>
          <p14:tracePt t="160930" x="4103688" y="2354263"/>
          <p14:tracePt t="160956" x="4095750" y="2354263"/>
          <p14:tracePt t="161568" x="4095750" y="2362200"/>
          <p14:tracePt t="161575" x="4086225" y="2371725"/>
          <p14:tracePt t="161581" x="4078288" y="2379663"/>
          <p14:tracePt t="161639" x="4078288" y="2387600"/>
          <p14:tracePt t="161651" x="4078288" y="2397125"/>
          <p14:tracePt t="161661" x="4078288" y="2405063"/>
          <p14:tracePt t="161673" x="4078288" y="2430463"/>
          <p14:tracePt t="161689" x="4095750" y="2463800"/>
          <p14:tracePt t="161690" x="4103688" y="2473325"/>
          <p14:tracePt t="161707" x="4146550" y="2498725"/>
          <p14:tracePt t="161721" x="4205288" y="2506663"/>
          <p14:tracePt t="161738" x="4341813" y="2489200"/>
          <p14:tracePt t="161755" x="4545013" y="2422525"/>
          <p14:tracePt t="161772" x="4630738" y="2405063"/>
          <p14:tracePt t="161789" x="4638675" y="2422525"/>
          <p14:tracePt t="161975" x="4630738" y="2422525"/>
          <p14:tracePt t="161979" x="4621213" y="2422525"/>
          <p14:tracePt t="161988" x="4605338" y="2422525"/>
          <p14:tracePt t="162005" x="4554538" y="2413000"/>
          <p14:tracePt t="162005" x="4537075" y="2413000"/>
          <p14:tracePt t="162022" x="4503738" y="2413000"/>
          <p14:tracePt t="162039" x="4494213" y="2413000"/>
          <p14:tracePt t="162058" x="4486275" y="2422525"/>
          <p14:tracePt t="162073" x="4460875" y="2430463"/>
          <p14:tracePt t="162089" x="4418013" y="2447925"/>
          <p14:tracePt t="162089" x="4400550" y="2447925"/>
          <p14:tracePt t="162106" x="4291013" y="2447925"/>
          <p14:tracePt t="162122" x="4179888" y="2447925"/>
          <p14:tracePt t="162138" x="3976688" y="2438400"/>
          <p14:tracePt t="162155" x="3840163" y="2430463"/>
          <p14:tracePt t="162171" x="3662363" y="2430463"/>
          <p14:tracePt t="162188" x="3348038" y="2430463"/>
          <p14:tracePt t="162207" x="2684463" y="2430463"/>
          <p14:tracePt t="162222" x="2217738" y="2430463"/>
          <p14:tracePt t="162223" x="2065338" y="2422525"/>
          <p14:tracePt t="162238" x="1563688" y="2354263"/>
          <p14:tracePt t="162256" x="1223963" y="2260600"/>
          <p14:tracePt t="162272" x="1079500" y="2235200"/>
          <p14:tracePt t="162288" x="1044575" y="2227263"/>
          <p14:tracePt t="162399" x="1036638" y="2227263"/>
          <p14:tracePt t="162411" x="1028700" y="2227263"/>
          <p14:tracePt t="162417" x="1028700" y="2235200"/>
          <p14:tracePt t="162425" x="1019175" y="2235200"/>
          <p14:tracePt t="162438" x="1003300" y="2252663"/>
          <p14:tracePt t="162456" x="976313" y="2278063"/>
          <p14:tracePt t="162471" x="942975" y="2303463"/>
          <p14:tracePt t="162490" x="874713" y="2379663"/>
          <p14:tracePt t="162506" x="815975" y="2455863"/>
          <p14:tracePt t="162522" x="773113" y="2498725"/>
          <p14:tracePt t="162522" x="765175" y="2506663"/>
          <p14:tracePt t="162538" x="722313" y="2566988"/>
          <p14:tracePt t="162555" x="688975" y="2633663"/>
          <p14:tracePt t="162572" x="646113" y="2719388"/>
          <p14:tracePt t="162588" x="636588" y="2795588"/>
          <p14:tracePt t="162605" x="628650" y="2881313"/>
          <p14:tracePt t="162605" x="628650" y="2889250"/>
          <p14:tracePt t="162621" x="628650" y="2940050"/>
          <p14:tracePt t="162639" x="628650" y="3000375"/>
          <p14:tracePt t="162654" x="636588" y="3033713"/>
          <p14:tracePt t="162673" x="654050" y="3059113"/>
          <p14:tracePt t="162674" x="654050" y="3067050"/>
          <p14:tracePt t="162688" x="661988" y="3094038"/>
          <p14:tracePt t="162705" x="714375" y="3170238"/>
          <p14:tracePt t="162705" x="722313" y="3186113"/>
          <p14:tracePt t="162721" x="765175" y="3246438"/>
          <p14:tracePt t="162739" x="841375" y="3305175"/>
          <p14:tracePt t="162755" x="874713" y="3330575"/>
          <p14:tracePt t="162773" x="892175" y="3330575"/>
          <p14:tracePt t="162773" x="900113" y="3340100"/>
          <p14:tracePt t="162871" x="909638" y="3348038"/>
          <p14:tracePt t="162882" x="909638" y="3355975"/>
          <p14:tracePt t="162919" x="917575" y="3355975"/>
          <p14:tracePt t="162926" x="917575" y="3348038"/>
          <p14:tracePt t="162939" x="935038" y="3340100"/>
          <p14:tracePt t="162954" x="960438" y="3340100"/>
          <p14:tracePt t="162972" x="985838" y="3340100"/>
          <p14:tracePt t="162988" x="1028700" y="3340100"/>
          <p14:tracePt t="163005" x="1062038" y="3340100"/>
          <p14:tracePt t="163005" x="1069975" y="3340100"/>
          <p14:tracePt t="163021" x="1112838" y="3340100"/>
          <p14:tracePt t="163038" x="1181100" y="3322638"/>
          <p14:tracePt t="163056" x="1231900" y="3305175"/>
          <p14:tracePt t="163071" x="1300163" y="3305175"/>
          <p14:tracePt t="163089" x="1350963" y="3297238"/>
          <p14:tracePt t="163090" x="1358900" y="3297238"/>
          <p14:tracePt t="163105" x="1376363" y="3289300"/>
          <p14:tracePt t="163106" x="1384300" y="3289300"/>
          <p14:tracePt t="163121" x="1393825" y="3279775"/>
          <p14:tracePt t="163139" x="1401763" y="3279775"/>
          <p14:tracePt t="163156" x="1409700" y="3279775"/>
          <p14:tracePt t="163275" x="1409700" y="3271838"/>
          <p14:tracePt t="163303" x="1409700" y="3263900"/>
          <p14:tracePt t="163309" x="1419225" y="3263900"/>
          <p14:tracePt t="163327" x="1427163" y="3254375"/>
          <p14:tracePt t="163340" x="1435100" y="3254375"/>
          <p14:tracePt t="163412" x="1435100" y="3246438"/>
          <p14:tracePt t="163572" x="1435100" y="3238500"/>
          <p14:tracePt t="169893" x="1435100" y="3246438"/>
          <p14:tracePt t="169917" x="1435100" y="3254375"/>
          <p14:tracePt t="169945" x="1435100" y="3263900"/>
          <p14:tracePt t="169977" x="1435100" y="3271838"/>
          <p14:tracePt t="170013" x="1435100" y="3279775"/>
          <p14:tracePt t="170037" x="1435100" y="3289300"/>
          <p14:tracePt t="170097" x="1427163" y="3289300"/>
          <p14:tracePt t="170118" x="1427163" y="3297238"/>
          <p14:tracePt t="170149" x="1427163" y="3305175"/>
          <p14:tracePt t="173541" x="1435100" y="3297238"/>
          <p14:tracePt t="173544" x="1444625" y="3297238"/>
          <p14:tracePt t="173549" x="1470025" y="3279775"/>
          <p14:tracePt t="173568" x="1589088" y="3203575"/>
          <p14:tracePt t="173584" x="1708150" y="3119438"/>
          <p14:tracePt t="173584" x="1749425" y="3094038"/>
          <p14:tracePt t="173601" x="1843088" y="3033713"/>
          <p14:tracePt t="173602" x="1878013" y="3008313"/>
          <p14:tracePt t="173603" x="1903413" y="2990850"/>
          <p14:tracePt t="173616" x="1997075" y="2957513"/>
          <p14:tracePt t="173634" x="2106613" y="2932113"/>
          <p14:tracePt t="173635" x="2116138" y="2922588"/>
          <p14:tracePt t="173650" x="2132013" y="2922588"/>
          <p14:tracePt t="173712" x="2141538" y="2922588"/>
          <p14:tracePt t="173720" x="2149475" y="2922588"/>
          <p14:tracePt t="173737" x="2157413" y="2922588"/>
          <p14:tracePt t="173743" x="2166938" y="2922588"/>
          <p14:tracePt t="173756" x="2166938" y="2932113"/>
          <p14:tracePt t="173769" x="2166938" y="2949575"/>
          <p14:tracePt t="173783" x="2106613" y="3008313"/>
          <p14:tracePt t="173800" x="2038350" y="3041650"/>
          <p14:tracePt t="173817" x="1979613" y="3051175"/>
          <p14:tracePt t="173834" x="1946275" y="3025775"/>
          <p14:tracePt t="173835" x="1928813" y="3008313"/>
          <p14:tracePt t="173850" x="1843088" y="2871788"/>
          <p14:tracePt t="173868" x="1563688" y="2430463"/>
          <p14:tracePt t="173883" x="1350963" y="2116138"/>
          <p14:tracePt t="173900" x="1095375" y="1716088"/>
          <p14:tracePt t="173900" x="1028700" y="1614488"/>
          <p14:tracePt t="173916" x="790575" y="1198563"/>
          <p14:tracePt t="173933" x="476250" y="646113"/>
          <p14:tracePt t="173950" x="127000" y="76200"/>
        </p14:tracePtLst>
      </p14:laserTrace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962880" y="597628"/>
            <a:ext cx="6266239"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Risk register</a:t>
            </a:r>
          </a:p>
        </p:txBody>
      </p:sp>
      <p:pic>
        <p:nvPicPr>
          <p:cNvPr id="3" name="Picture 2"/>
          <p:cNvPicPr>
            <a:picLocks noChangeAspect="1"/>
          </p:cNvPicPr>
          <p:nvPr/>
        </p:nvPicPr>
        <p:blipFill>
          <a:blip r:embed="rId2"/>
          <a:stretch>
            <a:fillRect/>
          </a:stretch>
        </p:blipFill>
        <p:spPr>
          <a:xfrm>
            <a:off x="2488613" y="1416818"/>
            <a:ext cx="7580672" cy="5031770"/>
          </a:xfrm>
          <a:prstGeom prst="rect">
            <a:avLst/>
          </a:prstGeom>
        </p:spPr>
      </p:pic>
    </p:spTree>
    <p:extLst>
      <p:ext uri="{BB962C8B-B14F-4D97-AF65-F5344CB8AC3E}">
        <p14:creationId xmlns:p14="http://schemas.microsoft.com/office/powerpoint/2010/main" val="807828401"/>
      </p:ext>
    </p:extLst>
  </p:cSld>
  <p:clrMapOvr>
    <a:masterClrMapping/>
  </p:clrMapOvr>
  <mc:AlternateContent xmlns:mc="http://schemas.openxmlformats.org/markup-compatibility/2006">
    <mc:Choice xmlns:p14="http://schemas.microsoft.com/office/powerpoint/2010/main" Requires="p14">
      <p:transition spd="slow" p14:dur="2000" advTm="16189"/>
    </mc:Choice>
    <mc:Fallback>
      <p:transition spd="slow" advTm="16189"/>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40054" y="702659"/>
            <a:ext cx="5955154"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Risk register</a:t>
            </a:r>
          </a:p>
        </p:txBody>
      </p:sp>
      <p:sp>
        <p:nvSpPr>
          <p:cNvPr id="10" name="TextBox 9">
            <a:extLst>
              <a:ext uri="{FF2B5EF4-FFF2-40B4-BE49-F238E27FC236}">
                <a16:creationId xmlns:a16="http://schemas.microsoft.com/office/drawing/2014/main" id="{B70C9BD1-AF2F-F2B1-FE52-AB70AB6BFB98}"/>
              </a:ext>
            </a:extLst>
          </p:cNvPr>
          <p:cNvSpPr txBox="1"/>
          <p:nvPr/>
        </p:nvSpPr>
        <p:spPr>
          <a:xfrm>
            <a:off x="0" y="1481533"/>
            <a:ext cx="11947705" cy="4524315"/>
          </a:xfrm>
          <a:prstGeom prst="rect">
            <a:avLst/>
          </a:prstGeom>
          <a:noFill/>
        </p:spPr>
        <p:txBody>
          <a:bodyPr wrap="square">
            <a:spAutoFit/>
          </a:bodyPr>
          <a:lstStyle/>
          <a:p>
            <a:pPr marL="342900" indent="-342900" algn="just">
              <a:buFont typeface="Wingdings" panose="05000000000000000000" pitchFamily="2" charset="2"/>
              <a:buChar char="v"/>
            </a:pPr>
            <a:r>
              <a:rPr lang="en-US" sz="2400" dirty="0">
                <a:solidFill>
                  <a:srgbClr val="0A1F61"/>
                </a:solidFill>
                <a:cs typeface="Tajawal ExtraBold" panose="00000800000000000000"/>
              </a:rPr>
              <a:t>The primary documentation output of the risk identification phase is the risk register.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This document is a formal repository source for capturing the project knowledge regarding risks and their status.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Table 11.3 displays a sample risk register as a tool for documenting potential risk events and related information.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The name of the risk is listed under the risk column along with a description.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A risk may fall under a particular category (</a:t>
            </a:r>
            <a:r>
              <a:rPr lang="en-US" sz="2400" dirty="0" err="1">
                <a:solidFill>
                  <a:srgbClr val="0A1F61"/>
                </a:solidFill>
                <a:cs typeface="Tajawal ExtraBold" panose="00000800000000000000"/>
              </a:rPr>
              <a:t>Categ</a:t>
            </a:r>
            <a:r>
              <a:rPr lang="en-US" sz="2400" dirty="0">
                <a:solidFill>
                  <a:srgbClr val="0A1F61"/>
                </a:solidFill>
                <a:cs typeface="Tajawal ExtraBold" panose="00000800000000000000"/>
              </a:rPr>
              <a:t>.) such as technology, facilities, and so on, and can have the category defined. </a:t>
            </a:r>
          </a:p>
        </p:txBody>
      </p:sp>
    </p:spTree>
    <p:extLst>
      <p:ext uri="{BB962C8B-B14F-4D97-AF65-F5344CB8AC3E}">
        <p14:creationId xmlns:p14="http://schemas.microsoft.com/office/powerpoint/2010/main" val="3449889958"/>
      </p:ext>
    </p:extLst>
  </p:cSld>
  <p:clrMapOvr>
    <a:masterClrMapping/>
  </p:clrMapOvr>
  <mc:AlternateContent xmlns:mc="http://schemas.openxmlformats.org/markup-compatibility/2006">
    <mc:Choice xmlns:p14="http://schemas.microsoft.com/office/powerpoint/2010/main" Requires="p14">
      <p:transition spd="slow" p14:dur="2000" advTm="114001"/>
    </mc:Choice>
    <mc:Fallback>
      <p:transition spd="slow" advTm="114001"/>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73043"/>
            <a:ext cx="6970727"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Risk register</a:t>
            </a:r>
          </a:p>
        </p:txBody>
      </p:sp>
      <p:sp>
        <p:nvSpPr>
          <p:cNvPr id="10" name="TextBox 9">
            <a:extLst>
              <a:ext uri="{FF2B5EF4-FFF2-40B4-BE49-F238E27FC236}">
                <a16:creationId xmlns:a16="http://schemas.microsoft.com/office/drawing/2014/main" id="{B70C9BD1-AF2F-F2B1-FE52-AB70AB6BFB98}"/>
              </a:ext>
            </a:extLst>
          </p:cNvPr>
          <p:cNvSpPr txBox="1"/>
          <p:nvPr/>
        </p:nvSpPr>
        <p:spPr>
          <a:xfrm>
            <a:off x="192482" y="1781666"/>
            <a:ext cx="11340179" cy="4893647"/>
          </a:xfrm>
          <a:prstGeom prst="rect">
            <a:avLst/>
          </a:prstGeom>
          <a:noFill/>
        </p:spPr>
        <p:txBody>
          <a:bodyPr wrap="square">
            <a:spAutoFit/>
          </a:bodyPr>
          <a:lstStyle/>
          <a:p>
            <a:pPr marL="342900" indent="-342900" algn="just">
              <a:buFont typeface="Wingdings" panose="05000000000000000000" pitchFamily="2" charset="2"/>
              <a:buChar char="v"/>
            </a:pPr>
            <a:r>
              <a:rPr lang="en-US" sz="2400" dirty="0">
                <a:solidFill>
                  <a:srgbClr val="0A1F61"/>
                </a:solidFill>
                <a:cs typeface="Tajawal ExtraBold" panose="00000800000000000000"/>
              </a:rPr>
              <a:t>Other information pertaining to the specific risk can be identified well such as the root cause of the risk or any triggers that can signal activation of the event. The term trigger is used and can be defined as an early warning sign that a risk has occurred or is about to occur.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An identified item in the risk register is a risk event and its corresponding trigger.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A planned response to the risk can also be tracked in the risk register along with the risk owner, the responsible person for handling the risk, and the probability and impact assessment.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Last, the status column is used to signal the status of the event through the life cycle.</a:t>
            </a:r>
          </a:p>
        </p:txBody>
      </p:sp>
    </p:spTree>
    <p:extLst>
      <p:ext uri="{BB962C8B-B14F-4D97-AF65-F5344CB8AC3E}">
        <p14:creationId xmlns:p14="http://schemas.microsoft.com/office/powerpoint/2010/main" val="769607169"/>
      </p:ext>
    </p:extLst>
  </p:cSld>
  <p:clrMapOvr>
    <a:masterClrMapping/>
  </p:clrMapOvr>
  <mc:AlternateContent xmlns:mc="http://schemas.openxmlformats.org/markup-compatibility/2006">
    <mc:Choice xmlns:p14="http://schemas.microsoft.com/office/powerpoint/2010/main" Requires="p14">
      <p:transition spd="slow" p14:dur="2000" advTm="197875"/>
    </mc:Choice>
    <mc:Fallback>
      <p:transition spd="slow" advTm="197875"/>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63616"/>
            <a:ext cx="8205638"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Risk register</a:t>
            </a:r>
          </a:p>
        </p:txBody>
      </p:sp>
      <p:pic>
        <p:nvPicPr>
          <p:cNvPr id="2" name="Picture 1"/>
          <p:cNvPicPr>
            <a:picLocks noChangeAspect="1"/>
          </p:cNvPicPr>
          <p:nvPr/>
        </p:nvPicPr>
        <p:blipFill>
          <a:blip r:embed="rId2"/>
          <a:stretch>
            <a:fillRect/>
          </a:stretch>
        </p:blipFill>
        <p:spPr>
          <a:xfrm rot="5400000">
            <a:off x="3705276" y="-1883472"/>
            <a:ext cx="4897650" cy="11837148"/>
          </a:xfrm>
          <a:prstGeom prst="rect">
            <a:avLst/>
          </a:prstGeom>
        </p:spPr>
      </p:pic>
    </p:spTree>
    <p:extLst>
      <p:ext uri="{BB962C8B-B14F-4D97-AF65-F5344CB8AC3E}">
        <p14:creationId xmlns:p14="http://schemas.microsoft.com/office/powerpoint/2010/main" val="2566928177"/>
      </p:ext>
    </p:extLst>
  </p:cSld>
  <p:clrMapOvr>
    <a:masterClrMapping/>
  </p:clrMapOvr>
  <mc:AlternateContent xmlns:mc="http://schemas.openxmlformats.org/markup-compatibility/2006">
    <mc:Choice xmlns:p14="http://schemas.microsoft.com/office/powerpoint/2010/main" Requires="p14">
      <p:transition spd="slow" p14:dur="2000" advTm="156398"/>
    </mc:Choice>
    <mc:Fallback>
      <p:transition spd="slow" advTm="15639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452003" y="759174"/>
            <a:ext cx="7106018" cy="523220"/>
          </a:xfrm>
          <a:prstGeom prst="rect">
            <a:avLst/>
          </a:prstGeom>
          <a:solidFill>
            <a:srgbClr val="00B0F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Chapter 22- Risk mechanics</a:t>
            </a:r>
          </a:p>
        </p:txBody>
      </p:sp>
      <p:sp>
        <p:nvSpPr>
          <p:cNvPr id="11" name="TextBox 10">
            <a:extLst>
              <a:ext uri="{FF2B5EF4-FFF2-40B4-BE49-F238E27FC236}">
                <a16:creationId xmlns:a16="http://schemas.microsoft.com/office/drawing/2014/main" id="{5E3224DC-73BB-54A3-862A-1736F099F653}"/>
              </a:ext>
            </a:extLst>
          </p:cNvPr>
          <p:cNvSpPr txBox="1"/>
          <p:nvPr/>
        </p:nvSpPr>
        <p:spPr>
          <a:xfrm>
            <a:off x="323557" y="1351508"/>
            <a:ext cx="8314006" cy="4975080"/>
          </a:xfrm>
          <a:prstGeom prst="rect">
            <a:avLst/>
          </a:prstGeom>
          <a:noFill/>
        </p:spPr>
        <p:txBody>
          <a:bodyPr wrap="square" rtlCol="0">
            <a:spAutoFit/>
          </a:bodyPr>
          <a:lstStyle/>
          <a:p>
            <a:pPr marL="342900" indent="-342900" algn="just" rtl="0" eaLnBrk="1" fontAlgn="b" latinLnBrk="0" hangingPunct="1">
              <a:lnSpc>
                <a:spcPct val="150000"/>
              </a:lnSpc>
              <a:spcBef>
                <a:spcPts val="0"/>
              </a:spcBef>
              <a:spcAft>
                <a:spcPts val="0"/>
              </a:spcAft>
              <a:buFont typeface="Wingdings" panose="05000000000000000000" pitchFamily="2" charset="2"/>
              <a:buChar char="v"/>
            </a:pPr>
            <a:r>
              <a:rPr lang="en-US" sz="2400" b="0" i="0" u="none" strike="noStrike" kern="1200" dirty="0">
                <a:solidFill>
                  <a:srgbClr val="000000"/>
                </a:solidFill>
                <a:effectLst/>
                <a:latin typeface="Arial" panose="020B0604020202020204" pitchFamily="34" charset="0"/>
              </a:rPr>
              <a:t>Risk management</a:t>
            </a:r>
            <a:endParaRPr lang="en-US" sz="2400" b="0" i="0" u="none" strike="noStrike" dirty="0">
              <a:effectLst/>
              <a:latin typeface="Arial" panose="020B0604020202020204" pitchFamily="34" charset="0"/>
            </a:endParaRPr>
          </a:p>
          <a:p>
            <a:pPr marL="342900" indent="-342900" algn="just" rtl="0" eaLnBrk="1" fontAlgn="b" latinLnBrk="0" hangingPunct="1">
              <a:lnSpc>
                <a:spcPct val="150000"/>
              </a:lnSpc>
              <a:spcBef>
                <a:spcPts val="0"/>
              </a:spcBef>
              <a:spcAft>
                <a:spcPts val="0"/>
              </a:spcAft>
              <a:buFont typeface="Wingdings" panose="05000000000000000000" pitchFamily="2" charset="2"/>
              <a:buChar char="v"/>
            </a:pPr>
            <a:r>
              <a:rPr lang="en-US" sz="2400" b="0" i="0" u="none" strike="noStrike" kern="1200" dirty="0">
                <a:solidFill>
                  <a:srgbClr val="000000"/>
                </a:solidFill>
                <a:effectLst/>
                <a:latin typeface="Arial" panose="020B0604020202020204" pitchFamily="34" charset="0"/>
              </a:rPr>
              <a:t>Risk analysis</a:t>
            </a:r>
            <a:endParaRPr lang="en-US" sz="2400" b="0" i="0" u="none" strike="noStrike" dirty="0">
              <a:effectLst/>
              <a:latin typeface="Arial" panose="020B0604020202020204" pitchFamily="34" charset="0"/>
            </a:endParaRPr>
          </a:p>
          <a:p>
            <a:pPr marL="342900" indent="-342900" algn="just" rtl="0" eaLnBrk="1" fontAlgn="b" latinLnBrk="0" hangingPunct="1">
              <a:lnSpc>
                <a:spcPct val="150000"/>
              </a:lnSpc>
              <a:spcBef>
                <a:spcPts val="0"/>
              </a:spcBef>
              <a:spcAft>
                <a:spcPts val="0"/>
              </a:spcAft>
              <a:buFont typeface="Wingdings" panose="05000000000000000000" pitchFamily="2" charset="2"/>
              <a:buChar char="v"/>
            </a:pPr>
            <a:r>
              <a:rPr lang="en-US" sz="2400" b="0" i="0" u="none" strike="noStrike" kern="1200" dirty="0">
                <a:solidFill>
                  <a:srgbClr val="000000"/>
                </a:solidFill>
                <a:effectLst/>
                <a:latin typeface="Arial" panose="020B0604020202020204" pitchFamily="34" charset="0"/>
              </a:rPr>
              <a:t>Qualitative risk analysis</a:t>
            </a:r>
            <a:endParaRPr lang="en-US" sz="2400" b="0" i="0" u="none" strike="noStrike" dirty="0">
              <a:effectLst/>
              <a:latin typeface="Arial" panose="020B0604020202020204" pitchFamily="34" charset="0"/>
            </a:endParaRPr>
          </a:p>
          <a:p>
            <a:pPr marL="342900" indent="-342900" algn="just" rtl="0" eaLnBrk="1" fontAlgn="b" latinLnBrk="0" hangingPunct="1">
              <a:lnSpc>
                <a:spcPct val="150000"/>
              </a:lnSpc>
              <a:spcBef>
                <a:spcPts val="0"/>
              </a:spcBef>
              <a:spcAft>
                <a:spcPts val="0"/>
              </a:spcAft>
              <a:buFont typeface="Wingdings" panose="05000000000000000000" pitchFamily="2" charset="2"/>
              <a:buChar char="v"/>
            </a:pPr>
            <a:r>
              <a:rPr lang="en-US" sz="2400" b="0" i="0" u="none" strike="noStrike" kern="1200" dirty="0">
                <a:solidFill>
                  <a:srgbClr val="000000"/>
                </a:solidFill>
                <a:effectLst/>
                <a:latin typeface="Arial" panose="020B0604020202020204" pitchFamily="34" charset="0"/>
              </a:rPr>
              <a:t>Quantitative risk assessment</a:t>
            </a:r>
            <a:endParaRPr lang="en-US" sz="2400" b="0" i="0" u="none" strike="noStrike" dirty="0">
              <a:effectLst/>
              <a:latin typeface="Arial" panose="020B0604020202020204" pitchFamily="34" charset="0"/>
            </a:endParaRPr>
          </a:p>
          <a:p>
            <a:pPr marL="342900" indent="-342900" algn="just" rtl="0" eaLnBrk="1" fontAlgn="b" latinLnBrk="0" hangingPunct="1">
              <a:lnSpc>
                <a:spcPct val="150000"/>
              </a:lnSpc>
              <a:spcBef>
                <a:spcPts val="0"/>
              </a:spcBef>
              <a:spcAft>
                <a:spcPts val="0"/>
              </a:spcAft>
              <a:buFont typeface="Wingdings" panose="05000000000000000000" pitchFamily="2" charset="2"/>
              <a:buChar char="v"/>
            </a:pPr>
            <a:r>
              <a:rPr lang="en-US" sz="2400" b="0" i="0" u="none" strike="noStrike" kern="1200" dirty="0">
                <a:solidFill>
                  <a:srgbClr val="000000"/>
                </a:solidFill>
                <a:effectLst/>
                <a:latin typeface="Arial" panose="020B0604020202020204" pitchFamily="34" charset="0"/>
              </a:rPr>
              <a:t>Risk response planning</a:t>
            </a:r>
            <a:endParaRPr lang="en-US" sz="2400" b="0" i="0" u="none" strike="noStrike" dirty="0">
              <a:effectLst/>
              <a:latin typeface="Arial" panose="020B0604020202020204" pitchFamily="34" charset="0"/>
            </a:endParaRPr>
          </a:p>
          <a:p>
            <a:pPr marL="342900" indent="-342900" algn="just" rtl="0" eaLnBrk="1" fontAlgn="b" latinLnBrk="0" hangingPunct="1">
              <a:lnSpc>
                <a:spcPct val="150000"/>
              </a:lnSpc>
              <a:spcBef>
                <a:spcPts val="0"/>
              </a:spcBef>
              <a:spcAft>
                <a:spcPts val="0"/>
              </a:spcAft>
              <a:buFont typeface="Wingdings" panose="05000000000000000000" pitchFamily="2" charset="2"/>
              <a:buChar char="v"/>
            </a:pPr>
            <a:r>
              <a:rPr lang="en-US" sz="2400" b="0" i="0" u="none" strike="noStrike" kern="1200" dirty="0">
                <a:solidFill>
                  <a:srgbClr val="000000"/>
                </a:solidFill>
                <a:effectLst/>
                <a:latin typeface="Arial" panose="020B0604020202020204" pitchFamily="34" charset="0"/>
              </a:rPr>
              <a:t>Accept risk</a:t>
            </a:r>
            <a:endParaRPr lang="en-US" sz="2400" b="0" i="0" u="none" strike="noStrike" dirty="0">
              <a:effectLst/>
              <a:latin typeface="Arial" panose="020B0604020202020204" pitchFamily="34" charset="0"/>
            </a:endParaRPr>
          </a:p>
          <a:p>
            <a:pPr marL="342900" indent="-342900" algn="just" rtl="0" eaLnBrk="1" fontAlgn="b" latinLnBrk="0" hangingPunct="1">
              <a:lnSpc>
                <a:spcPct val="150000"/>
              </a:lnSpc>
              <a:spcBef>
                <a:spcPts val="0"/>
              </a:spcBef>
              <a:spcAft>
                <a:spcPts val="0"/>
              </a:spcAft>
              <a:buFont typeface="Wingdings" panose="05000000000000000000" pitchFamily="2" charset="2"/>
              <a:buChar char="v"/>
            </a:pPr>
            <a:r>
              <a:rPr lang="en-US" sz="2400" b="0" i="0" u="none" strike="noStrike" kern="1200" dirty="0">
                <a:solidFill>
                  <a:srgbClr val="000000"/>
                </a:solidFill>
                <a:effectLst/>
                <a:latin typeface="Arial" panose="020B0604020202020204" pitchFamily="34" charset="0"/>
              </a:rPr>
              <a:t>Avoid risk</a:t>
            </a:r>
            <a:endParaRPr lang="en-US" sz="2400" b="0" i="0" u="none" strike="noStrike" dirty="0">
              <a:effectLst/>
              <a:latin typeface="Arial" panose="020B0604020202020204" pitchFamily="34" charset="0"/>
            </a:endParaRPr>
          </a:p>
          <a:p>
            <a:pPr marL="342900" indent="-342900" algn="just" rtl="0" eaLnBrk="1" fontAlgn="b" latinLnBrk="0" hangingPunct="1">
              <a:lnSpc>
                <a:spcPct val="150000"/>
              </a:lnSpc>
              <a:spcBef>
                <a:spcPts val="0"/>
              </a:spcBef>
              <a:spcAft>
                <a:spcPts val="0"/>
              </a:spcAft>
              <a:buFont typeface="Wingdings" panose="05000000000000000000" pitchFamily="2" charset="2"/>
              <a:buChar char="v"/>
            </a:pPr>
            <a:r>
              <a:rPr lang="en-US" sz="2400" b="0" i="0" u="none" strike="noStrike" kern="1200" dirty="0">
                <a:solidFill>
                  <a:srgbClr val="000000"/>
                </a:solidFill>
                <a:effectLst/>
                <a:latin typeface="Arial" panose="020B0604020202020204" pitchFamily="34" charset="0"/>
              </a:rPr>
              <a:t>Risk monitoring and control</a:t>
            </a:r>
            <a:endParaRPr lang="en-US" sz="2400" b="0" i="0" u="none" strike="noStrike" dirty="0">
              <a:effectLst/>
              <a:latin typeface="Arial" panose="020B0604020202020204" pitchFamily="34" charset="0"/>
            </a:endParaRPr>
          </a:p>
          <a:p>
            <a:pPr marL="342900" indent="-342900" algn="just" rtl="0" eaLnBrk="1" fontAlgn="b" latinLnBrk="0" hangingPunct="1">
              <a:lnSpc>
                <a:spcPct val="150000"/>
              </a:lnSpc>
              <a:spcBef>
                <a:spcPts val="0"/>
              </a:spcBef>
              <a:spcAft>
                <a:spcPts val="0"/>
              </a:spcAft>
              <a:buFont typeface="Wingdings" panose="05000000000000000000" pitchFamily="2" charset="2"/>
              <a:buChar char="v"/>
            </a:pPr>
            <a:r>
              <a:rPr lang="en-US" sz="2400" b="0" i="0" u="none" strike="noStrike" kern="1200" dirty="0">
                <a:solidFill>
                  <a:srgbClr val="000000"/>
                </a:solidFill>
                <a:effectLst/>
                <a:latin typeface="Arial" panose="020B0604020202020204" pitchFamily="34" charset="0"/>
              </a:rPr>
              <a:t>Summary</a:t>
            </a:r>
            <a:endParaRPr lang="en-US" sz="2400" b="0" i="0" u="none" strike="noStrike" dirty="0">
              <a:effectLst/>
              <a:latin typeface="Arial" panose="020B0604020202020204" pitchFamily="34" charset="0"/>
            </a:endParaRPr>
          </a:p>
        </p:txBody>
      </p:sp>
    </p:spTree>
    <p:extLst>
      <p:ext uri="{BB962C8B-B14F-4D97-AF65-F5344CB8AC3E}">
        <p14:creationId xmlns:p14="http://schemas.microsoft.com/office/powerpoint/2010/main" val="1426052634"/>
      </p:ext>
    </p:extLst>
  </p:cSld>
  <p:clrMapOvr>
    <a:masterClrMapping/>
  </p:clrMapOvr>
  <mc:AlternateContent xmlns:mc="http://schemas.openxmlformats.org/markup-compatibility/2006">
    <mc:Choice xmlns:p14="http://schemas.microsoft.com/office/powerpoint/2010/main" Requires="p14">
      <p:transition spd="slow" p14:dur="2000" advTm="188179"/>
    </mc:Choice>
    <mc:Fallback>
      <p:transition spd="slow" advTm="188179"/>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11773" y="579549"/>
            <a:ext cx="7783955"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management</a:t>
            </a:r>
          </a:p>
        </p:txBody>
      </p:sp>
      <p:sp>
        <p:nvSpPr>
          <p:cNvPr id="10" name="TextBox 9">
            <a:extLst>
              <a:ext uri="{FF2B5EF4-FFF2-40B4-BE49-F238E27FC236}">
                <a16:creationId xmlns:a16="http://schemas.microsoft.com/office/drawing/2014/main" id="{B70C9BD1-AF2F-F2B1-FE52-AB70AB6BFB98}"/>
              </a:ext>
            </a:extLst>
          </p:cNvPr>
          <p:cNvSpPr txBox="1"/>
          <p:nvPr/>
        </p:nvSpPr>
        <p:spPr>
          <a:xfrm>
            <a:off x="164875" y="1569470"/>
            <a:ext cx="11632851" cy="4708981"/>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rPr>
              <a:t>The first two processes were discussed in Chapter 11 and the remaining four processes are discussed in this chapter. Below are the six processes: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endParaRP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000" b="1" i="0" u="none" strike="noStrike" kern="1200" cap="none" spc="0" normalizeH="0" baseline="0" noProof="0" dirty="0">
                <a:ln>
                  <a:noFill/>
                </a:ln>
                <a:solidFill>
                  <a:srgbClr val="0070C0"/>
                </a:solidFill>
                <a:effectLst/>
                <a:uLnTx/>
                <a:uFillTx/>
                <a:latin typeface="Arial" panose="020B0604020202020204"/>
                <a:ea typeface="+mn-ea"/>
                <a:cs typeface="Tajawal ExtraBold" panose="00000800000000000000"/>
              </a:rPr>
              <a:t>Plan risk management:</a:t>
            </a:r>
            <a:r>
              <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rPr>
              <a:t> Consists of how to approach, plan, and execute the risk management activities for a project with the main output of this process being the risk management plan.</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endPar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endParaRP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000" b="1" i="0" u="none" strike="noStrike" kern="1200" cap="none" spc="0" normalizeH="0" baseline="0" noProof="0" dirty="0">
                <a:ln>
                  <a:noFill/>
                </a:ln>
                <a:solidFill>
                  <a:srgbClr val="0070C0"/>
                </a:solidFill>
                <a:effectLst/>
                <a:uLnTx/>
                <a:uFillTx/>
                <a:latin typeface="Arial" panose="020B0604020202020204"/>
                <a:ea typeface="+mn-ea"/>
                <a:cs typeface="Tajawal ExtraBold" panose="00000800000000000000"/>
              </a:rPr>
              <a:t>Identify risk</a:t>
            </a:r>
            <a:r>
              <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rPr>
              <a:t>: Determines the risks that are likely to affect a project and documents the characteristics of each with the main output of this process being the risk register.</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endPar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endParaRP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000" b="1" i="0" u="none" strike="noStrike" kern="1200" cap="none" spc="0" normalizeH="0" baseline="0" noProof="0" dirty="0">
                <a:ln>
                  <a:noFill/>
                </a:ln>
                <a:solidFill>
                  <a:srgbClr val="0070C0"/>
                </a:solidFill>
                <a:effectLst/>
                <a:uLnTx/>
                <a:uFillTx/>
                <a:latin typeface="Arial" panose="020B0604020202020204"/>
                <a:ea typeface="+mn-ea"/>
                <a:cs typeface="Tajawal ExtraBold" panose="00000800000000000000"/>
              </a:rPr>
              <a:t>Perform qualitative risk analysis</a:t>
            </a:r>
            <a:r>
              <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rPr>
              <a:t>: Prioritizes risks for subsequent further analysis or action by assessing and combining their probability of occurrence and impact with the main output being to update the risk register.</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endPar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endParaRP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000" b="1" i="0" u="none" strike="noStrike" kern="1200" cap="none" spc="0" normalizeH="0" baseline="0" noProof="0" dirty="0">
                <a:ln>
                  <a:noFill/>
                </a:ln>
                <a:solidFill>
                  <a:srgbClr val="0070C0"/>
                </a:solidFill>
                <a:effectLst/>
                <a:uLnTx/>
                <a:uFillTx/>
                <a:latin typeface="Arial" panose="020B0604020202020204"/>
                <a:ea typeface="+mn-ea"/>
                <a:cs typeface="Tajawal ExtraBold" panose="00000800000000000000"/>
              </a:rPr>
              <a:t>Perform quantitative risk analysis</a:t>
            </a:r>
            <a:r>
              <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rPr>
              <a:t>: Estimates numerically the effects of risks on project objectives with the main output also involving updates to the risk register.</a:t>
            </a:r>
          </a:p>
        </p:txBody>
      </p:sp>
    </p:spTree>
    <p:extLst>
      <p:ext uri="{BB962C8B-B14F-4D97-AF65-F5344CB8AC3E}">
        <p14:creationId xmlns:p14="http://schemas.microsoft.com/office/powerpoint/2010/main" val="27263851"/>
      </p:ext>
    </p:extLst>
  </p:cSld>
  <p:clrMapOvr>
    <a:masterClrMapping/>
  </p:clrMapOvr>
  <mc:AlternateContent xmlns:mc="http://schemas.openxmlformats.org/markup-compatibility/2006">
    <mc:Choice xmlns:p14="http://schemas.microsoft.com/office/powerpoint/2010/main" Requires="p14">
      <p:transition spd="slow" p14:dur="2000" advTm="154950"/>
    </mc:Choice>
    <mc:Fallback>
      <p:transition spd="slow" advTm="15495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828571"/>
            <a:ext cx="7027288"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management</a:t>
            </a:r>
          </a:p>
        </p:txBody>
      </p:sp>
      <p:sp>
        <p:nvSpPr>
          <p:cNvPr id="10" name="TextBox 9">
            <a:extLst>
              <a:ext uri="{FF2B5EF4-FFF2-40B4-BE49-F238E27FC236}">
                <a16:creationId xmlns:a16="http://schemas.microsoft.com/office/drawing/2014/main" id="{B70C9BD1-AF2F-F2B1-FE52-AB70AB6BFB98}"/>
              </a:ext>
            </a:extLst>
          </p:cNvPr>
          <p:cNvSpPr txBox="1"/>
          <p:nvPr/>
        </p:nvSpPr>
        <p:spPr>
          <a:xfrm>
            <a:off x="126237" y="1536174"/>
            <a:ext cx="11122217" cy="3785652"/>
          </a:xfrm>
          <a:prstGeom prst="rect">
            <a:avLst/>
          </a:prstGeom>
          <a:noFill/>
        </p:spPr>
        <p:txBody>
          <a:bodyPr wrap="square">
            <a:spAutoFit/>
          </a:bodyPr>
          <a:lstStyle/>
          <a:p>
            <a:pPr marR="0" lvl="1" algn="just" defTabSz="914400" rtl="0" eaLnBrk="1" fontAlgn="auto" latinLnBrk="0" hangingPunct="1">
              <a:lnSpc>
                <a:spcPct val="100000"/>
              </a:lnSpc>
              <a:spcBef>
                <a:spcPts val="0"/>
              </a:spcBef>
              <a:spcAft>
                <a:spcPts val="0"/>
              </a:spcAft>
              <a:buClrTx/>
              <a:buSzTx/>
              <a:tabLst/>
              <a:defRPr/>
            </a:pPr>
            <a:endPar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endParaRP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startAt="5"/>
              <a:tabLst/>
              <a:defRPr/>
            </a:pPr>
            <a:r>
              <a:rPr kumimoji="0" lang="en-US" sz="2000" b="1" i="0" u="none" strike="noStrike" kern="1200" cap="none" spc="0" normalizeH="0" baseline="0" noProof="0" dirty="0">
                <a:ln>
                  <a:noFill/>
                </a:ln>
                <a:solidFill>
                  <a:srgbClr val="0070C0"/>
                </a:solidFill>
                <a:effectLst/>
                <a:uLnTx/>
                <a:uFillTx/>
                <a:latin typeface="Arial" panose="020B0604020202020204"/>
                <a:ea typeface="+mn-ea"/>
                <a:cs typeface="Tajawal ExtraBold" panose="00000800000000000000"/>
              </a:rPr>
              <a:t>Plan risk responses: </a:t>
            </a:r>
            <a:r>
              <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rPr>
              <a:t>Develops options and actions to enhance opportunities and to reduce threats to project objectives. Using the outputs of the above processes, various risk response strategies are made, resulting in the main output of this process being also to update the risk register as well as the project management plan and risk-related contractual agreements.</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startAt="5"/>
              <a:tabLst/>
              <a:defRPr/>
            </a:pPr>
            <a:endPar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endParaRP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startAt="5"/>
              <a:tabLst/>
              <a:defRPr/>
            </a:pPr>
            <a:r>
              <a:rPr kumimoji="0" lang="en-US" sz="2000" b="1" i="0" u="none" strike="noStrike" kern="1200" cap="none" spc="0" normalizeH="0" baseline="0" noProof="0" dirty="0">
                <a:ln>
                  <a:noFill/>
                </a:ln>
                <a:solidFill>
                  <a:srgbClr val="0070C0"/>
                </a:solidFill>
                <a:effectLst/>
                <a:uLnTx/>
                <a:uFillTx/>
                <a:latin typeface="Arial" panose="020B0604020202020204"/>
                <a:ea typeface="+mn-ea"/>
                <a:cs typeface="Tajawal ExtraBold" panose="00000800000000000000"/>
              </a:rPr>
              <a:t>Monitoring and controlling risks</a:t>
            </a:r>
            <a:r>
              <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rPr>
              <a:t>: Tracks identified risks, monitoring residual risks, identifying new risks, executing risk response plans, and evaluating their effectiveness throughout the project cycle. The main outputs of this process are recommended corrective and preventive actions, requested changes, updates to the risk register, and revised project management plan.</a:t>
            </a:r>
          </a:p>
        </p:txBody>
      </p:sp>
    </p:spTree>
    <p:extLst>
      <p:ext uri="{BB962C8B-B14F-4D97-AF65-F5344CB8AC3E}">
        <p14:creationId xmlns:p14="http://schemas.microsoft.com/office/powerpoint/2010/main" val="3614727493"/>
      </p:ext>
    </p:extLst>
  </p:cSld>
  <p:clrMapOvr>
    <a:masterClrMapping/>
  </p:clrMapOvr>
  <mc:AlternateContent xmlns:mc="http://schemas.openxmlformats.org/markup-compatibility/2006">
    <mc:Choice xmlns:p14="http://schemas.microsoft.com/office/powerpoint/2010/main" Requires="p14">
      <p:transition spd="slow" p14:dur="2000" advTm="213398"/>
    </mc:Choice>
    <mc:Fallback>
      <p:transition spd="slow" advTm="213398"/>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85511"/>
            <a:ext cx="8101944"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analysis</a:t>
            </a:r>
          </a:p>
        </p:txBody>
      </p:sp>
      <p:sp>
        <p:nvSpPr>
          <p:cNvPr id="3" name="TextBox 2">
            <a:extLst>
              <a:ext uri="{FF2B5EF4-FFF2-40B4-BE49-F238E27FC236}">
                <a16:creationId xmlns:a16="http://schemas.microsoft.com/office/drawing/2014/main" id="{25C9E795-17D9-5456-4E22-793FB8E513A0}"/>
              </a:ext>
            </a:extLst>
          </p:cNvPr>
          <p:cNvSpPr txBox="1"/>
          <p:nvPr/>
        </p:nvSpPr>
        <p:spPr>
          <a:xfrm>
            <a:off x="470171" y="1863617"/>
            <a:ext cx="11251658" cy="3785652"/>
          </a:xfrm>
          <a:prstGeom prst="rect">
            <a:avLst/>
          </a:prstGeom>
          <a:noFill/>
        </p:spPr>
        <p:txBody>
          <a:bodyPr wrap="square">
            <a:spAutoFit/>
          </a:bodyPr>
          <a:lstStyle/>
          <a:p>
            <a:pPr marL="285750" indent="-285750" algn="just">
              <a:buFont typeface="Wingdings" panose="05000000000000000000" pitchFamily="2" charset="2"/>
              <a:buChar char="q"/>
            </a:pPr>
            <a:r>
              <a:rPr lang="en-US" sz="2400" b="1" dirty="0">
                <a:solidFill>
                  <a:srgbClr val="0070C0"/>
                </a:solidFill>
              </a:rPr>
              <a:t>Qualitative and Quantitative risk assessment and analysis:</a:t>
            </a:r>
          </a:p>
          <a:p>
            <a:pPr marL="285750" indent="-285750" algn="just">
              <a:buFont typeface="Wingdings" panose="05000000000000000000" pitchFamily="2" charset="2"/>
              <a:buChar char="q"/>
            </a:pPr>
            <a:endParaRPr lang="en-US" sz="2400" b="1" dirty="0">
              <a:solidFill>
                <a:srgbClr val="0070C0"/>
              </a:solidFill>
            </a:endParaRPr>
          </a:p>
          <a:p>
            <a:pPr marL="342900" indent="-342900" algn="just">
              <a:buFont typeface="Wingdings" panose="05000000000000000000" pitchFamily="2" charset="2"/>
              <a:buChar char="§"/>
            </a:pPr>
            <a:r>
              <a:rPr lang="en-US" sz="2400" dirty="0"/>
              <a:t>These analyses are simply a way to prioritize risks based on the consequences that could occur should the risk occur. </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Prioritization is generally based on criteria set by the team and often listed from most to least of concern. </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The purpose of these types of analyses is to analyze the likelihood of occurrence and impact to the project should the risk occur.</a:t>
            </a:r>
          </a:p>
        </p:txBody>
      </p:sp>
    </p:spTree>
    <p:extLst>
      <p:ext uri="{BB962C8B-B14F-4D97-AF65-F5344CB8AC3E}">
        <p14:creationId xmlns:p14="http://schemas.microsoft.com/office/powerpoint/2010/main" val="1618102912"/>
      </p:ext>
    </p:extLst>
  </p:cSld>
  <p:clrMapOvr>
    <a:masterClrMapping/>
  </p:clrMapOvr>
  <mc:AlternateContent xmlns:mc="http://schemas.openxmlformats.org/markup-compatibility/2006">
    <mc:Choice xmlns:p14="http://schemas.microsoft.com/office/powerpoint/2010/main" Requires="p14">
      <p:transition spd="slow" p14:dur="2000" advTm="139589"/>
    </mc:Choice>
    <mc:Fallback>
      <p:transition spd="slow" advTm="139589"/>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0659" y="2265405"/>
            <a:ext cx="3179806" cy="954107"/>
          </a:xfrm>
          <a:prstGeom prst="rect">
            <a:avLst/>
          </a:prstGeom>
          <a:solidFill>
            <a:srgbClr val="00B0F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Qualitative risk analysis</a:t>
            </a:r>
          </a:p>
        </p:txBody>
      </p:sp>
      <p:pic>
        <p:nvPicPr>
          <p:cNvPr id="4" name="Picture 3">
            <a:extLst>
              <a:ext uri="{FF2B5EF4-FFF2-40B4-BE49-F238E27FC236}">
                <a16:creationId xmlns:a16="http://schemas.microsoft.com/office/drawing/2014/main" id="{22433854-6002-2895-4A26-B4CE7B37B815}"/>
              </a:ext>
            </a:extLst>
          </p:cNvPr>
          <p:cNvPicPr>
            <a:picLocks noChangeAspect="1"/>
          </p:cNvPicPr>
          <p:nvPr/>
        </p:nvPicPr>
        <p:blipFill>
          <a:blip r:embed="rId2"/>
          <a:stretch>
            <a:fillRect/>
          </a:stretch>
        </p:blipFill>
        <p:spPr>
          <a:xfrm>
            <a:off x="3618304" y="187755"/>
            <a:ext cx="4955391" cy="6235354"/>
          </a:xfrm>
          <a:prstGeom prst="rect">
            <a:avLst/>
          </a:prstGeom>
        </p:spPr>
      </p:pic>
    </p:spTree>
    <p:extLst>
      <p:ext uri="{BB962C8B-B14F-4D97-AF65-F5344CB8AC3E}">
        <p14:creationId xmlns:p14="http://schemas.microsoft.com/office/powerpoint/2010/main" val="1442717295"/>
      </p:ext>
    </p:extLst>
  </p:cSld>
  <p:clrMapOvr>
    <a:masterClrMapping/>
  </p:clrMapOvr>
  <mc:AlternateContent xmlns:mc="http://schemas.openxmlformats.org/markup-compatibility/2006">
    <mc:Choice xmlns:p14="http://schemas.microsoft.com/office/powerpoint/2010/main" Requires="p14">
      <p:transition spd="slow" p14:dur="2000" advTm="247448"/>
    </mc:Choice>
    <mc:Fallback>
      <p:transition spd="slow" advTm="247448"/>
    </mc:Fallback>
  </mc:AlternateContent>
  <p:extLst>
    <p:ext uri="{3A86A75C-4F4B-4683-9AE1-C65F6400EC91}">
      <p14:laserTraceLst xmlns:p14="http://schemas.microsoft.com/office/powerpoint/2010/main">
        <p14:tracePtLst>
          <p14:tracePt t="11406" x="3708400" y="6261100"/>
          <p14:tracePt t="11623" x="3024188" y="6772275"/>
          <p14:tracePt t="11629" x="3049588" y="6696075"/>
          <p14:tracePt t="11645" x="3211513" y="6280150"/>
          <p14:tracePt t="11662" x="3414713" y="5753100"/>
          <p14:tracePt t="11679" x="3678238" y="5005388"/>
          <p14:tracePt t="11695" x="3951288" y="4146550"/>
          <p14:tracePt t="11712" x="4306888" y="2881313"/>
          <p14:tracePt t="11729" x="4468813" y="2014538"/>
          <p14:tracePt t="11745" x="4529138" y="1487488"/>
          <p14:tracePt t="11762" x="4529138" y="1147763"/>
          <p14:tracePt t="11779" x="4503738" y="952500"/>
          <p14:tracePt t="11796" x="4468813" y="747713"/>
          <p14:tracePt t="11796" x="4468813" y="722313"/>
          <p14:tracePt t="11812" x="4460875" y="595313"/>
          <p14:tracePt t="11829" x="4460875" y="534988"/>
          <p14:tracePt t="11845" x="4476750" y="519113"/>
          <p14:tracePt t="11862" x="4494213" y="519113"/>
          <p14:tracePt t="11879" x="4529138" y="509588"/>
          <p14:tracePt t="11895" x="4595813" y="484188"/>
          <p14:tracePt t="11912" x="4699000" y="407988"/>
          <p14:tracePt t="11929" x="4757738" y="322263"/>
          <p14:tracePt t="11945" x="4800600" y="246063"/>
          <p14:tracePt t="11962" x="4826000" y="161925"/>
          <p14:tracePt t="11979" x="4843463" y="76200"/>
          <p14:tracePt t="12083" x="4706938" y="25400"/>
          <p14:tracePt t="12095" x="4673600" y="85725"/>
          <p14:tracePt t="12112" x="4511675" y="271463"/>
          <p14:tracePt t="12128" x="4410075" y="382588"/>
          <p14:tracePt t="12145" x="4341813" y="450850"/>
          <p14:tracePt t="12162" x="4306888" y="484188"/>
          <p14:tracePt t="12163" x="4306888" y="492125"/>
          <p14:tracePt t="12179" x="4298950" y="492125"/>
          <p14:tracePt t="12256" x="4298950" y="501650"/>
          <p14:tracePt t="12259" x="4291013" y="509588"/>
          <p14:tracePt t="12262" x="4281488" y="509588"/>
          <p14:tracePt t="12279" x="4273550" y="519113"/>
          <p14:tracePt t="12279" x="4265613" y="519113"/>
          <p14:tracePt t="12295" x="4265613" y="544513"/>
          <p14:tracePt t="12312" x="4240213" y="569913"/>
          <p14:tracePt t="12328" x="4222750" y="577850"/>
          <p14:tracePt t="12345" x="4197350" y="595313"/>
          <p14:tracePt t="12362" x="4162425" y="620713"/>
          <p14:tracePt t="12379" x="4111625" y="646113"/>
          <p14:tracePt t="12395" x="4052888" y="663575"/>
          <p14:tracePt t="12412" x="3984625" y="679450"/>
          <p14:tracePt t="12428" x="3959225" y="679450"/>
          <p14:tracePt t="12445" x="3941763" y="696913"/>
          <p14:tracePt t="12462" x="3916363" y="722313"/>
          <p14:tracePt t="12478" x="3900488" y="730250"/>
          <p14:tracePt t="12495" x="3883025" y="739775"/>
          <p14:tracePt t="12512" x="3873500" y="747713"/>
          <p14:tracePt t="12529" x="3857625" y="755650"/>
          <p14:tracePt t="12529" x="3857625" y="765175"/>
          <p14:tracePt t="12545" x="3848100" y="773113"/>
          <p14:tracePt t="12562" x="3822700" y="773113"/>
          <p14:tracePt t="12579" x="3814763" y="781050"/>
          <p14:tracePt t="12595" x="3797300" y="790575"/>
          <p14:tracePt t="12612" x="3789363" y="790575"/>
          <p14:tracePt t="12628" x="3789363" y="798513"/>
          <p14:tracePt t="12725" x="3781425" y="808038"/>
          <p14:tracePt t="12785" x="3771900" y="808038"/>
          <p14:tracePt t="12788" x="3771900" y="815975"/>
          <p14:tracePt t="12889" x="3763963" y="815975"/>
          <p14:tracePt t="12901" x="3756025" y="823913"/>
          <p14:tracePt t="13153" x="3763963" y="823913"/>
          <p14:tracePt t="13169" x="3771900" y="815975"/>
          <p14:tracePt t="13173" x="3781425" y="808038"/>
          <p14:tracePt t="13178" x="3781425" y="798513"/>
          <p14:tracePt t="13195" x="3797300" y="765175"/>
          <p14:tracePt t="13212" x="3771900" y="696913"/>
          <p14:tracePt t="13228" x="3678238" y="620713"/>
          <p14:tracePt t="13245" x="3670300" y="611188"/>
          <p14:tracePt t="13333" x="3678238" y="611188"/>
          <p14:tracePt t="13462" x="3695700" y="611188"/>
          <p14:tracePt t="13464" x="3703638" y="611188"/>
          <p14:tracePt t="13478" x="3721100" y="620713"/>
          <p14:tracePt t="13495" x="3729038" y="595313"/>
          <p14:tracePt t="13511" x="3729038" y="577850"/>
          <p14:tracePt t="13528" x="3729038" y="585788"/>
          <p14:tracePt t="13545" x="3729038" y="595313"/>
          <p14:tracePt t="13561" x="3721100" y="603250"/>
          <p14:tracePt t="13578" x="3695700" y="628650"/>
          <p14:tracePt t="13594" x="3670300" y="654050"/>
          <p14:tracePt t="13611" x="3627438" y="688975"/>
          <p14:tracePt t="13628" x="3594100" y="722313"/>
          <p14:tracePt t="13629" x="3586163" y="730250"/>
          <p14:tracePt t="13645" x="3576638" y="755650"/>
          <p14:tracePt t="13645" x="3576638" y="765175"/>
          <p14:tracePt t="13661" x="3576638" y="773113"/>
          <p14:tracePt t="13662" x="3576638" y="781050"/>
          <p14:tracePt t="13678" x="3576638" y="790575"/>
          <p14:tracePt t="13869" x="3586163" y="790575"/>
          <p14:tracePt t="13880" x="3586163" y="781050"/>
          <p14:tracePt t="13884" x="3594100" y="781050"/>
          <p14:tracePt t="13894" x="3611563" y="773113"/>
          <p14:tracePt t="13911" x="3662363" y="773113"/>
          <p14:tracePt t="13928" x="3678238" y="765175"/>
          <p14:tracePt t="13928" x="3687763" y="755650"/>
          <p14:tracePt t="13945" x="3695700" y="755650"/>
          <p14:tracePt t="13945" x="3703638" y="755650"/>
          <p14:tracePt t="13961" x="3721100" y="747713"/>
          <p14:tracePt t="13978" x="3738563" y="747713"/>
          <p14:tracePt t="14053" x="3746500" y="747713"/>
          <p14:tracePt t="14062" x="3746500" y="739775"/>
          <p14:tracePt t="14069" x="3756025" y="739775"/>
          <p14:tracePt t="14078" x="3763963" y="739775"/>
          <p14:tracePt t="14094" x="3789363" y="722313"/>
          <p14:tracePt t="14111" x="3806825" y="722313"/>
          <p14:tracePt t="14128" x="3806825" y="714375"/>
          <p14:tracePt t="14365" x="3814763" y="714375"/>
          <p14:tracePt t="14373" x="3822700" y="714375"/>
          <p14:tracePt t="14377" x="3832225" y="714375"/>
          <p14:tracePt t="14394" x="3900488" y="722313"/>
          <p14:tracePt t="14411" x="3959225" y="739775"/>
          <p14:tracePt t="14427" x="4010025" y="747713"/>
          <p14:tracePt t="14444" x="4060825" y="755650"/>
          <p14:tracePt t="14461" x="4070350" y="755650"/>
          <p14:tracePt t="14477" x="4078288" y="755650"/>
          <p14:tracePt t="14494" x="4086225" y="755650"/>
          <p14:tracePt t="14511" x="4103688" y="755650"/>
          <p14:tracePt t="14527" x="4129088" y="755650"/>
          <p14:tracePt t="14544" x="4146550" y="755650"/>
          <p14:tracePt t="14561" x="4154488" y="755650"/>
          <p14:tracePt t="14578" x="4162425" y="755650"/>
          <p14:tracePt t="14594" x="4171950" y="755650"/>
          <p14:tracePt t="14611" x="4205288" y="765175"/>
          <p14:tracePt t="14627" x="4273550" y="773113"/>
          <p14:tracePt t="14644" x="4349750" y="790575"/>
          <p14:tracePt t="14661" x="4425950" y="798513"/>
          <p14:tracePt t="14661" x="4451350" y="798513"/>
          <p14:tracePt t="14677" x="4494213" y="798513"/>
          <p14:tracePt t="14694" x="4545013" y="798513"/>
          <p14:tracePt t="14710" x="4570413" y="798513"/>
          <p14:tracePt t="14727" x="4595813" y="798513"/>
          <p14:tracePt t="14744" x="4638675" y="798513"/>
          <p14:tracePt t="14761" x="4689475" y="798513"/>
          <p14:tracePt t="14761" x="4706938" y="798513"/>
          <p14:tracePt t="14777" x="4749800" y="798513"/>
          <p14:tracePt t="14794" x="4783138" y="798513"/>
          <p14:tracePt t="14811" x="4808538" y="798513"/>
          <p14:tracePt t="14827" x="4851400" y="798513"/>
          <p14:tracePt t="14844" x="4894263" y="798513"/>
          <p14:tracePt t="14861" x="4945063" y="798513"/>
          <p14:tracePt t="14861" x="4953000" y="798513"/>
          <p14:tracePt t="14877" x="4995863" y="808038"/>
          <p14:tracePt t="14894" x="5054600" y="815975"/>
          <p14:tracePt t="14911" x="5064125" y="823913"/>
          <p14:tracePt t="14927" x="5072063" y="833438"/>
          <p14:tracePt t="14944" x="5097463" y="833438"/>
          <p14:tracePt t="14961" x="5122863" y="833438"/>
          <p14:tracePt t="14961" x="5140325" y="833438"/>
          <p14:tracePt t="14977" x="5157788" y="833438"/>
          <p14:tracePt t="14994" x="5183188" y="833438"/>
          <p14:tracePt t="15081" x="5173663" y="841375"/>
          <p14:tracePt t="15084" x="5165725" y="841375"/>
          <p14:tracePt t="15094" x="5157788" y="858838"/>
          <p14:tracePt t="15110" x="5106988" y="892175"/>
          <p14:tracePt t="15127" x="5038725" y="925513"/>
          <p14:tracePt t="15144" x="4945063" y="952500"/>
          <p14:tracePt t="15161" x="4826000" y="960438"/>
          <p14:tracePt t="15161" x="4800600" y="960438"/>
          <p14:tracePt t="15177" x="4724400" y="960438"/>
          <p14:tracePt t="15178" x="4699000" y="960438"/>
          <p14:tracePt t="15194" x="4595813" y="960438"/>
          <p14:tracePt t="15210" x="4503738" y="968375"/>
          <p14:tracePt t="15227" x="4410075" y="985838"/>
          <p14:tracePt t="15244" x="4306888" y="1003300"/>
          <p14:tracePt t="15244" x="4291013" y="1003300"/>
          <p14:tracePt t="15260" x="4230688" y="1011238"/>
          <p14:tracePt t="15261" x="4214813" y="1011238"/>
          <p14:tracePt t="15277" x="4162425" y="1011238"/>
          <p14:tracePt t="15294" x="4086225" y="1011238"/>
          <p14:tracePt t="15310" x="4044950" y="1011238"/>
          <p14:tracePt t="15327" x="4017963" y="1011238"/>
          <p14:tracePt t="15344" x="4002088" y="1011238"/>
          <p14:tracePt t="15360" x="3976688" y="1019175"/>
          <p14:tracePt t="15377" x="3925888" y="1028700"/>
          <p14:tracePt t="15394" x="3873500" y="1028700"/>
          <p14:tracePt t="15410" x="3865563" y="1028700"/>
          <p14:tracePt t="15427" x="3857625" y="1028700"/>
          <p14:tracePt t="15444" x="3857625" y="1019175"/>
          <p14:tracePt t="15464" x="3865563" y="1003300"/>
          <p14:tracePt t="15477" x="3873500" y="977900"/>
          <p14:tracePt t="15477" x="3883025" y="960438"/>
          <p14:tracePt t="15493" x="3908425" y="909638"/>
          <p14:tracePt t="15510" x="3959225" y="833438"/>
          <p14:tracePt t="15527" x="4002088" y="755650"/>
          <p14:tracePt t="15543" x="4052888" y="688975"/>
          <p14:tracePt t="15561" x="4086225" y="646113"/>
          <p14:tracePt t="15577" x="4103688" y="628650"/>
          <p14:tracePt t="15593" x="4129088" y="628650"/>
          <p14:tracePt t="15610" x="4129088" y="620713"/>
          <p14:tracePt t="15627" x="4137025" y="611188"/>
          <p14:tracePt t="15643" x="4154488" y="595313"/>
          <p14:tracePt t="15660" x="4187825" y="585788"/>
          <p14:tracePt t="15661" x="4197350" y="585788"/>
          <p14:tracePt t="15677" x="4248150" y="577850"/>
          <p14:tracePt t="15693" x="4332288" y="569913"/>
          <p14:tracePt t="15710" x="4384675" y="569913"/>
          <p14:tracePt t="15727" x="4418013" y="569913"/>
          <p14:tracePt t="15744" x="4451350" y="569913"/>
          <p14:tracePt t="15760" x="4460875" y="569913"/>
          <p14:tracePt t="15789" x="4468813" y="569913"/>
          <p14:tracePt t="15793" x="4468813" y="577850"/>
          <p14:tracePt t="15810" x="4486275" y="620713"/>
          <p14:tracePt t="15827" x="4537075" y="663575"/>
          <p14:tracePt t="15843" x="4562475" y="755650"/>
          <p14:tracePt t="15860" x="4579938" y="833438"/>
          <p14:tracePt t="15877" x="4579938" y="977900"/>
          <p14:tracePt t="15877" x="4579938" y="1019175"/>
          <p14:tracePt t="15893" x="4579938" y="1189038"/>
          <p14:tracePt t="15910" x="4579938" y="1360488"/>
          <p14:tracePt t="15927" x="4579938" y="1571625"/>
          <p14:tracePt t="15943" x="4579938" y="1860550"/>
          <p14:tracePt t="15960" x="4579938" y="2166938"/>
          <p14:tracePt t="15961" x="4579938" y="2252663"/>
          <p14:tracePt t="15977" x="4554538" y="2473325"/>
          <p14:tracePt t="15977" x="4537075" y="2532063"/>
          <p14:tracePt t="15993" x="4476750" y="2727325"/>
          <p14:tracePt t="16010" x="4443413" y="2881313"/>
          <p14:tracePt t="16027" x="4425950" y="3025775"/>
          <p14:tracePt t="16044" x="4443413" y="3221038"/>
          <p14:tracePt t="16044" x="4443413" y="3271838"/>
          <p14:tracePt t="16060" x="4460875" y="3441700"/>
          <p14:tracePt t="16077" x="4486275" y="3662363"/>
          <p14:tracePt t="16078" x="4494213" y="3705225"/>
          <p14:tracePt t="16093" x="4511675" y="3857625"/>
          <p14:tracePt t="16110" x="4545013" y="4019550"/>
          <p14:tracePt t="16127" x="4570413" y="4121150"/>
          <p14:tracePt t="16143" x="4587875" y="4232275"/>
          <p14:tracePt t="16160" x="4595813" y="4333875"/>
          <p14:tracePt t="16177" x="4595813" y="4435475"/>
          <p14:tracePt t="16193" x="4595813" y="4529138"/>
          <p14:tracePt t="16210" x="4605338" y="4622800"/>
          <p14:tracePt t="16227" x="4613275" y="4683125"/>
          <p14:tracePt t="16243" x="4630738" y="4759325"/>
          <p14:tracePt t="16260" x="4646613" y="4827588"/>
          <p14:tracePt t="16277" x="4681538" y="4894263"/>
          <p14:tracePt t="16277" x="4689475" y="4903788"/>
          <p14:tracePt t="16294" x="4699000" y="4946650"/>
          <p14:tracePt t="16294" x="4706938" y="4954588"/>
          <p14:tracePt t="16310" x="4714875" y="4987925"/>
          <p14:tracePt t="16327" x="4724400" y="4997450"/>
          <p14:tracePt t="16343" x="4732338" y="5013325"/>
          <p14:tracePt t="16361" x="4732338" y="5022850"/>
          <p14:tracePt t="16413" x="4740275" y="5022850"/>
          <p14:tracePt t="16444" x="4740275" y="5005388"/>
          <p14:tracePt t="16449" x="4740275" y="4997450"/>
          <p14:tracePt t="16460" x="4740275" y="4972050"/>
          <p14:tracePt t="16477" x="4757738" y="4937125"/>
          <p14:tracePt t="16477" x="4765675" y="4919663"/>
          <p14:tracePt t="16493" x="4765675" y="4868863"/>
          <p14:tracePt t="16510" x="4800600" y="4733925"/>
          <p14:tracePt t="16527" x="4826000" y="4597400"/>
          <p14:tracePt t="16543" x="4843463" y="4427538"/>
          <p14:tracePt t="16560" x="4843463" y="4224338"/>
          <p14:tracePt t="16577" x="4876800" y="3951288"/>
          <p14:tracePt t="16577" x="4884738" y="3857625"/>
          <p14:tracePt t="16593" x="4927600" y="3568700"/>
          <p14:tracePt t="16610" x="5021263" y="3000375"/>
          <p14:tracePt t="16626" x="5097463" y="2608263"/>
          <p14:tracePt t="16643" x="5122863" y="2362200"/>
          <p14:tracePt t="16660" x="5122863" y="2243138"/>
          <p14:tracePt t="16661" x="5132388" y="2209800"/>
          <p14:tracePt t="16677" x="5148263" y="2133600"/>
          <p14:tracePt t="16677" x="5148263" y="2098675"/>
          <p14:tracePt t="16693" x="5165725" y="1989138"/>
          <p14:tracePt t="16710" x="5191125" y="1793875"/>
          <p14:tracePt t="16726" x="5208588" y="1649413"/>
          <p14:tracePt t="16743" x="5216525" y="1530350"/>
          <p14:tracePt t="16760" x="5216525" y="1419225"/>
          <p14:tracePt t="16776" x="5224463" y="1317625"/>
          <p14:tracePt t="16777" x="5224463" y="1292225"/>
          <p14:tracePt t="16793" x="5224463" y="1189038"/>
          <p14:tracePt t="16794" x="5224463" y="1147763"/>
          <p14:tracePt t="16810" x="5224463" y="1011238"/>
          <p14:tracePt t="16826" x="5224463" y="874713"/>
          <p14:tracePt t="16843" x="5224463" y="714375"/>
          <p14:tracePt t="16860" x="5224463" y="620713"/>
          <p14:tracePt t="16877" x="5241925" y="577850"/>
          <p14:tracePt t="16877" x="5241925" y="569913"/>
          <p14:tracePt t="16893" x="5241925" y="552450"/>
          <p14:tracePt t="17080" x="5233988" y="569913"/>
          <p14:tracePt t="17088" x="5233988" y="585788"/>
          <p14:tracePt t="17094" x="5224463" y="603250"/>
          <p14:tracePt t="17110" x="5208588" y="654050"/>
          <p14:tracePt t="17126" x="5208588" y="755650"/>
          <p14:tracePt t="17143" x="5208588" y="858838"/>
          <p14:tracePt t="17160" x="5173663" y="960438"/>
          <p14:tracePt t="17176" x="5165725" y="1096963"/>
          <p14:tracePt t="17177" x="5157788" y="1130300"/>
          <p14:tracePt t="17193" x="5132388" y="1241425"/>
          <p14:tracePt t="17194" x="5132388" y="1274763"/>
          <p14:tracePt t="17209" x="5140325" y="1452563"/>
          <p14:tracePt t="17226" x="5165725" y="1589088"/>
          <p14:tracePt t="17243" x="5173663" y="1665288"/>
          <p14:tracePt t="17260" x="5183188" y="1682750"/>
          <p14:tracePt t="17276" x="5216525" y="1665288"/>
          <p14:tracePt t="17277" x="5216525" y="1649413"/>
          <p14:tracePt t="17293" x="5241925" y="1614488"/>
          <p14:tracePt t="17294" x="5241925" y="1606550"/>
          <p14:tracePt t="17309" x="5216525" y="1546225"/>
          <p14:tracePt t="17326" x="5183188" y="1512888"/>
          <p14:tracePt t="17343" x="5165725" y="1520825"/>
          <p14:tracePt t="17359" x="5157788" y="1520825"/>
          <p14:tracePt t="17545" x="5148263" y="1520825"/>
          <p14:tracePt t="17548" x="5140325" y="1512888"/>
          <p14:tracePt t="17559" x="5132388" y="1512888"/>
          <p14:tracePt t="17576" x="5132388" y="1487488"/>
          <p14:tracePt t="17576" x="5132388" y="1477963"/>
          <p14:tracePt t="17593" x="5157788" y="1436688"/>
          <p14:tracePt t="17594" x="5173663" y="1419225"/>
          <p14:tracePt t="17609" x="5199063" y="1360488"/>
          <p14:tracePt t="17626" x="5224463" y="1325563"/>
          <p14:tracePt t="17642" x="5259388" y="1257300"/>
          <p14:tracePt t="17659" x="5259388" y="1231900"/>
          <p14:tracePt t="17676" x="5259388" y="1223963"/>
          <p14:tracePt t="17677" x="5259388" y="1216025"/>
          <p14:tracePt t="20671" x="5267325" y="1206500"/>
          <p14:tracePt t="20679" x="5267325" y="1189038"/>
          <p14:tracePt t="20682" x="5259388" y="1181100"/>
          <p14:tracePt t="20691" x="5249863" y="1147763"/>
          <p14:tracePt t="20708" x="5224463" y="942975"/>
          <p14:tracePt t="20725" x="5233988" y="730250"/>
          <p14:tracePt t="20741" x="5292725" y="501650"/>
          <p14:tracePt t="20758" x="5368925" y="365125"/>
          <p14:tracePt t="20759" x="5378450" y="347663"/>
          <p14:tracePt t="20775" x="5429250" y="314325"/>
          <p14:tracePt t="20775" x="5446713" y="296863"/>
          <p14:tracePt t="20791" x="5472113" y="288925"/>
          <p14:tracePt t="21039" x="5480050" y="288925"/>
          <p14:tracePt t="21050" x="5487988" y="296863"/>
          <p14:tracePt t="21058" x="5505450" y="296863"/>
          <p14:tracePt t="21075" x="5573713" y="374650"/>
          <p14:tracePt t="21091" x="5641975" y="415925"/>
          <p14:tracePt t="21108" x="5649913" y="425450"/>
          <p14:tracePt t="21131" x="5649913" y="433388"/>
          <p14:tracePt t="21141" x="5649913" y="458788"/>
          <p14:tracePt t="21158" x="5641975" y="527050"/>
          <p14:tracePt t="21175" x="5616575" y="585788"/>
          <p14:tracePt t="21175" x="5616575" y="595313"/>
          <p14:tracePt t="21191" x="5616575" y="620713"/>
          <p14:tracePt t="21208" x="5599113" y="654050"/>
          <p14:tracePt t="21224" x="5591175" y="671513"/>
          <p14:tracePt t="21241" x="5591175" y="704850"/>
          <p14:tracePt t="21258" x="5581650" y="739775"/>
          <p14:tracePt t="21275" x="5573713" y="773113"/>
          <p14:tracePt t="21275" x="5565775" y="773113"/>
          <p14:tracePt t="21291" x="5565775" y="798513"/>
          <p14:tracePt t="21292" x="5556250" y="798513"/>
          <p14:tracePt t="21307" x="5548313" y="823913"/>
          <p14:tracePt t="21325" x="5530850" y="841375"/>
          <p14:tracePt t="21341" x="5522913" y="858838"/>
          <p14:tracePt t="21358" x="5505450" y="866775"/>
          <p14:tracePt t="21359" x="5505450" y="874713"/>
          <p14:tracePt t="21375" x="5497513" y="884238"/>
          <p14:tracePt t="21375" x="5487988" y="892175"/>
          <p14:tracePt t="21391" x="5480050" y="900113"/>
          <p14:tracePt t="21447" x="5472113" y="900113"/>
          <p14:tracePt t="21463" x="5462588" y="909638"/>
          <p14:tracePt t="21652" x="5472113" y="909638"/>
          <p14:tracePt t="21658" x="5472113" y="900113"/>
          <p14:tracePt t="21662" x="5480050" y="892175"/>
          <p14:tracePt t="21674" x="5497513" y="892175"/>
          <p14:tracePt t="21691" x="5522913" y="874713"/>
          <p14:tracePt t="21691" x="5530850" y="866775"/>
          <p14:tracePt t="21707" x="5556250" y="849313"/>
          <p14:tracePt t="21725" x="5581650" y="841375"/>
          <p14:tracePt t="21741" x="5607050" y="823913"/>
          <p14:tracePt t="21758" x="5641975" y="798513"/>
          <p14:tracePt t="21759" x="5649913" y="798513"/>
          <p14:tracePt t="21775" x="5675313" y="798513"/>
          <p14:tracePt t="21791" x="5683250" y="798513"/>
          <p14:tracePt t="21808" x="5700713" y="790575"/>
          <p14:tracePt t="21825" x="5726113" y="781050"/>
          <p14:tracePt t="21841" x="5743575" y="773113"/>
          <p14:tracePt t="21858" x="5761038" y="773113"/>
          <p14:tracePt t="21859" x="5761038" y="765175"/>
          <p14:tracePt t="21874" x="5776913" y="755650"/>
          <p14:tracePt t="21875" x="5786438" y="755650"/>
          <p14:tracePt t="21891" x="5794375" y="747713"/>
          <p14:tracePt t="21907" x="5819775" y="739775"/>
          <p14:tracePt t="21924" x="5853113" y="739775"/>
          <p14:tracePt t="21941" x="5913438" y="739775"/>
          <p14:tracePt t="21958" x="5989638" y="739775"/>
          <p14:tracePt t="21960" x="6015038" y="739775"/>
          <p14:tracePt t="21974" x="6075363" y="739775"/>
          <p14:tracePt t="21991" x="6159500" y="739775"/>
          <p14:tracePt t="21992" x="6167438" y="739775"/>
          <p14:tracePt t="22007" x="6202363" y="755650"/>
          <p14:tracePt t="22024" x="6253163" y="765175"/>
          <p14:tracePt t="22040" x="6270625" y="773113"/>
          <p14:tracePt t="22119" x="6278563" y="773113"/>
          <p14:tracePt t="22127" x="6286500" y="781050"/>
          <p14:tracePt t="22130" x="6296025" y="781050"/>
          <p14:tracePt t="22141" x="6311900" y="790575"/>
          <p14:tracePt t="22157" x="6364288" y="815975"/>
          <p14:tracePt t="22174" x="6405563" y="815975"/>
          <p14:tracePt t="22175" x="6415088" y="815975"/>
          <p14:tracePt t="22190" x="6440488" y="823913"/>
          <p14:tracePt t="22207" x="6483350" y="823913"/>
          <p14:tracePt t="22208" x="6491288" y="823913"/>
          <p14:tracePt t="22224" x="6542088" y="823913"/>
          <p14:tracePt t="22241" x="6567488" y="815975"/>
          <p14:tracePt t="22257" x="6610350" y="798513"/>
          <p14:tracePt t="22274" x="6669088" y="798513"/>
          <p14:tracePt t="22291" x="6694488" y="798513"/>
          <p14:tracePt t="22292" x="6704013" y="798513"/>
          <p14:tracePt t="22307" x="6711950" y="798513"/>
          <p14:tracePt t="22324" x="6719888" y="798513"/>
          <p14:tracePt t="22903" x="6711950" y="798513"/>
          <p14:tracePt t="22915" x="6704013" y="798513"/>
          <p14:tracePt t="22959" x="6694488" y="798513"/>
          <p14:tracePt t="22967" x="6686550" y="798513"/>
          <p14:tracePt t="22974" x="6678613" y="798513"/>
          <p14:tracePt t="22991" x="6661150" y="798513"/>
          <p14:tracePt t="23007" x="6643688" y="798513"/>
          <p14:tracePt t="23009" x="6635750" y="798513"/>
          <p14:tracePt t="23024" x="6626225" y="798513"/>
          <p14:tracePt t="23040" x="6618288" y="798513"/>
          <p14:tracePt t="23057" x="6610350" y="798513"/>
          <p14:tracePt t="23074" x="6600825" y="798513"/>
          <p14:tracePt t="23090" x="6592888" y="798513"/>
          <p14:tracePt t="23107" x="6584950" y="798513"/>
          <p14:tracePt t="23108" x="6575425" y="798513"/>
          <p14:tracePt t="23123" x="6559550" y="798513"/>
          <p14:tracePt t="23140" x="6534150" y="798513"/>
          <p14:tracePt t="23157" x="6508750" y="798513"/>
          <p14:tracePt t="23173" x="6499225" y="790575"/>
          <p14:tracePt t="23190" x="6491288" y="790575"/>
          <p14:tracePt t="23207" x="6483350" y="790575"/>
          <p14:tracePt t="23208" x="6473825" y="790575"/>
          <p14:tracePt t="23224" x="6465888" y="790575"/>
          <p14:tracePt t="23240" x="6448425" y="790575"/>
          <p14:tracePt t="23257" x="6423025" y="790575"/>
          <p14:tracePt t="23274" x="6405563" y="790575"/>
          <p14:tracePt t="23303" x="6397625" y="790575"/>
          <p14:tracePt t="23347" x="6389688" y="790575"/>
          <p14:tracePt t="23354" x="6380163" y="790575"/>
          <p14:tracePt t="23366" x="6372225" y="790575"/>
          <p14:tracePt t="23373" x="6364288" y="790575"/>
          <p14:tracePt t="23390" x="6338888" y="798513"/>
          <p14:tracePt t="23391" x="6329363" y="798513"/>
          <p14:tracePt t="23407" x="6296025" y="798513"/>
          <p14:tracePt t="23423" x="6261100" y="798513"/>
          <p14:tracePt t="23440" x="6235700" y="798513"/>
          <p14:tracePt t="23457" x="6219825" y="798513"/>
          <p14:tracePt t="23474" x="6210300" y="798513"/>
          <p14:tracePt t="23491" x="6202363" y="798513"/>
          <p14:tracePt t="23508" x="6184900" y="798513"/>
          <p14:tracePt t="23524" x="6176963" y="798513"/>
          <p14:tracePt t="23524" x="6167438" y="808038"/>
          <p14:tracePt t="23540" x="6142038" y="808038"/>
          <p14:tracePt t="23557" x="6108700" y="815975"/>
          <p14:tracePt t="23574" x="6075363" y="815975"/>
          <p14:tracePt t="23591" x="6049963" y="823913"/>
          <p14:tracePt t="23607" x="6040438" y="823913"/>
          <p14:tracePt t="23607" x="6040438" y="833438"/>
          <p14:tracePt t="23623" x="6032500" y="833438"/>
          <p14:tracePt t="23640" x="6007100" y="833438"/>
          <p14:tracePt t="23657" x="5997575" y="841375"/>
          <p14:tracePt t="23674" x="5989638" y="849313"/>
          <p14:tracePt t="23690" x="5981700" y="849313"/>
          <p14:tracePt t="23707" x="5972175" y="849313"/>
          <p14:tracePt t="23724" x="5964238" y="858838"/>
          <p14:tracePt t="23725" x="5964238" y="866775"/>
          <p14:tracePt t="23740" x="5964238" y="874713"/>
          <p14:tracePt t="23757" x="5956300" y="874713"/>
          <p14:tracePt t="23795" x="5946775" y="874713"/>
          <p14:tracePt t="23851" x="5946775" y="884238"/>
          <p14:tracePt t="24347" x="5956300" y="884238"/>
          <p14:tracePt t="24363" x="5964238" y="884238"/>
          <p14:tracePt t="24366" x="5972175" y="884238"/>
          <p14:tracePt t="24375" x="5981700" y="884238"/>
          <p14:tracePt t="24390" x="5997575" y="884238"/>
          <p14:tracePt t="24406" x="6015038" y="884238"/>
          <p14:tracePt t="24407" x="6024563" y="884238"/>
          <p14:tracePt t="24424" x="6040438" y="884238"/>
          <p14:tracePt t="24440" x="6065838" y="892175"/>
          <p14:tracePt t="24456" x="6091238" y="900113"/>
          <p14:tracePt t="24474" x="6108700" y="900113"/>
          <p14:tracePt t="24475" x="6116638" y="900113"/>
          <p14:tracePt t="24491" x="6126163" y="909638"/>
          <p14:tracePt t="24507" x="6134100" y="909638"/>
          <p14:tracePt t="24523" x="6151563" y="909638"/>
          <p14:tracePt t="24540" x="6159500" y="917575"/>
          <p14:tracePt t="24556" x="6167438" y="917575"/>
          <p14:tracePt t="24573" x="6194425" y="917575"/>
          <p14:tracePt t="24590" x="6210300" y="925513"/>
          <p14:tracePt t="24606" x="6227763" y="925513"/>
          <p14:tracePt t="24623" x="6245225" y="935038"/>
          <p14:tracePt t="24641" x="6270625" y="935038"/>
          <p14:tracePt t="24657" x="6296025" y="935038"/>
          <p14:tracePt t="24673" x="6321425" y="952500"/>
          <p14:tracePt t="24690" x="6338888" y="952500"/>
          <p14:tracePt t="24706" x="6354763" y="960438"/>
          <p14:tracePt t="24723" x="6364288" y="968375"/>
          <p14:tracePt t="24723" x="6372225" y="968375"/>
          <p14:tracePt t="24739" x="6389688" y="977900"/>
          <p14:tracePt t="24757" x="6405563" y="977900"/>
          <p14:tracePt t="24773" x="6423025" y="993775"/>
          <p14:tracePt t="24790" x="6448425" y="993775"/>
          <p14:tracePt t="24806" x="6465888" y="993775"/>
          <p14:tracePt t="24823" x="6483350" y="1003300"/>
          <p14:tracePt t="24840" x="6491288" y="1011238"/>
          <p14:tracePt t="24856" x="6508750" y="1011238"/>
          <p14:tracePt t="24873" x="6508750" y="1019175"/>
          <p14:tracePt t="24947" x="6516688" y="1019175"/>
          <p14:tracePt t="24951" x="6524625" y="1019175"/>
          <p14:tracePt t="24959" x="6534150" y="1028700"/>
          <p14:tracePt t="24973" x="6542088" y="1028700"/>
          <p14:tracePt t="24990" x="6550025" y="1036638"/>
          <p14:tracePt t="25076" x="6559550" y="1036638"/>
          <p14:tracePt t="25082" x="6559550" y="1044575"/>
          <p14:tracePt t="25091" x="6567488" y="1044575"/>
          <p14:tracePt t="25147" x="6567488" y="1054100"/>
          <p14:tracePt t="25155" x="6575425" y="1054100"/>
          <p14:tracePt t="25163" x="6584950" y="1054100"/>
          <p14:tracePt t="25172" x="6592888" y="1062038"/>
          <p14:tracePt t="25190" x="6610350" y="1079500"/>
          <p14:tracePt t="25191" x="6618288" y="1079500"/>
          <p14:tracePt t="25206" x="6626225" y="1087438"/>
          <p14:tracePt t="25228" x="6626225" y="1096963"/>
          <p14:tracePt t="25555" x="6626225" y="1104900"/>
          <p14:tracePt t="25567" x="6626225" y="1112838"/>
          <p14:tracePt t="25591" x="6626225" y="1122363"/>
          <p14:tracePt t="25791" x="6626225" y="1130300"/>
          <p14:tracePt t="25800" x="6618288" y="1130300"/>
          <p14:tracePt t="25867" x="6618288" y="1138238"/>
          <p14:tracePt t="26059" x="6618288" y="1147763"/>
          <p14:tracePt t="26067" x="6610350" y="1147763"/>
          <p14:tracePt t="26079" x="6610350" y="1155700"/>
          <p14:tracePt t="26089" x="6600825" y="1155700"/>
          <p14:tracePt t="26106" x="6600825" y="1163638"/>
          <p14:tracePt t="26128" x="6600825" y="1173163"/>
          <p14:tracePt t="26151" x="6600825" y="1181100"/>
          <p14:tracePt t="26163" x="6592888" y="1181100"/>
          <p14:tracePt t="26173" x="6592888" y="1189038"/>
          <p14:tracePt t="26189" x="6584950" y="1189038"/>
          <p14:tracePt t="26190" x="6575425" y="1189038"/>
          <p14:tracePt t="26205" x="6575425" y="1198563"/>
          <p14:tracePt t="26223" x="6567488" y="1216025"/>
          <p14:tracePt t="26239" x="6559550" y="1223963"/>
          <p14:tracePt t="26256" x="6559550" y="1231900"/>
          <p14:tracePt t="26272" x="6559550" y="1241425"/>
          <p14:tracePt t="26289" x="6550025" y="1249363"/>
          <p14:tracePt t="26306" x="6550025" y="1266825"/>
          <p14:tracePt t="26335" x="6550025" y="1274763"/>
          <p14:tracePt t="26343" x="6542088" y="1274763"/>
          <p14:tracePt t="26356" x="6542088" y="1282700"/>
          <p14:tracePt t="26372" x="6542088" y="1292225"/>
          <p14:tracePt t="26389" x="6534150" y="1292225"/>
          <p14:tracePt t="26406" x="6534150" y="1300163"/>
          <p14:tracePt t="26423" x="6534150" y="1308100"/>
          <p14:tracePt t="26659" x="6542088" y="1308100"/>
          <p14:tracePt t="26663" x="6550025" y="1308100"/>
          <p14:tracePt t="26672" x="6559550" y="1300163"/>
          <p14:tracePt t="26689" x="6584950" y="1274763"/>
          <p14:tracePt t="26706" x="6643688" y="1241425"/>
          <p14:tracePt t="26722" x="6694488" y="1198563"/>
          <p14:tracePt t="26723" x="6711950" y="1181100"/>
          <p14:tracePt t="26739" x="6762750" y="1138238"/>
          <p14:tracePt t="26740" x="6762750" y="1122363"/>
          <p14:tracePt t="26756" x="6805613" y="1069975"/>
          <p14:tracePt t="26772" x="6823075" y="1044575"/>
          <p14:tracePt t="26789" x="6838950" y="1028700"/>
          <p14:tracePt t="26805" x="6848475" y="1019175"/>
          <p14:tracePt t="26822" x="6848475" y="1011238"/>
          <p14:tracePt t="26856" x="6848475" y="1003300"/>
          <p14:tracePt t="26863" x="6856413" y="1003300"/>
          <p14:tracePt t="26879" x="6864350" y="993775"/>
          <p14:tracePt t="26895" x="6864350" y="985838"/>
          <p14:tracePt t="26905" x="6873875" y="985838"/>
          <p14:tracePt t="26923" x="6889750" y="977900"/>
          <p14:tracePt t="26940" x="6889750" y="968375"/>
          <p14:tracePt t="26956" x="6899275" y="960438"/>
          <p14:tracePt t="26972" x="6907213" y="952500"/>
          <p14:tracePt t="26989" x="6932613" y="942975"/>
          <p14:tracePt t="27005" x="6950075" y="917575"/>
          <p14:tracePt t="27022" x="6975475" y="900113"/>
          <p14:tracePt t="27039" x="6992938" y="892175"/>
          <p14:tracePt t="27039" x="7000875" y="884238"/>
          <p14:tracePt t="27056" x="7018338" y="884238"/>
          <p14:tracePt t="27072" x="7026275" y="874713"/>
          <p14:tracePt t="27088" x="7034213" y="874713"/>
          <p14:tracePt t="27105" x="7059613" y="874713"/>
          <p14:tracePt t="27122" x="7069138" y="866775"/>
          <p14:tracePt t="27139" x="7077075" y="858838"/>
          <p14:tracePt t="27155" x="7085013" y="858838"/>
          <p14:tracePt t="27172" x="7094538" y="858838"/>
          <p14:tracePt t="27189" x="7102475" y="858838"/>
          <p14:tracePt t="27327" x="7112000" y="858838"/>
          <p14:tracePt t="27339" x="7119938" y="858838"/>
          <p14:tracePt t="27350" x="7127875" y="858838"/>
          <p14:tracePt t="27356" x="7137400" y="858838"/>
          <p14:tracePt t="27372" x="7162800" y="858838"/>
          <p14:tracePt t="27389" x="7204075" y="858838"/>
          <p14:tracePt t="27406" x="7239000" y="874713"/>
          <p14:tracePt t="27407" x="7246938" y="874713"/>
          <p14:tracePt t="27422" x="7272338" y="874713"/>
          <p14:tracePt t="27439" x="7297738" y="884238"/>
          <p14:tracePt t="27455" x="7307263" y="884238"/>
          <p14:tracePt t="27456" x="7307263" y="892175"/>
          <p14:tracePt t="27487" x="7315200" y="892175"/>
          <p14:tracePt t="27490" x="7323138" y="892175"/>
          <p14:tracePt t="27505" x="7332663" y="892175"/>
          <p14:tracePt t="27521" x="7348538" y="892175"/>
          <p14:tracePt t="27538" x="7373938" y="892175"/>
          <p14:tracePt t="27539" x="7383463" y="892175"/>
          <p14:tracePt t="27555" x="7400925" y="892175"/>
          <p14:tracePt t="27572" x="7416800" y="892175"/>
          <p14:tracePt t="27588" x="7442200" y="884238"/>
          <p14:tracePt t="27605" x="7467600" y="884238"/>
          <p14:tracePt t="27622" x="7485063" y="884238"/>
          <p14:tracePt t="27639" x="7518400" y="884238"/>
          <p14:tracePt t="27655" x="7535863" y="884238"/>
          <p14:tracePt t="27656" x="7545388" y="884238"/>
          <p14:tracePt t="27671" x="7561263" y="884238"/>
          <p14:tracePt t="27688" x="7570788" y="884238"/>
          <p14:tracePt t="27759" x="7578725" y="884238"/>
          <p14:tracePt t="27771" x="7586663" y="874713"/>
          <p14:tracePt t="27774" x="7586663" y="866775"/>
          <p14:tracePt t="27788" x="7629525" y="858838"/>
          <p14:tracePt t="27805" x="7672388" y="858838"/>
          <p14:tracePt t="27822" x="7688263" y="858838"/>
          <p14:tracePt t="27838" x="7705725" y="858838"/>
          <p14:tracePt t="27855" x="7715250" y="858838"/>
          <p14:tracePt t="27895" x="7723188" y="858838"/>
          <p14:tracePt t="27907" x="7731125" y="858838"/>
          <p14:tracePt t="27915" x="7731125" y="849313"/>
          <p14:tracePt t="27922" x="7740650" y="849313"/>
          <p14:tracePt t="27938" x="7748588" y="849313"/>
          <p14:tracePt t="27956" x="7748588" y="841375"/>
          <p14:tracePt t="28012" x="7756525" y="841375"/>
          <p14:tracePt t="28019" x="7766050" y="841375"/>
          <p14:tracePt t="28027" x="7773988" y="841375"/>
          <p14:tracePt t="28047" x="7773988" y="833438"/>
          <p14:tracePt t="28079" x="7773988" y="823913"/>
          <p14:tracePt t="28087" x="7781925" y="823913"/>
          <p14:tracePt t="28104" x="7791450" y="823913"/>
          <p14:tracePt t="28107" x="7791450" y="815975"/>
          <p14:tracePt t="28163" x="7799388" y="815975"/>
          <p14:tracePt t="28172" x="7799388" y="808038"/>
          <p14:tracePt t="28195" x="7799388" y="798513"/>
          <p14:tracePt t="28203" x="7807325" y="798513"/>
          <p14:tracePt t="28207" x="7807325" y="790575"/>
          <p14:tracePt t="28275" x="7807325" y="781050"/>
          <p14:tracePt t="28295" x="7807325" y="773113"/>
          <p14:tracePt t="28303" x="7799388" y="773113"/>
          <p14:tracePt t="28307" x="7799388" y="765175"/>
          <p14:tracePt t="28321" x="7773988" y="755650"/>
          <p14:tracePt t="28338" x="7748588" y="747713"/>
          <p14:tracePt t="28355" x="7731125" y="730250"/>
          <p14:tracePt t="28355" x="7723188" y="722313"/>
          <p14:tracePt t="28371" x="7697788" y="722313"/>
          <p14:tracePt t="28372" x="7688263" y="722313"/>
          <p14:tracePt t="28388" x="7654925" y="704850"/>
          <p14:tracePt t="28405" x="7621588" y="696913"/>
          <p14:tracePt t="28422" x="7586663" y="696913"/>
          <p14:tracePt t="28422" x="7586663" y="688975"/>
          <p14:tracePt t="28438" x="7561263" y="688975"/>
          <p14:tracePt t="28439" x="7553325" y="679450"/>
          <p14:tracePt t="28455" x="7518400" y="671513"/>
          <p14:tracePt t="28455" x="7510463" y="671513"/>
          <p14:tracePt t="28471" x="7467600" y="671513"/>
          <p14:tracePt t="28488" x="7383463" y="646113"/>
          <p14:tracePt t="28505" x="7307263" y="620713"/>
          <p14:tracePt t="28521" x="7229475" y="603250"/>
          <p14:tracePt t="28538" x="7188200" y="603250"/>
          <p14:tracePt t="28555" x="7153275" y="603250"/>
          <p14:tracePt t="28571" x="7137400" y="603250"/>
          <p14:tracePt t="28588" x="7119938" y="603250"/>
          <p14:tracePt t="28605" x="7094538" y="620713"/>
          <p14:tracePt t="28605" x="7085013" y="620713"/>
          <p14:tracePt t="28621" x="7077075" y="636588"/>
          <p14:tracePt t="28638" x="7051675" y="646113"/>
          <p14:tracePt t="28655" x="7051675" y="654050"/>
          <p14:tracePt t="28671" x="7043738" y="663575"/>
          <p14:tracePt t="28688" x="7034213" y="663575"/>
          <p14:tracePt t="28729" x="7034213" y="671513"/>
          <p14:tracePt t="28733" x="7026275" y="679450"/>
          <p14:tracePt t="28749" x="7008813" y="679450"/>
          <p14:tracePt t="28761" x="7000875" y="696913"/>
          <p14:tracePt t="28771" x="7000875" y="704850"/>
          <p14:tracePt t="28788" x="6992938" y="714375"/>
          <p14:tracePt t="28804" x="6983413" y="730250"/>
          <p14:tracePt t="28829" x="6975475" y="739775"/>
          <p14:tracePt t="28838" x="6975475" y="747713"/>
          <p14:tracePt t="28855" x="6958013" y="790575"/>
          <p14:tracePt t="28871" x="6932613" y="815975"/>
          <p14:tracePt t="28888" x="6915150" y="866775"/>
          <p14:tracePt t="28905" x="6915150" y="892175"/>
          <p14:tracePt t="28921" x="6907213" y="917575"/>
          <p14:tracePt t="28938" x="6907213" y="925513"/>
          <p14:tracePt t="28954" x="6907213" y="935038"/>
          <p14:tracePt t="28971" x="6899275" y="968375"/>
          <p14:tracePt t="28972" x="6899275" y="985838"/>
          <p14:tracePt t="28988" x="6899275" y="1019175"/>
          <p14:tracePt t="29004" x="6899275" y="1096963"/>
          <p14:tracePt t="29021" x="6907213" y="1155700"/>
          <p14:tracePt t="29022" x="6907213" y="1173163"/>
          <p14:tracePt t="29038" x="6924675" y="1223963"/>
          <p14:tracePt t="29054" x="6924675" y="1241425"/>
          <p14:tracePt t="29071" x="6924675" y="1266825"/>
          <p14:tracePt t="29088" x="6924675" y="1292225"/>
          <p14:tracePt t="29105" x="6932613" y="1325563"/>
          <p14:tracePt t="29105" x="6932613" y="1333500"/>
          <p14:tracePt t="29121" x="6942138" y="1360488"/>
          <p14:tracePt t="29122" x="6950075" y="1368425"/>
          <p14:tracePt t="29137" x="6975475" y="1401763"/>
          <p14:tracePt t="29154" x="6992938" y="1419225"/>
          <p14:tracePt t="29171" x="6992938" y="1427163"/>
          <p14:tracePt t="29188" x="7008813" y="1436688"/>
          <p14:tracePt t="29204" x="7026275" y="1452563"/>
          <p14:tracePt t="29205" x="7034213" y="1452563"/>
          <p14:tracePt t="29221" x="7051675" y="1452563"/>
          <p14:tracePt t="29237" x="7102475" y="1452563"/>
          <p14:tracePt t="29254" x="7137400" y="1452563"/>
          <p14:tracePt t="29271" x="7204075" y="1427163"/>
          <p14:tracePt t="29272" x="7221538" y="1419225"/>
          <p14:tracePt t="29288" x="7256463" y="1401763"/>
          <p14:tracePt t="29305" x="7297738" y="1350963"/>
          <p14:tracePt t="29321" x="7340600" y="1317625"/>
          <p14:tracePt t="29322" x="7348538" y="1300163"/>
          <p14:tracePt t="29337" x="7408863" y="1231900"/>
          <p14:tracePt t="29354" x="7442200" y="1155700"/>
          <p14:tracePt t="29371" x="7493000" y="1062038"/>
          <p14:tracePt t="29387" x="7527925" y="985838"/>
          <p14:tracePt t="29404" x="7553325" y="935038"/>
          <p14:tracePt t="29422" x="7586663" y="884238"/>
          <p14:tracePt t="29437" x="7612063" y="841375"/>
          <p14:tracePt t="29455" x="7629525" y="808038"/>
          <p14:tracePt t="29471" x="7646988" y="773113"/>
          <p14:tracePt t="29488" x="7662863" y="747713"/>
          <p14:tracePt t="29504" x="7680325" y="730250"/>
          <p14:tracePt t="29505" x="7680325" y="722313"/>
          <p14:tracePt t="29521" x="7680325" y="714375"/>
          <p14:tracePt t="29538" x="7680325" y="696913"/>
          <p14:tracePt t="29694" x="7680325" y="688975"/>
          <p14:tracePt t="29708" x="7672388" y="688975"/>
          <p14:tracePt t="29712" x="7662863" y="688975"/>
          <p14:tracePt t="29721" x="7662863" y="679450"/>
          <p14:tracePt t="29737" x="7629525" y="663575"/>
          <p14:tracePt t="29754" x="7604125" y="654050"/>
          <p14:tracePt t="29770" x="7570788" y="646113"/>
          <p14:tracePt t="29788" x="7553325" y="636588"/>
          <p14:tracePt t="29804" x="7535863" y="636588"/>
          <p14:tracePt t="29805" x="7535863" y="628650"/>
          <p14:tracePt t="29821" x="7510463" y="620713"/>
          <p14:tracePt t="29838" x="7485063" y="620713"/>
          <p14:tracePt t="29839" x="7477125" y="611188"/>
          <p14:tracePt t="29854" x="7442200" y="611188"/>
          <p14:tracePt t="29870" x="7416800" y="595313"/>
          <p14:tracePt t="29887" x="7383463" y="595313"/>
          <p14:tracePt t="29904" x="7366000" y="595313"/>
          <p14:tracePt t="29922" x="7358063" y="595313"/>
          <p14:tracePt t="29953" x="7348538" y="595313"/>
          <p14:tracePt t="29965" x="7340600" y="595313"/>
          <p14:tracePt t="29970" x="7332663" y="595313"/>
          <p14:tracePt t="29993" x="7323138" y="595313"/>
          <p14:tracePt t="30004" x="7315200" y="595313"/>
          <p14:tracePt t="30021" x="7307263" y="603250"/>
          <p14:tracePt t="30038" x="7307263" y="611188"/>
          <p14:tracePt t="30054" x="7297738" y="611188"/>
          <p14:tracePt t="30070" x="7281863" y="611188"/>
          <p14:tracePt t="30088" x="7256463" y="611188"/>
          <p14:tracePt t="30104" x="7229475" y="620713"/>
          <p14:tracePt t="30121" x="7204075" y="620713"/>
          <p14:tracePt t="30122" x="7204075" y="628650"/>
          <p14:tracePt t="30137" x="7196138" y="628650"/>
          <p14:tracePt t="30154" x="7188200" y="628650"/>
          <p14:tracePt t="30171" x="7170738" y="628650"/>
          <p14:tracePt t="30187" x="7162800" y="636588"/>
          <p14:tracePt t="30189" x="7153275" y="636588"/>
          <p14:tracePt t="30205" x="7119938" y="646113"/>
          <p14:tracePt t="30220" x="7094538" y="654050"/>
          <p14:tracePt t="30237" x="7077075" y="654050"/>
          <p14:tracePt t="30254" x="7043738" y="671513"/>
          <p14:tracePt t="30270" x="7026275" y="679450"/>
          <p14:tracePt t="30287" x="7008813" y="696913"/>
          <p14:tracePt t="30337" x="7000875" y="704850"/>
          <p14:tracePt t="30357" x="6992938" y="714375"/>
          <p14:tracePt t="30364" x="6983413" y="722313"/>
          <p14:tracePt t="30385" x="6975475" y="730250"/>
          <p14:tracePt t="30393" x="6967538" y="739775"/>
          <p14:tracePt t="30409" x="6958013" y="747713"/>
          <p14:tracePt t="30420" x="6958013" y="755650"/>
          <p14:tracePt t="30437" x="6942138" y="765175"/>
          <p14:tracePt t="30454" x="6932613" y="781050"/>
          <p14:tracePt t="30471" x="6924675" y="808038"/>
          <p14:tracePt t="30487" x="6915150" y="815975"/>
          <p14:tracePt t="30504" x="6915150" y="841375"/>
          <p14:tracePt t="30520" x="6907213" y="866775"/>
          <p14:tracePt t="30537" x="6907213" y="884238"/>
          <p14:tracePt t="30553" x="6899275" y="909638"/>
          <p14:tracePt t="30570" x="6881813" y="935038"/>
          <p14:tracePt t="30587" x="6881813" y="977900"/>
          <p14:tracePt t="30603" x="6873875" y="1011238"/>
          <p14:tracePt t="30620" x="6873875" y="1044575"/>
          <p14:tracePt t="30637" x="6864350" y="1087438"/>
          <p14:tracePt t="30653" x="6856413" y="1155700"/>
          <p14:tracePt t="30671" x="6873875" y="1223963"/>
          <p14:tracePt t="30687" x="6899275" y="1300163"/>
          <p14:tracePt t="30704" x="6899275" y="1376363"/>
          <p14:tracePt t="30721" x="6907213" y="1462088"/>
          <p14:tracePt t="30737" x="6915150" y="1520825"/>
          <p14:tracePt t="30738" x="6915150" y="1530350"/>
          <p14:tracePt t="30754" x="6932613" y="1606550"/>
          <p14:tracePt t="30770" x="6958013" y="1682750"/>
          <p14:tracePt t="30787" x="6983413" y="1751013"/>
          <p14:tracePt t="30803" x="7000875" y="1835150"/>
          <p14:tracePt t="30820" x="7008813" y="1895475"/>
          <p14:tracePt t="30837" x="7026275" y="1954213"/>
          <p14:tracePt t="30854" x="7034213" y="2005013"/>
          <p14:tracePt t="30870" x="7043738" y="2047875"/>
          <p14:tracePt t="30887" x="7043738" y="2098675"/>
          <p14:tracePt t="30904" x="7043738" y="2159000"/>
          <p14:tracePt t="30921" x="7051675" y="2286000"/>
          <p14:tracePt t="30937" x="7077075" y="2371725"/>
          <p14:tracePt t="30938" x="7085013" y="2405063"/>
          <p14:tracePt t="30954" x="7102475" y="2524125"/>
          <p14:tracePt t="30971" x="7127875" y="2617788"/>
          <p14:tracePt t="30987" x="7145338" y="2711450"/>
          <p14:tracePt t="31004" x="7178675" y="2787650"/>
          <p14:tracePt t="31021" x="7204075" y="2855913"/>
          <p14:tracePt t="31021" x="7213600" y="2871788"/>
          <p14:tracePt t="31037" x="7221538" y="2922588"/>
          <p14:tracePt t="31053" x="7239000" y="3000375"/>
          <p14:tracePt t="31070" x="7256463" y="3059113"/>
          <p14:tracePt t="31086" x="7264400" y="3101975"/>
          <p14:tracePt t="31103" x="7264400" y="3135313"/>
          <p14:tracePt t="31120" x="7264400" y="3144838"/>
          <p14:tracePt t="31169" x="7272338" y="3144838"/>
          <p14:tracePt t="31189" x="7281863" y="3144838"/>
          <p14:tracePt t="31197" x="7289800" y="3144838"/>
          <p14:tracePt t="31250" x="7289800" y="3135313"/>
          <p14:tracePt t="31254" x="7297738" y="3135313"/>
          <p14:tracePt t="31257" x="7297738" y="3127375"/>
          <p14:tracePt t="31270" x="7297738" y="3101975"/>
          <p14:tracePt t="31287" x="7332663" y="3033713"/>
          <p14:tracePt t="31303" x="7358063" y="2949575"/>
          <p14:tracePt t="31320" x="7383463" y="2855913"/>
          <p14:tracePt t="31321" x="7383463" y="2830513"/>
          <p14:tracePt t="31337" x="7408863" y="2762250"/>
          <p14:tracePt t="31337" x="7416800" y="2736850"/>
          <p14:tracePt t="31353" x="7434263" y="2668588"/>
          <p14:tracePt t="31370" x="7467600" y="2549525"/>
          <p14:tracePt t="31386" x="7502525" y="2430463"/>
          <p14:tracePt t="31403" x="7545388" y="2260600"/>
          <p14:tracePt t="31421" x="7637463" y="1979613"/>
          <p14:tracePt t="31437" x="7672388" y="1844675"/>
          <p14:tracePt t="31437" x="7680325" y="1809750"/>
          <p14:tracePt t="31454" x="7697788" y="1733550"/>
          <p14:tracePt t="31454" x="7705725" y="1716088"/>
          <p14:tracePt t="31470" x="7723188" y="1639888"/>
          <p14:tracePt t="31487" x="7731125" y="1581150"/>
          <p14:tracePt t="31503" x="7766050" y="1538288"/>
          <p14:tracePt t="31520" x="7781925" y="1504950"/>
          <p14:tracePt t="31537" x="7799388" y="1477963"/>
          <p14:tracePt t="31538" x="7807325" y="1470025"/>
          <p14:tracePt t="31553" x="7816850" y="1462088"/>
          <p14:tracePt t="31570" x="7824788" y="1436688"/>
          <p14:tracePt t="31587" x="7832725" y="1411288"/>
          <p14:tracePt t="31603" x="7850188" y="1360488"/>
          <p14:tracePt t="31620" x="7867650" y="1300163"/>
          <p14:tracePt t="31637" x="7875588" y="1257300"/>
          <p14:tracePt t="31653" x="7885113" y="1231900"/>
          <p14:tracePt t="31816" x="7885113" y="1241425"/>
          <p14:tracePt t="31820" x="7885113" y="1249363"/>
          <p14:tracePt t="31824" x="7885113" y="1257300"/>
          <p14:tracePt t="31836" x="7885113" y="1274763"/>
          <p14:tracePt t="31853" x="7875588" y="1300163"/>
          <p14:tracePt t="31853" x="7875588" y="1308100"/>
          <p14:tracePt t="31870" x="7867650" y="1343025"/>
          <p14:tracePt t="31886" x="7859713" y="1385888"/>
          <p14:tracePt t="31903" x="7859713" y="1452563"/>
          <p14:tracePt t="31920" x="7859713" y="1538288"/>
          <p14:tracePt t="31937" x="7859713" y="1649413"/>
          <p14:tracePt t="31937" x="7859713" y="1674813"/>
          <p14:tracePt t="31953" x="7859713" y="1776413"/>
          <p14:tracePt t="31954" x="7859713" y="1809750"/>
          <p14:tracePt t="31970" x="7859713" y="1938338"/>
          <p14:tracePt t="31986" x="7859713" y="2055813"/>
          <p14:tracePt t="32003" x="7859713" y="2159000"/>
          <p14:tracePt t="32020" x="7850188" y="2268538"/>
          <p14:tracePt t="32037" x="7824788" y="2387600"/>
          <p14:tracePt t="32038" x="7816850" y="2422525"/>
          <p14:tracePt t="32053" x="7799388" y="2541588"/>
          <p14:tracePt t="32069" x="7748588" y="2736850"/>
          <p14:tracePt t="32086" x="7731125" y="2889250"/>
          <p14:tracePt t="32103" x="7697788" y="3008313"/>
          <p14:tracePt t="32120" x="7672388" y="3101975"/>
          <p14:tracePt t="32136" x="7654925" y="3186113"/>
          <p14:tracePt t="32137" x="7654925" y="3203575"/>
          <p14:tracePt t="32153" x="7646988" y="3297238"/>
          <p14:tracePt t="32169" x="7646988" y="3433763"/>
          <p14:tracePt t="32186" x="7672388" y="3543300"/>
          <p14:tracePt t="32203" x="7688263" y="3654425"/>
          <p14:tracePt t="32220" x="7688263" y="3763963"/>
          <p14:tracePt t="32237" x="7688263" y="3883025"/>
          <p14:tracePt t="32237" x="7688263" y="3917950"/>
          <p14:tracePt t="32253" x="7688263" y="4019550"/>
          <p14:tracePt t="32253" x="7688263" y="4052888"/>
          <p14:tracePt t="32270" x="7715250" y="4206875"/>
          <p14:tracePt t="32286" x="7731125" y="4351338"/>
          <p14:tracePt t="32303" x="7731125" y="4452938"/>
          <p14:tracePt t="32319" x="7740650" y="4513263"/>
          <p14:tracePt t="32336" x="7740650" y="4554538"/>
          <p14:tracePt t="32353" x="7740650" y="4579938"/>
          <p14:tracePt t="32369" x="7740650" y="4589463"/>
          <p14:tracePt t="32386" x="7731125" y="4597400"/>
          <p14:tracePt t="32403" x="7697788" y="4579938"/>
          <p14:tracePt t="32419" x="7604125" y="4538663"/>
          <p14:tracePt t="32436" x="7467600" y="4521200"/>
          <p14:tracePt t="32437" x="7459663" y="4521200"/>
          <p14:tracePt t="32454" x="7408863" y="4521200"/>
          <p14:tracePt t="32469" x="7383463" y="4521200"/>
          <p14:tracePt t="32487" x="7383463" y="4503738"/>
          <p14:tracePt t="32504" x="7366000" y="4495800"/>
          <p14:tracePt t="32617" x="7358063" y="4495800"/>
          <p14:tracePt t="32646" x="7366000" y="4495800"/>
          <p14:tracePt t="32648" x="7373938" y="4495800"/>
          <p14:tracePt t="32657" x="7391400" y="4495800"/>
          <p14:tracePt t="32669" x="7400925" y="4486275"/>
          <p14:tracePt t="32687" x="7459663" y="4394200"/>
          <p14:tracePt t="32703" x="7518400" y="4300538"/>
          <p14:tracePt t="32719" x="7621588" y="4044950"/>
          <p14:tracePt t="32737" x="7672388" y="3594100"/>
          <p14:tracePt t="32753" x="7646988" y="3348038"/>
          <p14:tracePt t="32753" x="7621588" y="3263900"/>
          <p14:tracePt t="32769" x="7545388" y="3008313"/>
          <p14:tracePt t="32770" x="7527925" y="2922588"/>
          <p14:tracePt t="32786" x="7459663" y="2600325"/>
          <p14:tracePt t="32803" x="7426325" y="2293938"/>
          <p14:tracePt t="32819" x="7426325" y="1997075"/>
          <p14:tracePt t="32836" x="7426325" y="1819275"/>
          <p14:tracePt t="32852" x="7416800" y="1758950"/>
          <p14:tracePt t="33005" x="7416800" y="1751013"/>
          <p14:tracePt t="33013" x="7416800" y="1733550"/>
          <p14:tracePt t="33021" x="7416800" y="1716088"/>
          <p14:tracePt t="33036" x="7416800" y="1674813"/>
          <p14:tracePt t="33053" x="7416800" y="1657350"/>
          <p14:tracePt t="33053" x="7416800" y="1649413"/>
          <p14:tracePt t="33069" x="7416800" y="1622425"/>
          <p14:tracePt t="33086" x="7416800" y="1530350"/>
          <p14:tracePt t="33102" x="7416800" y="1477963"/>
          <p14:tracePt t="33119" x="7408863" y="1444625"/>
          <p14:tracePt t="33136" x="7400925" y="1436688"/>
          <p14:tracePt t="33153" x="7391400" y="1436688"/>
          <p14:tracePt t="33209" x="7391400" y="1427163"/>
          <p14:tracePt t="33216" x="7383463" y="1427163"/>
          <p14:tracePt t="33220" x="7373938" y="1427163"/>
          <p14:tracePt t="33236" x="7348538" y="1419225"/>
          <p14:tracePt t="33237" x="7340600" y="1419225"/>
          <p14:tracePt t="33253" x="7315200" y="1419225"/>
          <p14:tracePt t="33253" x="7307263" y="1419225"/>
          <p14:tracePt t="33269" x="7289800" y="1419225"/>
          <p14:tracePt t="33285" x="7264400" y="1444625"/>
          <p14:tracePt t="33302" x="7256463" y="1444625"/>
          <p14:tracePt t="33319" x="7239000" y="1462088"/>
          <p14:tracePt t="33335" x="7229475" y="1462088"/>
          <p14:tracePt t="33352" x="7213600" y="1470025"/>
          <p14:tracePt t="33353" x="7204075" y="1470025"/>
          <p14:tracePt t="33369" x="7188200" y="1477963"/>
          <p14:tracePt t="33386" x="7162800" y="1487488"/>
          <p14:tracePt t="33402" x="7153275" y="1487488"/>
          <p14:tracePt t="33420" x="7153275" y="1495425"/>
          <p14:tracePt t="33436" x="7137400" y="1504950"/>
          <p14:tracePt t="33453" x="7112000" y="1504950"/>
          <p14:tracePt t="33470" x="7102475" y="1504950"/>
          <p14:tracePt t="33486" x="7094538" y="1504950"/>
          <p14:tracePt t="33502" x="7085013" y="1512888"/>
          <p14:tracePt t="33519" x="7077075" y="1520825"/>
          <p14:tracePt t="33536" x="7069138" y="1520825"/>
          <p14:tracePt t="33552" x="7059613" y="1530350"/>
          <p14:tracePt t="33569" x="7051675" y="1538288"/>
          <p14:tracePt t="33589" x="7051675" y="1546225"/>
          <p14:tracePt t="33602" x="7043738" y="1546225"/>
          <p14:tracePt t="33619" x="7026275" y="1546225"/>
          <p14:tracePt t="33641" x="7018338" y="1546225"/>
          <p14:tracePt t="33662" x="7008813" y="1546225"/>
          <p14:tracePt t="33681" x="7008813" y="1555750"/>
          <p14:tracePt t="33713" x="7008813" y="1563688"/>
          <p14:tracePt t="33753" x="7000875" y="1563688"/>
          <p14:tracePt t="33777" x="7000875" y="1571625"/>
          <p14:tracePt t="33897" x="6992938" y="1571625"/>
          <p14:tracePt t="33901" x="6992938" y="1581150"/>
          <p14:tracePt t="33905" x="6983413" y="1581150"/>
          <p14:tracePt t="33919" x="6983413" y="1589088"/>
          <p14:tracePt t="33936" x="6975475" y="1589088"/>
          <p14:tracePt t="40295" x="6958013" y="1597025"/>
          <p14:tracePt t="40300" x="6915150" y="1622425"/>
          <p14:tracePt t="40302" x="6856413" y="1665288"/>
          <p14:tracePt t="40316" x="6584950" y="1852613"/>
          <p14:tracePt t="40332" x="6184900" y="2098675"/>
          <p14:tracePt t="40349" x="5895975" y="2243138"/>
          <p14:tracePt t="40366" x="5616575" y="2405063"/>
          <p14:tracePt t="40383" x="5360988" y="2549525"/>
          <p14:tracePt t="40383" x="5318125" y="2566988"/>
          <p14:tracePt t="40399" x="5165725" y="2608263"/>
          <p14:tracePt t="40416" x="5097463" y="2625725"/>
          <p14:tracePt t="40432" x="5080000" y="2625725"/>
          <p14:tracePt t="40579" x="5072063" y="2625725"/>
          <p14:tracePt t="40583" x="5064125" y="2625725"/>
          <p14:tracePt t="40586" x="5054600" y="2625725"/>
          <p14:tracePt t="40599" x="5038725" y="2608263"/>
          <p14:tracePt t="40616" x="4962525" y="2557463"/>
          <p14:tracePt t="40632" x="4894263" y="2506663"/>
          <p14:tracePt t="40649" x="4783138" y="2430463"/>
          <p14:tracePt t="40666" x="4664075" y="2328863"/>
          <p14:tracePt t="40667" x="4630738" y="2311400"/>
          <p14:tracePt t="40683" x="4529138" y="2235200"/>
          <p14:tracePt t="40699" x="4410075" y="2149475"/>
          <p14:tracePt t="40716" x="4324350" y="2073275"/>
          <p14:tracePt t="40733" x="4273550" y="2039938"/>
          <p14:tracePt t="40750" x="4214813" y="1989138"/>
          <p14:tracePt t="40751" x="4205288" y="1989138"/>
          <p14:tracePt t="40766" x="4171950" y="1938338"/>
          <p14:tracePt t="40767" x="4154488" y="1920875"/>
          <p14:tracePt t="40783" x="4111625" y="1844675"/>
          <p14:tracePt t="40783" x="4103688" y="1835150"/>
          <p14:tracePt t="40799" x="4060825" y="1766888"/>
          <p14:tracePt t="40800" x="4044950" y="1751013"/>
          <p14:tracePt t="40816" x="4017963" y="1700213"/>
          <p14:tracePt t="40832" x="4010025" y="1674813"/>
          <p14:tracePt t="40849" x="4002088" y="1657350"/>
          <p14:tracePt t="40866" x="4002088" y="1639888"/>
          <p14:tracePt t="40882" x="3984625" y="1614488"/>
          <p14:tracePt t="40883" x="3984625" y="1597025"/>
          <p14:tracePt t="40899" x="3976688" y="1563688"/>
          <p14:tracePt t="40916" x="3941763" y="1512888"/>
          <p14:tracePt t="40932" x="3933825" y="1452563"/>
          <p14:tracePt t="40949" x="3933825" y="1419225"/>
          <p14:tracePt t="40966" x="3933825" y="1401763"/>
          <p14:tracePt t="42811" x="3933825" y="1411288"/>
          <p14:tracePt t="42818" x="3933825" y="1419225"/>
          <p14:tracePt t="42822" x="3941763" y="1419225"/>
          <p14:tracePt t="42831" x="3959225" y="1419225"/>
          <p14:tracePt t="42848" x="3984625" y="1419225"/>
          <p14:tracePt t="42865" x="4010025" y="1427163"/>
          <p14:tracePt t="42882" x="4010025" y="1436688"/>
          <p14:tracePt t="42900" x="4017963" y="1436688"/>
          <p14:tracePt t="42915" x="4027488" y="1436688"/>
          <p14:tracePt t="42932" x="4060825" y="1444625"/>
          <p14:tracePt t="42949" x="4086225" y="1462088"/>
          <p14:tracePt t="42965" x="4111625" y="1470025"/>
          <p14:tracePt t="42982" x="4129088" y="1477963"/>
          <p14:tracePt t="42982" x="4137025" y="1477963"/>
          <p14:tracePt t="42998" x="4137025" y="1487488"/>
          <p14:tracePt t="43015" x="4146550" y="1487488"/>
          <p14:tracePt t="43031" x="4154488" y="1495425"/>
          <p14:tracePt t="43048" x="4162425" y="1504950"/>
          <p14:tracePt t="43071" x="4171950" y="1504950"/>
          <p14:tracePt t="43081" x="4179888" y="1504950"/>
          <p14:tracePt t="43098" x="4179888" y="1512888"/>
          <p14:tracePt t="43224" x="4187825" y="1512888"/>
          <p14:tracePt t="43256" x="4187825" y="1520825"/>
          <p14:tracePt t="43258" x="4197350" y="1520825"/>
          <p14:tracePt t="43312" x="4205288" y="1520825"/>
          <p14:tracePt t="43335" x="4214813" y="1520825"/>
          <p14:tracePt t="43371" x="4222750" y="1520825"/>
          <p14:tracePt t="43396" x="4230688" y="1520825"/>
          <p14:tracePt t="43411" x="4240213" y="1520825"/>
          <p14:tracePt t="43423" x="4248150" y="1520825"/>
          <p14:tracePt t="43480" x="4256088" y="1520825"/>
          <p14:tracePt t="43523" x="4265613" y="1520825"/>
          <p14:tracePt t="43628" x="4273550" y="1520825"/>
          <p14:tracePt t="43631" x="4273550" y="1512888"/>
          <p14:tracePt t="43664" x="4281488" y="1512888"/>
          <p14:tracePt t="43688" x="4291013" y="1512888"/>
          <p14:tracePt t="43759" x="4291013" y="1504950"/>
          <p14:tracePt t="43775" x="4298950" y="1504950"/>
          <p14:tracePt t="43796" x="4306888" y="1504950"/>
          <p14:tracePt t="43855" x="4316413" y="1504950"/>
          <p14:tracePt t="43875" x="4316413" y="1495425"/>
          <p14:tracePt t="43887" x="4324350" y="1495425"/>
          <p14:tracePt t="43899" x="4332288" y="1495425"/>
          <p14:tracePt t="43919" x="4341813" y="1495425"/>
          <p14:tracePt t="43932" x="4349750" y="1495425"/>
          <p14:tracePt t="43947" x="4359275" y="1495425"/>
          <p14:tracePt t="43950" x="4367213" y="1495425"/>
          <p14:tracePt t="43964" x="4375150" y="1495425"/>
          <p14:tracePt t="43982" x="4392613" y="1487488"/>
          <p14:tracePt t="43998" x="4410075" y="1487488"/>
          <p14:tracePt t="44015" x="4425950" y="1477963"/>
          <p14:tracePt t="44032" x="4435475" y="1477963"/>
          <p14:tracePt t="44047" x="4443413" y="1477963"/>
          <p14:tracePt t="44064" x="4451350" y="1470025"/>
          <p14:tracePt t="44081" x="4476750" y="1470025"/>
          <p14:tracePt t="44098" x="4494213" y="1470025"/>
          <p14:tracePt t="44114" x="4519613" y="1470025"/>
          <p14:tracePt t="44131" x="4537075" y="1470025"/>
          <p14:tracePt t="44148" x="4545013" y="1470025"/>
          <p14:tracePt t="44165" x="4562475" y="1462088"/>
          <p14:tracePt t="44181" x="4579938" y="1462088"/>
          <p14:tracePt t="44198" x="4605338" y="1452563"/>
          <p14:tracePt t="44214" x="4630738" y="1452563"/>
          <p14:tracePt t="44231" x="4646613" y="1452563"/>
          <p14:tracePt t="44247" x="4664075" y="1452563"/>
          <p14:tracePt t="44265" x="4673600" y="1452563"/>
          <p14:tracePt t="44283" x="4681538" y="1452563"/>
          <p14:tracePt t="44299" x="4689475" y="1452563"/>
          <p14:tracePt t="44323" x="4699000" y="1452563"/>
          <p14:tracePt t="44331" x="4706938" y="1452563"/>
          <p14:tracePt t="44348" x="4714875" y="1452563"/>
          <p14:tracePt t="44371" x="4724400" y="1452563"/>
          <p14:tracePt t="44391" x="4724400" y="1462088"/>
          <p14:tracePt t="44399" x="4732338" y="1462088"/>
          <p14:tracePt t="46462" x="4732338" y="1470025"/>
          <p14:tracePt t="46469" x="4724400" y="1470025"/>
          <p14:tracePt t="46625" x="4714875" y="1470025"/>
          <p14:tracePt t="46649" x="4714875" y="1477963"/>
          <p14:tracePt t="46701" x="4706938" y="1477963"/>
          <p14:tracePt t="46713" x="4706938" y="1487488"/>
          <p14:tracePt t="46733" x="4699000" y="1487488"/>
          <p14:tracePt t="46833" x="4689475" y="1487488"/>
          <p14:tracePt t="46885" x="4689475" y="1495425"/>
          <p14:tracePt t="46934" x="4681538" y="1495425"/>
          <p14:tracePt t="46954" x="4681538" y="1504950"/>
          <p14:tracePt t="47018" x="4673600" y="1504950"/>
          <p14:tracePt t="47049" x="4664075" y="1504950"/>
          <p14:tracePt t="47061" x="4664075" y="1512888"/>
          <p14:tracePt t="47065" x="4656138" y="1512888"/>
          <p14:tracePt t="47181" x="4646613" y="1512888"/>
          <p14:tracePt t="47189" x="4638675" y="1512888"/>
          <p14:tracePt t="47196" x="4638675" y="1520825"/>
          <p14:tracePt t="47341" x="4638675" y="1530350"/>
          <p14:tracePt t="47521" x="4630738" y="1530350"/>
          <p14:tracePt t="47557" x="4621213" y="1530350"/>
          <p14:tracePt t="47597" x="4613275" y="1530350"/>
          <p14:tracePt t="47649" x="4605338" y="1538288"/>
          <p14:tracePt t="47665" x="4595813" y="1538288"/>
          <p14:tracePt t="47685" x="4595813" y="1546225"/>
          <p14:tracePt t="47693" x="4587875" y="1546225"/>
          <p14:tracePt t="47709" x="4579938" y="1546225"/>
          <p14:tracePt t="47725" x="4570413" y="1546225"/>
          <p14:tracePt t="48381" x="4570413" y="1555750"/>
          <p14:tracePt t="48401" x="4562475" y="1555750"/>
          <p14:tracePt t="48485" x="4562475" y="1563688"/>
          <p14:tracePt t="48553" x="4554538" y="1563688"/>
          <p14:tracePt t="48578" x="4554538" y="1571625"/>
          <p14:tracePt t="48613" x="4545013" y="1571625"/>
          <p14:tracePt t="48657" x="4537075" y="1571625"/>
          <p14:tracePt t="48665" x="4537075" y="1581150"/>
          <p14:tracePt t="48681" x="4529138" y="1581150"/>
          <p14:tracePt t="48684" x="4529138" y="1589088"/>
          <p14:tracePt t="48697" x="4519613" y="1589088"/>
          <p14:tracePt t="48712" x="4511675" y="1589088"/>
          <p14:tracePt t="48729" x="4511675" y="1597025"/>
          <p14:tracePt t="48745" x="4494213" y="1614488"/>
          <p14:tracePt t="48762" x="4486275" y="1614488"/>
          <p14:tracePt t="48779" x="4476750" y="1631950"/>
          <p14:tracePt t="48797" x="4460875" y="1639888"/>
          <p14:tracePt t="48812" x="4451350" y="1639888"/>
          <p14:tracePt t="48813" x="4451350" y="1649413"/>
          <p14:tracePt t="48845" x="4443413" y="1657350"/>
          <p14:tracePt t="48862" x="4443413" y="1665288"/>
          <p14:tracePt t="48873" x="4443413" y="1674813"/>
          <p14:tracePt t="48879" x="4435475" y="1674813"/>
          <p14:tracePt t="48905" x="4435475" y="1682750"/>
          <p14:tracePt t="48912" x="4425950" y="1682750"/>
          <p14:tracePt t="48929" x="4425950" y="1708150"/>
          <p14:tracePt t="48945" x="4425950" y="1733550"/>
          <p14:tracePt t="48962" x="4443413" y="1758950"/>
          <p14:tracePt t="48979" x="4443413" y="1776413"/>
          <p14:tracePt t="48995" x="4443413" y="1793875"/>
          <p14:tracePt t="49012" x="4443413" y="1801813"/>
          <p14:tracePt t="49029" x="4443413" y="1819275"/>
          <p14:tracePt t="49030" x="4443413" y="1827213"/>
          <p14:tracePt t="49046" x="4443413" y="1844675"/>
          <p14:tracePt t="49063" x="4443413" y="1860550"/>
          <p14:tracePt t="49079" x="4443413" y="1885950"/>
          <p14:tracePt t="49095" x="4443413" y="1911350"/>
          <p14:tracePt t="49112" x="4443413" y="1938338"/>
          <p14:tracePt t="49113" x="4443413" y="1946275"/>
          <p14:tracePt t="49129" x="4435475" y="1963738"/>
          <p14:tracePt t="49129" x="4435475" y="1971675"/>
          <p14:tracePt t="49145" x="4435475" y="1989138"/>
          <p14:tracePt t="49162" x="4435475" y="2005013"/>
          <p14:tracePt t="49179" x="4435475" y="2022475"/>
          <p14:tracePt t="49195" x="4425950" y="2030413"/>
          <p14:tracePt t="49212" x="4425950" y="2039938"/>
          <p14:tracePt t="49229" x="4425950" y="2047875"/>
          <p14:tracePt t="49245" x="4418013" y="2055813"/>
          <p14:tracePt t="49262" x="4410075" y="2055813"/>
          <p14:tracePt t="49279" x="4410075" y="2073275"/>
          <p14:tracePt t="49301" x="4400550" y="2073275"/>
          <p14:tracePt t="49313" x="4392613" y="2082800"/>
          <p14:tracePt t="49337" x="4384675" y="2082800"/>
          <p14:tracePt t="49349" x="4384675" y="2090738"/>
          <p14:tracePt t="49369" x="4384675" y="2098675"/>
          <p14:tracePt t="49385" x="4375150" y="2098675"/>
          <p14:tracePt t="49395" x="4367213" y="2098675"/>
          <p14:tracePt t="49420" x="4359275" y="2098675"/>
          <p14:tracePt t="49428" x="4359275" y="2108200"/>
          <p14:tracePt t="49446" x="4349750" y="2108200"/>
          <p14:tracePt t="49462" x="4349750" y="2116138"/>
          <p14:tracePt t="49481" x="4341813" y="2116138"/>
          <p14:tracePt t="49525" x="4332288" y="2116138"/>
          <p14:tracePt t="49537" x="4324350" y="2116138"/>
          <p14:tracePt t="49573" x="4316413" y="2116138"/>
          <p14:tracePt t="50489" x="4316413" y="2108200"/>
          <p14:tracePt t="50501" x="4324350" y="2108200"/>
          <p14:tracePt t="50509" x="4332288" y="2108200"/>
          <p14:tracePt t="50517" x="4332288" y="2098675"/>
          <p14:tracePt t="50528" x="4341813" y="2090738"/>
          <p14:tracePt t="50546" x="4359275" y="2082800"/>
          <p14:tracePt t="50562" x="4367213" y="2073275"/>
          <p14:tracePt t="50562" x="4367213" y="2065338"/>
          <p14:tracePt t="50578" x="4384675" y="2055813"/>
          <p14:tracePt t="50595" x="4400550" y="2039938"/>
          <p14:tracePt t="50611" x="4418013" y="2039938"/>
          <p14:tracePt t="50629" x="4435475" y="2022475"/>
          <p14:tracePt t="50645" x="4443413" y="2005013"/>
          <p14:tracePt t="50645" x="4451350" y="2005013"/>
          <p14:tracePt t="50661" x="4460875" y="1997075"/>
          <p14:tracePt t="50678" x="4486275" y="1979613"/>
          <p14:tracePt t="50694" x="4503738" y="1963738"/>
          <p14:tracePt t="50711" x="4511675" y="1963738"/>
          <p14:tracePt t="50728" x="4529138" y="1963738"/>
          <p14:tracePt t="50745" x="4537075" y="1963738"/>
          <p14:tracePt t="50762" x="4545013" y="1954213"/>
          <p14:tracePt t="50786" x="4554538" y="1954213"/>
          <p14:tracePt t="50795" x="4562475" y="1954213"/>
          <p14:tracePt t="50811" x="4579938" y="1954213"/>
          <p14:tracePt t="50829" x="4605338" y="1954213"/>
          <p14:tracePt t="50845" x="4613275" y="1954213"/>
          <p14:tracePt t="50861" x="4621213" y="1954213"/>
          <p14:tracePt t="50878" x="4646613" y="1954213"/>
          <p14:tracePt t="50895" x="4664075" y="1954213"/>
          <p14:tracePt t="50911" x="4681538" y="1954213"/>
          <p14:tracePt t="50928" x="4699000" y="1946275"/>
          <p14:tracePt t="50929" x="4706938" y="1938338"/>
          <p14:tracePt t="50945" x="4724400" y="1938338"/>
          <p14:tracePt t="50962" x="4732338" y="1938338"/>
          <p14:tracePt t="51025" x="4732338" y="1928813"/>
          <p14:tracePt t="51037" x="4740275" y="1928813"/>
          <p14:tracePt t="53463" x="4749800" y="1928813"/>
          <p14:tracePt t="53479" x="4757738" y="1928813"/>
          <p14:tracePt t="53511" x="4765675" y="1928813"/>
          <p14:tracePt t="53519" x="4775200" y="1928813"/>
          <p14:tracePt t="53535" x="4783138" y="1920875"/>
          <p14:tracePt t="53544" x="4791075" y="1920875"/>
          <p14:tracePt t="53560" x="4818063" y="1920875"/>
          <p14:tracePt t="53577" x="4826000" y="1920875"/>
          <p14:tracePt t="53594" x="4833938" y="1920875"/>
          <p14:tracePt t="53636" x="4843463" y="1920875"/>
          <p14:tracePt t="53646" x="4851400" y="1920875"/>
          <p14:tracePt t="53647" x="4859338" y="1920875"/>
          <p14:tracePt t="53659" x="4868863" y="1920875"/>
          <p14:tracePt t="53663" x="4876800" y="1920875"/>
          <p14:tracePt t="53679" x="4884738" y="1920875"/>
          <p14:tracePt t="53695" x="4894263" y="1920875"/>
          <p14:tracePt t="53696" x="4902200" y="1920875"/>
          <p14:tracePt t="53711" x="4902200" y="1928813"/>
          <p14:tracePt t="53727" x="4910138" y="1928813"/>
          <p14:tracePt t="53728" x="4919663" y="1938338"/>
          <p14:tracePt t="53744" x="4927600" y="1963738"/>
          <p14:tracePt t="53760" x="4927600" y="1997075"/>
          <p14:tracePt t="53777" x="4935538" y="2014538"/>
          <p14:tracePt t="53793" x="4935538" y="2039938"/>
          <p14:tracePt t="53811" x="4935538" y="2055813"/>
          <p14:tracePt t="53827" x="4945063" y="2082800"/>
          <p14:tracePt t="53844" x="4945063" y="2108200"/>
          <p14:tracePt t="53860" x="4945063" y="2149475"/>
          <p14:tracePt t="53877" x="4945063" y="2166938"/>
          <p14:tracePt t="53893" x="4935538" y="2174875"/>
          <p14:tracePt t="53910" x="4935538" y="2192338"/>
          <p14:tracePt t="53959" x="4935538" y="2200275"/>
          <p14:tracePt t="53983" x="4935538" y="2209800"/>
          <p14:tracePt t="54083" x="4927600" y="2209800"/>
          <p14:tracePt t="54103" x="4919663" y="2209800"/>
          <p14:tracePt t="54112" x="4910138" y="2209800"/>
          <p14:tracePt t="54123" x="4910138" y="2217738"/>
          <p14:tracePt t="54143" x="4910138" y="2227263"/>
          <p14:tracePt t="54171" x="4910138" y="2235200"/>
          <p14:tracePt t="54191" x="4910138" y="2243138"/>
          <p14:tracePt t="54195" x="4902200" y="2252663"/>
          <p14:tracePt t="54210" x="4894263" y="2252663"/>
          <p14:tracePt t="54311" x="4884738" y="2252663"/>
          <p14:tracePt t="54344" x="4876800" y="2252663"/>
          <p14:tracePt t="54347" x="4868863" y="2243138"/>
          <p14:tracePt t="54360" x="4851400" y="2209800"/>
          <p14:tracePt t="54376" x="4843463" y="2184400"/>
          <p14:tracePt t="54393" x="4843463" y="2141538"/>
          <p14:tracePt t="54410" x="4843463" y="2090738"/>
          <p14:tracePt t="54426" x="4843463" y="2022475"/>
          <p14:tracePt t="54427" x="4843463" y="2014538"/>
          <p14:tracePt t="54443" x="4843463" y="1971675"/>
          <p14:tracePt t="54460" x="4843463" y="1895475"/>
          <p14:tracePt t="54476" x="4833938" y="1844675"/>
          <p14:tracePt t="54493" x="4833938" y="1801813"/>
          <p14:tracePt t="54510" x="4826000" y="1776413"/>
          <p14:tracePt t="54526" x="4826000" y="1766888"/>
          <p14:tracePt t="54739" x="4818063" y="1766888"/>
          <p14:tracePt t="54743" x="4818063" y="1776413"/>
          <p14:tracePt t="54747" x="4808538" y="1793875"/>
          <p14:tracePt t="54759" x="4765675" y="1835150"/>
          <p14:tracePt t="54776" x="4740275" y="1928813"/>
          <p14:tracePt t="54793" x="4714875" y="2073275"/>
          <p14:tracePt t="54809" x="4706938" y="2200275"/>
          <p14:tracePt t="54827" x="4699000" y="2311400"/>
          <p14:tracePt t="54843" x="4699000" y="2371725"/>
          <p14:tracePt t="54844" x="4699000" y="2387600"/>
          <p14:tracePt t="54860" x="4699000" y="2455863"/>
          <p14:tracePt t="54876" x="4681538" y="2557463"/>
          <p14:tracePt t="54893" x="4656138" y="2686050"/>
          <p14:tracePt t="54910" x="4638675" y="2795588"/>
          <p14:tracePt t="54926" x="4630738" y="2889250"/>
          <p14:tracePt t="54927" x="4630738" y="2922588"/>
          <p14:tracePt t="54943" x="4630738" y="3000375"/>
          <p14:tracePt t="54959" x="4630738" y="3119438"/>
          <p14:tracePt t="54976" x="4630738" y="3211513"/>
          <p14:tracePt t="54993" x="4630738" y="3322638"/>
          <p14:tracePt t="55009" x="4630738" y="3424238"/>
          <p14:tracePt t="55026" x="4630738" y="3502025"/>
          <p14:tracePt t="55043" x="4621213" y="3568700"/>
          <p14:tracePt t="55044" x="4621213" y="3594100"/>
          <p14:tracePt t="55060" x="4621213" y="3671888"/>
          <p14:tracePt t="55076" x="4621213" y="3730625"/>
          <p14:tracePt t="55093" x="4621213" y="3781425"/>
          <p14:tracePt t="55109" x="4621213" y="3824288"/>
          <p14:tracePt t="55126" x="4621213" y="3849688"/>
          <p14:tracePt t="55127" x="4621213" y="3857625"/>
          <p14:tracePt t="55143" x="4621213" y="3867150"/>
          <p14:tracePt t="55160" x="4621213" y="3875088"/>
          <p14:tracePt t="55176" x="4621213" y="3883025"/>
          <p14:tracePt t="55192" x="4621213" y="3892550"/>
          <p14:tracePt t="55407" x="4621213" y="3883025"/>
          <p14:tracePt t="55515" x="4621213" y="3875088"/>
          <p14:tracePt t="55555" x="4621213" y="3867150"/>
          <p14:tracePt t="55599" x="4621213" y="3857625"/>
          <p14:tracePt t="55611" x="4621213" y="3849688"/>
          <p14:tracePt t="55615" x="4621213" y="3841750"/>
          <p14:tracePt t="55631" x="4621213" y="3832225"/>
          <p14:tracePt t="55643" x="4621213" y="3824288"/>
          <p14:tracePt t="55643" x="4621213" y="3816350"/>
          <p14:tracePt t="55659" x="4630738" y="3806825"/>
          <p14:tracePt t="55676" x="4638675" y="3781425"/>
          <p14:tracePt t="55692" x="4638675" y="3756025"/>
          <p14:tracePt t="55709" x="4656138" y="3713163"/>
          <p14:tracePt t="55726" x="4656138" y="3679825"/>
          <p14:tracePt t="55742" x="4664075" y="3654425"/>
          <p14:tracePt t="55743" x="4664075" y="3646488"/>
          <p14:tracePt t="55759" x="4664075" y="3619500"/>
          <p14:tracePt t="55776" x="4664075" y="3560763"/>
          <p14:tracePt t="55792" x="4673600" y="3517900"/>
          <p14:tracePt t="55809" x="4673600" y="3433763"/>
          <p14:tracePt t="55826" x="4673600" y="3348038"/>
          <p14:tracePt t="55843" x="4673600" y="3254375"/>
          <p14:tracePt t="55843" x="4673600" y="3228975"/>
          <p14:tracePt t="55859" x="4673600" y="3160713"/>
          <p14:tracePt t="55860" x="4673600" y="3144838"/>
          <p14:tracePt t="55876" x="4673600" y="3109913"/>
          <p14:tracePt t="55892" x="4664075" y="3094038"/>
          <p14:tracePt t="55909" x="4664075" y="3059113"/>
          <p14:tracePt t="55926" x="4656138" y="3016250"/>
          <p14:tracePt t="55942" x="4646613" y="2974975"/>
          <p14:tracePt t="55959" x="4630738" y="2932113"/>
          <p14:tracePt t="55976" x="4621213" y="2897188"/>
          <p14:tracePt t="55992" x="4605338" y="2863850"/>
          <p14:tracePt t="56009" x="4587875" y="2846388"/>
          <p14:tracePt t="56025" x="4579938" y="2830513"/>
          <p14:tracePt t="56042" x="4562475" y="2813050"/>
          <p14:tracePt t="56043" x="4562475" y="2805113"/>
          <p14:tracePt t="56059" x="4537075" y="2795588"/>
          <p14:tracePt t="56075" x="4519613" y="2762250"/>
          <p14:tracePt t="56092" x="4486275" y="2727325"/>
          <p14:tracePt t="56109" x="4451350" y="2693988"/>
          <p14:tracePt t="56126" x="4418013" y="2660650"/>
          <p14:tracePt t="56142" x="4392613" y="2633663"/>
          <p14:tracePt t="56159" x="4367213" y="2608263"/>
          <p14:tracePt t="56175" x="4341813" y="2592388"/>
          <p14:tracePt t="56192" x="4316413" y="2566988"/>
          <p14:tracePt t="56209" x="4281488" y="2549525"/>
          <p14:tracePt t="56225" x="4265613" y="2532063"/>
          <p14:tracePt t="56242" x="4240213" y="2524125"/>
          <p14:tracePt t="56259" x="4222750" y="2516188"/>
          <p14:tracePt t="56499" x="4222750" y="2506663"/>
          <p14:tracePt t="56511" x="4230688" y="2506663"/>
          <p14:tracePt t="56518" x="4248150" y="2506663"/>
          <p14:tracePt t="56525" x="4256088" y="2506663"/>
          <p14:tracePt t="56542" x="4316413" y="2516188"/>
          <p14:tracePt t="56543" x="4332288" y="2524125"/>
          <p14:tracePt t="56559" x="4384675" y="2532063"/>
          <p14:tracePt t="56575" x="4476750" y="2549525"/>
          <p14:tracePt t="56592" x="4537075" y="2566988"/>
          <p14:tracePt t="56609" x="4554538" y="2566988"/>
          <p14:tracePt t="56626" x="4562475" y="2566988"/>
          <p14:tracePt t="56659" x="4570413" y="2566988"/>
          <p14:tracePt t="56667" x="4579938" y="2566988"/>
          <p14:tracePt t="56676" x="4587875" y="2566988"/>
          <p14:tracePt t="56692" x="4605338" y="2566988"/>
          <p14:tracePt t="56709" x="4630738" y="2566988"/>
          <p14:tracePt t="56725" x="4646613" y="2566988"/>
          <p14:tracePt t="56742" x="4673600" y="2557463"/>
          <p14:tracePt t="56759" x="4714875" y="2541588"/>
          <p14:tracePt t="56759" x="4724400" y="2541588"/>
          <p14:tracePt t="56775" x="4757738" y="2524125"/>
          <p14:tracePt t="56792" x="4808538" y="2506663"/>
          <p14:tracePt t="56808" x="4851400" y="2489200"/>
          <p14:tracePt t="56825" x="4868863" y="2481263"/>
          <p14:tracePt t="56855" x="4876800" y="2481263"/>
          <p14:tracePt t="56887" x="4884738" y="2473325"/>
          <p14:tracePt t="56915" x="4894263" y="2463800"/>
          <p14:tracePt t="57043" x="4894263" y="2473325"/>
          <p14:tracePt t="57051" x="4884738" y="2473325"/>
          <p14:tracePt t="57058" x="4876800" y="2481263"/>
          <p14:tracePt t="57075" x="4851400" y="2506663"/>
          <p14:tracePt t="57092" x="4818063" y="2532063"/>
          <p14:tracePt t="57108" x="4783138" y="2566988"/>
          <p14:tracePt t="57125" x="4740275" y="2592388"/>
          <p14:tracePt t="57142" x="4714875" y="2625725"/>
          <p14:tracePt t="57142" x="4699000" y="2625725"/>
          <p14:tracePt t="57159" x="4673600" y="2651125"/>
          <p14:tracePt t="57159" x="4664075" y="2660650"/>
          <p14:tracePt t="57175" x="4630738" y="2686050"/>
          <p14:tracePt t="57192" x="4570413" y="2736850"/>
          <p14:tracePt t="57208" x="4537075" y="2770188"/>
          <p14:tracePt t="57225" x="4494213" y="2805113"/>
          <p14:tracePt t="57242" x="4468813" y="2830513"/>
          <p14:tracePt t="57258" x="4443413" y="2846388"/>
          <p14:tracePt t="57275" x="4418013" y="2871788"/>
          <p14:tracePt t="57292" x="4375150" y="2914650"/>
          <p14:tracePt t="57308" x="4341813" y="2940050"/>
          <p14:tracePt t="57325" x="4316413" y="2957513"/>
          <p14:tracePt t="57342" x="4291013" y="2982913"/>
          <p14:tracePt t="57359" x="4273550" y="3008313"/>
          <p14:tracePt t="57359" x="4265613" y="3016250"/>
          <p14:tracePt t="57375" x="4240213" y="3033713"/>
          <p14:tracePt t="57392" x="4197350" y="3084513"/>
          <p14:tracePt t="57408" x="4137025" y="3135313"/>
          <p14:tracePt t="57425" x="4060825" y="3203575"/>
          <p14:tracePt t="57442" x="3992563" y="3238500"/>
          <p14:tracePt t="57442" x="3984625" y="3254375"/>
          <p14:tracePt t="57459" x="3959225" y="3271838"/>
          <p14:tracePt t="57459" x="3951288" y="3271838"/>
          <p14:tracePt t="57475" x="3951288" y="3279775"/>
          <p14:tracePt t="57492" x="3933825" y="3297238"/>
          <p14:tracePt t="57508" x="3916363" y="3305175"/>
          <p14:tracePt t="57525" x="3890963" y="3322638"/>
          <p14:tracePt t="57541" x="3865563" y="3340100"/>
          <p14:tracePt t="57558" x="3857625" y="3355975"/>
          <p14:tracePt t="57559" x="3848100" y="3355975"/>
          <p14:tracePt t="57575" x="3848100" y="3373438"/>
          <p14:tracePt t="57592" x="3832225" y="3390900"/>
          <p14:tracePt t="57608" x="3822700" y="3398838"/>
          <p14:tracePt t="57625" x="3806825" y="3416300"/>
          <p14:tracePt t="57642" x="3806825" y="3441700"/>
          <p14:tracePt t="57658" x="3789363" y="3459163"/>
          <p14:tracePt t="57675" x="3789363" y="3467100"/>
          <p14:tracePt t="57692" x="3771900" y="3484563"/>
          <p14:tracePt t="57708" x="3763963" y="3517900"/>
          <p14:tracePt t="57725" x="3738563" y="3560763"/>
          <p14:tracePt t="57742" x="3729038" y="3594100"/>
          <p14:tracePt t="57758" x="3703638" y="3619500"/>
          <p14:tracePt t="57759" x="3703638" y="3629025"/>
          <p14:tracePt t="57775" x="3703638" y="3654425"/>
          <p14:tracePt t="57791" x="3695700" y="3671888"/>
          <p14:tracePt t="57808" x="3695700" y="3697288"/>
          <p14:tracePt t="57825" x="3687763" y="3730625"/>
          <p14:tracePt t="57841" x="3687763" y="3773488"/>
          <p14:tracePt t="57859" x="3687763" y="3824288"/>
          <p14:tracePt t="57859" x="3687763" y="3841750"/>
          <p14:tracePt t="57875" x="3695700" y="3857625"/>
          <p14:tracePt t="57875" x="3695700" y="3875088"/>
          <p14:tracePt t="57891" x="3713163" y="3925888"/>
          <p14:tracePt t="57908" x="3729038" y="3951288"/>
          <p14:tracePt t="57925" x="3738563" y="3986213"/>
          <p14:tracePt t="57942" x="3771900" y="4027488"/>
          <p14:tracePt t="57958" x="3806825" y="4070350"/>
          <p14:tracePt t="57959" x="3806825" y="4087813"/>
          <p14:tracePt t="57975" x="3840163" y="4121150"/>
          <p14:tracePt t="57992" x="3873500" y="4171950"/>
          <p14:tracePt t="58008" x="3900488" y="4214813"/>
          <p14:tracePt t="58025" x="3933825" y="4240213"/>
          <p14:tracePt t="58041" x="3967163" y="4257675"/>
          <p14:tracePt t="58058" x="3992563" y="4283075"/>
          <p14:tracePt t="58075" x="4017963" y="4308475"/>
          <p14:tracePt t="58091" x="4035425" y="4316413"/>
          <p14:tracePt t="58108" x="4052888" y="4325938"/>
          <p14:tracePt t="58125" x="4070350" y="4325938"/>
          <p14:tracePt t="58141" x="4070350" y="4333875"/>
          <p14:tracePt t="58199" x="4078288" y="4333875"/>
          <p14:tracePt t="58211" x="4086225" y="4333875"/>
          <p14:tracePt t="58227" x="4095750" y="4333875"/>
          <p14:tracePt t="58235" x="4103688" y="4333875"/>
          <p14:tracePt t="58241" x="4111625" y="4333875"/>
          <p14:tracePt t="58258" x="4129088" y="4341813"/>
          <p14:tracePt t="58275" x="4162425" y="4341813"/>
          <p14:tracePt t="58275" x="4171950" y="4341813"/>
          <p14:tracePt t="58291" x="4187825" y="4341813"/>
          <p14:tracePt t="58308" x="4197350" y="4341813"/>
          <p14:tracePt t="58325" x="4205288" y="4341813"/>
          <p14:tracePt t="58341" x="4214813" y="4341813"/>
          <p14:tracePt t="58358" x="4214813" y="4333875"/>
          <p14:tracePt t="58375" x="4240213" y="4333875"/>
          <p14:tracePt t="58391" x="4256088" y="4333875"/>
          <p14:tracePt t="58408" x="4281488" y="4333875"/>
          <p14:tracePt t="58425" x="4298950" y="4333875"/>
          <p14:tracePt t="58441" x="4324350" y="4333875"/>
          <p14:tracePt t="58458" x="4375150" y="4333875"/>
          <p14:tracePt t="58459" x="4384675" y="4333875"/>
          <p14:tracePt t="58475" x="4425950" y="4333875"/>
          <p14:tracePt t="58475" x="4451350" y="4333875"/>
          <p14:tracePt t="58491" x="4511675" y="4351338"/>
          <p14:tracePt t="58508" x="4595813" y="4376738"/>
          <p14:tracePt t="58525" x="4638675" y="4384675"/>
          <p14:tracePt t="58541" x="4681538" y="4394200"/>
          <p14:tracePt t="58558" x="4706938" y="4394200"/>
          <p14:tracePt t="58574" x="4740275" y="4410075"/>
          <p14:tracePt t="58591" x="4757738" y="4410075"/>
          <p14:tracePt t="58592" x="4765675" y="4410075"/>
          <p14:tracePt t="58651" x="4775200" y="4410075"/>
          <p14:tracePt t="58751" x="4783138" y="4410075"/>
          <p14:tracePt t="58754" x="4783138" y="4419600"/>
          <p14:tracePt t="58758" x="4791075" y="4419600"/>
          <p14:tracePt t="58774" x="4800600" y="4427538"/>
          <p14:tracePt t="58775" x="4800600" y="4435475"/>
          <p14:tracePt t="58791" x="4808538" y="4445000"/>
          <p14:tracePt t="58843" x="4808538" y="4452938"/>
          <p14:tracePt t="58931" x="4818063" y="4460875"/>
          <p14:tracePt t="58938" x="4818063" y="4470400"/>
          <p14:tracePt t="59034" x="4818063" y="4478338"/>
          <p14:tracePt t="59043" x="4818063" y="4486275"/>
          <p14:tracePt t="59059" x="4818063" y="4495800"/>
          <p14:tracePt t="59067" x="4818063" y="4503738"/>
          <p14:tracePt t="59074" x="4808538" y="4503738"/>
          <p14:tracePt t="59091" x="4800600" y="4513263"/>
          <p14:tracePt t="59108" x="4800600" y="4529138"/>
          <p14:tracePt t="59124" x="4783138" y="4529138"/>
          <p14:tracePt t="59141" x="4775200" y="4546600"/>
          <p14:tracePt t="59157" x="4757738" y="4554538"/>
          <p14:tracePt t="59174" x="4740275" y="4564063"/>
          <p14:tracePt t="59191" x="4732338" y="4572000"/>
          <p14:tracePt t="59207" x="4724400" y="4589463"/>
          <p14:tracePt t="59224" x="4706938" y="4597400"/>
          <p14:tracePt t="59241" x="4689475" y="4605338"/>
          <p14:tracePt t="59257" x="4673600" y="4614863"/>
          <p14:tracePt t="59274" x="4656138" y="4622800"/>
          <p14:tracePt t="59275" x="4646613" y="4622800"/>
          <p14:tracePt t="59291" x="4630738" y="4622800"/>
          <p14:tracePt t="59307" x="4605338" y="4622800"/>
          <p14:tracePt t="59324" x="4579938" y="4622800"/>
          <p14:tracePt t="59341" x="4554538" y="4614863"/>
          <p14:tracePt t="59358" x="4519613" y="4605338"/>
          <p14:tracePt t="59374" x="4503738" y="4597400"/>
          <p14:tracePt t="59375" x="4503738" y="4589463"/>
          <p14:tracePt t="59391" x="4476750" y="4579938"/>
          <p14:tracePt t="59391" x="4468813" y="4579938"/>
          <p14:tracePt t="59407" x="4451350" y="4564063"/>
          <p14:tracePt t="59424" x="4435475" y="4564063"/>
          <p14:tracePt t="59475" x="4425950" y="4564063"/>
          <p14:tracePt t="59483" x="4418013" y="4564063"/>
          <p14:tracePt t="59495" x="4418013" y="4554538"/>
          <p14:tracePt t="59563" x="4418013" y="4546600"/>
          <p14:tracePt t="59570" x="4418013" y="4538663"/>
          <p14:tracePt t="59587" x="4425950" y="4538663"/>
          <p14:tracePt t="59591" x="4425950" y="4529138"/>
          <p14:tracePt t="59607" x="4468813" y="4495800"/>
          <p14:tracePt t="59624" x="4519613" y="4452938"/>
          <p14:tracePt t="59641" x="4579938" y="4419600"/>
          <p14:tracePt t="59657" x="4630738" y="4384675"/>
          <p14:tracePt t="59674" x="4681538" y="4376738"/>
          <p14:tracePt t="59691" x="4740275" y="4368800"/>
          <p14:tracePt t="59707" x="4783138" y="4351338"/>
          <p14:tracePt t="59724" x="4818063" y="4351338"/>
          <p14:tracePt t="59741" x="4843463" y="4341813"/>
          <p14:tracePt t="59757" x="4868863" y="4341813"/>
          <p14:tracePt t="59774" x="4919663" y="4341813"/>
          <p14:tracePt t="59791" x="5003800" y="4384675"/>
          <p14:tracePt t="59791" x="5021263" y="4394200"/>
          <p14:tracePt t="59807" x="5114925" y="4445000"/>
          <p14:tracePt t="59824" x="5183188" y="4470400"/>
          <p14:tracePt t="59840" x="5233988" y="4478338"/>
          <p14:tracePt t="59857" x="5249863" y="4486275"/>
          <p14:tracePt t="59874" x="5249863" y="4495800"/>
          <p14:tracePt t="59963" x="5259388" y="4495800"/>
          <p14:tracePt t="59972" x="5267325" y="4486275"/>
          <p14:tracePt t="59991" x="5276850" y="4486275"/>
          <p14:tracePt t="59995" x="5284788" y="4486275"/>
          <p14:tracePt t="60007" x="5284788" y="4478338"/>
          <p14:tracePt t="60024" x="5302250" y="4478338"/>
          <p14:tracePt t="60041" x="5318125" y="4478338"/>
          <p14:tracePt t="60057" x="5353050" y="4478338"/>
          <p14:tracePt t="60074" x="5378450" y="4478338"/>
          <p14:tracePt t="60091" x="5394325" y="4495800"/>
          <p14:tracePt t="60107" x="5403850" y="4503738"/>
          <p14:tracePt t="60124" x="5403850" y="4513263"/>
          <p14:tracePt t="60141" x="5403850" y="4538663"/>
          <p14:tracePt t="60157" x="5403850" y="4564063"/>
          <p14:tracePt t="60174" x="5403850" y="4589463"/>
          <p14:tracePt t="60175" x="5403850" y="4597400"/>
          <p14:tracePt t="60191" x="5403850" y="4605338"/>
          <p14:tracePt t="60191" x="5394325" y="4614863"/>
          <p14:tracePt t="60207" x="5386388" y="4622800"/>
          <p14:tracePt t="60224" x="5360988" y="4640263"/>
          <p14:tracePt t="60240" x="5335588" y="4657725"/>
          <p14:tracePt t="60257" x="5302250" y="4673600"/>
          <p14:tracePt t="60274" x="5267325" y="4699000"/>
          <p14:tracePt t="60291" x="5233988" y="4708525"/>
          <p14:tracePt t="60291" x="5224463" y="4708525"/>
          <p14:tracePt t="60307" x="5199063" y="4716463"/>
          <p14:tracePt t="60324" x="5157788" y="4716463"/>
          <p14:tracePt t="60340" x="5114925" y="4716463"/>
          <p14:tracePt t="60357" x="5046663" y="4716463"/>
          <p14:tracePt t="60374" x="5003800" y="4716463"/>
          <p14:tracePt t="60375" x="4987925" y="4716463"/>
          <p14:tracePt t="60390" x="4962525" y="4716463"/>
          <p14:tracePt t="60408" x="4902200" y="4716463"/>
          <p14:tracePt t="60424" x="4859338" y="4716463"/>
          <p14:tracePt t="60441" x="4808538" y="4708525"/>
          <p14:tracePt t="60457" x="4783138" y="4699000"/>
          <p14:tracePt t="60473" x="4732338" y="4691063"/>
          <p14:tracePt t="60490" x="4706938" y="4683125"/>
          <p14:tracePt t="60507" x="4681538" y="4673600"/>
          <p14:tracePt t="60508" x="4664075" y="4673600"/>
          <p14:tracePt t="60524" x="4638675" y="4665663"/>
          <p14:tracePt t="60540" x="4605338" y="4648200"/>
          <p14:tracePt t="60557" x="4562475" y="4640263"/>
          <p14:tracePt t="60574" x="4511675" y="4630738"/>
          <p14:tracePt t="60591" x="4468813" y="4622800"/>
          <p14:tracePt t="60607" x="4443413" y="4622800"/>
          <p14:tracePt t="60624" x="4400550" y="4622800"/>
          <p14:tracePt t="60640" x="4367213" y="4622800"/>
          <p14:tracePt t="60657" x="4332288" y="4622800"/>
          <p14:tracePt t="60674" x="4306888" y="4630738"/>
          <p14:tracePt t="60691" x="4281488" y="4630738"/>
          <p14:tracePt t="60692" x="4273550" y="4640263"/>
          <p14:tracePt t="60707" x="4265613" y="4657725"/>
          <p14:tracePt t="60724" x="4240213" y="4673600"/>
          <p14:tracePt t="60740" x="4197350" y="4691063"/>
          <p14:tracePt t="60757" x="4154488" y="4716463"/>
          <p14:tracePt t="60774" x="4121150" y="4733925"/>
          <p14:tracePt t="60775" x="4111625" y="4741863"/>
          <p14:tracePt t="60791" x="4086225" y="4749800"/>
          <p14:tracePt t="60792" x="4078288" y="4749800"/>
          <p14:tracePt t="60807" x="4052888" y="4759325"/>
          <p14:tracePt t="60824" x="4017963" y="4767263"/>
          <p14:tracePt t="60840" x="3992563" y="4775200"/>
          <p14:tracePt t="60857" x="3967163" y="4775200"/>
          <p14:tracePt t="60858" x="3959225" y="4784725"/>
          <p14:tracePt t="60873" x="3941763" y="4784725"/>
          <p14:tracePt t="60891" x="3925888" y="4792663"/>
          <p14:tracePt t="60907" x="3908425" y="4810125"/>
          <p14:tracePt t="60924" x="3900488" y="4810125"/>
          <p14:tracePt t="60941" x="3883025" y="4818063"/>
          <p14:tracePt t="60957" x="3865563" y="4818063"/>
          <p14:tracePt t="60974" x="3848100" y="4818063"/>
          <p14:tracePt t="60990" x="3832225" y="4818063"/>
          <p14:tracePt t="61007" x="3814763" y="4818063"/>
          <p14:tracePt t="61023" x="3806825" y="4818063"/>
          <p14:tracePt t="61040" x="3806825" y="4810125"/>
          <p14:tracePt t="61085" x="3797300" y="4810125"/>
          <p14:tracePt t="61309" x="3806825" y="4802188"/>
          <p14:tracePt t="61337" x="3814763" y="4792663"/>
          <p14:tracePt t="61350" x="3814763" y="4784725"/>
          <p14:tracePt t="61361" x="3822700" y="4784725"/>
          <p14:tracePt t="61375" x="3832225" y="4775200"/>
          <p14:tracePt t="61390" x="3840163" y="4767263"/>
          <p14:tracePt t="61407" x="3857625" y="4767263"/>
          <p14:tracePt t="61423" x="3865563" y="4759325"/>
          <p14:tracePt t="61440" x="3873500" y="4759325"/>
          <p14:tracePt t="61457" x="3873500" y="4749800"/>
          <p14:tracePt t="61473" x="3883025" y="4749800"/>
          <p14:tracePt t="61490" x="3890963" y="4741863"/>
          <p14:tracePt t="61506" x="3900488" y="4741863"/>
          <p14:tracePt t="61523" x="3933825" y="4741863"/>
          <p14:tracePt t="61540" x="3976688" y="4741863"/>
          <p14:tracePt t="61557" x="4017963" y="4741863"/>
          <p14:tracePt t="61557" x="4027488" y="4741863"/>
          <p14:tracePt t="61573" x="4052888" y="4741863"/>
          <p14:tracePt t="61590" x="4103688" y="4741863"/>
          <p14:tracePt t="61606" x="4154488" y="4741863"/>
          <p14:tracePt t="61623" x="4187825" y="4741863"/>
          <p14:tracePt t="61641" x="4265613" y="4741863"/>
          <p14:tracePt t="61657" x="4332288" y="4749800"/>
          <p14:tracePt t="61674" x="4392613" y="4759325"/>
          <p14:tracePt t="61674" x="4418013" y="4767263"/>
          <p14:tracePt t="61690" x="4519613" y="4802188"/>
          <p14:tracePt t="61707" x="4562475" y="4810125"/>
          <p14:tracePt t="61723" x="4587875" y="4810125"/>
          <p14:tracePt t="61740" x="4613275" y="4810125"/>
          <p14:tracePt t="61757" x="4638675" y="4810125"/>
          <p14:tracePt t="61757" x="4646613" y="4810125"/>
          <p14:tracePt t="61773" x="4673600" y="4810125"/>
          <p14:tracePt t="61790" x="4724400" y="4810125"/>
          <p14:tracePt t="61807" x="4765675" y="4810125"/>
          <p14:tracePt t="61823" x="4808538" y="4810125"/>
          <p14:tracePt t="61840" x="4833938" y="4818063"/>
          <p14:tracePt t="61856" x="4843463" y="4818063"/>
          <p14:tracePt t="61937" x="4843463" y="4827588"/>
          <p14:tracePt t="61940" x="4843463" y="4835525"/>
          <p14:tracePt t="61957" x="4833938" y="4852988"/>
          <p14:tracePt t="61957" x="4818063" y="4852988"/>
          <p14:tracePt t="61974" x="4791075" y="4868863"/>
          <p14:tracePt t="61974" x="4791075" y="4878388"/>
          <p14:tracePt t="61990" x="4749800" y="4878388"/>
          <p14:tracePt t="62006" x="4714875" y="4903788"/>
          <p14:tracePt t="62023" x="4664075" y="4911725"/>
          <p14:tracePt t="62040" x="4605338" y="4929188"/>
          <p14:tracePt t="62056" x="4554538" y="4946650"/>
          <p14:tracePt t="62057" x="4529138" y="4954588"/>
          <p14:tracePt t="62073" x="4476750" y="4954588"/>
          <p14:tracePt t="62089" x="4400550" y="4972050"/>
          <p14:tracePt t="62106" x="4341813" y="4987925"/>
          <p14:tracePt t="62123" x="4306888" y="4997450"/>
          <p14:tracePt t="62140" x="4265613" y="4997450"/>
          <p14:tracePt t="62141" x="4256088" y="4997450"/>
          <p14:tracePt t="62157" x="4240213" y="4997450"/>
          <p14:tracePt t="62173" x="4222750" y="4997450"/>
          <p14:tracePt t="62174" x="4214813" y="4997450"/>
          <p14:tracePt t="62190" x="4197350" y="4997450"/>
          <p14:tracePt t="62206" x="4171950" y="5005388"/>
          <p14:tracePt t="62223" x="4154488" y="5005388"/>
          <p14:tracePt t="62240" x="4137025" y="5013325"/>
          <p14:tracePt t="62257" x="4129088" y="5022850"/>
          <p14:tracePt t="62257" x="4121150" y="5022850"/>
          <p14:tracePt t="62273" x="4103688" y="5022850"/>
          <p14:tracePt t="62274" x="4095750" y="5022850"/>
          <p14:tracePt t="62290" x="4060825" y="5022850"/>
          <p14:tracePt t="62306" x="4044950" y="5022850"/>
          <p14:tracePt t="62323" x="4017963" y="5022850"/>
          <p14:tracePt t="62339" x="4002088" y="5022850"/>
          <p14:tracePt t="62356" x="3992563" y="5022850"/>
          <p14:tracePt t="62445" x="4002088" y="5013325"/>
          <p14:tracePt t="62453" x="4010025" y="5005388"/>
          <p14:tracePt t="62465" x="4017963" y="5005388"/>
          <p14:tracePt t="62474" x="4027488" y="4997450"/>
          <p14:tracePt t="62501" x="4027488" y="4987925"/>
          <p14:tracePt t="62506" x="4035425" y="4987925"/>
          <p14:tracePt t="62523" x="4044950" y="4987925"/>
          <p14:tracePt t="62525" x="4044950" y="4979988"/>
          <p14:tracePt t="62540" x="4052888" y="4962525"/>
          <p14:tracePt t="62556" x="4070350" y="4946650"/>
          <p14:tracePt t="62557" x="4070350" y="4937125"/>
          <p14:tracePt t="62573" x="4095750" y="4929188"/>
          <p14:tracePt t="62573" x="4095750" y="4919663"/>
          <p14:tracePt t="62589" x="4137025" y="4894263"/>
          <p14:tracePt t="62606" x="4171950" y="4878388"/>
          <p14:tracePt t="62623" x="4205288" y="4852988"/>
          <p14:tracePt t="62640" x="4240213" y="4843463"/>
          <p14:tracePt t="62640" x="4248150" y="4843463"/>
          <p14:tracePt t="62657" x="4281488" y="4827588"/>
          <p14:tracePt t="62673" x="4306888" y="4802188"/>
          <p14:tracePt t="62690" x="4349750" y="4733925"/>
          <p14:tracePt t="62706" x="4384675" y="4665663"/>
          <p14:tracePt t="62724" x="4425950" y="4546600"/>
          <p14:tracePt t="62740" x="4494213" y="4376738"/>
          <p14:tracePt t="62741" x="4511675" y="4325938"/>
          <p14:tracePt t="62758" x="4570413" y="4121150"/>
          <p14:tracePt t="62773" x="4605338" y="3986213"/>
          <p14:tracePt t="62773" x="4613275" y="3935413"/>
          <p14:tracePt t="62789" x="4621213" y="3798888"/>
          <p14:tracePt t="62806" x="4621213" y="3687763"/>
          <p14:tracePt t="62823" x="4621213" y="3594100"/>
          <p14:tracePt t="62839" x="4621213" y="3492500"/>
          <p14:tracePt t="62856" x="4621213" y="3365500"/>
          <p14:tracePt t="62873" x="4605338" y="3211513"/>
          <p14:tracePt t="62873" x="4587875" y="3160713"/>
          <p14:tracePt t="62889" x="4570413" y="3051175"/>
          <p14:tracePt t="62906" x="4570413" y="2871788"/>
          <p14:tracePt t="62922" x="4545013" y="2676525"/>
          <p14:tracePt t="62940" x="4537075" y="2516188"/>
          <p14:tracePt t="62956" x="4519613" y="2405063"/>
          <p14:tracePt t="62957" x="4519613" y="2387600"/>
          <p14:tracePt t="62973" x="4519613" y="2344738"/>
          <p14:tracePt t="62973" x="4519613" y="2336800"/>
          <p14:tracePt t="62989" x="4529138" y="2286000"/>
          <p14:tracePt t="63006" x="4545013" y="2217738"/>
          <p14:tracePt t="63023" x="4554538" y="2166938"/>
          <p14:tracePt t="63024" x="4562475" y="2149475"/>
          <p14:tracePt t="63039" x="4570413" y="2116138"/>
          <p14:tracePt t="63056" x="4570413" y="2065338"/>
          <p14:tracePt t="63057" x="4579938" y="2047875"/>
          <p14:tracePt t="63072" x="4579938" y="2030413"/>
          <p14:tracePt t="63089" x="4587875" y="2022475"/>
          <p14:tracePt t="63165" x="4587875" y="2030413"/>
          <p14:tracePt t="63169" x="4579938" y="2055813"/>
          <p14:tracePt t="63173" x="4570413" y="2073275"/>
          <p14:tracePt t="63189" x="4537075" y="2192338"/>
          <p14:tracePt t="63206" x="4425950" y="2516188"/>
          <p14:tracePt t="63223" x="4324350" y="2838450"/>
          <p14:tracePt t="63240" x="4240213" y="3186113"/>
          <p14:tracePt t="63241" x="4222750" y="3279775"/>
          <p14:tracePt t="63256" x="4171950" y="3502025"/>
          <p14:tracePt t="63273" x="4162425" y="3748088"/>
          <p14:tracePt t="63273" x="4162425" y="3806825"/>
          <p14:tracePt t="63289" x="4171950" y="3935413"/>
          <p14:tracePt t="63290" x="4171950" y="3986213"/>
          <p14:tracePt t="63306" x="4222750" y="4171950"/>
          <p14:tracePt t="63322" x="4240213" y="4333875"/>
          <p14:tracePt t="63339" x="4240213" y="4495800"/>
          <p14:tracePt t="63356" x="4240213" y="4614863"/>
          <p14:tracePt t="63357" x="4240213" y="4648200"/>
          <p14:tracePt t="63373" x="4240213" y="4792663"/>
          <p14:tracePt t="63389" x="4240213" y="4894263"/>
          <p14:tracePt t="63406" x="4240213" y="5048250"/>
          <p14:tracePt t="63423" x="4240213" y="5167313"/>
          <p14:tracePt t="63439" x="4240213" y="5251450"/>
          <p14:tracePt t="63456" x="4240213" y="5319713"/>
          <p14:tracePt t="63473" x="4240213" y="5380038"/>
          <p14:tracePt t="63473" x="4240213" y="5387975"/>
          <p14:tracePt t="63489" x="4240213" y="5413375"/>
          <p14:tracePt t="63506" x="4230688" y="5456238"/>
          <p14:tracePt t="63523" x="4222750" y="5489575"/>
          <p14:tracePt t="63539" x="4214813" y="5532438"/>
          <p14:tracePt t="63556" x="4214813" y="5565775"/>
          <p14:tracePt t="63573" x="4205288" y="5583238"/>
          <p14:tracePt t="63589" x="4197350" y="5583238"/>
          <p14:tracePt t="63606" x="4197350" y="5591175"/>
          <p14:tracePt t="63685" x="4205288" y="5583238"/>
          <p14:tracePt t="63689" x="4222750" y="5557838"/>
          <p14:tracePt t="63693" x="4240213" y="5532438"/>
          <p14:tracePt t="63705" x="4291013" y="5413375"/>
          <p14:tracePt t="63722" x="4332288" y="5208588"/>
          <p14:tracePt t="63739" x="4298950" y="5175250"/>
          <p14:tracePt t="63756" x="4265613" y="5192713"/>
          <p14:tracePt t="63933" x="4265613" y="5200650"/>
          <p14:tracePt t="63937" x="4273550" y="5200650"/>
          <p14:tracePt t="63949" x="4273550" y="5192713"/>
          <p14:tracePt t="63956" x="4273550" y="5183188"/>
          <p14:tracePt t="63973" x="4291013" y="5157788"/>
          <p14:tracePt t="63989" x="4316413" y="5132388"/>
          <p14:tracePt t="64006" x="4341813" y="5132388"/>
          <p14:tracePt t="64022" x="4341813" y="5124450"/>
          <p14:tracePt t="64039" x="4349750" y="5124450"/>
          <p14:tracePt t="64078" x="4349750" y="5116513"/>
          <p14:tracePt t="64446" x="4359275" y="5106988"/>
          <p14:tracePt t="64456" x="4359275" y="5099050"/>
          <p14:tracePt t="64460" x="4359275" y="5091113"/>
          <p14:tracePt t="64472" x="4359275" y="5073650"/>
          <p14:tracePt t="64472" x="4359275" y="5064125"/>
          <p14:tracePt t="64489" x="4359275" y="5030788"/>
          <p14:tracePt t="64489" x="4359275" y="5013325"/>
          <p14:tracePt t="64506" x="4367213" y="4972050"/>
          <p14:tracePt t="64522" x="4384675" y="4929188"/>
          <p14:tracePt t="64539" x="4392613" y="4903788"/>
          <p14:tracePt t="64556" x="4392613" y="4886325"/>
          <p14:tracePt t="64572" x="4392613" y="4878388"/>
          <p14:tracePt t="64598" x="4392613" y="4868863"/>
          <p14:tracePt t="64609" x="4392613" y="4860925"/>
          <p14:tracePt t="64622" x="4392613" y="4852988"/>
          <p14:tracePt t="64639" x="4392613" y="4835525"/>
          <p14:tracePt t="64655" x="4392613" y="4802188"/>
          <p14:tracePt t="64673" x="4392613" y="4767263"/>
          <p14:tracePt t="64689" x="4392613" y="4741863"/>
          <p14:tracePt t="64706" x="4392613" y="4724400"/>
          <p14:tracePt t="64723" x="4392613" y="4699000"/>
          <p14:tracePt t="64739" x="4392613" y="4683125"/>
          <p14:tracePt t="64755" x="4400550" y="4657725"/>
          <p14:tracePt t="64772" x="4410075" y="4630738"/>
          <p14:tracePt t="64789" x="4410075" y="4614863"/>
          <p14:tracePt t="64806" x="4410075" y="4597400"/>
          <p14:tracePt t="64822" x="4410075" y="4589463"/>
          <p14:tracePt t="64839" x="4410075" y="4572000"/>
          <p14:tracePt t="64855" x="4410075" y="4546600"/>
          <p14:tracePt t="64872" x="4418013" y="4521200"/>
          <p14:tracePt t="64889" x="4425950" y="4495800"/>
          <p14:tracePt t="64905" x="4425950" y="4478338"/>
          <p14:tracePt t="64906" x="4435475" y="4470400"/>
          <p14:tracePt t="64922" x="4435475" y="4460875"/>
          <p14:tracePt t="64939" x="4435475" y="4452938"/>
          <p14:tracePt t="64955" x="4443413" y="4445000"/>
          <p14:tracePt t="64973" x="4451350" y="4427538"/>
          <p14:tracePt t="64988" x="4451350" y="4410075"/>
          <p14:tracePt t="65009" x="4451350" y="4402138"/>
          <p14:tracePt t="65022" x="4451350" y="4394200"/>
          <p14:tracePt t="65039" x="4460875" y="4376738"/>
          <p14:tracePt t="65056" x="4468813" y="4368800"/>
          <p14:tracePt t="65072" x="4468813" y="4351338"/>
          <p14:tracePt t="65089" x="4468813" y="4341813"/>
          <p14:tracePt t="65105" x="4476750" y="4333875"/>
          <p14:tracePt t="65122" x="4486275" y="4325938"/>
          <p14:tracePt t="65139" x="4494213" y="4308475"/>
          <p14:tracePt t="65156" x="4503738" y="4308475"/>
          <p14:tracePt t="65157" x="4511675" y="4300538"/>
          <p14:tracePt t="65172" x="4511675" y="4283075"/>
          <p14:tracePt t="65189" x="4529138" y="4265613"/>
          <p14:tracePt t="65205" x="4537075" y="4249738"/>
          <p14:tracePt t="65222" x="4545013" y="4240213"/>
          <p14:tracePt t="65239" x="4554538" y="4232275"/>
          <p14:tracePt t="65261" x="4554538" y="4224338"/>
          <p14:tracePt t="65281" x="4554538" y="4214813"/>
          <p14:tracePt t="65289" x="4554538" y="4206875"/>
          <p14:tracePt t="65305" x="4570413" y="4197350"/>
          <p14:tracePt t="65322" x="4579938" y="4189413"/>
          <p14:tracePt t="65339" x="4587875" y="4171950"/>
          <p14:tracePt t="65355" x="4595813" y="4146550"/>
          <p14:tracePt t="65371" x="4621213" y="4113213"/>
          <p14:tracePt t="65388" x="4638675" y="4095750"/>
          <p14:tracePt t="65389" x="4638675" y="4087813"/>
          <p14:tracePt t="65405" x="4656138" y="4062413"/>
          <p14:tracePt t="65421" x="4689475" y="3986213"/>
          <p14:tracePt t="65439" x="4740275" y="3925888"/>
          <p14:tracePt t="65455" x="4818063" y="3867150"/>
          <p14:tracePt t="65471" x="4884738" y="3816350"/>
          <p14:tracePt t="65489" x="4962525" y="3756025"/>
          <p14:tracePt t="65505" x="5021263" y="3705225"/>
          <p14:tracePt t="65521" x="5114925" y="3646488"/>
          <p14:tracePt t="65538" x="5173663" y="3594100"/>
          <p14:tracePt t="65555" x="5233988" y="3509963"/>
          <p14:tracePt t="65572" x="5310188" y="3373438"/>
          <p14:tracePt t="65572" x="5335588" y="3340100"/>
          <p14:tracePt t="65588" x="5429250" y="3203575"/>
          <p14:tracePt t="65605" x="5505450" y="2940050"/>
          <p14:tracePt t="65606" x="5530850" y="2855913"/>
          <p14:tracePt t="65621" x="5581650" y="2498725"/>
          <p14:tracePt t="65638" x="5581650" y="2098675"/>
          <p14:tracePt t="65655" x="5581650" y="1700213"/>
          <p14:tracePt t="65671" x="5581650" y="1350963"/>
          <p14:tracePt t="65688" x="5565775" y="1087438"/>
          <p14:tracePt t="65689" x="5565775" y="1028700"/>
          <p14:tracePt t="65705" x="5548313" y="884238"/>
          <p14:tracePt t="65722" x="5548313" y="841375"/>
          <p14:tracePt t="65738" x="5548313" y="833438"/>
          <p14:tracePt t="65755" x="5538788" y="833438"/>
          <p14:tracePt t="65772" x="5437188" y="900113"/>
          <p14:tracePt t="65773" x="5411788" y="917575"/>
          <p14:tracePt t="65788" x="5327650" y="968375"/>
          <p14:tracePt t="65789" x="5318125" y="985838"/>
          <p14:tracePt t="65805" x="5276850" y="1011238"/>
          <p14:tracePt t="65805" x="5276850" y="1019175"/>
          <p14:tracePt t="65821" x="5259388" y="1044575"/>
          <p14:tracePt t="65839" x="5233988" y="1069975"/>
          <p14:tracePt t="65855" x="5224463" y="1087438"/>
          <p14:tracePt t="65871" x="5216525" y="1096963"/>
          <p14:tracePt t="65888" x="5191125" y="1122363"/>
          <p14:tracePt t="65905" x="5183188" y="1138238"/>
          <p14:tracePt t="65906" x="5173663" y="1147763"/>
          <p14:tracePt t="65921" x="5157788" y="1189038"/>
          <p14:tracePt t="65938" x="5140325" y="1206500"/>
          <p14:tracePt t="65955" x="5132388" y="1231900"/>
          <p14:tracePt t="65977" x="5122863" y="1231900"/>
          <p14:tracePt t="65988" x="5122863" y="1241425"/>
          <p14:tracePt t="66016" x="5122863" y="1249363"/>
          <p14:tracePt t="66025" x="5122863" y="1266825"/>
          <p14:tracePt t="66038" x="5122863" y="1282700"/>
          <p14:tracePt t="66055" x="5122863" y="1308100"/>
          <p14:tracePt t="66071" x="5122863" y="1333500"/>
          <p14:tracePt t="66088" x="5132388" y="1343025"/>
          <p14:tracePt t="66105" x="5132388" y="1350963"/>
          <p14:tracePt t="66189" x="5132388" y="1360488"/>
          <p14:tracePt t="69967" x="5140325" y="1368425"/>
          <p14:tracePt t="69971" x="5140325" y="1385888"/>
          <p14:tracePt t="69986" x="5183188" y="1444625"/>
          <p14:tracePt t="69987" x="5199063" y="1462088"/>
          <p14:tracePt t="70003" x="5216525" y="1495425"/>
          <p14:tracePt t="70003" x="5224463" y="1504950"/>
          <p14:tracePt t="70019" x="5241925" y="1538288"/>
          <p14:tracePt t="70036" x="5259388" y="1571625"/>
          <p14:tracePt t="70053" x="5267325" y="1589088"/>
          <p14:tracePt t="70069" x="5276850" y="1606550"/>
          <p14:tracePt t="70086" x="5284788" y="1622425"/>
          <p14:tracePt t="70103" x="5302250" y="1649413"/>
          <p14:tracePt t="70119" x="5335588" y="1700213"/>
          <p14:tracePt t="70136" x="5360988" y="1725613"/>
          <p14:tracePt t="70153" x="5368925" y="1741488"/>
          <p14:tracePt t="70169" x="5378450" y="1766888"/>
          <p14:tracePt t="70187" x="5386388" y="1784350"/>
          <p14:tracePt t="70203" x="5394325" y="1793875"/>
          <p14:tracePt t="70203" x="5394325" y="1801813"/>
          <p14:tracePt t="70220" x="5403850" y="1809750"/>
          <p14:tracePt t="70220" x="5411788" y="1827213"/>
          <p14:tracePt t="70236" x="5446713" y="1860550"/>
          <p14:tracePt t="70252" x="5480050" y="1885950"/>
          <p14:tracePt t="70269" x="5522913" y="1920875"/>
          <p14:tracePt t="70286" x="5548313" y="1954213"/>
          <p14:tracePt t="70303" x="5591175" y="1997075"/>
          <p14:tracePt t="70303" x="5607050" y="2005013"/>
          <p14:tracePt t="70319" x="5641975" y="2030413"/>
          <p14:tracePt t="70336" x="5667375" y="2055813"/>
          <p14:tracePt t="70353" x="5683250" y="2065338"/>
          <p14:tracePt t="70369" x="5700713" y="2073275"/>
          <p14:tracePt t="70386" x="5708650" y="2082800"/>
          <p14:tracePt t="70403" x="5718175" y="2082800"/>
          <p14:tracePt t="70403" x="5726113" y="2082800"/>
          <p14:tracePt t="70420" x="5735638" y="2098675"/>
          <p14:tracePt t="70436" x="5761038" y="2108200"/>
          <p14:tracePt t="70453" x="5786438" y="2116138"/>
          <p14:tracePt t="70469" x="5811838" y="2124075"/>
          <p14:tracePt t="70487" x="5827713" y="2124075"/>
          <p14:tracePt t="70503" x="5837238" y="2133600"/>
          <p14:tracePt t="70520" x="5862638" y="2133600"/>
          <p14:tracePt t="70536" x="5905500" y="2149475"/>
          <p14:tracePt t="70552" x="5938838" y="2149475"/>
          <p14:tracePt t="70569" x="5972175" y="2149475"/>
          <p14:tracePt t="70586" x="5981700" y="2149475"/>
          <p14:tracePt t="70603" x="5989638" y="2149475"/>
          <p14:tracePt t="70651" x="5989638" y="2141538"/>
          <p14:tracePt t="70659" x="5997575" y="2141538"/>
          <p14:tracePt t="70669" x="6007100" y="2133600"/>
          <p14:tracePt t="70687" x="6015038" y="2116138"/>
          <p14:tracePt t="70707" x="6024563" y="2116138"/>
          <p14:tracePt t="70735" x="6032500" y="2116138"/>
          <p14:tracePt t="70739" x="6032500" y="2108200"/>
          <p14:tracePt t="70759" x="6032500" y="2098675"/>
          <p14:tracePt t="70769" x="6049963" y="2098675"/>
          <p14:tracePt t="70786" x="6057900" y="2090738"/>
          <p14:tracePt t="70802" x="6075363" y="2082800"/>
          <p14:tracePt t="70819" x="6075363" y="2073275"/>
          <p14:tracePt t="70836" x="6083300" y="2073275"/>
          <p14:tracePt t="70853" x="6091238" y="2065338"/>
          <p14:tracePt t="70879" x="6091238" y="2055813"/>
          <p14:tracePt t="70887" x="6091238" y="2047875"/>
          <p14:tracePt t="70920" x="6100763" y="2047875"/>
          <p14:tracePt t="70923" x="6100763" y="2039938"/>
          <p14:tracePt t="70939" x="6100763" y="2030413"/>
          <p14:tracePt t="70953" x="6108700" y="2030413"/>
          <p14:tracePt t="71027" x="6108700" y="2022475"/>
          <p14:tracePt t="71043" x="6116638" y="2014538"/>
          <p14:tracePt t="71055" x="6116638" y="2005013"/>
          <p14:tracePt t="71087" x="6116638" y="1997075"/>
          <p14:tracePt t="71099" x="6126163" y="1989138"/>
          <p14:tracePt t="71115" x="6126163" y="1979613"/>
          <p14:tracePt t="71120" x="6126163" y="1971675"/>
          <p14:tracePt t="71136" x="6126163" y="1954213"/>
          <p14:tracePt t="71153" x="6126163" y="1938338"/>
          <p14:tracePt t="71169" x="6126163" y="1920875"/>
          <p14:tracePt t="71186" x="6108700" y="1903413"/>
          <p14:tracePt t="71186" x="6100763" y="1895475"/>
          <p14:tracePt t="71202" x="6075363" y="1870075"/>
          <p14:tracePt t="71203" x="6065838" y="1860550"/>
          <p14:tracePt t="71219" x="6049963" y="1835150"/>
          <p14:tracePt t="71219" x="6040438" y="1827213"/>
          <p14:tracePt t="71236" x="6015038" y="1809750"/>
          <p14:tracePt t="71253" x="5981700" y="1776413"/>
          <p14:tracePt t="71269" x="5946775" y="1741488"/>
          <p14:tracePt t="71286" x="5921375" y="1725613"/>
          <p14:tracePt t="71303" x="5880100" y="1700213"/>
          <p14:tracePt t="71319" x="5845175" y="1674813"/>
          <p14:tracePt t="71320" x="5827713" y="1657350"/>
          <p14:tracePt t="71336" x="5794375" y="1639888"/>
          <p14:tracePt t="71352" x="5751513" y="1622425"/>
          <p14:tracePt t="71369" x="5708650" y="1589088"/>
          <p14:tracePt t="71386" x="5675313" y="1571625"/>
          <p14:tracePt t="71387" x="5667375" y="1563688"/>
          <p14:tracePt t="71402" x="5657850" y="1563688"/>
          <p14:tracePt t="71419" x="5649913" y="1563688"/>
          <p14:tracePt t="71435" x="5641975" y="1563688"/>
          <p14:tracePt t="71452" x="5607050" y="1546225"/>
          <p14:tracePt t="71469" x="5565775" y="1538288"/>
          <p14:tracePt t="71486" x="5487988" y="1504950"/>
          <p14:tracePt t="71487" x="5472113" y="1495425"/>
          <p14:tracePt t="71503" x="5429250" y="1462088"/>
          <p14:tracePt t="71519" x="5403850" y="1452563"/>
          <p14:tracePt t="71536" x="5394325" y="1452563"/>
          <p14:tracePt t="71553" x="5386388" y="1452563"/>
          <p14:tracePt t="71652" x="5386388" y="1444625"/>
          <p14:tracePt t="71656" x="5386388" y="1436688"/>
          <p14:tracePt t="71668" x="5386388" y="1427163"/>
          <p14:tracePt t="71687" x="5386388" y="1411288"/>
          <p14:tracePt t="71688" x="5394325" y="1411288"/>
          <p14:tracePt t="71702" x="5394325" y="1393825"/>
          <p14:tracePt t="71703" x="5394325" y="1385888"/>
          <p14:tracePt t="71719" x="5394325" y="1376363"/>
          <p14:tracePt t="71719" x="5394325" y="1368425"/>
          <p14:tracePt t="71735" x="5394325" y="1360488"/>
          <p14:tracePt t="71752" x="5394325" y="1343025"/>
          <p14:tracePt t="71769" x="5394325" y="1325563"/>
          <p14:tracePt t="71786" x="5403850" y="1325563"/>
          <p14:tracePt t="71923" x="5411788" y="1325563"/>
          <p14:tracePt t="71927" x="5411788" y="1317625"/>
          <p14:tracePt t="71936" x="5421313" y="1308100"/>
          <p14:tracePt t="71952" x="5421313" y="1292225"/>
          <p14:tracePt t="71969" x="5437188" y="1266825"/>
          <p14:tracePt t="71985" x="5446713" y="1241425"/>
          <p14:tracePt t="72003" x="5454650" y="1223963"/>
          <p14:tracePt t="72019" x="5462588" y="1206500"/>
          <p14:tracePt t="72048" x="5462588" y="1198563"/>
          <p14:tracePt t="72091" x="5462588" y="1189038"/>
          <p14:tracePt t="72103" x="5462588" y="1181100"/>
          <p14:tracePt t="72232" x="5454650" y="1181100"/>
          <p14:tracePt t="72236" x="5454650" y="1189038"/>
          <p14:tracePt t="72252" x="5446713" y="1216025"/>
          <p14:tracePt t="72269" x="5429250" y="1266825"/>
          <p14:tracePt t="72285" x="5421313" y="1300163"/>
          <p14:tracePt t="72302" x="5421313" y="1325563"/>
          <p14:tracePt t="72303" x="5411788" y="1333500"/>
          <p14:tracePt t="72319" x="5411788" y="1343025"/>
          <p14:tracePt t="72335" x="5411788" y="1350963"/>
          <p14:tracePt t="72352" x="5411788" y="1368425"/>
          <p14:tracePt t="72368" x="5411788" y="1385888"/>
          <p14:tracePt t="72385" x="5411788" y="1411288"/>
          <p14:tracePt t="72402" x="5421313" y="1436688"/>
          <p14:tracePt t="72419" x="5429250" y="1452563"/>
          <p14:tracePt t="72420" x="5429250" y="1462088"/>
          <p14:tracePt t="72435" x="5429250" y="1470025"/>
          <p14:tracePt t="72452" x="5429250" y="1477963"/>
          <p14:tracePt t="72469" x="5429250" y="1487488"/>
          <p14:tracePt t="72487" x="5437188" y="1495425"/>
          <p14:tracePt t="72539" x="5437188" y="1504950"/>
          <p14:tracePt t="72543" x="5437188" y="1512888"/>
          <p14:tracePt t="72555" x="5437188" y="1520825"/>
          <p14:tracePt t="72568" x="5437188" y="1530350"/>
          <p14:tracePt t="72585" x="5437188" y="1546225"/>
          <p14:tracePt t="72602" x="5437188" y="1555750"/>
          <p14:tracePt t="72695" x="5437188" y="1546225"/>
          <p14:tracePt t="72700" x="5446713" y="1538288"/>
          <p14:tracePt t="72702" x="5454650" y="1538288"/>
          <p14:tracePt t="72719" x="5472113" y="1512888"/>
          <p14:tracePt t="72720" x="5480050" y="1495425"/>
          <p14:tracePt t="72735" x="5505450" y="1462088"/>
          <p14:tracePt t="72752" x="5556250" y="1385888"/>
          <p14:tracePt t="72768" x="5581650" y="1350963"/>
          <p14:tracePt t="72785" x="5599113" y="1325563"/>
          <p14:tracePt t="72802" x="5616575" y="1292225"/>
          <p14:tracePt t="72819" x="5632450" y="1266825"/>
          <p14:tracePt t="72835" x="5641975" y="1241425"/>
          <p14:tracePt t="72851" x="5649913" y="1216025"/>
          <p14:tracePt t="72868" x="5657850" y="1181100"/>
          <p14:tracePt t="72885" x="5692775" y="1138238"/>
          <p14:tracePt t="72901" x="5708650" y="1112838"/>
          <p14:tracePt t="72918" x="5726113" y="1087438"/>
          <p14:tracePt t="72920" x="5735638" y="1079500"/>
          <p14:tracePt t="72935" x="5735638" y="1069975"/>
          <p14:tracePt t="72952" x="5751513" y="1054100"/>
          <p14:tracePt t="72968" x="5761038" y="1011238"/>
          <p14:tracePt t="72985" x="5768975" y="1003300"/>
          <p14:tracePt t="73002" x="5776913" y="993775"/>
          <p14:tracePt t="73003" x="5776913" y="985838"/>
          <p14:tracePt t="73214" x="5776913" y="993775"/>
          <p14:tracePt t="73219" x="5786438" y="1003300"/>
          <p14:tracePt t="73223" x="5786438" y="1019175"/>
          <p14:tracePt t="73235" x="5794375" y="1036638"/>
          <p14:tracePt t="73235" x="5794375" y="1054100"/>
          <p14:tracePt t="73252" x="5794375" y="1079500"/>
          <p14:tracePt t="73268" x="5794375" y="1104900"/>
          <p14:tracePt t="73285" x="5794375" y="1130300"/>
          <p14:tracePt t="73301" x="5794375" y="1155700"/>
          <p14:tracePt t="73318" x="5794375" y="1181100"/>
          <p14:tracePt t="73335" x="5794375" y="1189038"/>
          <p14:tracePt t="73352" x="5794375" y="1198563"/>
          <p14:tracePt t="73375" x="5794375" y="1206500"/>
          <p14:tracePt t="73387" x="5794375" y="1216025"/>
          <p14:tracePt t="73401" x="5794375" y="1223963"/>
          <p14:tracePt t="73418" x="5794375" y="1257300"/>
          <p14:tracePt t="73435" x="5794375" y="1274763"/>
          <p14:tracePt t="73436" x="5794375" y="1282700"/>
          <p14:tracePt t="73452" x="5794375" y="1292225"/>
          <p14:tracePt t="73468" x="5794375" y="1308100"/>
          <p14:tracePt t="73491" x="5794375" y="1317625"/>
          <p14:tracePt t="73515" x="5794375" y="1325563"/>
          <p14:tracePt t="73518" x="5794375" y="1333500"/>
          <p14:tracePt t="73536" x="5794375" y="1360488"/>
          <p14:tracePt t="73552" x="5819775" y="1393825"/>
          <p14:tracePt t="73569" x="5827713" y="1411288"/>
          <p14:tracePt t="73585" x="5837238" y="1427163"/>
          <p14:tracePt t="73586" x="5837238" y="1436688"/>
          <p14:tracePt t="73601" x="5845175" y="1452563"/>
          <p14:tracePt t="73618" x="5845175" y="1462088"/>
          <p14:tracePt t="73634" x="5853113" y="1477963"/>
          <p14:tracePt t="73651" x="5853113" y="1487488"/>
          <p14:tracePt t="73668" x="5853113" y="1495425"/>
          <p14:tracePt t="73715" x="5862638" y="1495425"/>
          <p14:tracePt t="73723" x="5870575" y="1487488"/>
          <p14:tracePt t="73735" x="5888038" y="1470025"/>
          <p14:tracePt t="73735" x="5895975" y="1452563"/>
          <p14:tracePt t="73751" x="5921375" y="1427163"/>
          <p14:tracePt t="73769" x="5956300" y="1368425"/>
          <p14:tracePt t="73784" x="5981700" y="1317625"/>
          <p14:tracePt t="73801" x="6024563" y="1274763"/>
          <p14:tracePt t="73803" x="6024563" y="1257300"/>
          <p14:tracePt t="73818" x="6057900" y="1216025"/>
          <p14:tracePt t="73819" x="6065838" y="1206500"/>
          <p14:tracePt t="73835" x="6100763" y="1163638"/>
          <p14:tracePt t="73852" x="6108700" y="1138238"/>
          <p14:tracePt t="73852" x="6116638" y="1138238"/>
          <p14:tracePt t="73868" x="6126163" y="1122363"/>
          <p14:tracePt t="73885" x="6126163" y="1112838"/>
          <p14:tracePt t="73901" x="6134100" y="1104900"/>
          <p14:tracePt t="73918" x="6134100" y="1096963"/>
          <p14:tracePt t="73934" x="6142038" y="1096963"/>
          <p14:tracePt t="73959" x="6142038" y="1087438"/>
          <p14:tracePt t="74029" x="6151563" y="1087438"/>
          <p14:tracePt t="74151" x="6151563" y="1096963"/>
          <p14:tracePt t="74155" x="6151563" y="1112838"/>
          <p14:tracePt t="74167" x="6151563" y="1155700"/>
          <p14:tracePt t="74185" x="6151563" y="1198563"/>
          <p14:tracePt t="74201" x="6151563" y="1241425"/>
          <p14:tracePt t="74202" x="6151563" y="1249363"/>
          <p14:tracePt t="74217" x="6151563" y="1274763"/>
          <p14:tracePt t="74235" x="6151563" y="1308100"/>
          <p14:tracePt t="74251" x="6151563" y="1350963"/>
          <p14:tracePt t="74267" x="6151563" y="1393825"/>
          <p14:tracePt t="74284" x="6151563" y="1427163"/>
          <p14:tracePt t="74301" x="6151563" y="1462088"/>
          <p14:tracePt t="74318" x="6151563" y="1487488"/>
          <p14:tracePt t="74334" x="6159500" y="1538288"/>
          <p14:tracePt t="74351" x="6159500" y="1571625"/>
          <p14:tracePt t="74368" x="6159500" y="1589088"/>
          <p14:tracePt t="74384" x="6159500" y="1606550"/>
          <p14:tracePt t="74401" x="6159500" y="1622425"/>
          <p14:tracePt t="74418" x="6176963" y="1639888"/>
          <p14:tracePt t="74434" x="6184900" y="1674813"/>
          <p14:tracePt t="74451" x="6194425" y="1716088"/>
          <p14:tracePt t="74452" x="6202363" y="1733550"/>
          <p14:tracePt t="74468" x="6210300" y="1766888"/>
          <p14:tracePt t="74484" x="6219825" y="1784350"/>
          <p14:tracePt t="74501" x="6219825" y="1801813"/>
          <p14:tracePt t="74518" x="6219825" y="1819275"/>
          <p14:tracePt t="74534" x="6219825" y="1852613"/>
          <p14:tracePt t="74535" x="6219825" y="1860550"/>
          <p14:tracePt t="74551" x="6219825" y="1878013"/>
          <p14:tracePt t="74567" x="6219825" y="1895475"/>
          <p14:tracePt t="74584" x="6219825" y="1920875"/>
          <p14:tracePt t="74601" x="6219825" y="1928813"/>
          <p14:tracePt t="74617" x="6210300" y="1946275"/>
          <p14:tracePt t="74635" x="6210300" y="1971675"/>
          <p14:tracePt t="74651" x="6210300" y="1989138"/>
          <p14:tracePt t="74652" x="6210300" y="1997075"/>
          <p14:tracePt t="74667" x="6210300" y="2014538"/>
          <p14:tracePt t="74685" x="6210300" y="2030413"/>
          <p14:tracePt t="74701" x="6210300" y="2039938"/>
          <p14:tracePt t="74880" x="6210300" y="2047875"/>
          <p14:tracePt t="74903" x="6210300" y="2055813"/>
          <p14:tracePt t="79129" x="6202363" y="2055813"/>
          <p14:tracePt t="79133" x="6194425" y="2055813"/>
          <p14:tracePt t="79137" x="6176963" y="2055813"/>
          <p14:tracePt t="79149" x="6159500" y="2047875"/>
          <p14:tracePt t="79165" x="6134100" y="2047875"/>
          <p14:tracePt t="79182" x="6100763" y="2039938"/>
          <p14:tracePt t="79198" x="6065838" y="2039938"/>
          <p14:tracePt t="79216" x="6040438" y="2039938"/>
          <p14:tracePt t="79233" x="6015038" y="2030413"/>
          <p14:tracePt t="79234" x="6007100" y="2030413"/>
          <p14:tracePt t="79249" x="5997575" y="2030413"/>
          <p14:tracePt t="79266" x="5964238" y="2022475"/>
          <p14:tracePt t="79282" x="5938838" y="2022475"/>
          <p14:tracePt t="79299" x="5913438" y="2022475"/>
          <p14:tracePt t="79316" x="5888038" y="2014538"/>
          <p14:tracePt t="79316" x="5880100" y="2014538"/>
          <p14:tracePt t="79332" x="5845175" y="2005013"/>
          <p14:tracePt t="79349" x="5794375" y="1989138"/>
          <p14:tracePt t="79351" x="5776913" y="1979613"/>
          <p14:tracePt t="79365" x="5735638" y="1971675"/>
          <p14:tracePt t="79382" x="5700713" y="1954213"/>
          <p14:tracePt t="79399" x="5675313" y="1946275"/>
          <p14:tracePt t="79415" x="5649913" y="1946275"/>
          <p14:tracePt t="79432" x="5632450" y="1938338"/>
          <p14:tracePt t="79433" x="5624513" y="1928813"/>
          <p14:tracePt t="79449" x="5616575" y="1920875"/>
          <p14:tracePt t="79465" x="5599113" y="1911350"/>
          <p14:tracePt t="79482" x="5573713" y="1895475"/>
          <p14:tracePt t="79499" x="5556250" y="1878013"/>
          <p14:tracePt t="79516" x="5522913" y="1860550"/>
          <p14:tracePt t="79516" x="5513388" y="1852613"/>
          <p14:tracePt t="79532" x="5487988" y="1827213"/>
          <p14:tracePt t="79533" x="5480050" y="1819275"/>
          <p14:tracePt t="79549" x="5454650" y="1793875"/>
          <p14:tracePt t="79549" x="5454650" y="1784350"/>
          <p14:tracePt t="79565" x="5429250" y="1766888"/>
          <p14:tracePt t="79566" x="5421313" y="1758950"/>
          <p14:tracePt t="79582" x="5394325" y="1741488"/>
          <p14:tracePt t="79599" x="5378450" y="1725613"/>
          <p14:tracePt t="79615" x="5360988" y="1708150"/>
          <p14:tracePt t="79633" x="5343525" y="1690688"/>
          <p14:tracePt t="79634" x="5335588" y="1690688"/>
          <p14:tracePt t="79649" x="5318125" y="1682750"/>
          <p14:tracePt t="79665" x="5310188" y="1674813"/>
          <p14:tracePt t="79682" x="5302250" y="1657350"/>
          <p14:tracePt t="79698" x="5302250" y="1649413"/>
          <p14:tracePt t="79721" x="5292725" y="1649413"/>
          <p14:tracePt t="79761" x="5292725" y="1639888"/>
          <p14:tracePt t="79769" x="5292725" y="1631950"/>
          <p14:tracePt t="79777" x="5292725" y="1622425"/>
          <p14:tracePt t="79781" x="5292725" y="1614488"/>
          <p14:tracePt t="79798" x="5292725" y="1597025"/>
          <p14:tracePt t="79817" x="5292725" y="1589088"/>
          <p14:tracePt t="79832" x="5284788" y="1571625"/>
          <p14:tracePt t="79849" x="5284788" y="1563688"/>
          <p14:tracePt t="79866" x="5302250" y="1546225"/>
          <p14:tracePt t="79867" x="5310188" y="1546225"/>
          <p14:tracePt t="79882" x="5310188" y="1538288"/>
          <p14:tracePt t="80054" x="5310188" y="1530350"/>
          <p14:tracePt t="80066" x="5318125" y="1530350"/>
          <p14:tracePt t="80081" x="5327650" y="1530350"/>
          <p14:tracePt t="80085" x="5327650" y="1520825"/>
          <p14:tracePt t="80105" x="5327650" y="1512888"/>
          <p14:tracePt t="80117" x="5335588" y="1512888"/>
          <p14:tracePt t="80132" x="5335588" y="1504950"/>
          <p14:tracePt t="80189" x="5343525" y="1504950"/>
          <p14:tracePt t="80209" x="5353050" y="1504950"/>
          <p14:tracePt t="80213" x="5353050" y="1495425"/>
          <p14:tracePt t="80226" x="5353050" y="1487488"/>
          <p14:tracePt t="80245" x="5360988" y="1487488"/>
          <p14:tracePt t="80277" x="5368925" y="1487488"/>
          <p14:tracePt t="80305" x="5378450" y="1487488"/>
          <p14:tracePt t="80353" x="5378450" y="1477963"/>
          <p14:tracePt t="80373" x="5386388" y="1477963"/>
          <p14:tracePt t="80385" x="5394325" y="1477963"/>
          <p14:tracePt t="80392" x="5394325" y="1470025"/>
          <p14:tracePt t="80442" x="5403850" y="1470025"/>
          <p14:tracePt t="80449" x="5411788" y="1477963"/>
          <p14:tracePt t="80457" x="5421313" y="1477963"/>
          <p14:tracePt t="80466" x="5421313" y="1487488"/>
          <p14:tracePt t="80481" x="5429250" y="1495425"/>
          <p14:tracePt t="80498" x="5437188" y="1512888"/>
          <p14:tracePt t="80515" x="5454650" y="1546225"/>
          <p14:tracePt t="80531" x="5472113" y="1571625"/>
          <p14:tracePt t="80548" x="5487988" y="1614488"/>
          <p14:tracePt t="80549" x="5487988" y="1622425"/>
          <p14:tracePt t="80565" x="5505450" y="1631950"/>
          <p14:tracePt t="80565" x="5505450" y="1639888"/>
          <p14:tracePt t="80727" x="5505450" y="1649413"/>
          <p14:tracePt t="80775" x="5505450" y="1657350"/>
          <p14:tracePt t="80777" x="5513388" y="1657350"/>
          <p14:tracePt t="80782" x="5513388" y="1665288"/>
          <p14:tracePt t="80798" x="5522913" y="1682750"/>
          <p14:tracePt t="80815" x="5522913" y="1690688"/>
          <p14:tracePt t="80831" x="5522913" y="1700213"/>
          <p14:tracePt t="81325" x="5530850" y="1700213"/>
          <p14:tracePt t="81328" x="5530850" y="1690688"/>
          <p14:tracePt t="81341" x="5530850" y="1682750"/>
          <p14:tracePt t="81348" x="5538788" y="1674813"/>
          <p14:tracePt t="81365" x="5548313" y="1649413"/>
          <p14:tracePt t="81365" x="5548313" y="1639888"/>
          <p14:tracePt t="81382" x="5548313" y="1606550"/>
          <p14:tracePt t="81383" x="5548313" y="1589088"/>
          <p14:tracePt t="81398" x="5548313" y="1563688"/>
          <p14:tracePt t="81415" x="5548313" y="1546225"/>
          <p14:tracePt t="81432" x="5548313" y="1520825"/>
          <p14:tracePt t="81561" x="5548313" y="1512888"/>
          <p14:tracePt t="81569" x="5548313" y="1504950"/>
          <p14:tracePt t="81576" x="5548313" y="1495425"/>
          <p14:tracePt t="81584" x="5548313" y="1487488"/>
          <p14:tracePt t="81598" x="5548313" y="1477963"/>
          <p14:tracePt t="81615" x="5548313" y="1462088"/>
          <p14:tracePt t="82069" x="5548313" y="1452563"/>
          <p14:tracePt t="82077" x="5548313" y="1444625"/>
          <p14:tracePt t="82161" x="5538788" y="1444625"/>
          <p14:tracePt t="82164" x="5538788" y="1452563"/>
          <p14:tracePt t="82237" x="5538788" y="1462088"/>
          <p14:tracePt t="82254" x="5530850" y="1470025"/>
          <p14:tracePt t="82289" x="5522913" y="1470025"/>
          <p14:tracePt t="82298" x="5522913" y="1477963"/>
          <p14:tracePt t="82305" x="5522913" y="1487488"/>
          <p14:tracePt t="82321" x="5522913" y="1495425"/>
          <p14:tracePt t="82330" x="5513388" y="1495425"/>
          <p14:tracePt t="82348" x="5505450" y="1504950"/>
          <p14:tracePt t="82348" x="5497513" y="1504950"/>
          <p14:tracePt t="82365" x="5497513" y="1512888"/>
          <p14:tracePt t="82381" x="5487988" y="1512888"/>
          <p14:tracePt t="82398" x="5480050" y="1512888"/>
          <p14:tracePt t="82414" x="5480050" y="1520825"/>
          <p14:tracePt t="82431" x="5480050" y="1530350"/>
          <p14:tracePt t="82447" x="5462588" y="1538288"/>
          <p14:tracePt t="82449" x="5462588" y="1546225"/>
          <p14:tracePt t="82464" x="5462588" y="1555750"/>
          <p14:tracePt t="82465" x="5454650" y="1555750"/>
          <p14:tracePt t="82481" x="5454650" y="1571625"/>
          <p14:tracePt t="82498" x="5446713" y="1581150"/>
          <p14:tracePt t="82514" x="5437188" y="1589088"/>
          <p14:tracePt t="82530" x="5437188" y="1597025"/>
          <p14:tracePt t="82547" x="5437188" y="1606550"/>
          <p14:tracePt t="82564" x="5429250" y="1606550"/>
          <p14:tracePt t="82580" x="5421313" y="1614488"/>
          <p14:tracePt t="82598" x="5421313" y="1622425"/>
          <p14:tracePt t="82614" x="5421313" y="1631950"/>
          <p14:tracePt t="82630" x="5421313" y="1639888"/>
          <p14:tracePt t="82653" x="5411788" y="1639888"/>
          <p14:tracePt t="82664" x="5411788" y="1649413"/>
          <p14:tracePt t="82761" x="5421313" y="1657350"/>
          <p14:tracePt t="82769" x="5429250" y="1657350"/>
          <p14:tracePt t="82780" x="5437188" y="1665288"/>
          <p14:tracePt t="82797" x="5446713" y="1665288"/>
          <p14:tracePt t="82814" x="5454650" y="1657350"/>
          <p14:tracePt t="82830" x="5472113" y="1649413"/>
          <p14:tracePt t="82853" x="5480050" y="1649413"/>
          <p14:tracePt t="82864" x="5480050" y="1639888"/>
          <p14:tracePt t="82880" x="5487988" y="1631950"/>
          <p14:tracePt t="82909" x="5497513" y="1622425"/>
          <p14:tracePt t="82942" x="5497513" y="1614488"/>
          <p14:tracePt t="82954" x="5497513" y="1606550"/>
          <p14:tracePt t="82973" x="5497513" y="1597025"/>
          <p14:tracePt t="82977" x="5505450" y="1597025"/>
          <p14:tracePt t="82981" x="5505450" y="1589088"/>
          <p14:tracePt t="82997" x="5513388" y="1571625"/>
          <p14:tracePt t="83014" x="5513388" y="1538288"/>
          <p14:tracePt t="83031" x="5513388" y="1495425"/>
          <p14:tracePt t="83047" x="5513388" y="1477963"/>
          <p14:tracePt t="83063" x="5513388" y="1444625"/>
          <p14:tracePt t="83080" x="5513388" y="1419225"/>
          <p14:tracePt t="83097" x="5513388" y="1401763"/>
          <p14:tracePt t="83114" x="5513388" y="1393825"/>
          <p14:tracePt t="83130" x="5513388" y="1385888"/>
          <p14:tracePt t="83147" x="5513388" y="1368425"/>
          <p14:tracePt t="83164" x="5505450" y="1360488"/>
          <p14:tracePt t="83181" x="5487988" y="1343025"/>
          <p14:tracePt t="83197" x="5437188" y="1308100"/>
          <p14:tracePt t="83214" x="5411788" y="1282700"/>
          <p14:tracePt t="83230" x="5394325" y="1266825"/>
          <p14:tracePt t="83248" x="5386388" y="1257300"/>
          <p14:tracePt t="83249" x="5378450" y="1257300"/>
          <p14:tracePt t="83309" x="5368925" y="1257300"/>
          <p14:tracePt t="83316" x="5368925" y="1249363"/>
          <p14:tracePt t="83320" x="5360988" y="1249363"/>
          <p14:tracePt t="83330" x="5353050" y="1249363"/>
          <p14:tracePt t="83347" x="5335588" y="1249363"/>
          <p14:tracePt t="83364" x="5318125" y="1249363"/>
          <p14:tracePt t="83380" x="5310188" y="1249363"/>
          <p14:tracePt t="83397" x="5302250" y="1249363"/>
          <p14:tracePt t="83414" x="5292725" y="1249363"/>
          <p14:tracePt t="83430" x="5284788" y="1249363"/>
          <p14:tracePt t="83454" x="5276850" y="1257300"/>
          <p14:tracePt t="83464" x="5276850" y="1266825"/>
          <p14:tracePt t="83481" x="5267325" y="1274763"/>
          <p14:tracePt t="83497" x="5249863" y="1282700"/>
          <p14:tracePt t="83514" x="5224463" y="1317625"/>
          <p14:tracePt t="83531" x="5216525" y="1343025"/>
          <p14:tracePt t="83547" x="5199063" y="1360488"/>
          <p14:tracePt t="83563" x="5199063" y="1385888"/>
          <p14:tracePt t="83580" x="5191125" y="1401763"/>
          <p14:tracePt t="83597" x="5191125" y="1427163"/>
          <p14:tracePt t="83597" x="5191125" y="1436688"/>
          <p14:tracePt t="83613" x="5216525" y="1462088"/>
          <p14:tracePt t="83630" x="5233988" y="1487488"/>
          <p14:tracePt t="83647" x="5249863" y="1512888"/>
          <p14:tracePt t="83663" x="5267325" y="1530350"/>
          <p14:tracePt t="83680" x="5276850" y="1546225"/>
          <p14:tracePt t="83697" x="5292725" y="1555750"/>
          <p14:tracePt t="83698" x="5302250" y="1555750"/>
          <p14:tracePt t="83713" x="5302250" y="1563688"/>
          <p14:tracePt t="83730" x="5310188" y="1571625"/>
          <p14:tracePt t="83757" x="5318125" y="1571625"/>
          <p14:tracePt t="83778" x="5327650" y="1571625"/>
          <p14:tracePt t="83785" x="5335588" y="1571625"/>
          <p14:tracePt t="83797" x="5343525" y="1571625"/>
          <p14:tracePt t="83821" x="5353050" y="1571625"/>
          <p14:tracePt t="83833" x="5353050" y="1563688"/>
          <p14:tracePt t="83847" x="5360988" y="1563688"/>
          <p14:tracePt t="83864" x="5368925" y="1563688"/>
          <p14:tracePt t="84053" x="5378450" y="1563688"/>
          <p14:tracePt t="84061" x="5378450" y="1555750"/>
          <p14:tracePt t="84065" x="5386388" y="1555750"/>
          <p14:tracePt t="84080" x="5394325" y="1538288"/>
          <p14:tracePt t="84097" x="5403850" y="1520825"/>
          <p14:tracePt t="84114" x="5403850" y="1512888"/>
          <p14:tracePt t="84154" x="5403850" y="1504950"/>
          <p14:tracePt t="84521" x="5411788" y="1504950"/>
          <p14:tracePt t="84525" x="5421313" y="1504950"/>
          <p14:tracePt t="84530" x="5429250" y="1504950"/>
          <p14:tracePt t="84546" x="5446713" y="1487488"/>
          <p14:tracePt t="84563" x="5472113" y="1452563"/>
          <p14:tracePt t="84580" x="5505450" y="1419225"/>
          <p14:tracePt t="84596" x="5530850" y="1385888"/>
          <p14:tracePt t="84613" x="5538788" y="1368425"/>
          <p14:tracePt t="84629" x="5548313" y="1368425"/>
          <p14:tracePt t="84810" x="5548313" y="1376363"/>
          <p14:tracePt t="84821" x="5538788" y="1385888"/>
          <p14:tracePt t="84828" x="5538788" y="1393825"/>
          <p14:tracePt t="84836" x="5538788" y="1401763"/>
          <p14:tracePt t="84846" x="5530850" y="1401763"/>
          <p14:tracePt t="84863" x="5513388" y="1419225"/>
          <p14:tracePt t="84879" x="5513388" y="1436688"/>
          <p14:tracePt t="84897" x="5497513" y="1452563"/>
          <p14:tracePt t="84897" x="5497513" y="1462088"/>
          <p14:tracePt t="84913" x="5480050" y="1477963"/>
          <p14:tracePt t="84930" x="5462588" y="1504950"/>
          <p14:tracePt t="84946" x="5454650" y="1530350"/>
          <p14:tracePt t="84963" x="5437188" y="1546225"/>
          <p14:tracePt t="84979" x="5429250" y="1571625"/>
          <p14:tracePt t="84996" x="5429250" y="1589088"/>
          <p14:tracePt t="84997" x="5421313" y="1589088"/>
          <p14:tracePt t="85013" x="5411788" y="1606550"/>
          <p14:tracePt t="85030" x="5411788" y="1631950"/>
          <p14:tracePt t="85047" x="5394325" y="1649413"/>
          <p14:tracePt t="85063" x="5386388" y="1665288"/>
          <p14:tracePt t="85079" x="5368925" y="1674813"/>
          <p14:tracePt t="85096" x="5360988" y="1690688"/>
          <p14:tracePt t="85097" x="5360988" y="1700213"/>
          <p14:tracePt t="85113" x="5353050" y="1716088"/>
          <p14:tracePt t="85129" x="5318125" y="1741488"/>
          <p14:tracePt t="85146" x="5302250" y="1766888"/>
          <p14:tracePt t="85163" x="5292725" y="1784350"/>
          <p14:tracePt t="85180" x="5276850" y="1809750"/>
          <p14:tracePt t="85196" x="5249863" y="1827213"/>
          <p14:tracePt t="85213" x="5233988" y="1827213"/>
          <p14:tracePt t="85230" x="5216525" y="1844675"/>
          <p14:tracePt t="85246" x="5216525" y="1852613"/>
          <p14:tracePt t="85247" x="5208588" y="1852613"/>
          <p14:tracePt t="85263" x="5199063" y="1852613"/>
          <p14:tracePt t="85279" x="5191125" y="1860550"/>
          <p14:tracePt t="85296" x="5173663" y="1870075"/>
          <p14:tracePt t="85313" x="5173663" y="1878013"/>
          <p14:tracePt t="85329" x="5148263" y="1895475"/>
          <p14:tracePt t="85347" x="5132388" y="1903413"/>
          <p14:tracePt t="85363" x="5132388" y="1911350"/>
          <p14:tracePt t="85383" x="5122863" y="1911350"/>
          <p14:tracePt t="85451" x="5114925" y="1911350"/>
          <p14:tracePt t="85483" x="5106988" y="1911350"/>
          <p14:tracePt t="85491" x="5106988" y="1920875"/>
          <p14:tracePt t="85515" x="5106988" y="1928813"/>
          <p14:tracePt t="85519" x="5097463" y="1928813"/>
          <p14:tracePt t="85535" x="5089525" y="1928813"/>
          <p14:tracePt t="85546" x="5080000" y="1928813"/>
          <p14:tracePt t="85563" x="5072063" y="1938338"/>
          <p14:tracePt t="85564" x="5064125" y="1938338"/>
          <p14:tracePt t="85579" x="5046663" y="1938338"/>
          <p14:tracePt t="85597" x="5013325" y="1938338"/>
          <p14:tracePt t="85613" x="4978400" y="1928813"/>
          <p14:tracePt t="85629" x="4935538" y="1911350"/>
          <p14:tracePt t="85646" x="4894263" y="1903413"/>
          <p14:tracePt t="85663" x="4859338" y="1895475"/>
          <p14:tracePt t="85679" x="4833938" y="1885950"/>
          <p14:tracePt t="85696" x="4783138" y="1878013"/>
          <p14:tracePt t="85713" x="4724400" y="1860550"/>
          <p14:tracePt t="85729" x="4673600" y="1844675"/>
          <p14:tracePt t="85746" x="4605338" y="1827213"/>
          <p14:tracePt t="85746" x="4579938" y="1827213"/>
          <p14:tracePt t="85762" x="4529138" y="1819275"/>
          <p14:tracePt t="85779" x="4451350" y="1819275"/>
          <p14:tracePt t="85780" x="4435475" y="1819275"/>
          <p14:tracePt t="85796" x="4349750" y="1809750"/>
          <p14:tracePt t="85812" x="4273550" y="1801813"/>
          <p14:tracePt t="85829" x="4197350" y="1793875"/>
          <p14:tracePt t="85846" x="4129088" y="1793875"/>
          <p14:tracePt t="85847" x="4111625" y="1793875"/>
          <p14:tracePt t="85862" x="4060825" y="1793875"/>
          <p14:tracePt t="85879" x="4002088" y="1793875"/>
          <p14:tracePt t="85896" x="3890963" y="1793875"/>
          <p14:tracePt t="85912" x="3814763" y="1793875"/>
          <p14:tracePt t="85929" x="3746500" y="1793875"/>
          <p14:tracePt t="85946" x="3695700" y="1793875"/>
          <p14:tracePt t="85962" x="3662363" y="1793875"/>
          <p14:tracePt t="85979" x="3644900" y="1793875"/>
          <p14:tracePt t="85996" x="3611563" y="1793875"/>
          <p14:tracePt t="86012" x="3576638" y="1801813"/>
          <p14:tracePt t="86029" x="3543300" y="1809750"/>
          <p14:tracePt t="86046" x="3517900" y="1819275"/>
          <p14:tracePt t="86063" x="3500438" y="1819275"/>
          <p14:tracePt t="86080" x="3500438" y="1827213"/>
          <p14:tracePt t="86219" x="3508375" y="1827213"/>
          <p14:tracePt t="86227" x="3517900" y="1827213"/>
          <p14:tracePt t="86231" x="3533775" y="1835150"/>
          <p14:tracePt t="86246" x="3559175" y="1844675"/>
          <p14:tracePt t="86262" x="3611563" y="1870075"/>
          <p14:tracePt t="86264" x="3619500" y="1870075"/>
          <p14:tracePt t="86280" x="3670300" y="1885950"/>
          <p14:tracePt t="86296" x="3713163" y="1903413"/>
          <p14:tracePt t="86312" x="3746500" y="1903413"/>
          <p14:tracePt t="86329" x="3789363" y="1911350"/>
          <p14:tracePt t="86345" x="3832225" y="1920875"/>
          <p14:tracePt t="86362" x="3873500" y="1920875"/>
          <p14:tracePt t="86379" x="3933825" y="1928813"/>
          <p14:tracePt t="86379" x="3941763" y="1938338"/>
          <p14:tracePt t="86395" x="3992563" y="1938338"/>
          <p14:tracePt t="86412" x="4044950" y="1938338"/>
          <p14:tracePt t="86429" x="4086225" y="1928813"/>
          <p14:tracePt t="86445" x="4129088" y="1920875"/>
          <p14:tracePt t="86462" x="4187825" y="1911350"/>
          <p14:tracePt t="86479" x="4230688" y="1903413"/>
          <p14:tracePt t="86495" x="4281488" y="1903413"/>
          <p14:tracePt t="86512" x="4324350" y="1903413"/>
          <p14:tracePt t="86529" x="4349750" y="1903413"/>
          <p14:tracePt t="86531" x="4359275" y="1903413"/>
          <p14:tracePt t="86546" x="4367213" y="1903413"/>
          <p14:tracePt t="86547" x="4375150" y="1903413"/>
          <p14:tracePt t="86563" x="4384675" y="1903413"/>
          <p14:tracePt t="86563" x="4392613" y="1903413"/>
          <p14:tracePt t="86579" x="4418013" y="1911350"/>
          <p14:tracePt t="86580" x="4425950" y="1911350"/>
          <p14:tracePt t="86596" x="4443413" y="1920875"/>
          <p14:tracePt t="86612" x="4503738" y="1928813"/>
          <p14:tracePt t="86628" x="4545013" y="1946275"/>
          <p14:tracePt t="86645" x="4579938" y="1946275"/>
          <p14:tracePt t="86662" x="4605338" y="1954213"/>
          <p14:tracePt t="86679" x="4630738" y="1954213"/>
          <p14:tracePt t="86679" x="4638675" y="1954213"/>
          <p14:tracePt t="86695" x="4656138" y="1954213"/>
          <p14:tracePt t="86712" x="4673600" y="1954213"/>
          <p14:tracePt t="86729" x="4689475" y="1954213"/>
          <p14:tracePt t="86745" x="4706938" y="1954213"/>
          <p14:tracePt t="86762" x="4714875" y="1954213"/>
          <p14:tracePt t="86779" x="4724400" y="1954213"/>
          <p14:tracePt t="86779" x="4732338" y="1954213"/>
          <p14:tracePt t="86799" x="4740275" y="1954213"/>
          <p14:tracePt t="86812" x="4757738" y="1954213"/>
          <p14:tracePt t="86831" x="4765675" y="1954213"/>
          <p14:tracePt t="86845" x="4775200" y="1954213"/>
          <p14:tracePt t="86862" x="4800600" y="1954213"/>
          <p14:tracePt t="86879" x="4826000" y="1954213"/>
          <p14:tracePt t="86895" x="4859338" y="1954213"/>
          <p14:tracePt t="86912" x="4910138" y="1963738"/>
          <p14:tracePt t="86928" x="4945063" y="1971675"/>
          <p14:tracePt t="86945" x="4987925" y="1979613"/>
          <p14:tracePt t="86962" x="5013325" y="1979613"/>
          <p14:tracePt t="86979" x="5046663" y="1971675"/>
          <p14:tracePt t="86979" x="5064125" y="1971675"/>
          <p14:tracePt t="86995" x="5097463" y="1971675"/>
          <p14:tracePt t="87012" x="5157788" y="1971675"/>
          <p14:tracePt t="87028" x="5233988" y="1971675"/>
          <p14:tracePt t="87045" x="5310188" y="1971675"/>
          <p14:tracePt t="87062" x="5403850" y="1989138"/>
          <p14:tracePt t="87079" x="5497513" y="2014538"/>
          <p14:tracePt t="87079" x="5522913" y="2022475"/>
          <p14:tracePt t="87095" x="5591175" y="2022475"/>
          <p14:tracePt t="87112" x="5683250" y="2022475"/>
          <p14:tracePt t="87128" x="5743575" y="2022475"/>
          <p14:tracePt t="87145" x="5768975" y="2022475"/>
          <p14:tracePt t="87162" x="5786438" y="2014538"/>
          <p14:tracePt t="87178" x="5802313" y="1997075"/>
          <p14:tracePt t="87195" x="5811838" y="1989138"/>
          <p14:tracePt t="87212" x="5845175" y="1989138"/>
          <p14:tracePt t="87228" x="5880100" y="1989138"/>
          <p14:tracePt t="87245" x="5921375" y="1989138"/>
          <p14:tracePt t="87262" x="5956300" y="1997075"/>
          <p14:tracePt t="87278" x="5981700" y="1997075"/>
          <p14:tracePt t="87295" x="5997575" y="1989138"/>
          <p14:tracePt t="87296" x="6007100" y="1989138"/>
          <p14:tracePt t="87312" x="6024563" y="1989138"/>
          <p14:tracePt t="87328" x="6040438" y="1979613"/>
          <p14:tracePt t="87345" x="6057900" y="1979613"/>
          <p14:tracePt t="87362" x="6065838" y="1971675"/>
          <p14:tracePt t="87378" x="6083300" y="1971675"/>
          <p14:tracePt t="87395" x="6108700" y="1971675"/>
          <p14:tracePt t="87412" x="6134100" y="1971675"/>
          <p14:tracePt t="87428" x="6151563" y="1971675"/>
          <p14:tracePt t="87445" x="6167438" y="1971675"/>
          <p14:tracePt t="87535" x="6176963" y="1971675"/>
          <p14:tracePt t="87547" x="6184900" y="1971675"/>
          <p14:tracePt t="87559" x="6184900" y="1963738"/>
          <p14:tracePt t="87595" x="6194425" y="1954213"/>
          <p14:tracePt t="87612" x="6194425" y="1946275"/>
          <p14:tracePt t="87623" x="6202363" y="1946275"/>
          <p14:tracePt t="87631" x="6210300" y="1946275"/>
          <p14:tracePt t="87647" x="6210300" y="1938338"/>
          <p14:tracePt t="87661" x="6219825" y="1938338"/>
          <p14:tracePt t="87699" x="6227763" y="1938338"/>
          <p14:tracePt t="87723" x="6227763" y="1928813"/>
          <p14:tracePt t="87787" x="6235700" y="1928813"/>
          <p14:tracePt t="87856" x="6235700" y="1920875"/>
          <p14:tracePt t="87867" x="6235700" y="1911350"/>
          <p14:tracePt t="87911" x="6235700" y="1903413"/>
          <p14:tracePt t="88443" x="6227763" y="1911350"/>
          <p14:tracePt t="88447" x="6219825" y="1911350"/>
          <p14:tracePt t="88461" x="6202363" y="1920875"/>
          <p14:tracePt t="88478" x="6176963" y="1946275"/>
          <p14:tracePt t="88495" x="6151563" y="1979613"/>
          <p14:tracePt t="88495" x="6142038" y="1997075"/>
          <p14:tracePt t="88511" x="6126163" y="2022475"/>
          <p14:tracePt t="88528" x="6100763" y="2055813"/>
          <p14:tracePt t="88545" x="6083300" y="2090738"/>
          <p14:tracePt t="88561" x="6057900" y="2133600"/>
          <p14:tracePt t="88578" x="6015038" y="2192338"/>
          <p14:tracePt t="88595" x="5956300" y="2278063"/>
          <p14:tracePt t="88611" x="5895975" y="2336800"/>
          <p14:tracePt t="88628" x="5853113" y="2405063"/>
          <p14:tracePt t="88645" x="5827713" y="2447925"/>
          <p14:tracePt t="88663" x="5776913" y="2498725"/>
          <p14:tracePt t="88678" x="5735638" y="2566988"/>
          <p14:tracePt t="88695" x="5683250" y="2643188"/>
          <p14:tracePt t="88696" x="5667375" y="2676525"/>
          <p14:tracePt t="88711" x="5641975" y="2752725"/>
          <p14:tracePt t="88728" x="5581650" y="2881313"/>
          <p14:tracePt t="88745" x="5548313" y="2982913"/>
          <p14:tracePt t="88761" x="5497513" y="3109913"/>
          <p14:tracePt t="88778" x="5437188" y="3238500"/>
          <p14:tracePt t="88796" x="5368925" y="3382963"/>
          <p14:tracePt t="88811" x="5335588" y="3475038"/>
          <p14:tracePt t="88812" x="5327650" y="3502025"/>
          <p14:tracePt t="88828" x="5310188" y="3603625"/>
          <p14:tracePt t="88845" x="5292725" y="3654425"/>
          <p14:tracePt t="88861" x="5249863" y="3646488"/>
          <p14:tracePt t="88879" x="5183188" y="3586163"/>
          <p14:tracePt t="88895" x="5157788" y="3586163"/>
          <p14:tracePt t="88895" x="5148263" y="3586163"/>
          <p14:tracePt t="89052" x="5148263" y="3578225"/>
          <p14:tracePt t="89054" x="5148263" y="3568700"/>
          <p14:tracePt t="89061" x="5140325" y="3552825"/>
          <p14:tracePt t="89079" x="5122863" y="3492500"/>
          <p14:tracePt t="89094" x="5114925" y="3459163"/>
          <p14:tracePt t="89095" x="5114925" y="3449638"/>
          <p14:tracePt t="89147" x="5114925" y="3459163"/>
          <p14:tracePt t="89150" x="5106988" y="3475038"/>
          <p14:tracePt t="89161" x="5097463" y="3509963"/>
          <p14:tracePt t="89178" x="5072063" y="3594100"/>
          <p14:tracePt t="89178" x="5064125" y="3619500"/>
          <p14:tracePt t="89194" x="5029200" y="3671888"/>
          <p14:tracePt t="89195" x="5013325" y="3697288"/>
          <p14:tracePt t="89212" x="4945063" y="3790950"/>
          <p14:tracePt t="89212" x="4919663" y="3841750"/>
          <p14:tracePt t="89228" x="4775200" y="4044950"/>
          <p14:tracePt t="89244" x="4621213" y="4206875"/>
          <p14:tracePt t="89261" x="4511675" y="4275138"/>
          <p14:tracePt t="89277" x="4476750" y="4291013"/>
          <p14:tracePt t="89294" x="4460875" y="4308475"/>
          <p14:tracePt t="89295" x="4451350" y="4316413"/>
          <p14:tracePt t="89311" x="4435475" y="4325938"/>
          <p14:tracePt t="89312" x="4435475" y="4333875"/>
          <p14:tracePt t="89328" x="4410075" y="4341813"/>
          <p14:tracePt t="89344" x="4375150" y="4351338"/>
          <p14:tracePt t="89361" x="4359275" y="4359275"/>
          <p14:tracePt t="89378" x="4332288" y="4359275"/>
          <p14:tracePt t="89395" x="4324350" y="4359275"/>
          <p14:tracePt t="89395" x="4316413" y="4359275"/>
          <p14:tracePt t="89411" x="4306888" y="4368800"/>
          <p14:tracePt t="89412" x="4298950" y="4368800"/>
          <p14:tracePt t="89427" x="4273550" y="4376738"/>
          <p14:tracePt t="89445" x="4256088" y="4384675"/>
          <p14:tracePt t="89461" x="4222750" y="4402138"/>
          <p14:tracePt t="89479" x="4187825" y="4419600"/>
          <p14:tracePt t="89494" x="4187825" y="4427538"/>
          <p14:tracePt t="89511" x="4179888" y="4427538"/>
          <p14:tracePt t="89599" x="4187825" y="4427538"/>
          <p14:tracePt t="89603" x="4197350" y="4427538"/>
          <p14:tracePt t="89612" x="4197350" y="4419600"/>
          <p14:tracePt t="89628" x="4222750" y="4410075"/>
          <p14:tracePt t="89629" x="4230688" y="4402138"/>
          <p14:tracePt t="89645" x="4291013" y="4384675"/>
          <p14:tracePt t="89661" x="4349750" y="4368800"/>
          <p14:tracePt t="89678" x="4418013" y="4359275"/>
          <p14:tracePt t="89695" x="4460875" y="4351338"/>
          <p14:tracePt t="89696" x="4476750" y="4351338"/>
          <p14:tracePt t="89711" x="4511675" y="4351338"/>
          <p14:tracePt t="89712" x="4519613" y="4351338"/>
          <p14:tracePt t="89728" x="4554538" y="4351338"/>
          <p14:tracePt t="89744" x="4621213" y="4351338"/>
          <p14:tracePt t="89761" x="4689475" y="4351338"/>
          <p14:tracePt t="89778" x="4740275" y="4351338"/>
          <p14:tracePt t="89779" x="4757738" y="4351338"/>
          <p14:tracePt t="89794" x="4791075" y="4351338"/>
          <p14:tracePt t="89812" x="4859338" y="4351338"/>
          <p14:tracePt t="89828" x="4919663" y="4351338"/>
          <p14:tracePt t="89844" x="5013325" y="4368800"/>
          <p14:tracePt t="89861" x="5140325" y="4394200"/>
          <p14:tracePt t="89878" x="5249863" y="4402138"/>
          <p14:tracePt t="89879" x="5284788" y="4410075"/>
          <p14:tracePt t="89894" x="5343525" y="4410075"/>
          <p14:tracePt t="89895" x="5360988" y="4410075"/>
          <p14:tracePt t="89911" x="5386388" y="4419600"/>
          <p14:tracePt t="89911" x="5403850" y="4419600"/>
          <p14:tracePt t="89928" x="5446713" y="4419600"/>
          <p14:tracePt t="89929" x="5454650" y="4419600"/>
          <p14:tracePt t="89944" x="5556250" y="4427538"/>
          <p14:tracePt t="89961" x="5657850" y="4460875"/>
          <p14:tracePt t="89977" x="5761038" y="4486275"/>
          <p14:tracePt t="89995" x="5837238" y="4486275"/>
          <p14:tracePt t="90011" x="5862638" y="4486275"/>
          <p14:tracePt t="90011" x="5870575" y="4486275"/>
          <p14:tracePt t="90027" x="5880100" y="4495800"/>
          <p14:tracePt t="90067" x="5888038" y="4495800"/>
          <p14:tracePt t="90096" x="5895975" y="4495800"/>
          <p14:tracePt t="90107" x="5905500" y="4495800"/>
          <p14:tracePt t="90135" x="5913438" y="4495800"/>
          <p14:tracePt t="90146" x="5921375" y="4495800"/>
          <p14:tracePt t="90155" x="5930900" y="4486275"/>
          <p14:tracePt t="90163" x="5938838" y="4486275"/>
          <p14:tracePt t="90177" x="5946775" y="4486275"/>
          <p14:tracePt t="90194" x="5956300" y="4478338"/>
          <p14:tracePt t="90195" x="5964238" y="4478338"/>
          <p14:tracePt t="90371" x="5956300" y="4478338"/>
          <p14:tracePt t="90379" x="5946775" y="4478338"/>
          <p14:tracePt t="90382" x="5938838" y="4478338"/>
          <p14:tracePt t="90395" x="5921375" y="4470400"/>
          <p14:tracePt t="90411" x="5905500" y="4460875"/>
          <p14:tracePt t="90428" x="5895975" y="4452938"/>
          <p14:tracePt t="90444" x="5888038" y="4452938"/>
          <p14:tracePt t="90461" x="5880100" y="4445000"/>
          <p14:tracePt t="90477" x="5853113" y="4435475"/>
          <p14:tracePt t="90494" x="5827713" y="4435475"/>
          <p14:tracePt t="90495" x="5827713" y="4427538"/>
          <p14:tracePt t="90511" x="5811838" y="4410075"/>
          <p14:tracePt t="90531" x="5802313" y="4410075"/>
          <p14:tracePt t="91252" x="5802313" y="4402138"/>
          <p14:tracePt t="91255" x="5786438" y="4402138"/>
          <p14:tracePt t="91262" x="5761038" y="4402138"/>
          <p14:tracePt t="91277" x="5718175" y="4402138"/>
          <p14:tracePt t="91294" x="5667375" y="4419600"/>
          <p14:tracePt t="91295" x="5649913" y="4419600"/>
          <p14:tracePt t="91310" x="5599113" y="4435475"/>
          <p14:tracePt t="91311" x="5581650" y="4435475"/>
          <p14:tracePt t="91327" x="5538788" y="4445000"/>
          <p14:tracePt t="91343" x="5487988" y="4452938"/>
          <p14:tracePt t="91361" x="5454650" y="4470400"/>
          <p14:tracePt t="91377" x="5411788" y="4470400"/>
          <p14:tracePt t="91393" x="5353050" y="4470400"/>
          <p14:tracePt t="91410" x="5249863" y="4495800"/>
          <p14:tracePt t="91427" x="5148263" y="4521200"/>
          <p14:tracePt t="91428" x="5114925" y="4529138"/>
          <p14:tracePt t="91443" x="5038725" y="4554538"/>
          <p14:tracePt t="91460" x="4910138" y="4579938"/>
          <p14:tracePt t="91477" x="4826000" y="4605338"/>
          <p14:tracePt t="91493" x="4714875" y="4622800"/>
          <p14:tracePt t="91510" x="4613275" y="4657725"/>
          <p14:tracePt t="91527" x="4511675" y="4673600"/>
          <p14:tracePt t="91543" x="4418013" y="4699000"/>
          <p14:tracePt t="91560" x="4316413" y="4733925"/>
          <p14:tracePt t="91577" x="4256088" y="4741863"/>
          <p14:tracePt t="91593" x="4146550" y="4784725"/>
          <p14:tracePt t="91610" x="4017963" y="4818063"/>
          <p14:tracePt t="91627" x="3916363" y="4852988"/>
          <p14:tracePt t="91643" x="3814763" y="4878388"/>
          <p14:tracePt t="91660" x="3729038" y="4903788"/>
          <p14:tracePt t="91676" x="3695700" y="4919663"/>
          <p14:tracePt t="91693" x="3670300" y="4937125"/>
          <p14:tracePt t="91710" x="3644900" y="4946650"/>
          <p14:tracePt t="91726" x="3611563" y="4962525"/>
          <p14:tracePt t="91743" x="3576638" y="4962525"/>
          <p14:tracePt t="91760" x="3568700" y="4972050"/>
          <p14:tracePt t="91777" x="3559175" y="4979988"/>
          <p14:tracePt t="91811" x="3559175" y="4987925"/>
          <p14:tracePt t="92195" x="3568700" y="4987925"/>
          <p14:tracePt t="92202" x="3576638" y="4979988"/>
          <p14:tracePt t="92408" x="3586163" y="4979988"/>
          <p14:tracePt t="92660" x="3594100" y="4979988"/>
          <p14:tracePt t="92671" x="3602038" y="4979988"/>
          <p14:tracePt t="92675" x="3611563" y="4979988"/>
          <p14:tracePt t="92693" x="3619500" y="4979988"/>
          <p14:tracePt t="92744" x="3627438" y="4979988"/>
          <p14:tracePt t="92755" x="3636963" y="4979988"/>
          <p14:tracePt t="92763" x="3644900" y="4987925"/>
          <p14:tracePt t="92776" x="3652838" y="4987925"/>
          <p14:tracePt t="92793" x="3662363" y="4987925"/>
          <p14:tracePt t="92809" x="3678238" y="4987925"/>
          <p14:tracePt t="92827" x="3703638" y="4997450"/>
          <p14:tracePt t="92843" x="3713163" y="4997450"/>
          <p14:tracePt t="92859" x="3721100" y="4997450"/>
          <p14:tracePt t="92876" x="3756025" y="5005388"/>
          <p14:tracePt t="92893" x="3789363" y="5005388"/>
          <p14:tracePt t="92909" x="3822700" y="5013325"/>
          <p14:tracePt t="92926" x="3848100" y="5022850"/>
          <p14:tracePt t="92944" x="3883025" y="5022850"/>
          <p14:tracePt t="92959" x="3933825" y="5022850"/>
          <p14:tracePt t="92976" x="4044950" y="5022850"/>
          <p14:tracePt t="92992" x="4154488" y="5038725"/>
          <p14:tracePt t="93009" x="4248150" y="5038725"/>
          <p14:tracePt t="93026" x="4298950" y="5038725"/>
          <p14:tracePt t="93043" x="4316413" y="5038725"/>
          <p14:tracePt t="93060" x="4324350" y="5038725"/>
          <p14:tracePt t="93076" x="4341813" y="5038725"/>
          <p14:tracePt t="93093" x="4359275" y="5038725"/>
          <p14:tracePt t="93110" x="4384675" y="5048250"/>
          <p14:tracePt t="93126" x="4400550" y="5056188"/>
          <p14:tracePt t="93143" x="4418013" y="5056188"/>
          <p14:tracePt t="93160" x="4425950" y="5056188"/>
          <p14:tracePt t="93177" x="4451350" y="5056188"/>
          <p14:tracePt t="93193" x="4494213" y="5064125"/>
          <p14:tracePt t="93210" x="4537075" y="5073650"/>
          <p14:tracePt t="93211" x="4554538" y="5073650"/>
          <p14:tracePt t="93227" x="4587875" y="5091113"/>
          <p14:tracePt t="93243" x="4613275" y="5099050"/>
          <p14:tracePt t="93244" x="4621213" y="5099050"/>
          <p14:tracePt t="93513" x="4621213" y="5106988"/>
          <p14:tracePt t="93521" x="4621213" y="5116513"/>
          <p14:tracePt t="93526" x="4613275" y="5116513"/>
          <p14:tracePt t="93542" x="4579938" y="5124450"/>
          <p14:tracePt t="93559" x="4529138" y="5124450"/>
          <p14:tracePt t="93576" x="4451350" y="5124450"/>
          <p14:tracePt t="93577" x="4443413" y="5124450"/>
          <p14:tracePt t="93593" x="4384675" y="5124450"/>
          <p14:tracePt t="93609" x="4306888" y="5116513"/>
          <p14:tracePt t="93626" x="4197350" y="5081588"/>
          <p14:tracePt t="93642" x="4121150" y="5056188"/>
          <p14:tracePt t="93659" x="4060825" y="5038725"/>
          <p14:tracePt t="93676" x="3992563" y="5013325"/>
          <p14:tracePt t="93677" x="3976688" y="5005388"/>
          <p14:tracePt t="93693" x="3925888" y="4987925"/>
          <p14:tracePt t="93693" x="3900488" y="4979988"/>
          <p14:tracePt t="93709" x="3857625" y="4979988"/>
          <p14:tracePt t="93710" x="3848100" y="4972050"/>
          <p14:tracePt t="93726" x="3814763" y="4962525"/>
          <p14:tracePt t="93742" x="3781425" y="4954588"/>
          <p14:tracePt t="93759" x="3763963" y="4954588"/>
          <p14:tracePt t="93776" x="3738563" y="4954588"/>
          <p14:tracePt t="93792" x="3713163" y="4954588"/>
          <p14:tracePt t="93809" x="3687763" y="4954588"/>
          <p14:tracePt t="93810" x="3678238" y="4954588"/>
          <p14:tracePt t="93826" x="3670300" y="4954588"/>
          <p14:tracePt t="93845" x="3662363" y="4954588"/>
          <p14:tracePt t="93945" x="3670300" y="4954588"/>
          <p14:tracePt t="93956" x="3678238" y="4954588"/>
          <p14:tracePt t="93961" x="3687763" y="4946650"/>
          <p14:tracePt t="93975" x="3703638" y="4937125"/>
          <p14:tracePt t="93992" x="3746500" y="4929188"/>
          <p14:tracePt t="94009" x="3822700" y="4929188"/>
          <p14:tracePt t="94025" x="3916363" y="4929188"/>
          <p14:tracePt t="94042" x="3967163" y="4929188"/>
          <p14:tracePt t="94059" x="4027488" y="4929188"/>
          <p14:tracePt t="94076" x="4060825" y="4929188"/>
          <p14:tracePt t="94077" x="4070350" y="4929188"/>
          <p14:tracePt t="94093" x="4103688" y="4929188"/>
          <p14:tracePt t="94109" x="4171950" y="4929188"/>
          <p14:tracePt t="94126" x="4256088" y="4929188"/>
          <p14:tracePt t="94142" x="4324350" y="4937125"/>
          <p14:tracePt t="94159" x="4375150" y="4954588"/>
          <p14:tracePt t="94175" x="4400550" y="4954588"/>
          <p14:tracePt t="94192" x="4443413" y="4954588"/>
          <p14:tracePt t="94209" x="4486275" y="4954588"/>
          <p14:tracePt t="94225" x="4519613" y="4954588"/>
          <p14:tracePt t="94242" x="4562475" y="4946650"/>
          <p14:tracePt t="94259" x="4595813" y="4946650"/>
          <p14:tracePt t="94275" x="4630738" y="4946650"/>
          <p14:tracePt t="94292" x="4664075" y="4946650"/>
          <p14:tracePt t="94293" x="4673600" y="4946650"/>
          <p14:tracePt t="94309" x="4706938" y="4946650"/>
          <p14:tracePt t="94310" x="4724400" y="4946650"/>
          <p14:tracePt t="94325" x="4749800" y="4946650"/>
          <p14:tracePt t="94342" x="4800600" y="4946650"/>
          <p14:tracePt t="94359" x="4826000" y="4954588"/>
          <p14:tracePt t="94376" x="4851400" y="4954588"/>
          <p14:tracePt t="94392" x="4902200" y="4954588"/>
          <p14:tracePt t="94393" x="4910138" y="4954588"/>
          <p14:tracePt t="94409" x="4945063" y="4954588"/>
          <p14:tracePt t="94425" x="4995863" y="4954588"/>
          <p14:tracePt t="94442" x="5064125" y="4962525"/>
          <p14:tracePt t="94459" x="5089525" y="4962525"/>
          <p14:tracePt t="94476" x="5122863" y="4962525"/>
          <p14:tracePt t="94492" x="5148263" y="4962525"/>
          <p14:tracePt t="94509" x="5157788" y="4972050"/>
          <p14:tracePt t="94510" x="5165725" y="4972050"/>
          <p14:tracePt t="94525" x="5173663" y="4972050"/>
          <p14:tracePt t="94542" x="5183188" y="4972050"/>
          <p14:tracePt t="94559" x="5208588" y="4972050"/>
          <p14:tracePt t="94575" x="5224463" y="4972050"/>
          <p14:tracePt t="94592" x="5241925" y="4972050"/>
          <p14:tracePt t="94609" x="5249863" y="4972050"/>
          <p14:tracePt t="94610" x="5259388" y="4972050"/>
          <p14:tracePt t="94641" x="5267325" y="4972050"/>
          <p14:tracePt t="94661" x="5276850" y="4972050"/>
          <p14:tracePt t="94677" x="5284788" y="4972050"/>
          <p14:tracePt t="94685" x="5292725" y="4972050"/>
          <p14:tracePt t="94701" x="5302250" y="4972050"/>
          <p14:tracePt t="94769" x="5310188" y="4972050"/>
          <p14:tracePt t="94777" x="5318125" y="4972050"/>
          <p14:tracePt t="94785" x="5327650" y="4972050"/>
          <p14:tracePt t="94793" x="5343525" y="4972050"/>
          <p14:tracePt t="94809" x="5360988" y="4972050"/>
          <p14:tracePt t="94809" x="5368925" y="4972050"/>
          <p14:tracePt t="94826" x="5386388" y="4972050"/>
          <p14:tracePt t="96673" x="5403850" y="4962525"/>
          <p14:tracePt t="96677" x="5421313" y="4946650"/>
          <p14:tracePt t="96691" x="5487988" y="4852988"/>
          <p14:tracePt t="96708" x="5591175" y="4657725"/>
          <p14:tracePt t="96725" x="5735638" y="4240213"/>
          <p14:tracePt t="96742" x="5819775" y="3917950"/>
          <p14:tracePt t="96742" x="5837238" y="3832225"/>
          <p14:tracePt t="96758" x="5921375" y="3502025"/>
          <p14:tracePt t="96775" x="6007100" y="3228975"/>
          <p14:tracePt t="96792" x="6108700" y="3008313"/>
          <p14:tracePt t="96793" x="6116638" y="2949575"/>
          <p14:tracePt t="96808" x="6151563" y="2838450"/>
          <p14:tracePt t="96809" x="6159500" y="2805113"/>
          <p14:tracePt t="96825" x="6184900" y="2701925"/>
          <p14:tracePt t="96826" x="6194425" y="2676525"/>
          <p14:tracePt t="96841" x="6235700" y="2582863"/>
          <p14:tracePt t="96858" x="6303963" y="2430463"/>
          <p14:tracePt t="96875" x="6338888" y="2354263"/>
          <p14:tracePt t="96891" x="6338888" y="2303463"/>
          <p14:tracePt t="96908" x="6338888" y="2278063"/>
          <p14:tracePt t="96924" x="6338888" y="2268538"/>
          <p14:tracePt t="96982" x="6338888" y="2260600"/>
          <p14:tracePt t="96993" x="6346825" y="2235200"/>
          <p14:tracePt t="96997" x="6364288" y="2209800"/>
          <p14:tracePt t="97008" x="6423025" y="2116138"/>
          <p14:tracePt t="97009" x="6440488" y="2065338"/>
          <p14:tracePt t="97025" x="6483350" y="1954213"/>
          <p14:tracePt t="97041" x="6534150" y="1844675"/>
          <p14:tracePt t="97058" x="6567488" y="1700213"/>
          <p14:tracePt t="97074" x="6575425" y="1614488"/>
          <p14:tracePt t="97091" x="6575425" y="1555750"/>
          <p14:tracePt t="97109" x="6584950" y="1495425"/>
          <p14:tracePt t="97126" x="6584950" y="1470025"/>
          <p14:tracePt t="97142" x="6584950" y="1444625"/>
          <p14:tracePt t="97158" x="6584950" y="1427163"/>
          <p14:tracePt t="97175" x="6584950" y="1385888"/>
          <p14:tracePt t="97191" x="6584950" y="1360488"/>
          <p14:tracePt t="97208" x="6584950" y="1317625"/>
          <p14:tracePt t="97224" x="6575425" y="1266825"/>
          <p14:tracePt t="97225" x="6575425" y="1257300"/>
          <p14:tracePt t="97241" x="6575425" y="1241425"/>
          <p14:tracePt t="97242" x="6567488" y="1231900"/>
          <p14:tracePt t="97257" x="6567488" y="1216025"/>
          <p14:tracePt t="97274" x="6559550" y="1189038"/>
          <p14:tracePt t="97291" x="6550025" y="1181100"/>
          <p14:tracePt t="97308" x="6542088" y="1163638"/>
          <p14:tracePt t="97325" x="6542088" y="1155700"/>
          <p14:tracePt t="97326" x="6542088" y="1147763"/>
          <p14:tracePt t="97341" x="6542088" y="1138238"/>
          <p14:tracePt t="97342" x="6542088" y="1130300"/>
          <p14:tracePt t="97358" x="6542088" y="1112838"/>
          <p14:tracePt t="97401" x="6542088" y="1104900"/>
          <p14:tracePt t="97409" x="6542088" y="1096963"/>
          <p14:tracePt t="97417" x="6542088" y="1087438"/>
          <p14:tracePt t="97425" x="6542088" y="1079500"/>
          <p14:tracePt t="97445" x="6542088" y="1069975"/>
          <p14:tracePt t="97457" x="6542088" y="1062038"/>
          <p14:tracePt t="97474" x="6542088" y="1054100"/>
          <p14:tracePt t="97837" x="6542088" y="1062038"/>
          <p14:tracePt t="97845" x="6542088" y="1069975"/>
          <p14:tracePt t="97878" x="6542088" y="1079500"/>
          <p14:tracePt t="97893" x="6542088" y="1087438"/>
          <p14:tracePt t="97921" x="6542088" y="1096963"/>
          <p14:tracePt t="97930" x="6542088" y="1104900"/>
          <p14:tracePt t="97953" x="6542088" y="1112838"/>
          <p14:tracePt t="97965" x="6542088" y="1122363"/>
          <p14:tracePt t="97973" x="6542088" y="1130300"/>
          <p14:tracePt t="97985" x="6542088" y="1138238"/>
          <p14:tracePt t="97990" x="6542088" y="1147763"/>
          <p14:tracePt t="98008" x="6542088" y="1173163"/>
          <p14:tracePt t="98024" x="6542088" y="1189038"/>
          <p14:tracePt t="98041" x="6542088" y="1206500"/>
          <p14:tracePt t="98057" x="6542088" y="1241425"/>
          <p14:tracePt t="98074" x="6542088" y="1274763"/>
          <p14:tracePt t="98090" x="6534150" y="1308100"/>
          <p14:tracePt t="98107" x="6534150" y="1360488"/>
          <p14:tracePt t="98124" x="6516688" y="1444625"/>
          <p14:tracePt t="98125" x="6516688" y="1452563"/>
          <p14:tracePt t="98141" x="6491288" y="1530350"/>
          <p14:tracePt t="98142" x="6483350" y="1555750"/>
          <p14:tracePt t="98157" x="6473825" y="1622425"/>
          <p14:tracePt t="98174" x="6508750" y="1690688"/>
          <p14:tracePt t="98191" x="6508750" y="1741488"/>
          <p14:tracePt t="98207" x="6524625" y="1766888"/>
          <p14:tracePt t="98224" x="6542088" y="1801813"/>
          <p14:tracePt t="98241" x="6550025" y="1844675"/>
          <p14:tracePt t="98242" x="6550025" y="1860550"/>
          <p14:tracePt t="98257" x="6550025" y="1903413"/>
          <p14:tracePt t="98258" x="6550025" y="1928813"/>
          <p14:tracePt t="98273" x="6550025" y="1971675"/>
          <p14:tracePt t="98290" x="6550025" y="2055813"/>
          <p14:tracePt t="98307" x="6550025" y="2116138"/>
          <p14:tracePt t="98324" x="6550025" y="2174875"/>
          <p14:tracePt t="98324" x="6550025" y="2184400"/>
          <p14:tracePt t="98341" x="6550025" y="2235200"/>
          <p14:tracePt t="98341" x="6559550" y="2252663"/>
          <p14:tracePt t="98357" x="6567488" y="2303463"/>
          <p14:tracePt t="98374" x="6592888" y="2405063"/>
          <p14:tracePt t="98391" x="6592888" y="2498725"/>
          <p14:tracePt t="98408" x="6592888" y="2608263"/>
          <p14:tracePt t="98408" x="6592888" y="2643188"/>
          <p14:tracePt t="98424" x="6592888" y="2719388"/>
          <p14:tracePt t="98441" x="6592888" y="2805113"/>
          <p14:tracePt t="98441" x="6592888" y="2830513"/>
          <p14:tracePt t="98457" x="6584950" y="2906713"/>
          <p14:tracePt t="98474" x="6567488" y="3025775"/>
          <p14:tracePt t="98491" x="6550025" y="3119438"/>
          <p14:tracePt t="98507" x="6550025" y="3211513"/>
          <p14:tracePt t="98524" x="6542088" y="3322638"/>
          <p14:tracePt t="98540" x="6524625" y="3408363"/>
          <p14:tracePt t="98557" x="6508750" y="3484563"/>
          <p14:tracePt t="98558" x="6499225" y="3509963"/>
          <p14:tracePt t="98573" x="6491288" y="3568700"/>
          <p14:tracePt t="98590" x="6465888" y="3636963"/>
          <p14:tracePt t="98607" x="6430963" y="3738563"/>
          <p14:tracePt t="98624" x="6415088" y="3824288"/>
          <p14:tracePt t="98625" x="6405563" y="3849688"/>
          <p14:tracePt t="98641" x="6389688" y="3900488"/>
          <p14:tracePt t="98642" x="6389688" y="3917950"/>
          <p14:tracePt t="98657" x="6389688" y="3968750"/>
          <p14:tracePt t="98658" x="6389688" y="3994150"/>
          <p14:tracePt t="98674" x="6372225" y="4037013"/>
          <p14:tracePt t="98675" x="6372225" y="4052888"/>
          <p14:tracePt t="98690" x="6364288" y="4121150"/>
          <p14:tracePt t="98707" x="6354763" y="4189413"/>
          <p14:tracePt t="98723" x="6354763" y="4265613"/>
          <p14:tracePt t="98740" x="6354763" y="4351338"/>
          <p14:tracePt t="98757" x="6354763" y="4435475"/>
          <p14:tracePt t="98757" x="6354763" y="4452938"/>
          <p14:tracePt t="98774" x="6354763" y="4521200"/>
          <p14:tracePt t="98774" x="6354763" y="4546600"/>
          <p14:tracePt t="98790" x="6354763" y="4657725"/>
          <p14:tracePt t="98807" x="6354763" y="4749800"/>
          <p14:tracePt t="98823" x="6354763" y="4860925"/>
          <p14:tracePt t="98840" x="6354763" y="4972050"/>
          <p14:tracePt t="98841" x="6354763" y="5005388"/>
          <p14:tracePt t="98857" x="6354763" y="5064125"/>
          <p14:tracePt t="98874" x="6354763" y="5175250"/>
          <p14:tracePt t="98890" x="6354763" y="5302250"/>
          <p14:tracePt t="98907" x="6354763" y="5438775"/>
          <p14:tracePt t="98923" x="6372225" y="5549900"/>
          <p14:tracePt t="98940" x="6372225" y="5659438"/>
          <p14:tracePt t="98957" x="6380163" y="5745163"/>
          <p14:tracePt t="98973" x="6380163" y="5813425"/>
          <p14:tracePt t="98990" x="6389688" y="5922963"/>
          <p14:tracePt t="99007" x="6405563" y="6008688"/>
          <p14:tracePt t="99023" x="6430963" y="6084888"/>
          <p14:tracePt t="99040" x="6465888" y="6169025"/>
          <p14:tracePt t="99041" x="6473825" y="6186488"/>
          <p14:tracePt t="99057" x="6483350" y="6221413"/>
          <p14:tracePt t="99073" x="6491288" y="6254750"/>
          <p14:tracePt t="99090" x="6491288" y="6297613"/>
          <p14:tracePt t="99106" x="6499225" y="6338888"/>
          <p14:tracePt t="99123" x="6508750" y="6373813"/>
          <p14:tracePt t="99140" x="6516688" y="6407150"/>
          <p14:tracePt t="99157" x="6524625" y="6442075"/>
          <p14:tracePt t="99158" x="6524625" y="6450013"/>
          <p14:tracePt t="99174" x="6534150" y="6467475"/>
          <p14:tracePt t="99190" x="6534150" y="6483350"/>
          <p14:tracePt t="99207" x="6534150" y="6510338"/>
          <p14:tracePt t="99223" x="6534150" y="6526213"/>
          <p14:tracePt t="99240" x="6534150" y="6543675"/>
          <p14:tracePt t="99257" x="6534150" y="6561138"/>
          <p14:tracePt t="99274" x="6534150" y="6569075"/>
          <p14:tracePt t="99477" x="6534150" y="6551613"/>
          <p14:tracePt t="99481" x="6534150" y="6543675"/>
          <p14:tracePt t="99490" x="6534150" y="6518275"/>
          <p14:tracePt t="99507" x="6550025" y="6467475"/>
          <p14:tracePt t="99523" x="6550025" y="6416675"/>
          <p14:tracePt t="99540" x="6550025" y="6399213"/>
          <p14:tracePt t="99557" x="6550025" y="6381750"/>
          <p14:tracePt t="99573" x="6550025" y="6373813"/>
          <p14:tracePt t="99590" x="6550025" y="6365875"/>
          <p14:tracePt t="99606" x="6559550" y="6356350"/>
          <p14:tracePt t="99623" x="6567488" y="6323013"/>
          <p14:tracePt t="99640" x="6575425" y="6297613"/>
          <p14:tracePt t="99656" x="6592888" y="6246813"/>
          <p14:tracePt t="99673" x="6610350" y="6186488"/>
          <p14:tracePt t="99690" x="6618288" y="6135688"/>
          <p14:tracePt t="99707" x="6626225" y="6049963"/>
          <p14:tracePt t="99723" x="6643688" y="5965825"/>
          <p14:tracePt t="99740" x="6643688" y="5846763"/>
          <p14:tracePt t="99741" x="6643688" y="5813425"/>
          <p14:tracePt t="99757" x="6643688" y="5710238"/>
          <p14:tracePt t="99773" x="6643688" y="5591175"/>
          <p14:tracePt t="99790" x="6643688" y="5413375"/>
          <p14:tracePt t="99806" x="6643688" y="5235575"/>
          <p14:tracePt t="99823" x="6635750" y="5056188"/>
          <p14:tracePt t="99840" x="6610350" y="4843463"/>
          <p14:tracePt t="99857" x="6592888" y="4622800"/>
          <p14:tracePt t="99857" x="6584950" y="4564063"/>
          <p14:tracePt t="99873" x="6559550" y="4402138"/>
          <p14:tracePt t="99890" x="6550025" y="4171950"/>
          <p14:tracePt t="99906" x="6542088" y="3994150"/>
          <p14:tracePt t="99923" x="6534150" y="3849688"/>
          <p14:tracePt t="99940" x="6516688" y="3713163"/>
          <p14:tracePt t="99941" x="6516688" y="3679825"/>
          <p14:tracePt t="99956" x="6516688" y="3603625"/>
          <p14:tracePt t="99957" x="6516688" y="3568700"/>
          <p14:tracePt t="99973" x="6524625" y="3484563"/>
          <p14:tracePt t="99990" x="6534150" y="3340100"/>
          <p14:tracePt t="100006" x="6550025" y="3228975"/>
          <p14:tracePt t="100023" x="6559550" y="3135313"/>
          <p14:tracePt t="100039" x="6575425" y="3051175"/>
          <p14:tracePt t="100056" x="6592888" y="2932113"/>
          <p14:tracePt t="100073" x="6618288" y="2795588"/>
          <p14:tracePt t="100089" x="6635750" y="2633663"/>
          <p14:tracePt t="100106" x="6661150" y="2506663"/>
          <p14:tracePt t="100123" x="6686550" y="2371725"/>
          <p14:tracePt t="100139" x="6694488" y="2278063"/>
          <p14:tracePt t="100156" x="6704013" y="2184400"/>
          <p14:tracePt t="100157" x="6704013" y="2166938"/>
          <p14:tracePt t="100173" x="6719888" y="2108200"/>
          <p14:tracePt t="100173" x="6729413" y="2090738"/>
          <p14:tracePt t="100190" x="6754813" y="2014538"/>
          <p14:tracePt t="100206" x="6762750" y="1954213"/>
          <p14:tracePt t="100223" x="6762750" y="1911350"/>
          <p14:tracePt t="100239" x="6762750" y="1870075"/>
          <p14:tracePt t="100256" x="6762750" y="1852613"/>
          <p14:tracePt t="100421" x="6754813" y="1852613"/>
          <p14:tracePt t="100425" x="6745288" y="1878013"/>
          <p14:tracePt t="100439" x="6704013" y="1954213"/>
          <p14:tracePt t="100457" x="6653213" y="2166938"/>
          <p14:tracePt t="100473" x="6626225" y="2311400"/>
          <p14:tracePt t="100489" x="6592888" y="2506663"/>
          <p14:tracePt t="100506" x="6567488" y="2711450"/>
          <p14:tracePt t="100523" x="6575425" y="2863850"/>
          <p14:tracePt t="100539" x="6592888" y="3016250"/>
          <p14:tracePt t="100556" x="6610350" y="3228975"/>
          <p14:tracePt t="100573" x="6635750" y="3484563"/>
          <p14:tracePt t="100574" x="6635750" y="3535363"/>
          <p14:tracePt t="100589" x="6635750" y="3687763"/>
          <p14:tracePt t="100606" x="6643688" y="3883025"/>
          <p14:tracePt t="100623" x="6635750" y="4027488"/>
          <p14:tracePt t="100640" x="6600825" y="4189413"/>
          <p14:tracePt t="100640" x="6600825" y="4249738"/>
          <p14:tracePt t="100656" x="6592888" y="4419600"/>
          <p14:tracePt t="100657" x="6592888" y="4478338"/>
          <p14:tracePt t="100673" x="6592888" y="4640263"/>
          <p14:tracePt t="100674" x="6592888" y="4683125"/>
          <p14:tracePt t="100689" x="6584950" y="4843463"/>
          <p14:tracePt t="100690" x="6575425" y="4903788"/>
          <p14:tracePt t="100706" x="6534150" y="5091113"/>
          <p14:tracePt t="100723" x="6508750" y="5218113"/>
          <p14:tracePt t="100740" x="6491288" y="5353050"/>
          <p14:tracePt t="100741" x="6491288" y="5387975"/>
          <p14:tracePt t="100757" x="6483350" y="5514975"/>
          <p14:tracePt t="100772" x="6483350" y="5591175"/>
          <p14:tracePt t="100773" x="6483350" y="5616575"/>
          <p14:tracePt t="100789" x="6483350" y="5676900"/>
          <p14:tracePt t="100805" x="6483350" y="5770563"/>
          <p14:tracePt t="100822" x="6483350" y="5821363"/>
          <p14:tracePt t="100839" x="6483350" y="5872163"/>
          <p14:tracePt t="100856" x="6483350" y="5922963"/>
          <p14:tracePt t="100874" x="6483350" y="5973763"/>
          <p14:tracePt t="100890" x="6483350" y="5999163"/>
          <p14:tracePt t="100906" x="6473825" y="6016625"/>
          <p14:tracePt t="100923" x="6473825" y="6042025"/>
          <p14:tracePt t="100925" x="6473825" y="6049963"/>
          <p14:tracePt t="100939" x="6473825" y="6059488"/>
          <p14:tracePt t="100956" x="6473825" y="6076950"/>
          <p14:tracePt t="100973" x="6473825" y="6084888"/>
          <p14:tracePt t="100989" x="6473825" y="6092825"/>
          <p14:tracePt t="101006" x="6473825" y="6102350"/>
          <p14:tracePt t="102091" x="6483350" y="6092825"/>
          <p14:tracePt t="102095" x="6491288" y="6084888"/>
          <p14:tracePt t="102105" x="6491288" y="6076950"/>
          <p14:tracePt t="102122" x="6499225" y="6067425"/>
          <p14:tracePt t="102139" x="6499225" y="6059488"/>
          <p14:tracePt t="102631" x="6508750" y="6049963"/>
          <p14:tracePt t="102634" x="6508750" y="6042025"/>
          <p14:tracePt t="102643" x="6516688" y="6042025"/>
          <p14:tracePt t="102656" x="6516688" y="6024563"/>
          <p14:tracePt t="102672" x="6524625" y="6024563"/>
          <p14:tracePt t="102688" x="6524625" y="6016625"/>
          <p14:tracePt t="102705" x="6524625" y="5999163"/>
          <p14:tracePt t="102722" x="6534150" y="5991225"/>
          <p14:tracePt t="102739" x="6534150" y="5983288"/>
          <p14:tracePt t="102959" x="6534150" y="5973763"/>
          <p14:tracePt t="102967" x="6542088" y="5965825"/>
          <p14:tracePt t="102971" x="6542088" y="5957888"/>
          <p14:tracePt t="102988" x="6542088" y="5889625"/>
          <p14:tracePt t="103005" x="6542088" y="5821363"/>
          <p14:tracePt t="103021" x="6542088" y="5788025"/>
          <p14:tracePt t="103038" x="6550025" y="5735638"/>
          <p14:tracePt t="103055" x="6559550" y="5719763"/>
          <p14:tracePt t="103056" x="6559550" y="5710238"/>
          <p14:tracePt t="103071" x="6559550" y="5702300"/>
          <p14:tracePt t="103088" x="6567488" y="5676900"/>
          <p14:tracePt t="103105" x="6567488" y="5651500"/>
          <p14:tracePt t="103121" x="6567488" y="5600700"/>
          <p14:tracePt t="103138" x="6575425" y="5557838"/>
          <p14:tracePt t="103139" x="6575425" y="5549900"/>
          <p14:tracePt t="103155" x="6584950" y="5497513"/>
          <p14:tracePt t="103156" x="6584950" y="5489575"/>
          <p14:tracePt t="103172" x="6592888" y="5438775"/>
          <p14:tracePt t="103189" x="6592888" y="5413375"/>
          <p14:tracePt t="103205" x="6592888" y="5395913"/>
          <p14:tracePt t="103222" x="6592888" y="5380038"/>
          <p14:tracePt t="107920" x="6584950" y="5380038"/>
          <p14:tracePt t="108055" x="6575425" y="5380038"/>
          <p14:tracePt t="108067" x="6567488" y="5380038"/>
          <p14:tracePt t="108075" x="6567488" y="5387975"/>
          <p14:tracePt t="108087" x="6559550" y="5387975"/>
          <p14:tracePt t="108103" x="6542088" y="5387975"/>
          <p14:tracePt t="108119" x="6508750" y="5387975"/>
          <p14:tracePt t="108136" x="6483350" y="5387975"/>
          <p14:tracePt t="108152" x="6448425" y="5370513"/>
          <p14:tracePt t="108169" x="6423025" y="5370513"/>
          <p14:tracePt t="108187" x="6405563" y="5362575"/>
          <p14:tracePt t="108203" x="6389688" y="5353050"/>
          <p14:tracePt t="108220" x="6364288" y="5327650"/>
          <p14:tracePt t="108236" x="6338888" y="5319713"/>
          <p14:tracePt t="108253" x="6311900" y="5294313"/>
          <p14:tracePt t="108270" x="6278563" y="5276850"/>
          <p14:tracePt t="108271" x="6278563" y="5268913"/>
          <p14:tracePt t="108287" x="6245225" y="5251450"/>
          <p14:tracePt t="108303" x="6227763" y="5243513"/>
          <p14:tracePt t="108303" x="6227763" y="5235575"/>
          <p14:tracePt t="108320" x="6210300" y="5226050"/>
          <p14:tracePt t="108337" x="6184900" y="5200650"/>
          <p14:tracePt t="108353" x="6167438" y="5175250"/>
          <p14:tracePt t="108369" x="6159500" y="5157788"/>
          <p14:tracePt t="108386" x="6134100" y="5141913"/>
          <p14:tracePt t="108403" x="6116638" y="5116513"/>
          <p14:tracePt t="108404" x="6108700" y="5116513"/>
          <p14:tracePt t="108419" x="6091238" y="5099050"/>
          <p14:tracePt t="108436" x="6065838" y="5073650"/>
          <p14:tracePt t="108452" x="6057900" y="5073650"/>
          <p14:tracePt t="108470" x="6040438" y="5048250"/>
          <p14:tracePt t="108486" x="6040438" y="5030788"/>
          <p14:tracePt t="108487" x="6032500" y="5030788"/>
          <p14:tracePt t="108503" x="6024563" y="5022850"/>
          <p14:tracePt t="108520" x="6015038" y="5013325"/>
          <p14:tracePt t="108536" x="6007100" y="4997450"/>
          <p14:tracePt t="108553" x="5997575" y="4987925"/>
          <p14:tracePt t="108570" x="5989638" y="4972050"/>
          <p14:tracePt t="108586" x="5981700" y="4954588"/>
          <p14:tracePt t="108602" x="5981700" y="4946650"/>
          <p14:tracePt t="108619" x="5972175" y="4937125"/>
          <p14:tracePt t="108636" x="5964238" y="4903788"/>
          <p14:tracePt t="108652" x="5956300" y="4886325"/>
          <p14:tracePt t="108669" x="5956300" y="4852988"/>
          <p14:tracePt t="108686" x="5956300" y="4818063"/>
          <p14:tracePt t="108703" x="5956300" y="4759325"/>
          <p14:tracePt t="108720" x="5956300" y="4733925"/>
          <p14:tracePt t="108736" x="5938838" y="4665663"/>
          <p14:tracePt t="108753" x="5895975" y="4572000"/>
          <p14:tracePt t="108754" x="5888038" y="4546600"/>
          <p14:tracePt t="108769" x="5853113" y="4445000"/>
          <p14:tracePt t="108786" x="5802313" y="4308475"/>
          <p14:tracePt t="108803" x="5743575" y="4181475"/>
          <p14:tracePt t="108819" x="5708650" y="4121150"/>
          <p14:tracePt t="108821" x="5700713" y="4105275"/>
          <p14:tracePt t="108836" x="5667375" y="4044950"/>
          <p14:tracePt t="108852" x="5641975" y="4011613"/>
          <p14:tracePt t="108869" x="5632450" y="3986213"/>
          <p14:tracePt t="108886" x="5624513" y="3986213"/>
          <p14:tracePt t="109673" x="5624513" y="3960813"/>
          <p14:tracePt t="109677" x="5624513" y="3935413"/>
          <p14:tracePt t="109685" x="5624513" y="3892550"/>
          <p14:tracePt t="109702" x="5624513" y="3697288"/>
          <p14:tracePt t="109718" x="5624513" y="3568700"/>
          <p14:tracePt t="109736" x="5624513" y="3449638"/>
          <p14:tracePt t="109737" x="5624513" y="3408363"/>
          <p14:tracePt t="109752" x="5624513" y="3322638"/>
          <p14:tracePt t="109768" x="5649913" y="3195638"/>
          <p14:tracePt t="109785" x="5675313" y="3016250"/>
          <p14:tracePt t="109802" x="5708650" y="2778125"/>
          <p14:tracePt t="109818" x="5718175" y="2625725"/>
          <p14:tracePt t="109835" x="5718175" y="2524125"/>
          <p14:tracePt t="109852" x="5718175" y="2463800"/>
          <p14:tracePt t="109869" x="5718175" y="2405063"/>
          <p14:tracePt t="109885" x="5718175" y="2371725"/>
          <p14:tracePt t="109886" x="5718175" y="2362200"/>
          <p14:tracePt t="109902" x="5718175" y="2344738"/>
          <p14:tracePt t="109919" x="5718175" y="2336800"/>
          <p14:tracePt t="109935" x="5708650" y="2336800"/>
          <p14:tracePt t="110013" x="5708650" y="2328863"/>
          <p14:tracePt t="110021" x="5708650" y="2311400"/>
          <p14:tracePt t="110024" x="5718175" y="2293938"/>
          <p14:tracePt t="110035" x="5726113" y="2252663"/>
          <p14:tracePt t="110052" x="5726113" y="2200275"/>
          <p14:tracePt t="110069" x="5743575" y="2133600"/>
          <p14:tracePt t="110085" x="5768975" y="2073275"/>
          <p14:tracePt t="110101" x="5786438" y="1989138"/>
          <p14:tracePt t="110118" x="5802313" y="1954213"/>
          <p14:tracePt t="110135" x="5811838" y="1920875"/>
          <p14:tracePt t="110152" x="5811838" y="1895475"/>
          <p14:tracePt t="110169" x="5811838" y="1860550"/>
          <p14:tracePt t="110185" x="5811838" y="1844675"/>
          <p14:tracePt t="110202" x="5811838" y="1835150"/>
          <p14:tracePt t="110218" x="5811838" y="1827213"/>
          <p14:tracePt t="110241" x="5819775" y="1827213"/>
          <p14:tracePt t="110317" x="5819775" y="1835150"/>
          <p14:tracePt t="110321" x="5811838" y="1844675"/>
          <p14:tracePt t="110335" x="5786438" y="1895475"/>
          <p14:tracePt t="110352" x="5761038" y="1954213"/>
          <p14:tracePt t="110368" x="5743575" y="2014538"/>
          <p14:tracePt t="110369" x="5735638" y="2039938"/>
          <p14:tracePt t="110385" x="5718175" y="2090738"/>
          <p14:tracePt t="110402" x="5675313" y="2184400"/>
          <p14:tracePt t="110419" x="5641975" y="2286000"/>
          <p14:tracePt t="110435" x="5624513" y="2354263"/>
          <p14:tracePt t="110452" x="5591175" y="2422525"/>
          <p14:tracePt t="110468" x="5581650" y="2524125"/>
          <p14:tracePt t="110469" x="5581650" y="2557463"/>
          <p14:tracePt t="110485" x="5581650" y="2625725"/>
          <p14:tracePt t="110501" x="5573713" y="2736850"/>
          <p14:tracePt t="110518" x="5573713" y="2787650"/>
          <p14:tracePt t="110535" x="5573713" y="2820988"/>
          <p14:tracePt t="110552" x="5573713" y="2846388"/>
          <p14:tracePt t="110569" x="5565775" y="2863850"/>
          <p14:tracePt t="110569" x="5565775" y="2871788"/>
          <p14:tracePt t="110585" x="5565775" y="2881313"/>
          <p14:tracePt t="110602" x="5565775" y="2889250"/>
          <p14:tracePt t="110625" x="5556250" y="2897188"/>
          <p14:tracePt t="110637" x="5556250" y="2906713"/>
          <p14:tracePt t="110669" x="5556250" y="2914650"/>
          <p14:tracePt t="110693" x="5556250" y="2922588"/>
          <p14:tracePt t="110721" x="5556250" y="2932113"/>
          <p14:tracePt t="110733" x="5556250" y="2940050"/>
          <p14:tracePt t="111057" x="5548313" y="2949575"/>
          <p14:tracePt t="111065" x="5538788" y="2949575"/>
          <p14:tracePt t="111069" x="5538788" y="2940050"/>
          <p14:tracePt t="111085" x="5556250" y="2906713"/>
          <p14:tracePt t="111086" x="5565775" y="2889250"/>
          <p14:tracePt t="111101" x="5581650" y="2863850"/>
          <p14:tracePt t="111118" x="5599113" y="2830513"/>
          <p14:tracePt t="111135" x="5624513" y="2795588"/>
          <p14:tracePt t="111152" x="5683250" y="2727325"/>
          <p14:tracePt t="111153" x="5708650" y="2701925"/>
          <p14:tracePt t="111168" x="5768975" y="2608263"/>
          <p14:tracePt t="111169" x="5786438" y="2582863"/>
          <p14:tracePt t="111185" x="5880100" y="2481263"/>
          <p14:tracePt t="111186" x="5913438" y="2447925"/>
          <p14:tracePt t="111201" x="5989638" y="2354263"/>
          <p14:tracePt t="111218" x="6075363" y="2217738"/>
          <p14:tracePt t="111234" x="6159500" y="2124075"/>
          <p14:tracePt t="111251" x="6253163" y="2014538"/>
          <p14:tracePt t="111268" x="6346825" y="1895475"/>
          <p14:tracePt t="111285" x="6456363" y="1758950"/>
          <p14:tracePt t="111286" x="6483350" y="1733550"/>
          <p14:tracePt t="111301" x="6516688" y="1665288"/>
          <p14:tracePt t="111302" x="6542088" y="1639888"/>
          <p14:tracePt t="111318" x="6592888" y="1571625"/>
          <p14:tracePt t="111335" x="6626225" y="1530350"/>
          <p14:tracePt t="111351" x="6653213" y="1495425"/>
          <p14:tracePt t="111368" x="6686550" y="1462088"/>
          <p14:tracePt t="111385" x="6719888" y="1411288"/>
          <p14:tracePt t="111386" x="6737350" y="1411288"/>
          <p14:tracePt t="111401" x="6754813" y="1385888"/>
          <p14:tracePt t="111418" x="6780213" y="1368425"/>
          <p14:tracePt t="111435" x="6797675" y="1360488"/>
          <p14:tracePt t="111451" x="6831013" y="1325563"/>
          <p14:tracePt t="111468" x="6899275" y="1292225"/>
          <p14:tracePt t="111485" x="6958013" y="1249363"/>
          <p14:tracePt t="111485" x="6975475" y="1241425"/>
          <p14:tracePt t="111501" x="7000875" y="1223963"/>
          <p14:tracePt t="111518" x="7008813" y="1216025"/>
          <p14:tracePt t="111706" x="7008813" y="1223963"/>
          <p14:tracePt t="111717" x="7008813" y="1231900"/>
          <p14:tracePt t="111725" x="7008813" y="1241425"/>
          <p14:tracePt t="111734" x="7008813" y="1249363"/>
          <p14:tracePt t="111751" x="6992938" y="1266825"/>
          <p14:tracePt t="111768" x="6975475" y="1292225"/>
          <p14:tracePt t="111769" x="6975475" y="1300163"/>
          <p14:tracePt t="111785" x="6975475" y="1325563"/>
          <p14:tracePt t="111801" x="6967538" y="1343025"/>
          <p14:tracePt t="111818" x="6950075" y="1360488"/>
          <p14:tracePt t="111835" x="6942138" y="1368425"/>
          <p14:tracePt t="111851" x="6932613" y="1411288"/>
          <p14:tracePt t="111868" x="6924675" y="1444625"/>
          <p14:tracePt t="111885" x="6907213" y="1477963"/>
          <p14:tracePt t="111885" x="6907213" y="1487488"/>
          <p14:tracePt t="111901" x="6899275" y="1512888"/>
          <p14:tracePt t="111902" x="6899275" y="1520825"/>
          <p14:tracePt t="111919" x="6889750" y="1538288"/>
          <p14:tracePt t="111935" x="6889750" y="1546225"/>
          <p14:tracePt t="111951" x="6881813" y="1555750"/>
          <p14:tracePt t="111977" x="6881813" y="1563688"/>
          <p14:tracePt t="112069" x="6881813" y="1555750"/>
          <p14:tracePt t="112073" x="6881813" y="1546225"/>
          <p14:tracePt t="112084" x="6873875" y="1520825"/>
          <p14:tracePt t="112101" x="6873875" y="1462088"/>
          <p14:tracePt t="112102" x="6864350" y="1444625"/>
          <p14:tracePt t="112117" x="6856413" y="1411288"/>
          <p14:tracePt t="112134" x="6831013" y="1385888"/>
          <p14:tracePt t="112151" x="6823075" y="1368425"/>
          <p14:tracePt t="112168" x="6823075" y="1343025"/>
          <p14:tracePt t="112185" x="6823075" y="1325563"/>
          <p14:tracePt t="112213" x="6823075" y="1317625"/>
          <p14:tracePt t="112315" x="6823075" y="1308100"/>
          <p14:tracePt t="112321" x="6823075" y="1300163"/>
          <p14:tracePt t="112334" x="6823075" y="1282700"/>
          <p14:tracePt t="112351" x="6823075" y="1266825"/>
          <p14:tracePt t="112368" x="6823075" y="1249363"/>
          <p14:tracePt t="112369" x="6823075" y="1241425"/>
          <p14:tracePt t="112385" x="6823075" y="1231900"/>
          <p14:tracePt t="112401" x="6823075" y="1216025"/>
          <p14:tracePt t="112402" x="6823075" y="1206500"/>
          <p14:tracePt t="112418" x="6848475" y="1198563"/>
          <p14:tracePt t="112434" x="6848475" y="1189038"/>
          <p14:tracePt t="112453" x="6848475" y="1181100"/>
          <p14:tracePt t="112673" x="6848475" y="1189038"/>
          <p14:tracePt t="112677" x="6848475" y="1206500"/>
          <p14:tracePt t="112684" x="6848475" y="1223963"/>
          <p14:tracePt t="112701" x="6848475" y="1282700"/>
          <p14:tracePt t="112718" x="6848475" y="1343025"/>
          <p14:tracePt t="112734" x="6848475" y="1419225"/>
          <p14:tracePt t="112750" x="6856413" y="1470025"/>
          <p14:tracePt t="112767" x="6873875" y="1520825"/>
          <p14:tracePt t="112784" x="6889750" y="1571625"/>
          <p14:tracePt t="112785" x="6907213" y="1571625"/>
          <p14:tracePt t="112801" x="6924675" y="1597025"/>
          <p14:tracePt t="112801" x="6924675" y="1606550"/>
          <p14:tracePt t="112817" x="6932613" y="1649413"/>
          <p14:tracePt t="112834" x="6967538" y="1741488"/>
          <p14:tracePt t="112851" x="6992938" y="1844675"/>
          <p14:tracePt t="112867" x="6992938" y="1911350"/>
          <p14:tracePt t="112884" x="7000875" y="1971675"/>
          <p14:tracePt t="112901" x="7000875" y="2014538"/>
          <p14:tracePt t="112917" x="7000875" y="2030413"/>
          <p14:tracePt t="112934" x="7000875" y="2055813"/>
          <p14:tracePt t="112950" x="7000875" y="2090738"/>
          <p14:tracePt t="112968" x="7000875" y="2133600"/>
          <p14:tracePt t="112968" x="7000875" y="2141538"/>
          <p14:tracePt t="112985" x="7000875" y="2184400"/>
          <p14:tracePt t="113001" x="7000875" y="2217738"/>
          <p14:tracePt t="113001" x="7000875" y="2235200"/>
          <p14:tracePt t="113018" x="7000875" y="2252663"/>
          <p14:tracePt t="113034" x="7000875" y="2260600"/>
          <p14:tracePt t="113050" x="7000875" y="2268538"/>
          <p14:tracePt t="113089" x="7000875" y="2278063"/>
          <p14:tracePt t="113109" x="7000875" y="2286000"/>
          <p14:tracePt t="113169" x="7000875" y="2278063"/>
          <p14:tracePt t="113173" x="7000875" y="2268538"/>
          <p14:tracePt t="113184" x="7000875" y="2217738"/>
          <p14:tracePt t="113201" x="7000875" y="2090738"/>
          <p14:tracePt t="113201" x="6992938" y="2073275"/>
          <p14:tracePt t="113217" x="6983413" y="1997075"/>
          <p14:tracePt t="113234" x="6958013" y="1895475"/>
          <p14:tracePt t="113251" x="6958013" y="1809750"/>
          <p14:tracePt t="113267" x="6950075" y="1758950"/>
          <p14:tracePt t="113284" x="6950075" y="1708150"/>
          <p14:tracePt t="113301" x="6958013" y="1682750"/>
          <p14:tracePt t="113301" x="6967538" y="1682750"/>
          <p14:tracePt t="113317" x="6975475" y="1682750"/>
          <p14:tracePt t="113334" x="6975475" y="1665288"/>
          <p14:tracePt t="113350" x="6983413" y="1657350"/>
          <p14:tracePt t="113367" x="6983413" y="1649413"/>
          <p14:tracePt t="113384" x="6992938" y="1639888"/>
          <p14:tracePt t="113400" x="6992938" y="1631950"/>
          <p14:tracePt t="113417" x="7000875" y="1622425"/>
          <p14:tracePt t="113434" x="7018338" y="1597025"/>
          <p14:tracePt t="113451" x="7026275" y="1581150"/>
          <p14:tracePt t="113468" x="7034213" y="1571625"/>
          <p14:tracePt t="113742" x="7034213" y="1563688"/>
          <p14:tracePt t="113753" x="7034213" y="1555750"/>
          <p14:tracePt t="113756" x="7026275" y="1538288"/>
          <p14:tracePt t="113767" x="7008813" y="1512888"/>
          <p14:tracePt t="113785" x="6975475" y="1470025"/>
          <p14:tracePt t="113801" x="6975475" y="1462088"/>
          <p14:tracePt t="113845" x="6975475" y="1452563"/>
          <p14:tracePt t="113865" x="6967538" y="1444625"/>
          <p14:tracePt t="113869" x="6958013" y="1436688"/>
          <p14:tracePt t="113884" x="6950075" y="1411288"/>
          <p14:tracePt t="113901" x="6932613" y="1393825"/>
          <p14:tracePt t="113917" x="6932613" y="1385888"/>
          <p14:tracePt t="113933" x="6932613" y="1368425"/>
          <p14:tracePt t="114938" x="6932613" y="1360488"/>
          <p14:tracePt t="114940" x="6932613" y="1350963"/>
          <p14:tracePt t="114949" x="6932613" y="1343025"/>
          <p14:tracePt t="114969" x="6932613" y="1350963"/>
          <p14:tracePt t="114983" x="6924675" y="1360488"/>
          <p14:tracePt t="115000" x="6907213" y="1360488"/>
          <p14:tracePt t="115057" x="6907213" y="1368425"/>
          <p14:tracePt t="115065" x="6907213" y="1376363"/>
          <p14:tracePt t="115089" x="6907213" y="1385888"/>
          <p14:tracePt t="115109" x="6907213" y="1393825"/>
          <p14:tracePt t="115137" x="6899275" y="1393825"/>
          <p14:tracePt t="115145" x="6899275" y="1401763"/>
          <p14:tracePt t="115157" x="6899275" y="1411288"/>
          <p14:tracePt t="115166" x="6899275" y="1419225"/>
          <p14:tracePt t="115183" x="6889750" y="1419225"/>
          <p14:tracePt t="115200" x="6889750" y="1427163"/>
          <p14:tracePt t="115216" x="6889750" y="1436688"/>
          <p14:tracePt t="115233" x="6889750" y="1452563"/>
          <p14:tracePt t="115250" x="6889750" y="1462088"/>
          <p14:tracePt t="115266" x="6889750" y="1470025"/>
          <p14:tracePt t="115426" x="6889750" y="1477963"/>
          <p14:tracePt t="115569" x="6889750" y="1487488"/>
          <p14:tracePt t="115585" x="6889750" y="1495425"/>
          <p14:tracePt t="115598" x="6889750" y="1504950"/>
          <p14:tracePt t="115642" x="6889750" y="1512888"/>
          <p14:tracePt t="115657" x="6889750" y="1520825"/>
          <p14:tracePt t="115757" x="6889750" y="1530350"/>
          <p14:tracePt t="115769" x="6889750" y="1538288"/>
          <p14:tracePt t="116594" x="6889750" y="1546225"/>
          <p14:tracePt t="116893" x="6899275" y="1546225"/>
          <p14:tracePt t="116905" x="6899275" y="1555750"/>
          <p14:tracePt t="116953" x="6907213" y="1555750"/>
          <p14:tracePt t="117895" x="6915150" y="1555750"/>
          <p14:tracePt t="117898" x="6924675" y="1563688"/>
          <p14:tracePt t="117916" x="6932613" y="1563688"/>
          <p14:tracePt t="117947" x="6942138" y="1563688"/>
          <p14:tracePt t="117987" x="6950075" y="1563688"/>
          <p14:tracePt t="117990" x="6950075" y="1571625"/>
          <p14:tracePt t="118579" x="6950075" y="1563688"/>
          <p14:tracePt t="118583" x="6942138" y="1563688"/>
          <p14:tracePt t="118599" x="6950075" y="1555750"/>
          <p14:tracePt t="118615" x="6975475" y="1546225"/>
          <p14:tracePt t="118631" x="6992938" y="1538288"/>
          <p14:tracePt t="118648" x="7026275" y="1530350"/>
          <p14:tracePt t="118664" x="7051675" y="1512888"/>
          <p14:tracePt t="118681" x="7085013" y="1487488"/>
          <p14:tracePt t="118698" x="7112000" y="1470025"/>
          <p14:tracePt t="118700" x="7127875" y="1462088"/>
          <p14:tracePt t="118715" x="7153275" y="1444625"/>
          <p14:tracePt t="118716" x="7153275" y="1436688"/>
          <p14:tracePt t="118731" x="7178675" y="1419225"/>
          <p14:tracePt t="118748" x="7213600" y="1393825"/>
          <p14:tracePt t="118765" x="7246938" y="1368425"/>
          <p14:tracePt t="118781" x="7281863" y="1350963"/>
          <p14:tracePt t="118782" x="7289800" y="1350963"/>
          <p14:tracePt t="118799" x="7315200" y="1333500"/>
          <p14:tracePt t="118815" x="7340600" y="1325563"/>
          <p14:tracePt t="118831" x="7358063" y="1317625"/>
          <p14:tracePt t="118848" x="7373938" y="1317625"/>
          <p14:tracePt t="118907" x="7383463" y="1317625"/>
          <p14:tracePt t="118920" x="7391400" y="1317625"/>
          <p14:tracePt t="118927" x="7400925" y="1308100"/>
          <p14:tracePt t="118943" x="7408863" y="1308100"/>
          <p14:tracePt t="118951" x="7416800" y="1308100"/>
          <p14:tracePt t="119172" x="7426325" y="1308100"/>
          <p14:tracePt t="119183" x="7434263" y="1308100"/>
          <p14:tracePt t="119186" x="7442200" y="1308100"/>
          <p14:tracePt t="119199" x="7451725" y="1308100"/>
          <p14:tracePt t="119215" x="7459663" y="1308100"/>
          <p14:tracePt t="119231" x="7477125" y="1308100"/>
          <p14:tracePt t="119248" x="7477125" y="1300163"/>
          <p14:tracePt t="119265" x="7485063" y="1300163"/>
          <p14:tracePt t="119281" x="7493000" y="1300163"/>
          <p14:tracePt t="119299" x="7510463" y="1300163"/>
          <p14:tracePt t="119315" x="7527925" y="1300163"/>
          <p14:tracePt t="119332" x="7535863" y="1300163"/>
          <p14:tracePt t="119349" x="7545388" y="1300163"/>
          <p14:tracePt t="119365" x="7561263" y="1300163"/>
          <p14:tracePt t="119382" x="7570788" y="1300163"/>
          <p14:tracePt t="119382" x="7578725" y="1300163"/>
          <p14:tracePt t="119398" x="7586663" y="1300163"/>
          <p14:tracePt t="119414" x="7612063" y="1300163"/>
          <p14:tracePt t="119431" x="7629525" y="1282700"/>
          <p14:tracePt t="119447" x="7646988" y="1282700"/>
          <p14:tracePt t="119683" x="7646988" y="1274763"/>
          <p14:tracePt t="119692" x="7646988" y="1266825"/>
          <p14:tracePt t="119699" x="7646988" y="1257300"/>
          <p14:tracePt t="119714" x="7629525" y="1231900"/>
          <p14:tracePt t="119715" x="7629525" y="1223963"/>
          <p14:tracePt t="119731" x="7621588" y="1216025"/>
          <p14:tracePt t="119732" x="7621588" y="1206500"/>
          <p14:tracePt t="119747" x="7612063" y="1181100"/>
          <p14:tracePt t="119764" x="7612063" y="1155700"/>
          <p14:tracePt t="119781" x="7621588" y="1130300"/>
          <p14:tracePt t="119798" x="7646988" y="1087438"/>
          <p14:tracePt t="119799" x="7654925" y="1069975"/>
          <p14:tracePt t="119815" x="7672388" y="1044575"/>
          <p14:tracePt t="119832" x="7688263" y="1019175"/>
          <p14:tracePt t="119848" x="7715250" y="985838"/>
          <p14:tracePt t="119867" x="7715250" y="977900"/>
          <p14:tracePt t="119881" x="7715250" y="968375"/>
          <p14:tracePt t="119898" x="7715250" y="952500"/>
          <p14:tracePt t="119915" x="7688263" y="935038"/>
          <p14:tracePt t="119915" x="7680325" y="925513"/>
          <p14:tracePt t="119931" x="7612063" y="884238"/>
          <p14:tracePt t="119932" x="7596188" y="884238"/>
          <p14:tracePt t="119947" x="7510463" y="841375"/>
          <p14:tracePt t="119964" x="7366000" y="790575"/>
          <p14:tracePt t="119980" x="7264400" y="765175"/>
          <p14:tracePt t="119997" x="7188200" y="765175"/>
          <p14:tracePt t="120015" x="7162800" y="773113"/>
          <p14:tracePt t="120015" x="7153275" y="781050"/>
          <p14:tracePt t="120031" x="7137400" y="798513"/>
          <p14:tracePt t="120032" x="7119938" y="798513"/>
          <p14:tracePt t="120048" x="7059613" y="884238"/>
          <p14:tracePt t="120064" x="7026275" y="900113"/>
          <p14:tracePt t="120081" x="6983413" y="942975"/>
          <p14:tracePt t="120098" x="6942138" y="968375"/>
          <p14:tracePt t="120099" x="6924675" y="977900"/>
          <p14:tracePt t="120115" x="6873875" y="1011238"/>
          <p14:tracePt t="120131" x="6856413" y="1036638"/>
          <p14:tracePt t="120132" x="6848475" y="1044575"/>
          <p14:tracePt t="120147" x="6831013" y="1069975"/>
          <p14:tracePt t="120164" x="6813550" y="1122363"/>
          <p14:tracePt t="120181" x="6805613" y="1138238"/>
          <p14:tracePt t="120197" x="6805613" y="1163638"/>
          <p14:tracePt t="120239" x="6813550" y="1173163"/>
          <p14:tracePt t="120243" x="6813550" y="1181100"/>
          <p14:tracePt t="120248" x="6831013" y="1181100"/>
          <p14:tracePt t="120264" x="6907213" y="1206500"/>
          <p14:tracePt t="120280" x="7018338" y="1257300"/>
          <p14:tracePt t="120297" x="7153275" y="1282700"/>
          <p14:tracePt t="120315" x="7246938" y="1282700"/>
          <p14:tracePt t="120331" x="7272338" y="1266825"/>
          <p14:tracePt t="120331" x="7281863" y="1257300"/>
          <p14:tracePt t="120347" x="7297738" y="1231900"/>
          <p14:tracePt t="120348" x="7307263" y="1216025"/>
          <p14:tracePt t="120364" x="7332663" y="1163638"/>
          <p14:tracePt t="120381" x="7340600" y="1087438"/>
          <p14:tracePt t="120397" x="7340600" y="1028700"/>
          <p14:tracePt t="120414" x="7358063" y="952500"/>
          <p14:tracePt t="120414" x="7358063" y="917575"/>
          <p14:tracePt t="120430" x="7358063" y="849313"/>
          <p14:tracePt t="120431" x="7358063" y="833438"/>
          <p14:tracePt t="120447" x="7348538" y="773113"/>
          <p14:tracePt t="120448" x="7348538" y="765175"/>
          <p14:tracePt t="120464" x="7332663" y="722313"/>
          <p14:tracePt t="120480" x="7332663" y="714375"/>
          <p14:tracePt t="120515" x="7323138" y="714375"/>
          <p14:tracePt t="120531" x="7315200" y="714375"/>
          <p14:tracePt t="120534" x="7307263" y="714375"/>
          <p14:tracePt t="120547" x="7281863" y="730250"/>
          <p14:tracePt t="120564" x="7213600" y="798513"/>
          <p14:tracePt t="120581" x="7188200" y="841375"/>
          <p14:tracePt t="120597" x="7178675" y="874713"/>
          <p14:tracePt t="120614" x="7170738" y="917575"/>
          <p14:tracePt t="120631" x="7170738" y="1011238"/>
          <p14:tracePt t="120632" x="7170738" y="1069975"/>
          <p14:tracePt t="120648" x="7170738" y="1274763"/>
          <p14:tracePt t="120664" x="7137400" y="1512888"/>
          <p14:tracePt t="120681" x="7127875" y="1758950"/>
          <p14:tracePt t="120697" x="7069138" y="2065338"/>
          <p14:tracePt t="120714" x="7043738" y="2506663"/>
          <p14:tracePt t="120731" x="7043738" y="2762250"/>
          <p14:tracePt t="120732" x="7043738" y="2830513"/>
          <p14:tracePt t="120747" x="7043738" y="3016250"/>
          <p14:tracePt t="120764" x="7034213" y="3279775"/>
          <p14:tracePt t="120781" x="7000875" y="3543300"/>
          <p14:tracePt t="120797" x="7000875" y="3832225"/>
          <p14:tracePt t="120815" x="6983413" y="4189413"/>
          <p14:tracePt t="120831" x="6967538" y="4394200"/>
          <p14:tracePt t="120831" x="6967538" y="4452938"/>
          <p14:tracePt t="120847" x="6942138" y="4648200"/>
          <p14:tracePt t="120848" x="6932613" y="4708525"/>
          <p14:tracePt t="120864" x="6907213" y="4946650"/>
          <p14:tracePt t="120880" x="6907213" y="5141913"/>
          <p14:tracePt t="120897" x="6907213" y="5302250"/>
          <p14:tracePt t="120898" x="6907213" y="5337175"/>
          <p14:tracePt t="120915" x="6907213" y="5464175"/>
          <p14:tracePt t="120931" x="6915150" y="5565775"/>
          <p14:tracePt t="120947" x="6924675" y="5634038"/>
          <p14:tracePt t="120964" x="6942138" y="5694363"/>
          <p14:tracePt t="121020" x="6950075" y="5694363"/>
          <p14:tracePt t="121028" x="6958013" y="5684838"/>
          <p14:tracePt t="121031" x="6975475" y="5651500"/>
          <p14:tracePt t="121047" x="7094538" y="5430838"/>
          <p14:tracePt t="121048" x="7153275" y="5319713"/>
          <p14:tracePt t="121064" x="7323138" y="4810125"/>
          <p14:tracePt t="121080" x="7434263" y="4275138"/>
          <p14:tracePt t="121098" x="7442200" y="3697288"/>
          <p14:tracePt t="121098" x="7434263" y="3543300"/>
          <p14:tracePt t="121114" x="7323138" y="3067050"/>
          <p14:tracePt t="121114" x="7272338" y="2932113"/>
          <p14:tracePt t="121131" x="7119938" y="2455863"/>
          <p14:tracePt t="121147" x="7018338" y="2217738"/>
          <p14:tracePt t="121164" x="6975475" y="1946275"/>
          <p14:tracePt t="121180" x="6975475" y="1776413"/>
          <p14:tracePt t="121197" x="6983413" y="1657350"/>
          <p14:tracePt t="121198" x="6983413" y="1649413"/>
          <p14:tracePt t="121213" x="6983413" y="1597025"/>
          <p14:tracePt t="121230" x="7018338" y="1495425"/>
          <p14:tracePt t="121247" x="7059613" y="1401763"/>
          <p14:tracePt t="121248" x="7069138" y="1376363"/>
          <p14:tracePt t="121264" x="7077075" y="1350963"/>
          <p14:tracePt t="121265" x="7085013" y="1343025"/>
          <p14:tracePt t="121280" x="7102475" y="1317625"/>
          <p14:tracePt t="121297" x="7112000" y="1300163"/>
          <p14:tracePt t="121399" x="7112000" y="1308100"/>
          <p14:tracePt t="121403" x="7112000" y="1333500"/>
          <p14:tracePt t="121413" x="7094538" y="1393825"/>
          <p14:tracePt t="121431" x="7069138" y="1538288"/>
          <p14:tracePt t="121447" x="7069138" y="1622425"/>
          <p14:tracePt t="121448" x="7059613" y="1665288"/>
          <p14:tracePt t="121464" x="7059613" y="1766888"/>
          <p14:tracePt t="121480" x="7059613" y="1920875"/>
          <p14:tracePt t="121497" x="7034213" y="2090738"/>
          <p14:tracePt t="121513" x="6975475" y="2328863"/>
          <p14:tracePt t="121530" x="6942138" y="2617788"/>
          <p14:tracePt t="121547" x="6907213" y="2855913"/>
          <p14:tracePt t="121564" x="6907213" y="3041650"/>
          <p14:tracePt t="121580" x="6924675" y="3127375"/>
          <p14:tracePt t="121597" x="6942138" y="3186113"/>
          <p14:tracePt t="121614" x="6967538" y="3254375"/>
          <p14:tracePt t="121615" x="6967538" y="3271838"/>
          <p14:tracePt t="121630" x="6975475" y="3340100"/>
          <p14:tracePt t="121647" x="7000875" y="3467100"/>
          <p14:tracePt t="121663" x="7008813" y="3560763"/>
          <p14:tracePt t="121680" x="7018338" y="3629025"/>
          <p14:tracePt t="121697" x="7026275" y="3671888"/>
          <p14:tracePt t="121714" x="7034213" y="3687763"/>
          <p14:tracePt t="121715" x="7034213" y="3697288"/>
          <p14:tracePt t="121730" x="7043738" y="3705225"/>
          <p14:tracePt t="121747" x="7043738" y="3730625"/>
          <p14:tracePt t="121764" x="7059613" y="3763963"/>
          <p14:tracePt t="121765" x="7069138" y="3781425"/>
          <p14:tracePt t="121780" x="7077075" y="3816350"/>
          <p14:tracePt t="121796" x="7094538" y="3849688"/>
          <p14:tracePt t="121814" x="7102475" y="3867150"/>
          <p14:tracePt t="121830" x="7102475" y="3875088"/>
          <p14:tracePt t="122032" x="7112000" y="3875088"/>
          <p14:tracePt t="122127" x="7119938" y="3875088"/>
          <p14:tracePt t="122144" x="7127875" y="3867150"/>
          <p14:tracePt t="122147" x="7137400" y="3867150"/>
          <p14:tracePt t="122164" x="7145338" y="3849688"/>
          <p14:tracePt t="122165" x="7162800" y="3849688"/>
          <p14:tracePt t="122180" x="7188200" y="3824288"/>
          <p14:tracePt t="122199" x="7188200" y="3816350"/>
          <p14:tracePt t="122213" x="7196138" y="3806825"/>
          <p14:tracePt t="122230" x="7204075" y="3806825"/>
          <p14:tracePt t="122247" x="7213600" y="3790950"/>
          <p14:tracePt t="122263" x="7239000" y="3773488"/>
          <p14:tracePt t="122280" x="7246938" y="3756025"/>
          <p14:tracePt t="122297" x="7256463" y="3738563"/>
          <p14:tracePt t="122313" x="7264400" y="3722688"/>
          <p14:tracePt t="122314" x="7272338" y="3705225"/>
          <p14:tracePt t="122330" x="7272338" y="3687763"/>
          <p14:tracePt t="122331" x="7272338" y="3679825"/>
          <p14:tracePt t="122347" x="7289800" y="3636963"/>
          <p14:tracePt t="122364" x="7297738" y="3568700"/>
          <p14:tracePt t="122380" x="7297738" y="3527425"/>
          <p14:tracePt t="122396" x="7281863" y="3475038"/>
          <p14:tracePt t="122413" x="7256463" y="3441700"/>
          <p14:tracePt t="122579" x="7246938" y="3441700"/>
          <p14:tracePt t="122583" x="7239000" y="3441700"/>
          <p14:tracePt t="122596" x="7221538" y="3441700"/>
          <p14:tracePt t="122623" x="7229475" y="3441700"/>
          <p14:tracePt t="122630" x="7239000" y="3449638"/>
          <p14:tracePt t="122647" x="7272338" y="3449638"/>
          <p14:tracePt t="122663" x="7297738" y="3441700"/>
          <p14:tracePt t="122679" x="7323138" y="3416300"/>
          <p14:tracePt t="122696" x="7323138" y="3398838"/>
          <p14:tracePt t="122747" x="7332663" y="3398838"/>
          <p14:tracePt t="122755" x="7332663" y="3390900"/>
          <p14:tracePt t="122762" x="7340600" y="3390900"/>
          <p14:tracePt t="122779" x="7340600" y="3365500"/>
          <p14:tracePt t="122796" x="7358063" y="3340100"/>
          <p14:tracePt t="122813" x="7366000" y="3330575"/>
          <p14:tracePt t="126218" x="7373938" y="3322638"/>
          <p14:tracePt t="126769" x="7373938" y="3314700"/>
          <p14:tracePt t="126773" x="7373938" y="3297238"/>
          <p14:tracePt t="126778" x="7366000" y="3289300"/>
          <p14:tracePt t="126794" x="7358063" y="3221038"/>
          <p14:tracePt t="126811" x="7340600" y="3170238"/>
          <p14:tracePt t="126827" x="7323138" y="3127375"/>
          <p14:tracePt t="126845" x="7323138" y="3059113"/>
          <p14:tracePt t="126845" x="7323138" y="3051175"/>
          <p14:tracePt t="126861" x="7323138" y="3000375"/>
          <p14:tracePt t="126878" x="7323138" y="2949575"/>
          <p14:tracePt t="126894" x="7315200" y="2889250"/>
          <p14:tracePt t="126911" x="7315200" y="2830513"/>
          <p14:tracePt t="126912" x="7315200" y="2813050"/>
          <p14:tracePt t="126928" x="7315200" y="2770188"/>
          <p14:tracePt t="126945" x="7315200" y="2727325"/>
          <p14:tracePt t="126961" x="7323138" y="2668588"/>
          <p14:tracePt t="126962" x="7323138" y="2660650"/>
          <p14:tracePt t="126978" x="7332663" y="2617788"/>
          <p14:tracePt t="126995" x="7340600" y="2582863"/>
          <p14:tracePt t="127011" x="7348538" y="2549525"/>
          <p14:tracePt t="127028" x="7358063" y="2516188"/>
          <p14:tracePt t="127028" x="7366000" y="2516188"/>
          <p14:tracePt t="127044" x="7366000" y="2489200"/>
          <p14:tracePt t="127061" x="7373938" y="2463800"/>
          <p14:tracePt t="127062" x="7373938" y="2455863"/>
          <p14:tracePt t="127077" x="7383463" y="2438400"/>
          <p14:tracePt t="127095" x="7383463" y="2422525"/>
          <p14:tracePt t="127111" x="7391400" y="2405063"/>
          <p14:tracePt t="127189" x="7400925" y="2397125"/>
          <p14:tracePt t="127206" x="7400925" y="2387600"/>
          <p14:tracePt t="127241" x="7408863" y="2387600"/>
          <p14:tracePt t="127244" x="7408863" y="2379663"/>
          <p14:tracePt t="127262" x="7408863" y="2371725"/>
          <p14:tracePt t="127263" x="7408863" y="2362200"/>
          <p14:tracePt t="127277" x="7408863" y="2354263"/>
          <p14:tracePt t="127294" x="7408863" y="2344738"/>
          <p14:tracePt t="127311" x="7416800" y="2336800"/>
          <p14:tracePt t="127313" x="7426325" y="2336800"/>
          <p14:tracePt t="127327" x="7426325" y="2328863"/>
          <p14:tracePt t="127345" x="7426325" y="2319338"/>
          <p14:tracePt t="127345" x="7434263" y="2319338"/>
          <p14:tracePt t="127361" x="7434263" y="2303463"/>
          <p14:tracePt t="127377" x="7451725" y="2303463"/>
          <p14:tracePt t="127461" x="7451725" y="2293938"/>
          <p14:tracePt t="127478" x="7451725" y="2286000"/>
          <p14:tracePt t="127485" x="7459663" y="2278063"/>
          <p14:tracePt t="127505" x="7467600" y="2278063"/>
          <p14:tracePt t="127602" x="7467600" y="2268538"/>
          <p14:tracePt t="127609" x="7467600" y="2260600"/>
          <p14:tracePt t="127634" x="7477125" y="2260600"/>
          <p14:tracePt t="127929" x="7477125" y="2278063"/>
          <p14:tracePt t="127941" x="7477125" y="2286000"/>
          <p14:tracePt t="127945" x="7467600" y="2293938"/>
          <p14:tracePt t="127961" x="7459663" y="2311400"/>
          <p14:tracePt t="127977" x="7451725" y="2336800"/>
          <p14:tracePt t="127994" x="7451725" y="2371725"/>
          <p14:tracePt t="128011" x="7442200" y="2413000"/>
          <p14:tracePt t="128027" x="7434263" y="2455863"/>
          <p14:tracePt t="128044" x="7426325" y="2481263"/>
          <p14:tracePt t="128061" x="7426325" y="2516188"/>
          <p14:tracePt t="128078" x="7426325" y="2532063"/>
          <p14:tracePt t="128094" x="7426325" y="2549525"/>
          <p14:tracePt t="128111" x="7426325" y="2582863"/>
          <p14:tracePt t="128128" x="7434263" y="2633663"/>
          <p14:tracePt t="128128" x="7434263" y="2643188"/>
          <p14:tracePt t="128145" x="7434263" y="2693988"/>
          <p14:tracePt t="128161" x="7434263" y="2727325"/>
          <p14:tracePt t="128178" x="7434263" y="2778125"/>
          <p14:tracePt t="128194" x="7434263" y="2813050"/>
          <p14:tracePt t="128211" x="7442200" y="2846388"/>
          <p14:tracePt t="128227" x="7442200" y="2881313"/>
          <p14:tracePt t="128244" x="7442200" y="2922588"/>
          <p14:tracePt t="128260" x="7442200" y="2965450"/>
          <p14:tracePt t="128261" x="7442200" y="2974975"/>
          <p14:tracePt t="128277" x="7442200" y="3008313"/>
          <p14:tracePt t="128294" x="7434263" y="3059113"/>
          <p14:tracePt t="128310" x="7434263" y="3109913"/>
          <p14:tracePt t="128327" x="7426325" y="3178175"/>
          <p14:tracePt t="128344" x="7426325" y="3238500"/>
          <p14:tracePt t="128345" x="7426325" y="3254375"/>
          <p14:tracePt t="128361" x="7426325" y="3289300"/>
          <p14:tracePt t="128361" x="7426325" y="3297238"/>
          <p14:tracePt t="128377" x="7426325" y="3330575"/>
          <p14:tracePt t="128378" x="7426325" y="3340100"/>
          <p14:tracePt t="128394" x="7426325" y="3365500"/>
          <p14:tracePt t="128411" x="7426325" y="3398838"/>
          <p14:tracePt t="128427" x="7426325" y="3424238"/>
          <p14:tracePt t="128444" x="7426325" y="3449638"/>
          <p14:tracePt t="128461" x="7426325" y="3475038"/>
          <p14:tracePt t="128461" x="7426325" y="3484563"/>
          <p14:tracePt t="128477" x="7426325" y="3502025"/>
          <p14:tracePt t="128478" x="7426325" y="3509963"/>
          <p14:tracePt t="128494" x="7426325" y="3535363"/>
          <p14:tracePt t="128510" x="7426325" y="3552825"/>
          <p14:tracePt t="128527" x="7426325" y="3578225"/>
          <p14:tracePt t="128544" x="7426325" y="3603625"/>
          <p14:tracePt t="128561" x="7426325" y="3646488"/>
          <p14:tracePt t="128578" x="7426325" y="3671888"/>
          <p14:tracePt t="128593" x="7426325" y="3687763"/>
          <p14:tracePt t="128610" x="7426325" y="3697288"/>
          <p14:tracePt t="128627" x="7426325" y="3705225"/>
          <p14:tracePt t="128643" x="7426325" y="3713163"/>
          <p14:tracePt t="128661" x="7426325" y="3722688"/>
          <p14:tracePt t="128677" x="7426325" y="3730625"/>
          <p14:tracePt t="129137" x="7426325" y="3722688"/>
          <p14:tracePt t="129145" x="7426325" y="3713163"/>
          <p14:tracePt t="129153" x="7426325" y="3705225"/>
          <p14:tracePt t="129160" x="7426325" y="3697288"/>
          <p14:tracePt t="129177" x="7426325" y="3671888"/>
          <p14:tracePt t="129193" x="7426325" y="3629025"/>
          <p14:tracePt t="129210" x="7426325" y="3578225"/>
          <p14:tracePt t="129226" x="7442200" y="3535363"/>
          <p14:tracePt t="129243" x="7451725" y="3484563"/>
          <p14:tracePt t="129260" x="7451725" y="3441700"/>
          <p14:tracePt t="129261" x="7451725" y="3433763"/>
          <p14:tracePt t="129277" x="7451725" y="3382963"/>
          <p14:tracePt t="129278" x="7451725" y="3365500"/>
          <p14:tracePt t="129293" x="7451725" y="3305175"/>
          <p14:tracePt t="129310" x="7451725" y="3186113"/>
          <p14:tracePt t="129328" x="7451725" y="3127375"/>
          <p14:tracePt t="129329" x="7451725" y="3109913"/>
          <p14:tracePt t="129343" x="7451725" y="3059113"/>
          <p14:tracePt t="129360" x="7451725" y="3000375"/>
          <p14:tracePt t="129377" x="7442200" y="2940050"/>
          <p14:tracePt t="129393" x="7442200" y="2897188"/>
          <p14:tracePt t="129410" x="7442200" y="2838450"/>
          <p14:tracePt t="129427" x="7434263" y="2795588"/>
          <p14:tracePt t="129443" x="7426325" y="2762250"/>
          <p14:tracePt t="129460" x="7416800" y="2727325"/>
          <p14:tracePt t="129476" x="7416800" y="2701925"/>
          <p14:tracePt t="129493" x="7416800" y="2676525"/>
          <p14:tracePt t="129510" x="7416800" y="2651125"/>
          <p14:tracePt t="129526" x="7408863" y="2625725"/>
          <p14:tracePt t="129543" x="7391400" y="2592388"/>
          <p14:tracePt t="129653" x="7391400" y="2582863"/>
          <p14:tracePt t="129717" x="7391400" y="2574925"/>
          <p14:tracePt t="129720" x="7383463" y="2574925"/>
          <p14:tracePt t="129726" x="7373938" y="2574925"/>
          <p14:tracePt t="129743" x="7323138" y="2566988"/>
          <p14:tracePt t="129760" x="7264400" y="2566988"/>
          <p14:tracePt t="129777" x="7221538" y="2566988"/>
          <p14:tracePt t="129777" x="7204075" y="2566988"/>
          <p14:tracePt t="129793" x="7178675" y="2574925"/>
          <p14:tracePt t="129810" x="7153275" y="2582863"/>
          <p14:tracePt t="129827" x="7127875" y="2582863"/>
          <p14:tracePt t="129843" x="7112000" y="2600325"/>
          <p14:tracePt t="129860" x="7094538" y="2617788"/>
          <p14:tracePt t="129877" x="7077075" y="2625725"/>
          <p14:tracePt t="129877" x="7069138" y="2625725"/>
          <p14:tracePt t="129893" x="7043738" y="2651125"/>
          <p14:tracePt t="129894" x="7043738" y="2660650"/>
          <p14:tracePt t="129910" x="7034213" y="2668588"/>
          <p14:tracePt t="129927" x="7026275" y="2668588"/>
          <p14:tracePt t="129943" x="7026275" y="2676525"/>
          <p14:tracePt t="129960" x="7018338" y="2693988"/>
          <p14:tracePt t="129977" x="7000875" y="2711450"/>
          <p14:tracePt t="129978" x="6992938" y="2711450"/>
          <p14:tracePt t="129993" x="6992938" y="2736850"/>
          <p14:tracePt t="130009" x="6992938" y="2762250"/>
          <p14:tracePt t="130026" x="6983413" y="2795588"/>
          <p14:tracePt t="130043" x="6967538" y="2813050"/>
          <p14:tracePt t="130060" x="6958013" y="2830513"/>
          <p14:tracePt t="130076" x="6942138" y="2846388"/>
          <p14:tracePt t="130093" x="6942138" y="2871788"/>
          <p14:tracePt t="130093" x="6932613" y="2871788"/>
          <p14:tracePt t="130110" x="6932613" y="2897188"/>
          <p14:tracePt t="130126" x="6924675" y="2914650"/>
          <p14:tracePt t="130143" x="6924675" y="2922588"/>
          <p14:tracePt t="130160" x="6915150" y="2922588"/>
          <p14:tracePt t="130177" x="6915150" y="2932113"/>
          <p14:tracePt t="130193" x="6915150" y="2949575"/>
          <p14:tracePt t="130209" x="6915150" y="2965450"/>
          <p14:tracePt t="130226" x="6864350" y="2957513"/>
          <p14:tracePt t="130243" x="6848475" y="2957513"/>
          <p14:tracePt t="130361" x="6838950" y="2957513"/>
          <p14:tracePt t="130364" x="6838950" y="2949575"/>
          <p14:tracePt t="130377" x="6831013" y="2949575"/>
          <p14:tracePt t="130394" x="6831013" y="2940050"/>
          <p14:tracePt t="130394" x="6823075" y="2940050"/>
          <p14:tracePt t="130417" x="6823075" y="2949575"/>
          <p14:tracePt t="130426" x="6838950" y="2974975"/>
          <p14:tracePt t="130443" x="6856413" y="3016250"/>
          <p14:tracePt t="130460" x="6864350" y="3033713"/>
          <p14:tracePt t="130476" x="6864350" y="3051175"/>
          <p14:tracePt t="130570" x="6864350" y="3059113"/>
          <p14:tracePt t="130613" x="6873875" y="3059113"/>
          <p14:tracePt t="130625" x="6881813" y="3051175"/>
          <p14:tracePt t="130629" x="6889750" y="3041650"/>
          <p14:tracePt t="130643" x="6889750" y="3025775"/>
          <p14:tracePt t="130660" x="6899275" y="3000375"/>
          <p14:tracePt t="130676" x="6907213" y="3000375"/>
          <p14:tracePt t="130781" x="6907213" y="3016250"/>
          <p14:tracePt t="130788" x="6907213" y="3033713"/>
          <p14:tracePt t="130793" x="6907213" y="3041650"/>
          <p14:tracePt t="130809" x="6889750" y="3101975"/>
          <p14:tracePt t="130826" x="6864350" y="3203575"/>
          <p14:tracePt t="130843" x="6838950" y="3297238"/>
          <p14:tracePt t="130859" x="6813550" y="3390900"/>
          <p14:tracePt t="130876" x="6780213" y="3509963"/>
          <p14:tracePt t="130893" x="6762750" y="3594100"/>
          <p14:tracePt t="130910" x="6737350" y="3662363"/>
          <p14:tracePt t="130910" x="6737350" y="3679825"/>
          <p14:tracePt t="130926" x="6711950" y="3781425"/>
          <p14:tracePt t="130942" x="6704013" y="3875088"/>
          <p14:tracePt t="130959" x="6694488" y="3960813"/>
          <p14:tracePt t="130977" x="6694488" y="4044950"/>
          <p14:tracePt t="130993" x="6669088" y="4121150"/>
          <p14:tracePt t="131010" x="6653213" y="4171950"/>
          <p14:tracePt t="131011" x="6653213" y="4189413"/>
          <p14:tracePt t="131026" x="6635750" y="4240213"/>
          <p14:tracePt t="131042" x="6626225" y="4291013"/>
          <p14:tracePt t="131059" x="6610350" y="4368800"/>
          <p14:tracePt t="131076" x="6610350" y="4410075"/>
          <p14:tracePt t="131093" x="6584950" y="4470400"/>
          <p14:tracePt t="131093" x="6584950" y="4478338"/>
          <p14:tracePt t="131110" x="6575425" y="4521200"/>
          <p14:tracePt t="131126" x="6567488" y="4546600"/>
          <p14:tracePt t="131142" x="6567488" y="4572000"/>
          <p14:tracePt t="131160" x="6559550" y="4597400"/>
          <p14:tracePt t="131160" x="6559550" y="4605338"/>
          <p14:tracePt t="131176" x="6559550" y="4622800"/>
          <p14:tracePt t="131192" x="6559550" y="4640263"/>
          <p14:tracePt t="131193" x="6550025" y="4640263"/>
          <p14:tracePt t="131209" x="6550025" y="4657725"/>
          <p14:tracePt t="131210" x="6550025" y="4665663"/>
          <p14:tracePt t="131226" x="6524625" y="4683125"/>
          <p14:tracePt t="131243" x="6499225" y="4724400"/>
          <p14:tracePt t="131259" x="6465888" y="4759325"/>
          <p14:tracePt t="131276" x="6423025" y="4810125"/>
          <p14:tracePt t="131277" x="6405563" y="4818063"/>
          <p14:tracePt t="131293" x="6380163" y="4852988"/>
          <p14:tracePt t="131309" x="6364288" y="4878388"/>
          <p14:tracePt t="131326" x="6346825" y="4911725"/>
          <p14:tracePt t="131342" x="6338888" y="4929188"/>
          <p14:tracePt t="131359" x="6321425" y="4946650"/>
          <p14:tracePt t="131376" x="6286500" y="4987925"/>
          <p14:tracePt t="131393" x="6261100" y="5005388"/>
          <p14:tracePt t="131409" x="6245225" y="5013325"/>
          <p14:tracePt t="131410" x="6245225" y="5022850"/>
          <p14:tracePt t="131426" x="6219825" y="5030788"/>
          <p14:tracePt t="131442" x="6202363" y="5038725"/>
          <p14:tracePt t="131459" x="6176963" y="5056188"/>
          <p14:tracePt t="131476" x="6167438" y="5064125"/>
          <p14:tracePt t="131477" x="6159500" y="5064125"/>
          <p14:tracePt t="131493" x="6142038" y="5081588"/>
          <p14:tracePt t="131493" x="6134100" y="5081588"/>
          <p14:tracePt t="131509" x="6116638" y="5091113"/>
          <p14:tracePt t="131526" x="6100763" y="5099050"/>
          <p14:tracePt t="131543" x="6091238" y="5106988"/>
          <p14:tracePt t="131649" x="6091238" y="5099050"/>
          <p14:tracePt t="131652" x="6091238" y="5081588"/>
          <p14:tracePt t="131659" x="6091238" y="5064125"/>
          <p14:tracePt t="131676" x="6065838" y="4929188"/>
          <p14:tracePt t="131694" x="6040438" y="4810125"/>
          <p14:tracePt t="131709" x="6040438" y="4749800"/>
          <p14:tracePt t="131710" x="6040438" y="4724400"/>
          <p14:tracePt t="131726" x="6040438" y="4648200"/>
          <p14:tracePt t="131742" x="6040438" y="4564063"/>
          <p14:tracePt t="131759" x="6040438" y="4470400"/>
          <p14:tracePt t="131776" x="6057900" y="4368800"/>
          <p14:tracePt t="131776" x="6057900" y="4351338"/>
          <p14:tracePt t="131792" x="6057900" y="4257675"/>
          <p14:tracePt t="131793" x="6057900" y="4232275"/>
          <p14:tracePt t="131809" x="6065838" y="4130675"/>
          <p14:tracePt t="131810" x="6075363" y="4105275"/>
          <p14:tracePt t="131826" x="6075363" y="3935413"/>
          <p14:tracePt t="131842" x="6083300" y="3773488"/>
          <p14:tracePt t="131859" x="6091238" y="3586163"/>
          <p14:tracePt t="131876" x="6108700" y="3416300"/>
          <p14:tracePt t="131877" x="6116638" y="3373438"/>
          <p14:tracePt t="131893" x="6134100" y="3195638"/>
          <p14:tracePt t="131909" x="6176963" y="3041650"/>
          <p14:tracePt t="131910" x="6184900" y="2982913"/>
          <p14:tracePt t="131926" x="6210300" y="2830513"/>
          <p14:tracePt t="131943" x="6261100" y="2625725"/>
          <p14:tracePt t="131959" x="6303963" y="2463800"/>
          <p14:tracePt t="131976" x="6372225" y="2278063"/>
          <p14:tracePt t="131977" x="6380163" y="2243138"/>
          <p14:tracePt t="131992" x="6415088" y="2116138"/>
          <p14:tracePt t="132009" x="6448425" y="1946275"/>
          <p14:tracePt t="132010" x="6456363" y="1911350"/>
          <p14:tracePt t="132026" x="6473825" y="1835150"/>
          <p14:tracePt t="132026" x="6483350" y="1801813"/>
          <p14:tracePt t="132042" x="6508750" y="1725613"/>
          <p14:tracePt t="132059" x="6534150" y="1639888"/>
          <p14:tracePt t="132076" x="6575425" y="1520825"/>
          <p14:tracePt t="132092" x="6626225" y="1368425"/>
          <p14:tracePt t="132109" x="6661150" y="1223963"/>
          <p14:tracePt t="132109" x="6669088" y="1206500"/>
          <p14:tracePt t="132125" x="6686550" y="1112838"/>
          <p14:tracePt t="132142" x="6694488" y="1036638"/>
          <p14:tracePt t="132159" x="6694488" y="1019175"/>
          <p14:tracePt t="132361" x="6694488" y="1028700"/>
          <p14:tracePt t="132364" x="6678613" y="1036638"/>
          <p14:tracePt t="132375" x="6669088" y="1044575"/>
          <p14:tracePt t="132392" x="6643688" y="1062038"/>
          <p14:tracePt t="132409" x="6626225" y="1079500"/>
          <p14:tracePt t="132425" x="6618288" y="1079500"/>
          <p14:tracePt t="132442" x="6575425" y="1130300"/>
          <p14:tracePt t="132458" x="6550025" y="1147763"/>
          <p14:tracePt t="132475" x="6550025" y="1173163"/>
          <p14:tracePt t="132492" x="6524625" y="1206500"/>
          <p14:tracePt t="132509" x="6508750" y="1231900"/>
          <p14:tracePt t="132509" x="6508750" y="1241425"/>
          <p14:tracePt t="132525" x="6499225" y="1266825"/>
          <p14:tracePt t="132542" x="6473825" y="1317625"/>
          <p14:tracePt t="132559" x="6473825" y="1333500"/>
          <p14:tracePt t="132575" x="6465888" y="1343025"/>
          <p14:tracePt t="132592" x="6465888" y="1350963"/>
          <p14:tracePt t="132609" x="6456363" y="1360488"/>
          <p14:tracePt t="132626" x="6456363" y="1368425"/>
          <p14:tracePt t="132642" x="6448425" y="1376363"/>
          <p14:tracePt t="132659" x="6430963" y="1385888"/>
          <p14:tracePt t="132675" x="6430963" y="1393825"/>
          <p14:tracePt t="132692" x="6423025" y="1393825"/>
          <p14:tracePt t="132709" x="6415088" y="1401763"/>
          <p14:tracePt t="132761" x="6405563" y="1411288"/>
          <p14:tracePt t="132773" x="6397625" y="1411288"/>
          <p14:tracePt t="132789" x="6389688" y="1419225"/>
          <p14:tracePt t="132801" x="6389688" y="1427163"/>
          <p14:tracePt t="132809" x="6380163" y="1427163"/>
          <p14:tracePt t="132825" x="6372225" y="1436688"/>
          <p14:tracePt t="132842" x="6372225" y="1444625"/>
          <p14:tracePt t="132859" x="6354763" y="1452563"/>
          <p14:tracePt t="132876" x="6346825" y="1470025"/>
          <p14:tracePt t="132892" x="6329363" y="1477963"/>
          <p14:tracePt t="132909" x="6311900" y="1504950"/>
          <p14:tracePt t="132909" x="6311900" y="1512888"/>
          <p14:tracePt t="132926" x="6296025" y="1520825"/>
          <p14:tracePt t="132942" x="6286500" y="1530350"/>
          <p14:tracePt t="133201" x="6286500" y="1512888"/>
          <p14:tracePt t="133204" x="6286500" y="1495425"/>
          <p14:tracePt t="133209" x="6278563" y="1495425"/>
          <p14:tracePt t="133225" x="6270625" y="1452563"/>
          <p14:tracePt t="133226" x="6261100" y="1436688"/>
          <p14:tracePt t="133242" x="6253163" y="1376363"/>
          <p14:tracePt t="133258" x="6245225" y="1325563"/>
          <p14:tracePt t="133275" x="6245225" y="1282700"/>
          <p14:tracePt t="133292" x="6245225" y="1274763"/>
          <p14:tracePt t="133308" x="6235700" y="1274763"/>
          <p14:tracePt t="133425" x="6227763" y="1274763"/>
          <p14:tracePt t="133433" x="6219825" y="1274763"/>
          <p14:tracePt t="133441" x="6210300" y="1274763"/>
          <p14:tracePt t="133458" x="6184900" y="1300163"/>
          <p14:tracePt t="133476" x="6151563" y="1317625"/>
          <p14:tracePt t="133476" x="6142038" y="1325563"/>
          <p14:tracePt t="133492" x="6134100" y="1343025"/>
          <p14:tracePt t="133493" x="6126163" y="1343025"/>
          <p14:tracePt t="133508" x="6108700" y="1360488"/>
          <p14:tracePt t="133525" x="6100763" y="1376363"/>
          <p14:tracePt t="133549" x="6100763" y="1385888"/>
          <p14:tracePt t="133649" x="6108700" y="1385888"/>
          <p14:tracePt t="133657" x="6116638" y="1385888"/>
          <p14:tracePt t="133661" x="6126163" y="1385888"/>
          <p14:tracePt t="133675" x="6142038" y="1385888"/>
          <p14:tracePt t="133676" x="6151563" y="1385888"/>
          <p14:tracePt t="133691" x="6167438" y="1393825"/>
          <p14:tracePt t="133708" x="6176963" y="1393825"/>
          <p14:tracePt t="133725" x="6194425" y="1393825"/>
          <p14:tracePt t="133742" x="6210300" y="1385888"/>
          <p14:tracePt t="133759" x="6227763" y="1368425"/>
          <p14:tracePt t="133775" x="6253163" y="1360488"/>
          <p14:tracePt t="133791" x="6261100" y="1350963"/>
          <p14:tracePt t="133808" x="6286500" y="1317625"/>
          <p14:tracePt t="133825" x="6303963" y="1292225"/>
          <p14:tracePt t="133841" x="6303963" y="1274763"/>
          <p14:tracePt t="133858" x="6311900" y="1257300"/>
          <p14:tracePt t="133875" x="6321425" y="1257300"/>
          <p14:tracePt t="133915" x="6321425" y="1249363"/>
          <p14:tracePt t="133927" x="6321425" y="1241425"/>
          <p14:tracePt t="133940" x="6321425" y="1231900"/>
          <p14:tracePt t="133942" x="6321425" y="1223963"/>
          <p14:tracePt t="133959" x="6286500" y="1189038"/>
          <p14:tracePt t="133975" x="6270625" y="1163638"/>
          <p14:tracePt t="133975" x="6253163" y="1155700"/>
          <p14:tracePt t="133992" x="6235700" y="1147763"/>
          <p14:tracePt t="133992" x="6235700" y="1138238"/>
          <p14:tracePt t="134008" x="6210300" y="1122363"/>
          <p14:tracePt t="134024" x="6176963" y="1112838"/>
          <p14:tracePt t="134041" x="6142038" y="1096963"/>
          <p14:tracePt t="134058" x="6126163" y="1096963"/>
          <p14:tracePt t="134059" x="6116638" y="1096963"/>
          <p14:tracePt t="134075" x="6108700" y="1096963"/>
          <p14:tracePt t="134091" x="6100763" y="1096963"/>
          <p14:tracePt t="134108" x="6083300" y="1096963"/>
          <p14:tracePt t="134139" x="6075363" y="1096963"/>
          <p14:tracePt t="134164" x="6065838" y="1096963"/>
          <p14:tracePt t="134187" x="6065838" y="1104900"/>
          <p14:tracePt t="134192" x="6057900" y="1104900"/>
          <p14:tracePt t="134215" x="6049963" y="1104900"/>
          <p14:tracePt t="134223" x="6049963" y="1112838"/>
          <p14:tracePt t="134235" x="6049963" y="1122363"/>
          <p14:tracePt t="134247" x="6040438" y="1130300"/>
          <p14:tracePt t="134283" x="6040438" y="1138238"/>
          <p14:tracePt t="134287" x="6040438" y="1147763"/>
          <p14:tracePt t="134295" x="6032500" y="1155700"/>
          <p14:tracePt t="134307" x="6024563" y="1181100"/>
          <p14:tracePt t="134324" x="6015038" y="1231900"/>
          <p14:tracePt t="134341" x="6007100" y="1292225"/>
          <p14:tracePt t="134358" x="6007100" y="1360488"/>
          <p14:tracePt t="134359" x="6007100" y="1368425"/>
          <p14:tracePt t="134375" x="6024563" y="1419225"/>
          <p14:tracePt t="134391" x="6032500" y="1477963"/>
          <p14:tracePt t="134392" x="6032500" y="1487488"/>
          <p14:tracePt t="134408" x="6015038" y="1520825"/>
          <p14:tracePt t="134425" x="6015038" y="1571625"/>
          <p14:tracePt t="134441" x="6024563" y="1597025"/>
          <p14:tracePt t="134458" x="6024563" y="1622425"/>
          <p14:tracePt t="134475" x="6024563" y="1639888"/>
          <p14:tracePt t="134491" x="6032500" y="1649413"/>
          <p14:tracePt t="134508" x="6032500" y="1665288"/>
          <p14:tracePt t="134525" x="6032500" y="1674813"/>
          <p14:tracePt t="134541" x="6032500" y="1682750"/>
          <p14:tracePt t="134631" x="6040438" y="1682750"/>
          <p14:tracePt t="134640" x="6049963" y="1682750"/>
          <p14:tracePt t="134642" x="6057900" y="1682750"/>
          <p14:tracePt t="134658" x="6075363" y="1682750"/>
          <p14:tracePt t="134675" x="6091238" y="1690688"/>
          <p14:tracePt t="134691" x="6108700" y="1690688"/>
          <p14:tracePt t="134708" x="6116638" y="1690688"/>
          <p14:tracePt t="134903" x="6108700" y="1700213"/>
          <p14:tracePt t="134908" x="6100763" y="1700213"/>
          <p14:tracePt t="134914" x="6091238" y="1700213"/>
          <p14:tracePt t="134924" x="6083300" y="1708150"/>
          <p14:tracePt t="134941" x="6065838" y="1725613"/>
          <p14:tracePt t="134958" x="6040438" y="1741488"/>
          <p14:tracePt t="134974" x="6015038" y="1758950"/>
          <p14:tracePt t="134975" x="6007100" y="1758950"/>
          <p14:tracePt t="134991" x="5997575" y="1766888"/>
          <p14:tracePt t="135008" x="5997575" y="1784350"/>
          <p14:tracePt t="135009" x="5989638" y="1784350"/>
          <p14:tracePt t="135024" x="5989638" y="1793875"/>
          <p14:tracePt t="135041" x="5989638" y="1809750"/>
          <p14:tracePt t="135057" x="5989638" y="1835150"/>
          <p14:tracePt t="135074" x="6007100" y="1860550"/>
          <p14:tracePt t="135075" x="6007100" y="1870075"/>
          <p14:tracePt t="135091" x="6024563" y="1885950"/>
          <p14:tracePt t="135092" x="6032500" y="1895475"/>
          <p14:tracePt t="135107" x="6040438" y="1911350"/>
          <p14:tracePt t="135125" x="6116638" y="1989138"/>
          <p14:tracePt t="135141" x="6151563" y="2022475"/>
          <p14:tracePt t="135158" x="6184900" y="2047875"/>
          <p14:tracePt t="135175" x="6194425" y="2065338"/>
          <p14:tracePt t="135190" x="6202363" y="2065338"/>
          <p14:tracePt t="135215" x="6210300" y="2065338"/>
          <p14:tracePt t="135224" x="6219825" y="2047875"/>
          <p14:tracePt t="135241" x="6245225" y="2030413"/>
          <p14:tracePt t="135257" x="6270625" y="2005013"/>
          <p14:tracePt t="135275" x="6286500" y="1971675"/>
          <p14:tracePt t="135291" x="6303963" y="1938338"/>
          <p14:tracePt t="135308" x="6311900" y="1911350"/>
          <p14:tracePt t="135324" x="6338888" y="1860550"/>
          <p14:tracePt t="135341" x="6354763" y="1827213"/>
          <p14:tracePt t="135358" x="6364288" y="1801813"/>
          <p14:tracePt t="135359" x="6364288" y="1793875"/>
          <p14:tracePt t="135374" x="6364288" y="1784350"/>
          <p14:tracePt t="135391" x="6364288" y="1758950"/>
          <p14:tracePt t="135407" x="6354763" y="1751013"/>
          <p14:tracePt t="135424" x="6329363" y="1733550"/>
          <p14:tracePt t="135441" x="6286500" y="1700213"/>
          <p14:tracePt t="135458" x="6253163" y="1682750"/>
          <p14:tracePt t="135459" x="6245225" y="1674813"/>
          <p14:tracePt t="135475" x="6227763" y="1665288"/>
          <p14:tracePt t="135490" x="6219825" y="1657350"/>
          <p14:tracePt t="135508" x="6210300" y="1657350"/>
          <p14:tracePt t="135584" x="6202363" y="1657350"/>
          <p14:tracePt t="136671" x="6210300" y="1665288"/>
          <p14:tracePt t="136674" x="6210300" y="1674813"/>
          <p14:tracePt t="136690" x="6245225" y="1700213"/>
          <p14:tracePt t="136707" x="6278563" y="1725613"/>
          <p14:tracePt t="136708" x="6286500" y="1725613"/>
          <p14:tracePt t="136723" x="6303963" y="1741488"/>
          <p14:tracePt t="136740" x="6329363" y="1758950"/>
          <p14:tracePt t="136757" x="6364288" y="1784350"/>
          <p14:tracePt t="136773" x="6423025" y="1827213"/>
          <p14:tracePt t="136790" x="6508750" y="1878013"/>
          <p14:tracePt t="136807" x="6567488" y="1946275"/>
          <p14:tracePt t="136808" x="6584950" y="1954213"/>
          <p14:tracePt t="136823" x="6626225" y="1979613"/>
          <p14:tracePt t="136840" x="6719888" y="2014538"/>
          <p14:tracePt t="136856" x="6813550" y="2047875"/>
          <p14:tracePt t="136873" x="6899275" y="2073275"/>
          <p14:tracePt t="136890" x="6967538" y="2098675"/>
          <p14:tracePt t="136891" x="6983413" y="2098675"/>
          <p14:tracePt t="136907" x="7059613" y="2108200"/>
          <p14:tracePt t="136924" x="7102475" y="2108200"/>
          <p14:tracePt t="136924" x="7119938" y="2108200"/>
          <p14:tracePt t="136940" x="7178675" y="2116138"/>
          <p14:tracePt t="136957" x="7239000" y="2124075"/>
          <p14:tracePt t="136973" x="7289800" y="2133600"/>
          <p14:tracePt t="136990" x="7289800" y="2174875"/>
          <p14:tracePt t="137006" x="7272338" y="2184400"/>
          <p14:tracePt t="137007" x="7264400" y="2174875"/>
          <p14:tracePt t="137023" x="7256463" y="2174875"/>
          <p14:tracePt t="137131" x="7246938" y="2174875"/>
          <p14:tracePt t="137151" x="7239000" y="2174875"/>
          <p14:tracePt t="137159" x="7239000" y="2184400"/>
          <p14:tracePt t="137184" x="7246938" y="2184400"/>
          <p14:tracePt t="137186" x="7246938" y="2192338"/>
          <p14:tracePt t="137203" x="7256463" y="2192338"/>
          <p14:tracePt t="137207" x="7264400" y="2192338"/>
          <p14:tracePt t="137223" x="7281863" y="2192338"/>
          <p14:tracePt t="137240" x="7315200" y="2192338"/>
          <p14:tracePt t="137257" x="7358063" y="2209800"/>
          <p14:tracePt t="137273" x="7391400" y="2217738"/>
          <p14:tracePt t="137290" x="7408863" y="2227263"/>
          <p14:tracePt t="137307" x="7434263" y="2227263"/>
          <p14:tracePt t="137323" x="7451725" y="2227263"/>
          <p14:tracePt t="137339" x="7467600" y="2217738"/>
          <p14:tracePt t="137356" x="7502525" y="2217738"/>
          <p14:tracePt t="137373" x="7527925" y="2209800"/>
          <p14:tracePt t="137390" x="7553325" y="2209800"/>
          <p14:tracePt t="137390" x="7561263" y="2200275"/>
          <p14:tracePt t="137407" x="7578725" y="2200275"/>
          <p14:tracePt t="137424" x="7604125" y="2192338"/>
          <p14:tracePt t="137440" x="7629525" y="2192338"/>
          <p14:tracePt t="137456" x="7646988" y="2192338"/>
          <p14:tracePt t="137473" x="7662863" y="2184400"/>
          <p14:tracePt t="137490" x="7680325" y="2184400"/>
          <p14:tracePt t="137511" x="7680325" y="2174875"/>
          <p14:tracePt t="138031" x="7680325" y="2166938"/>
          <p14:tracePt t="138034" x="7688263" y="2159000"/>
          <p14:tracePt t="138043" x="7688263" y="2149475"/>
          <p14:tracePt t="138056" x="7705725" y="2124075"/>
          <p14:tracePt t="138073" x="7731125" y="2082800"/>
          <p14:tracePt t="138089" x="7748588" y="2065338"/>
          <p14:tracePt t="138106" x="7766050" y="2039938"/>
          <p14:tracePt t="138123" x="7773988" y="2030413"/>
          <p14:tracePt t="138124" x="7781925" y="2030413"/>
          <p14:tracePt t="138160" x="7781925" y="2022475"/>
          <p14:tracePt t="138179" x="7781925" y="2014538"/>
          <p14:tracePt t="138183" x="7791450" y="2014538"/>
          <p14:tracePt t="138190" x="7799388" y="2005013"/>
          <p14:tracePt t="138206" x="7816850" y="1979613"/>
          <p14:tracePt t="138207" x="7824788" y="1979613"/>
          <p14:tracePt t="138223" x="7832725" y="1963738"/>
          <p14:tracePt t="138239" x="7842250" y="1954213"/>
          <p14:tracePt t="140179" x="7842250" y="1946275"/>
          <p14:tracePt t="147705" x="7850188" y="1946275"/>
          <p14:tracePt t="147708" x="7850188" y="1963738"/>
          <p14:tracePt t="147718" x="7773988" y="2022475"/>
          <p14:tracePt t="147735" x="7426325" y="2243138"/>
          <p14:tracePt t="147753" x="6873875" y="2413000"/>
          <p14:tracePt t="147769" x="6524625" y="2422525"/>
          <p14:tracePt t="147786" x="6303963" y="2397125"/>
          <p14:tracePt t="147802" x="6219825" y="2387600"/>
          <p14:tracePt t="147819" x="6194425" y="2387600"/>
          <p14:tracePt t="147836" x="6159500" y="2387600"/>
          <p14:tracePt t="147836" x="6134100" y="2387600"/>
          <p14:tracePt t="147852" x="6032500" y="2379663"/>
          <p14:tracePt t="147853" x="6007100" y="2379663"/>
          <p14:tracePt t="147869" x="5853113" y="2344738"/>
          <p14:tracePt t="147870" x="5811838" y="2336800"/>
          <p14:tracePt t="147885" x="5624513" y="2303463"/>
          <p14:tracePt t="147901" x="5284788" y="2192338"/>
          <p14:tracePt t="147918" x="5122863" y="2159000"/>
          <p14:tracePt t="147935" x="5038725" y="2159000"/>
          <p14:tracePt t="147952" x="4953000" y="2159000"/>
          <p14:tracePt t="147969" x="4843463" y="2174875"/>
          <p14:tracePt t="147969" x="4800600" y="2174875"/>
          <p14:tracePt t="147986" x="4689475" y="2174875"/>
          <p14:tracePt t="147986" x="4664075" y="2174875"/>
          <p14:tracePt t="148002" x="4511675" y="2133600"/>
          <p14:tracePt t="148019" x="4425950" y="2108200"/>
          <p14:tracePt t="148036" x="4400550" y="2090738"/>
          <p14:tracePt t="148037" x="4392613" y="2090738"/>
          <p14:tracePt t="148051" x="4375150" y="2073275"/>
          <p14:tracePt t="148069" x="4316413" y="2022475"/>
          <p14:tracePt t="148085" x="4248150" y="1954213"/>
          <p14:tracePt t="148102" x="4154488" y="1827213"/>
          <p14:tracePt t="148118" x="4078288" y="1751013"/>
          <p14:tracePt t="148135" x="4052888" y="1725613"/>
          <p14:tracePt t="148151" x="4044950" y="1725613"/>
          <p14:tracePt t="148233" x="4052888" y="1725613"/>
          <p14:tracePt t="148236" x="4060825" y="1725613"/>
          <p14:tracePt t="148253" x="4146550" y="1758950"/>
          <p14:tracePt t="148269" x="4214813" y="1793875"/>
          <p14:tracePt t="148285" x="4265613" y="1827213"/>
          <p14:tracePt t="148286" x="4265613" y="1844675"/>
          <p14:tracePt t="148301" x="4298950" y="1844675"/>
          <p14:tracePt t="148319" x="4367213" y="1852613"/>
          <p14:tracePt t="148335" x="4392613" y="1852613"/>
          <p14:tracePt t="148352" x="4435475" y="1852613"/>
          <p14:tracePt t="148353" x="4443413" y="1852613"/>
          <p14:tracePt t="148368" x="4511675" y="1852613"/>
          <p14:tracePt t="148385" x="4673600" y="1852613"/>
          <p14:tracePt t="148401" x="4868863" y="1852613"/>
          <p14:tracePt t="148418" x="5064125" y="1852613"/>
          <p14:tracePt t="148435" x="5165725" y="1852613"/>
          <p14:tracePt t="148452" x="5241925" y="1852613"/>
          <p14:tracePt t="148469" x="5318125" y="1844675"/>
          <p14:tracePt t="148485" x="5378450" y="1835150"/>
          <p14:tracePt t="148485" x="5403850" y="1835150"/>
          <p14:tracePt t="148503" x="5513388" y="1835150"/>
          <p14:tracePt t="148519" x="5624513" y="1835150"/>
          <p14:tracePt t="148535" x="5726113" y="1835150"/>
          <p14:tracePt t="148552" x="5786438" y="1835150"/>
          <p14:tracePt t="148553" x="5794375" y="1835150"/>
          <p14:tracePt t="148569" x="5819775" y="1835150"/>
          <p14:tracePt t="148569" x="5837238" y="1835150"/>
          <p14:tracePt t="148585" x="5853113" y="1835150"/>
          <p14:tracePt t="148586" x="5862638" y="1835150"/>
          <p14:tracePt t="148602" x="5905500" y="1835150"/>
          <p14:tracePt t="148602" x="5921375" y="1835150"/>
          <p14:tracePt t="148619" x="5981700" y="1844675"/>
          <p14:tracePt t="148635" x="6065838" y="1844675"/>
          <p14:tracePt t="148652" x="6116638" y="1844675"/>
          <p14:tracePt t="148653" x="6126163" y="1844675"/>
          <p14:tracePt t="148668" x="6142038" y="1844675"/>
          <p14:tracePt t="148669" x="6142038" y="1835150"/>
          <p14:tracePt t="148685" x="6159500" y="1835150"/>
          <p14:tracePt t="148702" x="6167438" y="1827213"/>
          <p14:tracePt t="148718" x="6184900" y="1819275"/>
          <p14:tracePt t="148735" x="6210300" y="1809750"/>
          <p14:tracePt t="148752" x="6245225" y="1809750"/>
          <p14:tracePt t="148768" x="6270625" y="1809750"/>
          <p14:tracePt t="148785" x="6296025" y="1809750"/>
          <p14:tracePt t="148801" x="6311900" y="1809750"/>
          <p14:tracePt t="148818" x="6346825" y="1809750"/>
          <p14:tracePt t="148835" x="6389688" y="1809750"/>
          <p14:tracePt t="148851" x="6397625" y="1809750"/>
          <p14:tracePt t="149217" x="6389688" y="1819275"/>
          <p14:tracePt t="149221" x="6380163" y="1844675"/>
          <p14:tracePt t="149236" x="6329363" y="1920875"/>
          <p14:tracePt t="149237" x="6311900" y="1954213"/>
          <p14:tracePt t="149251" x="6245225" y="2116138"/>
          <p14:tracePt t="149267" x="6108700" y="2344738"/>
          <p14:tracePt t="149285" x="6007100" y="2574925"/>
          <p14:tracePt t="149286" x="5997575" y="2633663"/>
          <p14:tracePt t="149301" x="5946775" y="2820988"/>
          <p14:tracePt t="149318" x="5862638" y="3119438"/>
          <p14:tracePt t="149334" x="5845175" y="3424238"/>
          <p14:tracePt t="149351" x="5845175" y="3722688"/>
          <p14:tracePt t="149368" x="5845175" y="3986213"/>
          <p14:tracePt t="149385" x="5845175" y="4275138"/>
          <p14:tracePt t="149401" x="5845175" y="4394200"/>
          <p14:tracePt t="149418" x="5845175" y="4554538"/>
          <p14:tracePt t="149434" x="5862638" y="4665663"/>
          <p14:tracePt t="149451" x="5888038" y="4792663"/>
          <p14:tracePt t="149468" x="5913438" y="4919663"/>
          <p14:tracePt t="149469" x="5921375" y="4954588"/>
          <p14:tracePt t="149486" x="5956300" y="5048250"/>
          <p14:tracePt t="149502" x="5989638" y="5149850"/>
          <p14:tracePt t="149518" x="6007100" y="5218113"/>
          <p14:tracePt t="149534" x="6040438" y="5268913"/>
          <p14:tracePt t="149551" x="6057900" y="5286375"/>
          <p14:tracePt t="149567" x="6083300" y="5319713"/>
          <p14:tracePt t="149584" x="6091238" y="5353050"/>
          <p14:tracePt t="149586" x="6091238" y="5362575"/>
          <p14:tracePt t="149601" x="6108700" y="5380038"/>
          <p14:tracePt t="149617" x="6126163" y="5405438"/>
          <p14:tracePt t="149634" x="6126163" y="5430838"/>
          <p14:tracePt t="149651" x="6142038" y="5446713"/>
          <p14:tracePt t="149667" x="6151563" y="5472113"/>
          <p14:tracePt t="149684" x="6151563" y="5489575"/>
          <p14:tracePt t="149825" x="6159500" y="5489575"/>
          <p14:tracePt t="149837" x="6167438" y="5489575"/>
          <p14:tracePt t="149841" x="6167438" y="5481638"/>
          <p14:tracePt t="149851" x="6167438" y="5472113"/>
          <p14:tracePt t="149868" x="6194425" y="5456238"/>
          <p14:tracePt t="149884" x="6210300" y="5430838"/>
          <p14:tracePt t="149901" x="6210300" y="5395913"/>
          <p14:tracePt t="149918" x="6219825" y="5387975"/>
          <p14:tracePt t="149934" x="6227763" y="5370513"/>
          <p14:tracePt t="149999" x="6227763" y="5362575"/>
          <p14:tracePt t="150056" x="6235700" y="5362575"/>
          <p14:tracePt t="150076" x="6235700" y="5353050"/>
          <p14:tracePt t="150355" x="6235700" y="5345113"/>
          <p14:tracePt t="150416" x="6235700" y="5337175"/>
          <p14:tracePt t="150423" x="6235700" y="5327650"/>
          <p14:tracePt t="150443" x="6235700" y="5319713"/>
          <p14:tracePt t="150459" x="6235700" y="5311775"/>
          <p14:tracePt t="150475" x="6235700" y="5302250"/>
          <p14:tracePt t="150507" x="6235700" y="5294313"/>
          <p14:tracePt t="150743" x="6227763" y="5294313"/>
          <p14:tracePt t="150747" x="6219825" y="5294313"/>
          <p14:tracePt t="150751" x="6210300" y="5294313"/>
          <p14:tracePt t="150767" x="6167438" y="5294313"/>
          <p14:tracePt t="150784" x="6091238" y="5294313"/>
          <p14:tracePt t="150801" x="6007100" y="5319713"/>
          <p14:tracePt t="150817" x="5913438" y="5337175"/>
          <p14:tracePt t="150834" x="5786438" y="5353050"/>
          <p14:tracePt t="150835" x="5751513" y="5362575"/>
          <p14:tracePt t="150851" x="5599113" y="5362575"/>
          <p14:tracePt t="150867" x="5480050" y="5370513"/>
          <p14:tracePt t="150884" x="5318125" y="5370513"/>
          <p14:tracePt t="150901" x="5216525" y="5370513"/>
          <p14:tracePt t="150918" x="5148263" y="5370513"/>
          <p14:tracePt t="150918" x="5122863" y="5370513"/>
          <p14:tracePt t="150934" x="5054600" y="5370513"/>
          <p14:tracePt t="150935" x="5029200" y="5370513"/>
          <p14:tracePt t="150951" x="4953000" y="5370513"/>
          <p14:tracePt t="150951" x="4927600" y="5370513"/>
          <p14:tracePt t="150967" x="4826000" y="5370513"/>
          <p14:tracePt t="150968" x="4800600" y="5370513"/>
          <p14:tracePt t="150983" x="4656138" y="5370513"/>
          <p14:tracePt t="151001" x="4545013" y="5370513"/>
          <p14:tracePt t="151017" x="4460875" y="5353050"/>
          <p14:tracePt t="151018" x="4443413" y="5353050"/>
          <p14:tracePt t="151034" x="4392613" y="5353050"/>
          <p14:tracePt t="151051" x="4306888" y="5353050"/>
          <p14:tracePt t="151068" x="4265613" y="5353050"/>
          <p14:tracePt t="151084" x="4240213" y="5353050"/>
          <p14:tracePt t="151101" x="4230688" y="5353050"/>
          <p14:tracePt t="151117" x="4222750" y="5353050"/>
          <p14:tracePt t="151135" x="4197350" y="5362575"/>
          <p14:tracePt t="151151" x="4162425" y="5380038"/>
          <p14:tracePt t="151167" x="4121150" y="5387975"/>
          <p14:tracePt t="151168" x="4103688" y="5387975"/>
          <p14:tracePt t="151184" x="4070350" y="5405438"/>
          <p14:tracePt t="151200" x="4052888" y="5405438"/>
          <p14:tracePt t="151217" x="4044950" y="5413375"/>
          <p14:tracePt t="151351" x="4044950" y="5405438"/>
          <p14:tracePt t="151355" x="4052888" y="5405438"/>
          <p14:tracePt t="151368" x="4060825" y="5405438"/>
          <p14:tracePt t="151384" x="4070350" y="5395913"/>
          <p14:tracePt t="151400" x="4086225" y="5395913"/>
          <p14:tracePt t="151417" x="4095750" y="5395913"/>
          <p14:tracePt t="151434" x="4111625" y="5395913"/>
          <p14:tracePt t="151435" x="4121150" y="5395913"/>
          <p14:tracePt t="151450" x="4137025" y="5395913"/>
          <p14:tracePt t="151467" x="4171950" y="5395913"/>
          <p14:tracePt t="151468" x="4179888" y="5395913"/>
          <p14:tracePt t="151483" x="4240213" y="5395913"/>
          <p14:tracePt t="151500" x="4291013" y="5413375"/>
          <p14:tracePt t="151517" x="4341813" y="5421313"/>
          <p14:tracePt t="151533" x="4367213" y="5421313"/>
          <p14:tracePt t="151550" x="4384675" y="5421313"/>
          <p14:tracePt t="151567" x="4392613" y="5421313"/>
          <p14:tracePt t="151583" x="4400550" y="5421313"/>
          <p14:tracePt t="151600" x="4425950" y="5421313"/>
          <p14:tracePt t="151617" x="4451350" y="5421313"/>
          <p14:tracePt t="151633" x="4460875" y="5421313"/>
          <p14:tracePt t="151679" x="4460875" y="5430838"/>
          <p14:tracePt t="151684" x="4460875" y="5438775"/>
          <p14:tracePt t="151691" x="4451350" y="5438775"/>
          <p14:tracePt t="151700" x="4443413" y="5438775"/>
          <p14:tracePt t="151717" x="4425950" y="5464175"/>
          <p14:tracePt t="151734" x="4375150" y="5481638"/>
          <p14:tracePt t="151735" x="4349750" y="5489575"/>
          <p14:tracePt t="151750" x="4298950" y="5497513"/>
          <p14:tracePt t="151767" x="4230688" y="5514975"/>
          <p14:tracePt t="151768" x="4205288" y="5514975"/>
          <p14:tracePt t="151784" x="4146550" y="5540375"/>
          <p14:tracePt t="151800" x="4121150" y="5549900"/>
          <p14:tracePt t="151817" x="4086225" y="5557838"/>
          <p14:tracePt t="151833" x="4052888" y="5565775"/>
          <p14:tracePt t="151850" x="4017963" y="5575300"/>
          <p14:tracePt t="151867" x="4002088" y="5575300"/>
          <p14:tracePt t="151883" x="3992563" y="5575300"/>
          <p14:tracePt t="152019" x="4002088" y="5565775"/>
          <p14:tracePt t="152027" x="4010025" y="5565775"/>
          <p14:tracePt t="152034" x="4017963" y="5557838"/>
          <p14:tracePt t="152050" x="4027488" y="5549900"/>
          <p14:tracePt t="152066" x="4052888" y="5540375"/>
          <p14:tracePt t="152083" x="4070350" y="5540375"/>
          <p14:tracePt t="152100" x="4137025" y="5532438"/>
          <p14:tracePt t="152116" x="4214813" y="5524500"/>
          <p14:tracePt t="152133" x="4324350" y="5524500"/>
          <p14:tracePt t="152150" x="4468813" y="5524500"/>
          <p14:tracePt t="152167" x="4630738" y="5532438"/>
          <p14:tracePt t="152168" x="4681538" y="5540375"/>
          <p14:tracePt t="152183" x="4765675" y="5549900"/>
          <p14:tracePt t="152199" x="4876800" y="5549900"/>
          <p14:tracePt t="152216" x="4953000" y="5540375"/>
          <p14:tracePt t="152233" x="5064125" y="5524500"/>
          <p14:tracePt t="152234" x="5089525" y="5514975"/>
          <p14:tracePt t="152250" x="5165725" y="5489575"/>
          <p14:tracePt t="152251" x="5191125" y="5481638"/>
          <p14:tracePt t="152266" x="5276850" y="5464175"/>
          <p14:tracePt t="152267" x="5310188" y="5464175"/>
          <p14:tracePt t="152283" x="5429250" y="5438775"/>
          <p14:tracePt t="152284" x="5480050" y="5430838"/>
          <p14:tracePt t="152300" x="5649913" y="5430838"/>
          <p14:tracePt t="152317" x="5819775" y="5430838"/>
          <p14:tracePt t="152334" x="5946775" y="5421313"/>
          <p14:tracePt t="152335" x="5972175" y="5421313"/>
          <p14:tracePt t="152350" x="6040438" y="5421313"/>
          <p14:tracePt t="152367" x="6091238" y="5413375"/>
          <p14:tracePt t="152367" x="6108700" y="5413375"/>
          <p14:tracePt t="152383" x="6126163" y="5405438"/>
          <p14:tracePt t="152400" x="6176963" y="5395913"/>
          <p14:tracePt t="152416" x="6202363" y="5387975"/>
          <p14:tracePt t="152433" x="6235700" y="5380038"/>
          <p14:tracePt t="152450" x="6253163" y="5370513"/>
          <p14:tracePt t="152467" x="6278563" y="5353050"/>
          <p14:tracePt t="152483" x="6286500" y="5345113"/>
          <p14:tracePt t="152500" x="6296025" y="5337175"/>
          <p14:tracePt t="152516" x="6311900" y="5337175"/>
          <p14:tracePt t="152533" x="6329363" y="5327650"/>
          <p14:tracePt t="152550" x="6346825" y="5319713"/>
          <p14:tracePt t="152567" x="6354763" y="5311775"/>
          <p14:tracePt t="152584" x="6372225" y="5311775"/>
          <p14:tracePt t="152584" x="6372225" y="5302250"/>
          <p14:tracePt t="152600" x="6380163" y="5302250"/>
          <p14:tracePt t="152617" x="6397625" y="5294313"/>
          <p14:tracePt t="152915" x="6389688" y="5294313"/>
          <p14:tracePt t="152919" x="6389688" y="5302250"/>
          <p14:tracePt t="152933" x="6380163" y="5311775"/>
          <p14:tracePt t="152950" x="6364288" y="5327650"/>
          <p14:tracePt t="152966" x="6338888" y="5337175"/>
          <p14:tracePt t="152968" x="6338888" y="5345113"/>
          <p14:tracePt t="152983" x="6329363" y="5345113"/>
          <p14:tracePt t="152984" x="6321425" y="5345113"/>
          <p14:tracePt t="153000" x="6311900" y="5353050"/>
          <p14:tracePt t="153016" x="6311900" y="5362575"/>
          <p14:tracePt t="154807" x="6303963" y="5353050"/>
          <p14:tracePt t="154811" x="6296025" y="5337175"/>
          <p14:tracePt t="154815" x="6286500" y="5276850"/>
          <p14:tracePt t="154832" x="6253163" y="4852988"/>
          <p14:tracePt t="154849" x="6245225" y="4316413"/>
          <p14:tracePt t="154865" x="6227763" y="3806825"/>
          <p14:tracePt t="154882" x="6134100" y="3289300"/>
          <p14:tracePt t="154899" x="6015038" y="2940050"/>
          <p14:tracePt t="154900" x="5989638" y="2863850"/>
          <p14:tracePt t="154915" x="5930900" y="2516188"/>
          <p14:tracePt t="154932" x="5895975" y="2209800"/>
          <p14:tracePt t="154949" x="5888038" y="2022475"/>
          <p14:tracePt t="154965" x="5895975" y="1946275"/>
          <p14:tracePt t="154982" x="5905500" y="1911350"/>
          <p14:tracePt t="154999" x="5905500" y="1903413"/>
          <p14:tracePt t="155083" x="5905500" y="1895475"/>
          <p14:tracePt t="155095" x="5895975" y="1878013"/>
          <p14:tracePt t="155099" x="5880100" y="1860550"/>
          <p14:tracePt t="155116" x="5794375" y="1784350"/>
          <p14:tracePt t="155132" x="5607050" y="1639888"/>
          <p14:tracePt t="155149" x="5556250" y="1597025"/>
          <p14:tracePt t="155150" x="5548313" y="1597025"/>
          <p14:tracePt t="155171" x="5548313" y="1589088"/>
          <p14:tracePt t="155182" x="5538788" y="1563688"/>
          <p14:tracePt t="155199" x="5480050" y="1487488"/>
          <p14:tracePt t="155215" x="5472113" y="1470025"/>
          <p14:tracePt t="155216" x="5462588" y="1470025"/>
          <p14:tracePt t="155232" x="5429250" y="1462088"/>
          <p14:tracePt t="155249" x="5368925" y="1462088"/>
          <p14:tracePt t="155265" x="5318125" y="1462088"/>
          <p14:tracePt t="155282" x="5208588" y="1470025"/>
          <p14:tracePt t="155299" x="5089525" y="1487488"/>
          <p14:tracePt t="155315" x="4978400" y="1512888"/>
          <p14:tracePt t="155316" x="4945063" y="1520825"/>
          <p14:tracePt t="155332" x="4843463" y="1546225"/>
          <p14:tracePt t="155348" x="4740275" y="1555750"/>
          <p14:tracePt t="155365" x="4630738" y="1546225"/>
          <p14:tracePt t="155382" x="4529138" y="1520825"/>
          <p14:tracePt t="155399" x="4443413" y="1512888"/>
          <p14:tracePt t="155415" x="4384675" y="1504950"/>
          <p14:tracePt t="155416" x="4367213" y="1504950"/>
          <p14:tracePt t="155432" x="4316413" y="1504950"/>
          <p14:tracePt t="155448" x="4265613" y="1495425"/>
          <p14:tracePt t="155465" x="4230688" y="1495425"/>
          <p14:tracePt t="155482" x="4197350" y="1495425"/>
          <p14:tracePt t="155498" x="4179888" y="1495425"/>
          <p14:tracePt t="155515" x="4171950" y="1495425"/>
          <p14:tracePt t="155532" x="4162425" y="1495425"/>
          <p14:tracePt t="155548" x="4154488" y="1495425"/>
          <p14:tracePt t="155565" x="4137025" y="1495425"/>
          <p14:tracePt t="155581" x="4103688" y="1504950"/>
          <p14:tracePt t="155599" x="4070350" y="1512888"/>
          <p14:tracePt t="155599" x="4060825" y="1512888"/>
          <p14:tracePt t="155615" x="4035425" y="1520825"/>
          <p14:tracePt t="155631" x="4010025" y="1520825"/>
          <p14:tracePt t="155648" x="4002088" y="1530350"/>
          <p14:tracePt t="155665" x="3992563" y="1530350"/>
          <p14:tracePt t="155719" x="3984625" y="1538288"/>
          <p14:tracePt t="155732" x="3976688" y="1538288"/>
          <p14:tracePt t="155747" x="3967163" y="1538288"/>
          <p14:tracePt t="156027" x="3976688" y="1538288"/>
          <p14:tracePt t="156032" x="3984625" y="1538288"/>
          <p14:tracePt t="156038" x="4002088" y="1538288"/>
          <p14:tracePt t="156048" x="4017963" y="1538288"/>
          <p14:tracePt t="156064" x="4052888" y="1538288"/>
          <p14:tracePt t="156082" x="4078288" y="1538288"/>
          <p14:tracePt t="156098" x="4121150" y="1538288"/>
          <p14:tracePt t="156115" x="4154488" y="1538288"/>
          <p14:tracePt t="156115" x="4171950" y="1538288"/>
          <p14:tracePt t="156131" x="4197350" y="1530350"/>
          <p14:tracePt t="156148" x="4222750" y="1530350"/>
          <p14:tracePt t="156165" x="4240213" y="1530350"/>
          <p14:tracePt t="156181" x="4273550" y="1530350"/>
          <p14:tracePt t="156198" x="4306888" y="1530350"/>
          <p14:tracePt t="156215" x="4332288" y="1530350"/>
          <p14:tracePt t="156216" x="4349750" y="1530350"/>
          <p14:tracePt t="156231" x="4367213" y="1530350"/>
          <p14:tracePt t="156232" x="4375150" y="1530350"/>
          <p14:tracePt t="156249" x="4400550" y="1520825"/>
          <p14:tracePt t="156264" x="4418013" y="1520825"/>
          <p14:tracePt t="156281" x="4443413" y="1520825"/>
          <p14:tracePt t="156298" x="4468813" y="1520825"/>
          <p14:tracePt t="156299" x="4476750" y="1520825"/>
          <p14:tracePt t="156315" x="4486275" y="1520825"/>
          <p14:tracePt t="156331" x="4537075" y="1520825"/>
          <p14:tracePt t="156349" x="4587875" y="1520825"/>
          <p14:tracePt t="156365" x="4613275" y="1512888"/>
          <p14:tracePt t="156382" x="4638675" y="1512888"/>
          <p14:tracePt t="156383" x="4646613" y="1504950"/>
          <p14:tracePt t="156398" x="4664075" y="1504950"/>
          <p14:tracePt t="156415" x="4706938" y="1504950"/>
          <p14:tracePt t="156431" x="4724400" y="1504950"/>
          <p14:tracePt t="156448" x="4765675" y="1504950"/>
          <p14:tracePt t="156465" x="4791075" y="1504950"/>
          <p14:tracePt t="156481" x="4808538" y="1504950"/>
          <p14:tracePt t="156498" x="4826000" y="1504950"/>
          <p14:tracePt t="156559" x="4826000" y="1512888"/>
          <p14:tracePt t="156563" x="4818063" y="1512888"/>
          <p14:tracePt t="156567" x="4818063" y="1520825"/>
          <p14:tracePt t="156581" x="4791075" y="1538288"/>
          <p14:tracePt t="156598" x="4740275" y="1571625"/>
          <p14:tracePt t="156599" x="4724400" y="1581150"/>
          <p14:tracePt t="156615" x="4681538" y="1606550"/>
          <p14:tracePt t="156616" x="4673600" y="1606550"/>
          <p14:tracePt t="156631" x="4621213" y="1606550"/>
          <p14:tracePt t="156648" x="4537075" y="1614488"/>
          <p14:tracePt t="156664" x="4468813" y="1614488"/>
          <p14:tracePt t="156681" x="4392613" y="1622425"/>
          <p14:tracePt t="156698" x="4341813" y="1622425"/>
          <p14:tracePt t="156699" x="4324350" y="1631950"/>
          <p14:tracePt t="156715" x="4291013" y="1639888"/>
          <p14:tracePt t="156715" x="4281488" y="1639888"/>
          <p14:tracePt t="156731" x="4256088" y="1639888"/>
          <p14:tracePt t="156748" x="4230688" y="1649413"/>
          <p14:tracePt t="156764" x="4222750" y="1649413"/>
          <p14:tracePt t="157035" x="4214813" y="1649413"/>
          <p14:tracePt t="157039" x="4214813" y="1657350"/>
          <p14:tracePt t="157068" x="4205288" y="1657350"/>
          <p14:tracePt t="157080" x="4197350" y="1665288"/>
          <p14:tracePt t="157108" x="4187825" y="1665288"/>
          <p14:tracePt t="157118" x="4179888" y="1665288"/>
          <p14:tracePt t="157315" x="4187825" y="1665288"/>
          <p14:tracePt t="157327" x="4187825" y="1657350"/>
          <p14:tracePt t="157331" x="4197350" y="1657350"/>
          <p14:tracePt t="157348" x="4205288" y="1649413"/>
          <p14:tracePt t="157364" x="4214813" y="1649413"/>
          <p14:tracePt t="157381" x="4214813" y="1639888"/>
          <p14:tracePt t="157399" x="4222750" y="1639888"/>
          <p14:tracePt t="157415" x="4222750" y="1631950"/>
          <p14:tracePt t="157735" x="4222750" y="1639888"/>
          <p14:tracePt t="157759" x="4230688" y="1631950"/>
          <p14:tracePt t="157767" x="4240213" y="1622425"/>
          <p14:tracePt t="157770" x="4256088" y="1614488"/>
          <p14:tracePt t="157780" x="4281488" y="1597025"/>
          <p14:tracePt t="157797" x="4375150" y="1597025"/>
          <p14:tracePt t="157814" x="4494213" y="1581150"/>
          <p14:tracePt t="157831" x="4689475" y="1571625"/>
          <p14:tracePt t="157831" x="4732338" y="1571625"/>
          <p14:tracePt t="157847" x="4894263" y="1563688"/>
          <p14:tracePt t="157864" x="5224463" y="1563688"/>
          <p14:tracePt t="157880" x="5497513" y="1563688"/>
          <p14:tracePt t="157897" x="5743575" y="1563688"/>
          <p14:tracePt t="157914" x="5913438" y="1563688"/>
          <p14:tracePt t="157915" x="5938838" y="1563688"/>
          <p14:tracePt t="157930" x="6040438" y="1563688"/>
          <p14:tracePt t="157947" x="6100763" y="1555750"/>
          <p14:tracePt t="157964" x="6159500" y="1538288"/>
          <p14:tracePt t="157981" x="6219825" y="1520825"/>
          <p14:tracePt t="157983" x="6227763" y="1512888"/>
          <p14:tracePt t="157997" x="6278563" y="1487488"/>
          <p14:tracePt t="158014" x="6311900" y="1487488"/>
          <p14:tracePt t="158030" x="6329363" y="1477963"/>
          <p14:tracePt t="158047" x="6346825" y="1477963"/>
          <p14:tracePt t="158064" x="6364288" y="1470025"/>
          <p14:tracePt t="158080" x="6380163" y="1470025"/>
          <p14:tracePt t="158098" x="6380163" y="1462088"/>
          <p14:tracePt t="158422" x="6372225" y="1462088"/>
          <p14:tracePt t="158561" x="6364288" y="1470025"/>
          <p14:tracePt t="158573" x="6354763" y="1470025"/>
          <p14:tracePt t="158601" x="6346825" y="1470025"/>
          <p14:tracePt t="158613" x="6346825" y="1477963"/>
          <p14:tracePt t="158621" x="6338888" y="1477963"/>
          <p14:tracePt t="158630" x="6329363" y="1477963"/>
          <p14:tracePt t="158647" x="6321425" y="1477963"/>
          <p14:tracePt t="158663" x="6303963" y="1477963"/>
          <p14:tracePt t="159257" x="6296025" y="1477963"/>
          <p14:tracePt t="159333" x="6296025" y="1487488"/>
          <p14:tracePt t="159345" x="6286500" y="1487488"/>
          <p14:tracePt t="159365" x="6286500" y="1495425"/>
          <p14:tracePt t="165030" x="6286500" y="1504950"/>
          <p14:tracePt t="165314" x="6286500" y="1512888"/>
          <p14:tracePt t="165557" x="6286500" y="1520825"/>
          <p14:tracePt t="165560" x="6278563" y="1520825"/>
          <p14:tracePt t="165578" x="6278563" y="1530350"/>
          <p14:tracePt t="165594" x="6278563" y="1538288"/>
          <p14:tracePt t="165611" x="6278563" y="1546225"/>
          <p14:tracePt t="165627" x="6270625" y="1555750"/>
          <p14:tracePt t="165644" x="6270625" y="1563688"/>
          <p14:tracePt t="165660" x="6261100" y="1581150"/>
          <p14:tracePt t="165677" x="6261100" y="1589088"/>
          <p14:tracePt t="165693" x="6245225" y="1606550"/>
          <p14:tracePt t="165710" x="6245225" y="1614488"/>
          <p14:tracePt t="165727" x="6245225" y="1622425"/>
          <p14:tracePt t="165744" x="6245225" y="1631950"/>
          <p14:tracePt t="165769" x="6245225" y="1639888"/>
          <p14:tracePt t="165778" x="6245225" y="1649413"/>
          <p14:tracePt t="165805" x="6235700" y="1649413"/>
          <p14:tracePt t="165813" x="6235700" y="1657350"/>
          <p14:tracePt t="165829" x="6235700" y="1665288"/>
          <p14:tracePt t="165854" x="6227763" y="1665288"/>
          <p14:tracePt t="165893" x="6227763" y="1674813"/>
          <p14:tracePt t="165917" x="6219825" y="1674813"/>
          <p14:tracePt t="165921" x="6219825" y="1682750"/>
          <p14:tracePt t="165961" x="6219825" y="1690688"/>
          <p14:tracePt t="166013" x="6219825" y="1700213"/>
          <p14:tracePt t="166039" x="6219825" y="1708150"/>
          <p14:tracePt t="166042" x="6210300" y="1708150"/>
          <p14:tracePt t="166060" x="6202363" y="1708150"/>
          <p14:tracePt t="166096" x="6202363" y="1716088"/>
          <p14:tracePt t="166111" x="6202363" y="1725613"/>
          <p14:tracePt t="166127" x="6194425" y="1733550"/>
          <p14:tracePt t="166163" x="6184900" y="1733550"/>
          <p14:tracePt t="166175" x="6184900" y="1741488"/>
          <p14:tracePt t="166199" x="6184900" y="1751013"/>
          <p14:tracePt t="166231" x="6184900" y="1758950"/>
          <p14:tracePt t="166239" x="6176963" y="1766888"/>
          <p14:tracePt t="166251" x="6176963" y="1776413"/>
          <p14:tracePt t="166267" x="6176963" y="1784350"/>
          <p14:tracePt t="166277" x="6167438" y="1784350"/>
          <p14:tracePt t="166294" x="6167438" y="1793875"/>
          <p14:tracePt t="166315" x="6167438" y="1801813"/>
          <p14:tracePt t="166364" x="6159500" y="1801813"/>
          <p14:tracePt t="166367" x="6159500" y="1809750"/>
          <p14:tracePt t="166379" x="6159500" y="1819275"/>
          <p14:tracePt t="166447" x="6151563" y="1827213"/>
          <p14:tracePt t="166459" x="6151563" y="1835150"/>
          <p14:tracePt t="166471" x="6142038" y="1835150"/>
          <p14:tracePt t="166483" x="6142038" y="1844675"/>
          <p14:tracePt t="166495" x="6142038" y="1852613"/>
          <p14:tracePt t="166510" x="6142038" y="1860550"/>
          <p14:tracePt t="166528" x="6134100" y="1860550"/>
          <p14:tracePt t="166548" x="6126163" y="1870075"/>
          <p14:tracePt t="166603" x="6126163" y="1878013"/>
          <p14:tracePt t="166606" x="6116638" y="1878013"/>
          <p14:tracePt t="166623" x="6116638" y="1885950"/>
          <p14:tracePt t="166635" x="6116638" y="1895475"/>
          <p14:tracePt t="166647" x="6116638" y="1903413"/>
          <p14:tracePt t="166831" x="6108700" y="1903413"/>
          <p14:tracePt t="166839" x="6108700" y="1911350"/>
          <p14:tracePt t="166851" x="6100763" y="1911350"/>
          <p14:tracePt t="166860" x="6100763" y="1920875"/>
          <p14:tracePt t="167079" x="6100763" y="1928813"/>
          <p14:tracePt t="167087" x="6100763" y="1938338"/>
          <p14:tracePt t="167111" x="6100763" y="1946275"/>
          <p14:tracePt t="167124" x="6100763" y="1954213"/>
          <p14:tracePt t="167136" x="6091238" y="1963738"/>
          <p14:tracePt t="167219" x="6083300" y="1971675"/>
          <p14:tracePt t="167231" x="6083300" y="1979613"/>
          <p14:tracePt t="167244" x="6075363" y="1979613"/>
          <p14:tracePt t="168556" x="6065838" y="1979613"/>
          <p14:tracePt t="168572" x="6057900" y="1979613"/>
          <p14:tracePt t="168583" x="6057900" y="1989138"/>
          <p14:tracePt t="168595" x="6057900" y="1997075"/>
          <p14:tracePt t="168598" x="6049963" y="1997075"/>
          <p14:tracePt t="168609" x="6049963" y="2005013"/>
          <p14:tracePt t="168626" x="6032500" y="2022475"/>
          <p14:tracePt t="168643" x="6015038" y="2047875"/>
          <p14:tracePt t="168659" x="6007100" y="2065338"/>
          <p14:tracePt t="168676" x="5989638" y="2090738"/>
          <p14:tracePt t="168692" x="5972175" y="2108200"/>
          <p14:tracePt t="168709" x="5972175" y="2124075"/>
          <p14:tracePt t="168726" x="5956300" y="2133600"/>
          <p14:tracePt t="168742" x="5946775" y="2141538"/>
          <p14:tracePt t="168759" x="5946775" y="2149475"/>
          <p14:tracePt t="168776" x="5930900" y="2174875"/>
          <p14:tracePt t="168793" x="5921375" y="2192338"/>
          <p14:tracePt t="168809" x="5905500" y="2209800"/>
          <p14:tracePt t="168811" x="5895975" y="2217738"/>
          <p14:tracePt t="168826" x="5888038" y="2235200"/>
          <p14:tracePt t="168844" x="5870575" y="2260600"/>
          <p14:tracePt t="168859" x="5870575" y="2268538"/>
          <p14:tracePt t="168860" x="5870575" y="2278063"/>
          <p14:tracePt t="168876" x="5862638" y="2278063"/>
          <p14:tracePt t="168893" x="5853113" y="2293938"/>
          <p14:tracePt t="168909" x="5845175" y="2303463"/>
          <p14:tracePt t="168911" x="5845175" y="2311400"/>
          <p14:tracePt t="168927" x="5845175" y="2319338"/>
          <p14:tracePt t="168943" x="5837238" y="2328863"/>
          <p14:tracePt t="168943" x="5837238" y="2336800"/>
          <p14:tracePt t="168959" x="5827713" y="2336800"/>
          <p14:tracePt t="168976" x="5827713" y="2344738"/>
          <p14:tracePt t="168992" x="5827713" y="2354263"/>
          <p14:tracePt t="169009" x="5827713" y="2362200"/>
          <p14:tracePt t="169232" x="5827713" y="2371725"/>
          <p14:tracePt t="169240" x="5827713" y="2379663"/>
          <p14:tracePt t="169251" x="5827713" y="2387600"/>
          <p14:tracePt t="169259" x="5837238" y="2397125"/>
          <p14:tracePt t="169275" x="5853113" y="2413000"/>
          <p14:tracePt t="169292" x="5880100" y="2430463"/>
          <p14:tracePt t="169309" x="5888038" y="2438400"/>
          <p14:tracePt t="169326" x="5888038" y="2447925"/>
          <p14:tracePt t="169355" x="5895975" y="2447925"/>
          <p14:tracePt t="169363" x="5895975" y="2455863"/>
          <p14:tracePt t="169383" x="5905500" y="2455863"/>
          <p14:tracePt t="169395" x="5905500" y="2463800"/>
          <p14:tracePt t="169416" x="5913438" y="2463800"/>
          <p14:tracePt t="169427" x="5921375" y="2463800"/>
          <p14:tracePt t="169456" x="5921375" y="2473325"/>
          <p14:tracePt t="169483" x="5930900" y="2473325"/>
          <p14:tracePt t="169543" x="5930900" y="2481263"/>
          <p14:tracePt t="169591" x="5938838" y="2481263"/>
          <p14:tracePt t="169603" x="5946775" y="2481263"/>
          <p14:tracePt t="169668" x="5956300" y="2481263"/>
          <p14:tracePt t="169732" x="5964238" y="2481263"/>
          <p14:tracePt t="169752" x="5972175" y="2489200"/>
          <p14:tracePt t="169759" x="5981700" y="2489200"/>
          <p14:tracePt t="169767" x="5989638" y="2489200"/>
          <p14:tracePt t="169779" x="5989638" y="2498725"/>
          <p14:tracePt t="169795" x="5997575" y="2498725"/>
          <p14:tracePt t="169809" x="6007100" y="2498725"/>
          <p14:tracePt t="169831" x="6007100" y="2506663"/>
          <p14:tracePt t="169863" x="6015038" y="2506663"/>
          <p14:tracePt t="169876" x="6024563" y="2506663"/>
          <p14:tracePt t="169891" x="6032500" y="2506663"/>
          <p14:tracePt t="169955" x="6040438" y="2506663"/>
          <p14:tracePt t="170468" x="6049963" y="2506663"/>
          <p14:tracePt t="170484" x="6057900" y="2506663"/>
          <p14:tracePt t="170486" x="6065838" y="2506663"/>
          <p14:tracePt t="170495" x="6075363" y="2506663"/>
          <p14:tracePt t="170508" x="6083300" y="2506663"/>
          <p14:tracePt t="170525" x="6100763" y="2516188"/>
          <p14:tracePt t="170542" x="6116638" y="2516188"/>
          <p14:tracePt t="170558" x="6134100" y="2524125"/>
          <p14:tracePt t="170575" x="6151563" y="2524125"/>
          <p14:tracePt t="170592" x="6167438" y="2524125"/>
          <p14:tracePt t="170608" x="6184900" y="2524125"/>
          <p14:tracePt t="170625" x="6210300" y="2524125"/>
          <p14:tracePt t="170641" x="6227763" y="2524125"/>
          <p14:tracePt t="170658" x="6235700" y="2524125"/>
          <p14:tracePt t="170659" x="6245225" y="2524125"/>
          <p14:tracePt t="170675" x="6253163" y="2524125"/>
          <p14:tracePt t="170692" x="6261100" y="2524125"/>
          <p14:tracePt t="170708" x="6270625" y="2524125"/>
          <p14:tracePt t="170725" x="6286500" y="2524125"/>
          <p14:tracePt t="170726" x="6296025" y="2524125"/>
          <p14:tracePt t="170741" x="6303963" y="2524125"/>
          <p14:tracePt t="170759" x="6321425" y="2524125"/>
          <p14:tracePt t="170775" x="6346825" y="2524125"/>
          <p14:tracePt t="170791" x="6364288" y="2532063"/>
          <p14:tracePt t="170808" x="6380163" y="2532063"/>
          <p14:tracePt t="170825" x="6389688" y="2532063"/>
          <p14:tracePt t="170842" x="6405563" y="2524125"/>
          <p14:tracePt t="170871" x="6415088" y="2524125"/>
          <p14:tracePt t="170895" x="6423025" y="2524125"/>
          <p14:tracePt t="170907" x="6430963" y="2524125"/>
          <p14:tracePt t="170935" x="6440488" y="2524125"/>
          <p14:tracePt t="170956" x="6448425" y="2524125"/>
          <p14:tracePt t="170963" x="6448425" y="2532063"/>
          <p14:tracePt t="172016" x="6456363" y="2532063"/>
          <p14:tracePt t="172423" x="6465888" y="2549525"/>
          <p14:tracePt t="172426" x="6473825" y="2566988"/>
          <p14:tracePt t="172441" x="6491288" y="2592388"/>
          <p14:tracePt t="172457" x="6516688" y="2617788"/>
          <p14:tracePt t="172475" x="6534150" y="2660650"/>
          <p14:tracePt t="172491" x="6542088" y="2668588"/>
          <p14:tracePt t="172492" x="6542088" y="2676525"/>
          <p14:tracePt t="172508" x="6550025" y="2676525"/>
          <p14:tracePt t="172524" x="6550025" y="2686050"/>
          <p14:tracePt t="172541" x="6550025" y="2693988"/>
          <p14:tracePt t="172557" x="6559550" y="2693988"/>
          <p14:tracePt t="172574" x="6567488" y="2701925"/>
          <p14:tracePt t="172575" x="6575425" y="2701925"/>
          <p14:tracePt t="172591" x="6584950" y="2719388"/>
          <p14:tracePt t="172608" x="6610350" y="2736850"/>
          <p14:tracePt t="172609" x="6610350" y="2744788"/>
          <p14:tracePt t="172625" x="6626225" y="2752725"/>
          <p14:tracePt t="172641" x="6643688" y="2762250"/>
          <p14:tracePt t="172657" x="6653213" y="2778125"/>
          <p14:tracePt t="172675" x="6678613" y="2795588"/>
          <p14:tracePt t="172691" x="6694488" y="2805113"/>
          <p14:tracePt t="172691" x="6704013" y="2805113"/>
          <p14:tracePt t="172708" x="6719888" y="2830513"/>
          <p14:tracePt t="172709" x="6729413" y="2830513"/>
          <p14:tracePt t="172724" x="6770688" y="2863850"/>
          <p14:tracePt t="172741" x="6797675" y="2881313"/>
          <p14:tracePt t="172757" x="6838950" y="2889250"/>
          <p14:tracePt t="172774" x="6889750" y="2906713"/>
          <p14:tracePt t="172775" x="6907213" y="2906713"/>
          <p14:tracePt t="172791" x="6942138" y="2922588"/>
          <p14:tracePt t="172791" x="6958013" y="2922588"/>
          <p14:tracePt t="172808" x="7000875" y="2940050"/>
          <p14:tracePt t="172808" x="7000875" y="2949575"/>
          <p14:tracePt t="172824" x="7018338" y="2957513"/>
          <p14:tracePt t="172842" x="7026275" y="2965450"/>
          <p14:tracePt t="173851" x="7026275" y="2974975"/>
          <p14:tracePt t="173859" x="7026275" y="2982913"/>
          <p14:tracePt t="173862" x="7026275" y="2990850"/>
          <p14:tracePt t="175009" x="7034213" y="2990850"/>
          <p14:tracePt t="175017" x="7043738" y="2990850"/>
          <p14:tracePt t="175024" x="7043738" y="3000375"/>
          <p14:tracePt t="175040" x="7059613" y="3016250"/>
          <p14:tracePt t="175056" x="7069138" y="3076575"/>
          <p14:tracePt t="175057" x="7077075" y="3094038"/>
          <p14:tracePt t="175073" x="7094538" y="3144838"/>
          <p14:tracePt t="175090" x="7102475" y="3221038"/>
          <p14:tracePt t="175106" x="7102475" y="3254375"/>
          <p14:tracePt t="175123" x="7094538" y="3271838"/>
          <p14:tracePt t="175140" x="7077075" y="3297238"/>
          <p14:tracePt t="175157" x="7043738" y="3330575"/>
          <p14:tracePt t="175173" x="6992938" y="3408363"/>
          <p14:tracePt t="175189" x="6915150" y="3509963"/>
          <p14:tracePt t="175206" x="6838950" y="3619500"/>
          <p14:tracePt t="175224" x="6780213" y="3722688"/>
          <p14:tracePt t="175224" x="6770688" y="3756025"/>
          <p14:tracePt t="175240" x="6729413" y="3857625"/>
          <p14:tracePt t="175257" x="6661150" y="4095750"/>
          <p14:tracePt t="175273" x="6610350" y="4275138"/>
          <p14:tracePt t="175274" x="6600825" y="4333875"/>
          <p14:tracePt t="175290" x="6584950" y="4554538"/>
          <p14:tracePt t="175307" x="6584950" y="4683125"/>
          <p14:tracePt t="175323" x="6584950" y="4775200"/>
          <p14:tracePt t="175339" x="6584950" y="4827588"/>
          <p14:tracePt t="175356" x="6584950" y="4852988"/>
          <p14:tracePt t="175373" x="6610350" y="4860925"/>
          <p14:tracePt t="175390" x="6653213" y="4818063"/>
          <p14:tracePt t="175406" x="6661150" y="4733925"/>
          <p14:tracePt t="175423" x="6643688" y="4708525"/>
          <p14:tracePt t="175439" x="6635750" y="4691063"/>
          <p14:tracePt t="175457" x="6635750" y="4683125"/>
          <p14:tracePt t="175473" x="6626225" y="4673600"/>
          <p14:tracePt t="175501" x="6626225" y="4665663"/>
          <p14:tracePt t="175534" x="6626225" y="4657725"/>
          <p14:tracePt t="175536" x="6618288" y="4648200"/>
          <p14:tracePt t="175545" x="6610350" y="4648200"/>
          <p14:tracePt t="175556" x="6610350" y="4640263"/>
          <p14:tracePt t="175573" x="6600825" y="4622800"/>
          <p14:tracePt t="175589" x="6600825" y="4597400"/>
          <p14:tracePt t="175785" x="6600825" y="4614863"/>
          <p14:tracePt t="175790" x="6600825" y="4622800"/>
          <p14:tracePt t="175793" x="6600825" y="4630738"/>
          <p14:tracePt t="175806" x="6600825" y="4648200"/>
          <p14:tracePt t="175822" x="6584950" y="4665663"/>
          <p14:tracePt t="175839" x="6584950" y="4683125"/>
          <p14:tracePt t="175941" x="6584950" y="4673600"/>
          <p14:tracePt t="175945" x="6584950" y="4657725"/>
          <p14:tracePt t="175956" x="6584950" y="4538663"/>
          <p14:tracePt t="175957" x="6584950" y="4470400"/>
          <p14:tracePt t="175973" x="6618288" y="4079875"/>
          <p14:tracePt t="175989" x="6635750" y="3763963"/>
          <p14:tracePt t="175990" x="6653213" y="3671888"/>
          <p14:tracePt t="176006" x="6643688" y="3271838"/>
          <p14:tracePt t="176023" x="6600825" y="2906713"/>
          <p14:tracePt t="176039" x="6584950" y="2633663"/>
          <p14:tracePt t="176056" x="6610350" y="2447925"/>
          <p14:tracePt t="176072" x="6653213" y="2319338"/>
          <p14:tracePt t="176089" x="6678613" y="2227263"/>
          <p14:tracePt t="176106" x="6678613" y="2159000"/>
          <p14:tracePt t="176123" x="6678613" y="2149475"/>
          <p14:tracePt t="176140" x="6669088" y="2141538"/>
          <p14:tracePt t="176161" x="6669088" y="2133600"/>
          <p14:tracePt t="176173" x="6653213" y="2116138"/>
          <p14:tracePt t="176174" x="6635750" y="2098675"/>
          <p14:tracePt t="176190" x="6524625" y="2005013"/>
          <p14:tracePt t="176206" x="6397625" y="1911350"/>
          <p14:tracePt t="176222" x="6253163" y="1827213"/>
          <p14:tracePt t="176240" x="6184900" y="1793875"/>
          <p14:tracePt t="176241" x="6184900" y="1784350"/>
          <p14:tracePt t="176256" x="6176963" y="1784350"/>
          <p14:tracePt t="176293" x="6176963" y="1776413"/>
          <p14:tracePt t="176296" x="6176963" y="1766888"/>
          <p14:tracePt t="176305" x="6176963" y="1751013"/>
          <p14:tracePt t="176322" x="6176963" y="1690688"/>
          <p14:tracePt t="176339" x="6167438" y="1674813"/>
          <p14:tracePt t="176340" x="6167438" y="1665288"/>
          <p14:tracePt t="176356" x="6159500" y="1649413"/>
          <p14:tracePt t="176372" x="6151563" y="1614488"/>
          <p14:tracePt t="176373" x="6151563" y="1606550"/>
          <p14:tracePt t="176389" x="6151563" y="1581150"/>
          <p14:tracePt t="176390" x="6151563" y="1563688"/>
          <p14:tracePt t="176406" x="6151563" y="1530350"/>
          <p14:tracePt t="176422" x="6142038" y="1512888"/>
          <p14:tracePt t="176439" x="6142038" y="1495425"/>
          <p14:tracePt t="176456" x="6142038" y="1487488"/>
          <p14:tracePt t="176473" x="6142038" y="1477963"/>
          <p14:tracePt t="176489" x="6142038" y="1470025"/>
          <p14:tracePt t="176506" x="6142038" y="1462088"/>
          <p14:tracePt t="176561" x="6151563" y="1452563"/>
          <p14:tracePt t="176573" x="6151563" y="1444625"/>
          <p14:tracePt t="176581" x="6159500" y="1436688"/>
          <p14:tracePt t="176589" x="6159500" y="1427163"/>
          <p14:tracePt t="176606" x="6167438" y="1401763"/>
          <p14:tracePt t="176622" x="6167438" y="1385888"/>
          <p14:tracePt t="176639" x="6167438" y="1360488"/>
          <p14:tracePt t="176656" x="6167438" y="1350963"/>
          <p14:tracePt t="176673" x="6167438" y="1343025"/>
          <p14:tracePt t="176689" x="6167438" y="1333500"/>
          <p14:tracePt t="176690" x="6167438" y="1325563"/>
          <p14:tracePt t="176706" x="6167438" y="1317625"/>
          <p14:tracePt t="176994" x="6176963" y="1317625"/>
          <p14:tracePt t="177006" x="6176963" y="1333500"/>
          <p14:tracePt t="177017" x="6176963" y="1343025"/>
          <p14:tracePt t="177149" x="6176963" y="1350963"/>
          <p14:tracePt t="177225" x="6176963" y="1360488"/>
          <p14:tracePt t="177249" x="6176963" y="1368425"/>
          <p14:tracePt t="177265" x="6176963" y="1376363"/>
          <p14:tracePt t="177306" x="6176963" y="1385888"/>
          <p14:tracePt t="177308" x="6184900" y="1385888"/>
          <p14:tracePt t="177322" x="6184900" y="1393825"/>
          <p14:tracePt t="177339" x="6184900" y="1401763"/>
          <p14:tracePt t="177369" x="6184900" y="1411288"/>
          <p14:tracePt t="177385" x="6184900" y="1419225"/>
          <p14:tracePt t="177405" x="6184900" y="1427163"/>
          <p14:tracePt t="177450" x="6184900" y="1436688"/>
          <p14:tracePt t="177465" x="6184900" y="1444625"/>
          <p14:tracePt t="177781" x="6194425" y="1444625"/>
          <p14:tracePt t="177798" x="6202363" y="1436688"/>
          <p14:tracePt t="177813" x="6202363" y="1427163"/>
          <p14:tracePt t="177833" x="6210300" y="1419225"/>
          <p14:tracePt t="177836" x="6210300" y="1411288"/>
          <p14:tracePt t="177853" x="6219825" y="1401763"/>
          <p14:tracePt t="177856" x="6219825" y="1393825"/>
          <p14:tracePt t="177871" x="6219825" y="1385888"/>
          <p14:tracePt t="177888" x="6227763" y="1368425"/>
          <p14:tracePt t="177889" x="6227763" y="1360488"/>
          <p14:tracePt t="177905" x="6227763" y="1343025"/>
          <p14:tracePt t="177922" x="6235700" y="1325563"/>
          <p14:tracePt t="177938" x="6235700" y="1300163"/>
          <p14:tracePt t="177955" x="6235700" y="1292225"/>
          <p14:tracePt t="177972" x="6235700" y="1282700"/>
          <p14:tracePt t="178213" x="6235700" y="1300163"/>
          <p14:tracePt t="178217" x="6227763" y="1308100"/>
          <p14:tracePt t="178221" x="6227763" y="1317625"/>
          <p14:tracePt t="178238" x="6210300" y="1350963"/>
          <p14:tracePt t="178255" x="6202363" y="1376363"/>
          <p14:tracePt t="178272" x="6202363" y="1401763"/>
          <p14:tracePt t="178288" x="6194425" y="1436688"/>
          <p14:tracePt t="178305" x="6184900" y="1452563"/>
          <p14:tracePt t="178321" x="6184900" y="1487488"/>
          <p14:tracePt t="178338" x="6184900" y="1504950"/>
          <p14:tracePt t="178355" x="6184900" y="1530350"/>
          <p14:tracePt t="178371" x="6184900" y="1546225"/>
          <p14:tracePt t="178388" x="6184900" y="1555750"/>
          <p14:tracePt t="178406" x="6184900" y="1581150"/>
          <p14:tracePt t="178422" x="6184900" y="1606550"/>
          <p14:tracePt t="178438" x="6184900" y="1639888"/>
          <p14:tracePt t="178455" x="6184900" y="1682750"/>
          <p14:tracePt t="178472" x="6184900" y="1725613"/>
          <p14:tracePt t="178488" x="6184900" y="1776413"/>
          <p14:tracePt t="178505" x="6194425" y="1819275"/>
          <p14:tracePt t="178521" x="6202363" y="1885950"/>
          <p14:tracePt t="178538" x="6202363" y="1928813"/>
          <p14:tracePt t="178555" x="6202363" y="1997075"/>
          <p14:tracePt t="178571" x="6202363" y="2055813"/>
          <p14:tracePt t="178588" x="6202363" y="2124075"/>
          <p14:tracePt t="178605" x="6202363" y="2192338"/>
          <p14:tracePt t="178621" x="6202363" y="2235200"/>
          <p14:tracePt t="178638" x="6202363" y="2303463"/>
          <p14:tracePt t="178655" x="6202363" y="2387600"/>
          <p14:tracePt t="178671" x="6202363" y="2481263"/>
          <p14:tracePt t="178689" x="6202363" y="2617788"/>
          <p14:tracePt t="178705" x="6202363" y="2668588"/>
          <p14:tracePt t="178706" x="6202363" y="2686050"/>
          <p14:tracePt t="178721" x="6210300" y="2744788"/>
          <p14:tracePt t="178738" x="6210300" y="2846388"/>
          <p14:tracePt t="178754" x="6219825" y="2932113"/>
          <p14:tracePt t="178772" x="6219825" y="3033713"/>
          <p14:tracePt t="178788" x="6219825" y="3127375"/>
          <p14:tracePt t="178789" x="6219825" y="3152775"/>
          <p14:tracePt t="178805" x="6219825" y="3221038"/>
          <p14:tracePt t="178805" x="6219825" y="3238500"/>
          <p14:tracePt t="178821" x="6219825" y="3297238"/>
          <p14:tracePt t="178822" x="6219825" y="3314700"/>
          <p14:tracePt t="178838" x="6227763" y="3365500"/>
          <p14:tracePt t="178855" x="6235700" y="3441700"/>
          <p14:tracePt t="178871" x="6235700" y="3509963"/>
          <p14:tracePt t="178888" x="6235700" y="3594100"/>
          <p14:tracePt t="178889" x="6235700" y="3611563"/>
          <p14:tracePt t="178905" x="6235700" y="3671888"/>
          <p14:tracePt t="178906" x="6235700" y="3687763"/>
          <p14:tracePt t="178922" x="6235700" y="3756025"/>
          <p14:tracePt t="178938" x="6235700" y="3806825"/>
          <p14:tracePt t="178955" x="6219825" y="3867150"/>
          <p14:tracePt t="178971" x="6219825" y="3925888"/>
          <p14:tracePt t="178988" x="6219825" y="4011613"/>
          <p14:tracePt t="179005" x="6219825" y="4113213"/>
          <p14:tracePt t="179005" x="6219825" y="4130675"/>
          <p14:tracePt t="179021" x="6235700" y="4206875"/>
          <p14:tracePt t="179038" x="6235700" y="4275138"/>
          <p14:tracePt t="179055" x="6235700" y="4316413"/>
          <p14:tracePt t="179071" x="6235700" y="4359275"/>
          <p14:tracePt t="179088" x="6227763" y="4419600"/>
          <p14:tracePt t="179104" x="6227763" y="4486275"/>
          <p14:tracePt t="179106" x="6227763" y="4503738"/>
          <p14:tracePt t="179121" x="6227763" y="4546600"/>
          <p14:tracePt t="179138" x="6210300" y="4614863"/>
          <p14:tracePt t="179154" x="6202363" y="4665663"/>
          <p14:tracePt t="179171" x="6194425" y="4691063"/>
          <p14:tracePt t="179188" x="6184900" y="4716463"/>
          <p14:tracePt t="179189" x="6184900" y="4724400"/>
          <p14:tracePt t="179206" x="6176963" y="4733925"/>
          <p14:tracePt t="179221" x="6176963" y="4741863"/>
          <p14:tracePt t="179337" x="6176963" y="4724400"/>
          <p14:tracePt t="179341" x="6176963" y="4699000"/>
          <p14:tracePt t="179354" x="6167438" y="4605338"/>
          <p14:tracePt t="179371" x="6167438" y="4445000"/>
          <p14:tracePt t="179388" x="6167438" y="4283075"/>
          <p14:tracePt t="179390" x="6167438" y="4232275"/>
          <p14:tracePt t="179405" x="6167438" y="3994150"/>
          <p14:tracePt t="179421" x="6167438" y="3790950"/>
          <p14:tracePt t="179422" x="6167438" y="3705225"/>
          <p14:tracePt t="179438" x="6167438" y="3390900"/>
          <p14:tracePt t="179454" x="6167438" y="3094038"/>
          <p14:tracePt t="179471" x="6167438" y="2889250"/>
          <p14:tracePt t="179488" x="6159500" y="2676525"/>
          <p14:tracePt t="179505" x="6159500" y="2541588"/>
          <p14:tracePt t="179521" x="6159500" y="2455863"/>
          <p14:tracePt t="179538" x="6159500" y="2286000"/>
          <p14:tracePt t="179554" x="6159500" y="2174875"/>
          <p14:tracePt t="179571" x="6159500" y="2090738"/>
          <p14:tracePt t="179588" x="6176963" y="2022475"/>
          <p14:tracePt t="179589" x="6184900" y="1997075"/>
          <p14:tracePt t="179604" x="6194425" y="1954213"/>
          <p14:tracePt t="179621" x="6202363" y="1895475"/>
          <p14:tracePt t="179637" x="6202363" y="1844675"/>
          <p14:tracePt t="179654" x="6202363" y="1801813"/>
          <p14:tracePt t="179671" x="6202363" y="1758950"/>
          <p14:tracePt t="179689" x="6202363" y="1716088"/>
          <p14:tracePt t="179704" x="6202363" y="1690688"/>
          <p14:tracePt t="179705" x="6202363" y="1682750"/>
          <p14:tracePt t="179721" x="6202363" y="1657350"/>
          <p14:tracePt t="179738" x="6202363" y="1622425"/>
          <p14:tracePt t="179754" x="6202363" y="1597025"/>
          <p14:tracePt t="179773" x="6202363" y="1589088"/>
          <p14:tracePt t="179874" x="6202363" y="1581150"/>
          <p14:tracePt t="179885" x="6202363" y="1571625"/>
          <p14:tracePt t="179889" x="6202363" y="1563688"/>
          <p14:tracePt t="180001" x="6202363" y="1555750"/>
          <p14:tracePt t="180057" x="6202363" y="1546225"/>
          <p14:tracePt t="180060" x="6202363" y="1538288"/>
          <p14:tracePt t="180070" x="6202363" y="1530350"/>
          <p14:tracePt t="180089" x="6202363" y="1520825"/>
          <p14:tracePt t="182114" x="6202363" y="1512888"/>
          <p14:tracePt t="182117" x="6202363" y="1504950"/>
          <p14:tracePt t="182120" x="6202363" y="1487488"/>
          <p14:tracePt t="182136" x="6202363" y="1444625"/>
          <p14:tracePt t="182153" x="6194425" y="1436688"/>
          <p14:tracePt t="182183" x="6194425" y="1427163"/>
          <p14:tracePt t="182199" x="6194425" y="1419225"/>
          <p14:tracePt t="182204" x="6194425" y="1411288"/>
          <p14:tracePt t="182220" x="6194425" y="1401763"/>
          <p14:tracePt t="182239" x="6194425" y="1393825"/>
          <p14:tracePt t="182283" x="6194425" y="1385888"/>
          <p14:tracePt t="182299" x="6194425" y="1376363"/>
          <p14:tracePt t="182304" x="6184900" y="1376363"/>
          <p14:tracePt t="182319" x="6176963" y="1360488"/>
          <p14:tracePt t="182831" x="6176963" y="1368425"/>
          <p14:tracePt t="182834" x="6184900" y="1376363"/>
          <p14:tracePt t="182839" x="6184900" y="1385888"/>
          <p14:tracePt t="182853" x="6184900" y="1411288"/>
          <p14:tracePt t="182869" x="6184900" y="1452563"/>
          <p14:tracePt t="182886" x="6184900" y="1470025"/>
          <p14:tracePt t="182911" x="6184900" y="1477963"/>
          <p14:tracePt t="182920" x="6184900" y="1487488"/>
          <p14:tracePt t="182936" x="6184900" y="1538288"/>
          <p14:tracePt t="182953" x="6184900" y="1614488"/>
          <p14:tracePt t="182955" x="6194425" y="1622425"/>
          <p14:tracePt t="182970" x="6194425" y="1725613"/>
          <p14:tracePt t="182987" x="6194425" y="1801813"/>
          <p14:tracePt t="182988" x="6184900" y="1827213"/>
          <p14:tracePt t="183003" x="6167438" y="1895475"/>
          <p14:tracePt t="183004" x="6159500" y="1920875"/>
          <p14:tracePt t="183019" x="6134100" y="2022475"/>
          <p14:tracePt t="183036" x="6126163" y="2108200"/>
          <p14:tracePt t="183052" x="6142038" y="2209800"/>
          <p14:tracePt t="183069" x="6142038" y="2278063"/>
          <p14:tracePt t="183086" x="6142038" y="2319338"/>
          <p14:tracePt t="183103" x="6142038" y="2336800"/>
          <p14:tracePt t="183119" x="6134100" y="2354263"/>
          <p14:tracePt t="183136" x="6126163" y="2387600"/>
          <p14:tracePt t="183153" x="6108700" y="2438400"/>
          <p14:tracePt t="183169" x="6091238" y="2489200"/>
          <p14:tracePt t="183186" x="6091238" y="2592388"/>
          <p14:tracePt t="183187" x="6083300" y="2625725"/>
          <p14:tracePt t="183203" x="6075363" y="2719388"/>
          <p14:tracePt t="183219" x="6065838" y="2795588"/>
          <p14:tracePt t="183236" x="6065838" y="2940050"/>
          <p14:tracePt t="183252" x="6057900" y="3033713"/>
          <p14:tracePt t="183269" x="6057900" y="3178175"/>
          <p14:tracePt t="183286" x="6057900" y="3305175"/>
          <p14:tracePt t="183303" x="6057900" y="3433763"/>
          <p14:tracePt t="183303" x="6057900" y="3467100"/>
          <p14:tracePt t="183319" x="6057900" y="3552825"/>
          <p14:tracePt t="183336" x="6049963" y="3662363"/>
          <p14:tracePt t="183352" x="6032500" y="3773488"/>
          <p14:tracePt t="183369" x="6024563" y="3917950"/>
          <p14:tracePt t="183386" x="6075363" y="4095750"/>
          <p14:tracePt t="183402" x="6108700" y="4325938"/>
          <p14:tracePt t="183419" x="6151563" y="4521200"/>
          <p14:tracePt t="183436" x="6176963" y="4691063"/>
          <p14:tracePt t="183453" x="6184900" y="4792663"/>
          <p14:tracePt t="183469" x="6194425" y="4919663"/>
          <p14:tracePt t="183487" x="6194425" y="5064125"/>
          <p14:tracePt t="183503" x="6159500" y="5167313"/>
          <p14:tracePt t="183519" x="6126163" y="5276850"/>
          <p14:tracePt t="183536" x="6091238" y="5362575"/>
          <p14:tracePt t="183552" x="6075363" y="5405438"/>
          <p14:tracePt t="183569" x="6065838" y="5438775"/>
          <p14:tracePt t="183586" x="6065838" y="5481638"/>
          <p14:tracePt t="183602" x="6065838" y="5524500"/>
          <p14:tracePt t="183620" x="6065838" y="5557838"/>
          <p14:tracePt t="183636" x="6065838" y="5600700"/>
          <p14:tracePt t="183652" x="6065838" y="5634038"/>
          <p14:tracePt t="183669" x="6065838" y="5659438"/>
          <p14:tracePt t="183687" x="6075363" y="5702300"/>
          <p14:tracePt t="183703" x="6083300" y="5745163"/>
          <p14:tracePt t="183719" x="6100763" y="5778500"/>
          <p14:tracePt t="183720" x="6108700" y="5788025"/>
          <p14:tracePt t="183736" x="6116638" y="5821363"/>
          <p14:tracePt t="183752" x="6126163" y="5854700"/>
          <p14:tracePt t="183769" x="6134100" y="5897563"/>
          <p14:tracePt t="183786" x="6142038" y="5940425"/>
          <p14:tracePt t="183802" x="6151563" y="5991225"/>
          <p14:tracePt t="183803" x="6151563" y="5999163"/>
          <p14:tracePt t="183819" x="6167438" y="6016625"/>
          <p14:tracePt t="183820" x="6167438" y="6024563"/>
          <p14:tracePt t="183836" x="6167438" y="6034088"/>
          <p14:tracePt t="183852" x="6167438" y="6042025"/>
          <p14:tracePt t="183869" x="6167438" y="6049963"/>
          <p14:tracePt t="183886" x="6167438" y="6059488"/>
          <p14:tracePt t="183903" x="6167438" y="6067425"/>
          <p14:tracePt t="184407" x="6167438" y="6059488"/>
          <p14:tracePt t="184411" x="6167438" y="6049963"/>
          <p14:tracePt t="184419" x="6167438" y="6042025"/>
          <p14:tracePt t="184436" x="6167438" y="6024563"/>
          <p14:tracePt t="184452" x="6167438" y="6016625"/>
          <p14:tracePt t="184471" x="6167438" y="6008688"/>
          <p14:tracePt t="184485" x="6159500" y="5999163"/>
          <p14:tracePt t="184502" x="6159500" y="5991225"/>
          <p14:tracePt t="184539" x="6159500" y="5983288"/>
          <p14:tracePt t="184559" x="6159500" y="5973763"/>
          <p14:tracePt t="184587" x="6159500" y="5965825"/>
          <p14:tracePt t="184608" x="6159500" y="5957888"/>
          <p14:tracePt t="184619" x="6151563" y="5957888"/>
          <p14:tracePt t="184676" x="6151563" y="5948363"/>
          <p14:tracePt t="184699" x="6151563" y="5940425"/>
          <p14:tracePt t="184736" x="6151563" y="5932488"/>
          <p14:tracePt t="184900" x="6151563" y="5915025"/>
          <p14:tracePt t="184903" x="6151563" y="5897563"/>
          <p14:tracePt t="184919" x="6159500" y="5846763"/>
          <p14:tracePt t="184936" x="6167438" y="5803900"/>
          <p14:tracePt t="184952" x="6167438" y="5788025"/>
          <p14:tracePt t="184969" x="6159500" y="5788025"/>
          <p14:tracePt t="201044" x="6159500" y="5778500"/>
          <p14:tracePt t="201059" x="6167438" y="5770563"/>
          <p14:tracePt t="201079" x="6176963" y="5770563"/>
          <p14:tracePt t="201147" x="6176963" y="5761038"/>
          <p14:tracePt t="201163" x="6184900" y="5761038"/>
          <p14:tracePt t="201167" x="6184900" y="5753100"/>
          <p14:tracePt t="201178" x="6194425" y="5753100"/>
          <p14:tracePt t="201195" x="6202363" y="5735638"/>
          <p14:tracePt t="201212" x="6210300" y="5727700"/>
          <p14:tracePt t="201228" x="6219825" y="5710238"/>
          <p14:tracePt t="201244" x="6219825" y="5694363"/>
          <p14:tracePt t="201262" x="6227763" y="5676900"/>
          <p14:tracePt t="201263" x="6227763" y="5668963"/>
          <p14:tracePt t="201279" x="6227763" y="5651500"/>
          <p14:tracePt t="201296" x="6227763" y="5608638"/>
          <p14:tracePt t="201312" x="6227763" y="5575300"/>
          <p14:tracePt t="201329" x="6227763" y="5549900"/>
          <p14:tracePt t="201345" x="6210300" y="5532438"/>
          <p14:tracePt t="201362" x="6202363" y="5514975"/>
          <p14:tracePt t="201362" x="6202363" y="5507038"/>
          <p14:tracePt t="201378" x="6184900" y="5489575"/>
          <p14:tracePt t="201395" x="6184900" y="5464175"/>
          <p14:tracePt t="201411" x="6176963" y="5438775"/>
          <p14:tracePt t="201428" x="6167438" y="5370513"/>
          <p14:tracePt t="201445" x="6151563" y="5302250"/>
          <p14:tracePt t="201461" x="6134100" y="5243513"/>
          <p14:tracePt t="201463" x="6134100" y="5235575"/>
          <p14:tracePt t="201477" x="6108700" y="5175250"/>
          <p14:tracePt t="201495" x="6091238" y="5124450"/>
          <p14:tracePt t="201495" x="6083300" y="5116513"/>
          <p14:tracePt t="201511" x="6075363" y="5064125"/>
          <p14:tracePt t="201512" x="6075363" y="5038725"/>
          <p14:tracePt t="201528" x="6075363" y="4972050"/>
          <p14:tracePt t="201545" x="6075363" y="4894263"/>
          <p14:tracePt t="201546" x="6075363" y="4878388"/>
          <p14:tracePt t="201562" x="6057900" y="4818063"/>
          <p14:tracePt t="201562" x="6057900" y="4802188"/>
          <p14:tracePt t="201578" x="6057900" y="4784725"/>
          <p14:tracePt t="201596" x="6057900" y="4767263"/>
          <p14:tracePt t="201784" x="6057900" y="4759325"/>
          <p14:tracePt t="201791" x="6065838" y="4749800"/>
          <p14:tracePt t="201803" x="6075363" y="4741863"/>
          <p14:tracePt t="201819" x="6075363" y="4733925"/>
          <p14:tracePt t="201848" x="6083300" y="4733925"/>
          <p14:tracePt t="201863" x="6083300" y="4724400"/>
          <p14:tracePt t="218200" x="6100763" y="4724400"/>
          <p14:tracePt t="218204" x="6108700" y="4708525"/>
          <p14:tracePt t="218206" x="6126163" y="4699000"/>
          <p14:tracePt t="218221" x="6167438" y="4673600"/>
          <p14:tracePt t="218238" x="6227763" y="4622800"/>
          <p14:tracePt t="218240" x="6235700" y="4614863"/>
          <p14:tracePt t="218255" x="6270625" y="4589463"/>
          <p14:tracePt t="218270" x="6286500" y="4579938"/>
          <p14:tracePt t="218288" x="6303963" y="4564063"/>
          <p14:tracePt t="218289" x="6321425" y="4564063"/>
          <p14:tracePt t="218304" x="6405563" y="4478338"/>
          <p14:tracePt t="218320" x="6483350" y="4368800"/>
          <p14:tracePt t="218337" x="6499225" y="4275138"/>
          <p14:tracePt t="218353" x="6499225" y="4171950"/>
          <p14:tracePt t="218371" x="6483350" y="4070350"/>
          <p14:tracePt t="218372" x="6483350" y="4037013"/>
          <p14:tracePt t="218387" x="6473825" y="3943350"/>
          <p14:tracePt t="218404" x="6430963" y="3687763"/>
          <p14:tracePt t="218421" x="6380163" y="3398838"/>
          <p14:tracePt t="218438" x="6321425" y="3144838"/>
          <p14:tracePt t="218439" x="6311900" y="3094038"/>
          <p14:tracePt t="218454" x="6278563" y="2974975"/>
          <p14:tracePt t="218471" x="6253163" y="2846388"/>
          <p14:tracePt t="218488" x="6245225" y="2830513"/>
          <p14:tracePt t="218559" x="6227763" y="2830513"/>
          <p14:tracePt t="218566" x="6202363" y="2855913"/>
          <p14:tracePt t="218571" x="6176963" y="2889250"/>
          <p14:tracePt t="218588" x="6049963" y="3067050"/>
          <p14:tracePt t="218603" x="5905500" y="3238500"/>
          <p14:tracePt t="218620" x="5794375" y="3416300"/>
          <p14:tracePt t="218637" x="5692775" y="3568700"/>
          <p14:tracePt t="218638" x="5675313" y="3603625"/>
          <p14:tracePt t="218653" x="5624513" y="3722688"/>
          <p14:tracePt t="218670" x="5538788" y="3900488"/>
          <p14:tracePt t="218671" x="5513388" y="3925888"/>
          <p14:tracePt t="218687" x="5446713" y="4044950"/>
          <p14:tracePt t="218687" x="5429250" y="4095750"/>
          <p14:tracePt t="218703" x="5343525" y="4291013"/>
          <p14:tracePt t="218722" x="5241925" y="4513263"/>
          <p14:tracePt t="218738" x="5122863" y="4724400"/>
          <p14:tracePt t="218738" x="5089525" y="4775200"/>
          <p14:tracePt t="218754" x="4962525" y="4946650"/>
          <p14:tracePt t="218772" x="4876800" y="5132388"/>
          <p14:tracePt t="218787" x="4791075" y="5251450"/>
          <p14:tracePt t="218803" x="4664075" y="5438775"/>
          <p14:tracePt t="218821" x="4537075" y="5583238"/>
          <p14:tracePt t="218837" x="4435475" y="5719763"/>
          <p14:tracePt t="218853" x="4349750" y="5838825"/>
          <p14:tracePt t="218871" x="4248150" y="5999163"/>
          <p14:tracePt t="218887" x="4179888" y="6102350"/>
          <p14:tracePt t="218887" x="4154488" y="6127750"/>
          <p14:tracePt t="218903" x="4078288" y="6254750"/>
          <p14:tracePt t="218921" x="4010025" y="6373813"/>
          <p14:tracePt t="218937" x="3984625" y="6475413"/>
          <p14:tracePt t="218954" x="3951288" y="6569075"/>
          <p14:tracePt t="218970" x="3933825" y="6611938"/>
          <p14:tracePt t="218971" x="3925888" y="6627813"/>
          <p14:tracePt t="218987" x="3916363" y="6662738"/>
          <p14:tracePt t="218987" x="3916363" y="6670675"/>
          <p14:tracePt t="219003" x="3900488" y="6688138"/>
          <p14:tracePt t="219020" x="3900488" y="6696075"/>
          <p14:tracePt t="219079" x="3900488" y="6705600"/>
          <p14:tracePt t="219087" x="3900488" y="6713538"/>
          <p14:tracePt t="219095" x="3890963" y="6713538"/>
          <p14:tracePt t="219106" x="3890963" y="6721475"/>
          <p14:tracePt t="219123" x="3890963" y="6731000"/>
          <p14:tracePt t="219215" x="3890963" y="6721475"/>
          <p14:tracePt t="219223" x="3890963" y="6705600"/>
          <p14:tracePt t="219226" x="3890963" y="6688138"/>
          <p14:tracePt t="219237" x="3890963" y="6654800"/>
          <p14:tracePt t="219254" x="3890963" y="6602413"/>
          <p14:tracePt t="219255" x="3900488" y="6586538"/>
          <p14:tracePt t="219270" x="3908425" y="6535738"/>
          <p14:tracePt t="219288" x="3933825" y="6442075"/>
          <p14:tracePt t="219303" x="3959225" y="6373813"/>
          <p14:tracePt t="219320" x="3992563" y="6305550"/>
          <p14:tracePt t="219336" x="4010025" y="6262688"/>
          <p14:tracePt t="219354" x="4017963" y="6237288"/>
          <p14:tracePt t="219355" x="4017963" y="6229350"/>
          <p14:tracePt t="219370" x="4044950" y="6194425"/>
          <p14:tracePt t="219387" x="4070350" y="6143625"/>
          <p14:tracePt t="219404" x="4086225" y="6102350"/>
          <p14:tracePt t="219421" x="4095750" y="6084888"/>
          <p14:tracePt t="219508" x="4095750" y="6076950"/>
          <p14:tracePt t="219510" x="4103688" y="6076950"/>
          <p14:tracePt t="219520" x="4103688" y="6067425"/>
          <p14:tracePt t="219538" x="4121150" y="6042025"/>
          <p14:tracePt t="219553" x="4129088" y="6016625"/>
          <p14:tracePt t="219570" x="4137025" y="5999163"/>
          <p14:tracePt t="219587" x="4137025" y="5973763"/>
          <p14:tracePt t="219587" x="4137025" y="5965825"/>
          <p14:tracePt t="219603" x="4137025" y="5948363"/>
          <p14:tracePt t="219620" x="4137025" y="5932488"/>
          <p14:tracePt t="219636" x="4129088" y="5922963"/>
          <p14:tracePt t="219653" x="4121150" y="5915025"/>
          <p14:tracePt t="219655" x="4111625" y="5915025"/>
          <p14:tracePt t="219671" x="4103688" y="5915025"/>
          <p14:tracePt t="219686" x="4086225" y="5915025"/>
          <p14:tracePt t="219704" x="4052888" y="5915025"/>
          <p14:tracePt t="219720" x="4017963" y="5915025"/>
          <p14:tracePt t="219736" x="3976688" y="5922963"/>
          <p14:tracePt t="219754" x="3951288" y="5922963"/>
          <p14:tracePt t="219755" x="3941763" y="5922963"/>
          <p14:tracePt t="219771" x="3916363" y="5932488"/>
          <p14:tracePt t="219787" x="3900488" y="5948363"/>
          <p14:tracePt t="219803" x="3865563" y="5948363"/>
          <p14:tracePt t="219820" x="3822700" y="5957888"/>
          <p14:tracePt t="219838" x="3781425" y="5973763"/>
          <p14:tracePt t="219838" x="3771900" y="5973763"/>
          <p14:tracePt t="219854" x="3746500" y="5983288"/>
          <p14:tracePt t="219854" x="3738563" y="5983288"/>
          <p14:tracePt t="219870" x="3729038" y="5999163"/>
          <p14:tracePt t="219887" x="3721100" y="5999163"/>
          <p14:tracePt t="219903" x="3713163" y="6008688"/>
          <p14:tracePt t="219920" x="3695700" y="6024563"/>
          <p14:tracePt t="219937" x="3678238" y="6024563"/>
          <p14:tracePt t="219954" x="3652838" y="6034088"/>
          <p14:tracePt t="219954" x="3644900" y="6034088"/>
          <p14:tracePt t="219970" x="3611563" y="6042025"/>
          <p14:tracePt t="219970" x="3602038" y="6042025"/>
          <p14:tracePt t="219987" x="3586163" y="6042025"/>
          <p14:tracePt t="219987" x="3576638" y="6049963"/>
          <p14:tracePt t="220015" x="3568700" y="6059488"/>
          <p14:tracePt t="220055" x="3559175" y="6059488"/>
          <p14:tracePt t="220058" x="3559175" y="6067425"/>
          <p14:tracePt t="220087" x="3551238" y="6076950"/>
          <p14:tracePt t="220096" x="3543300" y="6084888"/>
          <p14:tracePt t="220111" x="3533775" y="6092825"/>
          <p14:tracePt t="220119" x="3525838" y="6102350"/>
          <p14:tracePt t="220138" x="3517900" y="6110288"/>
          <p14:tracePt t="220153" x="3517900" y="6127750"/>
          <p14:tracePt t="220171" x="3508375" y="6135688"/>
          <p14:tracePt t="220172" x="3508375" y="6143625"/>
          <p14:tracePt t="220187" x="3500438" y="6161088"/>
          <p14:tracePt t="220203" x="3500438" y="6178550"/>
          <p14:tracePt t="220203" x="3500438" y="6186488"/>
          <p14:tracePt t="220220" x="3500438" y="6211888"/>
          <p14:tracePt t="220237" x="3500438" y="6221413"/>
          <p14:tracePt t="220253" x="3500438" y="6229350"/>
          <p14:tracePt t="220270" x="3508375" y="6246813"/>
          <p14:tracePt t="220271" x="3508375" y="6254750"/>
          <p14:tracePt t="220286" x="3525838" y="6280150"/>
          <p14:tracePt t="220303" x="3551238" y="6313488"/>
          <p14:tracePt t="220320" x="3576638" y="6365875"/>
          <p14:tracePt t="220337" x="3602038" y="6391275"/>
          <p14:tracePt t="220353" x="3611563" y="6416675"/>
          <p14:tracePt t="220369" x="3627438" y="6432550"/>
          <p14:tracePt t="220387" x="3627438" y="6450013"/>
          <p14:tracePt t="220404" x="3627438" y="6457950"/>
          <p14:tracePt t="220420" x="3627438" y="6467475"/>
          <p14:tracePt t="220437" x="3636963" y="6475413"/>
          <p14:tracePt t="220492" x="3644900" y="6475413"/>
          <p14:tracePt t="220499" x="3652838" y="6475413"/>
          <p14:tracePt t="220506" x="3670300" y="6475413"/>
          <p14:tracePt t="220519" x="3695700" y="6500813"/>
          <p14:tracePt t="220536" x="3746500" y="6526213"/>
          <p14:tracePt t="220553" x="3789363" y="6535738"/>
          <p14:tracePt t="220570" x="3857625" y="6535738"/>
          <p14:tracePt t="220587" x="3967163" y="6535738"/>
          <p14:tracePt t="220587" x="4002088" y="6535738"/>
          <p14:tracePt t="220603" x="4111625" y="6535738"/>
          <p14:tracePt t="220604" x="4146550" y="6535738"/>
          <p14:tracePt t="220619" x="4316413" y="6500813"/>
          <p14:tracePt t="220637" x="4460875" y="6457950"/>
          <p14:tracePt t="220652" x="4605338" y="6416675"/>
          <p14:tracePt t="220670" x="4732338" y="6381750"/>
          <p14:tracePt t="220686" x="4826000" y="6348413"/>
          <p14:tracePt t="220704" x="4910138" y="6297613"/>
          <p14:tracePt t="220719" x="4978400" y="6280150"/>
          <p14:tracePt t="220736" x="5122863" y="6280150"/>
          <p14:tracePt t="220753" x="5249863" y="6280150"/>
          <p14:tracePt t="220769" x="5368925" y="6297613"/>
          <p14:tracePt t="220786" x="5462588" y="6297613"/>
          <p14:tracePt t="220803" x="5530850" y="6297613"/>
          <p14:tracePt t="220819" x="5581650" y="6272213"/>
          <p14:tracePt t="220836" x="5624513" y="6246813"/>
          <p14:tracePt t="220853" x="5675313" y="6229350"/>
          <p14:tracePt t="220869" x="5786438" y="6211888"/>
          <p14:tracePt t="220887" x="5989638" y="6211888"/>
          <p14:tracePt t="220903" x="6100763" y="6211888"/>
          <p14:tracePt t="220904" x="6126163" y="6221413"/>
          <p14:tracePt t="220919" x="6219825" y="6221413"/>
          <p14:tracePt t="220936" x="6261100" y="6203950"/>
          <p14:tracePt t="220953" x="6286500" y="6194425"/>
          <p14:tracePt t="220969" x="6296025" y="6178550"/>
          <p14:tracePt t="220987" x="6303963" y="6169025"/>
          <p14:tracePt t="220987" x="6303963" y="6161088"/>
          <p14:tracePt t="221002" x="6321425" y="6153150"/>
          <p14:tracePt t="221020" x="6338888" y="6135688"/>
          <p14:tracePt t="221035" x="6364288" y="6118225"/>
          <p14:tracePt t="221052" x="6380163" y="6110288"/>
          <p14:tracePt t="221070" x="6397625" y="6092825"/>
          <p14:tracePt t="221071" x="6405563" y="6084888"/>
          <p14:tracePt t="221086" x="6415088" y="6067425"/>
          <p14:tracePt t="221104" x="6440488" y="6049963"/>
          <p14:tracePt t="221119" x="6448425" y="6049963"/>
          <p14:tracePt t="221147" x="6430963" y="6059488"/>
          <p14:tracePt t="221152" x="6405563" y="6076950"/>
          <p14:tracePt t="221171" x="6270625" y="6135688"/>
          <p14:tracePt t="221187" x="6100763" y="6186488"/>
          <p14:tracePt t="221204" x="5837238" y="6194425"/>
          <p14:tracePt t="221219" x="5607050" y="6203950"/>
          <p14:tracePt t="221236" x="5208588" y="6169025"/>
          <p14:tracePt t="221253" x="4902200" y="6127750"/>
          <p14:tracePt t="221270" x="4613275" y="6127750"/>
          <p14:tracePt t="221271" x="4554538" y="6127750"/>
          <p14:tracePt t="221286" x="4392613" y="6127750"/>
          <p14:tracePt t="221303" x="4214813" y="6127750"/>
          <p14:tracePt t="221320" x="4146550" y="6127750"/>
          <p14:tracePt t="221320" x="4121150" y="6127750"/>
          <p14:tracePt t="221335" x="4070350" y="6127750"/>
          <p14:tracePt t="221352" x="4002088" y="6127750"/>
          <p14:tracePt t="221370" x="3959225" y="6127750"/>
          <p14:tracePt t="221370" x="3933825" y="6127750"/>
          <p14:tracePt t="221385" x="3900488" y="6127750"/>
          <p14:tracePt t="221403" x="3848100" y="6118225"/>
          <p14:tracePt t="221403" x="3822700" y="6118225"/>
          <p14:tracePt t="221419" x="3789363" y="6102350"/>
          <p14:tracePt t="221436" x="3713163" y="6059488"/>
          <p14:tracePt t="221453" x="3636963" y="6049963"/>
          <p14:tracePt t="221470" x="3543300" y="6034088"/>
          <p14:tracePt t="221486" x="3424238" y="6008688"/>
          <p14:tracePt t="221503" x="3279775" y="6008688"/>
          <p14:tracePt t="221519" x="3219450" y="6008688"/>
          <p14:tracePt t="221536" x="3178175" y="6008688"/>
          <p14:tracePt t="221553" x="3168650" y="6008688"/>
          <p14:tracePt t="221688" x="3178175" y="6008688"/>
          <p14:tracePt t="221696" x="3194050" y="6008688"/>
          <p14:tracePt t="221702" x="3211513" y="6016625"/>
          <p14:tracePt t="221719" x="3254375" y="6049963"/>
          <p14:tracePt t="221719" x="3270250" y="6049963"/>
          <p14:tracePt t="221735" x="3338513" y="6076950"/>
          <p14:tracePt t="221753" x="3414713" y="6110288"/>
          <p14:tracePt t="221770" x="3467100" y="6127750"/>
          <p14:tracePt t="221770" x="3482975" y="6127750"/>
          <p14:tracePt t="221785" x="3533775" y="6143625"/>
          <p14:tracePt t="221803" x="3594100" y="6161088"/>
          <p14:tracePt t="221804" x="3602038" y="6161088"/>
          <p14:tracePt t="221819" x="3644900" y="6161088"/>
          <p14:tracePt t="221820" x="3652838" y="6161088"/>
          <p14:tracePt t="221836" x="3687763" y="6161088"/>
          <p14:tracePt t="221852" x="3721100" y="6169025"/>
          <p14:tracePt t="221869" x="3729038" y="6169025"/>
          <p14:tracePt t="221886" x="3729038" y="6161088"/>
          <p14:tracePt t="221888" x="3738563" y="6153150"/>
          <p14:tracePt t="221902" x="3746500" y="6143625"/>
          <p14:tracePt t="221919" x="3763963" y="6143625"/>
          <p14:tracePt t="221936" x="3789363" y="6135688"/>
          <p14:tracePt t="221952" x="3814763" y="6135688"/>
          <p14:tracePt t="221970" x="3840163" y="6135688"/>
          <p14:tracePt t="221986" x="3857625" y="6135688"/>
          <p14:tracePt t="221987" x="3865563" y="6135688"/>
          <p14:tracePt t="222003" x="3873500" y="6127750"/>
          <p14:tracePt t="222020" x="3883025" y="6127750"/>
          <p14:tracePt t="222036" x="3890963" y="6127750"/>
          <p14:tracePt t="222128" x="3900488" y="6127750"/>
          <p14:tracePt t="222139" x="3900488" y="6118225"/>
          <p14:tracePt t="222151" x="3908425" y="6118225"/>
          <p14:tracePt t="222163" x="3916363" y="6110288"/>
          <p14:tracePt t="222183" x="3925888" y="6110288"/>
          <p14:tracePt t="222191" x="3933825" y="6110288"/>
          <p14:tracePt t="222202" x="3951288" y="6110288"/>
          <p14:tracePt t="222219" x="3959225" y="6110288"/>
          <p14:tracePt t="222236" x="3984625" y="6110288"/>
          <p14:tracePt t="222253" x="4002088" y="6110288"/>
          <p14:tracePt t="222271" x="4027488" y="6110288"/>
          <p14:tracePt t="222287" x="4044950" y="6110288"/>
          <p14:tracePt t="222303" x="4070350" y="6110288"/>
          <p14:tracePt t="222319" x="4111625" y="6118225"/>
          <p14:tracePt t="222336" x="4154488" y="6127750"/>
          <p14:tracePt t="222352" x="4179888" y="6127750"/>
          <p14:tracePt t="222369" x="4205288" y="6135688"/>
          <p14:tracePt t="222386" x="4222750" y="6135688"/>
          <p14:tracePt t="222388" x="4230688" y="6135688"/>
          <p14:tracePt t="222402" x="4256088" y="6143625"/>
          <p14:tracePt t="222419" x="4281488" y="6143625"/>
          <p14:tracePt t="222436" x="4324350" y="6143625"/>
          <p14:tracePt t="222453" x="4359275" y="6143625"/>
          <p14:tracePt t="222469" x="4384675" y="6143625"/>
          <p14:tracePt t="222486" x="4410075" y="6153150"/>
          <p14:tracePt t="222503" x="4435475" y="6161088"/>
          <p14:tracePt t="222519" x="4468813" y="6161088"/>
          <p14:tracePt t="222536" x="4511675" y="6161088"/>
          <p14:tracePt t="222553" x="4545013" y="6161088"/>
          <p14:tracePt t="222569" x="4570413" y="6169025"/>
          <p14:tracePt t="222586" x="4587875" y="6169025"/>
          <p14:tracePt t="222603" x="4605338" y="6169025"/>
          <p14:tracePt t="222620" x="4630738" y="6169025"/>
          <p14:tracePt t="222636" x="4656138" y="6169025"/>
          <p14:tracePt t="222652" x="4699000" y="6169025"/>
          <p14:tracePt t="222669" x="4724400" y="6169025"/>
          <p14:tracePt t="222686" x="4732338" y="6178550"/>
          <p14:tracePt t="222703" x="4740275" y="6178550"/>
          <p14:tracePt t="222719" x="4757738" y="6169025"/>
          <p14:tracePt t="222737" x="4775200" y="6169025"/>
          <p14:tracePt t="222752" x="4783138" y="6169025"/>
          <p14:tracePt t="222752" x="4791075" y="6169025"/>
          <p14:tracePt t="222769" x="4818063" y="6169025"/>
          <p14:tracePt t="222786" x="4826000" y="6169025"/>
          <p14:tracePt t="222802" x="4833938" y="6161088"/>
          <p14:tracePt t="222910" x="4826000" y="6161088"/>
          <p14:tracePt t="222913" x="4808538" y="6161088"/>
          <p14:tracePt t="222918" x="4791075" y="6169025"/>
          <p14:tracePt t="222935" x="4732338" y="6169025"/>
          <p14:tracePt t="222953" x="4656138" y="6169025"/>
          <p14:tracePt t="222969" x="4587875" y="6169025"/>
          <p14:tracePt t="222985" x="4537075" y="6169025"/>
          <p14:tracePt t="222985" x="4519613" y="6169025"/>
          <p14:tracePt t="223001" x="4410075" y="6169025"/>
          <p14:tracePt t="223018" x="4281488" y="6169025"/>
          <p14:tracePt t="223035" x="4154488" y="6169025"/>
          <p14:tracePt t="223052" x="4044950" y="6169025"/>
          <p14:tracePt t="223069" x="3951288" y="6169025"/>
          <p14:tracePt t="223085" x="3908425" y="6169025"/>
          <p14:tracePt t="223101" x="3840163" y="6169025"/>
          <p14:tracePt t="223118" x="3806825" y="6169025"/>
          <p14:tracePt t="223135" x="3771900" y="6161088"/>
          <p14:tracePt t="223151" x="3738563" y="6161088"/>
          <p14:tracePt t="223169" x="3703638" y="6161088"/>
          <p14:tracePt t="223185" x="3695700" y="6161088"/>
          <p14:tracePt t="223202" x="3678238" y="6161088"/>
          <p14:tracePt t="223285" x="3678238" y="6153150"/>
          <p14:tracePt t="223293" x="3687763" y="6153150"/>
          <p14:tracePt t="223302" x="3695700" y="6143625"/>
          <p14:tracePt t="223319" x="3746500" y="6143625"/>
          <p14:tracePt t="223335" x="3848100" y="6143625"/>
          <p14:tracePt t="223337" x="3883025" y="6143625"/>
          <p14:tracePt t="223351" x="3967163" y="6153150"/>
          <p14:tracePt t="223369" x="4078288" y="6153150"/>
          <p14:tracePt t="223369" x="4111625" y="6153150"/>
          <p14:tracePt t="223385" x="4205288" y="6169025"/>
          <p14:tracePt t="223402" x="4349750" y="6203950"/>
          <p14:tracePt t="223419" x="4435475" y="6211888"/>
          <p14:tracePt t="223435" x="4503738" y="6211888"/>
          <p14:tracePt t="223436" x="4519613" y="6211888"/>
          <p14:tracePt t="223453" x="4562475" y="6211888"/>
          <p14:tracePt t="223468" x="4579938" y="6211888"/>
          <p14:tracePt t="223468" x="4587875" y="6211888"/>
          <p14:tracePt t="223486" x="4587875" y="6221413"/>
          <p14:tracePt t="223525" x="4587875" y="6229350"/>
          <p14:tracePt t="223533" x="4587875" y="6237288"/>
          <p14:tracePt t="223537" x="4579938" y="6237288"/>
          <p14:tracePt t="223551" x="4562475" y="6254750"/>
          <p14:tracePt t="223569" x="4519613" y="6280150"/>
          <p14:tracePt t="223585" x="4460875" y="6288088"/>
          <p14:tracePt t="223601" x="4367213" y="6305550"/>
          <p14:tracePt t="223618" x="4273550" y="6338888"/>
          <p14:tracePt t="223635" x="4154488" y="6348413"/>
          <p14:tracePt t="223651" x="4052888" y="6348413"/>
          <p14:tracePt t="223669" x="3951288" y="6348413"/>
          <p14:tracePt t="223669" x="3925888" y="6348413"/>
          <p14:tracePt t="223685" x="3857625" y="6348413"/>
          <p14:tracePt t="223685" x="3832225" y="6348413"/>
          <p14:tracePt t="223701" x="3781425" y="6348413"/>
          <p14:tracePt t="223719" x="3729038" y="6330950"/>
          <p14:tracePt t="223735" x="3721100" y="6330950"/>
          <p14:tracePt t="223805" x="3713163" y="6330950"/>
          <p14:tracePt t="223809" x="3703638" y="6323013"/>
          <p14:tracePt t="223818" x="3695700" y="6323013"/>
          <p14:tracePt t="223834" x="3670300" y="6323013"/>
          <p14:tracePt t="223851" x="3636963" y="6313488"/>
          <p14:tracePt t="223869" x="3602038" y="6305550"/>
          <p14:tracePt t="223885" x="3551238" y="6280150"/>
          <p14:tracePt t="223902" x="3533775" y="6272213"/>
          <p14:tracePt t="223903" x="3525838" y="6272213"/>
          <p14:tracePt t="223918" x="3508375" y="6272213"/>
          <p14:tracePt t="223935" x="3500438" y="6272213"/>
          <p14:tracePt t="224073" x="3508375" y="6262688"/>
          <p14:tracePt t="224077" x="3508375" y="6254750"/>
          <p14:tracePt t="224084" x="3517900" y="6254750"/>
          <p14:tracePt t="224101" x="3559175" y="6254750"/>
          <p14:tracePt t="224118" x="3619500" y="6254750"/>
          <p14:tracePt t="224134" x="3662363" y="6262688"/>
          <p14:tracePt t="224151" x="3703638" y="6262688"/>
          <p14:tracePt t="224168" x="3746500" y="6272213"/>
          <p14:tracePt t="224169" x="3763963" y="6280150"/>
          <p14:tracePt t="224185" x="3797300" y="6288088"/>
          <p14:tracePt t="224201" x="3822700" y="6297613"/>
          <p14:tracePt t="224202" x="3832225" y="6297613"/>
          <p14:tracePt t="224218" x="3857625" y="6305550"/>
          <p14:tracePt t="224235" x="3865563" y="6305550"/>
          <p14:tracePt t="224252" x="3883025" y="6305550"/>
          <p14:tracePt t="224269" x="3908425" y="6305550"/>
          <p14:tracePt t="224285" x="3925888" y="6305550"/>
          <p14:tracePt t="224301" x="3951288" y="6305550"/>
          <p14:tracePt t="224318" x="4002088" y="6305550"/>
          <p14:tracePt t="224334" x="4035425" y="6305550"/>
          <p14:tracePt t="224351" x="4070350" y="6305550"/>
          <p14:tracePt t="224368" x="4095750" y="6305550"/>
          <p14:tracePt t="224385" x="4137025" y="6305550"/>
          <p14:tracePt t="224401" x="4162425" y="6305550"/>
          <p14:tracePt t="224418" x="4214813" y="6305550"/>
          <p14:tracePt t="224434" x="4265613" y="6305550"/>
          <p14:tracePt t="224452" x="4298950" y="6313488"/>
          <p14:tracePt t="224469" x="4324350" y="6313488"/>
          <p14:tracePt t="224485" x="4341813" y="6313488"/>
          <p14:tracePt t="224502" x="4359275" y="6313488"/>
          <p14:tracePt t="224641" x="4349750" y="6323013"/>
          <p14:tracePt t="224645" x="4341813" y="6330950"/>
          <p14:tracePt t="224651" x="4332288" y="6338888"/>
          <p14:tracePt t="224667" x="4298950" y="6365875"/>
          <p14:tracePt t="224684" x="4248150" y="6381750"/>
          <p14:tracePt t="224685" x="4222750" y="6381750"/>
          <p14:tracePt t="224701" x="4171950" y="6399213"/>
          <p14:tracePt t="224717" x="4095750" y="6416675"/>
          <p14:tracePt t="224735" x="4017963" y="6432550"/>
          <p14:tracePt t="224752" x="3933825" y="6457950"/>
          <p14:tracePt t="224753" x="3925888" y="6457950"/>
          <p14:tracePt t="224768" x="3848100" y="6467475"/>
          <p14:tracePt t="224785" x="3713163" y="6467475"/>
          <p14:tracePt t="224801" x="3644900" y="6467475"/>
          <p14:tracePt t="224802" x="3627438" y="6467475"/>
          <p14:tracePt t="224818" x="3559175" y="6467475"/>
          <p14:tracePt t="224834" x="3492500" y="6467475"/>
          <p14:tracePt t="224851" x="3441700" y="6467475"/>
          <p14:tracePt t="224853" x="3424238" y="6467475"/>
          <p14:tracePt t="224868" x="3389313" y="6467475"/>
          <p14:tracePt t="224884" x="3363913" y="6467475"/>
          <p14:tracePt t="224885" x="3355975" y="6467475"/>
          <p14:tracePt t="224901" x="3330575" y="6467475"/>
          <p14:tracePt t="224918" x="3322638" y="6467475"/>
          <p14:tracePt t="225077" x="3330575" y="6467475"/>
          <p14:tracePt t="225085" x="3338513" y="6467475"/>
          <p14:tracePt t="225089" x="3338513" y="6457950"/>
          <p14:tracePt t="225102" x="3363913" y="6457950"/>
          <p14:tracePt t="225117" x="3432175" y="6467475"/>
          <p14:tracePt t="225134" x="3508375" y="6492875"/>
          <p14:tracePt t="225150" x="3559175" y="6500813"/>
          <p14:tracePt t="225167" x="3586163" y="6500813"/>
          <p14:tracePt t="225184" x="3611563" y="6500813"/>
          <p14:tracePt t="225201" x="3627438" y="6500813"/>
          <p14:tracePt t="225218" x="3644900" y="6483350"/>
          <p14:tracePt t="225235" x="3662363" y="6483350"/>
          <p14:tracePt t="225250" x="3687763" y="6483350"/>
          <p14:tracePt t="225269" x="3713163" y="6483350"/>
          <p14:tracePt t="225285" x="3738563" y="6483350"/>
          <p14:tracePt t="225300" x="3746500" y="6483350"/>
          <p14:tracePt t="225301" x="3756025" y="6483350"/>
          <p14:tracePt t="225318" x="3781425" y="6483350"/>
          <p14:tracePt t="225334" x="3797300" y="6492875"/>
          <p14:tracePt t="225351" x="3814763" y="6492875"/>
          <p14:tracePt t="225352" x="3822700" y="6492875"/>
          <p14:tracePt t="225368" x="3848100" y="6492875"/>
          <p14:tracePt t="225369" x="3857625" y="6492875"/>
          <p14:tracePt t="225385" x="3900488" y="6492875"/>
          <p14:tracePt t="225401" x="3933825" y="6492875"/>
          <p14:tracePt t="225417" x="3959225" y="6492875"/>
          <p14:tracePt t="225434" x="4002088" y="6492875"/>
          <p14:tracePt t="225451" x="4027488" y="6492875"/>
          <p14:tracePt t="225469" x="4070350" y="6492875"/>
          <p14:tracePt t="225484" x="4086225" y="6492875"/>
          <p14:tracePt t="225485" x="4095750" y="6492875"/>
          <p14:tracePt t="225502" x="4111625" y="6500813"/>
          <p14:tracePt t="225518" x="4137025" y="6510338"/>
          <p14:tracePt t="225534" x="4154488" y="6510338"/>
          <p14:tracePt t="225550" x="4171950" y="6510338"/>
          <p14:tracePt t="225569" x="4197350" y="6510338"/>
          <p14:tracePt t="225585" x="4222750" y="6510338"/>
          <p14:tracePt t="225601" x="4248150" y="6518275"/>
          <p14:tracePt t="225618" x="4273550" y="6526213"/>
          <p14:tracePt t="225634" x="4281488" y="6526213"/>
          <p14:tracePt t="225650" x="4298950" y="6526213"/>
          <p14:tracePt t="225667" x="4316413" y="6526213"/>
          <p14:tracePt t="225684" x="4324350" y="6526213"/>
          <p14:tracePt t="225701" x="4341813" y="6526213"/>
          <p14:tracePt t="225741" x="4349750" y="6526213"/>
          <p14:tracePt t="225822" x="4359275" y="6526213"/>
          <p14:tracePt t="225834" x="4367213" y="6526213"/>
          <p14:tracePt t="225858" x="4375150" y="6526213"/>
          <p14:tracePt t="225860" x="4384675" y="6526213"/>
          <p14:tracePt t="225873" x="4392613" y="6526213"/>
          <p14:tracePt t="225883" x="4400550" y="6526213"/>
          <p14:tracePt t="225901" x="4410075" y="6518275"/>
          <p14:tracePt t="225941" x="4418013" y="6518275"/>
          <p14:tracePt t="225944" x="4425950" y="6518275"/>
          <p14:tracePt t="225956" x="4435475" y="6518275"/>
          <p14:tracePt t="225967" x="4443413" y="6518275"/>
          <p14:tracePt t="225984" x="4451350" y="6518275"/>
          <p14:tracePt t="226037" x="4460875" y="6518275"/>
          <p14:tracePt t="226094" x="4468813" y="6518275"/>
          <p14:tracePt t="226121" x="4476750" y="6518275"/>
          <p14:tracePt t="226134" x="4486275" y="6518275"/>
          <p14:tracePt t="226144" x="4494213" y="6518275"/>
          <p14:tracePt t="226150" x="4494213" y="6526213"/>
          <p14:tracePt t="226167" x="4511675" y="6526213"/>
          <p14:tracePt t="226184" x="4537075" y="6526213"/>
          <p14:tracePt t="226201" x="4570413" y="6526213"/>
          <p14:tracePt t="226218" x="4595813" y="6526213"/>
          <p14:tracePt t="226234" x="4638675" y="6526213"/>
          <p14:tracePt t="226251" x="4681538" y="6535738"/>
          <p14:tracePt t="226268" x="4732338" y="6535738"/>
          <p14:tracePt t="226268" x="4740275" y="6535738"/>
          <p14:tracePt t="226284" x="4775200" y="6535738"/>
          <p14:tracePt t="226300" x="4818063" y="6543675"/>
          <p14:tracePt t="226317" x="4851400" y="6561138"/>
          <p14:tracePt t="226333" x="4884738" y="6561138"/>
          <p14:tracePt t="226351" x="4910138" y="6561138"/>
          <p14:tracePt t="226367" x="4945063" y="6561138"/>
          <p14:tracePt t="226384" x="4962525" y="6561138"/>
          <p14:tracePt t="226400" x="4987925" y="6561138"/>
          <p14:tracePt t="226417" x="5013325" y="6561138"/>
          <p14:tracePt t="226418" x="5021263" y="6561138"/>
          <p14:tracePt t="226433" x="5038725" y="6561138"/>
          <p14:tracePt t="226451" x="5054600" y="6561138"/>
          <p14:tracePt t="226468" x="5072063" y="6561138"/>
          <p14:tracePt t="226485" x="5080000" y="6561138"/>
          <p14:tracePt t="226500" x="5089525" y="6561138"/>
          <p14:tracePt t="226517" x="5114925" y="6561138"/>
          <p14:tracePt t="226534" x="5140325" y="6561138"/>
          <p14:tracePt t="226550" x="5148263" y="6569075"/>
          <p14:tracePt t="226567" x="5165725" y="6569075"/>
          <p14:tracePt t="226598" x="5173663" y="6569075"/>
          <p14:tracePt t="226605" x="5183188" y="6569075"/>
          <p14:tracePt t="226617" x="5191125" y="6569075"/>
          <p14:tracePt t="226633" x="5208588" y="6569075"/>
          <p14:tracePt t="226650" x="5216525" y="6569075"/>
          <p14:tracePt t="226667" x="5224463" y="6561138"/>
          <p14:tracePt t="226684" x="5241925" y="6561138"/>
          <p14:tracePt t="226685" x="5249863" y="6561138"/>
          <p14:tracePt t="226700" x="5267325" y="6551613"/>
          <p14:tracePt t="226717" x="5292725" y="6551613"/>
          <p14:tracePt t="226734" x="5327650" y="6551613"/>
          <p14:tracePt t="226750" x="5360988" y="6551613"/>
          <p14:tracePt t="226766" x="5394325" y="6551613"/>
          <p14:tracePt t="226784" x="5429250" y="6561138"/>
          <p14:tracePt t="226784" x="5437188" y="6561138"/>
          <p14:tracePt t="226800" x="5454650" y="6561138"/>
          <p14:tracePt t="226818" x="5487988" y="6561138"/>
          <p14:tracePt t="226834" x="5530850" y="6569075"/>
          <p14:tracePt t="226851" x="5591175" y="6586538"/>
          <p14:tracePt t="226867" x="5632450" y="6594475"/>
          <p14:tracePt t="226884" x="5675313" y="6594475"/>
          <p14:tracePt t="226901" x="5700713" y="6594475"/>
          <p14:tracePt t="226916" x="5708650" y="6594475"/>
          <p14:tracePt t="226917" x="5718175" y="6594475"/>
          <p14:tracePt t="226933" x="5726113" y="6594475"/>
          <p14:tracePt t="226934" x="5735638" y="6594475"/>
          <p14:tracePt t="226950" x="5743575" y="6594475"/>
          <p14:tracePt t="226968" x="5751513" y="6594475"/>
          <p14:tracePt t="227521" x="5743575" y="6594475"/>
          <p14:tracePt t="227921" x="5735638" y="6594475"/>
          <p14:tracePt t="227930" x="5726113" y="6594475"/>
          <p14:tracePt t="228066" x="5718175" y="6594475"/>
          <p14:tracePt t="228097" x="5708650" y="6594475"/>
          <p14:tracePt t="228322" x="5700713" y="6594475"/>
          <p14:tracePt t="228326" x="5700713" y="6586538"/>
          <p14:tracePt t="228332" x="5692775" y="6586538"/>
          <p14:tracePt t="228350" x="5683250" y="6586538"/>
          <p14:tracePt t="228534" x="5675313" y="6586538"/>
          <p14:tracePt t="228542" x="5667375" y="6586538"/>
          <p14:tracePt t="228561" x="5667375" y="6577013"/>
          <p14:tracePt t="228569" x="5657850" y="6577013"/>
          <p14:tracePt t="228582" x="5649913" y="6577013"/>
          <p14:tracePt t="228599" x="5641975" y="6569075"/>
          <p14:tracePt t="228616" x="5624513" y="6561138"/>
          <p14:tracePt t="228633" x="5616575" y="6561138"/>
          <p14:tracePt t="228649" x="5607050" y="6561138"/>
          <p14:tracePt t="228666" x="5599113" y="6561138"/>
          <p14:tracePt t="228683" x="5581650" y="6561138"/>
          <p14:tracePt t="228699" x="5573713" y="6561138"/>
          <p14:tracePt t="228716" x="5565775" y="6561138"/>
          <p14:tracePt t="228734" x="5565775" y="6551613"/>
          <p14:tracePt t="228750" x="5556250" y="6551613"/>
          <p14:tracePt t="228767" x="5548313" y="6551613"/>
          <p14:tracePt t="228783" x="5548313" y="6543675"/>
          <p14:tracePt t="228799" x="5538788" y="6543675"/>
          <p14:tracePt t="228817" x="5530850" y="6543675"/>
          <p14:tracePt t="229110" x="5522913" y="6543675"/>
          <p14:tracePt t="229233" x="5513388" y="6543675"/>
          <p14:tracePt t="229253" x="5505450" y="6543675"/>
          <p14:tracePt t="229321" x="5505450" y="6535738"/>
          <p14:tracePt t="229325" x="5497513" y="6535738"/>
          <p14:tracePt t="229353" x="5487988" y="6535738"/>
          <p14:tracePt t="229417" x="5487988" y="6526213"/>
          <p14:tracePt t="229434" x="5487988" y="6518275"/>
          <p14:tracePt t="229445" x="5480050" y="6518275"/>
          <p14:tracePt t="229485" x="5472113" y="6518275"/>
          <p14:tracePt t="229570" x="5462588" y="6518275"/>
          <p14:tracePt t="229573" x="5454650" y="6518275"/>
          <p14:tracePt t="229597" x="5446713" y="6518275"/>
          <p14:tracePt t="229610" x="5437188" y="6518275"/>
          <p14:tracePt t="229630" x="5429250" y="6518275"/>
          <p14:tracePt t="229637" x="5421313" y="6518275"/>
          <p14:tracePt t="229649" x="5411788" y="6518275"/>
          <p14:tracePt t="229665" x="5403850" y="6518275"/>
          <p14:tracePt t="229682" x="5394325" y="6518275"/>
          <p14:tracePt t="229699" x="5368925" y="6518275"/>
          <p14:tracePt t="229716" x="5360988" y="6510338"/>
          <p14:tracePt t="229717" x="5360988" y="6500813"/>
          <p14:tracePt t="229733" x="5353050" y="6483350"/>
          <p14:tracePt t="229749" x="5343525" y="6483350"/>
          <p14:tracePt t="229766" x="5335588" y="6475413"/>
          <p14:tracePt t="229782" x="5318125" y="6475413"/>
          <p14:tracePt t="229800" x="5310188" y="6475413"/>
          <p14:tracePt t="229800" x="5310188" y="6467475"/>
          <p14:tracePt t="229815" x="5302250" y="6467475"/>
          <p14:tracePt t="229832" x="5292725" y="6457950"/>
          <p14:tracePt t="229850" x="5284788" y="6457950"/>
          <p14:tracePt t="229867" x="5276850" y="6457950"/>
          <p14:tracePt t="229883" x="5276850" y="6450013"/>
          <p14:tracePt t="229899" x="5267325" y="6450013"/>
          <p14:tracePt t="229901" x="5267325" y="6442075"/>
          <p14:tracePt t="229915" x="5259388" y="6432550"/>
          <p14:tracePt t="229932" x="5241925" y="6424613"/>
          <p14:tracePt t="229949" x="5224463" y="6416675"/>
          <p14:tracePt t="229965" x="5208588" y="6407150"/>
          <p14:tracePt t="229982" x="5191125" y="6407150"/>
          <p14:tracePt t="230054" x="5183188" y="6407150"/>
          <p14:tracePt t="230056" x="5183188" y="6399213"/>
          <p14:tracePt t="230093" x="5173663" y="6399213"/>
          <p14:tracePt t="230105" x="5165725" y="6399213"/>
          <p14:tracePt t="230804" x="5157788" y="6399213"/>
          <p14:tracePt t="230811" x="5148263" y="6399213"/>
          <p14:tracePt t="230823" x="5140325" y="6399213"/>
          <p14:tracePt t="230855" x="5132388" y="6399213"/>
          <p14:tracePt t="230867" x="5122863" y="6399213"/>
          <p14:tracePt t="230891" x="5122863" y="6391275"/>
          <p14:tracePt t="230903" x="5114925" y="6391275"/>
          <p14:tracePt t="230931" x="5106988" y="6391275"/>
          <p14:tracePt t="230952" x="5097463" y="6391275"/>
          <p14:tracePt t="230979" x="5089525" y="6391275"/>
          <p14:tracePt t="231016" x="5080000" y="6391275"/>
          <p14:tracePt t="231196" x="5080000" y="6381750"/>
          <p14:tracePt t="231203" x="5080000" y="6373813"/>
          <p14:tracePt t="231215" x="5097463" y="6348413"/>
          <p14:tracePt t="231232" x="5140325" y="6313488"/>
          <p14:tracePt t="231232" x="5157788" y="6288088"/>
          <p14:tracePt t="231249" x="5241925" y="6186488"/>
          <p14:tracePt t="231266" x="5353050" y="6049963"/>
          <p14:tracePt t="231266" x="5378450" y="6016625"/>
          <p14:tracePt t="231281" x="5472113" y="5905500"/>
          <p14:tracePt t="231298" x="5573713" y="5761038"/>
          <p14:tracePt t="231315" x="5768975" y="5514975"/>
          <p14:tracePt t="231316" x="5819775" y="5438775"/>
          <p14:tracePt t="231332" x="5972175" y="5218113"/>
          <p14:tracePt t="231348" x="6142038" y="4886325"/>
          <p14:tracePt t="231365" x="6253163" y="4614863"/>
          <p14:tracePt t="231366" x="6286500" y="4538663"/>
          <p14:tracePt t="231381" x="6372225" y="4257675"/>
          <p14:tracePt t="231398" x="6473825" y="3841750"/>
          <p14:tracePt t="231400" x="6508750" y="3748088"/>
          <p14:tracePt t="231415" x="6600825" y="3382963"/>
          <p14:tracePt t="231431" x="6653213" y="3170238"/>
          <p14:tracePt t="231448" x="6686550" y="2990850"/>
          <p14:tracePt t="231465" x="6694488" y="2949575"/>
          <p14:tracePt t="231481" x="6694488" y="2932113"/>
          <p14:tracePt t="231499" x="6694488" y="2897188"/>
          <p14:tracePt t="231515" x="6686550" y="2863850"/>
          <p14:tracePt t="231515" x="6669088" y="2846388"/>
          <p14:tracePt t="231532" x="6610350" y="2762250"/>
          <p14:tracePt t="231548" x="6534150" y="2668588"/>
          <p14:tracePt t="231565" x="6473825" y="2582863"/>
          <p14:tracePt t="231582" x="6423025" y="2541588"/>
          <p14:tracePt t="231583" x="6415088" y="2541588"/>
          <p14:tracePt t="231598" x="6397625" y="2489200"/>
          <p14:tracePt t="231614" x="6380163" y="2405063"/>
          <p14:tracePt t="231631" x="6346825" y="2268538"/>
          <p14:tracePt t="231648" x="6329363" y="2184400"/>
          <p14:tracePt t="231665" x="6329363" y="2116138"/>
          <p14:tracePt t="231681" x="6329363" y="2047875"/>
          <p14:tracePt t="231698" x="6329363" y="2005013"/>
          <p14:tracePt t="231699" x="6329363" y="1979613"/>
          <p14:tracePt t="231715" x="6311900" y="1920875"/>
          <p14:tracePt t="231731" x="6296025" y="1878013"/>
          <p14:tracePt t="231749" x="6261100" y="1819275"/>
          <p14:tracePt t="231764" x="6253163" y="1776413"/>
          <p14:tracePt t="231781" x="6245225" y="1741488"/>
          <p14:tracePt t="231798" x="6235700" y="1708150"/>
          <p14:tracePt t="231798" x="6235700" y="1690688"/>
          <p14:tracePt t="231815" x="6235700" y="1665288"/>
          <p14:tracePt t="231831" x="6227763" y="1639888"/>
          <p14:tracePt t="231849" x="6227763" y="1606550"/>
          <p14:tracePt t="231865" x="6227763" y="1589088"/>
          <p14:tracePt t="231882" x="6219825" y="1563688"/>
          <p14:tracePt t="231898" x="6210300" y="1546225"/>
          <p14:tracePt t="231914" x="6202363" y="1538288"/>
          <p14:tracePt t="232076" x="6202363" y="1530350"/>
          <p14:tracePt t="232083" x="6202363" y="1520825"/>
          <p14:tracePt t="232086" x="6202363" y="1512888"/>
          <p14:tracePt t="232099" x="6202363" y="1495425"/>
          <p14:tracePt t="232115" x="6202363" y="1452563"/>
          <p14:tracePt t="232132" x="6202363" y="1419225"/>
          <p14:tracePt t="232149" x="6202363" y="1401763"/>
          <p14:tracePt t="232166" x="6194425" y="1376363"/>
          <p14:tracePt t="232182" x="6194425" y="1360488"/>
          <p14:tracePt t="232183" x="6194425" y="1350963"/>
          <p14:tracePt t="232199" x="6194425" y="1343025"/>
          <p14:tracePt t="232215" x="6194425" y="1317625"/>
          <p14:tracePt t="232231" x="6194425" y="1300163"/>
          <p14:tracePt t="232248" x="6194425" y="1274763"/>
          <p14:tracePt t="232267" x="6194425" y="1266825"/>
          <p14:tracePt t="232281" x="6194425" y="1257300"/>
          <p14:tracePt t="232298" x="6194425" y="1249363"/>
          <p14:tracePt t="232315" x="6194425" y="1241425"/>
          <p14:tracePt t="232331" x="6194425" y="1231900"/>
          <p14:tracePt t="232672" x="6194425" y="1241425"/>
          <p14:tracePt t="232687" x="6194425" y="1249363"/>
          <p14:tracePt t="232739" x="6184900" y="1257300"/>
          <p14:tracePt t="232743" x="6184900" y="1266825"/>
          <p14:tracePt t="232747" x="6184900" y="1274763"/>
          <p14:tracePt t="232765" x="6176963" y="1292225"/>
          <p14:tracePt t="232781" x="6167438" y="1308100"/>
          <p14:tracePt t="232798" x="6167438" y="1325563"/>
          <p14:tracePt t="232815" x="6167438" y="1333500"/>
          <p14:tracePt t="232831" x="6167438" y="1360488"/>
          <p14:tracePt t="232848" x="6167438" y="1385888"/>
          <p14:tracePt t="232864" x="6167438" y="1401763"/>
          <p14:tracePt t="232881" x="6167438" y="1411288"/>
          <p14:tracePt t="232898" x="6167438" y="1419225"/>
          <p14:tracePt t="232995" x="6167438" y="1427163"/>
          <p14:tracePt t="232998" x="6167438" y="1436688"/>
          <p14:tracePt t="233028" x="6167438" y="1444625"/>
          <p14:tracePt t="233043" x="6167438" y="1452563"/>
          <p14:tracePt t="233059" x="6167438" y="1462088"/>
          <p14:tracePt t="233076" x="6167438" y="1470025"/>
          <p14:tracePt t="233083" x="6167438" y="1477963"/>
          <p14:tracePt t="233098" x="6176963" y="1477963"/>
          <p14:tracePt t="233098" x="6176963" y="1487488"/>
          <p14:tracePt t="233114" x="6176963" y="1504950"/>
          <p14:tracePt t="233130" x="6184900" y="1504950"/>
          <p14:tracePt t="233147" x="6184900" y="1520825"/>
          <p14:tracePt t="233164" x="6194425" y="1538288"/>
          <p14:tracePt t="233181" x="6194425" y="1563688"/>
          <p14:tracePt t="233197" x="6194425" y="1581150"/>
          <p14:tracePt t="233214" x="6194425" y="1606550"/>
          <p14:tracePt t="233230" x="6194425" y="1614488"/>
          <p14:tracePt t="233247" x="6194425" y="1622425"/>
          <p14:tracePt t="233267" x="6194425" y="1631950"/>
          <p14:tracePt t="233283" x="6194425" y="1639888"/>
          <p14:tracePt t="233303" x="6194425" y="1649413"/>
          <p14:tracePt t="233324" x="6184900" y="1649413"/>
          <p14:tracePt t="233335" x="6184900" y="1657350"/>
          <p14:tracePt t="233348" x="6184900" y="1665288"/>
          <p14:tracePt t="233365" x="6184900" y="1682750"/>
          <p14:tracePt t="233382" x="6184900" y="1690688"/>
          <p14:tracePt t="233397" x="6184900" y="1708150"/>
          <p14:tracePt t="233414" x="6184900" y="1725613"/>
          <p14:tracePt t="233431" x="6184900" y="1733550"/>
          <p14:tracePt t="233448" x="6176963" y="1741488"/>
          <p14:tracePt t="233499" x="6176963" y="1751013"/>
          <p14:tracePt t="233531" x="6176963" y="1758950"/>
          <p14:tracePt t="233551" x="6176963" y="1766888"/>
          <p14:tracePt t="233580" x="6176963" y="1776413"/>
          <p14:tracePt t="233620" x="6167438" y="1776413"/>
          <p14:tracePt t="233627" x="6167438" y="1784350"/>
          <p14:tracePt t="233679" x="6167438" y="1793875"/>
          <p14:tracePt t="233868" x="6159500" y="1793875"/>
          <p14:tracePt t="233891" x="6151563" y="1801813"/>
          <p14:tracePt t="233912" x="6142038" y="1809750"/>
          <p14:tracePt t="233932" x="6134100" y="1809750"/>
          <p14:tracePt t="233940" x="6126163" y="1809750"/>
          <p14:tracePt t="233947" x="6126163" y="1819275"/>
          <p14:tracePt t="233964" x="6108700" y="1827213"/>
          <p14:tracePt t="233980" x="6091238" y="1835150"/>
          <p14:tracePt t="233997" x="6075363" y="1844675"/>
          <p14:tracePt t="233998" x="6057900" y="1844675"/>
          <p14:tracePt t="234013" x="6040438" y="1844675"/>
          <p14:tracePt t="234030" x="6024563" y="1844675"/>
          <p14:tracePt t="234047" x="6015038" y="1844675"/>
          <p14:tracePt t="234091" x="6007100" y="1844675"/>
          <p14:tracePt t="234107" x="5997575" y="1844675"/>
          <p14:tracePt t="234127" x="5989638" y="1844675"/>
          <p14:tracePt t="234139" x="5981700" y="1844675"/>
          <p14:tracePt t="234160" x="5972175" y="1835150"/>
          <p14:tracePt t="234175" x="5964238" y="1835150"/>
          <p14:tracePt t="234180" x="5956300" y="1835150"/>
          <p14:tracePt t="234197" x="5946775" y="1827213"/>
          <p14:tracePt t="234214" x="5938838" y="1827213"/>
          <p14:tracePt t="234230" x="5930900" y="1827213"/>
          <p14:tracePt t="234448" x="5921375" y="1827213"/>
          <p14:tracePt t="234520" x="5913438" y="1827213"/>
          <p14:tracePt t="234683" x="5905500" y="1827213"/>
          <p14:tracePt t="234696" x="5895975" y="1835150"/>
          <p14:tracePt t="235096" x="5895975" y="1844675"/>
          <p14:tracePt t="235104" x="5895975" y="1852613"/>
          <p14:tracePt t="235128" x="5895975" y="1860550"/>
          <p14:tracePt t="235139" x="5895975" y="1870075"/>
          <p14:tracePt t="235147" x="5895975" y="1878013"/>
          <p14:tracePt t="235164" x="5888038" y="1878013"/>
          <p14:tracePt t="235164" x="5888038" y="1885950"/>
          <p14:tracePt t="235181" x="5888038" y="1895475"/>
          <p14:tracePt t="235327" x="5888038" y="1903413"/>
          <p14:tracePt t="235331" x="5880100" y="1903413"/>
          <p14:tracePt t="235347" x="5870575" y="1920875"/>
          <p14:tracePt t="235364" x="5862638" y="1938338"/>
          <p14:tracePt t="235381" x="5853113" y="1954213"/>
          <p14:tracePt t="235396" x="5845175" y="1971675"/>
          <p14:tracePt t="235414" x="5827713" y="1989138"/>
          <p14:tracePt t="235431" x="5827713" y="2005013"/>
          <p14:tracePt t="235577" x="5819775" y="2005013"/>
          <p14:tracePt t="235583" x="5811838" y="2005013"/>
          <p14:tracePt t="235597" x="5802313" y="2014538"/>
          <p14:tracePt t="235614" x="5802313" y="2022475"/>
          <p14:tracePt t="235630" x="5794375" y="2030413"/>
          <p14:tracePt t="235780" x="5786438" y="2030413"/>
          <p14:tracePt t="235783" x="5786438" y="2039938"/>
          <p14:tracePt t="235797" x="5786438" y="2047875"/>
          <p14:tracePt t="235814" x="5776913" y="2047875"/>
          <p14:tracePt t="235830" x="5768975" y="2047875"/>
          <p14:tracePt t="236068" x="5761038" y="2047875"/>
          <p14:tracePt t="236070" x="5761038" y="2055813"/>
          <p14:tracePt t="236080" x="5751513" y="2055813"/>
          <p14:tracePt t="236096" x="5743575" y="2065338"/>
          <p14:tracePt t="236127" x="5735638" y="2065338"/>
          <p14:tracePt t="236456" x="5726113" y="2065338"/>
          <p14:tracePt t="236467" x="5726113" y="2073275"/>
          <p14:tracePt t="236488" x="5718175" y="2073275"/>
          <p14:tracePt t="236503" x="5708650" y="2073275"/>
          <p14:tracePt t="236515" x="5700713" y="2073275"/>
          <p14:tracePt t="236880" x="5708650" y="2073275"/>
          <p14:tracePt t="236963" x="5700713" y="2073275"/>
          <p14:tracePt t="236987" x="5692775" y="2065338"/>
          <p14:tracePt t="236990" x="5683250" y="2065338"/>
          <p14:tracePt t="236995" x="5683250" y="2055813"/>
          <p14:tracePt t="237013" x="5683250" y="2039938"/>
          <p14:tracePt t="237014" x="5675313" y="2039938"/>
          <p14:tracePt t="237029" x="5667375" y="2030413"/>
          <p14:tracePt t="237046" x="5657850" y="1997075"/>
          <p14:tracePt t="237063" x="5632450" y="1963738"/>
          <p14:tracePt t="237079" x="5599113" y="1920875"/>
          <p14:tracePt t="237079" x="5599113" y="1903413"/>
          <p14:tracePt t="237096" x="5548313" y="1844675"/>
          <p14:tracePt t="237113" x="5497513" y="1766888"/>
          <p14:tracePt t="237129" x="5462588" y="1708150"/>
          <p14:tracePt t="237130" x="5462588" y="1690688"/>
          <p14:tracePt t="237146" x="5437188" y="1657350"/>
          <p14:tracePt t="237162" x="5421313" y="1631950"/>
          <p14:tracePt t="237164" x="5411788" y="1614488"/>
          <p14:tracePt t="237179" x="5411788" y="1597025"/>
          <p14:tracePt t="237195" x="5403850" y="1563688"/>
          <p14:tracePt t="237213" x="5403850" y="1546225"/>
          <p14:tracePt t="237229" x="5403850" y="1520825"/>
          <p14:tracePt t="237245" x="5403850" y="1495425"/>
          <p14:tracePt t="237263" x="5403850" y="1462088"/>
          <p14:tracePt t="237280" x="5386388" y="1436688"/>
          <p14:tracePt t="237295" x="5386388" y="1419225"/>
          <p14:tracePt t="237312" x="5378450" y="1411288"/>
          <p14:tracePt t="237540" x="5368925" y="1411288"/>
          <p14:tracePt t="237542" x="5360988" y="1419225"/>
          <p14:tracePt t="237547" x="5353050" y="1427163"/>
          <p14:tracePt t="237562" x="5318125" y="1477963"/>
          <p14:tracePt t="237563" x="5310188" y="1504950"/>
          <p14:tracePt t="237579" x="5276850" y="1563688"/>
          <p14:tracePt t="237596" x="5249863" y="1639888"/>
          <p14:tracePt t="237596" x="5249863" y="1649413"/>
          <p14:tracePt t="237612" x="5224463" y="1725613"/>
          <p14:tracePt t="237629" x="5208588" y="1819275"/>
          <p14:tracePt t="237645" x="5191125" y="1954213"/>
          <p14:tracePt t="237663" x="5157788" y="2217738"/>
          <p14:tracePt t="237680" x="5122863" y="2422525"/>
          <p14:tracePt t="237696" x="5080000" y="2625725"/>
          <p14:tracePt t="237713" x="5021263" y="2805113"/>
          <p14:tracePt t="237729" x="4995863" y="2982913"/>
          <p14:tracePt t="237745" x="4953000" y="3178175"/>
          <p14:tracePt t="237762" x="4953000" y="3373438"/>
          <p14:tracePt t="237779" x="4927600" y="3619500"/>
          <p14:tracePt t="237796" x="4876800" y="3824288"/>
          <p14:tracePt t="237812" x="4843463" y="3968750"/>
          <p14:tracePt t="237828" x="4818063" y="4079875"/>
          <p14:tracePt t="237846" x="4791075" y="4197350"/>
          <p14:tracePt t="237846" x="4783138" y="4232275"/>
          <p14:tracePt t="237863" x="4765675" y="4376738"/>
          <p14:tracePt t="237879" x="4740275" y="4495800"/>
          <p14:tracePt t="237896" x="4732338" y="4605338"/>
          <p14:tracePt t="237913" x="4706938" y="4708525"/>
          <p14:tracePt t="237929" x="4699000" y="4835525"/>
          <p14:tracePt t="237946" x="4681538" y="4946650"/>
          <p14:tracePt t="237947" x="4681538" y="4972050"/>
          <p14:tracePt t="237962" x="4673600" y="5056188"/>
          <p14:tracePt t="237978" x="4673600" y="5141913"/>
          <p14:tracePt t="237979" x="4673600" y="5167313"/>
          <p14:tracePt t="237995" x="4664075" y="5235575"/>
          <p14:tracePt t="238012" x="4664075" y="5337175"/>
          <p14:tracePt t="238029" x="4681538" y="5413375"/>
          <p14:tracePt t="238046" x="4681538" y="5489575"/>
          <p14:tracePt t="238047" x="4681538" y="5497513"/>
          <p14:tracePt t="238062" x="4689475" y="5565775"/>
          <p14:tracePt t="238079" x="4714875" y="5651500"/>
          <p14:tracePt t="238095" x="4740275" y="5694363"/>
          <p14:tracePt t="238096" x="4757738" y="5710238"/>
          <p14:tracePt t="238111" x="4783138" y="5735638"/>
          <p14:tracePt t="238129" x="4818063" y="5761038"/>
          <p14:tracePt t="238146" x="4868863" y="5770563"/>
          <p14:tracePt t="238146" x="4876800" y="5770563"/>
          <p14:tracePt t="238161" x="4919663" y="5770563"/>
          <p14:tracePt t="238179" x="4995863" y="5745163"/>
          <p14:tracePt t="238196" x="5064125" y="5694363"/>
          <p14:tracePt t="238213" x="5140325" y="5641975"/>
          <p14:tracePt t="238229" x="5233988" y="5583238"/>
          <p14:tracePt t="238245" x="5353050" y="5514975"/>
          <p14:tracePt t="238262" x="5487988" y="5405438"/>
          <p14:tracePt t="238279" x="5667375" y="5200650"/>
          <p14:tracePt t="238295" x="5768975" y="5038725"/>
          <p14:tracePt t="238296" x="5811838" y="4987925"/>
          <p14:tracePt t="238311" x="5913438" y="4741863"/>
          <p14:tracePt t="238329" x="5972175" y="4538663"/>
          <p14:tracePt t="238330" x="5981700" y="4503738"/>
          <p14:tracePt t="238345" x="6007100" y="4427538"/>
          <p14:tracePt t="238362" x="6049963" y="4333875"/>
          <p14:tracePt t="238380" x="6065838" y="4291013"/>
          <p14:tracePt t="238395" x="6075363" y="4265613"/>
          <p14:tracePt t="238395" x="6083300" y="4249738"/>
          <p14:tracePt t="238413" x="6091238" y="4224338"/>
          <p14:tracePt t="238429" x="6091238" y="4206875"/>
          <p14:tracePt t="240694" x="6091238" y="4197350"/>
          <p14:tracePt t="240697" x="6091238" y="4171950"/>
          <p14:tracePt t="240710" x="6091238" y="3917950"/>
          <p14:tracePt t="240727" x="6057900" y="3398838"/>
          <p14:tracePt t="240744" x="6024563" y="2805113"/>
          <p14:tracePt t="240745" x="6024563" y="2660650"/>
          <p14:tracePt t="240761" x="6032500" y="2227263"/>
          <p14:tracePt t="240762" x="6049963" y="2065338"/>
          <p14:tracePt t="240777" x="6134100" y="1571625"/>
          <p14:tracePt t="240794" x="6278563" y="765175"/>
          <p14:tracePt t="240811" x="6311900" y="322263"/>
          <p14:tracePt t="241188" x="6321425" y="33338"/>
          <p14:tracePt t="241193" x="6321425" y="76200"/>
          <p14:tracePt t="241210" x="6321425" y="271463"/>
          <p14:tracePt t="241227" x="6303963" y="476250"/>
          <p14:tracePt t="241244" x="6296025" y="679450"/>
          <p14:tracePt t="241245" x="6296025" y="739775"/>
          <p14:tracePt t="241260" x="6296025" y="935038"/>
          <p14:tracePt t="241277" x="6286500" y="1282700"/>
          <p14:tracePt t="241277" x="6286500" y="1368425"/>
          <p14:tracePt t="241293" x="6286500" y="1776413"/>
          <p14:tracePt t="241310" x="6278563" y="2149475"/>
          <p14:tracePt t="241328" x="6278563" y="2447925"/>
          <p14:tracePt t="241328" x="6278563" y="2506663"/>
          <p14:tracePt t="241344" x="6278563" y="2633663"/>
          <p14:tracePt t="241361" x="6303963" y="2787650"/>
          <p14:tracePt t="241378" x="6321425" y="2855913"/>
          <p14:tracePt t="241394" x="6329363" y="2897188"/>
          <p14:tracePt t="241410" x="6329363" y="2914650"/>
          <p14:tracePt t="241428" x="6346825" y="2974975"/>
          <p14:tracePt t="241429" x="6354763" y="2990850"/>
          <p14:tracePt t="241445" x="6372225" y="3033713"/>
          <p14:tracePt t="241460" x="6397625" y="3076575"/>
          <p14:tracePt t="241478" x="6405563" y="3084513"/>
          <p14:tracePt t="241493" x="6423025" y="3076575"/>
          <p14:tracePt t="241510" x="6473825" y="3051175"/>
          <p14:tracePt t="241527" x="6524625" y="3008313"/>
          <p14:tracePt t="241543" x="6584950" y="2965450"/>
          <p14:tracePt t="241561" x="6575425" y="2949575"/>
          <p14:tracePt t="241578" x="6575425" y="2965450"/>
          <p14:tracePt t="241654" x="6584950" y="2965450"/>
          <p14:tracePt t="241665" x="6592888" y="2965450"/>
          <p14:tracePt t="241701" x="6592888" y="2957513"/>
          <p14:tracePt t="241709" x="6592888" y="2949575"/>
          <p14:tracePt t="241721" x="6592888" y="2940050"/>
          <p14:tracePt t="241727" x="6592888" y="2932113"/>
          <p14:tracePt t="241744" x="6592888" y="2871788"/>
          <p14:tracePt t="241745" x="6592888" y="2863850"/>
          <p14:tracePt t="241760" x="6600825" y="2855913"/>
          <p14:tracePt t="241813" x="6610350" y="2846388"/>
          <p14:tracePt t="241821" x="6610350" y="2838450"/>
          <p14:tracePt t="241828" x="6610350" y="2830513"/>
          <p14:tracePt t="241828" x="6618288" y="2813050"/>
          <p14:tracePt t="241845" x="6635750" y="2719388"/>
          <p14:tracePt t="241861" x="6669088" y="2651125"/>
          <p14:tracePt t="241877" x="6704013" y="2582863"/>
          <p14:tracePt t="241894" x="6711950" y="2541588"/>
          <p14:tracePt t="241910" x="6719888" y="2506663"/>
          <p14:tracePt t="241928" x="6719888" y="2498725"/>
          <p14:tracePt t="241944" x="6719888" y="2463800"/>
          <p14:tracePt t="241945" x="6719888" y="2447925"/>
          <p14:tracePt t="241961" x="6729413" y="2354263"/>
          <p14:tracePt t="241977" x="6737350" y="2252663"/>
          <p14:tracePt t="241978" x="6737350" y="2235200"/>
          <p14:tracePt t="241993" x="6737350" y="2141538"/>
          <p14:tracePt t="242010" x="6737350" y="2039938"/>
          <p14:tracePt t="242027" x="6737350" y="2014538"/>
          <p14:tracePt t="242049" x="6737350" y="2005013"/>
          <p14:tracePt t="242060" x="6737350" y="1997075"/>
          <p14:tracePt t="242078" x="6711950" y="1963738"/>
          <p14:tracePt t="242093" x="6669088" y="1928813"/>
          <p14:tracePt t="242110" x="6610350" y="1878013"/>
          <p14:tracePt t="242127" x="6559550" y="1844675"/>
          <p14:tracePt t="242144" x="6542088" y="1827213"/>
          <p14:tracePt t="242161" x="6534150" y="1827213"/>
          <p14:tracePt t="242270" x="6534150" y="1819275"/>
          <p14:tracePt t="242272" x="6524625" y="1819275"/>
          <p14:tracePt t="242277" x="6508750" y="1809750"/>
          <p14:tracePt t="242293" x="6473825" y="1793875"/>
          <p14:tracePt t="242311" x="6430963" y="1751013"/>
          <p14:tracePt t="242327" x="6415088" y="1725613"/>
          <p14:tracePt t="242343" x="6415088" y="1716088"/>
          <p14:tracePt t="242361" x="6405563" y="1690688"/>
          <p14:tracePt t="242378" x="6405563" y="1674813"/>
          <p14:tracePt t="242393" x="6405563" y="1649413"/>
          <p14:tracePt t="242394" x="6405563" y="1639888"/>
          <p14:tracePt t="242411" x="6405563" y="1571625"/>
          <p14:tracePt t="242427" x="6397625" y="1504950"/>
          <p14:tracePt t="242443" x="6397625" y="1470025"/>
          <p14:tracePt t="242460" x="6389688" y="1436688"/>
          <p14:tracePt t="242477" x="6380163" y="1393825"/>
          <p14:tracePt t="242494" x="6380163" y="1376363"/>
          <p14:tracePt t="242494" x="6380163" y="1368425"/>
          <p14:tracePt t="242510" x="6372225" y="1343025"/>
          <p14:tracePt t="242527" x="6372225" y="1317625"/>
          <p14:tracePt t="242543" x="6354763" y="1274763"/>
          <p14:tracePt t="242560" x="6354763" y="1257300"/>
          <p14:tracePt t="242577" x="6354763" y="1249363"/>
          <p14:tracePt t="242698" x="6354763" y="1241425"/>
          <p14:tracePt t="242705" x="6354763" y="1231900"/>
          <p14:tracePt t="242710" x="6354763" y="1223963"/>
          <p14:tracePt t="242727" x="6346825" y="1223963"/>
          <p14:tracePt t="242930" x="6338888" y="1223963"/>
          <p14:tracePt t="242941" x="6329363" y="1223963"/>
          <p14:tracePt t="242949" x="6321425" y="1231900"/>
          <p14:tracePt t="242960" x="6311900" y="1231900"/>
          <p14:tracePt t="242961" x="6311900" y="1241425"/>
          <p14:tracePt t="242977" x="6311900" y="1274763"/>
          <p14:tracePt t="242994" x="6296025" y="1282700"/>
          <p14:tracePt t="242994" x="6296025" y="1292225"/>
          <p14:tracePt t="243010" x="6296025" y="1308100"/>
          <p14:tracePt t="243026" x="6286500" y="1317625"/>
          <p14:tracePt t="243029" x="6278563" y="1317625"/>
          <p14:tracePt t="243043" x="6270625" y="1325563"/>
          <p14:tracePt t="243061" x="6270625" y="1343025"/>
          <p14:tracePt t="243077" x="6261100" y="1343025"/>
          <p14:tracePt t="243094" x="6253163" y="1360488"/>
          <p14:tracePt t="243110" x="6253163" y="1376363"/>
          <p14:tracePt t="243127" x="6253163" y="1385888"/>
          <p14:tracePt t="243149" x="6253163" y="1393825"/>
          <p14:tracePt t="243161" x="6253163" y="1401763"/>
          <p14:tracePt t="243178" x="6245225" y="1411288"/>
          <p14:tracePt t="243194" x="6245225" y="1427163"/>
          <p14:tracePt t="243210" x="6245225" y="1436688"/>
          <p14:tracePt t="243226" x="6245225" y="1452563"/>
          <p14:tracePt t="243243" x="6245225" y="1470025"/>
          <p14:tracePt t="243259" x="6235700" y="1487488"/>
          <p14:tracePt t="243276" x="6235700" y="1512888"/>
          <p14:tracePt t="243278" x="6235700" y="1520825"/>
          <p14:tracePt t="243294" x="6235700" y="1546225"/>
          <p14:tracePt t="243310" x="6235700" y="1571625"/>
          <p14:tracePt t="243327" x="6235700" y="1606550"/>
          <p14:tracePt t="243343" x="6235700" y="1631950"/>
          <p14:tracePt t="243361" x="6235700" y="1657350"/>
          <p14:tracePt t="243377" x="6235700" y="1665288"/>
          <p14:tracePt t="243393" x="6235700" y="1674813"/>
          <p14:tracePt t="243410" x="6245225" y="1682750"/>
          <p14:tracePt t="243426" x="6245225" y="1700213"/>
          <p14:tracePt t="243443" x="6245225" y="1725613"/>
          <p14:tracePt t="243459" x="6235700" y="1766888"/>
          <p14:tracePt t="243477" x="6235700" y="1819275"/>
          <p14:tracePt t="243494" x="6235700" y="1852613"/>
          <p14:tracePt t="243510" x="6245225" y="1878013"/>
          <p14:tracePt t="243526" x="6245225" y="1920875"/>
          <p14:tracePt t="243542" x="6245225" y="1979613"/>
          <p14:tracePt t="243559" x="6245225" y="2047875"/>
          <p14:tracePt t="243577" x="6245225" y="2149475"/>
          <p14:tracePt t="243594" x="6245225" y="2252663"/>
          <p14:tracePt t="243610" x="6245225" y="2344738"/>
          <p14:tracePt t="243627" x="6210300" y="2463800"/>
          <p14:tracePt t="243643" x="6202363" y="2600325"/>
          <p14:tracePt t="243660" x="6184900" y="2744788"/>
          <p14:tracePt t="243660" x="6184900" y="2787650"/>
          <p14:tracePt t="243676" x="6176963" y="2897188"/>
          <p14:tracePt t="243677" x="6167438" y="2914650"/>
          <p14:tracePt t="243693" x="6151563" y="3008313"/>
          <p14:tracePt t="243693" x="6151563" y="3033713"/>
          <p14:tracePt t="243709" x="6142038" y="3119438"/>
          <p14:tracePt t="243726" x="6142038" y="3271838"/>
          <p14:tracePt t="243742" x="6142038" y="3382963"/>
          <p14:tracePt t="243760" x="6134100" y="3502025"/>
          <p14:tracePt t="243761" x="6134100" y="3543300"/>
          <p14:tracePt t="243776" x="6126163" y="3636963"/>
          <p14:tracePt t="243777" x="6126163" y="3662363"/>
          <p14:tracePt t="243793" x="6116638" y="3781425"/>
          <p14:tracePt t="243809" x="6116638" y="3875088"/>
          <p14:tracePt t="243826" x="6108700" y="4037013"/>
          <p14:tracePt t="243843" x="6083300" y="4189413"/>
          <p14:tracePt t="243859" x="6065838" y="4341813"/>
          <p14:tracePt t="243876" x="6057900" y="4503738"/>
          <p14:tracePt t="243893" x="6057900" y="4683125"/>
          <p14:tracePt t="243893" x="6065838" y="4733925"/>
          <p14:tracePt t="243909" x="6100763" y="4886325"/>
          <p14:tracePt t="243926" x="6159500" y="5167313"/>
          <p14:tracePt t="243943" x="6167438" y="5345113"/>
          <p14:tracePt t="243959" x="6167438" y="5472113"/>
          <p14:tracePt t="243975" x="6167438" y="5575300"/>
          <p14:tracePt t="243993" x="6167438" y="5668963"/>
          <p14:tracePt t="243993" x="6167438" y="5702300"/>
          <p14:tracePt t="244009" x="6167438" y="5788025"/>
          <p14:tracePt t="244025" x="6151563" y="5915025"/>
          <p14:tracePt t="244042" x="6134100" y="5999163"/>
          <p14:tracePt t="244059" x="6116638" y="6067425"/>
          <p14:tracePt t="244061" x="6116638" y="6076950"/>
          <p14:tracePt t="244075" x="6108700" y="6118225"/>
          <p14:tracePt t="244093" x="6108700" y="6169025"/>
          <p14:tracePt t="244109" x="6108700" y="6194425"/>
          <p14:tracePt t="244110" x="6108700" y="6211888"/>
          <p14:tracePt t="244126" x="6108700" y="6237288"/>
          <p14:tracePt t="244143" x="6108700" y="6262688"/>
          <p14:tracePt t="244159" x="6108700" y="6297613"/>
          <p14:tracePt t="244176" x="6108700" y="6330950"/>
          <p14:tracePt t="244193" x="6108700" y="6348413"/>
          <p14:tracePt t="244209" x="6108700" y="6365875"/>
          <p14:tracePt t="244226" x="6116638" y="6373813"/>
          <p14:tracePt t="244243" x="6116638" y="6381750"/>
          <p14:tracePt t="244245" x="6116638" y="6391275"/>
          <p14:tracePt t="244390" x="6116638" y="6381750"/>
          <p14:tracePt t="244406" x="6116638" y="6373813"/>
          <p14:tracePt t="244417" x="6116638" y="6365875"/>
          <p14:tracePt t="244429" x="6116638" y="6356350"/>
          <p14:tracePt t="244449" x="6116638" y="6348413"/>
          <p14:tracePt t="244459" x="6116638" y="6338888"/>
          <p14:tracePt t="244476" x="6126163" y="6338888"/>
          <p14:tracePt t="244493" x="6126163" y="6323013"/>
          <p14:tracePt t="244509" x="6126163" y="6305550"/>
          <p14:tracePt t="244526" x="6134100" y="6272213"/>
          <p14:tracePt t="244542" x="6134100" y="6237288"/>
          <p14:tracePt t="244559" x="6134100" y="6221413"/>
          <p14:tracePt t="244577" x="6134100" y="6203950"/>
          <p14:tracePt t="244605" x="6134100" y="6194425"/>
          <p14:tracePt t="244609" x="6134100" y="6186488"/>
          <p14:tracePt t="244626" x="6142038" y="6161088"/>
          <p14:tracePt t="244642" x="6142038" y="6102350"/>
          <p14:tracePt t="244659" x="6159500" y="6024563"/>
          <p14:tracePt t="244675" x="6176963" y="5940425"/>
          <p14:tracePt t="244692" x="6176963" y="5854700"/>
          <p14:tracePt t="244709" x="6176963" y="5745163"/>
          <p14:tracePt t="244726" x="6176963" y="5684838"/>
          <p14:tracePt t="244727" x="6176963" y="5668963"/>
          <p14:tracePt t="244742" x="6184900" y="5575300"/>
          <p14:tracePt t="244759" x="6202363" y="5481638"/>
          <p14:tracePt t="244760" x="6202363" y="5456238"/>
          <p14:tracePt t="244775" x="6210300" y="5395913"/>
          <p14:tracePt t="244792" x="6210300" y="5319713"/>
          <p14:tracePt t="244809" x="6210300" y="5276850"/>
          <p14:tracePt t="244810" x="6210300" y="5268913"/>
          <p14:tracePt t="244825" x="6210300" y="5208588"/>
          <p14:tracePt t="244843" x="6210300" y="5056188"/>
          <p14:tracePt t="244859" x="6210300" y="4919663"/>
          <p14:tracePt t="244876" x="6210300" y="4802188"/>
          <p14:tracePt t="244877" x="6210300" y="4775200"/>
          <p14:tracePt t="244892" x="6210300" y="4699000"/>
          <p14:tracePt t="244909" x="6202363" y="4648200"/>
          <p14:tracePt t="244910" x="6202363" y="4630738"/>
          <p14:tracePt t="244926" x="6202363" y="4579938"/>
          <p14:tracePt t="244942" x="6202363" y="4495800"/>
          <p14:tracePt t="244958" x="6202363" y="4394200"/>
          <p14:tracePt t="244975" x="6202363" y="4308475"/>
          <p14:tracePt t="244992" x="6194425" y="4224338"/>
          <p14:tracePt t="245009" x="6194425" y="4164013"/>
          <p14:tracePt t="245025" x="6184900" y="4156075"/>
          <p14:tracePt t="245043" x="6176963" y="4146550"/>
          <p14:tracePt t="245059" x="6176963" y="4138613"/>
          <p14:tracePt t="245081" x="6176963" y="4130675"/>
          <p14:tracePt t="245093" x="6176963" y="4121150"/>
          <p14:tracePt t="245110" x="6176963" y="4113213"/>
          <p14:tracePt t="245126" x="6176963" y="4095750"/>
          <p14:tracePt t="245143" x="6176963" y="4087813"/>
          <p14:tracePt t="245401" x="6176963" y="4079875"/>
          <p14:tracePt t="245413" x="6176963" y="4070350"/>
          <p14:tracePt t="245433" x="6176963" y="4062413"/>
          <p14:tracePt t="245445" x="6176963" y="4052888"/>
          <p14:tracePt t="245453" x="6176963" y="4044950"/>
          <p14:tracePt t="245469" x="6184900" y="4044950"/>
          <p14:tracePt t="245566" x="6184900" y="4037013"/>
          <p14:tracePt t="245573" x="6184900" y="4027488"/>
          <p14:tracePt t="245577" x="6194425" y="4027488"/>
          <p14:tracePt t="245593" x="6194425" y="4002088"/>
          <p14:tracePt t="245609" x="6194425" y="3986213"/>
          <p14:tracePt t="245625" x="6202363" y="3968750"/>
          <p14:tracePt t="245626" x="6210300" y="3968750"/>
          <p14:tracePt t="245641" x="6210300" y="3935413"/>
          <p14:tracePt t="245658" x="6219825" y="3908425"/>
          <p14:tracePt t="245675" x="6219825" y="3883025"/>
          <p14:tracePt t="245692" x="6219825" y="3875088"/>
          <p14:tracePt t="245708" x="6219825" y="3857625"/>
          <p14:tracePt t="245726" x="6219825" y="3849688"/>
          <p14:tracePt t="245742" x="6219825" y="3824288"/>
          <p14:tracePt t="245758" x="6219825" y="3798888"/>
          <p14:tracePt t="245778" x="6219825" y="3790950"/>
          <p14:tracePt t="245792" x="6219825" y="3773488"/>
          <p14:tracePt t="245808" x="6227763" y="3738563"/>
          <p14:tracePt t="245809" x="6227763" y="3722688"/>
          <p14:tracePt t="245825" x="6227763" y="3671888"/>
          <p14:tracePt t="245826" x="6227763" y="3654425"/>
          <p14:tracePt t="245842" x="6227763" y="3560763"/>
          <p14:tracePt t="245859" x="6219825" y="3459163"/>
          <p14:tracePt t="245876" x="6202363" y="3390900"/>
          <p14:tracePt t="245876" x="6194425" y="3382963"/>
          <p14:tracePt t="245892" x="6194425" y="3330575"/>
          <p14:tracePt t="245893" x="6194425" y="3314700"/>
          <p14:tracePt t="245909" x="6176963" y="3263900"/>
          <p14:tracePt t="245925" x="6176963" y="3211513"/>
          <p14:tracePt t="245925" x="6176963" y="3186113"/>
          <p14:tracePt t="245941" x="6176963" y="3076575"/>
          <p14:tracePt t="245958" x="6142038" y="2957513"/>
          <p14:tracePt t="245975" x="6116638" y="2846388"/>
          <p14:tracePt t="245992" x="6065838" y="2770188"/>
          <p14:tracePt t="245993" x="6057900" y="2744788"/>
          <p14:tracePt t="246009" x="6024563" y="2693988"/>
          <p14:tracePt t="246025" x="5997575" y="2660650"/>
          <p14:tracePt t="246025" x="5981700" y="2643188"/>
          <p14:tracePt t="246041" x="5938838" y="2608263"/>
          <p14:tracePt t="246058" x="5880100" y="2557463"/>
          <p14:tracePt t="246075" x="5819775" y="2524125"/>
          <p14:tracePt t="246093" x="5751513" y="2447925"/>
          <p14:tracePt t="246109" x="5700713" y="2371725"/>
          <p14:tracePt t="246125" x="5657850" y="2293938"/>
          <p14:tracePt t="246142" x="5607050" y="2235200"/>
          <p14:tracePt t="246158" x="5538788" y="2149475"/>
          <p14:tracePt t="246175" x="5378450" y="2022475"/>
          <p14:tracePt t="246192" x="5003800" y="1827213"/>
          <p14:tracePt t="246193" x="4868863" y="1784350"/>
          <p14:tracePt t="246209" x="4392613" y="1657350"/>
          <p14:tracePt t="246225" x="4078288" y="1571625"/>
          <p14:tracePt t="246226" x="3984625" y="1555750"/>
          <p14:tracePt t="246241" x="3644900" y="1452563"/>
          <p14:tracePt t="246258" x="3348038" y="1333500"/>
          <p14:tracePt t="246274" x="3067050" y="1206500"/>
          <p14:tracePt t="246292" x="2778125" y="1069975"/>
          <p14:tracePt t="246292" x="2701925" y="1036638"/>
          <p14:tracePt t="246309" x="2455863" y="935038"/>
          <p14:tracePt t="246325" x="2276475" y="849313"/>
          <p14:tracePt t="246325" x="2225675" y="815975"/>
          <p14:tracePt t="246342" x="2038350" y="730250"/>
          <p14:tracePt t="246358" x="1885950" y="679450"/>
          <p14:tracePt t="246376" x="1784350" y="654050"/>
          <p14:tracePt t="246392" x="1708150" y="654050"/>
          <p14:tracePt t="246393" x="1690688" y="654050"/>
          <p14:tracePt t="246408" x="1622425" y="654050"/>
          <p14:tracePt t="246425" x="1546225" y="654050"/>
          <p14:tracePt t="246426" x="1538288" y="654050"/>
          <p14:tracePt t="246442" x="1512888" y="654050"/>
          <p14:tracePt t="246442" x="1503363" y="646113"/>
          <p14:tracePt t="246458" x="1495425" y="646113"/>
          <p14:tracePt t="246485" x="1487488" y="646113"/>
          <p14:tracePt t="246492" x="1477963" y="646113"/>
          <p14:tracePt t="246493" x="1470025" y="654050"/>
          <p14:tracePt t="246508" x="1427163" y="654050"/>
          <p14:tracePt t="246525" x="1308100" y="671513"/>
          <p14:tracePt t="246601" x="1300163" y="663575"/>
          <p14:tracePt t="246606" x="1290638" y="663575"/>
          <p14:tracePt t="246669" x="1290638" y="654050"/>
          <p14:tracePt t="246677" x="1308100" y="663575"/>
          <p14:tracePt t="246681" x="1333500" y="671513"/>
          <p14:tracePt t="246691" x="1358900" y="714375"/>
          <p14:tracePt t="246708" x="1308100" y="765175"/>
          <p14:tracePt t="246708" x="1274763" y="781050"/>
          <p14:tracePt t="246724" x="1138238" y="798513"/>
          <p14:tracePt t="246741" x="993775" y="808038"/>
          <p14:tracePt t="246758" x="755650" y="730250"/>
          <p14:tracePt t="246775" x="492125" y="603250"/>
          <p14:tracePt t="246776" x="415925" y="560388"/>
          <p14:tracePt t="246791" x="212725" y="425450"/>
        </p14:tracePtLst>
      </p14:laserTrace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61008"/>
            <a:ext cx="8526150" cy="523220"/>
          </a:xfrm>
          <a:prstGeom prst="rect">
            <a:avLst/>
          </a:prstGeom>
          <a:solidFill>
            <a:srgbClr val="00B0F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Qualitative risk analysis</a:t>
            </a:r>
          </a:p>
        </p:txBody>
      </p:sp>
      <p:sp>
        <p:nvSpPr>
          <p:cNvPr id="10" name="TextBox 9">
            <a:extLst>
              <a:ext uri="{FF2B5EF4-FFF2-40B4-BE49-F238E27FC236}">
                <a16:creationId xmlns:a16="http://schemas.microsoft.com/office/drawing/2014/main" id="{B70C9BD1-AF2F-F2B1-FE52-AB70AB6BFB98}"/>
              </a:ext>
            </a:extLst>
          </p:cNvPr>
          <p:cNvSpPr txBox="1"/>
          <p:nvPr/>
        </p:nvSpPr>
        <p:spPr>
          <a:xfrm>
            <a:off x="224165" y="1474715"/>
            <a:ext cx="11456519" cy="4524315"/>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Different templates can be used to assist with this analysis.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Table 22.1 is a template to assess project risks.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Also, Figure 22.1 is an example of a qualitative risk analysis scorecard tool.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qualitative risk analysis tool such as the risk scorecard provides a way to assess how likely it is for a risk to occur (probability of occurrence) and the impact the risk, if it occurs, will have on a project (consequence).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In this example there are different categories for probability such as very small, small, moderate, great, and very great.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For instance, a “5” is given for a probability assigned to a risk of “very great.”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Although it appears as if these categories are subjective, there is a very detailed document that accompanies different risk scorecards so that each risk will be analyzed exactly the same. </a:t>
            </a:r>
          </a:p>
        </p:txBody>
      </p:sp>
    </p:spTree>
    <p:extLst>
      <p:ext uri="{BB962C8B-B14F-4D97-AF65-F5344CB8AC3E}">
        <p14:creationId xmlns:p14="http://schemas.microsoft.com/office/powerpoint/2010/main" val="3967783797"/>
      </p:ext>
    </p:extLst>
  </p:cSld>
  <p:clrMapOvr>
    <a:masterClrMapping/>
  </p:clrMapOvr>
  <mc:AlternateContent xmlns:mc="http://schemas.openxmlformats.org/markup-compatibility/2006">
    <mc:Choice xmlns:p14="http://schemas.microsoft.com/office/powerpoint/2010/main" Requires="p14">
      <p:transition spd="slow" p14:dur="2000" advTm="101238"/>
    </mc:Choice>
    <mc:Fallback>
      <p:transition spd="slow" advTm="101238"/>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578774"/>
            <a:ext cx="8545003"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Qualitative risk analysis</a:t>
            </a:r>
          </a:p>
        </p:txBody>
      </p:sp>
      <p:pic>
        <p:nvPicPr>
          <p:cNvPr id="3" name="Picture 2">
            <a:extLst>
              <a:ext uri="{FF2B5EF4-FFF2-40B4-BE49-F238E27FC236}">
                <a16:creationId xmlns:a16="http://schemas.microsoft.com/office/drawing/2014/main" id="{902945D2-7BDD-1F38-92E0-9B791A8D186C}"/>
              </a:ext>
            </a:extLst>
          </p:cNvPr>
          <p:cNvPicPr>
            <a:picLocks noChangeAspect="1"/>
          </p:cNvPicPr>
          <p:nvPr/>
        </p:nvPicPr>
        <p:blipFill>
          <a:blip r:embed="rId2"/>
          <a:stretch>
            <a:fillRect/>
          </a:stretch>
        </p:blipFill>
        <p:spPr>
          <a:xfrm>
            <a:off x="130614" y="1497651"/>
            <a:ext cx="5812986" cy="5119641"/>
          </a:xfrm>
          <a:prstGeom prst="rect">
            <a:avLst/>
          </a:prstGeom>
        </p:spPr>
      </p:pic>
      <p:pic>
        <p:nvPicPr>
          <p:cNvPr id="11" name="Picture 10">
            <a:extLst>
              <a:ext uri="{FF2B5EF4-FFF2-40B4-BE49-F238E27FC236}">
                <a16:creationId xmlns:a16="http://schemas.microsoft.com/office/drawing/2014/main" id="{C7385EAF-8CA1-409C-B75E-3384F7367243}"/>
              </a:ext>
            </a:extLst>
          </p:cNvPr>
          <p:cNvPicPr>
            <a:picLocks noChangeAspect="1"/>
          </p:cNvPicPr>
          <p:nvPr/>
        </p:nvPicPr>
        <p:blipFill>
          <a:blip r:embed="rId3"/>
          <a:stretch>
            <a:fillRect/>
          </a:stretch>
        </p:blipFill>
        <p:spPr>
          <a:xfrm>
            <a:off x="6594231" y="1188739"/>
            <a:ext cx="5478444" cy="5200650"/>
          </a:xfrm>
          <a:prstGeom prst="rect">
            <a:avLst/>
          </a:prstGeom>
        </p:spPr>
      </p:pic>
    </p:spTree>
    <p:extLst>
      <p:ext uri="{BB962C8B-B14F-4D97-AF65-F5344CB8AC3E}">
        <p14:creationId xmlns:p14="http://schemas.microsoft.com/office/powerpoint/2010/main" val="377592166"/>
      </p:ext>
    </p:extLst>
  </p:cSld>
  <p:clrMapOvr>
    <a:masterClrMapping/>
  </p:clrMapOvr>
  <mc:AlternateContent xmlns:mc="http://schemas.openxmlformats.org/markup-compatibility/2006">
    <mc:Choice xmlns:p14="http://schemas.microsoft.com/office/powerpoint/2010/main" Requires="p14">
      <p:transition spd="slow" p14:dur="2000" advTm="170612"/>
    </mc:Choice>
    <mc:Fallback>
      <p:transition spd="slow" advTm="170612"/>
    </mc:Fallback>
  </mc:AlternateContent>
  <p:extLst>
    <p:ext uri="{3A86A75C-4F4B-4683-9AE1-C65F6400EC91}">
      <p14:laserTraceLst xmlns:p14="http://schemas.microsoft.com/office/powerpoint/2010/main">
        <p14:tracePtLst>
          <p14:tracePt t="55615" x="3733800" y="6235700"/>
          <p14:tracePt t="55778" x="3067050" y="6789738"/>
          <p14:tracePt t="55782" x="3084513" y="6738938"/>
          <p14:tracePt t="55797" x="3203575" y="6535738"/>
          <p14:tracePt t="55815" x="3297238" y="6127750"/>
          <p14:tracePt t="55830" x="3305175" y="5821363"/>
          <p14:tracePt t="55848" x="3432175" y="5243513"/>
          <p14:tracePt t="55864" x="3559175" y="4775200"/>
          <p14:tracePt t="55880" x="3602038" y="4427538"/>
          <p14:tracePt t="55897" x="3594100" y="4087813"/>
          <p14:tracePt t="55915" x="3568700" y="3824288"/>
          <p14:tracePt t="55930" x="3568700" y="3748088"/>
          <p14:tracePt t="55947" x="3551238" y="3697288"/>
          <p14:tracePt t="55964" x="3525838" y="3671888"/>
          <p14:tracePt t="55982" x="3517900" y="3662363"/>
          <p14:tracePt t="56209" x="3517900" y="3654425"/>
          <p14:tracePt t="56219" x="3517900" y="3636963"/>
          <p14:tracePt t="56222" x="3525838" y="3629025"/>
          <p14:tracePt t="56230" x="3543300" y="3619500"/>
          <p14:tracePt t="56247" x="3576638" y="3578225"/>
          <p14:tracePt t="56264" x="3619500" y="3527425"/>
          <p14:tracePt t="56282" x="3746500" y="3408363"/>
          <p14:tracePt t="56282" x="3789363" y="3355975"/>
          <p14:tracePt t="56296" x="3933825" y="3186113"/>
          <p14:tracePt t="56314" x="4179888" y="2906713"/>
          <p14:tracePt t="56331" x="4341813" y="2711450"/>
          <p14:tracePt t="56346" x="4460875" y="2566988"/>
          <p14:tracePt t="56364" x="4579938" y="2481263"/>
          <p14:tracePt t="56380" x="4646613" y="2430463"/>
          <p14:tracePt t="56396" x="4681538" y="2413000"/>
          <p14:tracePt t="56415" x="4714875" y="2387600"/>
          <p14:tracePt t="56430" x="4740275" y="2371725"/>
          <p14:tracePt t="56448" x="4765675" y="2336800"/>
          <p14:tracePt t="56465" x="4783138" y="2319338"/>
          <p14:tracePt t="56481" x="4808538" y="2311400"/>
          <p14:tracePt t="56498" x="4826000" y="2293938"/>
          <p14:tracePt t="56514" x="4843463" y="2278063"/>
          <p14:tracePt t="56530" x="4868863" y="2252663"/>
          <p14:tracePt t="56530" x="4876800" y="2252663"/>
          <p14:tracePt t="56546" x="4894263" y="2235200"/>
          <p14:tracePt t="56563" x="4935538" y="2209800"/>
          <p14:tracePt t="56580" x="4962525" y="2200275"/>
          <p14:tracePt t="56598" x="4978400" y="2184400"/>
          <p14:tracePt t="56598" x="4987925" y="2184400"/>
          <p14:tracePt t="56648" x="4995863" y="2184400"/>
          <p14:tracePt t="56651" x="5003800" y="2184400"/>
          <p14:tracePt t="56665" x="5021263" y="2174875"/>
          <p14:tracePt t="56681" x="5046663" y="2166938"/>
          <p14:tracePt t="56682" x="5046663" y="2159000"/>
          <p14:tracePt t="56696" x="5072063" y="2141538"/>
          <p14:tracePt t="56714" x="5106988" y="2133600"/>
          <p14:tracePt t="56730" x="5140325" y="2116138"/>
          <p14:tracePt t="56837" x="5148263" y="2116138"/>
          <p14:tracePt t="56849" x="5157788" y="2116138"/>
          <p14:tracePt t="56851" x="5165725" y="2116138"/>
          <p14:tracePt t="56854" x="5173663" y="2116138"/>
          <p14:tracePt t="56863" x="5191125" y="2116138"/>
          <p14:tracePt t="56881" x="5233988" y="2116138"/>
          <p14:tracePt t="56882" x="5241925" y="2116138"/>
          <p14:tracePt t="56896" x="5259388" y="2108200"/>
          <p14:tracePt t="56915" x="5276850" y="2098675"/>
          <p14:tracePt t="56930" x="5292725" y="2090738"/>
          <p14:tracePt t="56931" x="5310188" y="2090738"/>
          <p14:tracePt t="56946" x="5335588" y="2082800"/>
          <p14:tracePt t="56964" x="5386388" y="2055813"/>
          <p14:tracePt t="56981" x="5411788" y="2055813"/>
          <p14:tracePt t="56996" x="5421313" y="2055813"/>
          <p14:tracePt t="57014" x="5429250" y="2047875"/>
          <p14:tracePt t="57031" x="5446713" y="2005013"/>
          <p14:tracePt t="57046" x="5454650" y="1954213"/>
          <p14:tracePt t="57063" x="5454650" y="1928813"/>
          <p14:tracePt t="57128" x="5437188" y="1928813"/>
          <p14:tracePt t="57133" x="5429250" y="1928813"/>
          <p14:tracePt t="57146" x="5429250" y="1946275"/>
          <p14:tracePt t="57163" x="5411788" y="1963738"/>
          <p14:tracePt t="57411" x="5403850" y="1963738"/>
          <p14:tracePt t="57413" x="5394325" y="1963738"/>
          <p14:tracePt t="57430" x="5378450" y="1971675"/>
          <p14:tracePt t="57447" x="5368925" y="1971675"/>
          <p14:tracePt t="57873" x="5360988" y="1971675"/>
          <p14:tracePt t="57877" x="5353050" y="1963738"/>
          <p14:tracePt t="57884" x="5343525" y="1963738"/>
          <p14:tracePt t="57897" x="5343525" y="1954213"/>
          <p14:tracePt t="57913" x="5335588" y="1954213"/>
          <p14:tracePt t="57929" x="5327650" y="1946275"/>
          <p14:tracePt t="57947" x="5318125" y="1938338"/>
          <p14:tracePt t="57964" x="5310188" y="1938338"/>
          <p14:tracePt t="58066" x="5302250" y="1938338"/>
          <p14:tracePt t="58078" x="5292725" y="1938338"/>
          <p14:tracePt t="58089" x="5284788" y="1938338"/>
          <p14:tracePt t="58326" x="5276850" y="1938338"/>
          <p14:tracePt t="58348" x="5267325" y="1938338"/>
          <p14:tracePt t="58483" x="5259388" y="1938338"/>
          <p14:tracePt t="58488" x="5259388" y="1946275"/>
          <p14:tracePt t="60055" x="5267325" y="1946275"/>
          <p14:tracePt t="60066" x="5276850" y="1946275"/>
          <p14:tracePt t="60089" x="5284788" y="1946275"/>
          <p14:tracePt t="60092" x="5284788" y="1938338"/>
          <p14:tracePt t="60109" x="5292725" y="1938338"/>
          <p14:tracePt t="60120" x="5302250" y="1938338"/>
          <p14:tracePt t="60153" x="5302250" y="1928813"/>
          <p14:tracePt t="60235" x="5310188" y="1928813"/>
          <p14:tracePt t="60242" x="5318125" y="1928813"/>
          <p14:tracePt t="61198" x="5318125" y="1938338"/>
          <p14:tracePt t="61367" x="5318125" y="1946275"/>
          <p14:tracePt t="61373" x="5310188" y="1946275"/>
          <p14:tracePt t="61377" x="5302250" y="1938338"/>
          <p14:tracePt t="61396" x="5284788" y="1938338"/>
          <p14:tracePt t="61411" x="5259388" y="1946275"/>
          <p14:tracePt t="61428" x="5233988" y="1963738"/>
          <p14:tracePt t="61429" x="5216525" y="1971675"/>
          <p14:tracePt t="61444" x="5173663" y="1989138"/>
          <p14:tracePt t="61462" x="5046663" y="2039938"/>
          <p14:tracePt t="61478" x="4902200" y="2073275"/>
          <p14:tracePt t="61495" x="4791075" y="2098675"/>
          <p14:tracePt t="61497" x="4757738" y="2108200"/>
          <p14:tracePt t="61511" x="4673600" y="2124075"/>
          <p14:tracePt t="61529" x="4494213" y="2149475"/>
          <p14:tracePt t="61544" x="4349750" y="2149475"/>
          <p14:tracePt t="61545" x="4306888" y="2149475"/>
          <p14:tracePt t="61561" x="4129088" y="2149475"/>
          <p14:tracePt t="61578" x="4002088" y="2141538"/>
          <p14:tracePt t="61596" x="3908425" y="2133600"/>
          <p14:tracePt t="61596" x="3883025" y="2133600"/>
          <p14:tracePt t="61611" x="3806825" y="2116138"/>
          <p14:tracePt t="61628" x="3703638" y="2108200"/>
          <p14:tracePt t="61645" x="3568700" y="2098675"/>
          <p14:tracePt t="61646" x="3533775" y="2098675"/>
          <p14:tracePt t="61661" x="3373438" y="2090738"/>
          <p14:tracePt t="61678" x="3186113" y="2090738"/>
          <p14:tracePt t="61695" x="2955925" y="2090738"/>
          <p14:tracePt t="61696" x="2879725" y="2082800"/>
          <p14:tracePt t="61711" x="2684463" y="2082800"/>
          <p14:tracePt t="61728" x="2370138" y="2082800"/>
          <p14:tracePt t="61744" x="2182813" y="2082800"/>
          <p14:tracePt t="61761" x="1903413" y="2082800"/>
          <p14:tracePt t="61778" x="1698625" y="2082800"/>
          <p14:tracePt t="61794" x="1512888" y="2082800"/>
          <p14:tracePt t="61812" x="1325563" y="2090738"/>
          <p14:tracePt t="61828" x="1087438" y="2108200"/>
          <p14:tracePt t="61845" x="866775" y="2124075"/>
          <p14:tracePt t="61846" x="823913" y="2133600"/>
          <p14:tracePt t="61861" x="628650" y="2149475"/>
          <p14:tracePt t="61878" x="501650" y="2149475"/>
          <p14:tracePt t="61896" x="450850" y="2149475"/>
          <p14:tracePt t="61896" x="441325" y="2149475"/>
          <p14:tracePt t="61912" x="433388" y="2159000"/>
          <p14:tracePt t="61929" x="425450" y="2159000"/>
          <p14:tracePt t="62023" x="433388" y="2159000"/>
          <p14:tracePt t="62024" x="433388" y="2149475"/>
          <p14:tracePt t="62028" x="450850" y="2149475"/>
          <p14:tracePt t="62045" x="484188" y="2124075"/>
          <p14:tracePt t="62061" x="527050" y="2098675"/>
          <p14:tracePt t="62078" x="646113" y="2090738"/>
          <p14:tracePt t="62095" x="874713" y="2090738"/>
          <p14:tracePt t="62112" x="1206500" y="2090738"/>
          <p14:tracePt t="62113" x="1308100" y="2090738"/>
          <p14:tracePt t="62129" x="1716088" y="2082800"/>
          <p14:tracePt t="62145" x="2208213" y="2073275"/>
          <p14:tracePt t="62161" x="2549525" y="2055813"/>
          <p14:tracePt t="62163" x="2659063" y="2055813"/>
          <p14:tracePt t="62165" x="2778125" y="2055813"/>
          <p14:tracePt t="62177" x="3127375" y="2039938"/>
          <p14:tracePt t="62195" x="3543300" y="2005013"/>
          <p14:tracePt t="62196" x="3627438" y="2005013"/>
          <p14:tracePt t="62210" x="3857625" y="2005013"/>
          <p14:tracePt t="62227" x="4103688" y="2005013"/>
          <p14:tracePt t="62245" x="4306888" y="2005013"/>
          <p14:tracePt t="62246" x="4349750" y="1997075"/>
          <p14:tracePt t="62260" x="4476750" y="1997075"/>
          <p14:tracePt t="62278" x="4579938" y="1997075"/>
          <p14:tracePt t="62295" x="4646613" y="1989138"/>
          <p14:tracePt t="62296" x="4664075" y="1979613"/>
          <p14:tracePt t="62311" x="4699000" y="1971675"/>
          <p14:tracePt t="62328" x="4740275" y="1954213"/>
          <p14:tracePt t="62344" x="4791075" y="1954213"/>
          <p14:tracePt t="62362" x="4894263" y="1963738"/>
          <p14:tracePt t="62362" x="4927600" y="1971675"/>
          <p14:tracePt t="62378" x="5054600" y="1989138"/>
          <p14:tracePt t="62394" x="5148263" y="2005013"/>
          <p14:tracePt t="62413" x="5216525" y="2005013"/>
          <p14:tracePt t="62427" x="5249863" y="2005013"/>
          <p14:tracePt t="62444" x="5302250" y="2005013"/>
          <p14:tracePt t="62445" x="5310188" y="2005013"/>
          <p14:tracePt t="62461" x="5353050" y="2005013"/>
          <p14:tracePt t="62478" x="5411788" y="1989138"/>
          <p14:tracePt t="62494" x="5446713" y="1971675"/>
          <p14:tracePt t="62512" x="5454650" y="1963738"/>
          <p14:tracePt t="62946" x="5446713" y="1963738"/>
          <p14:tracePt t="62949" x="5446713" y="1971675"/>
          <p14:tracePt t="62960" x="5437188" y="1979613"/>
          <p14:tracePt t="62979" x="5421313" y="1989138"/>
          <p14:tracePt t="62995" x="5411788" y="1989138"/>
          <p14:tracePt t="62997" x="5403850" y="1997075"/>
          <p14:tracePt t="64722" x="5394325" y="1997075"/>
          <p14:tracePt t="64728" x="5386388" y="1997075"/>
          <p14:tracePt t="65343" x="5378450" y="2005013"/>
          <p14:tracePt t="65348" x="5368925" y="2014538"/>
          <p14:tracePt t="65362" x="5343525" y="2022475"/>
          <p14:tracePt t="65376" x="5302250" y="2030413"/>
          <p14:tracePt t="65393" x="5208588" y="2039938"/>
          <p14:tracePt t="65409" x="5080000" y="2039938"/>
          <p14:tracePt t="65427" x="4876800" y="2039938"/>
          <p14:tracePt t="65442" x="4714875" y="2047875"/>
          <p14:tracePt t="65460" x="4476750" y="2047875"/>
          <p14:tracePt t="65476" x="4341813" y="2047875"/>
          <p14:tracePt t="65494" x="4230688" y="2047875"/>
          <p14:tracePt t="65509" x="4205288" y="2047875"/>
          <p14:tracePt t="65526" x="4179888" y="2047875"/>
          <p14:tracePt t="65608" x="4179888" y="2039938"/>
          <p14:tracePt t="65618" x="4179888" y="2030413"/>
          <p14:tracePt t="65627" x="4197350" y="2014538"/>
          <p14:tracePt t="65643" x="4265613" y="1979613"/>
          <p14:tracePt t="65645" x="4281488" y="1971675"/>
          <p14:tracePt t="65646" x="4324350" y="1971675"/>
          <p14:tracePt t="65659" x="4460875" y="1979613"/>
          <p14:tracePt t="65676" x="4689475" y="2014538"/>
          <p14:tracePt t="65693" x="4919663" y="2030413"/>
          <p14:tracePt t="65694" x="4978400" y="2030413"/>
          <p14:tracePt t="65709" x="5140325" y="2039938"/>
          <p14:tracePt t="65727" x="5327650" y="2047875"/>
          <p14:tracePt t="65743" x="5368925" y="2047875"/>
          <p14:tracePt t="65865" x="5378450" y="2039938"/>
          <p14:tracePt t="65876" x="5378450" y="2030413"/>
          <p14:tracePt t="65878" x="5386388" y="2030413"/>
          <p14:tracePt t="65920" x="5386388" y="2022475"/>
          <p14:tracePt t="65922" x="5394325" y="2022475"/>
          <p14:tracePt t="66040" x="5394325" y="2030413"/>
          <p14:tracePt t="66044" x="5394325" y="2055813"/>
          <p14:tracePt t="66059" x="5360988" y="2166938"/>
          <p14:tracePt t="66076" x="5335588" y="2286000"/>
          <p14:tracePt t="66094" x="5310188" y="2387600"/>
          <p14:tracePt t="66111" x="5276850" y="2541588"/>
          <p14:tracePt t="66126" x="5259388" y="2643188"/>
          <p14:tracePt t="66142" x="5241925" y="2795588"/>
          <p14:tracePt t="66159" x="5241925" y="2974975"/>
          <p14:tracePt t="66175" x="5241925" y="3101975"/>
          <p14:tracePt t="66192" x="5241925" y="3221038"/>
          <p14:tracePt t="66211" x="5267325" y="3382963"/>
          <p14:tracePt t="66228" x="5267325" y="3527425"/>
          <p14:tracePt t="66244" x="5276850" y="3679825"/>
          <p14:tracePt t="66259" x="5259388" y="3841750"/>
          <p14:tracePt t="66276" x="5241925" y="3960813"/>
          <p14:tracePt t="66292" x="5199063" y="4121150"/>
          <p14:tracePt t="66309" x="5183188" y="4232275"/>
          <p14:tracePt t="66326" x="5165725" y="4325938"/>
          <p14:tracePt t="66327" x="5165725" y="4351338"/>
          <p14:tracePt t="66342" x="5165725" y="4410075"/>
          <p14:tracePt t="66359" x="5173663" y="4486275"/>
          <p14:tracePt t="66377" x="5199063" y="4554538"/>
          <p14:tracePt t="66393" x="5208588" y="4614863"/>
          <p14:tracePt t="66394" x="5216525" y="4630738"/>
          <p14:tracePt t="66409" x="5216525" y="4673600"/>
          <p14:tracePt t="66427" x="5216525" y="4708525"/>
          <p14:tracePt t="66505" x="5224463" y="4708525"/>
          <p14:tracePt t="66506" x="5224463" y="4699000"/>
          <p14:tracePt t="66510" x="5224463" y="4691063"/>
          <p14:tracePt t="66528" x="5241925" y="4546600"/>
          <p14:tracePt t="66543" x="5259388" y="4402138"/>
          <p14:tracePt t="66559" x="5259388" y="4265613"/>
          <p14:tracePt t="66576" x="5284788" y="4095750"/>
          <p14:tracePt t="66592" x="5318125" y="3900488"/>
          <p14:tracePt t="66609" x="5343525" y="3730625"/>
          <p14:tracePt t="66627" x="5386388" y="3509963"/>
          <p14:tracePt t="66642" x="5386388" y="3390900"/>
          <p14:tracePt t="66643" x="5386388" y="3348038"/>
          <p14:tracePt t="66660" x="5386388" y="3238500"/>
          <p14:tracePt t="66660" x="5386388" y="3211513"/>
          <p14:tracePt t="66677" x="5386388" y="3101975"/>
          <p14:tracePt t="66678" x="5386388" y="3094038"/>
          <p14:tracePt t="66693" x="5386388" y="3016250"/>
          <p14:tracePt t="66709" x="5378450" y="2914650"/>
          <p14:tracePt t="66726" x="5368925" y="2778125"/>
          <p14:tracePt t="66727" x="5378450" y="2744788"/>
          <p14:tracePt t="66742" x="5394325" y="2660650"/>
          <p14:tracePt t="66760" x="5403850" y="2549525"/>
          <p14:tracePt t="66760" x="5403850" y="2524125"/>
          <p14:tracePt t="66775" x="5411788" y="2438400"/>
          <p14:tracePt t="66793" x="5411788" y="2362200"/>
          <p14:tracePt t="66810" x="5411788" y="2293938"/>
          <p14:tracePt t="66810" x="5421313" y="2278063"/>
          <p14:tracePt t="66825" x="5429250" y="2243138"/>
          <p14:tracePt t="66842" x="5429250" y="2200275"/>
          <p14:tracePt t="66859" x="5429250" y="2141538"/>
          <p14:tracePt t="66875" x="5429250" y="2098675"/>
          <p14:tracePt t="66893" x="5429250" y="2073275"/>
          <p14:tracePt t="66910" x="5429250" y="2047875"/>
          <p14:tracePt t="66911" x="5429250" y="2039938"/>
          <p14:tracePt t="66926" x="5429250" y="2022475"/>
          <p14:tracePt t="66943" x="5429250" y="2014538"/>
          <p14:tracePt t="66944" x="5429250" y="2005013"/>
          <p14:tracePt t="66958" x="5421313" y="2005013"/>
          <p14:tracePt t="66977" x="5411788" y="1997075"/>
          <p14:tracePt t="66994" x="5403850" y="1979613"/>
          <p14:tracePt t="67009" x="5403850" y="1963738"/>
          <p14:tracePt t="67028" x="5403850" y="1954213"/>
          <p14:tracePt t="67043" x="5403850" y="1946275"/>
          <p14:tracePt t="67493" x="5394325" y="1946275"/>
          <p14:tracePt t="67499" x="5386388" y="1946275"/>
          <p14:tracePt t="67510" x="5378450" y="1954213"/>
          <p14:tracePt t="67527" x="5368925" y="1954213"/>
          <p14:tracePt t="67543" x="5360988" y="1963738"/>
          <p14:tracePt t="67572" x="5353050" y="1963738"/>
          <p14:tracePt t="67593" x="5343525" y="1963738"/>
          <p14:tracePt t="72540" x="5335588" y="1963738"/>
          <p14:tracePt t="72568" x="5327650" y="1971675"/>
          <p14:tracePt t="75954" x="5318125" y="1971675"/>
          <p14:tracePt t="75962" x="5318125" y="1979613"/>
          <p14:tracePt t="76758" x="5310188" y="1989138"/>
          <p14:tracePt t="76766" x="5302250" y="1997075"/>
          <p14:tracePt t="76818" x="5292725" y="1997075"/>
          <p14:tracePt t="76862" x="5284788" y="2005013"/>
          <p14:tracePt t="77190" x="5284788" y="2014538"/>
          <p14:tracePt t="77193" x="5276850" y="2014538"/>
          <p14:tracePt t="77204" x="5259388" y="2022475"/>
          <p14:tracePt t="77221" x="5259388" y="2030413"/>
          <p14:tracePt t="77238" x="5249863" y="2039938"/>
          <p14:tracePt t="77302" x="5241925" y="2039938"/>
          <p14:tracePt t="77308" x="5233988" y="2047875"/>
          <p14:tracePt t="77322" x="5216525" y="2055813"/>
          <p14:tracePt t="77337" x="5199063" y="2065338"/>
          <p14:tracePt t="77358" x="5191125" y="2073275"/>
          <p14:tracePt t="77372" x="5183188" y="2082800"/>
          <p14:tracePt t="77409" x="5173663" y="2082800"/>
          <p14:tracePt t="77441" x="5165725" y="2090738"/>
          <p14:tracePt t="77454" x="5157788" y="2098675"/>
          <p14:tracePt t="77465" x="5148263" y="2098675"/>
          <p14:tracePt t="77473" x="5148263" y="2108200"/>
          <p14:tracePt t="77543" x="5140325" y="2108200"/>
          <p14:tracePt t="77544" x="5132388" y="2108200"/>
          <p14:tracePt t="77553" x="5132388" y="2116138"/>
          <p14:tracePt t="77830" x="5122863" y="2116138"/>
          <p14:tracePt t="77834" x="5122863" y="2124075"/>
          <p14:tracePt t="77845" x="5114925" y="2124075"/>
          <p14:tracePt t="78354" x="5114925" y="2116138"/>
          <p14:tracePt t="78357" x="5122863" y="2116138"/>
          <p14:tracePt t="78370" x="5132388" y="2098675"/>
          <p14:tracePt t="78388" x="5148263" y="2082800"/>
          <p14:tracePt t="78405" x="5157788" y="2073275"/>
          <p14:tracePt t="78421" x="5165725" y="2065338"/>
          <p14:tracePt t="78437" x="5183188" y="2047875"/>
          <p14:tracePt t="78456" x="5191125" y="2039938"/>
          <p14:tracePt t="78470" x="5208588" y="2030413"/>
          <p14:tracePt t="78488" x="5216525" y="2022475"/>
          <p14:tracePt t="78489" x="5224463" y="2014538"/>
          <p14:tracePt t="78504" x="5224463" y="2005013"/>
          <p14:tracePt t="78504" x="5233988" y="2005013"/>
          <p14:tracePt t="78520" x="5241925" y="2005013"/>
          <p14:tracePt t="78537" x="5249863" y="1989138"/>
          <p14:tracePt t="78554" x="5267325" y="1989138"/>
          <p14:tracePt t="78570" x="5276850" y="1979613"/>
          <p14:tracePt t="78588" x="5302250" y="1971675"/>
          <p14:tracePt t="78603" x="5310188" y="1963738"/>
          <p14:tracePt t="78620" x="5327650" y="1963738"/>
          <p14:tracePt t="78639" x="5335588" y="1963738"/>
          <p14:tracePt t="78655" x="5343525" y="1963738"/>
          <p14:tracePt t="78670" x="5353050" y="1963738"/>
          <p14:tracePt t="78689" x="5353050" y="1954213"/>
          <p14:tracePt t="78704" x="5368925" y="1954213"/>
          <p14:tracePt t="78722" x="5378450" y="1954213"/>
          <p14:tracePt t="78738" x="5386388" y="1946275"/>
          <p14:tracePt t="78755" x="5394325" y="1946275"/>
          <p14:tracePt t="78882" x="5394325" y="1954213"/>
          <p14:tracePt t="78892" x="5386388" y="1963738"/>
          <p14:tracePt t="78896" x="5378450" y="1971675"/>
          <p14:tracePt t="78903" x="5368925" y="1979613"/>
          <p14:tracePt t="78920" x="5335588" y="1997075"/>
          <p14:tracePt t="78938" x="5302250" y="2014538"/>
          <p14:tracePt t="78953" x="5276850" y="2039938"/>
          <p14:tracePt t="78971" x="5267325" y="2047875"/>
          <p14:tracePt t="78989" x="5249863" y="2047875"/>
          <p14:tracePt t="79006" x="5241925" y="2047875"/>
          <p14:tracePt t="79029" x="5233988" y="2047875"/>
          <p14:tracePt t="79040" x="5224463" y="2047875"/>
          <p14:tracePt t="79061" x="5224463" y="2055813"/>
          <p14:tracePt t="79250" x="5233988" y="2047875"/>
          <p14:tracePt t="79253" x="5233988" y="2039938"/>
          <p14:tracePt t="79272" x="5259388" y="2022475"/>
          <p14:tracePt t="79272" x="5267325" y="2014538"/>
          <p14:tracePt t="79286" x="5276850" y="2005013"/>
          <p14:tracePt t="79303" x="5302250" y="1989138"/>
          <p14:tracePt t="79321" x="5318125" y="1979613"/>
          <p14:tracePt t="79337" x="5327650" y="1971675"/>
          <p14:tracePt t="79354" x="5335588" y="1971675"/>
          <p14:tracePt t="79371" x="5343525" y="1963738"/>
          <p14:tracePt t="79390" x="5353050" y="1963738"/>
          <p14:tracePt t="79404" x="5360988" y="1954213"/>
          <p14:tracePt t="79434" x="5368925" y="1954213"/>
          <p14:tracePt t="79454" x="5378450" y="1954213"/>
          <p14:tracePt t="79470" x="5386388" y="1954213"/>
          <p14:tracePt t="79488" x="5394325" y="1954213"/>
          <p14:tracePt t="79492" x="5403850" y="1963738"/>
          <p14:tracePt t="79526" x="5411788" y="1971675"/>
          <p14:tracePt t="79537" x="5421313" y="1971675"/>
          <p14:tracePt t="79540" x="5421313" y="1979613"/>
          <p14:tracePt t="79553" x="5429250" y="1979613"/>
          <p14:tracePt t="79570" x="5446713" y="2005013"/>
          <p14:tracePt t="79586" x="5462588" y="2022475"/>
          <p14:tracePt t="79605" x="5487988" y="2030413"/>
          <p14:tracePt t="79625" x="5487988" y="2039938"/>
          <p14:tracePt t="79637" x="5487988" y="2047875"/>
          <p14:tracePt t="79654" x="5487988" y="2055813"/>
          <p14:tracePt t="79669" x="5480050" y="2073275"/>
          <p14:tracePt t="79686" x="5472113" y="2082800"/>
          <p14:tracePt t="79705" x="5454650" y="2090738"/>
          <p14:tracePt t="79719" x="5454650" y="2098675"/>
          <p14:tracePt t="79737" x="5429250" y="2108200"/>
          <p14:tracePt t="79754" x="5394325" y="2124075"/>
          <p14:tracePt t="79769" x="5360988" y="2133600"/>
          <p14:tracePt t="79788" x="5327650" y="2141538"/>
          <p14:tracePt t="79803" x="5302250" y="2149475"/>
          <p14:tracePt t="79804" x="5292725" y="2149475"/>
          <p14:tracePt t="79820" x="5276850" y="2149475"/>
          <p14:tracePt t="79837" x="5249863" y="2149475"/>
          <p14:tracePt t="79899" x="5241925" y="2149475"/>
          <p14:tracePt t="79912" x="5241925" y="2141538"/>
          <p14:tracePt t="79920" x="5241925" y="2133600"/>
          <p14:tracePt t="79924" x="5241925" y="2124075"/>
          <p14:tracePt t="79936" x="5259388" y="2108200"/>
          <p14:tracePt t="79953" x="5302250" y="2055813"/>
          <p14:tracePt t="79971" x="5327650" y="2022475"/>
          <p14:tracePt t="79987" x="5353050" y="1989138"/>
          <p14:tracePt t="79988" x="5353050" y="1979613"/>
          <p14:tracePt t="80003" x="5368925" y="1971675"/>
          <p14:tracePt t="80021" x="5394325" y="1954213"/>
          <p14:tracePt t="80037" x="5411788" y="1938338"/>
          <p14:tracePt t="80053" x="5437188" y="1920875"/>
          <p14:tracePt t="80055" x="5437188" y="1911350"/>
          <p14:tracePt t="80070" x="5462588" y="1895475"/>
          <p14:tracePt t="80087" x="5480050" y="1878013"/>
          <p14:tracePt t="80104" x="5487988" y="1878013"/>
          <p14:tracePt t="80155" x="5497513" y="1878013"/>
          <p14:tracePt t="80177" x="5505450" y="1878013"/>
          <p14:tracePt t="80185" x="5513388" y="1878013"/>
          <p14:tracePt t="80188" x="5522913" y="1878013"/>
          <p14:tracePt t="80203" x="5522913" y="1885950"/>
          <p14:tracePt t="80221" x="5538788" y="1895475"/>
          <p14:tracePt t="80241" x="5538788" y="1903413"/>
          <p14:tracePt t="80254" x="5548313" y="1903413"/>
          <p14:tracePt t="80270" x="5556250" y="1911350"/>
          <p14:tracePt t="80288" x="5556250" y="1920875"/>
          <p14:tracePt t="80325" x="5548313" y="1920875"/>
          <p14:tracePt t="80329" x="5548313" y="1928813"/>
          <p14:tracePt t="80336" x="5530850" y="1928813"/>
          <p14:tracePt t="80353" x="5487988" y="1920875"/>
          <p14:tracePt t="80371" x="5429250" y="1903413"/>
          <p14:tracePt t="80387" x="5386388" y="1885950"/>
          <p14:tracePt t="80403" x="5353050" y="1870075"/>
          <p14:tracePt t="80419" x="5327650" y="1870075"/>
          <p14:tracePt t="80437" x="5284788" y="1860550"/>
          <p14:tracePt t="80454" x="5276850" y="1860550"/>
          <p14:tracePt t="80454" x="5267325" y="1860550"/>
          <p14:tracePt t="80470" x="5259388" y="1860550"/>
          <p14:tracePt t="80487" x="5241925" y="1860550"/>
          <p14:tracePt t="80504" x="5233988" y="1870075"/>
          <p14:tracePt t="80519" x="5224463" y="1885950"/>
          <p14:tracePt t="80538" x="5199063" y="1895475"/>
          <p14:tracePt t="80554" x="5199063" y="1903413"/>
          <p14:tracePt t="80570" x="5183188" y="1911350"/>
          <p14:tracePt t="80609" x="5183188" y="1920875"/>
          <p14:tracePt t="80622" x="5173663" y="1928813"/>
          <p14:tracePt t="80633" x="5165725" y="1938338"/>
          <p14:tracePt t="80649" x="5157788" y="1938338"/>
          <p14:tracePt t="80665" x="5157788" y="1946275"/>
          <p14:tracePt t="80819" x="5165725" y="1954213"/>
          <p14:tracePt t="80822" x="5173663" y="1954213"/>
          <p14:tracePt t="80838" x="5183188" y="1989138"/>
          <p14:tracePt t="80854" x="5191125" y="2005013"/>
          <p14:tracePt t="80870" x="5191125" y="2022475"/>
          <p14:tracePt t="80887" x="5216525" y="2047875"/>
          <p14:tracePt t="80904" x="5216525" y="2073275"/>
          <p14:tracePt t="80905" x="5216525" y="2082800"/>
          <p14:tracePt t="80919" x="5216525" y="2090738"/>
          <p14:tracePt t="80938" x="5216525" y="2108200"/>
          <p14:tracePt t="80954" x="5216525" y="2124075"/>
          <p14:tracePt t="80969" x="5216525" y="2149475"/>
          <p14:tracePt t="80987" x="5216525" y="2159000"/>
          <p14:tracePt t="81005" x="5216525" y="2166938"/>
          <p14:tracePt t="81019" x="5216525" y="2174875"/>
          <p14:tracePt t="81037" x="5224463" y="2192338"/>
          <p14:tracePt t="81057" x="5224463" y="2200275"/>
          <p14:tracePt t="81167" x="5224463" y="2209800"/>
          <p14:tracePt t="81168" x="5233988" y="2209800"/>
          <p14:tracePt t="81187" x="5233988" y="2217738"/>
          <p14:tracePt t="81203" x="5241925" y="2227263"/>
          <p14:tracePt t="81220" x="5249863" y="2227263"/>
          <p14:tracePt t="81238" x="5259388" y="2235200"/>
          <p14:tracePt t="81253" x="5276850" y="2235200"/>
          <p14:tracePt t="81253" x="5284788" y="2235200"/>
          <p14:tracePt t="81270" x="5302250" y="2235200"/>
          <p14:tracePt t="81287" x="5318125" y="2235200"/>
          <p14:tracePt t="81302" x="5343525" y="2235200"/>
          <p14:tracePt t="81321" x="5368925" y="2235200"/>
          <p14:tracePt t="81337" x="5378450" y="2235200"/>
          <p14:tracePt t="81352" x="5394325" y="2235200"/>
          <p14:tracePt t="81370" x="5411788" y="2235200"/>
          <p14:tracePt t="81387" x="5421313" y="2235200"/>
          <p14:tracePt t="81404" x="5429250" y="2235200"/>
          <p14:tracePt t="81421" x="5437188" y="2235200"/>
          <p14:tracePt t="81458" x="5446713" y="2235200"/>
          <p14:tracePt t="81464" x="5446713" y="2227263"/>
          <p14:tracePt t="81502" x="5446713" y="2217738"/>
          <p14:tracePt t="81519" x="5454650" y="2217738"/>
          <p14:tracePt t="81533" x="5462588" y="2217738"/>
          <p14:tracePt t="81544" x="5462588" y="2209800"/>
          <p14:tracePt t="81554" x="5472113" y="2209800"/>
          <p14:tracePt t="81571" x="5480050" y="2200275"/>
          <p14:tracePt t="81587" x="5487988" y="2192338"/>
          <p14:tracePt t="81604" x="5487988" y="2184400"/>
          <p14:tracePt t="81620" x="5505450" y="2174875"/>
          <p14:tracePt t="81639" x="5513388" y="2166938"/>
          <p14:tracePt t="81652" x="5522913" y="2159000"/>
          <p14:tracePt t="81669" x="5538788" y="2141538"/>
          <p14:tracePt t="81685" x="5556250" y="2108200"/>
          <p14:tracePt t="81703" x="5565775" y="2073275"/>
          <p14:tracePt t="81703" x="5565775" y="2065338"/>
          <p14:tracePt t="81718" x="5565775" y="2039938"/>
          <p14:tracePt t="81748" x="5565775" y="2030413"/>
          <p14:tracePt t="81755" x="5565775" y="2022475"/>
          <p14:tracePt t="81768" x="5565775" y="2005013"/>
          <p14:tracePt t="81786" x="5565775" y="1971675"/>
          <p14:tracePt t="81804" x="5565775" y="1954213"/>
          <p14:tracePt t="81820" x="5565775" y="1928813"/>
          <p14:tracePt t="81837" x="5565775" y="1920875"/>
          <p14:tracePt t="81853" x="5565775" y="1911350"/>
          <p14:tracePt t="81875" x="5565775" y="1903413"/>
          <p14:tracePt t="81887" x="5565775" y="1895475"/>
          <p14:tracePt t="81903" x="5565775" y="1885950"/>
          <p14:tracePt t="81936" x="5565775" y="1878013"/>
          <p14:tracePt t="81947" x="5565775" y="1870075"/>
          <p14:tracePt t="81988" x="5565775" y="1860550"/>
          <p14:tracePt t="82005" x="5565775" y="1852613"/>
          <p14:tracePt t="82015" x="5556250" y="1852613"/>
          <p14:tracePt t="82031" x="5556250" y="1844675"/>
          <p14:tracePt t="82039" x="5548313" y="1844675"/>
          <p14:tracePt t="82052" x="5538788" y="1835150"/>
          <p14:tracePt t="82070" x="5513388" y="1827213"/>
          <p14:tracePt t="82070" x="5505450" y="1827213"/>
          <p14:tracePt t="82086" x="5487988" y="1819275"/>
          <p14:tracePt t="82087" x="5480050" y="1809750"/>
          <p14:tracePt t="82103" x="5446713" y="1801813"/>
          <p14:tracePt t="82119" x="5411788" y="1801813"/>
          <p14:tracePt t="82120" x="5394325" y="1801813"/>
          <p14:tracePt t="82135" x="5360988" y="1801813"/>
          <p14:tracePt t="82152" x="5335588" y="1801813"/>
          <p14:tracePt t="82170" x="5318125" y="1801813"/>
          <p14:tracePt t="82171" x="5310188" y="1801813"/>
          <p14:tracePt t="82185" x="5302250" y="1801813"/>
          <p14:tracePt t="82203" x="5292725" y="1801813"/>
          <p14:tracePt t="82219" x="5276850" y="1801813"/>
          <p14:tracePt t="82235" x="5267325" y="1801813"/>
          <p14:tracePt t="82253" x="5259388" y="1809750"/>
          <p14:tracePt t="82271" x="5249863" y="1819275"/>
          <p14:tracePt t="82288" x="5233988" y="1835150"/>
          <p14:tracePt t="82304" x="5224463" y="1835150"/>
          <p14:tracePt t="82319" x="5216525" y="1844675"/>
          <p14:tracePt t="82337" x="5199063" y="1860550"/>
          <p14:tracePt t="82367" x="5191125" y="1870075"/>
          <p14:tracePt t="82608" x="5191125" y="1878013"/>
          <p14:tracePt t="82640" x="5191125" y="1885950"/>
          <p14:tracePt t="82646" x="5191125" y="1895475"/>
          <p14:tracePt t="82674" x="5191125" y="1903413"/>
          <p14:tracePt t="82691" x="5191125" y="1911350"/>
          <p14:tracePt t="82699" x="5191125" y="1920875"/>
          <p14:tracePt t="82722" x="5191125" y="1928813"/>
          <p14:tracePt t="82735" x="5191125" y="1938338"/>
          <p14:tracePt t="82771" x="5191125" y="1946275"/>
          <p14:tracePt t="82791" x="5191125" y="1954213"/>
          <p14:tracePt t="82807" x="5191125" y="1963738"/>
          <p14:tracePt t="82836" x="5191125" y="1971675"/>
          <p14:tracePt t="82842" x="5191125" y="1979613"/>
          <p14:tracePt t="82868" x="5191125" y="1989138"/>
          <p14:tracePt t="82878" x="5191125" y="1997075"/>
          <p14:tracePt t="82890" x="5191125" y="2005013"/>
          <p14:tracePt t="82911" x="5191125" y="2014538"/>
          <p14:tracePt t="82918" x="5191125" y="2022475"/>
          <p14:tracePt t="82936" x="5199063" y="2022475"/>
          <p14:tracePt t="82954" x="5199063" y="2030413"/>
          <p14:tracePt t="82970" x="5199063" y="2039938"/>
          <p14:tracePt t="82986" x="5199063" y="2047875"/>
          <p14:tracePt t="83376" x="5208588" y="2047875"/>
          <p14:tracePt t="83404" x="5199063" y="2047875"/>
          <p14:tracePt t="83407" x="5191125" y="2055813"/>
          <p14:tracePt t="83420" x="5183188" y="2065338"/>
          <p14:tracePt t="83437" x="5165725" y="2073275"/>
          <p14:tracePt t="83451" x="5157788" y="2082800"/>
          <p14:tracePt t="83470" x="5140325" y="2090738"/>
          <p14:tracePt t="83470" x="5132388" y="2090738"/>
          <p14:tracePt t="83485" x="5106988" y="2098675"/>
          <p14:tracePt t="83501" x="5080000" y="2108200"/>
          <p14:tracePt t="83518" x="5046663" y="2108200"/>
          <p14:tracePt t="83519" x="5038725" y="2108200"/>
          <p14:tracePt t="83534" x="5021263" y="2108200"/>
          <p14:tracePt t="83552" x="5003800" y="2108200"/>
          <p14:tracePt t="83569" x="4995863" y="2108200"/>
          <p14:tracePt t="83625" x="4987925" y="2108200"/>
          <p14:tracePt t="83626" x="4987925" y="2098675"/>
          <p14:tracePt t="83634" x="4978400" y="2098675"/>
          <p14:tracePt t="83652" x="4970463" y="2098675"/>
          <p14:tracePt t="83669" x="4953000" y="2098675"/>
          <p14:tracePt t="83671" x="4953000" y="2090738"/>
          <p14:tracePt t="83687" x="4935538" y="2090738"/>
          <p14:tracePt t="83703" x="4935538" y="2073275"/>
          <p14:tracePt t="83718" x="4919663" y="2073275"/>
          <p14:tracePt t="83736" x="4910138" y="2065338"/>
          <p14:tracePt t="83752" x="4894263" y="2065338"/>
          <p14:tracePt t="83768" x="4876800" y="2055813"/>
          <p14:tracePt t="83816" x="4868863" y="2055813"/>
          <p14:tracePt t="83832" x="4859338" y="2055813"/>
          <p14:tracePt t="83843" x="4851400" y="2055813"/>
          <p14:tracePt t="83863" x="4843463" y="2055813"/>
          <p14:tracePt t="83870" x="4833938" y="2055813"/>
          <p14:tracePt t="83885" x="4826000" y="2055813"/>
          <p14:tracePt t="83902" x="4818063" y="2055813"/>
          <p14:tracePt t="83932" x="4808538" y="2055813"/>
          <p14:tracePt t="83952" x="4808538" y="2047875"/>
          <p14:tracePt t="83984" x="4800600" y="2047875"/>
          <p14:tracePt t="84008" x="4791075" y="2047875"/>
          <p14:tracePt t="84085" x="4783138" y="2055813"/>
          <p14:tracePt t="84089" x="4775200" y="2055813"/>
          <p14:tracePt t="84104" x="4765675" y="2065338"/>
          <p14:tracePt t="84120" x="4749800" y="2065338"/>
          <p14:tracePt t="84134" x="4740275" y="2065338"/>
          <p14:tracePt t="84153" x="4732338" y="2065338"/>
          <p14:tracePt t="84208" x="4724400" y="2065338"/>
          <p14:tracePt t="84227" x="4714875" y="2065338"/>
          <p14:tracePt t="84424" x="4706938" y="2065338"/>
          <p14:tracePt t="84437" x="4699000" y="2065338"/>
          <p14:tracePt t="84439" x="4689475" y="2055813"/>
          <p14:tracePt t="84442" x="4681538" y="2055813"/>
          <p14:tracePt t="84454" x="4681538" y="2047875"/>
          <p14:tracePt t="84469" x="4673600" y="2047875"/>
          <p14:tracePt t="84485" x="4664075" y="2047875"/>
          <p14:tracePt t="84545" x="4664075" y="2039938"/>
          <p14:tracePt t="84624" x="4656138" y="2039938"/>
          <p14:tracePt t="85461" x="4646613" y="2039938"/>
          <p14:tracePt t="85753" x="4638675" y="2039938"/>
          <p14:tracePt t="85764" x="4630738" y="2047875"/>
          <p14:tracePt t="85775" x="4621213" y="2047875"/>
          <p14:tracePt t="85836" x="4613275" y="2047875"/>
          <p14:tracePt t="85844" x="4605338" y="2047875"/>
          <p14:tracePt t="85863" x="4595813" y="2047875"/>
          <p14:tracePt t="85871" x="4587875" y="2047875"/>
          <p14:tracePt t="85884" x="4579938" y="2047875"/>
          <p14:tracePt t="86336" x="4587875" y="2047875"/>
          <p14:tracePt t="86347" x="4595813" y="2047875"/>
          <p14:tracePt t="86363" x="4605338" y="2047875"/>
          <p14:tracePt t="86366" x="4613275" y="2047875"/>
          <p14:tracePt t="86385" x="4638675" y="2065338"/>
          <p14:tracePt t="86401" x="4656138" y="2073275"/>
          <p14:tracePt t="86402" x="4664075" y="2082800"/>
          <p14:tracePt t="86416" x="4681538" y="2098675"/>
          <p14:tracePt t="86433" x="4714875" y="2108200"/>
          <p14:tracePt t="86451" x="4740275" y="2133600"/>
          <p14:tracePt t="86467" x="4765675" y="2141538"/>
          <p14:tracePt t="86484" x="4783138" y="2159000"/>
          <p14:tracePt t="86503" x="4826000" y="2174875"/>
          <p14:tracePt t="86517" x="4851400" y="2192338"/>
          <p14:tracePt t="86535" x="4876800" y="2209800"/>
          <p14:tracePt t="86550" x="4894263" y="2217738"/>
          <p14:tracePt t="86567" x="4927600" y="2235200"/>
          <p14:tracePt t="86585" x="4962525" y="2252663"/>
          <p14:tracePt t="86600" x="4978400" y="2260600"/>
          <p14:tracePt t="86617" x="5003800" y="2278063"/>
          <p14:tracePt t="86634" x="5021263" y="2286000"/>
          <p14:tracePt t="86635" x="5021263" y="2293938"/>
          <p14:tracePt t="86650" x="5038725" y="2303463"/>
          <p14:tracePt t="86667" x="5046663" y="2319338"/>
          <p14:tracePt t="86668" x="5054600" y="2319338"/>
          <p14:tracePt t="86683" x="5072063" y="2328863"/>
          <p14:tracePt t="86700" x="5089525" y="2336800"/>
          <p14:tracePt t="86717" x="5106988" y="2344738"/>
          <p14:tracePt t="86734" x="5114925" y="2362200"/>
          <p14:tracePt t="86751" x="5140325" y="2379663"/>
          <p14:tracePt t="86768" x="5148263" y="2387600"/>
          <p14:tracePt t="86769" x="5157788" y="2387600"/>
          <p14:tracePt t="86783" x="5173663" y="2405063"/>
          <p14:tracePt t="86801" x="5191125" y="2422525"/>
          <p14:tracePt t="86817" x="5199063" y="2430463"/>
          <p14:tracePt t="86833" x="5216525" y="2447925"/>
          <p14:tracePt t="86855" x="5216525" y="2455863"/>
          <p14:tracePt t="86866" x="5224463" y="2455863"/>
          <p14:tracePt t="86884" x="5233988" y="2463800"/>
          <p14:tracePt t="86901" x="5241925" y="2489200"/>
          <p14:tracePt t="86918" x="5249863" y="2498725"/>
          <p14:tracePt t="86919" x="5259388" y="2506663"/>
          <p14:tracePt t="86933" x="5267325" y="2516188"/>
          <p14:tracePt t="86952" x="5276850" y="2532063"/>
          <p14:tracePt t="86968" x="5276850" y="2549525"/>
          <p14:tracePt t="86984" x="5276850" y="2566988"/>
          <p14:tracePt t="87001" x="5276850" y="2574925"/>
          <p14:tracePt t="87003" x="5276850" y="2582863"/>
          <p14:tracePt t="87016" x="5276850" y="2592388"/>
          <p14:tracePt t="87033" x="5276850" y="2608263"/>
          <p14:tracePt t="87051" x="5276850" y="2617788"/>
          <p14:tracePt t="87067" x="5276850" y="2625725"/>
          <p14:tracePt t="87084" x="5284788" y="2633663"/>
          <p14:tracePt t="87101" x="5284788" y="2643188"/>
          <p14:tracePt t="87103" x="5284788" y="2651125"/>
          <p14:tracePt t="87152" x="5284788" y="2660650"/>
          <p14:tracePt t="87169" x="5284788" y="2668588"/>
          <p14:tracePt t="87188" x="5284788" y="2676525"/>
          <p14:tracePt t="87968" x="5284788" y="2686050"/>
          <p14:tracePt t="87975" x="5284788" y="2693988"/>
          <p14:tracePt t="88073" x="5284788" y="2701925"/>
          <p14:tracePt t="89376" x="5284788" y="2693988"/>
          <p14:tracePt t="89401" x="5292725" y="2686050"/>
          <p14:tracePt t="89424" x="5302250" y="2686050"/>
          <p14:tracePt t="89426" x="5310188" y="2676525"/>
          <p14:tracePt t="89432" x="5318125" y="2668588"/>
          <p14:tracePt t="89459" x="5327650" y="2668588"/>
          <p14:tracePt t="89466" x="5335588" y="2660650"/>
          <p14:tracePt t="89482" x="5343525" y="2643188"/>
          <p14:tracePt t="90134" x="5343525" y="2633663"/>
          <p14:tracePt t="90137" x="5343525" y="2625725"/>
          <p14:tracePt t="90148" x="5343525" y="2617788"/>
          <p14:tracePt t="90167" x="5327650" y="2600325"/>
          <p14:tracePt t="90182" x="5302250" y="2592388"/>
          <p14:tracePt t="90199" x="5276850" y="2582863"/>
          <p14:tracePt t="90216" x="5259388" y="2566988"/>
          <p14:tracePt t="90217" x="5241925" y="2566988"/>
          <p14:tracePt t="90231" x="5224463" y="2557463"/>
          <p14:tracePt t="90250" x="5199063" y="2541588"/>
          <p14:tracePt t="90267" x="5183188" y="2524125"/>
          <p14:tracePt t="90282" x="5165725" y="2516188"/>
          <p14:tracePt t="90299" x="5148263" y="2506663"/>
          <p14:tracePt t="90300" x="5140325" y="2498725"/>
          <p14:tracePt t="90315" x="5122863" y="2489200"/>
          <p14:tracePt t="90332" x="5089525" y="2463800"/>
          <p14:tracePt t="90349" x="5072063" y="2447925"/>
          <p14:tracePt t="90366" x="5054600" y="2438400"/>
          <p14:tracePt t="90382" x="5038725" y="2430463"/>
          <p14:tracePt t="90400" x="5021263" y="2430463"/>
          <p14:tracePt t="90430" x="5013325" y="2430463"/>
          <p14:tracePt t="90453" x="5013325" y="2422525"/>
          <p14:tracePt t="90522" x="5003800" y="2413000"/>
          <p14:tracePt t="90530" x="4995863" y="2413000"/>
          <p14:tracePt t="90536" x="4987925" y="2413000"/>
          <p14:tracePt t="90548" x="4978400" y="2413000"/>
          <p14:tracePt t="90565" x="4953000" y="2397125"/>
          <p14:tracePt t="90583" x="4935538" y="2387600"/>
          <p14:tracePt t="90600" x="4927600" y="2387600"/>
          <p14:tracePt t="90637" x="4919663" y="2387600"/>
          <p14:tracePt t="90650" x="4910138" y="2379663"/>
          <p14:tracePt t="90657" x="4902200" y="2371725"/>
          <p14:tracePt t="90666" x="4894263" y="2371725"/>
          <p14:tracePt t="90683" x="4868863" y="2354263"/>
          <p14:tracePt t="90699" x="4833938" y="2344738"/>
          <p14:tracePt t="90715" x="4808538" y="2319338"/>
          <p14:tracePt t="90731" x="4775200" y="2303463"/>
          <p14:tracePt t="90748" x="4757738" y="2278063"/>
          <p14:tracePt t="90765" x="4732338" y="2260600"/>
          <p14:tracePt t="90782" x="4714875" y="2235200"/>
          <p14:tracePt t="90799" x="4706938" y="2227263"/>
          <p14:tracePt t="90801" x="4699000" y="2227263"/>
          <p14:tracePt t="90815" x="4689475" y="2209800"/>
          <p14:tracePt t="90831" x="4673600" y="2192338"/>
          <p14:tracePt t="90848" x="4646613" y="2192338"/>
          <p14:tracePt t="90849" x="4646613" y="2184400"/>
          <p14:tracePt t="90866" x="4638675" y="2174875"/>
          <p14:tracePt t="90881" x="4630738" y="2166938"/>
          <p14:tracePt t="90899" x="4613275" y="2159000"/>
          <p14:tracePt t="90901" x="4613275" y="2149475"/>
          <p14:tracePt t="90916" x="4605338" y="2149475"/>
          <p14:tracePt t="90998" x="4595813" y="2141538"/>
          <p14:tracePt t="91014" x="4587875" y="2141538"/>
          <p14:tracePt t="91030" x="4587875" y="2133600"/>
          <p14:tracePt t="92813" x="4587875" y="2124075"/>
          <p14:tracePt t="93006" x="4595813" y="2133600"/>
          <p14:tracePt t="93010" x="4595813" y="2141538"/>
          <p14:tracePt t="93016" x="4605338" y="2149475"/>
          <p14:tracePt t="93031" x="4621213" y="2166938"/>
          <p14:tracePt t="93049" x="4638675" y="2192338"/>
          <p14:tracePt t="93064" x="4664075" y="2209800"/>
          <p14:tracePt t="93080" x="4689475" y="2227263"/>
          <p14:tracePt t="93098" x="4706938" y="2235200"/>
          <p14:tracePt t="93115" x="4706938" y="2243138"/>
          <p14:tracePt t="93116" x="4714875" y="2252663"/>
          <p14:tracePt t="93130" x="4724400" y="2252663"/>
          <p14:tracePt t="93149" x="4732338" y="2268538"/>
          <p14:tracePt t="93176" x="4740275" y="2268538"/>
          <p14:tracePt t="93184" x="4749800" y="2268538"/>
          <p14:tracePt t="93197" x="4765675" y="2286000"/>
          <p14:tracePt t="93213" x="4791075" y="2303463"/>
          <p14:tracePt t="93231" x="4826000" y="2336800"/>
          <p14:tracePt t="93247" x="4851400" y="2354263"/>
          <p14:tracePt t="93264" x="4868863" y="2362200"/>
          <p14:tracePt t="93282" x="4894263" y="2379663"/>
          <p14:tracePt t="93297" x="4919663" y="2397125"/>
          <p14:tracePt t="93315" x="4935538" y="2405063"/>
          <p14:tracePt t="93316" x="4945063" y="2413000"/>
          <p14:tracePt t="93330" x="4953000" y="2430463"/>
          <p14:tracePt t="93347" x="4978400" y="2447925"/>
          <p14:tracePt t="93365" x="5003800" y="2473325"/>
          <p14:tracePt t="93366" x="5013325" y="2481263"/>
          <p14:tracePt t="93382" x="5029200" y="2498725"/>
          <p14:tracePt t="93397" x="5038725" y="2524125"/>
          <p14:tracePt t="93414" x="5054600" y="2541588"/>
          <p14:tracePt t="93430" x="5064125" y="2557463"/>
          <p14:tracePt t="93448" x="5080000" y="2566988"/>
          <p14:tracePt t="93464" x="5089525" y="2574925"/>
          <p14:tracePt t="93482" x="5106988" y="2574925"/>
          <p14:tracePt t="93498" x="5106988" y="2582863"/>
          <p14:tracePt t="93586" x="5106988" y="2592388"/>
          <p14:tracePt t="93634" x="5114925" y="2592388"/>
          <p14:tracePt t="93645" x="5122863" y="2592388"/>
          <p14:tracePt t="93653" x="5122863" y="2582863"/>
          <p14:tracePt t="93663" x="5132388" y="2582863"/>
          <p14:tracePt t="93681" x="5140325" y="2566988"/>
          <p14:tracePt t="93698" x="5148263" y="2566988"/>
          <p14:tracePt t="93713" x="5157788" y="2557463"/>
          <p14:tracePt t="93732" x="5165725" y="2557463"/>
          <p14:tracePt t="93749" x="5165725" y="2549525"/>
          <p14:tracePt t="93814" x="5173663" y="2549525"/>
          <p14:tracePt t="93825" x="5183188" y="2549525"/>
          <p14:tracePt t="93833" x="5183188" y="2557463"/>
          <p14:tracePt t="93847" x="5191125" y="2557463"/>
          <p14:tracePt t="93866" x="5208588" y="2574925"/>
          <p14:tracePt t="93885" x="5208588" y="2582863"/>
          <p14:tracePt t="93897" x="5216525" y="2582863"/>
          <p14:tracePt t="94258" x="5224463" y="2582863"/>
          <p14:tracePt t="94451" x="5216525" y="2582863"/>
          <p14:tracePt t="94462" x="5216525" y="2592388"/>
          <p14:tracePt t="94490" x="5208588" y="2592388"/>
          <p14:tracePt t="94500" x="5199063" y="2592388"/>
          <p14:tracePt t="94508" x="5199063" y="2600325"/>
          <p14:tracePt t="94521" x="5191125" y="2600325"/>
          <p14:tracePt t="94566" x="5183188" y="2600325"/>
          <p14:tracePt t="94590" x="5183188" y="2608263"/>
          <p14:tracePt t="94743" x="5173663" y="2608263"/>
          <p14:tracePt t="94752" x="5165725" y="2608263"/>
          <p14:tracePt t="94756" x="5157788" y="2608263"/>
          <p14:tracePt t="94763" x="5148263" y="2608263"/>
          <p14:tracePt t="94780" x="5132388" y="2608263"/>
          <p14:tracePt t="94796" x="5097463" y="2600325"/>
          <p14:tracePt t="94797" x="5080000" y="2592388"/>
          <p14:tracePt t="94813" x="5054600" y="2582863"/>
          <p14:tracePt t="94830" x="5038725" y="2574925"/>
          <p14:tracePt t="94847" x="5021263" y="2566988"/>
          <p14:tracePt t="94865" x="5013325" y="2566988"/>
          <p14:tracePt t="94879" x="5003800" y="2557463"/>
          <p14:tracePt t="94898" x="4970463" y="2541588"/>
          <p14:tracePt t="94914" x="4945063" y="2524125"/>
          <p14:tracePt t="94930" x="4876800" y="2498725"/>
          <p14:tracePt t="94947" x="4808538" y="2463800"/>
          <p14:tracePt t="94949" x="4791075" y="2463800"/>
          <p14:tracePt t="94963" x="4757738" y="2438400"/>
          <p14:tracePt t="94981" x="4732338" y="2413000"/>
          <p14:tracePt t="94996" x="4724400" y="2413000"/>
          <p14:tracePt t="95013" x="4714875" y="2413000"/>
          <p14:tracePt t="95031" x="4699000" y="2413000"/>
          <p14:tracePt t="95047" x="4689475" y="2413000"/>
          <p14:tracePt t="95063" x="4681538" y="2405063"/>
          <p14:tracePt t="95085" x="4673600" y="2405063"/>
          <p14:tracePt t="96522" x="4673600" y="2397125"/>
          <p14:tracePt t="96525" x="4656138" y="2397125"/>
          <p14:tracePt t="96528" x="4646613" y="2387600"/>
          <p14:tracePt t="96547" x="4537075" y="2336800"/>
          <p14:tracePt t="96564" x="4451350" y="2303463"/>
          <p14:tracePt t="96564" x="4443413" y="2293938"/>
          <p14:tracePt t="96579" x="4384675" y="2278063"/>
          <p14:tracePt t="96595" x="4359275" y="2260600"/>
          <p14:tracePt t="96614" x="4332288" y="2252663"/>
          <p14:tracePt t="96630" x="4316413" y="2252663"/>
          <p14:tracePt t="96645" x="4306888" y="2252663"/>
          <p14:tracePt t="96664" x="4291013" y="2243138"/>
          <p14:tracePt t="96679" x="4281488" y="2243138"/>
          <p14:tracePt t="96695" x="4273550" y="2243138"/>
          <p14:tracePt t="96794" x="4273550" y="2235200"/>
          <p14:tracePt t="96803" x="4265613" y="2235200"/>
          <p14:tracePt t="96815" x="4256088" y="2235200"/>
          <p14:tracePt t="96829" x="4248150" y="2227263"/>
          <p14:tracePt t="96846" x="4240213" y="2209800"/>
          <p14:tracePt t="96863" x="4214813" y="2209800"/>
          <p14:tracePt t="96879" x="4197350" y="2209800"/>
          <p14:tracePt t="96897" x="4171950" y="2192338"/>
          <p14:tracePt t="96913" x="4154488" y="2192338"/>
          <p14:tracePt t="96929" x="4129088" y="2184400"/>
          <p14:tracePt t="96946" x="4111625" y="2174875"/>
          <p14:tracePt t="96962" x="4086225" y="2149475"/>
          <p14:tracePt t="96978" x="4070350" y="2149475"/>
          <p14:tracePt t="96997" x="4044950" y="2133600"/>
          <p14:tracePt t="97014" x="4035425" y="2133600"/>
          <p14:tracePt t="97030" x="4027488" y="2133600"/>
          <p14:tracePt t="97031" x="4017963" y="2133600"/>
          <p14:tracePt t="97045" x="4002088" y="2124075"/>
          <p14:tracePt t="97062" x="3976688" y="2108200"/>
          <p14:tracePt t="97079" x="3951288" y="2090738"/>
          <p14:tracePt t="97097" x="3933825" y="2073275"/>
          <p14:tracePt t="97113" x="3916363" y="2065338"/>
          <p14:tracePt t="97153" x="3908425" y="2065338"/>
          <p14:tracePt t="97876" x="3900488" y="2065338"/>
          <p14:tracePt t="97896" x="3900488" y="2073275"/>
          <p14:tracePt t="97903" x="3890963" y="2073275"/>
          <p14:tracePt t="97915" x="3883025" y="2073275"/>
          <p14:tracePt t="98285" x="3873500" y="2073275"/>
          <p14:tracePt t="102172" x="3883025" y="2073275"/>
          <p14:tracePt t="102175" x="3890963" y="2073275"/>
          <p14:tracePt t="102182" x="3908425" y="2082800"/>
          <p14:tracePt t="102194" x="3925888" y="2090738"/>
          <p14:tracePt t="102210" x="3941763" y="2098675"/>
          <p14:tracePt t="102226" x="3967163" y="2124075"/>
          <p14:tracePt t="102244" x="4002088" y="2184400"/>
          <p14:tracePt t="102260" x="4044950" y="2209800"/>
          <p14:tracePt t="102277" x="4078288" y="2268538"/>
          <p14:tracePt t="102295" x="4146550" y="2336800"/>
          <p14:tracePt t="102311" x="4179888" y="2387600"/>
          <p14:tracePt t="102326" x="4222750" y="2438400"/>
          <p14:tracePt t="102344" x="4291013" y="2524125"/>
          <p14:tracePt t="102361" x="4359275" y="2566988"/>
          <p14:tracePt t="102363" x="4367213" y="2582863"/>
          <p14:tracePt t="102376" x="4418013" y="2633663"/>
          <p14:tracePt t="102395" x="4511675" y="2736850"/>
          <p14:tracePt t="102409" x="4579938" y="2787650"/>
          <p14:tracePt t="102427" x="4689475" y="2871788"/>
          <p14:tracePt t="102427" x="4714875" y="2889250"/>
          <p14:tracePt t="102443" x="4826000" y="2990850"/>
          <p14:tracePt t="102459" x="4945063" y="3094038"/>
          <p14:tracePt t="102476" x="5029200" y="3170238"/>
          <p14:tracePt t="102495" x="5106988" y="3228975"/>
          <p14:tracePt t="102509" x="5148263" y="3263900"/>
          <p14:tracePt t="102527" x="5173663" y="3297238"/>
          <p14:tracePt t="102528" x="5183188" y="3297238"/>
          <p14:tracePt t="102543" x="5208588" y="3322638"/>
          <p14:tracePt t="102560" x="5241925" y="3348038"/>
          <p14:tracePt t="102578" x="5267325" y="3373438"/>
          <p14:tracePt t="102578" x="5267325" y="3390900"/>
          <p14:tracePt t="102593" x="5276850" y="3408363"/>
          <p14:tracePt t="102612" x="5292725" y="3416300"/>
          <p14:tracePt t="102628" x="5292725" y="3424238"/>
          <p14:tracePt t="102660" x="5302250" y="3424238"/>
          <p14:tracePt t="102683" x="5310188" y="3424238"/>
          <p14:tracePt t="102698" x="5310188" y="3433763"/>
          <p14:tracePt t="102707" x="5318125" y="3441700"/>
          <p14:tracePt t="102710" x="5327650" y="3441700"/>
          <p14:tracePt t="102727" x="5335588" y="3441700"/>
          <p14:tracePt t="102728" x="5343525" y="3449638"/>
          <p14:tracePt t="102744" x="5360988" y="3459163"/>
          <p14:tracePt t="102744" x="5368925" y="3459163"/>
          <p14:tracePt t="102759" x="5394325" y="3484563"/>
          <p14:tracePt t="102777" x="5411788" y="3492500"/>
          <p14:tracePt t="102794" x="5421313" y="3502025"/>
          <p14:tracePt t="102811" x="5429250" y="3502025"/>
          <p14:tracePt t="102863" x="5437188" y="3502025"/>
          <p14:tracePt t="103164" x="5446713" y="3502025"/>
          <p14:tracePt t="103176" x="5454650" y="3502025"/>
          <p14:tracePt t="103199" x="5462588" y="3502025"/>
          <p14:tracePt t="103210" x="5472113" y="3502025"/>
          <p14:tracePt t="103214" x="5472113" y="3509963"/>
          <p14:tracePt t="103230" x="5480050" y="3509963"/>
          <p14:tracePt t="103243" x="5480050" y="3517900"/>
          <p14:tracePt t="103261" x="5480050" y="3527425"/>
          <p14:tracePt t="104796" x="5487988" y="3527425"/>
          <p14:tracePt t="104799" x="5487988" y="3517900"/>
          <p14:tracePt t="104810" x="5487988" y="3509963"/>
          <p14:tracePt t="104827" x="5497513" y="3509963"/>
          <p14:tracePt t="104843" x="5497513" y="3502025"/>
          <p14:tracePt t="104875" x="5497513" y="3492500"/>
          <p14:tracePt t="104905" x="5497513" y="3484563"/>
          <p14:tracePt t="104918" x="5497513" y="3475038"/>
          <p14:tracePt t="104968" x="5497513" y="3467100"/>
          <p14:tracePt t="107613" x="5487988" y="3467100"/>
          <p14:tracePt t="107625" x="5480050" y="3467100"/>
          <p14:tracePt t="107654" x="5480050" y="3459163"/>
          <p14:tracePt t="107755" x="5480050" y="3449638"/>
          <p14:tracePt t="107758" x="5472113" y="3449638"/>
          <p14:tracePt t="107778" x="5472113" y="3441700"/>
          <p14:tracePt t="107792" x="5462588" y="3441700"/>
          <p14:tracePt t="107809" x="5462588" y="3433763"/>
          <p14:tracePt t="108039" x="5462588" y="3424238"/>
          <p14:tracePt t="108049" x="5454650" y="3424238"/>
          <p14:tracePt t="108057" x="5454650" y="3416300"/>
          <p14:tracePt t="108076" x="5446713" y="3408363"/>
          <p14:tracePt t="108090" x="5437188" y="3408363"/>
          <p14:tracePt t="108108" x="5421313" y="3408363"/>
          <p14:tracePt t="108125" x="5403850" y="3398838"/>
          <p14:tracePt t="108140" x="5394325" y="3398838"/>
          <p14:tracePt t="108158" x="5360988" y="3390900"/>
          <p14:tracePt t="108175" x="5343525" y="3382963"/>
          <p14:tracePt t="108176" x="5335588" y="3382963"/>
          <p14:tracePt t="108190" x="5327650" y="3382963"/>
          <p14:tracePt t="108208" x="5302250" y="3373438"/>
          <p14:tracePt t="108209" x="5292725" y="3365500"/>
          <p14:tracePt t="108225" x="5259388" y="3355975"/>
          <p14:tracePt t="108241" x="5233988" y="3340100"/>
          <p14:tracePt t="108242" x="5216525" y="3330575"/>
          <p14:tracePt t="108257" x="5183188" y="3314700"/>
          <p14:tracePt t="108274" x="5132388" y="3297238"/>
          <p14:tracePt t="108290" x="5089525" y="3263900"/>
          <p14:tracePt t="108307" x="5021263" y="3228975"/>
          <p14:tracePt t="108324" x="4919663" y="3186113"/>
          <p14:tracePt t="108341" x="4826000" y="3127375"/>
          <p14:tracePt t="108341" x="4800600" y="3109913"/>
          <p14:tracePt t="108357" x="4699000" y="3059113"/>
          <p14:tracePt t="108374" x="4613275" y="3016250"/>
          <p14:tracePt t="108391" x="4537075" y="2974975"/>
          <p14:tracePt t="108392" x="4511675" y="2965450"/>
          <p14:tracePt t="108407" x="4468813" y="2932113"/>
          <p14:tracePt t="108424" x="4400550" y="2889250"/>
          <p14:tracePt t="108424" x="4375150" y="2871788"/>
          <p14:tracePt t="108440" x="4306888" y="2830513"/>
          <p14:tracePt t="108441" x="4281488" y="2820988"/>
          <p14:tracePt t="108457" x="4197350" y="2778125"/>
          <p14:tracePt t="108475" x="4103688" y="2744788"/>
          <p14:tracePt t="108490" x="4027488" y="2693988"/>
          <p14:tracePt t="108507" x="3967163" y="2660650"/>
          <p14:tracePt t="108525" x="3873500" y="2608263"/>
          <p14:tracePt t="108540" x="3806825" y="2557463"/>
          <p14:tracePt t="108557" x="3687763" y="2489200"/>
          <p14:tracePt t="108573" x="3602038" y="2438400"/>
          <p14:tracePt t="108590" x="3533775" y="2405063"/>
          <p14:tracePt t="108608" x="3482975" y="2371725"/>
          <p14:tracePt t="108624" x="3441700" y="2344738"/>
          <p14:tracePt t="108640" x="3398838" y="2319338"/>
          <p14:tracePt t="108657" x="3287713" y="2268538"/>
          <p14:tracePt t="108673" x="3219450" y="2227263"/>
          <p14:tracePt t="108690" x="3160713" y="2200275"/>
          <p14:tracePt t="108708" x="3135313" y="2174875"/>
          <p14:tracePt t="108709" x="3127375" y="2166938"/>
          <p14:tracePt t="108725" x="3109913" y="2159000"/>
          <p14:tracePt t="108740" x="3100388" y="2133600"/>
          <p14:tracePt t="108741" x="3092450" y="2133600"/>
          <p14:tracePt t="108756" x="3067050" y="2116138"/>
          <p14:tracePt t="108775" x="3033713" y="2098675"/>
          <p14:tracePt t="108790" x="3008313" y="2082800"/>
          <p14:tracePt t="108808" x="2982913" y="2065338"/>
          <p14:tracePt t="108825" x="2955925" y="2047875"/>
          <p14:tracePt t="108981" x="2955925" y="2039938"/>
          <p14:tracePt t="109354" x="2947988" y="2039938"/>
          <p14:tracePt t="109359" x="2940050" y="2039938"/>
          <p14:tracePt t="109374" x="2940050" y="2065338"/>
          <p14:tracePt t="109390" x="2940050" y="2090738"/>
          <p14:tracePt t="109406" x="2940050" y="2133600"/>
          <p14:tracePt t="109425" x="2940050" y="2200275"/>
          <p14:tracePt t="109440" x="2947988" y="2243138"/>
          <p14:tracePt t="109440" x="2947988" y="2252663"/>
          <p14:tracePt t="109456" x="2955925" y="2268538"/>
          <p14:tracePt t="109475" x="2955925" y="2303463"/>
          <p14:tracePt t="109491" x="2947988" y="2328863"/>
          <p14:tracePt t="109508" x="2947988" y="2354263"/>
          <p14:tracePt t="109523" x="2947988" y="2379663"/>
          <p14:tracePt t="109540" x="2947988" y="2413000"/>
          <p14:tracePt t="109556" x="2947988" y="2447925"/>
          <p14:tracePt t="109573" x="2947988" y="2473325"/>
          <p14:tracePt t="109590" x="2940050" y="2481263"/>
          <p14:tracePt t="109607" x="2940050" y="2498725"/>
          <p14:tracePt t="109623" x="2940050" y="2506663"/>
          <p14:tracePt t="109641" x="2922588" y="2549525"/>
          <p14:tracePt t="109658" x="2922588" y="2582863"/>
          <p14:tracePt t="109673" x="2905125" y="2608263"/>
          <p14:tracePt t="109691" x="2897188" y="2617788"/>
          <p14:tracePt t="109707" x="2897188" y="2625725"/>
          <p14:tracePt t="109725" x="2879725" y="2633663"/>
          <p14:tracePt t="109741" x="2879725" y="2651125"/>
          <p14:tracePt t="109756" x="2871788" y="2660650"/>
          <p14:tracePt t="109774" x="2863850" y="2660650"/>
          <p14:tracePt t="109792" x="2863850" y="2668588"/>
          <p14:tracePt t="109806" x="2854325" y="2676525"/>
          <p14:tracePt t="109878" x="2846388" y="2676525"/>
          <p14:tracePt t="109884" x="2846388" y="2686050"/>
          <p14:tracePt t="113421" x="2846388" y="2693988"/>
          <p14:tracePt t="113429" x="2854325" y="2701925"/>
          <p14:tracePt t="113439" x="2871788" y="2711450"/>
          <p14:tracePt t="113440" x="2879725" y="2719388"/>
          <p14:tracePt t="113455" x="2897188" y="2736850"/>
          <p14:tracePt t="113471" x="2914650" y="2744788"/>
          <p14:tracePt t="113488" x="2947988" y="2762250"/>
          <p14:tracePt t="113505" x="2998788" y="2795588"/>
          <p14:tracePt t="113522" x="3049588" y="2830513"/>
          <p14:tracePt t="113539" x="3067050" y="2838450"/>
          <p14:tracePt t="113555" x="3084513" y="2855913"/>
          <p14:tracePt t="113572" x="3100388" y="2855913"/>
          <p14:tracePt t="113573" x="3109913" y="2855913"/>
          <p14:tracePt t="113588" x="3109913" y="2863850"/>
          <p14:tracePt t="113605" x="3117850" y="2871788"/>
          <p14:tracePt t="113622" x="3135313" y="2871788"/>
          <p14:tracePt t="113639" x="3143250" y="2871788"/>
          <p14:tracePt t="113655" x="3160713" y="2871788"/>
          <p14:tracePt t="113672" x="3194050" y="2871788"/>
          <p14:tracePt t="113689" x="3219450" y="2871788"/>
          <p14:tracePt t="113705" x="3236913" y="2871788"/>
          <p14:tracePt t="113721" x="3262313" y="2871788"/>
          <p14:tracePt t="113738" x="3287713" y="2881313"/>
          <p14:tracePt t="113755" x="3305175" y="2881313"/>
          <p14:tracePt t="113773" x="3338513" y="2897188"/>
          <p14:tracePt t="113788" x="3363913" y="2914650"/>
          <p14:tracePt t="113788" x="3373438" y="2922588"/>
          <p14:tracePt t="113805" x="3398838" y="2940050"/>
          <p14:tracePt t="113822" x="3441700" y="2965450"/>
          <p14:tracePt t="113838" x="3467100" y="3000375"/>
          <p14:tracePt t="113855" x="3500438" y="3041650"/>
          <p14:tracePt t="113871" x="3559175" y="3076575"/>
          <p14:tracePt t="113888" x="3594100" y="3127375"/>
          <p14:tracePt t="113888" x="3611563" y="3144838"/>
          <p14:tracePt t="113905" x="3619500" y="3170238"/>
          <p14:tracePt t="113921" x="3636963" y="3186113"/>
          <p14:tracePt t="113938" x="3636963" y="3195638"/>
          <p14:tracePt t="114413" x="3644900" y="3195638"/>
          <p14:tracePt t="114447" x="3652838" y="3195638"/>
          <p14:tracePt t="114459" x="3652838" y="3203575"/>
          <p14:tracePt t="114475" x="3652838" y="3211513"/>
          <p14:tracePt t="114516" x="3662363" y="3211513"/>
          <p14:tracePt t="114548" x="3670300" y="3211513"/>
          <p14:tracePt t="114559" x="3670300" y="3221038"/>
          <p14:tracePt t="114570" x="3678238" y="3228975"/>
          <p14:tracePt t="114591" x="3678238" y="3238500"/>
          <p14:tracePt t="114656" x="3687763" y="3238500"/>
          <p14:tracePt t="114668" x="3687763" y="3246438"/>
          <p14:tracePt t="114678" x="3695700" y="3254375"/>
          <p14:tracePt t="114777" x="3703638" y="3254375"/>
          <p14:tracePt t="114780" x="3713163" y="3263900"/>
          <p14:tracePt t="114789" x="3721100" y="3271838"/>
          <p14:tracePt t="114804" x="3721100" y="3279775"/>
          <p14:tracePt t="114827" x="3721100" y="3289300"/>
          <p14:tracePt t="115878" x="3721100" y="3297238"/>
          <p14:tracePt t="118536" x="3713163" y="3297238"/>
          <p14:tracePt t="118547" x="3703638" y="3297238"/>
          <p14:tracePt t="118559" x="3703638" y="3305175"/>
          <p14:tracePt t="118569" x="3687763" y="3305175"/>
          <p14:tracePt t="118585" x="3662363" y="3305175"/>
          <p14:tracePt t="118603" x="3644900" y="3305175"/>
          <p14:tracePt t="118635" x="3636963" y="3305175"/>
          <p14:tracePt t="118752" x="3636963" y="3297238"/>
          <p14:tracePt t="118756" x="3652838" y="3279775"/>
          <p14:tracePt t="118771" x="3662363" y="3254375"/>
          <p14:tracePt t="118787" x="3670300" y="3195638"/>
          <p14:tracePt t="118802" x="3670300" y="3186113"/>
          <p14:tracePt t="118819" x="3652838" y="3186113"/>
          <p14:tracePt t="118837" x="3644900" y="3186113"/>
          <p14:tracePt t="118855" x="3636963" y="3186113"/>
          <p14:tracePt t="118875" x="3636963" y="3178175"/>
          <p14:tracePt t="118887" x="3627438" y="3178175"/>
          <p14:tracePt t="118911" x="3627438" y="3170238"/>
          <p14:tracePt t="118952" x="3619500" y="3160713"/>
          <p14:tracePt t="118955" x="3611563" y="3152775"/>
          <p14:tracePt t="118971" x="3602038" y="3144838"/>
          <p14:tracePt t="118987" x="3602038" y="3119438"/>
          <p14:tracePt t="119002" x="3611563" y="3101975"/>
          <p14:tracePt t="119020" x="3627438" y="3076575"/>
          <p14:tracePt t="119130" x="3627438" y="3084513"/>
          <p14:tracePt t="119134" x="3619500" y="3094038"/>
          <p14:tracePt t="119138" x="3611563" y="3094038"/>
          <p14:tracePt t="119152" x="3576638" y="3127375"/>
          <p14:tracePt t="119169" x="3482975" y="3186113"/>
          <p14:tracePt t="119187" x="3363913" y="3279775"/>
          <p14:tracePt t="119203" x="3262313" y="3340100"/>
          <p14:tracePt t="119219" x="3178175" y="3373438"/>
          <p14:tracePt t="119237" x="3084513" y="3408363"/>
          <p14:tracePt t="119252" x="2998788" y="3459163"/>
          <p14:tracePt t="119269" x="2871788" y="3527425"/>
          <p14:tracePt t="119286" x="2684463" y="3636963"/>
          <p14:tracePt t="119286" x="2641600" y="3662363"/>
          <p14:tracePt t="119303" x="2455863" y="3748088"/>
          <p14:tracePt t="119319" x="2319338" y="3832225"/>
          <p14:tracePt t="119336" x="2157413" y="3925888"/>
          <p14:tracePt t="119353" x="2124075" y="3951288"/>
          <p14:tracePt t="119355" x="2116138" y="3951288"/>
          <p14:tracePt t="119388" x="2116138" y="3960813"/>
          <p14:tracePt t="119421" x="2116138" y="3968750"/>
          <p14:tracePt t="119440" x="2116138" y="3976688"/>
          <p14:tracePt t="119463" x="2116138" y="3986213"/>
          <p14:tracePt t="119484" x="2106613" y="3986213"/>
          <p14:tracePt t="119486" x="2106613" y="3994150"/>
          <p14:tracePt t="119503" x="2098675" y="3994150"/>
          <p14:tracePt t="119520" x="2081213" y="4002088"/>
          <p14:tracePt t="119537" x="2073275" y="4011613"/>
          <p14:tracePt t="119554" x="2073275" y="4019550"/>
          <p14:tracePt t="119570" x="2065338" y="4019550"/>
          <p14:tracePt t="119571" x="2065338" y="4027488"/>
          <p14:tracePt t="119588" x="2055813" y="4037013"/>
          <p14:tracePt t="119604" x="2047875" y="4037013"/>
          <p14:tracePt t="119620" x="2047875" y="4044950"/>
          <p14:tracePt t="119622" x="2038350" y="4052888"/>
          <p14:tracePt t="119635" x="2022475" y="4062413"/>
          <p14:tracePt t="119653" x="2022475" y="4070350"/>
          <p14:tracePt t="119655" x="2022475" y="4079875"/>
          <p14:tracePt t="119669" x="2012950" y="4079875"/>
          <p14:tracePt t="119685" x="2005013" y="4095750"/>
          <p14:tracePt t="119703" x="1987550" y="4121150"/>
          <p14:tracePt t="119719" x="1979613" y="4146550"/>
          <p14:tracePt t="119735" x="1979613" y="4181475"/>
          <p14:tracePt t="119753" x="1979613" y="4214813"/>
          <p14:tracePt t="119754" x="1979613" y="4224338"/>
          <p14:tracePt t="119768" x="1979613" y="4249738"/>
          <p14:tracePt t="119785" x="1979613" y="4275138"/>
          <p14:tracePt t="119803" x="1979613" y="4308475"/>
          <p14:tracePt t="119820" x="1979613" y="4316413"/>
          <p14:tracePt t="119820" x="1987550" y="4325938"/>
          <p14:tracePt t="119835" x="2005013" y="4333875"/>
          <p14:tracePt t="119854" x="2005013" y="4359275"/>
          <p14:tracePt t="119869" x="2005013" y="4368800"/>
          <p14:tracePt t="119887" x="2005013" y="4394200"/>
          <p14:tracePt t="119904" x="2012950" y="4419600"/>
          <p14:tracePt t="119919" x="2012950" y="4427538"/>
          <p14:tracePt t="119936" x="2012950" y="4445000"/>
          <p14:tracePt t="119954" x="2030413" y="4452938"/>
          <p14:tracePt t="119954" x="2030413" y="4460875"/>
          <p14:tracePt t="119968" x="2047875" y="4470400"/>
          <p14:tracePt t="119987" x="2124075" y="4538663"/>
          <p14:tracePt t="120003" x="2166938" y="4572000"/>
          <p14:tracePt t="120020" x="2208213" y="4597400"/>
          <p14:tracePt t="120035" x="2293938" y="4622800"/>
          <p14:tracePt t="120052" x="2395538" y="4673600"/>
          <p14:tracePt t="120070" x="2489200" y="4691063"/>
          <p14:tracePt t="120085" x="2532063" y="4708525"/>
          <p14:tracePt t="120102" x="2600325" y="4708525"/>
          <p14:tracePt t="120102" x="2608263" y="4716463"/>
          <p14:tracePt t="120118" x="2633663" y="4716463"/>
          <p14:tracePt t="120119" x="2641600" y="4716463"/>
          <p14:tracePt t="120136" x="2676525" y="4699000"/>
          <p14:tracePt t="120152" x="2693988" y="4699000"/>
          <p14:tracePt t="120170" x="2735263" y="4691063"/>
          <p14:tracePt t="120185" x="2744788" y="4683125"/>
          <p14:tracePt t="120202" x="2770188" y="4683125"/>
          <p14:tracePt t="120220" x="2795588" y="4683125"/>
          <p14:tracePt t="120221" x="2803525" y="4683125"/>
          <p14:tracePt t="120239" x="2811463" y="4683125"/>
          <p14:tracePt t="120253" x="2820988" y="4673600"/>
          <p14:tracePt t="120254" x="2828925" y="4673600"/>
          <p14:tracePt t="120268" x="2846388" y="4665663"/>
          <p14:tracePt t="120285" x="2871788" y="4657725"/>
          <p14:tracePt t="120303" x="2914650" y="4657725"/>
          <p14:tracePt t="120318" x="2940050" y="4657725"/>
          <p14:tracePt t="120335" x="2982913" y="4657725"/>
          <p14:tracePt t="120353" x="3008313" y="4648200"/>
          <p14:tracePt t="120354" x="3024188" y="4648200"/>
          <p14:tracePt t="120368" x="3041650" y="4648200"/>
          <p14:tracePt t="120387" x="3067050" y="4640263"/>
          <p14:tracePt t="120403" x="3100388" y="4630738"/>
          <p14:tracePt t="120419" x="3127375" y="4614863"/>
          <p14:tracePt t="120436" x="3152775" y="4597400"/>
          <p14:tracePt t="120452" x="3168650" y="4589463"/>
          <p14:tracePt t="120468" x="3186113" y="4572000"/>
          <p14:tracePt t="120487" x="3211513" y="4546600"/>
          <p14:tracePt t="120501" x="3211513" y="4529138"/>
          <p14:tracePt t="120519" x="3219450" y="4513263"/>
          <p14:tracePt t="120536" x="3228975" y="4503738"/>
          <p14:tracePt t="120554" x="3228975" y="4486275"/>
          <p14:tracePt t="120554" x="3236913" y="4478338"/>
          <p14:tracePt t="120568" x="3244850" y="4460875"/>
          <p14:tracePt t="120587" x="3254375" y="4402138"/>
          <p14:tracePt t="120601" x="3270250" y="4351338"/>
          <p14:tracePt t="120619" x="3270250" y="4308475"/>
          <p14:tracePt t="120620" x="3270250" y="4300538"/>
          <p14:tracePt t="120635" x="3270250" y="4265613"/>
          <p14:tracePt t="120653" x="3270250" y="4240213"/>
          <p14:tracePt t="120669" x="3270250" y="4224338"/>
          <p14:tracePt t="120670" x="3270250" y="4214813"/>
          <p14:tracePt t="120687" x="3270250" y="4197350"/>
          <p14:tracePt t="120701" x="3270250" y="4189413"/>
          <p14:tracePt t="120720" x="3270250" y="4171950"/>
          <p14:tracePt t="120736" x="3270250" y="4146550"/>
          <p14:tracePt t="120737" x="3270250" y="4138613"/>
          <p14:tracePt t="120751" x="3270250" y="4121150"/>
          <p14:tracePt t="120769" x="3270250" y="4105275"/>
          <p14:tracePt t="120785" x="3270250" y="4087813"/>
          <p14:tracePt t="120802" x="3270250" y="4070350"/>
          <p14:tracePt t="120820" x="3270250" y="4037013"/>
          <p14:tracePt t="120836" x="3262313" y="4002088"/>
          <p14:tracePt t="120836" x="3262313" y="3994150"/>
          <p14:tracePt t="120851" x="3244850" y="3951288"/>
          <p14:tracePt t="120869" x="3219450" y="3908425"/>
          <p14:tracePt t="120870" x="3219450" y="3900488"/>
          <p14:tracePt t="120885" x="3194050" y="3875088"/>
          <p14:tracePt t="120904" x="3160713" y="3832225"/>
          <p14:tracePt t="120919" x="3143250" y="3806825"/>
          <p14:tracePt t="120934" x="3127375" y="3781425"/>
          <p14:tracePt t="120953" x="3100388" y="3756025"/>
          <p14:tracePt t="120969" x="3092450" y="3748088"/>
          <p14:tracePt t="120970" x="3084513" y="3748088"/>
          <p14:tracePt t="120985" x="3074988" y="3730625"/>
          <p14:tracePt t="121003" x="3041650" y="3705225"/>
          <p14:tracePt t="121018" x="3016250" y="3697288"/>
          <p14:tracePt t="121035" x="2990850" y="3679825"/>
          <p14:tracePt t="121036" x="2982913" y="3679825"/>
          <p14:tracePt t="121052" x="2955925" y="3662363"/>
          <p14:tracePt t="121068" x="2940050" y="3654425"/>
          <p14:tracePt t="121085" x="2914650" y="3646488"/>
          <p14:tracePt t="121103" x="2846388" y="3629025"/>
          <p14:tracePt t="121118" x="2803525" y="3619500"/>
          <p14:tracePt t="121136" x="2727325" y="3611563"/>
          <p14:tracePt t="121137" x="2701925" y="3611563"/>
          <p14:tracePt t="121151" x="2625725" y="3611563"/>
          <p14:tracePt t="121168" x="2557463" y="3594100"/>
          <p14:tracePt t="121186" x="2506663" y="3594100"/>
          <p14:tracePt t="121203" x="2471738" y="3594100"/>
          <p14:tracePt t="121218" x="2446338" y="3594100"/>
          <p14:tracePt t="121236" x="2430463" y="3594100"/>
          <p14:tracePt t="121237" x="2420938" y="3594100"/>
          <p14:tracePt t="121252" x="2395538" y="3586163"/>
          <p14:tracePt t="121268" x="2379663" y="3586163"/>
          <p14:tracePt t="121287" x="2362200" y="3603625"/>
          <p14:tracePt t="121301" x="2336800" y="3611563"/>
          <p14:tracePt t="121319" x="2319338" y="3611563"/>
          <p14:tracePt t="121337" x="2293938" y="3629025"/>
          <p14:tracePt t="121351" x="2268538" y="3654425"/>
          <p14:tracePt t="121368" x="2251075" y="3662363"/>
          <p14:tracePt t="121386" x="2251075" y="3671888"/>
          <p14:tracePt t="121401" x="2243138" y="3679825"/>
          <p14:tracePt t="121419" x="2235200" y="3679825"/>
          <p14:tracePt t="121447" x="2235200" y="3687763"/>
          <p14:tracePt t="121487" x="2225675" y="3697288"/>
          <p14:tracePt t="121496" x="2217738" y="3697288"/>
          <p14:tracePt t="121502" x="2217738" y="3705225"/>
          <p14:tracePt t="121520" x="2208213" y="3722688"/>
          <p14:tracePt t="121535" x="2208213" y="3738563"/>
          <p14:tracePt t="121551" x="2200275" y="3773488"/>
          <p14:tracePt t="121569" x="2200275" y="3806825"/>
          <p14:tracePt t="121584" x="2200275" y="3841750"/>
          <p14:tracePt t="121603" x="2200275" y="3892550"/>
          <p14:tracePt t="121618" x="2192338" y="3935413"/>
          <p14:tracePt t="121619" x="2192338" y="3951288"/>
          <p14:tracePt t="121634" x="2182813" y="3994150"/>
          <p14:tracePt t="121652" x="2182813" y="4037013"/>
          <p14:tracePt t="121669" x="2182813" y="4070350"/>
          <p14:tracePt t="121671" x="2182813" y="4087813"/>
          <p14:tracePt t="121685" x="2182813" y="4121150"/>
          <p14:tracePt t="121701" x="2200275" y="4156075"/>
          <p14:tracePt t="121719" x="2200275" y="4197350"/>
          <p14:tracePt t="121735" x="2208213" y="4214813"/>
          <p14:tracePt t="121735" x="2217738" y="4214813"/>
          <p14:tracePt t="121751" x="2225675" y="4232275"/>
          <p14:tracePt t="121768" x="2225675" y="4257675"/>
          <p14:tracePt t="121785" x="2235200" y="4275138"/>
          <p14:tracePt t="121786" x="2243138" y="4275138"/>
          <p14:tracePt t="121801" x="2260600" y="4275138"/>
          <p14:tracePt t="121818" x="2268538" y="4275138"/>
          <p14:tracePt t="121836" x="2276475" y="4283075"/>
          <p14:tracePt t="121852" x="2276475" y="4291013"/>
          <p14:tracePt t="121853" x="2286000" y="4291013"/>
          <p14:tracePt t="121868" x="2293938" y="4300538"/>
          <p14:tracePt t="121887" x="2301875" y="4300538"/>
          <p14:tracePt t="121902" x="2301875" y="4308475"/>
          <p14:tracePt t="121985" x="2311400" y="4308475"/>
          <p14:tracePt t="121990" x="2319338" y="4316413"/>
          <p14:tracePt t="122001" x="2327275" y="4325938"/>
          <p14:tracePt t="122018" x="2395538" y="4351338"/>
          <p14:tracePt t="122034" x="2455863" y="4394200"/>
          <p14:tracePt t="122051" x="2565400" y="4435475"/>
          <p14:tracePt t="122068" x="2709863" y="4460875"/>
          <p14:tracePt t="122084" x="2778125" y="4470400"/>
          <p14:tracePt t="122101" x="2889250" y="4478338"/>
          <p14:tracePt t="122119" x="2955925" y="4478338"/>
          <p14:tracePt t="122135" x="3008313" y="4478338"/>
          <p14:tracePt t="122152" x="3041650" y="4478338"/>
          <p14:tracePt t="122169" x="3059113" y="4478338"/>
          <p14:tracePt t="122184" x="3084513" y="4478338"/>
          <p14:tracePt t="122202" x="3109913" y="4460875"/>
          <p14:tracePt t="122225" x="3117850" y="4460875"/>
          <p14:tracePt t="122236" x="3127375" y="4452938"/>
          <p14:tracePt t="122253" x="3135313" y="4452938"/>
          <p14:tracePt t="122270" x="3143250" y="4452938"/>
          <p14:tracePt t="122286" x="3152775" y="4445000"/>
          <p14:tracePt t="122342" x="3152775" y="4435475"/>
          <p14:tracePt t="122361" x="3160713" y="4435475"/>
          <p14:tracePt t="122372" x="3168650" y="4435475"/>
          <p14:tracePt t="122380" x="3168650" y="4427538"/>
          <p14:tracePt t="122385" x="3178175" y="4427538"/>
          <p14:tracePt t="122402" x="3186113" y="4427538"/>
          <p14:tracePt t="122430" x="3194050" y="4427538"/>
          <p14:tracePt t="122446" x="3194050" y="4419600"/>
          <p14:tracePt t="122490" x="3203575" y="4419600"/>
          <p14:tracePt t="122514" x="3211513" y="4419600"/>
          <p14:tracePt t="122770" x="3211513" y="4410075"/>
          <p14:tracePt t="122814" x="3219450" y="4402138"/>
          <p14:tracePt t="122821" x="3228975" y="4394200"/>
          <p14:tracePt t="132189" x="3236913" y="4394200"/>
          <p14:tracePt t="132192" x="3262313" y="4376738"/>
          <p14:tracePt t="132196" x="3313113" y="4333875"/>
          <p14:tracePt t="132213" x="3543300" y="4224338"/>
          <p14:tracePt t="132214" x="3611563" y="4206875"/>
          <p14:tracePt t="132230" x="3738563" y="4138613"/>
          <p14:tracePt t="132230" x="3763963" y="4121150"/>
          <p14:tracePt t="132246" x="3806825" y="4079875"/>
          <p14:tracePt t="132263" x="3840163" y="4070350"/>
          <p14:tracePt t="132281" x="3848100" y="4062413"/>
          <p14:tracePt t="132283" x="3857625" y="4062413"/>
          <p14:tracePt t="132296" x="3883025" y="4052888"/>
          <p14:tracePt t="132313" x="4027488" y="4011613"/>
          <p14:tracePt t="132332" x="4298950" y="3935413"/>
          <p14:tracePt t="132346" x="4486275" y="3935413"/>
          <p14:tracePt t="132365" x="4783138" y="3951288"/>
          <p14:tracePt t="132380" x="5173663" y="4002088"/>
          <p14:tracePt t="132396" x="5811838" y="4171950"/>
          <p14:tracePt t="132413" x="6762750" y="4521200"/>
          <p14:tracePt t="132431" x="7672388" y="4843463"/>
          <p14:tracePt t="132447" x="7969250" y="4946650"/>
          <p14:tracePt t="132447" x="8037513" y="4972050"/>
          <p14:tracePt t="132463" x="8207375" y="5005388"/>
          <p14:tracePt t="132479" x="8275638" y="5005388"/>
          <p14:tracePt t="132497" x="8318500" y="4987925"/>
          <p14:tracePt t="132514" x="8334375" y="4979988"/>
          <p14:tracePt t="132530" x="8343900" y="4979988"/>
          <p14:tracePt t="132547" x="8351838" y="4979988"/>
          <p14:tracePt t="132580" x="8351838" y="4972050"/>
          <p14:tracePt t="132582" x="8359775" y="4962525"/>
          <p14:tracePt t="132596" x="8462963" y="4894263"/>
          <p14:tracePt t="132614" x="8597900" y="4792663"/>
          <p14:tracePt t="132631" x="8716963" y="4724400"/>
          <p14:tracePt t="132647" x="8802688" y="4708525"/>
          <p14:tracePt t="132647" x="8853488" y="4683125"/>
          <p14:tracePt t="132663" x="9091613" y="4538663"/>
          <p14:tracePt t="132679" x="9472613" y="4308475"/>
          <p14:tracePt t="132696" x="9872663" y="4044950"/>
          <p14:tracePt t="132713" x="10271125" y="3798888"/>
          <p14:tracePt t="132731" x="10645775" y="3527425"/>
          <p14:tracePt t="132747" x="10790238" y="3382963"/>
          <p14:tracePt t="132747" x="10833100" y="3330575"/>
          <p14:tracePt t="132762" x="11002963" y="3059113"/>
          <p14:tracePt t="132780" x="11129963" y="2752725"/>
          <p14:tracePt t="132797" x="11155363" y="2557463"/>
          <p14:tracePt t="132798" x="11155363" y="2541588"/>
          <p14:tracePt t="132813" x="11147425" y="2506663"/>
          <p14:tracePt t="132832" x="11137900" y="2506663"/>
          <p14:tracePt t="132968" x="11122025" y="2506663"/>
          <p14:tracePt t="132972" x="11104563" y="2516188"/>
          <p14:tracePt t="132979" x="11061700" y="2549525"/>
          <p14:tracePt t="132996" x="11010900" y="2592388"/>
          <p14:tracePt t="133015" x="10985500" y="2600325"/>
          <p14:tracePt t="133029" x="10977563" y="2617788"/>
          <p14:tracePt t="133047" x="10968038" y="2625725"/>
          <p14:tracePt t="133063" x="10960100" y="2633663"/>
          <p14:tracePt t="133079" x="10952163" y="2643188"/>
          <p14:tracePt t="133096" x="10934700" y="2660650"/>
          <p14:tracePt t="133113" x="10909300" y="2676525"/>
          <p14:tracePt t="133130" x="10883900" y="2701925"/>
          <p14:tracePt t="133131" x="10874375" y="2701925"/>
          <p14:tracePt t="133146" x="10858500" y="2719388"/>
          <p14:tracePt t="133162" x="10848975" y="2736850"/>
          <p14:tracePt t="133179" x="10823575" y="2744788"/>
          <p14:tracePt t="133197" x="10815638" y="2752725"/>
          <p14:tracePt t="133198" x="10807700" y="2762250"/>
          <p14:tracePt t="133214" x="10798175" y="2770188"/>
          <p14:tracePt t="133229" x="10782300" y="2787650"/>
          <p14:tracePt t="133246" x="10764838" y="2805113"/>
          <p14:tracePt t="133264" x="10756900" y="2820988"/>
          <p14:tracePt t="133265" x="10747375" y="2830513"/>
          <p14:tracePt t="133279" x="10739438" y="2855913"/>
          <p14:tracePt t="133296" x="10739438" y="2906713"/>
          <p14:tracePt t="133314" x="10747375" y="2957513"/>
          <p14:tracePt t="133331" x="10747375" y="2982913"/>
          <p14:tracePt t="133347" x="10747375" y="3016250"/>
          <p14:tracePt t="133363" x="10756900" y="3041650"/>
          <p14:tracePt t="133379" x="10756900" y="3094038"/>
          <p14:tracePt t="133397" x="10772775" y="3135313"/>
          <p14:tracePt t="133412" x="10798175" y="3170238"/>
          <p14:tracePt t="133430" x="10858500" y="3221038"/>
          <p14:tracePt t="133447" x="10942638" y="3254375"/>
          <p14:tracePt t="133462" x="10985500" y="3271838"/>
          <p14:tracePt t="133479" x="11053763" y="3271838"/>
          <p14:tracePt t="133498" x="11061700" y="3279775"/>
          <p14:tracePt t="133514" x="11071225" y="3279775"/>
          <p14:tracePt t="133531" x="11071225" y="3289300"/>
          <p14:tracePt t="133595" x="11071225" y="3279775"/>
          <p14:tracePt t="133600" x="11071225" y="3271838"/>
          <p14:tracePt t="133613" x="11028363" y="3160713"/>
          <p14:tracePt t="133629" x="10942638" y="3119438"/>
          <p14:tracePt t="133647" x="10891838" y="3135313"/>
          <p14:tracePt t="133688" x="10883900" y="3135313"/>
          <p14:tracePt t="133690" x="10874375" y="3135313"/>
          <p14:tracePt t="133695" x="10874375" y="3144838"/>
          <p14:tracePt t="133714" x="10858500" y="3152775"/>
          <p14:tracePt t="133714" x="10858500" y="3160713"/>
          <p14:tracePt t="133729" x="10833100" y="3160713"/>
          <p14:tracePt t="133747" x="10815638" y="3160713"/>
          <p14:tracePt t="133763" x="10798175" y="3160713"/>
          <p14:tracePt t="133780" x="10790238" y="3160713"/>
          <p14:tracePt t="133808" x="10790238" y="3152775"/>
          <p14:tracePt t="133814" x="10790238" y="3144838"/>
          <p14:tracePt t="133814" x="10782300" y="3144838"/>
          <p14:tracePt t="133829" x="10772775" y="3109913"/>
          <p14:tracePt t="133846" x="10747375" y="3067050"/>
          <p14:tracePt t="133863" x="10729913" y="3041650"/>
          <p14:tracePt t="133864" x="10721975" y="3033713"/>
          <p14:tracePt t="133879" x="10696575" y="2974975"/>
          <p14:tracePt t="133895" x="10671175" y="2922588"/>
          <p14:tracePt t="133912" x="10663238" y="2897188"/>
          <p14:tracePt t="133929" x="10653713" y="2881313"/>
          <p14:tracePt t="134007" x="10653713" y="2871788"/>
          <p14:tracePt t="134016" x="10653713" y="2863850"/>
          <p14:tracePt t="134018" x="10653713" y="2855913"/>
          <p14:tracePt t="134029" x="10653713" y="2846388"/>
          <p14:tracePt t="134047" x="10653713" y="2838450"/>
          <p14:tracePt t="134062" x="10663238" y="2830513"/>
          <p14:tracePt t="134079" x="10671175" y="2805113"/>
          <p14:tracePt t="134096" x="10688638" y="2778125"/>
          <p14:tracePt t="134112" x="10704513" y="2744788"/>
          <p14:tracePt t="134129" x="10729913" y="2693988"/>
          <p14:tracePt t="134147" x="10782300" y="2592388"/>
          <p14:tracePt t="134162" x="10798175" y="2549525"/>
          <p14:tracePt t="134163" x="10807700" y="2524125"/>
          <p14:tracePt t="134179" x="10833100" y="2463800"/>
          <p14:tracePt t="134197" x="10848975" y="2405063"/>
          <p14:tracePt t="134213" x="10858500" y="2336800"/>
          <p14:tracePt t="134229" x="10866438" y="2268538"/>
          <p14:tracePt t="134245" x="10883900" y="2217738"/>
          <p14:tracePt t="134262" x="10901363" y="2166938"/>
          <p14:tracePt t="134263" x="10901363" y="2159000"/>
          <p14:tracePt t="134279" x="10909300" y="2141538"/>
          <p14:tracePt t="134296" x="10917238" y="2116138"/>
          <p14:tracePt t="134313" x="10926763" y="2090738"/>
          <p14:tracePt t="134315" x="10926763" y="2082800"/>
          <p14:tracePt t="134329" x="10926763" y="2047875"/>
          <p14:tracePt t="134345" x="10934700" y="2022475"/>
          <p14:tracePt t="134363" x="10934700" y="1971675"/>
          <p14:tracePt t="134379" x="10934700" y="1954213"/>
          <p14:tracePt t="134395" x="10934700" y="1928813"/>
          <p14:tracePt t="134413" x="10934700" y="1920875"/>
          <p14:tracePt t="134415" x="10934700" y="1911350"/>
          <p14:tracePt t="134434" x="10926763" y="1911350"/>
          <p14:tracePt t="134489" x="10926763" y="1903413"/>
          <p14:tracePt t="134491" x="10926763" y="1895475"/>
          <p14:tracePt t="134498" x="10926763" y="1885950"/>
          <p14:tracePt t="134512" x="10934700" y="1870075"/>
          <p14:tracePt t="134744" x="10926763" y="1878013"/>
          <p14:tracePt t="134747" x="10926763" y="1885950"/>
          <p14:tracePt t="134762" x="10909300" y="1895475"/>
          <p14:tracePt t="134779" x="10891838" y="1903413"/>
          <p14:tracePt t="134797" x="10883900" y="1911350"/>
          <p14:tracePt t="134812" x="10883900" y="1920875"/>
          <p14:tracePt t="134900" x="10874375" y="1928813"/>
          <p14:tracePt t="134904" x="10866438" y="1928813"/>
          <p14:tracePt t="134911" x="10848975" y="1946275"/>
          <p14:tracePt t="134932" x="10833100" y="1963738"/>
          <p14:tracePt t="134945" x="10815638" y="1979613"/>
          <p14:tracePt t="134964" x="10798175" y="2005013"/>
          <p14:tracePt t="134979" x="10782300" y="2014538"/>
          <p14:tracePt t="134980" x="10782300" y="2022475"/>
          <p14:tracePt t="134995" x="10756900" y="2047875"/>
          <p14:tracePt t="135013" x="10721975" y="2082800"/>
          <p14:tracePt t="135030" x="10704513" y="2116138"/>
          <p14:tracePt t="135046" x="10679113" y="2133600"/>
          <p14:tracePt t="135062" x="10663238" y="2166938"/>
          <p14:tracePt t="135063" x="10663238" y="2174875"/>
          <p14:tracePt t="135079" x="10637838" y="2200275"/>
          <p14:tracePt t="135096" x="10602913" y="2243138"/>
          <p14:tracePt t="135113" x="10577513" y="2286000"/>
          <p14:tracePt t="135128" x="10544175" y="2344738"/>
          <p14:tracePt t="135147" x="10509250" y="2405063"/>
          <p14:tracePt t="135163" x="10475913" y="2473325"/>
          <p14:tracePt t="135178" x="10458450" y="2532063"/>
          <p14:tracePt t="135196" x="10415588" y="2625725"/>
          <p14:tracePt t="135212" x="10407650" y="2668588"/>
          <p14:tracePt t="135230" x="10399713" y="2686050"/>
          <p14:tracePt t="135246" x="10399713" y="2693988"/>
          <p14:tracePt t="135263" x="10390188" y="2701925"/>
          <p14:tracePt t="135333" x="10390188" y="2711450"/>
          <p14:tracePt t="135336" x="10382250" y="2711450"/>
          <p14:tracePt t="135347" x="10364788" y="2727325"/>
          <p14:tracePt t="135362" x="10364788" y="2736850"/>
          <p14:tracePt t="135379" x="10356850" y="2752725"/>
          <p14:tracePt t="135379" x="10348913" y="2762250"/>
          <p14:tracePt t="135396" x="10339388" y="2770188"/>
          <p14:tracePt t="135432" x="10331450" y="2778125"/>
          <p14:tracePt t="135444" x="10323513" y="2778125"/>
          <p14:tracePt t="135446" x="10323513" y="2787650"/>
          <p14:tracePt t="135461" x="10313988" y="2787650"/>
          <p14:tracePt t="135479" x="10313988" y="2795588"/>
          <p14:tracePt t="135496" x="10313988" y="2805113"/>
          <p14:tracePt t="135604" x="10313988" y="2795588"/>
          <p14:tracePt t="135607" x="10331450" y="2795588"/>
          <p14:tracePt t="135611" x="10339388" y="2795588"/>
          <p14:tracePt t="135630" x="10390188" y="2795588"/>
          <p14:tracePt t="135631" x="10407650" y="2805113"/>
          <p14:tracePt t="135645" x="10450513" y="2830513"/>
          <p14:tracePt t="135663" x="10475913" y="2838450"/>
          <p14:tracePt t="135748" x="10483850" y="2838450"/>
          <p14:tracePt t="135772" x="10493375" y="2838450"/>
          <p14:tracePt t="135782" x="10501313" y="2838450"/>
          <p14:tracePt t="135828" x="10509250" y="2838450"/>
          <p14:tracePt t="135848" x="10518775" y="2838450"/>
          <p14:tracePt t="135912" x="10526713" y="2838450"/>
          <p14:tracePt t="135924" x="10526713" y="2830513"/>
          <p14:tracePt t="135928" x="10534650" y="2830513"/>
          <p14:tracePt t="135946" x="10560050" y="2813050"/>
          <p14:tracePt t="135947" x="10569575" y="2813050"/>
          <p14:tracePt t="135964" x="10585450" y="2795588"/>
          <p14:tracePt t="135979" x="10612438" y="2787650"/>
          <p14:tracePt t="135995" x="10628313" y="2778125"/>
          <p14:tracePt t="136011" x="10645775" y="2762250"/>
          <p14:tracePt t="136029" x="10663238" y="2762250"/>
          <p14:tracePt t="136045" x="10688638" y="2762250"/>
          <p14:tracePt t="136061" x="10764838" y="2787650"/>
          <p14:tracePt t="136078" x="10815638" y="2805113"/>
          <p14:tracePt t="136096" x="10848975" y="2805113"/>
          <p14:tracePt t="136096" x="10866438" y="2805113"/>
          <p14:tracePt t="136111" x="10909300" y="2795588"/>
          <p14:tracePt t="136128" x="10952163" y="2787650"/>
          <p14:tracePt t="136145" x="10977563" y="2787650"/>
          <p14:tracePt t="136164" x="11044238" y="2787650"/>
          <p14:tracePt t="136180" x="11104563" y="2787650"/>
          <p14:tracePt t="136195" x="11137900" y="2787650"/>
          <p14:tracePt t="136212" x="11180763" y="2770188"/>
          <p14:tracePt t="136228" x="11206163" y="2752725"/>
          <p14:tracePt t="136245" x="11215688" y="2744788"/>
          <p14:tracePt t="136263" x="11241088" y="2736850"/>
          <p14:tracePt t="136280" x="11266488" y="2719388"/>
          <p14:tracePt t="136295" x="11299825" y="2693988"/>
          <p14:tracePt t="136312" x="11333163" y="2668588"/>
          <p14:tracePt t="136328" x="11368088" y="2643188"/>
          <p14:tracePt t="136345" x="11393488" y="2617788"/>
          <p14:tracePt t="136363" x="11410950" y="2600325"/>
          <p14:tracePt t="136380" x="11426825" y="2582863"/>
          <p14:tracePt t="136396" x="11444288" y="2566988"/>
          <p14:tracePt t="136412" x="11461750" y="2549525"/>
          <p14:tracePt t="136428" x="11487150" y="2541588"/>
          <p14:tracePt t="136446" x="11495088" y="2532063"/>
          <p14:tracePt t="136463" x="11503025" y="2532063"/>
          <p14:tracePt t="136480" x="11503025" y="2524125"/>
          <p14:tracePt t="136497" x="11512550" y="2524125"/>
          <p14:tracePt t="136512" x="11520488" y="2506663"/>
          <p14:tracePt t="136514" x="11530013" y="2498725"/>
          <p14:tracePt t="136528" x="11537950" y="2498725"/>
          <p14:tracePt t="136546" x="11545888" y="2489200"/>
          <p14:tracePt t="136571" x="11555413" y="2489200"/>
          <p14:tracePt t="136583" x="11563350" y="2481263"/>
          <p14:tracePt t="136612" x="11571288" y="2481263"/>
          <p14:tracePt t="136623" x="11571288" y="2473325"/>
          <p14:tracePt t="136647" x="11563350" y="2473325"/>
          <p14:tracePt t="136651" x="11555413" y="2489200"/>
          <p14:tracePt t="136661" x="11537950" y="2506663"/>
          <p14:tracePt t="136678" x="11512550" y="2524125"/>
          <p14:tracePt t="136703" x="11503025" y="2524125"/>
          <p14:tracePt t="136727" x="11512550" y="2532063"/>
          <p14:tracePt t="136730" x="11512550" y="2541588"/>
          <p14:tracePt t="136746" x="11512550" y="2549525"/>
          <p14:tracePt t="136821" x="11512550" y="2557463"/>
          <p14:tracePt t="136828" x="11512550" y="2566988"/>
          <p14:tracePt t="136850" x="11520488" y="2566988"/>
          <p14:tracePt t="136854" x="11530013" y="2566988"/>
          <p14:tracePt t="136870" x="11530013" y="2582863"/>
          <p14:tracePt t="136877" x="11530013" y="2592388"/>
          <p14:tracePt t="136895" x="11512550" y="2625725"/>
          <p14:tracePt t="136895" x="11512550" y="2643188"/>
          <p14:tracePt t="136911" x="11495088" y="2668588"/>
          <p14:tracePt t="136927" x="11469688" y="2686050"/>
          <p14:tracePt t="136946" x="11469688" y="2693988"/>
          <p14:tracePt t="136962" x="11461750" y="2693988"/>
          <p14:tracePt t="136980" x="11461750" y="2701925"/>
          <p14:tracePt t="136997" x="11452225" y="2701925"/>
          <p14:tracePt t="137013" x="11452225" y="2711450"/>
          <p14:tracePt t="137171" x="11461750" y="2711450"/>
          <p14:tracePt t="137174" x="11461750" y="2701925"/>
          <p14:tracePt t="137178" x="11477625" y="2693988"/>
          <p14:tracePt t="137195" x="11530013" y="2668588"/>
          <p14:tracePt t="137195" x="11545888" y="2651125"/>
          <p14:tracePt t="137211" x="11639550" y="2574925"/>
          <p14:tracePt t="137228" x="11699875" y="2498725"/>
          <p14:tracePt t="137245" x="11733213" y="2430463"/>
          <p14:tracePt t="137246" x="11733213" y="2422525"/>
          <p14:tracePt t="137261" x="11741150" y="2397125"/>
          <p14:tracePt t="137279" x="11758613" y="2354263"/>
          <p14:tracePt t="137294" x="11758613" y="2328863"/>
          <p14:tracePt t="137311" x="11776075" y="2286000"/>
          <p14:tracePt t="137328" x="11791950" y="2235200"/>
          <p14:tracePt t="137345" x="11801475" y="2200275"/>
          <p14:tracePt t="137346" x="11801475" y="2192338"/>
          <p14:tracePt t="137361" x="11801475" y="2174875"/>
          <p14:tracePt t="137379" x="11801475" y="2159000"/>
          <p14:tracePt t="137395" x="11809413" y="2141538"/>
          <p14:tracePt t="137411" x="11809413" y="2124075"/>
          <p14:tracePt t="137428" x="11809413" y="2108200"/>
          <p14:tracePt t="137446" x="11809413" y="2098675"/>
          <p14:tracePt t="137672" x="11809413" y="2090738"/>
          <p14:tracePt t="137680" x="11801475" y="2090738"/>
          <p14:tracePt t="137683" x="11801475" y="2082800"/>
          <p14:tracePt t="137695" x="11776075" y="2073275"/>
          <p14:tracePt t="137712" x="11766550" y="2065338"/>
          <p14:tracePt t="137728" x="11758613" y="2065338"/>
          <p14:tracePt t="137828" x="11758613" y="2055813"/>
          <p14:tracePt t="137835" x="11750675" y="2055813"/>
          <p14:tracePt t="137844" x="11741150" y="2055813"/>
          <p14:tracePt t="137862" x="11733213" y="2055813"/>
          <p14:tracePt t="137879" x="11725275" y="2055813"/>
          <p14:tracePt t="137895" x="11715750" y="2047875"/>
          <p14:tracePt t="137912" x="11699875" y="2047875"/>
          <p14:tracePt t="137914" x="11690350" y="2047875"/>
          <p14:tracePt t="137928" x="11682413" y="2047875"/>
          <p14:tracePt t="137945" x="11674475" y="2047875"/>
          <p14:tracePt t="137966" x="11664950" y="2047875"/>
          <p14:tracePt t="137987" x="11657013" y="2047875"/>
          <p14:tracePt t="138007" x="11647488" y="2047875"/>
          <p14:tracePt t="138028" x="11639550" y="2047875"/>
          <p14:tracePt t="138035" x="11631613" y="2047875"/>
          <p14:tracePt t="138047" x="11631613" y="2039938"/>
          <p14:tracePt t="138060" x="11614150" y="2039938"/>
          <p14:tracePt t="138078" x="11606213" y="2039938"/>
          <p14:tracePt t="138095" x="11596688" y="2039938"/>
          <p14:tracePt t="138096" x="11588750" y="2039938"/>
          <p14:tracePt t="138112" x="11580813" y="2039938"/>
          <p14:tracePt t="138128" x="11563350" y="2039938"/>
          <p14:tracePt t="138144" x="11545888" y="2039938"/>
          <p14:tracePt t="138161" x="11520488" y="2039938"/>
          <p14:tracePt t="138163" x="11512550" y="2039938"/>
          <p14:tracePt t="138177" x="11495088" y="2047875"/>
          <p14:tracePt t="138195" x="11477625" y="2047875"/>
          <p14:tracePt t="138212" x="11469688" y="2047875"/>
          <p14:tracePt t="138212" x="11461750" y="2047875"/>
          <p14:tracePt t="138248" x="11452225" y="2047875"/>
          <p14:tracePt t="138302" x="11444288" y="2047875"/>
          <p14:tracePt t="138316" x="11436350" y="2055813"/>
          <p14:tracePt t="138375" x="11426825" y="2055813"/>
          <p14:tracePt t="138395" x="11418888" y="2055813"/>
          <p14:tracePt t="138421" x="11410950" y="2055813"/>
          <p14:tracePt t="138433" x="11401425" y="2055813"/>
          <p14:tracePt t="138446" x="11401425" y="2065338"/>
          <p14:tracePt t="138458" x="11393488" y="2073275"/>
          <p14:tracePt t="138514" x="11385550" y="2073275"/>
          <p14:tracePt t="138527" x="11376025" y="2082800"/>
          <p14:tracePt t="138548" x="11376025" y="2090738"/>
          <p14:tracePt t="138569" x="11368088" y="2090738"/>
          <p14:tracePt t="138590" x="11360150" y="2090738"/>
          <p14:tracePt t="138592" x="11360150" y="2098675"/>
          <p14:tracePt t="138617" x="11350625" y="2098675"/>
          <p14:tracePt t="138641" x="11350625" y="2108200"/>
          <p14:tracePt t="138644" x="11342688" y="2108200"/>
          <p14:tracePt t="138661" x="11333163" y="2116138"/>
          <p14:tracePt t="138701" x="11325225" y="2116138"/>
          <p14:tracePt t="138738" x="11325225" y="2124075"/>
          <p14:tracePt t="138967" x="11317288" y="2124075"/>
          <p14:tracePt t="138975" x="11317288" y="2133600"/>
          <p14:tracePt t="138980" x="11307763" y="2133600"/>
          <p14:tracePt t="138993" x="11291888" y="2149475"/>
          <p14:tracePt t="139010" x="11274425" y="2159000"/>
          <p14:tracePt t="139028" x="11231563" y="2184400"/>
          <p14:tracePt t="139028" x="11215688" y="2192338"/>
          <p14:tracePt t="139043" x="11163300" y="2227263"/>
          <p14:tracePt t="139061" x="11053763" y="2286000"/>
          <p14:tracePt t="139077" x="10968038" y="2328863"/>
          <p14:tracePt t="139093" x="10841038" y="2405063"/>
          <p14:tracePt t="139110" x="10729913" y="2455863"/>
          <p14:tracePt t="139127" x="10602913" y="2506663"/>
          <p14:tracePt t="139144" x="10450513" y="2600325"/>
          <p14:tracePt t="139161" x="10331450" y="2660650"/>
          <p14:tracePt t="139161" x="10288588" y="2686050"/>
          <p14:tracePt t="139177" x="10110788" y="2744788"/>
          <p14:tracePt t="139194" x="9702800" y="2855913"/>
          <p14:tracePt t="139211" x="9294813" y="2932113"/>
          <p14:tracePt t="139227" x="8921750" y="2974975"/>
          <p14:tracePt t="139228" x="8836025" y="2982913"/>
          <p14:tracePt t="139243" x="8572500" y="3025775"/>
          <p14:tracePt t="139260" x="8266113" y="3101975"/>
          <p14:tracePt t="139260" x="8189913" y="3119438"/>
          <p14:tracePt t="139277" x="7994650" y="3144838"/>
          <p14:tracePt t="139294" x="7731125" y="3195638"/>
          <p14:tracePt t="139310" x="7586663" y="3221038"/>
          <p14:tracePt t="139326" x="7434263" y="3246438"/>
          <p14:tracePt t="139344" x="7297738" y="3263900"/>
          <p14:tracePt t="139345" x="7256463" y="3271838"/>
          <p14:tracePt t="139360" x="7170738" y="3289300"/>
          <p14:tracePt t="139377" x="7069138" y="3305175"/>
          <p14:tracePt t="139378" x="7043738" y="3314700"/>
          <p14:tracePt t="139393" x="6950075" y="3348038"/>
          <p14:tracePt t="139410" x="6848475" y="3373438"/>
          <p14:tracePt t="139427" x="6762750" y="3390900"/>
          <p14:tracePt t="139428" x="6745288" y="3390900"/>
          <p14:tracePt t="139445" x="6686550" y="3416300"/>
          <p14:tracePt t="139462" x="6626225" y="3433763"/>
          <p14:tracePt t="139477" x="6600825" y="3433763"/>
          <p14:tracePt t="139495" x="6584950" y="3441700"/>
          <p14:tracePt t="139510" x="6584950" y="3449638"/>
          <p14:tracePt t="139634" x="6592888" y="3441700"/>
          <p14:tracePt t="139636" x="6600825" y="3441700"/>
          <p14:tracePt t="139643" x="6618288" y="3441700"/>
          <p14:tracePt t="139662" x="6711950" y="3398838"/>
          <p14:tracePt t="139676" x="6788150" y="3373438"/>
          <p14:tracePt t="139693" x="6873875" y="3355975"/>
          <p14:tracePt t="139710" x="6924675" y="3348038"/>
          <p14:tracePt t="139726" x="6950075" y="3340100"/>
          <p14:tracePt t="139745" x="6992938" y="3330575"/>
          <p14:tracePt t="139759" x="7008813" y="3330575"/>
          <p14:tracePt t="139776" x="7034213" y="3322638"/>
          <p14:tracePt t="139794" x="7059613" y="3314700"/>
          <p14:tracePt t="139811" x="7077075" y="3314700"/>
          <p14:tracePt t="139828" x="7085013" y="3314700"/>
          <p14:tracePt t="139862" x="7094538" y="3314700"/>
          <p14:tracePt t="139879" x="7102475" y="3314700"/>
          <p14:tracePt t="139882" x="7112000" y="3314700"/>
          <p14:tracePt t="139894" x="7145338" y="3330575"/>
          <p14:tracePt t="139910" x="7213600" y="3340100"/>
          <p14:tracePt t="139928" x="7281863" y="3373438"/>
          <p14:tracePt t="139943" x="7315200" y="3382963"/>
          <p14:tracePt t="139959" x="7373938" y="3390900"/>
          <p14:tracePt t="139977" x="7434263" y="3408363"/>
          <p14:tracePt t="139978" x="7459663" y="3416300"/>
          <p14:tracePt t="139993" x="7621588" y="3449638"/>
          <p14:tracePt t="140010" x="7807325" y="3509963"/>
          <p14:tracePt t="140028" x="8096250" y="3611563"/>
          <p14:tracePt t="140043" x="8250238" y="3646488"/>
          <p14:tracePt t="140060" x="8394700" y="3679825"/>
          <p14:tracePt t="140077" x="8539163" y="3722688"/>
          <p14:tracePt t="140078" x="8572500" y="3730625"/>
          <p14:tracePt t="140093" x="8709025" y="3773488"/>
          <p14:tracePt t="140110" x="8836025" y="3816350"/>
          <p14:tracePt t="140127" x="8972550" y="3875088"/>
          <p14:tracePt t="140143" x="9099550" y="3960813"/>
          <p14:tracePt t="140144" x="9124950" y="3968750"/>
          <p14:tracePt t="140159" x="9226550" y="4019550"/>
          <p14:tracePt t="140176" x="9363075" y="4079875"/>
          <p14:tracePt t="140193" x="9515475" y="4113213"/>
          <p14:tracePt t="140211" x="9642475" y="4146550"/>
          <p14:tracePt t="140226" x="9761538" y="4189413"/>
          <p14:tracePt t="140245" x="9880600" y="4240213"/>
          <p14:tracePt t="140260" x="9948863" y="4257675"/>
          <p14:tracePt t="140276" x="10034588" y="4283075"/>
          <p14:tracePt t="140294" x="10101263" y="4308475"/>
          <p14:tracePt t="140295" x="10118725" y="4308475"/>
          <p14:tracePt t="140309" x="10153650" y="4325938"/>
          <p14:tracePt t="140327" x="10169525" y="4333875"/>
          <p14:tracePt t="140343" x="10194925" y="4341813"/>
          <p14:tracePt t="140361" x="10245725" y="4359275"/>
          <p14:tracePt t="140376" x="10298113" y="4376738"/>
          <p14:tracePt t="140394" x="10374313" y="4410075"/>
          <p14:tracePt t="140396" x="10399713" y="4410075"/>
          <p14:tracePt t="140409" x="10467975" y="4410075"/>
          <p14:tracePt t="140426" x="10612438" y="4394200"/>
          <p14:tracePt t="140443" x="10823575" y="4333875"/>
          <p14:tracePt t="140461" x="11061700" y="4249738"/>
          <p14:tracePt t="140476" x="11180763" y="4181475"/>
          <p14:tracePt t="140477" x="11215688" y="4156075"/>
          <p14:tracePt t="140493" x="11333163" y="4044950"/>
          <p14:tracePt t="140509" x="11503025" y="3832225"/>
          <p14:tracePt t="140527" x="11622088" y="3636963"/>
          <p14:tracePt t="140545" x="11699875" y="3416300"/>
          <p14:tracePt t="140559" x="11725275" y="3322638"/>
          <p14:tracePt t="140577" x="11766550" y="3186113"/>
          <p14:tracePt t="140594" x="11776075" y="3119438"/>
          <p14:tracePt t="140609" x="11784013" y="3025775"/>
          <p14:tracePt t="140626" x="11809413" y="2914650"/>
          <p14:tracePt t="140645" x="11834813" y="2762250"/>
          <p14:tracePt t="140660" x="11844338" y="2693988"/>
          <p14:tracePt t="140660" x="11844338" y="2668588"/>
          <p14:tracePt t="140676" x="11844338" y="2608263"/>
          <p14:tracePt t="140693" x="11844338" y="2541588"/>
          <p14:tracePt t="140711" x="11852275" y="2481263"/>
          <p14:tracePt t="140727" x="11852275" y="2455863"/>
          <p14:tracePt t="140728" x="11852275" y="2447925"/>
          <p14:tracePt t="140742" x="11852275" y="2438400"/>
          <p14:tracePt t="140895" x="11844338" y="2438400"/>
          <p14:tracePt t="140915" x="11844338" y="2430463"/>
          <p14:tracePt t="140920" x="11834813" y="2422525"/>
          <p14:tracePt t="140925" x="11826875" y="2413000"/>
          <p14:tracePt t="140942" x="11741150" y="2328863"/>
          <p14:tracePt t="140959" x="11664950" y="2286000"/>
          <p14:tracePt t="140978" x="11639550" y="2260600"/>
          <p14:tracePt t="140992" x="11631613" y="2252663"/>
          <p14:tracePt t="141010" x="11631613" y="2243138"/>
          <p14:tracePt t="141027" x="11622088" y="2235200"/>
          <p14:tracePt t="141115" x="11622088" y="2227263"/>
          <p14:tracePt t="141158" x="11622088" y="2217738"/>
          <p14:tracePt t="141170" x="11622088" y="2209800"/>
          <p14:tracePt t="141178" x="11606213" y="2184400"/>
          <p14:tracePt t="141192" x="11588750" y="2141538"/>
          <p14:tracePt t="141209" x="11537950" y="2055813"/>
          <p14:tracePt t="141227" x="11503025" y="1989138"/>
          <p14:tracePt t="141228" x="11487150" y="1971675"/>
          <p14:tracePt t="141242" x="11477625" y="1954213"/>
          <p14:tracePt t="141259" x="11452225" y="1920875"/>
          <p14:tracePt t="141278" x="11444288" y="1903413"/>
          <p14:tracePt t="141294" x="11436350" y="1895475"/>
          <p14:tracePt t="141322" x="11436350" y="1885950"/>
          <p14:tracePt t="141333" x="11436350" y="1878013"/>
          <p14:tracePt t="141342" x="11426825" y="1878013"/>
          <p14:tracePt t="141361" x="11410950" y="1860550"/>
          <p14:tracePt t="141377" x="11393488" y="1860550"/>
          <p14:tracePt t="141401" x="11385550" y="1860550"/>
          <p14:tracePt t="141409" x="11385550" y="1852613"/>
          <p14:tracePt t="141427" x="11368088" y="1844675"/>
          <p14:tracePt t="141442" x="11360150" y="1835150"/>
          <p14:tracePt t="141461" x="11342688" y="1835150"/>
          <p14:tracePt t="141477" x="11325225" y="1835150"/>
          <p14:tracePt t="141494" x="11325225" y="1827213"/>
          <p14:tracePt t="141494" x="11317288" y="1827213"/>
          <p14:tracePt t="141510" x="11307763" y="1827213"/>
          <p14:tracePt t="141527" x="11299825" y="1819275"/>
          <p14:tracePt t="141529" x="11291888" y="1819275"/>
          <p14:tracePt t="141544" x="11282363" y="1819275"/>
          <p14:tracePt t="141560" x="11274425" y="1819275"/>
          <p14:tracePt t="141576" x="11266488" y="1819275"/>
          <p14:tracePt t="141594" x="11249025" y="1819275"/>
          <p14:tracePt t="141610" x="11231563" y="1827213"/>
          <p14:tracePt t="141626" x="11223625" y="1835150"/>
          <p14:tracePt t="141645" x="11206163" y="1852613"/>
          <p14:tracePt t="141659" x="11188700" y="1852613"/>
          <p14:tracePt t="141677" x="11172825" y="1870075"/>
          <p14:tracePt t="141692" x="11163300" y="1870075"/>
          <p14:tracePt t="141709" x="11137900" y="1885950"/>
          <p14:tracePt t="141727" x="11137900" y="1895475"/>
          <p14:tracePt t="141744" x="11122025" y="1903413"/>
          <p14:tracePt t="141760" x="11122025" y="1911350"/>
          <p14:tracePt t="141761" x="11112500" y="1911350"/>
          <p14:tracePt t="141777" x="11104563" y="1920875"/>
          <p14:tracePt t="141794" x="11087100" y="1928813"/>
          <p14:tracePt t="141809" x="11079163" y="1946275"/>
          <p14:tracePt t="141827" x="11053763" y="1963738"/>
          <p14:tracePt t="141844" x="11044238" y="1971675"/>
          <p14:tracePt t="141845" x="11036300" y="1979613"/>
          <p14:tracePt t="141859" x="11036300" y="1997075"/>
          <p14:tracePt t="141877" x="11018838" y="1997075"/>
          <p14:tracePt t="141892" x="11018838" y="2005013"/>
          <p14:tracePt t="141909" x="11010900" y="2014538"/>
          <p14:tracePt t="141927" x="11002963" y="2014538"/>
          <p14:tracePt t="141928" x="10993438" y="2014538"/>
          <p14:tracePt t="141942" x="10993438" y="2022475"/>
          <p14:tracePt t="141959" x="10985500" y="2030413"/>
          <p14:tracePt t="141977" x="10977563" y="2055813"/>
          <p14:tracePt t="141994" x="10968038" y="2055813"/>
          <p14:tracePt t="142039" x="10960100" y="2065338"/>
          <p14:tracePt t="142082" x="10952163" y="2073275"/>
          <p14:tracePt t="142093" x="10952163" y="2082800"/>
          <p14:tracePt t="142104" x="10952163" y="2090738"/>
          <p14:tracePt t="142109" x="10952163" y="2098675"/>
          <p14:tracePt t="142127" x="10952163" y="2133600"/>
          <p14:tracePt t="142143" x="10952163" y="2174875"/>
          <p14:tracePt t="142159" x="10952163" y="2192338"/>
          <p14:tracePt t="142161" x="10952163" y="2209800"/>
          <p14:tracePt t="142176" x="10952163" y="2227263"/>
          <p14:tracePt t="142176" x="10952163" y="2235200"/>
          <p14:tracePt t="142192" x="10952163" y="2252663"/>
          <p14:tracePt t="142193" x="10960100" y="2260600"/>
          <p14:tracePt t="142209" x="10968038" y="2278063"/>
          <p14:tracePt t="142210" x="10968038" y="2293938"/>
          <p14:tracePt t="142225" x="10977563" y="2328863"/>
          <p14:tracePt t="142242" x="10985500" y="2371725"/>
          <p14:tracePt t="142259" x="10993438" y="2405063"/>
          <p14:tracePt t="142275" x="11002963" y="2447925"/>
          <p14:tracePt t="142293" x="11010900" y="2463800"/>
          <p14:tracePt t="142310" x="11010900" y="2473325"/>
          <p14:tracePt t="142325" x="11010900" y="2481263"/>
          <p14:tracePt t="142343" x="11010900" y="2489200"/>
          <p14:tracePt t="142360" x="11018838" y="2489200"/>
          <p14:tracePt t="142361" x="11028363" y="2489200"/>
          <p14:tracePt t="142375" x="11044238" y="2506663"/>
          <p14:tracePt t="142393" x="11104563" y="2524125"/>
          <p14:tracePt t="142410" x="11163300" y="2541588"/>
          <p14:tracePt t="142410" x="11188700" y="2541588"/>
          <p14:tracePt t="142425" x="11274425" y="2549525"/>
          <p14:tracePt t="142442" x="11333163" y="2549525"/>
          <p14:tracePt t="142458" x="11401425" y="2549525"/>
          <p14:tracePt t="142475" x="11461750" y="2532063"/>
          <p14:tracePt t="142493" x="11545888" y="2506663"/>
          <p14:tracePt t="142508" x="11596688" y="2498725"/>
          <p14:tracePt t="142527" x="11674475" y="2473325"/>
          <p14:tracePt t="142542" x="11741150" y="2447925"/>
          <p14:tracePt t="142558" x="11791950" y="2438400"/>
          <p14:tracePt t="142575" x="11860213" y="2413000"/>
          <p14:tracePt t="142593" x="11911013" y="2387600"/>
          <p14:tracePt t="142609" x="11936413" y="2362200"/>
          <p14:tracePt t="142611" x="11945938" y="2354263"/>
          <p14:tracePt t="142625" x="11961813" y="2328863"/>
          <p14:tracePt t="142643" x="11988800" y="2303463"/>
          <p14:tracePt t="142658" x="12004675" y="2286000"/>
          <p14:tracePt t="142677" x="12030075" y="2278063"/>
          <p14:tracePt t="142714" x="12030075" y="2268538"/>
          <p14:tracePt t="142726" x="12039600" y="2260600"/>
          <p14:tracePt t="142732" x="12039600" y="2252663"/>
          <p14:tracePt t="142742" x="12039600" y="2235200"/>
          <p14:tracePt t="142759" x="12039600" y="2200275"/>
          <p14:tracePt t="142776" x="12039600" y="2166938"/>
          <p14:tracePt t="142792" x="12039600" y="2124075"/>
          <p14:tracePt t="142808" x="12039600" y="2090738"/>
          <p14:tracePt t="142826" x="12004675" y="2022475"/>
          <p14:tracePt t="142843" x="11971338" y="1971675"/>
          <p14:tracePt t="142844" x="11961813" y="1971675"/>
          <p14:tracePt t="142858" x="11945938" y="1938338"/>
          <p14:tracePt t="142875" x="11920538" y="1903413"/>
          <p14:tracePt t="142892" x="11885613" y="1870075"/>
          <p14:tracePt t="142909" x="11860213" y="1827213"/>
          <p14:tracePt t="142925" x="11844338" y="1809750"/>
          <p14:tracePt t="142942" x="11834813" y="1801813"/>
          <p14:tracePt t="142978" x="11834813" y="1793875"/>
          <p14:tracePt t="142981" x="11826875" y="1793875"/>
          <p14:tracePt t="142993" x="11809413" y="1784350"/>
          <p14:tracePt t="143008" x="11791950" y="1776413"/>
          <p14:tracePt t="143009" x="11784013" y="1776413"/>
          <p14:tracePt t="143025" x="11741150" y="1758950"/>
          <p14:tracePt t="143042" x="11707813" y="1751013"/>
          <p14:tracePt t="143059" x="11639550" y="1741488"/>
          <p14:tracePt t="143060" x="11614150" y="1733550"/>
          <p14:tracePt t="143075" x="11563350" y="1716088"/>
          <p14:tracePt t="143092" x="11495088" y="1690688"/>
          <p14:tracePt t="143092" x="11477625" y="1682750"/>
          <p14:tracePt t="143108" x="11444288" y="1682750"/>
          <p14:tracePt t="143125" x="11418888" y="1682750"/>
          <p14:tracePt t="143142" x="11410950" y="1682750"/>
          <p14:tracePt t="143159" x="11393488" y="1682750"/>
          <p14:tracePt t="143176" x="11360150" y="1682750"/>
          <p14:tracePt t="143194" x="11325225" y="1682750"/>
          <p14:tracePt t="143208" x="11317288" y="1682750"/>
          <p14:tracePt t="143226" x="11291888" y="1682750"/>
          <p14:tracePt t="143242" x="11274425" y="1690688"/>
          <p14:tracePt t="143259" x="11266488" y="1690688"/>
          <p14:tracePt t="143261" x="11256963" y="1700213"/>
          <p14:tracePt t="143276" x="11256963" y="1708150"/>
          <p14:tracePt t="143294" x="11249025" y="1716088"/>
          <p14:tracePt t="143310" x="11241088" y="1716088"/>
          <p14:tracePt t="143326" x="11231563" y="1725613"/>
          <p14:tracePt t="143343" x="11215688" y="1733550"/>
          <p14:tracePt t="143360" x="11206163" y="1741488"/>
          <p14:tracePt t="143360" x="11198225" y="1741488"/>
          <p14:tracePt t="143375" x="11198225" y="1751013"/>
          <p14:tracePt t="143391" x="11180763" y="1758950"/>
          <p14:tracePt t="143410" x="11172825" y="1766888"/>
          <p14:tracePt t="143426" x="11172825" y="1776413"/>
          <p14:tracePt t="143441" x="11155363" y="1776413"/>
          <p14:tracePt t="143461" x="11155363" y="1784350"/>
          <p14:tracePt t="143481" x="11155363" y="1793875"/>
          <p14:tracePt t="143498" x="11147425" y="1793875"/>
          <p14:tracePt t="143513" x="11147425" y="1801813"/>
          <p14:tracePt t="143526" x="11137900" y="1801813"/>
          <p14:tracePt t="143528" x="11137900" y="1809750"/>
          <p14:tracePt t="143554" x="11137900" y="1819275"/>
          <p14:tracePt t="143559" x="11129963" y="1819275"/>
          <p14:tracePt t="143575" x="11129963" y="1827213"/>
          <p14:tracePt t="143592" x="11122025" y="1835150"/>
          <p14:tracePt t="143609" x="11122025" y="1844675"/>
          <p14:tracePt t="143625" x="11122025" y="1860550"/>
          <p14:tracePt t="143642" x="11112500" y="1885950"/>
          <p14:tracePt t="143658" x="11112500" y="1946275"/>
          <p14:tracePt t="143676" x="11112500" y="1989138"/>
          <p14:tracePt t="143676" x="11112500" y="1997075"/>
          <p14:tracePt t="143691" x="11112500" y="2030413"/>
          <p14:tracePt t="143709" x="11112500" y="2039938"/>
          <p14:tracePt t="143815" x="11112500" y="2047875"/>
          <p14:tracePt t="143820" x="11112500" y="2065338"/>
          <p14:tracePt t="143824" x="11112500" y="2073275"/>
          <p14:tracePt t="143843" x="11112500" y="2116138"/>
          <p14:tracePt t="143858" x="11112500" y="2124075"/>
          <p14:tracePt t="143876" x="11112500" y="2133600"/>
          <p14:tracePt t="143893" x="11112500" y="2141538"/>
          <p14:tracePt t="144006" x="11112500" y="2149475"/>
          <p14:tracePt t="144014" x="11112500" y="2159000"/>
          <p14:tracePt t="144026" x="11122025" y="2166938"/>
          <p14:tracePt t="144041" x="11129963" y="2192338"/>
          <p14:tracePt t="144058" x="11147425" y="2209800"/>
          <p14:tracePt t="144076" x="11155363" y="2235200"/>
          <p14:tracePt t="144091" x="11163300" y="2243138"/>
          <p14:tracePt t="144109" x="11188700" y="2278063"/>
          <p14:tracePt t="144125" x="11206163" y="2303463"/>
          <p14:tracePt t="144126" x="11206163" y="2311400"/>
          <p14:tracePt t="144143" x="11215688" y="2319338"/>
          <p14:tracePt t="144160" x="11223625" y="2328863"/>
          <p14:tracePt t="144181" x="11231563" y="2328863"/>
          <p14:tracePt t="144192" x="11231563" y="2336800"/>
          <p14:tracePt t="144209" x="11241088" y="2344738"/>
          <p14:tracePt t="144225" x="11249025" y="2344738"/>
          <p14:tracePt t="144242" x="11282363" y="2354263"/>
          <p14:tracePt t="144258" x="11299825" y="2354263"/>
          <p14:tracePt t="144274" x="11325225" y="2354263"/>
          <p14:tracePt t="144292" x="11360150" y="2354263"/>
          <p14:tracePt t="144307" x="11376025" y="2354263"/>
          <p14:tracePt t="144325" x="11426825" y="2354263"/>
          <p14:tracePt t="144343" x="11477625" y="2354263"/>
          <p14:tracePt t="144358" x="11563350" y="2354263"/>
          <p14:tracePt t="144375" x="11647488" y="2362200"/>
          <p14:tracePt t="144376" x="11674475" y="2362200"/>
          <p14:tracePt t="144391" x="11741150" y="2362200"/>
          <p14:tracePt t="144408" x="11791950" y="2362200"/>
          <p14:tracePt t="144424" x="11834813" y="2362200"/>
          <p14:tracePt t="144441" x="11869738" y="2362200"/>
          <p14:tracePt t="144458" x="11903075" y="2344738"/>
          <p14:tracePt t="144475" x="11936413" y="2336800"/>
          <p14:tracePt t="144492" x="11971338" y="2319338"/>
          <p14:tracePt t="144507" x="11988800" y="2293938"/>
          <p14:tracePt t="144525" x="12004675" y="2278063"/>
          <p14:tracePt t="144543" x="12014200" y="2268538"/>
          <p14:tracePt t="144557" x="12030075" y="2252663"/>
          <p14:tracePt t="144575" x="12055475" y="2243138"/>
          <p14:tracePt t="144577" x="12055475" y="2235200"/>
          <p14:tracePt t="144591" x="12065000" y="2227263"/>
          <p14:tracePt t="144608" x="12080875" y="2209800"/>
          <p14:tracePt t="144710" x="12080875" y="2200275"/>
          <p14:tracePt t="144723" x="12080875" y="2192338"/>
          <p14:tracePt t="144732" x="12072938" y="2184400"/>
          <p14:tracePt t="144740" x="12065000" y="2174875"/>
          <p14:tracePt t="144758" x="12030075" y="2141538"/>
          <p14:tracePt t="144776" x="12004675" y="2124075"/>
          <p14:tracePt t="144776" x="11996738" y="2116138"/>
          <p14:tracePt t="144791" x="11971338" y="2098675"/>
          <p14:tracePt t="144809" x="11928475" y="2055813"/>
          <p14:tracePt t="144825" x="11885613" y="2022475"/>
          <p14:tracePt t="144825" x="11877675" y="2014538"/>
          <p14:tracePt t="144841" x="11860213" y="1997075"/>
          <p14:tracePt t="144858" x="11834813" y="1979613"/>
          <p14:tracePt t="144874" x="11826875" y="1963738"/>
          <p14:tracePt t="144892" x="11809413" y="1938338"/>
          <p14:tracePt t="144910" x="11791950" y="1920875"/>
          <p14:tracePt t="144924" x="11784013" y="1903413"/>
          <p14:tracePt t="144942" x="11758613" y="1895475"/>
          <p14:tracePt t="144942" x="11750675" y="1895475"/>
          <p14:tracePt t="144958" x="11725275" y="1885950"/>
          <p14:tracePt t="144974" x="11690350" y="1885950"/>
          <p14:tracePt t="144992" x="11674475" y="1885950"/>
          <p14:tracePt t="145009" x="11639550" y="1885950"/>
          <p14:tracePt t="145026" x="11606213" y="1885950"/>
          <p14:tracePt t="145042" x="11555413" y="1885950"/>
          <p14:tracePt t="145044" x="11537950" y="1885950"/>
          <p14:tracePt t="145057" x="11503025" y="1885950"/>
          <p14:tracePt t="145074" x="11469688" y="1885950"/>
          <p14:tracePt t="145091" x="11426825" y="1885950"/>
          <p14:tracePt t="145107" x="11376025" y="1885950"/>
          <p14:tracePt t="145124" x="11350625" y="1885950"/>
          <p14:tracePt t="145142" x="11307763" y="1885950"/>
          <p14:tracePt t="145143" x="11299825" y="1885950"/>
          <p14:tracePt t="145157" x="11266488" y="1903413"/>
          <p14:tracePt t="145174" x="11231563" y="1911350"/>
          <p14:tracePt t="145192" x="11206163" y="1920875"/>
          <p14:tracePt t="145193" x="11198225" y="1920875"/>
          <p14:tracePt t="145207" x="11180763" y="1938338"/>
          <p14:tracePt t="145226" x="11155363" y="1938338"/>
          <p14:tracePt t="145243" x="11147425" y="1954213"/>
          <p14:tracePt t="145259" x="11137900" y="1954213"/>
          <p14:tracePt t="145275" x="11137900" y="1963738"/>
          <p14:tracePt t="145297" x="11129963" y="1963738"/>
          <p14:tracePt t="146059" x="11129963" y="1971675"/>
          <p14:tracePt t="146066" x="11122025" y="1979613"/>
          <p14:tracePt t="146080" x="11112500" y="1989138"/>
          <p14:tracePt t="146090" x="11112500" y="1997075"/>
          <p14:tracePt t="146107" x="11096625" y="2014538"/>
          <p14:tracePt t="146125" x="11079163" y="2030413"/>
          <p14:tracePt t="146141" x="11071225" y="2039938"/>
          <p14:tracePt t="146157" x="11053763" y="2055813"/>
          <p14:tracePt t="146173" x="11053763" y="2073275"/>
          <p14:tracePt t="146190" x="11036300" y="2082800"/>
          <p14:tracePt t="146207" x="11028363" y="2098675"/>
          <p14:tracePt t="146223" x="11010900" y="2116138"/>
          <p14:tracePt t="146241" x="10993438" y="2124075"/>
          <p14:tracePt t="146259" x="10977563" y="2141538"/>
          <p14:tracePt t="146273" x="10968038" y="2141538"/>
          <p14:tracePt t="146291" x="10952163" y="2159000"/>
          <p14:tracePt t="146308" x="10942638" y="2166938"/>
          <p14:tracePt t="146325" x="10917238" y="2184400"/>
          <p14:tracePt t="146341" x="10901363" y="2192338"/>
          <p14:tracePt t="146341" x="10901363" y="2200275"/>
          <p14:tracePt t="146357" x="10883900" y="2209800"/>
          <p14:tracePt t="146375" x="10866438" y="2227263"/>
          <p14:tracePt t="146390" x="10848975" y="2235200"/>
          <p14:tracePt t="146407" x="10848975" y="2243138"/>
          <p14:tracePt t="146423" x="10833100" y="2243138"/>
          <p14:tracePt t="146442" x="10823575" y="2252663"/>
          <p14:tracePt t="146457" x="10815638" y="2252663"/>
          <p14:tracePt t="146476" x="10798175" y="2260600"/>
          <p14:tracePt t="146490" x="10782300" y="2268538"/>
          <p14:tracePt t="146508" x="10772775" y="2268538"/>
          <p14:tracePt t="146525" x="10772775" y="2278063"/>
          <p14:tracePt t="146556" x="10764838" y="2286000"/>
          <p14:tracePt t="146576" x="10756900" y="2286000"/>
          <p14:tracePt t="146578" x="10739438" y="2286000"/>
          <p14:tracePt t="146590" x="10721975" y="2286000"/>
          <p14:tracePt t="146608" x="10679113" y="2286000"/>
          <p14:tracePt t="146623" x="10637838" y="2286000"/>
          <p14:tracePt t="146641" x="10612438" y="2278063"/>
          <p14:tracePt t="146642" x="10602913" y="2278063"/>
          <p14:tracePt t="146656" x="10560050" y="2268538"/>
          <p14:tracePt t="146675" x="10493375" y="2252663"/>
          <p14:tracePt t="146690" x="10433050" y="2235200"/>
          <p14:tracePt t="146690" x="10407650" y="2227263"/>
          <p14:tracePt t="146707" x="10339388" y="2209800"/>
          <p14:tracePt t="146707" x="10306050" y="2192338"/>
          <p14:tracePt t="146723" x="10194925" y="2141538"/>
          <p14:tracePt t="146741" x="10093325" y="2116138"/>
          <p14:tracePt t="146742" x="10067925" y="2098675"/>
          <p14:tracePt t="146756" x="9983788" y="2065338"/>
          <p14:tracePt t="146775" x="9839325" y="2005013"/>
          <p14:tracePt t="146790" x="9753600" y="1979613"/>
          <p14:tracePt t="146808" x="9659938" y="1954213"/>
          <p14:tracePt t="146808" x="9642475" y="1946275"/>
          <p14:tracePt t="146823" x="9575800" y="1938338"/>
          <p14:tracePt t="146841" x="9532938" y="1928813"/>
          <p14:tracePt t="146843" x="9523413" y="1928813"/>
          <p14:tracePt t="146856" x="9498013" y="1928813"/>
          <p14:tracePt t="146873" x="9490075" y="1928813"/>
          <p14:tracePt t="146892" x="9472613" y="1928813"/>
          <p14:tracePt t="146923" x="9464675" y="1928813"/>
          <p14:tracePt t="146931" x="9456738" y="1928813"/>
          <p14:tracePt t="146942" x="9447213" y="1928813"/>
          <p14:tracePt t="146957" x="9431338" y="1920875"/>
          <p14:tracePt t="146974" x="9421813" y="1920875"/>
          <p14:tracePt t="146991" x="9413875" y="1920875"/>
          <p14:tracePt t="147044" x="9405938" y="1920875"/>
          <p14:tracePt t="147072" x="9405938" y="1928813"/>
          <p14:tracePt t="147160" x="9413875" y="1928813"/>
          <p14:tracePt t="147162" x="9431338" y="1928813"/>
          <p14:tracePt t="147173" x="9456738" y="1928813"/>
          <p14:tracePt t="147192" x="9575800" y="1971675"/>
          <p14:tracePt t="147207" x="9652000" y="1989138"/>
          <p14:tracePt t="147209" x="9667875" y="1989138"/>
          <p14:tracePt t="147225" x="9736138" y="1997075"/>
          <p14:tracePt t="147240" x="9812338" y="1997075"/>
          <p14:tracePt t="147257" x="9855200" y="1997075"/>
          <p14:tracePt t="147259" x="9872663" y="1997075"/>
          <p14:tracePt t="147275" x="9906000" y="1997075"/>
          <p14:tracePt t="147290" x="9931400" y="1997075"/>
          <p14:tracePt t="147307" x="9966325" y="1989138"/>
          <p14:tracePt t="147323" x="9983788" y="1989138"/>
          <p14:tracePt t="147339" x="10025063" y="1989138"/>
          <p14:tracePt t="147357" x="10059988" y="1989138"/>
          <p14:tracePt t="147358" x="10067925" y="1997075"/>
          <p14:tracePt t="147373" x="10085388" y="1997075"/>
          <p14:tracePt t="147391" x="10126663" y="2014538"/>
          <p14:tracePt t="147407" x="10136188" y="2022475"/>
          <p14:tracePt t="147407" x="10144125" y="2022475"/>
          <p14:tracePt t="147423" x="10161588" y="2022475"/>
          <p14:tracePt t="147440" x="10169525" y="2030413"/>
          <p14:tracePt t="147457" x="10186988" y="2030413"/>
          <p14:tracePt t="147475" x="10220325" y="2039938"/>
          <p14:tracePt t="147491" x="10255250" y="2039938"/>
          <p14:tracePt t="147506" x="10280650" y="2039938"/>
          <p14:tracePt t="147507" x="10280650" y="2047875"/>
          <p14:tracePt t="147523" x="10288588" y="2047875"/>
          <p14:tracePt t="148104" x="10298113" y="2047875"/>
          <p14:tracePt t="148107" x="10298113" y="2055813"/>
          <p14:tracePt t="148123" x="10313988" y="2073275"/>
          <p14:tracePt t="148140" x="10323513" y="2090738"/>
          <p14:tracePt t="148191" x="10323513" y="2098675"/>
          <p14:tracePt t="148194" x="10323513" y="2108200"/>
          <p14:tracePt t="148206" x="10323513" y="2124075"/>
          <p14:tracePt t="148223" x="10323513" y="2149475"/>
          <p14:tracePt t="148240" x="10323513" y="2166938"/>
          <p14:tracePt t="148256" x="10331450" y="2174875"/>
          <p14:tracePt t="148273" x="10339388" y="2192338"/>
          <p14:tracePt t="148289" x="10339388" y="2200275"/>
          <p14:tracePt t="148307" x="10356850" y="2209800"/>
          <p14:tracePt t="148323" x="10364788" y="2227263"/>
          <p14:tracePt t="148340" x="10382250" y="2252663"/>
          <p14:tracePt t="148356" x="10399713" y="2278063"/>
          <p14:tracePt t="148373" x="10433050" y="2293938"/>
          <p14:tracePt t="148391" x="10475913" y="2336800"/>
          <p14:tracePt t="148406" x="10509250" y="2354263"/>
          <p14:tracePt t="148422" x="10569575" y="2387600"/>
          <p14:tracePt t="148441" x="10653713" y="2438400"/>
          <p14:tracePt t="148456" x="10739438" y="2481263"/>
          <p14:tracePt t="148474" x="10833100" y="2532063"/>
          <p14:tracePt t="148475" x="10858500" y="2549525"/>
          <p14:tracePt t="148489" x="10909300" y="2574925"/>
          <p14:tracePt t="148507" x="10952163" y="2600325"/>
          <p14:tracePt t="148524" x="10977563" y="2608263"/>
          <p14:tracePt t="148540" x="10993438" y="2608263"/>
          <p14:tracePt t="148557" x="11018838" y="2625725"/>
          <p14:tracePt t="148558" x="11028363" y="2643188"/>
          <p14:tracePt t="148573" x="11053763" y="2651125"/>
          <p14:tracePt t="148589" x="11087100" y="2676525"/>
          <p14:tracePt t="148606" x="11122025" y="2693988"/>
          <p14:tracePt t="148623" x="11147425" y="2701925"/>
          <p14:tracePt t="148640" x="11172825" y="2727325"/>
          <p14:tracePt t="148657" x="11206163" y="2752725"/>
          <p14:tracePt t="148673" x="11223625" y="2778125"/>
          <p14:tracePt t="148691" x="11256963" y="2805113"/>
          <p14:tracePt t="148708" x="11307763" y="2838450"/>
          <p14:tracePt t="148724" x="11333163" y="2863850"/>
          <p14:tracePt t="148724" x="11342688" y="2881313"/>
          <p14:tracePt t="148739" x="11376025" y="2914650"/>
          <p14:tracePt t="148757" x="11401425" y="2940050"/>
          <p14:tracePt t="148774" x="11418888" y="2965450"/>
          <p14:tracePt t="148790" x="11426825" y="2974975"/>
          <p14:tracePt t="148807" x="11426825" y="2982913"/>
          <p14:tracePt t="148807" x="11436350" y="2990850"/>
          <p14:tracePt t="148823" x="11452225" y="3008313"/>
          <p14:tracePt t="148839" x="11469688" y="3041650"/>
          <p14:tracePt t="148856" x="11487150" y="3067050"/>
          <p14:tracePt t="148873" x="11495088" y="3076575"/>
          <p14:tracePt t="148889" x="11503025" y="3094038"/>
          <p14:tracePt t="149165" x="11487150" y="3094038"/>
          <p14:tracePt t="149167" x="11469688" y="3084513"/>
          <p14:tracePt t="149174" x="11452225" y="3076575"/>
          <p14:tracePt t="149191" x="11410950" y="3076575"/>
          <p14:tracePt t="149205" x="11368088" y="3059113"/>
          <p14:tracePt t="149222" x="11307763" y="3041650"/>
          <p14:tracePt t="149239" x="11266488" y="3025775"/>
          <p14:tracePt t="149240" x="11256963" y="3016250"/>
          <p14:tracePt t="149256" x="11231563" y="3000375"/>
          <p14:tracePt t="149272" x="11223625" y="2990850"/>
          <p14:tracePt t="149289" x="11206163" y="2982913"/>
          <p14:tracePt t="149306" x="11198225" y="2965450"/>
          <p14:tracePt t="149306" x="11188700" y="2965450"/>
          <p14:tracePt t="149323" x="11147425" y="2940050"/>
          <p14:tracePt t="149339" x="11096625" y="2906713"/>
          <p14:tracePt t="149355" x="11053763" y="2881313"/>
          <p14:tracePt t="149373" x="11010900" y="2855913"/>
          <p14:tracePt t="149374" x="11010900" y="2846388"/>
          <p14:tracePt t="149389" x="10993438" y="2846388"/>
          <p14:tracePt t="149407" x="10977563" y="2830513"/>
          <p14:tracePt t="149422" x="10968038" y="2830513"/>
          <p14:tracePt t="149423" x="10960100" y="2830513"/>
          <p14:tracePt t="149438" x="10952163" y="2820988"/>
          <p14:tracePt t="149457" x="10901363" y="2787650"/>
          <p14:tracePt t="149473" x="10815638" y="2727325"/>
          <p14:tracePt t="149474" x="10790238" y="2719388"/>
          <p14:tracePt t="149489" x="10721975" y="2676525"/>
          <p14:tracePt t="149507" x="10628313" y="2625725"/>
          <p14:tracePt t="149522" x="10577513" y="2617788"/>
          <p14:tracePt t="149540" x="10534650" y="2600325"/>
          <p14:tracePt t="149541" x="10518775" y="2600325"/>
          <p14:tracePt t="149556" x="10475913" y="2600325"/>
          <p14:tracePt t="149572" x="10390188" y="2600325"/>
          <p14:tracePt t="149589" x="10271125" y="2617788"/>
          <p14:tracePt t="149607" x="10101263" y="2686050"/>
          <p14:tracePt t="149622" x="10009188" y="2711450"/>
          <p14:tracePt t="149622" x="9991725" y="2719388"/>
          <p14:tracePt t="149639" x="9948863" y="2744788"/>
          <p14:tracePt t="149656" x="9906000" y="2830513"/>
          <p14:tracePt t="149672" x="9872663" y="2974975"/>
          <p14:tracePt t="149691" x="9804400" y="3271838"/>
          <p14:tracePt t="149707" x="9736138" y="3459163"/>
          <p14:tracePt t="149723" x="9702800" y="3603625"/>
          <p14:tracePt t="149740" x="9667875" y="3738563"/>
          <p14:tracePt t="149755" x="9634538" y="3867150"/>
          <p14:tracePt t="149772" x="9634538" y="3935413"/>
          <p14:tracePt t="149791" x="9634538" y="3960813"/>
          <p14:tracePt t="149805" x="9642475" y="3960813"/>
          <p14:tracePt t="149823" x="9642475" y="3925888"/>
          <p14:tracePt t="149956" x="9642475" y="3917950"/>
          <p14:tracePt t="149980" x="9652000" y="3917950"/>
          <p14:tracePt t="149983" x="9659938" y="3917950"/>
          <p14:tracePt t="149988" x="9667875" y="3925888"/>
          <p14:tracePt t="150006" x="9710738" y="4019550"/>
          <p14:tracePt t="150023" x="9720263" y="4027488"/>
          <p14:tracePt t="150038" x="9753600" y="4044950"/>
          <p14:tracePt t="150056" x="9771063" y="4070350"/>
          <p14:tracePt t="150073" x="9753600" y="4087813"/>
          <p14:tracePt t="150088" x="9720263" y="4113213"/>
          <p14:tracePt t="150107" x="9642475" y="4181475"/>
          <p14:tracePt t="150123" x="9540875" y="4275138"/>
          <p14:tracePt t="150139" x="9456738" y="4341813"/>
          <p14:tracePt t="150156" x="9312275" y="4452938"/>
          <p14:tracePt t="150172" x="9218613" y="4529138"/>
          <p14:tracePt t="150188" x="9142413" y="4572000"/>
          <p14:tracePt t="150205" x="9082088" y="4622800"/>
          <p14:tracePt t="150222" x="9048750" y="4640263"/>
          <p14:tracePt t="150239" x="9023350" y="4665663"/>
          <p14:tracePt t="150255" x="8997950" y="4708525"/>
          <p14:tracePt t="150272" x="8972550" y="4741863"/>
          <p14:tracePt t="150290" x="8955088" y="4759325"/>
          <p14:tracePt t="150305" x="8947150" y="4775200"/>
          <p14:tracePt t="150323" x="8937625" y="4784725"/>
          <p14:tracePt t="150441" x="8947150" y="4784725"/>
          <p14:tracePt t="150444" x="8947150" y="4775200"/>
          <p14:tracePt t="150455" x="8972550" y="4741863"/>
          <p14:tracePt t="150473" x="9005888" y="4708525"/>
          <p14:tracePt t="150489" x="9048750" y="4691063"/>
          <p14:tracePt t="150490" x="9056688" y="4683125"/>
          <p14:tracePt t="150505" x="9074150" y="4665663"/>
          <p14:tracePt t="150523" x="9099550" y="4640263"/>
          <p14:tracePt t="150539" x="9132888" y="4614863"/>
          <p14:tracePt t="150556" x="9175750" y="4589463"/>
          <p14:tracePt t="150573" x="9244013" y="4538663"/>
          <p14:tracePt t="150574" x="9261475" y="4538663"/>
          <p14:tracePt t="150588" x="9353550" y="4478338"/>
          <p14:tracePt t="150605" x="9523413" y="4376738"/>
          <p14:tracePt t="150623" x="9829800" y="4181475"/>
          <p14:tracePt t="150638" x="10050463" y="4052888"/>
          <p14:tracePt t="150655" x="10467975" y="3798888"/>
          <p14:tracePt t="150673" x="10782300" y="3535363"/>
          <p14:tracePt t="150674" x="10858500" y="3459163"/>
          <p14:tracePt t="150688" x="11044238" y="3271838"/>
          <p14:tracePt t="150707" x="11198225" y="3051175"/>
          <p14:tracePt t="150721" x="11241088" y="2957513"/>
          <p14:tracePt t="150739" x="11266488" y="2906713"/>
          <p14:tracePt t="150739" x="11266488" y="2897188"/>
          <p14:tracePt t="150921" x="11266488" y="2889250"/>
          <p14:tracePt t="150927" x="11266488" y="2881313"/>
          <p14:tracePt t="150940" x="11215688" y="2830513"/>
          <p14:tracePt t="150957" x="11122025" y="2736850"/>
          <p14:tracePt t="150971" x="11061700" y="2701925"/>
          <p14:tracePt t="150989" x="11061700" y="2693988"/>
          <p14:tracePt t="151007" x="11053763" y="2686050"/>
          <p14:tracePt t="151024" x="11028363" y="2651125"/>
          <p14:tracePt t="151039" x="11010900" y="2625725"/>
          <p14:tracePt t="151039" x="11002963" y="2625725"/>
          <p14:tracePt t="151055" x="10985500" y="2600325"/>
          <p14:tracePt t="151071" x="10942638" y="2557463"/>
          <p14:tracePt t="151088" x="10909300" y="2541588"/>
          <p14:tracePt t="151105" x="10866438" y="2541588"/>
          <p14:tracePt t="151123" x="10798175" y="2541588"/>
          <p14:tracePt t="151139" x="10739438" y="2541588"/>
          <p14:tracePt t="151154" x="10688638" y="2541588"/>
          <p14:tracePt t="151173" x="10569575" y="2532063"/>
          <p14:tracePt t="151189" x="10442575" y="2524125"/>
          <p14:tracePt t="151190" x="10399713" y="2516188"/>
          <p14:tracePt t="151204" x="10280650" y="2489200"/>
          <p14:tracePt t="151223" x="9983788" y="2387600"/>
          <p14:tracePt t="151238" x="9804400" y="2336800"/>
          <p14:tracePt t="151256" x="9566275" y="2268538"/>
          <p14:tracePt t="151271" x="9447213" y="2235200"/>
          <p14:tracePt t="151288" x="9353550" y="2227263"/>
          <p14:tracePt t="151306" x="9312275" y="2227263"/>
          <p14:tracePt t="151323" x="9294813" y="2227263"/>
          <p14:tracePt t="151368" x="9286875" y="2227263"/>
          <p14:tracePt t="151405" x="9277350" y="2227263"/>
          <p14:tracePt t="151416" x="9277350" y="2235200"/>
          <p14:tracePt t="151432" x="9269413" y="2235200"/>
          <p14:tracePt t="151438" x="9261475" y="2235200"/>
          <p14:tracePt t="151456" x="9236075" y="2235200"/>
          <p14:tracePt t="151471" x="9193213" y="2235200"/>
          <p14:tracePt t="151488" x="9150350" y="2217738"/>
          <p14:tracePt t="151505" x="9074150" y="2192338"/>
          <p14:tracePt t="151523" x="8980488" y="2159000"/>
          <p14:tracePt t="151539" x="8937625" y="2149475"/>
          <p14:tracePt t="151555" x="8921750" y="2149475"/>
          <p14:tracePt t="151571" x="8894763" y="2149475"/>
          <p14:tracePt t="151744" x="8904288" y="2149475"/>
          <p14:tracePt t="151747" x="8912225" y="2149475"/>
          <p14:tracePt t="151754" x="8921750" y="2149475"/>
          <p14:tracePt t="151771" x="9013825" y="2159000"/>
          <p14:tracePt t="151788" x="9091613" y="2174875"/>
          <p14:tracePt t="151805" x="9150350" y="2200275"/>
          <p14:tracePt t="151821" x="9183688" y="2209800"/>
          <p14:tracePt t="151840" x="9226550" y="2217738"/>
          <p14:tracePt t="151855" x="9244013" y="2227263"/>
          <p14:tracePt t="151856" x="9251950" y="2227263"/>
          <p14:tracePt t="151872" x="9277350" y="2252663"/>
          <p14:tracePt t="151888" x="9320213" y="2278063"/>
          <p14:tracePt t="151905" x="9380538" y="2319338"/>
          <p14:tracePt t="151907" x="9396413" y="2336800"/>
          <p14:tracePt t="151923" x="9482138" y="2405063"/>
          <p14:tracePt t="151938" x="9550400" y="2455863"/>
          <p14:tracePt t="151955" x="9659938" y="2524125"/>
          <p14:tracePt t="151971" x="9736138" y="2574925"/>
          <p14:tracePt t="151987" x="9812338" y="2633663"/>
          <p14:tracePt t="152004" x="9890125" y="2668588"/>
          <p14:tracePt t="152023" x="10009188" y="2727325"/>
          <p14:tracePt t="152037" x="10067925" y="2744788"/>
          <p14:tracePt t="152055" x="10186988" y="2787650"/>
          <p14:tracePt t="152071" x="10271125" y="2813050"/>
          <p14:tracePt t="152089" x="10356850" y="2838450"/>
          <p14:tracePt t="152105" x="10442575" y="2863850"/>
          <p14:tracePt t="152107" x="10450513" y="2863850"/>
          <p14:tracePt t="152121" x="10509250" y="2881313"/>
          <p14:tracePt t="152140" x="10602913" y="2906713"/>
          <p14:tracePt t="152155" x="10688638" y="2932113"/>
          <p14:tracePt t="152171" x="10747375" y="2974975"/>
          <p14:tracePt t="152188" x="10833100" y="3000375"/>
          <p14:tracePt t="152205" x="10934700" y="3033713"/>
          <p14:tracePt t="152207" x="10952163" y="3033713"/>
          <p14:tracePt t="152221" x="11028363" y="3051175"/>
          <p14:tracePt t="152239" x="11129963" y="3076575"/>
          <p14:tracePt t="152254" x="11172825" y="3084513"/>
          <p14:tracePt t="152255" x="11180763" y="3094038"/>
          <p14:tracePt t="152271" x="11206163" y="3094038"/>
          <p14:tracePt t="152288" x="11231563" y="3101975"/>
          <p14:tracePt t="152306" x="11282363" y="3119438"/>
          <p14:tracePt t="152306" x="11307763" y="3127375"/>
          <p14:tracePt t="152321" x="11360150" y="3135313"/>
          <p14:tracePt t="152339" x="11418888" y="3152775"/>
          <p14:tracePt t="152355" x="11444288" y="3160713"/>
          <p14:tracePt t="152355" x="11444288" y="3170238"/>
          <p14:tracePt t="152488" x="11436350" y="3170238"/>
          <p14:tracePt t="152491" x="11418888" y="3178175"/>
          <p14:tracePt t="152504" x="11368088" y="3211513"/>
          <p14:tracePt t="152522" x="11299825" y="3221038"/>
          <p14:tracePt t="152523" x="11291888" y="3221038"/>
          <p14:tracePt t="152537" x="11231563" y="3221038"/>
          <p14:tracePt t="152555" x="11147425" y="3228975"/>
          <p14:tracePt t="152572" x="11122025" y="3228975"/>
          <p14:tracePt t="152572" x="11112500" y="3228975"/>
          <p14:tracePt t="152587" x="11104563" y="3228975"/>
          <p14:tracePt t="152608" x="11104563" y="3238500"/>
          <p14:tracePt t="152705" x="11096625" y="3238500"/>
          <p14:tracePt t="152756" x="11096625" y="3246438"/>
          <p14:tracePt t="152764" x="11087100" y="3246438"/>
          <p14:tracePt t="152770" x="11087100" y="3254375"/>
          <p14:tracePt t="152789" x="11071225" y="3263900"/>
          <p14:tracePt t="152805" x="11053763" y="3279775"/>
          <p14:tracePt t="152806" x="11044238" y="3279775"/>
          <p14:tracePt t="152821" x="11010900" y="3289300"/>
          <p14:tracePt t="152837" x="10942638" y="3279775"/>
          <p14:tracePt t="152856" x="10782300" y="3228975"/>
          <p14:tracePt t="152870" x="10663238" y="3152775"/>
          <p14:tracePt t="152888" x="10425113" y="3000375"/>
          <p14:tracePt t="152905" x="10220325" y="2863850"/>
          <p14:tracePt t="152906" x="10186988" y="2838450"/>
          <p14:tracePt t="152920" x="10034588" y="2727325"/>
          <p14:tracePt t="152937" x="9847263" y="2592388"/>
          <p14:tracePt t="152955" x="9609138" y="2422525"/>
          <p14:tracePt t="152970" x="9464675" y="2319338"/>
          <p14:tracePt t="152988" x="9345613" y="2252663"/>
          <p14:tracePt t="153004" x="9244013" y="2209800"/>
          <p14:tracePt t="153021" x="9167813" y="2184400"/>
          <p14:tracePt t="153037" x="9091613" y="2174875"/>
          <p14:tracePt t="153054" x="9013825" y="2149475"/>
          <p14:tracePt t="153054" x="9005888" y="2141538"/>
          <p14:tracePt t="153071" x="8937625" y="2124075"/>
          <p14:tracePt t="153087" x="8904288" y="2124075"/>
          <p14:tracePt t="153104" x="8878888" y="2124075"/>
          <p14:tracePt t="153122" x="8869363" y="2124075"/>
          <p14:tracePt t="153172" x="8869363" y="2116138"/>
          <p14:tracePt t="153183" x="8878888" y="2116138"/>
          <p14:tracePt t="153188" x="8894763" y="2116138"/>
          <p14:tracePt t="153204" x="8997950" y="2124075"/>
          <p14:tracePt t="153221" x="9150350" y="2192338"/>
          <p14:tracePt t="153237" x="9312275" y="2260600"/>
          <p14:tracePt t="153256" x="9617075" y="2371725"/>
          <p14:tracePt t="153271" x="9821863" y="2455863"/>
          <p14:tracePt t="153271" x="9880600" y="2489200"/>
          <p14:tracePt t="153287" x="10101263" y="2582863"/>
          <p14:tracePt t="153304" x="10255250" y="2676525"/>
          <p14:tracePt t="153322" x="10356850" y="2752725"/>
          <p14:tracePt t="153322" x="10382250" y="2762250"/>
          <p14:tracePt t="153337" x="10415588" y="2787650"/>
          <p14:tracePt t="153356" x="10433050" y="2813050"/>
          <p14:tracePt t="153405" x="10433050" y="2820988"/>
          <p14:tracePt t="153407" x="10433050" y="2830513"/>
          <p14:tracePt t="153421" x="10433050" y="2838450"/>
          <p14:tracePt t="153422" x="10433050" y="2846388"/>
          <p14:tracePt t="153437" x="10399713" y="2863850"/>
          <p14:tracePt t="153454" x="10339388" y="2906713"/>
          <p14:tracePt t="153470" x="10280650" y="2957513"/>
          <p14:tracePt t="153487" x="10194925" y="2990850"/>
          <p14:tracePt t="153504" x="10101263" y="3000375"/>
          <p14:tracePt t="153520" x="9999663" y="2982913"/>
          <p14:tracePt t="153538" x="9864725" y="2940050"/>
          <p14:tracePt t="153555" x="9761538" y="2922588"/>
          <p14:tracePt t="153570" x="9694863" y="2897188"/>
          <p14:tracePt t="153587" x="9634538" y="2881313"/>
          <p14:tracePt t="153676" x="9626600" y="2881313"/>
          <p14:tracePt t="153679" x="9617075" y="2881313"/>
          <p14:tracePt t="153687" x="9617075" y="2889250"/>
          <p14:tracePt t="153703" x="9591675" y="2906713"/>
          <p14:tracePt t="153720" x="9575800" y="2940050"/>
          <p14:tracePt t="153738" x="9566275" y="2965450"/>
          <p14:tracePt t="153738" x="9566275" y="2974975"/>
          <p14:tracePt t="153753" x="9558338" y="3008313"/>
          <p14:tracePt t="153771" x="9540875" y="3084513"/>
          <p14:tracePt t="153787" x="9523413" y="3170238"/>
          <p14:tracePt t="153804" x="9490075" y="3238500"/>
          <p14:tracePt t="153822" x="9472613" y="3305175"/>
          <p14:tracePt t="153822" x="9464675" y="3322638"/>
          <p14:tracePt t="153837" x="9456738" y="3355975"/>
          <p14:tracePt t="153855" x="9447213" y="3373438"/>
          <p14:tracePt t="153871" x="9439275" y="3373438"/>
          <p14:tracePt t="153924" x="9439275" y="3382963"/>
          <p14:tracePt t="153979" x="9456738" y="3382963"/>
          <p14:tracePt t="153989" x="9482138" y="3390900"/>
          <p14:tracePt t="153990" x="9490075" y="3390900"/>
          <p14:tracePt t="153994" x="9507538" y="3390900"/>
          <p14:tracePt t="154003" x="9550400" y="3398838"/>
          <p14:tracePt t="154021" x="9617075" y="3408363"/>
          <p14:tracePt t="154022" x="9642475" y="3408363"/>
          <p14:tracePt t="154037" x="9694863" y="3416300"/>
          <p14:tracePt t="154053" x="9761538" y="3416300"/>
          <p14:tracePt t="154071" x="9864725" y="3398838"/>
          <p14:tracePt t="154087" x="9940925" y="3382963"/>
          <p14:tracePt t="154088" x="9974263" y="3382963"/>
          <p14:tracePt t="154104" x="10093325" y="3382963"/>
          <p14:tracePt t="154121" x="10212388" y="3382963"/>
          <p14:tracePt t="154122" x="10237788" y="3382963"/>
          <p14:tracePt t="154137" x="10306050" y="3382963"/>
          <p14:tracePt t="154156" x="10399713" y="3382963"/>
          <p14:tracePt t="154170" x="10442575" y="3373438"/>
          <p14:tracePt t="154188" x="10475913" y="3355975"/>
          <p14:tracePt t="154188" x="10483850" y="3355975"/>
          <p14:tracePt t="154204" x="10534650" y="3340100"/>
          <p14:tracePt t="154220" x="10577513" y="3340100"/>
          <p14:tracePt t="154236" x="10602913" y="3340100"/>
          <p14:tracePt t="154255" x="10628313" y="3340100"/>
          <p14:tracePt t="154270" x="10637838" y="3340100"/>
          <p14:tracePt t="154444" x="10620375" y="3340100"/>
          <p14:tracePt t="154452" x="10602913" y="3340100"/>
          <p14:tracePt t="154453" x="10594975" y="3340100"/>
          <p14:tracePt t="154470" x="10560050" y="3340100"/>
          <p14:tracePt t="154487" x="10526713" y="3340100"/>
          <p14:tracePt t="154503" x="10483850" y="3340100"/>
          <p14:tracePt t="154522" x="10415588" y="3340100"/>
          <p14:tracePt t="154536" x="10364788" y="3348038"/>
          <p14:tracePt t="154554" x="10323513" y="3355975"/>
          <p14:tracePt t="154571" x="10271125" y="3365500"/>
          <p14:tracePt t="154572" x="10263188" y="3365500"/>
          <p14:tracePt t="154586" x="10237788" y="3373438"/>
          <p14:tracePt t="154605" x="10110788" y="3408363"/>
          <p14:tracePt t="154622" x="9999663" y="3441700"/>
          <p14:tracePt t="154636" x="9923463" y="3459163"/>
          <p14:tracePt t="154654" x="9829800" y="3484563"/>
          <p14:tracePt t="154670" x="9779000" y="3502025"/>
          <p14:tracePt t="154688" x="9779000" y="3509963"/>
          <p14:tracePt t="154705" x="9761538" y="3517900"/>
          <p14:tracePt t="154720" x="9753600" y="3543300"/>
          <p14:tracePt t="154737" x="9728200" y="3586163"/>
          <p14:tracePt t="154737" x="9728200" y="3594100"/>
          <p14:tracePt t="154753" x="9702800" y="3646488"/>
          <p14:tracePt t="154771" x="9667875" y="3722688"/>
          <p14:tracePt t="154772" x="9659938" y="3738563"/>
          <p14:tracePt t="154786" x="9626600" y="3790950"/>
          <p14:tracePt t="154805" x="9601200" y="3824288"/>
          <p14:tracePt t="154820" x="9591675" y="3867150"/>
          <p14:tracePt t="154837" x="9558338" y="3935413"/>
          <p14:tracePt t="154838" x="9550400" y="3960813"/>
          <p14:tracePt t="154853" x="9523413" y="4027488"/>
          <p14:tracePt t="154870" x="9490075" y="4113213"/>
          <p14:tracePt t="154887" x="9464675" y="4197350"/>
          <p14:tracePt t="154888" x="9456738" y="4224338"/>
          <p14:tracePt t="154903" x="9456738" y="4257675"/>
          <p14:tracePt t="154921" x="9523413" y="4283075"/>
          <p14:tracePt t="154937" x="9685338" y="4275138"/>
          <p14:tracePt t="154953" x="9786938" y="4240213"/>
          <p14:tracePt t="154971" x="9796463" y="4240213"/>
          <p14:tracePt t="155082" x="9786938" y="4232275"/>
          <p14:tracePt t="155084" x="9771063" y="4224338"/>
          <p14:tracePt t="155088" x="9761538" y="4214813"/>
          <p14:tracePt t="155103" x="9736138" y="4197350"/>
          <p14:tracePt t="155121" x="9745663" y="4164013"/>
          <p14:tracePt t="155136" x="9736138" y="4156075"/>
          <p14:tracePt t="155153" x="9720263" y="4130675"/>
          <p14:tracePt t="155170" x="9710738" y="4121150"/>
          <p14:tracePt t="155187" x="9702800" y="4121150"/>
          <p14:tracePt t="155330" x="9720263" y="4121150"/>
          <p14:tracePt t="155333" x="9728200" y="4121150"/>
          <p14:tracePt t="155337" x="9753600" y="4121150"/>
          <p14:tracePt t="155354" x="9890125" y="4121150"/>
          <p14:tracePt t="155371" x="10025063" y="4146550"/>
          <p14:tracePt t="155386" x="10136188" y="4171950"/>
          <p14:tracePt t="155404" x="10212388" y="4197350"/>
          <p14:tracePt t="155419" x="10237788" y="4206875"/>
          <p14:tracePt t="155587" x="10237788" y="4214813"/>
          <p14:tracePt t="155592" x="10229850" y="4224338"/>
          <p14:tracePt t="155603" x="10220325" y="4224338"/>
          <p14:tracePt t="155620" x="10204450" y="4232275"/>
          <p14:tracePt t="155621" x="10194925" y="4240213"/>
          <p14:tracePt t="155636" x="10169525" y="4240213"/>
          <p14:tracePt t="155654" x="10136188" y="4240213"/>
          <p14:tracePt t="155655" x="10118725" y="4240213"/>
          <p14:tracePt t="155669" x="10067925" y="4240213"/>
          <p14:tracePt t="155687" x="10017125" y="4240213"/>
          <p14:tracePt t="155704" x="9956800" y="4224338"/>
          <p14:tracePt t="155720" x="9915525" y="4224338"/>
          <p14:tracePt t="155721" x="9906000" y="4224338"/>
          <p14:tracePt t="155738" x="9855200" y="4214813"/>
          <p14:tracePt t="155753" x="9804400" y="4206875"/>
          <p14:tracePt t="155771" x="9702800" y="4181475"/>
          <p14:tracePt t="155772" x="9694863" y="4171950"/>
          <p14:tracePt t="155786" x="9642475" y="4164013"/>
          <p14:tracePt t="155802" x="9591675" y="4146550"/>
          <p14:tracePt t="155821" x="9566275" y="4146550"/>
          <p14:tracePt t="155866" x="9558338" y="4138613"/>
          <p14:tracePt t="155869" x="9550400" y="4138613"/>
          <p14:tracePt t="155886" x="9523413" y="4138613"/>
          <p14:tracePt t="155902" x="9498013" y="4138613"/>
          <p14:tracePt t="155921" x="9482138" y="4138613"/>
          <p14:tracePt t="155994" x="9472613" y="4138613"/>
          <p14:tracePt t="156003" x="9464675" y="4138613"/>
          <p14:tracePt t="156004" x="9456738" y="4130675"/>
          <p14:tracePt t="156021" x="9431338" y="4121150"/>
          <p14:tracePt t="156035" x="9405938" y="4113213"/>
          <p14:tracePt t="156037" x="9396413" y="4113213"/>
          <p14:tracePt t="156052" x="9363075" y="4105275"/>
          <p14:tracePt t="156070" x="9345613" y="4105275"/>
          <p14:tracePt t="156086" x="9328150" y="4095750"/>
          <p14:tracePt t="156103" x="9312275" y="4087813"/>
          <p14:tracePt t="156105" x="9302750" y="4087813"/>
          <p14:tracePt t="156119" x="9286875" y="4087813"/>
          <p14:tracePt t="156137" x="9218613" y="4070350"/>
          <p14:tracePt t="156153" x="9183688" y="4052888"/>
          <p14:tracePt t="156153" x="9167813" y="4052888"/>
          <p14:tracePt t="156169" x="9132888" y="4027488"/>
          <p14:tracePt t="156186" x="9107488" y="4002088"/>
          <p14:tracePt t="156204" x="9082088" y="3976688"/>
          <p14:tracePt t="156219" x="9074150" y="3968750"/>
          <p14:tracePt t="156237" x="9056688" y="3943350"/>
          <p14:tracePt t="156252" x="9048750" y="3925888"/>
          <p14:tracePt t="156269" x="9039225" y="3917950"/>
          <p14:tracePt t="156422" x="9039225" y="3908425"/>
          <p14:tracePt t="156429" x="9039225" y="3900488"/>
          <p14:tracePt t="156438" x="9056688" y="3892550"/>
          <p14:tracePt t="156452" x="9091613" y="3875088"/>
          <p14:tracePt t="156469" x="9167813" y="3816350"/>
          <p14:tracePt t="156486" x="9269413" y="3798888"/>
          <p14:tracePt t="156503" x="9413875" y="3773488"/>
          <p14:tracePt t="156504" x="9447213" y="3773488"/>
          <p14:tracePt t="156519" x="9566275" y="3773488"/>
          <p14:tracePt t="156537" x="9829800" y="3781425"/>
          <p14:tracePt t="156552" x="10034588" y="3806825"/>
          <p14:tracePt t="156570" x="10483850" y="3917950"/>
          <p14:tracePt t="156587" x="10790238" y="3986213"/>
          <p14:tracePt t="156588" x="10841038" y="4002088"/>
          <p14:tracePt t="156603" x="10952163" y="4002088"/>
          <p14:tracePt t="156604" x="10968038" y="4002088"/>
          <p14:tracePt t="156619" x="11002963" y="4002088"/>
          <p14:tracePt t="156638" x="11018838" y="4002088"/>
          <p14:tracePt t="156661" x="11028363" y="4002088"/>
          <p14:tracePt t="156669" x="11036300" y="3994150"/>
          <p14:tracePt t="156685" x="11079163" y="3968750"/>
          <p14:tracePt t="156703" x="11137900" y="3968750"/>
          <p14:tracePt t="156704" x="11147425" y="3968750"/>
          <p14:tracePt t="156719" x="11188700" y="3968750"/>
          <p14:tracePt t="156736" x="11249025" y="3986213"/>
          <p14:tracePt t="156755" x="11274425" y="3986213"/>
          <p14:tracePt t="156971" x="11266488" y="3986213"/>
          <p14:tracePt t="156974" x="11266488" y="3994150"/>
          <p14:tracePt t="156985" x="11249025" y="3994150"/>
          <p14:tracePt t="157004" x="11215688" y="3994150"/>
          <p14:tracePt t="157019" x="11198225" y="3994150"/>
          <p14:tracePt t="157038" x="11163300" y="3994150"/>
          <p14:tracePt t="157054" x="11155363" y="3994150"/>
          <p14:tracePt t="157069" x="11147425" y="3994150"/>
          <p14:tracePt t="157087" x="11137900" y="3994150"/>
          <p14:tracePt t="157162" x="11129963" y="3994150"/>
          <p14:tracePt t="157169" x="11122025" y="3994150"/>
          <p14:tracePt t="157172" x="11112500" y="3994150"/>
          <p14:tracePt t="157185" x="11096625" y="3994150"/>
          <p14:tracePt t="157203" x="11087100" y="3994150"/>
          <p14:tracePt t="157220" x="11071225" y="3994150"/>
          <p14:tracePt t="157237" x="11061700" y="3994150"/>
          <p14:tracePt t="157253" x="11053763" y="3994150"/>
          <p14:tracePt t="157269" x="11044238" y="3994150"/>
          <p14:tracePt t="157286" x="11028363" y="3994150"/>
          <p14:tracePt t="157304" x="11018838" y="3994150"/>
          <p14:tracePt t="157305" x="11010900" y="3994150"/>
          <p14:tracePt t="157320" x="11010900" y="3986213"/>
          <p14:tracePt t="157336" x="10993438" y="3976688"/>
          <p14:tracePt t="157352" x="10985500" y="3976688"/>
          <p14:tracePt t="157369" x="10960100" y="3976688"/>
          <p14:tracePt t="157369" x="10952163" y="3968750"/>
          <p14:tracePt t="157385" x="10942638" y="3968750"/>
          <p14:tracePt t="157404" x="10934700" y="3968750"/>
          <p14:tracePt t="157404" x="10926763" y="3968750"/>
          <p14:tracePt t="157426" x="10926763" y="3960813"/>
          <p14:tracePt t="157436" x="10917238" y="3960813"/>
          <p14:tracePt t="157454" x="10901363" y="3960813"/>
          <p14:tracePt t="157470" x="10883900" y="3960813"/>
          <p14:tracePt t="157485" x="10848975" y="3951288"/>
          <p14:tracePt t="157502" x="10798175" y="3935413"/>
          <p14:tracePt t="157520" x="10756900" y="3925888"/>
          <p14:tracePt t="157521" x="10739438" y="3917950"/>
          <p14:tracePt t="157537" x="10714038" y="3917950"/>
          <p14:tracePt t="157554" x="10688638" y="3917950"/>
          <p14:tracePt t="157569" x="10671175" y="3917950"/>
          <p14:tracePt t="157570" x="10663238" y="3917950"/>
          <p14:tracePt t="157585" x="10637838" y="3908425"/>
          <p14:tracePt t="157603" x="10602913" y="3908425"/>
          <p14:tracePt t="157604" x="10585450" y="3908425"/>
          <p14:tracePt t="157618" x="10534650" y="3900488"/>
          <p14:tracePt t="157635" x="10458450" y="3883025"/>
          <p14:tracePt t="157636" x="10450513" y="3883025"/>
          <p14:tracePt t="157653" x="10382250" y="3867150"/>
          <p14:tracePt t="157668" x="10339388" y="3867150"/>
          <p14:tracePt t="157686" x="10306050" y="3867150"/>
          <p14:tracePt t="157702" x="10280650" y="3867150"/>
          <p14:tracePt t="157719" x="10212388" y="3849688"/>
          <p14:tracePt t="157720" x="10204450" y="3849688"/>
          <p14:tracePt t="157735" x="10144125" y="3841750"/>
          <p14:tracePt t="157753" x="10034588" y="3816350"/>
          <p14:tracePt t="157769" x="9991725" y="3806825"/>
          <p14:tracePt t="157787" x="9940925" y="3790950"/>
          <p14:tracePt t="157803" x="9923463" y="3790950"/>
          <p14:tracePt t="157819" x="9898063" y="3790950"/>
          <p14:tracePt t="157837" x="9847263" y="3790950"/>
          <p14:tracePt t="157852" x="9796463" y="3781425"/>
          <p14:tracePt t="157868" x="9667875" y="3756025"/>
          <p14:tracePt t="157886" x="9540875" y="3738563"/>
          <p14:tracePt t="157902" x="9439275" y="3722688"/>
          <p14:tracePt t="157920" x="9380538" y="3705225"/>
          <p14:tracePt t="157921" x="9363075" y="3705225"/>
          <p14:tracePt t="157935" x="9345613" y="3705225"/>
          <p14:tracePt t="157952" x="9320213" y="3705225"/>
          <p14:tracePt t="157968" x="9302750" y="3705225"/>
          <p14:tracePt t="157987" x="9261475" y="3713163"/>
          <p14:tracePt t="158003" x="9201150" y="3730625"/>
          <p14:tracePt t="158019" x="9150350" y="3738563"/>
          <p14:tracePt t="158020" x="9142413" y="3748088"/>
          <p14:tracePt t="158035" x="9117013" y="3748088"/>
          <p14:tracePt t="158036" x="9107488" y="3748088"/>
          <p14:tracePt t="158052" x="9091613" y="3756025"/>
          <p14:tracePt t="158070" x="9074150" y="3763963"/>
          <p14:tracePt t="158085" x="9048750" y="3773488"/>
          <p14:tracePt t="158103" x="9013825" y="3790950"/>
          <p14:tracePt t="158118" x="8955088" y="3816350"/>
          <p14:tracePt t="158135" x="8886825" y="3849688"/>
          <p14:tracePt t="158152" x="8836025" y="3857625"/>
          <p14:tracePt t="158153" x="8828088" y="3857625"/>
          <p14:tracePt t="158169" x="8793163" y="3867150"/>
          <p14:tracePt t="158185" x="8793163" y="3875088"/>
          <p14:tracePt t="158233" x="8785225" y="3883025"/>
          <p14:tracePt t="158241" x="8777288" y="3892550"/>
          <p14:tracePt t="158254" x="8767763" y="3900488"/>
          <p14:tracePt t="158269" x="8759825" y="3900488"/>
          <p14:tracePt t="158286" x="8750300" y="3908425"/>
          <p14:tracePt t="158303" x="8750300" y="3917950"/>
          <p14:tracePt t="158305" x="8742363" y="3917950"/>
          <p14:tracePt t="158318" x="8734425" y="3917950"/>
          <p14:tracePt t="158335" x="8724900" y="3935413"/>
          <p14:tracePt t="158354" x="8691563" y="3943350"/>
          <p14:tracePt t="158368" x="8658225" y="3943350"/>
          <p14:tracePt t="158385" x="8623300" y="3951288"/>
          <p14:tracePt t="158402" x="8589963" y="3951288"/>
          <p14:tracePt t="158418" x="8555038" y="3951288"/>
          <p14:tracePt t="158437" x="8504238" y="3960813"/>
          <p14:tracePt t="158453" x="8435975" y="3960813"/>
          <p14:tracePt t="158469" x="8385175" y="3960813"/>
          <p14:tracePt t="158469" x="8369300" y="3968750"/>
          <p14:tracePt t="158485" x="8291513" y="3968750"/>
          <p14:tracePt t="158501" x="8189913" y="3968750"/>
          <p14:tracePt t="158518" x="8121650" y="3968750"/>
          <p14:tracePt t="158537" x="8054975" y="3976688"/>
          <p14:tracePt t="158552" x="8020050" y="3976688"/>
          <p14:tracePt t="158552" x="8004175" y="3976688"/>
          <p14:tracePt t="158568" x="7977188" y="3976688"/>
          <p14:tracePt t="158586" x="7926388" y="3986213"/>
          <p14:tracePt t="158588" x="7918450" y="3994150"/>
          <p14:tracePt t="158588" x="7900988" y="3994150"/>
          <p14:tracePt t="158601" x="7875588" y="4002088"/>
          <p14:tracePt t="158619" x="7867650" y="4002088"/>
          <p14:tracePt t="158635" x="7859713" y="4011613"/>
          <p14:tracePt t="159018" x="7850188" y="4011613"/>
          <p14:tracePt t="159020" x="7850188" y="4019550"/>
          <p14:tracePt t="159390" x="7842250" y="4027488"/>
          <p14:tracePt t="159410" x="7832725" y="4027488"/>
          <p14:tracePt t="159425" x="7824788" y="4027488"/>
          <p14:tracePt t="159428" x="7816850" y="4027488"/>
          <p14:tracePt t="159434" x="7807325" y="4027488"/>
          <p14:tracePt t="159451" x="7756525" y="4027488"/>
          <p14:tracePt t="159469" x="7705725" y="4027488"/>
          <p14:tracePt t="159485" x="7672388" y="4027488"/>
          <p14:tracePt t="159485" x="7672388" y="4019550"/>
          <p14:tracePt t="159501" x="7629525" y="4011613"/>
          <p14:tracePt t="159519" x="7604125" y="4011613"/>
          <p14:tracePt t="159536" x="7586663" y="4002088"/>
          <p14:tracePt t="159553" x="7561263" y="4002088"/>
          <p14:tracePt t="159568" x="7545388" y="3994150"/>
          <p14:tracePt t="159585" x="7518400" y="3994150"/>
          <p14:tracePt t="159586" x="7510463" y="3994150"/>
          <p14:tracePt t="159601" x="7493000" y="3994150"/>
          <p14:tracePt t="159617" x="7467600" y="3994150"/>
          <p14:tracePt t="159635" x="7434263" y="3994150"/>
          <p14:tracePt t="159651" x="7408863" y="4002088"/>
          <p14:tracePt t="159667" x="7373938" y="4011613"/>
          <p14:tracePt t="159684" x="7340600" y="4019550"/>
          <p14:tracePt t="159703" x="7297738" y="4027488"/>
          <p14:tracePt t="159717" x="7246938" y="4044950"/>
          <p14:tracePt t="159735" x="7170738" y="4070350"/>
          <p14:tracePt t="159736" x="7145338" y="4070350"/>
          <p14:tracePt t="159752" x="7085013" y="4087813"/>
          <p14:tracePt t="159752" x="7069138" y="4087813"/>
          <p14:tracePt t="159767" x="7008813" y="4105275"/>
          <p14:tracePt t="159785" x="6924675" y="4130675"/>
          <p14:tracePt t="159786" x="6915150" y="4138613"/>
          <p14:tracePt t="159801" x="6831013" y="4171950"/>
          <p14:tracePt t="159817" x="6754813" y="4232275"/>
          <p14:tracePt t="159834" x="6661150" y="4283075"/>
          <p14:tracePt t="159851" x="6584950" y="4333875"/>
          <p14:tracePt t="159870" x="6542088" y="4359275"/>
          <p14:tracePt t="159886" x="6534150" y="4368800"/>
          <p14:tracePt t="159904" x="6542088" y="4368800"/>
          <p14:tracePt t="159918" x="6592888" y="4325938"/>
          <p14:tracePt t="159935" x="6643688" y="4291013"/>
          <p14:tracePt t="160129" x="6653213" y="4283075"/>
          <p14:tracePt t="160132" x="6661150" y="4275138"/>
          <p14:tracePt t="160140" x="6669088" y="4275138"/>
          <p14:tracePt t="160150" x="6678613" y="4275138"/>
          <p14:tracePt t="160168" x="6694488" y="4275138"/>
          <p14:tracePt t="160185" x="6678613" y="4265613"/>
          <p14:tracePt t="160201" x="6635750" y="4275138"/>
          <p14:tracePt t="160202" x="6610350" y="4291013"/>
          <p14:tracePt t="160217" x="6483350" y="4316413"/>
          <p14:tracePt t="160234" x="6397625" y="4333875"/>
          <p14:tracePt t="160252" x="6261100" y="4359275"/>
          <p14:tracePt t="160253" x="6202363" y="4368800"/>
          <p14:tracePt t="160269" x="5913438" y="4402138"/>
          <p14:tracePt t="160285" x="5607050" y="4410075"/>
          <p14:tracePt t="160301" x="5378450" y="4427538"/>
          <p14:tracePt t="160302" x="5292725" y="4435475"/>
          <p14:tracePt t="160317" x="4927600" y="4486275"/>
          <p14:tracePt t="160334" x="4587875" y="4503738"/>
          <p14:tracePt t="160351" x="4248150" y="4513263"/>
          <p14:tracePt t="160367" x="3976688" y="4513263"/>
          <p14:tracePt t="160384" x="3771900" y="4513263"/>
          <p14:tracePt t="160385" x="3729038" y="4513263"/>
          <p14:tracePt t="160401" x="3636963" y="4513263"/>
          <p14:tracePt t="160417" x="3482975" y="4529138"/>
          <p14:tracePt t="160434" x="3381375" y="4538663"/>
          <p14:tracePt t="160453" x="3305175" y="4538663"/>
          <p14:tracePt t="160467" x="3262313" y="4538663"/>
          <p14:tracePt t="160486" x="3219450" y="4538663"/>
          <p14:tracePt t="160501" x="3194050" y="4538663"/>
          <p14:tracePt t="160518" x="3160713" y="4538663"/>
          <p14:tracePt t="160534" x="3143250" y="4538663"/>
          <p14:tracePt t="160550" x="3127375" y="4538663"/>
          <p14:tracePt t="160567" x="3100388" y="4538663"/>
          <p14:tracePt t="160568" x="3092450" y="4538663"/>
          <p14:tracePt t="160584" x="3074988" y="4538663"/>
          <p14:tracePt t="160600" x="3049588" y="4538663"/>
          <p14:tracePt t="160618" x="3024188" y="4538663"/>
          <p14:tracePt t="160635" x="2998788" y="4538663"/>
          <p14:tracePt t="160636" x="2990850" y="4538663"/>
          <p14:tracePt t="160650" x="2965450" y="4538663"/>
          <p14:tracePt t="160669" x="2947988" y="4529138"/>
          <p14:tracePt t="160684" x="2930525" y="4529138"/>
          <p14:tracePt t="160943" x="2930525" y="4521200"/>
          <p14:tracePt t="160946" x="2930525" y="4513263"/>
          <p14:tracePt t="160950" x="2930525" y="4503738"/>
          <p14:tracePt t="160967" x="2922588" y="4460875"/>
          <p14:tracePt t="160985" x="2922588" y="4427538"/>
          <p14:tracePt t="161000" x="2922588" y="4402138"/>
          <p14:tracePt t="161017" x="2922588" y="4359275"/>
          <p14:tracePt t="161035" x="2914650" y="4333875"/>
          <p14:tracePt t="161037" x="2905125" y="4325938"/>
          <p14:tracePt t="161050" x="2897188" y="4300538"/>
          <p14:tracePt t="161067" x="2879725" y="4291013"/>
          <p14:tracePt t="161085" x="2863850" y="4283075"/>
          <p14:tracePt t="161086" x="2854325" y="4275138"/>
          <p14:tracePt t="161100" x="2854325" y="4265613"/>
          <p14:tracePt t="161119" x="2846388" y="4249738"/>
          <p14:tracePt t="161135" x="2838450" y="4240213"/>
          <p14:tracePt t="161178" x="2828925" y="4240213"/>
          <p14:tracePt t="161181" x="2828925" y="4232275"/>
          <p14:tracePt t="161201" x="2820988" y="4232275"/>
          <p14:tracePt t="161283" x="2820988" y="4224338"/>
          <p14:tracePt t="161292" x="2820988" y="4206875"/>
          <p14:tracePt t="161301" x="2820988" y="4189413"/>
          <p14:tracePt t="161318" x="2828925" y="4146550"/>
          <p14:tracePt t="161335" x="2846388" y="4113213"/>
          <p14:tracePt t="161336" x="2863850" y="4113213"/>
          <p14:tracePt t="161351" x="2879725" y="4105275"/>
          <p14:tracePt t="161367" x="2922588" y="4070350"/>
          <p14:tracePt t="161384" x="2998788" y="4027488"/>
          <p14:tracePt t="161384" x="3024188" y="4019550"/>
          <p14:tracePt t="161400" x="3059113" y="3986213"/>
          <p14:tracePt t="161401" x="3067050" y="3976688"/>
          <p14:tracePt t="161418" x="3074988" y="3976688"/>
          <p14:tracePt t="161454" x="3067050" y="3976688"/>
          <p14:tracePt t="161466" x="3067050" y="3968750"/>
          <p14:tracePt t="161472" x="3059113" y="3960813"/>
          <p14:tracePt t="161483" x="3049588" y="3960813"/>
          <p14:tracePt t="161557" x="3041650" y="3960813"/>
          <p14:tracePt t="161561" x="3033713" y="3960813"/>
          <p14:tracePt t="161568" x="3024188" y="3960813"/>
          <p14:tracePt t="161586" x="3024188" y="3968750"/>
          <p14:tracePt t="161601" x="3041650" y="3976688"/>
          <p14:tracePt t="161601" x="3049588" y="3986213"/>
          <p14:tracePt t="161617" x="3074988" y="3994150"/>
          <p14:tracePt t="161633" x="3092450" y="4019550"/>
          <p14:tracePt t="161653" x="3092450" y="4011613"/>
          <p14:tracePt t="161666" x="3092450" y="3986213"/>
          <p14:tracePt t="161807" x="3092450" y="3976688"/>
          <p14:tracePt t="161819" x="3092450" y="3968750"/>
          <p14:tracePt t="161824" x="3092450" y="3960813"/>
          <p14:tracePt t="161891" x="3100388" y="3960813"/>
          <p14:tracePt t="161902" x="3109913" y="3960813"/>
          <p14:tracePt t="161904" x="3117850" y="3960813"/>
          <p14:tracePt t="161912" x="3135313" y="3960813"/>
          <p14:tracePt t="161917" x="3143250" y="3960813"/>
          <p14:tracePt t="161933" x="3186113" y="3951288"/>
          <p14:tracePt t="161950" x="3219450" y="3935413"/>
          <p14:tracePt t="161968" x="3236913" y="3935413"/>
          <p14:tracePt t="161984" x="3244850" y="3925888"/>
          <p14:tracePt t="162382" x="3244850" y="3917950"/>
          <p14:tracePt t="162388" x="3236913" y="3908425"/>
          <p14:tracePt t="162401" x="3203575" y="3892550"/>
          <p14:tracePt t="162416" x="3178175" y="3867150"/>
          <p14:tracePt t="162434" x="3143250" y="3849688"/>
          <p14:tracePt t="162452" x="3127375" y="3841750"/>
          <p14:tracePt t="162454" x="3117850" y="3841750"/>
          <p14:tracePt t="162466" x="3100388" y="3841750"/>
          <p14:tracePt t="162485" x="3074988" y="3841750"/>
          <p14:tracePt t="162500" x="3049588" y="3841750"/>
          <p14:tracePt t="162517" x="2982913" y="3824288"/>
          <p14:tracePt t="162518" x="2973388" y="3824288"/>
          <p14:tracePt t="162534" x="2914650" y="3816350"/>
          <p14:tracePt t="162550" x="2863850" y="3798888"/>
          <p14:tracePt t="162567" x="2803525" y="3790950"/>
          <p14:tracePt t="162568" x="2795588" y="3790950"/>
          <p14:tracePt t="162583" x="2752725" y="3773488"/>
          <p14:tracePt t="162599" x="2709863" y="3763963"/>
          <p14:tracePt t="162617" x="2659063" y="3756025"/>
          <p14:tracePt t="162633" x="2590800" y="3748088"/>
          <p14:tracePt t="162649" x="2540000" y="3738563"/>
          <p14:tracePt t="162667" x="2471738" y="3738563"/>
          <p14:tracePt t="162668" x="2455863" y="3738563"/>
          <p14:tracePt t="162684" x="2379663" y="3738563"/>
          <p14:tracePt t="162701" x="2293938" y="3738563"/>
          <p14:tracePt t="162718" x="2235200" y="3730625"/>
          <p14:tracePt t="162719" x="2217738" y="3730625"/>
          <p14:tracePt t="162733" x="2174875" y="3730625"/>
          <p14:tracePt t="162750" x="2132013" y="3730625"/>
          <p14:tracePt t="162767" x="2081213" y="3730625"/>
          <p14:tracePt t="162767" x="2065338" y="3730625"/>
          <p14:tracePt t="162783" x="1997075" y="3730625"/>
          <p14:tracePt t="162801" x="1971675" y="3730625"/>
          <p14:tracePt t="162818" x="1954213" y="3730625"/>
          <p14:tracePt t="162833" x="1946275" y="3738563"/>
          <p14:tracePt t="162851" x="1903413" y="3756025"/>
          <p14:tracePt t="162867" x="1860550" y="3756025"/>
          <p14:tracePt t="162882" x="1827213" y="3763963"/>
          <p14:tracePt t="162900" x="1809750" y="3773488"/>
          <p14:tracePt t="162917" x="1792288" y="3773488"/>
          <p14:tracePt t="162919" x="1784350" y="3773488"/>
          <p14:tracePt t="162972" x="1784350" y="3781425"/>
          <p14:tracePt t="162985" x="1776413" y="3781425"/>
          <p14:tracePt t="162995" x="1776413" y="3790950"/>
          <p14:tracePt t="163002" x="1766888" y="3790950"/>
          <p14:tracePt t="163016" x="1766888" y="3798888"/>
          <p14:tracePt t="163052" x="1758950" y="3798888"/>
          <p14:tracePt t="163062" x="1758950" y="3806825"/>
          <p14:tracePt t="163079" x="1758950" y="3816350"/>
          <p14:tracePt t="163099" x="1749425" y="3816350"/>
          <p14:tracePt t="163106" x="1749425" y="3824288"/>
          <p14:tracePt t="163123" x="1749425" y="3832225"/>
          <p14:tracePt t="163132" x="1741488" y="3841750"/>
          <p14:tracePt t="163150" x="1741488" y="3857625"/>
          <p14:tracePt t="163168" x="1741488" y="3867150"/>
          <p14:tracePt t="163184" x="1741488" y="3875088"/>
          <p14:tracePt t="163185" x="1741488" y="3883025"/>
          <p14:tracePt t="163199" x="1733550" y="3900488"/>
          <p14:tracePt t="163216" x="1749425" y="3925888"/>
          <p14:tracePt t="163234" x="1758950" y="3960813"/>
          <p14:tracePt t="163234" x="1766888" y="3968750"/>
          <p14:tracePt t="163249" x="1776413" y="3994150"/>
          <p14:tracePt t="163267" x="1784350" y="4027488"/>
          <p14:tracePt t="163283" x="1784350" y="4044950"/>
          <p14:tracePt t="163299" x="1784350" y="4070350"/>
          <p14:tracePt t="163316" x="1784350" y="4087813"/>
          <p14:tracePt t="163334" x="1801813" y="4121150"/>
          <p14:tracePt t="163349" x="1809750" y="4130675"/>
          <p14:tracePt t="163375" x="1817688" y="4130675"/>
          <p14:tracePt t="163387" x="1817688" y="4138613"/>
          <p14:tracePt t="163400" x="1817688" y="4146550"/>
          <p14:tracePt t="163418" x="1827213" y="4156075"/>
          <p14:tracePt t="163433" x="1827213" y="4171950"/>
          <p14:tracePt t="163449" x="1835150" y="4197350"/>
          <p14:tracePt t="163466" x="1843088" y="4232275"/>
          <p14:tracePt t="163467" x="1852613" y="4249738"/>
          <p14:tracePt t="163482" x="1860550" y="4275138"/>
          <p14:tracePt t="163499" x="1878013" y="4300538"/>
          <p14:tracePt t="163516" x="1893888" y="4316413"/>
          <p14:tracePt t="163533" x="1903413" y="4333875"/>
          <p14:tracePt t="163550" x="1911350" y="4351338"/>
          <p14:tracePt t="163567" x="1936750" y="4359275"/>
          <p14:tracePt t="163584" x="1936750" y="4376738"/>
          <p14:tracePt t="163600" x="1971675" y="4384675"/>
          <p14:tracePt t="163617" x="1997075" y="4419600"/>
          <p14:tracePt t="163634" x="2055813" y="4460875"/>
          <p14:tracePt t="163649" x="2106613" y="4495800"/>
          <p14:tracePt t="163666" x="2149475" y="4521200"/>
          <p14:tracePt t="163666" x="2157413" y="4529138"/>
          <p14:tracePt t="163682" x="2174875" y="4538663"/>
          <p14:tracePt t="163700" x="2192338" y="4554538"/>
          <p14:tracePt t="163716" x="2200275" y="4564063"/>
          <p14:tracePt t="163734" x="2225675" y="4564063"/>
          <p14:tracePt t="163734" x="2235200" y="4564063"/>
          <p14:tracePt t="163749" x="2260600" y="4564063"/>
          <p14:tracePt t="163766" x="2301875" y="4579938"/>
          <p14:tracePt t="163783" x="2379663" y="4597400"/>
          <p14:tracePt t="163784" x="2395538" y="4597400"/>
          <p14:tracePt t="163800" x="2497138" y="4614863"/>
          <p14:tracePt t="163817" x="2590800" y="4630738"/>
          <p14:tracePt t="163834" x="2693988" y="4673600"/>
          <p14:tracePt t="163834" x="2719388" y="4683125"/>
          <p14:tracePt t="163849" x="2760663" y="4691063"/>
          <p14:tracePt t="163866" x="2828925" y="4699000"/>
          <p14:tracePt t="163883" x="2871788" y="4708525"/>
          <p14:tracePt t="163885" x="2879725" y="4716463"/>
          <p14:tracePt t="163899" x="2905125" y="4716463"/>
          <p14:tracePt t="163916" x="2914650" y="4708525"/>
          <p14:tracePt t="163934" x="2922588" y="4699000"/>
          <p14:tracePt t="163949" x="2930525" y="4691063"/>
          <p14:tracePt t="163967" x="2940050" y="4683125"/>
          <p14:tracePt t="163984" x="2955925" y="4665663"/>
          <p14:tracePt t="163999" x="2973388" y="4648200"/>
          <p14:tracePt t="164016" x="2990850" y="4640263"/>
          <p14:tracePt t="164019" x="2998788" y="4630738"/>
          <p14:tracePt t="164032" x="3008313" y="4622800"/>
          <p14:tracePt t="164050" x="3049588" y="4572000"/>
          <p14:tracePt t="164065" x="3067050" y="4529138"/>
          <p14:tracePt t="164082" x="3109913" y="4478338"/>
          <p14:tracePt t="164100" x="3152775" y="4410075"/>
          <p14:tracePt t="164118" x="3178175" y="4376738"/>
          <p14:tracePt t="164132" x="3186113" y="4351338"/>
          <p14:tracePt t="164150" x="3194050" y="4316413"/>
          <p14:tracePt t="164166" x="3194050" y="4291013"/>
          <p14:tracePt t="164167" x="3203575" y="4275138"/>
          <p14:tracePt t="164182" x="3203575" y="4249738"/>
          <p14:tracePt t="164183" x="3203575" y="4232275"/>
          <p14:tracePt t="164199" x="3203575" y="4181475"/>
          <p14:tracePt t="164217" x="3211513" y="4146550"/>
          <p14:tracePt t="164232" x="3211513" y="4130675"/>
          <p14:tracePt t="164251" x="3211513" y="4105275"/>
          <p14:tracePt t="164266" x="3211513" y="4087813"/>
          <p14:tracePt t="164283" x="3211513" y="4070350"/>
          <p14:tracePt t="164284" x="3211513" y="4062413"/>
          <p14:tracePt t="164300" x="3219450" y="4044950"/>
          <p14:tracePt t="164315" x="3219450" y="4037013"/>
          <p14:tracePt t="164333" x="3219450" y="4027488"/>
          <p14:tracePt t="165528" x="3211513" y="4027488"/>
          <p14:tracePt t="165530" x="3211513" y="4037013"/>
          <p14:tracePt t="165548" x="3203575" y="4037013"/>
          <p14:tracePt t="165564" x="3194050" y="4044950"/>
          <p14:tracePt t="165584" x="3186113" y="4052888"/>
          <p14:tracePt t="165601" x="3178175" y="4052888"/>
          <p14:tracePt t="165622" x="3168650" y="4052888"/>
          <p14:tracePt t="165626" x="3160713" y="4052888"/>
          <p14:tracePt t="165634" x="3152775" y="4052888"/>
          <p14:tracePt t="165648" x="3143250" y="4052888"/>
          <p14:tracePt t="165665" x="3127375" y="4052888"/>
          <p14:tracePt t="165682" x="3109913" y="4044950"/>
          <p14:tracePt t="165726" x="3100388" y="4037013"/>
          <p14:tracePt t="165734" x="3092450" y="4037013"/>
          <p14:tracePt t="165750" x="3084513" y="4037013"/>
          <p14:tracePt t="165754" x="3074988" y="4027488"/>
          <p14:tracePt t="165764" x="3059113" y="4027488"/>
          <p14:tracePt t="165784" x="3024188" y="4019550"/>
          <p14:tracePt t="165800" x="2998788" y="4011613"/>
          <p14:tracePt t="165816" x="2982913" y="4011613"/>
          <p14:tracePt t="165832" x="2965450" y="4011613"/>
          <p14:tracePt t="165851" x="2955925" y="4011613"/>
          <p14:tracePt t="165876" x="2955925" y="4002088"/>
          <p14:tracePt t="165887" x="2947988" y="4002088"/>
          <p14:tracePt t="165898" x="2940050" y="4002088"/>
          <p14:tracePt t="165917" x="2930525" y="4002088"/>
          <p14:tracePt t="165933" x="2922588" y="4002088"/>
          <p14:tracePt t="165984" x="2922588" y="3994150"/>
          <p14:tracePt t="165997" x="2914650" y="3986213"/>
          <p14:tracePt t="166002" x="2905125" y="3986213"/>
          <p14:tracePt t="166016" x="2897188" y="3986213"/>
          <p14:tracePt t="166033" x="2889250" y="3976688"/>
          <p14:tracePt t="166049" x="2871788" y="3960813"/>
          <p14:tracePt t="166065" x="2854325" y="3951288"/>
          <p14:tracePt t="166081" x="2838450" y="3943350"/>
          <p14:tracePt t="166099" x="2795588" y="3917950"/>
          <p14:tracePt t="166115" x="2770188" y="3908425"/>
          <p14:tracePt t="166131" x="2744788" y="3900488"/>
          <p14:tracePt t="166148" x="2719388" y="3892550"/>
          <p14:tracePt t="166166" x="2701925" y="3892550"/>
          <p14:tracePt t="166167" x="2693988" y="3892550"/>
          <p14:tracePt t="166181" x="2684463" y="3892550"/>
          <p14:tracePt t="166199" x="2676525" y="3892550"/>
          <p14:tracePt t="166216" x="2659063" y="3892550"/>
          <p14:tracePt t="166233" x="2633663" y="3892550"/>
          <p14:tracePt t="166249" x="2616200" y="3892550"/>
          <p14:tracePt t="166266" x="2600325" y="3892550"/>
          <p14:tracePt t="166282" x="2590800" y="3892550"/>
          <p14:tracePt t="166299" x="2574925" y="3900488"/>
          <p14:tracePt t="166315" x="2574925" y="3908425"/>
          <p14:tracePt t="166331" x="2565400" y="3908425"/>
          <p14:tracePt t="166377" x="2557463" y="3908425"/>
          <p14:tracePt t="166391" x="2557463" y="3917950"/>
          <p14:tracePt t="166436" x="2557463" y="3925888"/>
          <p14:tracePt t="166448" x="2549525" y="3925888"/>
          <p14:tracePt t="166458" x="2540000" y="3935413"/>
          <p14:tracePt t="166484" x="2532063" y="3935413"/>
          <p14:tracePt t="166500" x="2532063" y="3943350"/>
          <p14:tracePt t="166511" x="2524125" y="3943350"/>
          <p14:tracePt t="166515" x="2524125" y="3951288"/>
          <p14:tracePt t="166533" x="2514600" y="3951288"/>
          <p14:tracePt t="166548" x="2497138" y="3951288"/>
          <p14:tracePt t="166566" x="2489200" y="3951288"/>
          <p14:tracePt t="166582" x="2471738" y="3951288"/>
          <p14:tracePt t="166598" x="2463800" y="3951288"/>
          <p14:tracePt t="166615" x="2446338" y="3951288"/>
          <p14:tracePt t="166631" x="2430463" y="3960813"/>
          <p14:tracePt t="166649" x="2405063" y="3960813"/>
          <p14:tracePt t="166651" x="2405063" y="3968750"/>
          <p14:tracePt t="166664" x="2387600" y="3968750"/>
          <p14:tracePt t="166681" x="2362200" y="3968750"/>
          <p14:tracePt t="166698" x="2336800" y="3968750"/>
          <p14:tracePt t="166716" x="2311400" y="3968750"/>
          <p14:tracePt t="166731" x="2301875" y="3968750"/>
          <p14:tracePt t="166751" x="2293938" y="3968750"/>
          <p14:tracePt t="166766" x="2286000" y="3968750"/>
          <p14:tracePt t="166791" x="2276475" y="3968750"/>
          <p14:tracePt t="166797" x="2276475" y="3976688"/>
          <p14:tracePt t="166816" x="2260600" y="3976688"/>
          <p14:tracePt t="167005" x="2251075" y="3976688"/>
          <p14:tracePt t="167084" x="2251075" y="3986213"/>
          <p14:tracePt t="167088" x="2251075" y="3994150"/>
          <p14:tracePt t="167098" x="2251075" y="4019550"/>
          <p14:tracePt t="167115" x="2286000" y="4052888"/>
          <p14:tracePt t="167131" x="2293938" y="4079875"/>
          <p14:tracePt t="167149" x="2319338" y="4095750"/>
          <p14:tracePt t="167165" x="2336800" y="4121150"/>
          <p14:tracePt t="167167" x="2344738" y="4121150"/>
          <p14:tracePt t="167182" x="2352675" y="4138613"/>
          <p14:tracePt t="167183" x="2362200" y="4138613"/>
          <p14:tracePt t="167197" x="2362200" y="4164013"/>
          <p14:tracePt t="167215" x="2387600" y="4171950"/>
          <p14:tracePt t="167216" x="2387600" y="4181475"/>
          <p14:tracePt t="167233" x="2413000" y="4214813"/>
          <p14:tracePt t="167248" x="2463800" y="4257675"/>
          <p14:tracePt t="167264" x="2524125" y="4308475"/>
          <p14:tracePt t="167281" x="2574925" y="4351338"/>
          <p14:tracePt t="167297" x="2625725" y="4410075"/>
          <p14:tracePt t="167315" x="2659063" y="4445000"/>
          <p14:tracePt t="167331" x="2709863" y="4486275"/>
          <p14:tracePt t="167347" x="2752725" y="4554538"/>
          <p14:tracePt t="167364" x="2820988" y="4640263"/>
          <p14:tracePt t="167383" x="2871788" y="4724400"/>
          <p14:tracePt t="167398" x="2905125" y="4759325"/>
          <p14:tracePt t="167399" x="2914650" y="4775200"/>
          <p14:tracePt t="167415" x="2940050" y="4802188"/>
          <p14:tracePt t="167416" x="2940050" y="4810125"/>
          <p14:tracePt t="167432" x="2940050" y="4818063"/>
          <p14:tracePt t="167449" x="2940050" y="4827588"/>
          <p14:tracePt t="167736" x="2947988" y="4827588"/>
          <p14:tracePt t="167740" x="2947988" y="4818063"/>
          <p14:tracePt t="167759" x="2955925" y="4810125"/>
          <p14:tracePt t="167771" x="2955925" y="4802188"/>
          <p14:tracePt t="167780" x="2965450" y="4802188"/>
          <p14:tracePt t="167798" x="2965450" y="4792663"/>
          <p14:tracePt t="167814" x="2965450" y="4775200"/>
          <p14:tracePt t="167833" x="2973388" y="4775200"/>
          <p14:tracePt t="167849" x="2982913" y="4759325"/>
          <p14:tracePt t="167867" x="3008313" y="4733925"/>
          <p14:tracePt t="167881" x="3024188" y="4724400"/>
          <p14:tracePt t="167898" x="3041650" y="4699000"/>
          <p14:tracePt t="167915" x="3049588" y="4691063"/>
          <p14:tracePt t="168091" x="3049588" y="4683125"/>
          <p14:tracePt t="168095" x="3041650" y="4683125"/>
          <p14:tracePt t="168098" x="3033713" y="4673600"/>
          <p14:tracePt t="168116" x="3016250" y="4665663"/>
          <p14:tracePt t="168205" x="3008313" y="4665663"/>
          <p14:tracePt t="168224" x="3008313" y="4657725"/>
          <p14:tracePt t="168239" x="2998788" y="4657725"/>
          <p14:tracePt t="168251" x="2990850" y="4657725"/>
          <p14:tracePt t="168271" x="2990850" y="4648200"/>
          <p14:tracePt t="168304" x="2982913" y="4648200"/>
          <p14:tracePt t="168324" x="2982913" y="4640263"/>
          <p14:tracePt t="168332" x="2973388" y="4640263"/>
          <p14:tracePt t="168334" x="2973388" y="4630738"/>
          <p14:tracePt t="168347" x="2965450" y="4630738"/>
          <p14:tracePt t="168364" x="2947988" y="4614863"/>
          <p14:tracePt t="168381" x="2922588" y="4589463"/>
          <p14:tracePt t="168382" x="2914650" y="4579938"/>
          <p14:tracePt t="168398" x="2897188" y="4572000"/>
          <p14:tracePt t="168414" x="2897188" y="4564063"/>
          <p14:tracePt t="168415" x="2889250" y="4564063"/>
          <p14:tracePt t="168432" x="2889250" y="4554538"/>
          <p14:tracePt t="168455" x="2879725" y="4546600"/>
          <p14:tracePt t="168467" x="2879725" y="4538663"/>
          <p14:tracePt t="168483" x="2863850" y="4538663"/>
          <p14:tracePt t="168503" x="2863850" y="4529138"/>
          <p14:tracePt t="169014" x="2863850" y="4521200"/>
          <p14:tracePt t="169018" x="2854325" y="4513263"/>
          <p14:tracePt t="169030" x="2838450" y="4495800"/>
          <p14:tracePt t="169047" x="2838450" y="4470400"/>
          <p14:tracePt t="169063" x="2955925" y="4470400"/>
          <p14:tracePt t="169080" x="3084513" y="4564063"/>
          <p14:tracePt t="169097" x="3109913" y="4572000"/>
          <p14:tracePt t="169114" x="3127375" y="4589463"/>
          <p14:tracePt t="169131" x="3143250" y="4605338"/>
          <p14:tracePt t="169147" x="3143250" y="4614863"/>
          <p14:tracePt t="169163" x="3152775" y="4622800"/>
          <p14:tracePt t="169180" x="3160713" y="4622800"/>
          <p14:tracePt t="169197" x="3168650" y="4622800"/>
          <p14:tracePt t="169213" x="3186113" y="4640263"/>
          <p14:tracePt t="169230" x="3203575" y="4648200"/>
          <p14:tracePt t="169247" x="3168650" y="4683125"/>
          <p14:tracePt t="169263" x="3152775" y="4691063"/>
          <p14:tracePt t="169280" x="3100388" y="4716463"/>
          <p14:tracePt t="169296" x="3059113" y="4759325"/>
          <p14:tracePt t="169313" x="3016250" y="4775200"/>
          <p14:tracePt t="169330" x="2990850" y="4775200"/>
          <p14:tracePt t="169346" x="2973388" y="4784725"/>
          <p14:tracePt t="169363" x="2940050" y="4792663"/>
          <p14:tracePt t="169380" x="2905125" y="4792663"/>
          <p14:tracePt t="169398" x="2838450" y="4767263"/>
          <p14:tracePt t="169413" x="2795588" y="4741863"/>
          <p14:tracePt t="169431" x="2719388" y="4673600"/>
          <p14:tracePt t="169446" x="2684463" y="4622800"/>
          <p14:tracePt t="169464" x="2633663" y="4529138"/>
          <p14:tracePt t="169480" x="2608263" y="4460875"/>
          <p14:tracePt t="169497" x="2590800" y="4368800"/>
          <p14:tracePt t="169515" x="2549525" y="4156075"/>
          <p14:tracePt t="169530" x="2489200" y="3900488"/>
          <p14:tracePt t="169548" x="2336800" y="3441700"/>
          <p14:tracePt t="169548" x="2276475" y="3305175"/>
          <p14:tracePt t="169565" x="1962150" y="2693988"/>
          <p14:tracePt t="169580" x="1631950" y="2124075"/>
          <p14:tracePt t="169598" x="1384300" y="1690688"/>
          <p14:tracePt t="169599" x="1325563" y="1606550"/>
          <p14:tracePt t="169613" x="1181100" y="1368425"/>
          <p14:tracePt t="169631" x="1011238" y="1079500"/>
          <p14:tracePt t="169647" x="942975" y="935038"/>
          <p14:tracePt t="169648" x="917575" y="884238"/>
          <p14:tracePt t="169663" x="815975" y="730250"/>
          <p14:tracePt t="169680" x="722313" y="569913"/>
          <p14:tracePt t="169696" x="636588" y="441325"/>
          <p14:tracePt t="169715" x="560388" y="331788"/>
          <p14:tracePt t="169731" x="509588" y="271463"/>
          <p14:tracePt t="169748" x="441325" y="238125"/>
          <p14:tracePt t="169763" x="357188" y="187325"/>
          <p14:tracePt t="169780" x="246063" y="101600"/>
          <p14:tracePt t="169798" x="136525" y="17463"/>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702659"/>
            <a:ext cx="7470348" cy="523220"/>
          </a:xfrm>
          <a:prstGeom prst="rect">
            <a:avLst/>
          </a:prstGeom>
          <a:solidFill>
            <a:srgbClr val="00B0F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Quantitative risk assessment</a:t>
            </a:r>
          </a:p>
        </p:txBody>
      </p:sp>
      <p:sp>
        <p:nvSpPr>
          <p:cNvPr id="10" name="TextBox 9">
            <a:extLst>
              <a:ext uri="{FF2B5EF4-FFF2-40B4-BE49-F238E27FC236}">
                <a16:creationId xmlns:a16="http://schemas.microsoft.com/office/drawing/2014/main" id="{B70C9BD1-AF2F-F2B1-FE52-AB70AB6BFB98}"/>
              </a:ext>
            </a:extLst>
          </p:cNvPr>
          <p:cNvSpPr txBox="1"/>
          <p:nvPr/>
        </p:nvSpPr>
        <p:spPr>
          <a:xfrm>
            <a:off x="305663" y="1323249"/>
            <a:ext cx="11279879" cy="4832092"/>
          </a:xfrm>
          <a:prstGeom prst="rect">
            <a:avLst/>
          </a:prstGeom>
          <a:noFill/>
        </p:spPr>
        <p:txBody>
          <a:bodyPr wrap="square">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Common quantitative risk assessments often use decision tree analysis, sensitivity analysis, and simulation modeling.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Decision tree analysis is a probabilistic evaluation of an event, which can be modeled using the decision tree</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diagramming technique.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For example, it encompasses the cost of each available choice, the probabilities of each possible scenario, and the rewards of each alternative logical path.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Solving the decision tree provides the expected monetary value for each alternative when all the rewards and subsequent decisions are quantified, such as the example decision tree in Figure 22.2.</a:t>
            </a:r>
          </a:p>
        </p:txBody>
      </p:sp>
    </p:spTree>
    <p:extLst>
      <p:ext uri="{BB962C8B-B14F-4D97-AF65-F5344CB8AC3E}">
        <p14:creationId xmlns:p14="http://schemas.microsoft.com/office/powerpoint/2010/main" val="3896451591"/>
      </p:ext>
    </p:extLst>
  </p:cSld>
  <p:clrMapOvr>
    <a:masterClrMapping/>
  </p:clrMapOvr>
  <mc:AlternateContent xmlns:mc="http://schemas.openxmlformats.org/markup-compatibility/2006">
    <mc:Choice xmlns:p14="http://schemas.microsoft.com/office/powerpoint/2010/main" Requires="p14">
      <p:transition spd="slow" p14:dur="2000" advTm="166728"/>
    </mc:Choice>
    <mc:Fallback>
      <p:transition spd="slow" advTm="166728"/>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23722" y="546868"/>
            <a:ext cx="8045383"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Quantitative risk assessment</a:t>
            </a:r>
          </a:p>
        </p:txBody>
      </p:sp>
      <p:pic>
        <p:nvPicPr>
          <p:cNvPr id="3" name="Picture 2">
            <a:extLst>
              <a:ext uri="{FF2B5EF4-FFF2-40B4-BE49-F238E27FC236}">
                <a16:creationId xmlns:a16="http://schemas.microsoft.com/office/drawing/2014/main" id="{70E3E727-41EF-9C59-8593-20C9EF80DC84}"/>
              </a:ext>
            </a:extLst>
          </p:cNvPr>
          <p:cNvPicPr>
            <a:picLocks noChangeAspect="1"/>
          </p:cNvPicPr>
          <p:nvPr/>
        </p:nvPicPr>
        <p:blipFill>
          <a:blip r:embed="rId2"/>
          <a:stretch>
            <a:fillRect/>
          </a:stretch>
        </p:blipFill>
        <p:spPr>
          <a:xfrm>
            <a:off x="450167" y="2583179"/>
            <a:ext cx="10793938" cy="4274821"/>
          </a:xfrm>
          <a:prstGeom prst="rect">
            <a:avLst/>
          </a:prstGeom>
        </p:spPr>
      </p:pic>
      <p:pic>
        <p:nvPicPr>
          <p:cNvPr id="9" name="Picture 8">
            <a:extLst>
              <a:ext uri="{FF2B5EF4-FFF2-40B4-BE49-F238E27FC236}">
                <a16:creationId xmlns:a16="http://schemas.microsoft.com/office/drawing/2014/main" id="{092E2449-3C76-7104-65BD-0CD2FF5F2062}"/>
              </a:ext>
            </a:extLst>
          </p:cNvPr>
          <p:cNvPicPr>
            <a:picLocks noChangeAspect="1"/>
          </p:cNvPicPr>
          <p:nvPr/>
        </p:nvPicPr>
        <p:blipFill>
          <a:blip r:embed="rId3"/>
          <a:stretch>
            <a:fillRect/>
          </a:stretch>
        </p:blipFill>
        <p:spPr>
          <a:xfrm>
            <a:off x="2258952" y="1145502"/>
            <a:ext cx="7674096" cy="1842636"/>
          </a:xfrm>
          <a:prstGeom prst="rect">
            <a:avLst/>
          </a:prstGeom>
        </p:spPr>
      </p:pic>
    </p:spTree>
    <p:extLst>
      <p:ext uri="{BB962C8B-B14F-4D97-AF65-F5344CB8AC3E}">
        <p14:creationId xmlns:p14="http://schemas.microsoft.com/office/powerpoint/2010/main" val="4245297999"/>
      </p:ext>
    </p:extLst>
  </p:cSld>
  <p:clrMapOvr>
    <a:masterClrMapping/>
  </p:clrMapOvr>
  <mc:AlternateContent xmlns:mc="http://schemas.openxmlformats.org/markup-compatibility/2006">
    <mc:Choice xmlns:p14="http://schemas.microsoft.com/office/powerpoint/2010/main" Requires="p14">
      <p:transition spd="slow" p14:dur="2000" advTm="224629"/>
    </mc:Choice>
    <mc:Fallback>
      <p:transition spd="slow" advTm="224629"/>
    </mc:Fallback>
  </mc:AlternateContent>
  <p:extLst>
    <p:ext uri="{3A86A75C-4F4B-4683-9AE1-C65F6400EC91}">
      <p14:laserTraceLst xmlns:p14="http://schemas.microsoft.com/office/powerpoint/2010/main">
        <p14:tracePtLst>
          <p14:tracePt t="75791" x="3765550" y="6362700"/>
          <p14:tracePt t="75968" x="3313113" y="6637338"/>
          <p14:tracePt t="75974" x="3432175" y="6457950"/>
          <p14:tracePt t="75991" x="4027488" y="5591175"/>
          <p14:tracePt t="76008" x="4978400" y="4486275"/>
          <p14:tracePt t="76024" x="5454650" y="3994150"/>
          <p14:tracePt t="76041" x="5972175" y="3619500"/>
          <p14:tracePt t="76059" x="6210300" y="3492500"/>
          <p14:tracePt t="76075" x="6364288" y="3475038"/>
          <p14:tracePt t="76076" x="6397625" y="3475038"/>
          <p14:tracePt t="76092" x="6524625" y="3502025"/>
          <p14:tracePt t="76109" x="6610350" y="3552825"/>
          <p14:tracePt t="76125" x="6694488" y="3662363"/>
          <p14:tracePt t="76141" x="6805613" y="3806825"/>
          <p14:tracePt t="76159" x="6838950" y="3832225"/>
          <p14:tracePt t="76175" x="6788150" y="3832225"/>
          <p14:tracePt t="76192" x="6754813" y="3816350"/>
          <p14:tracePt t="76216" x="6745288" y="3816350"/>
          <p14:tracePt t="76273" x="6737350" y="3816350"/>
          <p14:tracePt t="76281" x="6737350" y="3806825"/>
          <p14:tracePt t="76291" x="6737350" y="3773488"/>
          <p14:tracePt t="76309" x="6737350" y="3730625"/>
          <p14:tracePt t="76325" x="6745288" y="3722688"/>
          <p14:tracePt t="76342" x="6780213" y="3713163"/>
          <p14:tracePt t="76359" x="6788150" y="3705225"/>
          <p14:tracePt t="76385" x="6780213" y="3705225"/>
          <p14:tracePt t="76390" x="6754813" y="3705225"/>
          <p14:tracePt t="76407" x="6626225" y="3705225"/>
          <p14:tracePt t="76408" x="6584950" y="3697288"/>
          <p14:tracePt t="76424" x="6415088" y="3679825"/>
          <p14:tracePt t="76425" x="6346825" y="3671888"/>
          <p14:tracePt t="76441" x="6083300" y="3671888"/>
          <p14:tracePt t="76457" x="5786438" y="3671888"/>
          <p14:tracePt t="76474" x="5505450" y="3671888"/>
          <p14:tracePt t="76491" x="5276850" y="3671888"/>
          <p14:tracePt t="76508" x="5157788" y="3671888"/>
          <p14:tracePt t="76509" x="5122863" y="3671888"/>
          <p14:tracePt t="76525" x="5046663" y="3671888"/>
          <p14:tracePt t="76525" x="5021263" y="3671888"/>
          <p14:tracePt t="76541" x="4935538" y="3687763"/>
          <p14:tracePt t="76557" x="4843463" y="3713163"/>
          <p14:tracePt t="76575" x="4681538" y="3756025"/>
          <p14:tracePt t="76576" x="4656138" y="3763963"/>
          <p14:tracePt t="76591" x="4529138" y="3798888"/>
          <p14:tracePt t="76609" x="4316413" y="3867150"/>
          <p14:tracePt t="76624" x="4187825" y="3892550"/>
          <p14:tracePt t="76625" x="4162425" y="3900488"/>
          <p14:tracePt t="76642" x="4027488" y="3943350"/>
          <p14:tracePt t="76657" x="3933825" y="3994150"/>
          <p14:tracePt t="76674" x="3848100" y="4044950"/>
          <p14:tracePt t="76691" x="3746500" y="4095750"/>
          <p14:tracePt t="76708" x="3619500" y="4130675"/>
          <p14:tracePt t="76724" x="3533775" y="4146550"/>
          <p14:tracePt t="76725" x="3500438" y="4156075"/>
          <p14:tracePt t="76741" x="3424238" y="4181475"/>
          <p14:tracePt t="76757" x="3305175" y="4214813"/>
          <p14:tracePt t="76774" x="3236913" y="4249738"/>
          <p14:tracePt t="76791" x="3168650" y="4291013"/>
          <p14:tracePt t="76808" x="3067050" y="4351338"/>
          <p14:tracePt t="76809" x="3049588" y="4359275"/>
          <p14:tracePt t="76824" x="2982913" y="4402138"/>
          <p14:tracePt t="76824" x="2955925" y="4419600"/>
          <p14:tracePt t="76841" x="2905125" y="4470400"/>
          <p14:tracePt t="76841" x="2879725" y="4478338"/>
          <p14:tracePt t="76857" x="2795588" y="4529138"/>
          <p14:tracePt t="76875" x="2709863" y="4589463"/>
          <p14:tracePt t="76891" x="2616200" y="4622800"/>
          <p14:tracePt t="76892" x="2590800" y="4630738"/>
          <p14:tracePt t="76908" x="2497138" y="4657725"/>
          <p14:tracePt t="76924" x="2438400" y="4673600"/>
          <p14:tracePt t="76925" x="2413000" y="4673600"/>
          <p14:tracePt t="76942" x="2301875" y="4691063"/>
          <p14:tracePt t="76957" x="2192338" y="4699000"/>
          <p14:tracePt t="76974" x="2132013" y="4691063"/>
          <p14:tracePt t="76991" x="2106613" y="4683125"/>
          <p14:tracePt t="76993" x="2098675" y="4683125"/>
          <p14:tracePt t="77007" x="2065338" y="4665663"/>
          <p14:tracePt t="77024" x="2030413" y="4648200"/>
          <p14:tracePt t="77041" x="2012950" y="4640263"/>
          <p14:tracePt t="77042" x="2005013" y="4640263"/>
          <p14:tracePt t="77057" x="1971675" y="4640263"/>
          <p14:tracePt t="77074" x="1946275" y="4640263"/>
          <p14:tracePt t="77091" x="1911350" y="4640263"/>
          <p14:tracePt t="77092" x="1903413" y="4640263"/>
          <p14:tracePt t="77108" x="1878013" y="4640263"/>
          <p14:tracePt t="77125" x="1835150" y="4648200"/>
          <p14:tracePt t="77141" x="1801813" y="4665663"/>
          <p14:tracePt t="77158" x="1758950" y="4683125"/>
          <p14:tracePt t="77175" x="1708150" y="4716463"/>
          <p14:tracePt t="77191" x="1673225" y="4733925"/>
          <p14:tracePt t="77192" x="1657350" y="4741863"/>
          <p14:tracePt t="77207" x="1614488" y="4749800"/>
          <p14:tracePt t="77225" x="1546225" y="4767263"/>
          <p14:tracePt t="77240" x="1520825" y="4775200"/>
          <p14:tracePt t="77257" x="1503363" y="4775200"/>
          <p14:tracePt t="77274" x="1495425" y="4775200"/>
          <p14:tracePt t="77784" x="1495425" y="4767263"/>
          <p14:tracePt t="77797" x="1503363" y="4767263"/>
          <p14:tracePt t="77801" x="1512888" y="4767263"/>
          <p14:tracePt t="77806" x="1520825" y="4767263"/>
          <p14:tracePt t="83911" x="1528763" y="4767263"/>
          <p14:tracePt t="83914" x="1546225" y="4775200"/>
          <p14:tracePt t="83921" x="1563688" y="4802188"/>
          <p14:tracePt t="83922" x="1606550" y="4835525"/>
          <p14:tracePt t="83937" x="1682750" y="4894263"/>
          <p14:tracePt t="83938" x="1698625" y="4911725"/>
          <p14:tracePt t="83955" x="1724025" y="4929188"/>
          <p14:tracePt t="83983" x="1733550" y="4929188"/>
          <p14:tracePt t="84006" x="1733550" y="4919663"/>
          <p14:tracePt t="84011" x="1741488" y="4919663"/>
          <p14:tracePt t="84021" x="1749425" y="4911725"/>
          <p14:tracePt t="84038" x="1801813" y="4852988"/>
          <p14:tracePt t="84054" x="1852613" y="4775200"/>
          <p14:tracePt t="84071" x="1987550" y="4648200"/>
          <p14:tracePt t="84088" x="2106613" y="4546600"/>
          <p14:tracePt t="84104" x="2200275" y="4478338"/>
          <p14:tracePt t="84121" x="2268538" y="4445000"/>
          <p14:tracePt t="84123" x="2268538" y="4435475"/>
          <p14:tracePt t="84137" x="2301875" y="4427538"/>
          <p14:tracePt t="84155" x="2327275" y="4410075"/>
          <p14:tracePt t="84171" x="2352675" y="4384675"/>
          <p14:tracePt t="84188" x="2387600" y="4368800"/>
          <p14:tracePt t="84205" x="2430463" y="4333875"/>
          <p14:tracePt t="84206" x="2438400" y="4325938"/>
          <p14:tracePt t="84221" x="2506663" y="4283075"/>
          <p14:tracePt t="84238" x="2582863" y="4265613"/>
          <p14:tracePt t="84239" x="2600325" y="4257675"/>
          <p14:tracePt t="84255" x="2668588" y="4240213"/>
          <p14:tracePt t="84271" x="2744788" y="4224338"/>
          <p14:tracePt t="84287" x="2838450" y="4197350"/>
          <p14:tracePt t="84305" x="2940050" y="4189413"/>
          <p14:tracePt t="84306" x="2965450" y="4189413"/>
          <p14:tracePt t="84321" x="2998788" y="4189413"/>
          <p14:tracePt t="84339" x="3041650" y="4189413"/>
          <p14:tracePt t="84367" x="3049588" y="4189413"/>
          <p14:tracePt t="84372" x="3059113" y="4189413"/>
          <p14:tracePt t="84387" x="3100388" y="4189413"/>
          <p14:tracePt t="84404" x="3186113" y="4197350"/>
          <p14:tracePt t="84421" x="3287713" y="4224338"/>
          <p14:tracePt t="84438" x="3373438" y="4249738"/>
          <p14:tracePt t="84455" x="3424238" y="4265613"/>
          <p14:tracePt t="84471" x="3441700" y="4265613"/>
          <p14:tracePt t="84487" x="3457575" y="4283075"/>
          <p14:tracePt t="84504" x="3475038" y="4291013"/>
          <p14:tracePt t="84521" x="3508375" y="4308475"/>
          <p14:tracePt t="84522" x="3517900" y="4316413"/>
          <p14:tracePt t="84537" x="3533775" y="4325938"/>
          <p14:tracePt t="84554" x="3568700" y="4351338"/>
          <p14:tracePt t="84574" x="3568700" y="4359275"/>
          <p14:tracePt t="84651" x="3576638" y="4359275"/>
          <p14:tracePt t="84659" x="3586163" y="4368800"/>
          <p14:tracePt t="84671" x="3594100" y="4384675"/>
          <p14:tracePt t="84672" x="3602038" y="4402138"/>
          <p14:tracePt t="84687" x="3627438" y="4445000"/>
          <p14:tracePt t="84704" x="3636963" y="4445000"/>
          <p14:tracePt t="85204" x="3644900" y="4445000"/>
          <p14:tracePt t="85223" x="3652838" y="4445000"/>
          <p14:tracePt t="85231" x="3662363" y="4445000"/>
          <p14:tracePt t="85238" x="3670300" y="4445000"/>
          <p14:tracePt t="85255" x="3687763" y="4427538"/>
          <p14:tracePt t="85272" x="3695700" y="4410075"/>
          <p14:tracePt t="85288" x="3703638" y="4402138"/>
          <p14:tracePt t="85327" x="3703638" y="4394200"/>
          <p14:tracePt t="85343" x="3703638" y="4384675"/>
          <p14:tracePt t="85350" x="3713163" y="4384675"/>
          <p14:tracePt t="85375" x="3721100" y="4384675"/>
          <p14:tracePt t="85378" x="3721100" y="4376738"/>
          <p14:tracePt t="85387" x="3729038" y="4376738"/>
          <p14:tracePt t="85404" x="3738563" y="4368800"/>
          <p14:tracePt t="85427" x="3746500" y="4368800"/>
          <p14:tracePt t="85439" x="3746500" y="4359275"/>
          <p14:tracePt t="85454" x="3756025" y="4351338"/>
          <p14:tracePt t="85471" x="3771900" y="4341813"/>
          <p14:tracePt t="85487" x="3781425" y="4333875"/>
          <p14:tracePt t="85504" x="3789363" y="4325938"/>
          <p14:tracePt t="85521" x="3806825" y="4325938"/>
          <p14:tracePt t="85522" x="3814763" y="4325938"/>
          <p14:tracePt t="85547" x="3814763" y="4316413"/>
          <p14:tracePt t="85553" x="3822700" y="4316413"/>
          <p14:tracePt t="85571" x="3832225" y="4300538"/>
          <p14:tracePt t="85587" x="3848100" y="4300538"/>
          <p14:tracePt t="85587" x="3857625" y="4300538"/>
          <p14:tracePt t="85604" x="3883025" y="4283075"/>
          <p14:tracePt t="85621" x="3900488" y="4275138"/>
          <p14:tracePt t="85638" x="3916363" y="4257675"/>
          <p14:tracePt t="85654" x="3925888" y="4257675"/>
          <p14:tracePt t="85670" x="3933825" y="4249738"/>
          <p14:tracePt t="85671" x="3941763" y="4249738"/>
          <p14:tracePt t="85687" x="3959225" y="4240213"/>
          <p14:tracePt t="85704" x="3992563" y="4232275"/>
          <p14:tracePt t="85720" x="4035425" y="4224338"/>
          <p14:tracePt t="85738" x="4070350" y="4214813"/>
          <p14:tracePt t="85755" x="4095750" y="4214813"/>
          <p14:tracePt t="85771" x="4103688" y="4206875"/>
          <p14:tracePt t="85788" x="4111625" y="4197350"/>
          <p14:tracePt t="85804" x="4129088" y="4189413"/>
          <p14:tracePt t="85820" x="4162425" y="4171950"/>
          <p14:tracePt t="85837" x="4222750" y="4138613"/>
          <p14:tracePt t="85854" x="4298950" y="4113213"/>
          <p14:tracePt t="85871" x="4367213" y="4095750"/>
          <p14:tracePt t="85887" x="4410075" y="4087813"/>
          <p14:tracePt t="85904" x="4435475" y="4070350"/>
          <p14:tracePt t="85920" x="4476750" y="4062413"/>
          <p14:tracePt t="85938" x="4503738" y="4062413"/>
          <p14:tracePt t="85954" x="4511675" y="4062413"/>
          <p14:tracePt t="86015" x="4511675" y="4070350"/>
          <p14:tracePt t="86018" x="4503738" y="4079875"/>
          <p14:tracePt t="86022" x="4486275" y="4087813"/>
          <p14:tracePt t="86037" x="4460875" y="4130675"/>
          <p14:tracePt t="86053" x="4400550" y="4206875"/>
          <p14:tracePt t="86071" x="4316413" y="4325938"/>
          <p14:tracePt t="86087" x="4222750" y="4460875"/>
          <p14:tracePt t="86103" x="4146550" y="4554538"/>
          <p14:tracePt t="86121" x="4095750" y="4630738"/>
          <p14:tracePt t="86122" x="4078288" y="4657725"/>
          <p14:tracePt t="86137" x="4044950" y="4699000"/>
          <p14:tracePt t="86138" x="4035425" y="4716463"/>
          <p14:tracePt t="86153" x="4017963" y="4749800"/>
          <p14:tracePt t="86172" x="3992563" y="4792663"/>
          <p14:tracePt t="86187" x="3976688" y="4827588"/>
          <p14:tracePt t="86203" x="3951288" y="4860925"/>
          <p14:tracePt t="86221" x="3925888" y="4903788"/>
          <p14:tracePt t="86237" x="3916363" y="4937125"/>
          <p14:tracePt t="86253" x="3890963" y="4954588"/>
          <p14:tracePt t="86271" x="3883025" y="4972050"/>
          <p14:tracePt t="86286" x="3873500" y="4979988"/>
          <p14:tracePt t="86304" x="3840163" y="4997450"/>
          <p14:tracePt t="86320" x="3789363" y="5030788"/>
          <p14:tracePt t="86336" x="3738563" y="5064125"/>
          <p14:tracePt t="86354" x="3652838" y="5073650"/>
          <p14:tracePt t="86355" x="3627438" y="5073650"/>
          <p14:tracePt t="86371" x="3551238" y="5081588"/>
          <p14:tracePt t="86387" x="3500438" y="5081588"/>
          <p14:tracePt t="86403" x="3467100" y="5081588"/>
          <p14:tracePt t="86420" x="3432175" y="5081588"/>
          <p14:tracePt t="86436" x="3398838" y="5081588"/>
          <p14:tracePt t="86455" x="3348038" y="5073650"/>
          <p14:tracePt t="86471" x="3287713" y="5056188"/>
          <p14:tracePt t="86487" x="3244850" y="5048250"/>
          <p14:tracePt t="86503" x="3203575" y="5048250"/>
          <p14:tracePt t="86520" x="3152775" y="5048250"/>
          <p14:tracePt t="86537" x="3117850" y="5048250"/>
          <p14:tracePt t="86538" x="3100388" y="5048250"/>
          <p14:tracePt t="86553" x="3092450" y="5048250"/>
          <p14:tracePt t="86569" x="3074988" y="5048250"/>
          <p14:tracePt t="86859" x="3074988" y="5038725"/>
          <p14:tracePt t="86871" x="3084513" y="5038725"/>
          <p14:tracePt t="86891" x="3092450" y="5038725"/>
          <p14:tracePt t="86894" x="3100388" y="5038725"/>
          <p14:tracePt t="86904" x="3117850" y="5038725"/>
          <p14:tracePt t="86920" x="3143250" y="5038725"/>
          <p14:tracePt t="86937" x="3168650" y="5056188"/>
          <p14:tracePt t="86954" x="3178175" y="5064125"/>
          <p14:tracePt t="86970" x="3194050" y="5073650"/>
          <p14:tracePt t="86987" x="3194050" y="5081588"/>
          <p14:tracePt t="86988" x="3203575" y="5081588"/>
          <p14:tracePt t="87003" x="3211513" y="5081588"/>
          <p14:tracePt t="87019" x="3219450" y="5091113"/>
          <p14:tracePt t="87036" x="3236913" y="5099050"/>
          <p14:tracePt t="87053" x="3254375" y="5106988"/>
          <p14:tracePt t="87070" x="3270250" y="5116513"/>
          <p14:tracePt t="87086" x="3279775" y="5124450"/>
          <p14:tracePt t="87103" x="3287713" y="5124450"/>
          <p14:tracePt t="87120" x="3297238" y="5124450"/>
          <p14:tracePt t="87142" x="3297238" y="5132388"/>
          <p14:tracePt t="87154" x="3305175" y="5132388"/>
          <p14:tracePt t="87171" x="3322638" y="5141913"/>
          <p14:tracePt t="87186" x="3330575" y="5141913"/>
          <p14:tracePt t="87204" x="3348038" y="5149850"/>
          <p14:tracePt t="87221" x="3355975" y="5149850"/>
          <p14:tracePt t="87247" x="3363913" y="5149850"/>
          <p14:tracePt t="87267" x="3373438" y="5149850"/>
          <p14:tracePt t="87279" x="3381375" y="5149850"/>
          <p14:tracePt t="87294" x="3389313" y="5149850"/>
          <p14:tracePt t="87303" x="3398838" y="5157788"/>
          <p14:tracePt t="87319" x="3414713" y="5157788"/>
          <p14:tracePt t="87336" x="3424238" y="5167313"/>
          <p14:tracePt t="87366" x="3432175" y="5167313"/>
          <p14:tracePt t="87379" x="3441700" y="5167313"/>
          <p14:tracePt t="87395" x="3449638" y="5167313"/>
          <p14:tracePt t="87404" x="3457575" y="5167313"/>
          <p14:tracePt t="87421" x="3482975" y="5175250"/>
          <p14:tracePt t="87436" x="3508375" y="5192713"/>
          <p14:tracePt t="87453" x="3525838" y="5200650"/>
          <p14:tracePt t="87454" x="3525838" y="5208588"/>
          <p14:tracePt t="87469" x="3551238" y="5208588"/>
          <p14:tracePt t="87486" x="3568700" y="5218113"/>
          <p14:tracePt t="87503" x="3594100" y="5226050"/>
          <p14:tracePt t="87520" x="3611563" y="5235575"/>
          <p14:tracePt t="87536" x="3619500" y="5243513"/>
          <p14:tracePt t="87553" x="3627438" y="5243513"/>
          <p14:tracePt t="87691" x="3636963" y="5243513"/>
          <p14:tracePt t="87694" x="3644900" y="5251450"/>
          <p14:tracePt t="87703" x="3652838" y="5251450"/>
          <p14:tracePt t="87720" x="3687763" y="5268913"/>
          <p14:tracePt t="87736" x="3721100" y="5286375"/>
          <p14:tracePt t="87753" x="3746500" y="5302250"/>
          <p14:tracePt t="87770" x="3763963" y="5311775"/>
          <p14:tracePt t="87771" x="3763963" y="5319713"/>
          <p14:tracePt t="87786" x="3781425" y="5319713"/>
          <p14:tracePt t="87804" x="3781425" y="5327650"/>
          <p14:tracePt t="88013" x="3789363" y="5327650"/>
          <p14:tracePt t="88025" x="3797300" y="5327650"/>
          <p14:tracePt t="88028" x="3806825" y="5327650"/>
          <p14:tracePt t="88036" x="3814763" y="5337175"/>
          <p14:tracePt t="88052" x="3832225" y="5337175"/>
          <p14:tracePt t="88069" x="3865563" y="5337175"/>
          <p14:tracePt t="88086" x="3883025" y="5353050"/>
          <p14:tracePt t="88103" x="3890963" y="5353050"/>
          <p14:tracePt t="88104" x="3900488" y="5353050"/>
          <p14:tracePt t="88119" x="3908425" y="5353050"/>
          <p14:tracePt t="88137" x="3916363" y="5362575"/>
          <p14:tracePt t="88157" x="3925888" y="5362575"/>
          <p14:tracePt t="88169" x="3933825" y="5362575"/>
          <p14:tracePt t="88187" x="3951288" y="5370513"/>
          <p14:tracePt t="88204" x="3967163" y="5380038"/>
          <p14:tracePt t="88220" x="3976688" y="5380038"/>
          <p14:tracePt t="88260" x="3984625" y="5380038"/>
          <p14:tracePt t="88297" x="3992563" y="5380038"/>
          <p14:tracePt t="88353" x="4002088" y="5380038"/>
          <p14:tracePt t="88360" x="4010025" y="5380038"/>
          <p14:tracePt t="88370" x="4017963" y="5380038"/>
          <p14:tracePt t="88386" x="4044950" y="5380038"/>
          <p14:tracePt t="88402" x="4086225" y="5380038"/>
          <p14:tracePt t="88419" x="4137025" y="5380038"/>
          <p14:tracePt t="88420" x="4154488" y="5380038"/>
          <p14:tracePt t="88436" x="4197350" y="5380038"/>
          <p14:tracePt t="88436" x="4205288" y="5380038"/>
          <p14:tracePt t="88452" x="4222750" y="5370513"/>
          <p14:tracePt t="88453" x="4230688" y="5370513"/>
          <p14:tracePt t="88469" x="4248150" y="5362575"/>
          <p14:tracePt t="88486" x="4265613" y="5362575"/>
          <p14:tracePt t="88503" x="4306888" y="5353050"/>
          <p14:tracePt t="88504" x="4316413" y="5353050"/>
          <p14:tracePt t="88519" x="4359275" y="5345113"/>
          <p14:tracePt t="88536" x="4451350" y="5311775"/>
          <p14:tracePt t="88552" x="4494213" y="5302250"/>
          <p14:tracePt t="88553" x="4503738" y="5302250"/>
          <p14:tracePt t="88569" x="4545013" y="5276850"/>
          <p14:tracePt t="88585" x="4605338" y="5243513"/>
          <p14:tracePt t="88603" x="4646613" y="5200650"/>
          <p14:tracePt t="88619" x="4681538" y="5183188"/>
          <p14:tracePt t="88636" x="4724400" y="5183188"/>
          <p14:tracePt t="88654" x="4749800" y="5175250"/>
          <p14:tracePt t="88669" x="4765675" y="5157788"/>
          <p14:tracePt t="88685" x="4791075" y="5157788"/>
          <p14:tracePt t="88703" x="4818063" y="5149850"/>
          <p14:tracePt t="88704" x="4826000" y="5149850"/>
          <p14:tracePt t="88719" x="4833938" y="5141913"/>
          <p14:tracePt t="88736" x="4851400" y="5141913"/>
          <p14:tracePt t="88753" x="4859338" y="5124450"/>
          <p14:tracePt t="88769" x="4868863" y="5116513"/>
          <p14:tracePt t="88786" x="4876800" y="5116513"/>
          <p14:tracePt t="88825" x="4876800" y="5106988"/>
          <p14:tracePt t="88828" x="4884738" y="5106988"/>
          <p14:tracePt t="88837" x="4894263" y="5099050"/>
          <p14:tracePt t="88853" x="4902200" y="5091113"/>
          <p14:tracePt t="88869" x="4919663" y="5081588"/>
          <p14:tracePt t="88870" x="4919663" y="5073650"/>
          <p14:tracePt t="88886" x="4935538" y="5064125"/>
          <p14:tracePt t="88903" x="4935538" y="5056188"/>
          <p14:tracePt t="88919" x="4945063" y="5038725"/>
          <p14:tracePt t="88936" x="4962525" y="5022850"/>
          <p14:tracePt t="88953" x="4970463" y="4997450"/>
          <p14:tracePt t="88954" x="4970463" y="4987925"/>
          <p14:tracePt t="88969" x="4987925" y="4954588"/>
          <p14:tracePt t="88986" x="5003800" y="4868863"/>
          <p14:tracePt t="89003" x="5038725" y="4767263"/>
          <p14:tracePt t="89018" x="5064125" y="4683125"/>
          <p14:tracePt t="89036" x="5080000" y="4564063"/>
          <p14:tracePt t="89053" x="5097463" y="4503738"/>
          <p14:tracePt t="89069" x="5106988" y="4452938"/>
          <p14:tracePt t="89085" x="5122863" y="4419600"/>
          <p14:tracePt t="89102" x="5122863" y="4376738"/>
          <p14:tracePt t="89119" x="5132388" y="4341813"/>
          <p14:tracePt t="89136" x="5132388" y="4325938"/>
          <p14:tracePt t="89153" x="5132388" y="4308475"/>
          <p14:tracePt t="89168" x="5132388" y="4300538"/>
          <p14:tracePt t="89185" x="5132388" y="4291013"/>
          <p14:tracePt t="89202" x="5132388" y="4283075"/>
          <p14:tracePt t="91536" x="5132388" y="4275138"/>
          <p14:tracePt t="91545" x="5122863" y="4265613"/>
          <p14:tracePt t="91553" x="5114925" y="4265613"/>
          <p14:tracePt t="91567" x="5080000" y="4257675"/>
          <p14:tracePt t="91586" x="4970463" y="4224338"/>
          <p14:tracePt t="91601" x="4927600" y="4206875"/>
          <p14:tracePt t="91621" x="4927600" y="4197350"/>
          <p14:tracePt t="91634" x="4910138" y="4189413"/>
          <p14:tracePt t="91737" x="4902200" y="4181475"/>
          <p14:tracePt t="91781" x="4894263" y="4181475"/>
          <p14:tracePt t="91789" x="4884738" y="4181475"/>
          <p14:tracePt t="91801" x="4876800" y="4181475"/>
          <p14:tracePt t="91818" x="4868863" y="4181475"/>
          <p14:tracePt t="91834" x="4859338" y="4181475"/>
          <p14:tracePt t="91853" x="4859338" y="4189413"/>
          <p14:tracePt t="91905" x="4868863" y="4189413"/>
          <p14:tracePt t="92013" x="4876800" y="4189413"/>
          <p14:tracePt t="92024" x="4884738" y="4189413"/>
          <p14:tracePt t="92046" x="4894263" y="4189413"/>
          <p14:tracePt t="92069" x="4894263" y="4181475"/>
          <p14:tracePt t="92885" x="4902200" y="4181475"/>
          <p14:tracePt t="92888" x="4910138" y="4181475"/>
          <p14:tracePt t="92901" x="4927600" y="4181475"/>
          <p14:tracePt t="92917" x="4935538" y="4181475"/>
          <p14:tracePt t="92934" x="4953000" y="4171950"/>
          <p14:tracePt t="92951" x="4953000" y="4164013"/>
          <p14:tracePt t="92952" x="4962525" y="4164013"/>
          <p14:tracePt t="92967" x="4978400" y="4156075"/>
          <p14:tracePt t="92985" x="5003800" y="4138613"/>
          <p14:tracePt t="93001" x="5021263" y="4138613"/>
          <p14:tracePt t="93001" x="5029200" y="4138613"/>
          <p14:tracePt t="93017" x="5046663" y="4113213"/>
          <p14:tracePt t="93034" x="5054600" y="4113213"/>
          <p14:tracePt t="93051" x="5064125" y="4113213"/>
          <p14:tracePt t="93067" x="5080000" y="4113213"/>
          <p14:tracePt t="93083" x="5089525" y="4113213"/>
          <p14:tracePt t="93100" x="5122863" y="4113213"/>
          <p14:tracePt t="93118" x="5140325" y="4113213"/>
          <p14:tracePt t="93133" x="5165725" y="4113213"/>
          <p14:tracePt t="93150" x="5183188" y="4113213"/>
          <p14:tracePt t="93185" x="5191125" y="4113213"/>
          <p14:tracePt t="93200" x="5199063" y="4113213"/>
          <p14:tracePt t="93208" x="5208588" y="4113213"/>
          <p14:tracePt t="93220" x="5216525" y="4113213"/>
          <p14:tracePt t="93241" x="5224463" y="4113213"/>
          <p14:tracePt t="93397" x="5224463" y="4105275"/>
          <p14:tracePt t="93408" x="5233988" y="4105275"/>
          <p14:tracePt t="93417" x="5241925" y="4105275"/>
          <p14:tracePt t="93424" x="5249863" y="4105275"/>
          <p14:tracePt t="93433" x="5249863" y="4095750"/>
          <p14:tracePt t="93450" x="5267325" y="4095750"/>
          <p14:tracePt t="93473" x="5276850" y="4095750"/>
          <p14:tracePt t="93541" x="5276850" y="4087813"/>
          <p14:tracePt t="93557" x="5284788" y="4087813"/>
          <p14:tracePt t="93578" x="5284788" y="4079875"/>
          <p14:tracePt t="94592" x="5292725" y="4079875"/>
          <p14:tracePt t="94596" x="5302250" y="4079875"/>
          <p14:tracePt t="94600" x="5310188" y="4079875"/>
          <p14:tracePt t="94617" x="5343525" y="4079875"/>
          <p14:tracePt t="94633" x="5360988" y="4079875"/>
          <p14:tracePt t="94650" x="5378450" y="4070350"/>
          <p14:tracePt t="94666" x="5386388" y="4070350"/>
          <p14:tracePt t="94683" x="5394325" y="4070350"/>
          <p14:tracePt t="94700" x="5403850" y="4070350"/>
          <p14:tracePt t="94717" x="5421313" y="4070350"/>
          <p14:tracePt t="94733" x="5446713" y="4070350"/>
          <p14:tracePt t="94750" x="5472113" y="4070350"/>
          <p14:tracePt t="94767" x="5487988" y="4062413"/>
          <p14:tracePt t="94783" x="5505450" y="4062413"/>
          <p14:tracePt t="94800" x="5513388" y="4062413"/>
          <p14:tracePt t="94816" x="5522913" y="4062413"/>
          <p14:tracePt t="94833" x="5522913" y="4052888"/>
          <p14:tracePt t="94849" x="5538788" y="4052888"/>
          <p14:tracePt t="94866" x="5548313" y="4052888"/>
          <p14:tracePt t="94883" x="5556250" y="4052888"/>
          <p14:tracePt t="94900" x="5565775" y="4044950"/>
          <p14:tracePt t="94918" x="5573713" y="4037013"/>
          <p14:tracePt t="94933" x="5581650" y="4027488"/>
          <p14:tracePt t="94950" x="5599113" y="4019550"/>
          <p14:tracePt t="94966" x="5624513" y="4002088"/>
          <p14:tracePt t="94983" x="5632450" y="3976688"/>
          <p14:tracePt t="94984" x="5641975" y="3968750"/>
          <p14:tracePt t="94999" x="5649913" y="3960813"/>
          <p14:tracePt t="95016" x="5667375" y="3943350"/>
          <p14:tracePt t="95265" x="5667375" y="3935413"/>
          <p14:tracePt t="95272" x="5667375" y="3925888"/>
          <p14:tracePt t="95283" x="5667375" y="3917950"/>
          <p14:tracePt t="95299" x="5667375" y="3908425"/>
          <p14:tracePt t="95317" x="5667375" y="3892550"/>
          <p14:tracePt t="95333" x="5667375" y="3883025"/>
          <p14:tracePt t="95334" x="5657850" y="3883025"/>
          <p14:tracePt t="95349" x="5657850" y="3867150"/>
          <p14:tracePt t="95372" x="5657850" y="3857625"/>
          <p14:tracePt t="95385" x="5657850" y="3849688"/>
          <p14:tracePt t="95399" x="5657850" y="3841750"/>
          <p14:tracePt t="95421" x="5657850" y="3832225"/>
          <p14:tracePt t="95434" x="5657850" y="3824288"/>
          <p14:tracePt t="95450" x="5675313" y="3798888"/>
          <p14:tracePt t="95467" x="5692775" y="3773488"/>
          <p14:tracePt t="95483" x="5700713" y="3730625"/>
          <p14:tracePt t="95484" x="5708650" y="3713163"/>
          <p14:tracePt t="95499" x="5708650" y="3687763"/>
          <p14:tracePt t="95517" x="5726113" y="3671888"/>
          <p14:tracePt t="95532" x="5735638" y="3662363"/>
          <p14:tracePt t="95549" x="5743575" y="3646488"/>
          <p14:tracePt t="95566" x="5761038" y="3636963"/>
          <p14:tracePt t="95583" x="5776913" y="3629025"/>
          <p14:tracePt t="95584" x="5786438" y="3629025"/>
          <p14:tracePt t="95601" x="5794375" y="3629025"/>
          <p14:tracePt t="95616" x="5802313" y="3619500"/>
          <p14:tracePt t="95632" x="5827713" y="3611563"/>
          <p14:tracePt t="95649" x="5853113" y="3611563"/>
          <p14:tracePt t="95666" x="5895975" y="3603625"/>
          <p14:tracePt t="95683" x="5921375" y="3603625"/>
          <p14:tracePt t="95684" x="5930900" y="3603625"/>
          <p14:tracePt t="95700" x="5946775" y="3603625"/>
          <p14:tracePt t="95700" x="5956300" y="3603625"/>
          <p14:tracePt t="95716" x="5964238" y="3594100"/>
          <p14:tracePt t="95717" x="5972175" y="3594100"/>
          <p14:tracePt t="95732" x="5989638" y="3586163"/>
          <p14:tracePt t="95750" x="6015038" y="3586163"/>
          <p14:tracePt t="95767" x="6057900" y="3586163"/>
          <p14:tracePt t="95782" x="6116638" y="3578225"/>
          <p14:tracePt t="95800" x="6184900" y="3568700"/>
          <p14:tracePt t="95816" x="6210300" y="3552825"/>
          <p14:tracePt t="95832" x="6235700" y="3543300"/>
          <p14:tracePt t="95849" x="6296025" y="3527425"/>
          <p14:tracePt t="95866" x="6354763" y="3502025"/>
          <p14:tracePt t="95882" x="6423025" y="3492500"/>
          <p14:tracePt t="95899" x="6491288" y="3484563"/>
          <p14:tracePt t="95916" x="6534150" y="3475038"/>
          <p14:tracePt t="95932" x="6559550" y="3467100"/>
          <p14:tracePt t="95949" x="6584950" y="3459163"/>
          <p14:tracePt t="95965" x="6618288" y="3449638"/>
          <p14:tracePt t="95983" x="6653213" y="3441700"/>
          <p14:tracePt t="95984" x="6661150" y="3441700"/>
          <p14:tracePt t="95999" x="6694488" y="3441700"/>
          <p14:tracePt t="96016" x="6737350" y="3433763"/>
          <p14:tracePt t="96033" x="6762750" y="3433763"/>
          <p14:tracePt t="96049" x="6780213" y="3424238"/>
          <p14:tracePt t="96066" x="6788150" y="3424238"/>
          <p14:tracePt t="96082" x="6797675" y="3424238"/>
          <p14:tracePt t="96427" x="6788150" y="3433763"/>
          <p14:tracePt t="96430" x="6780213" y="3433763"/>
          <p14:tracePt t="96434" x="6770688" y="3433763"/>
          <p14:tracePt t="96449" x="6754813" y="3449638"/>
          <p14:tracePt t="96450" x="6745288" y="3459163"/>
          <p14:tracePt t="96465" x="6719888" y="3475038"/>
          <p14:tracePt t="96483" x="6694488" y="3502025"/>
          <p14:tracePt t="96499" x="6661150" y="3517900"/>
          <p14:tracePt t="96515" x="6610350" y="3535363"/>
          <p14:tracePt t="96532" x="6559550" y="3552825"/>
          <p14:tracePt t="96549" x="6491288" y="3568700"/>
          <p14:tracePt t="96565" x="6405563" y="3603625"/>
          <p14:tracePt t="96582" x="6303963" y="3629025"/>
          <p14:tracePt t="96583" x="6278563" y="3629025"/>
          <p14:tracePt t="96599" x="6210300" y="3636963"/>
          <p14:tracePt t="96599" x="6194425" y="3646488"/>
          <p14:tracePt t="96615" x="6116638" y="3654425"/>
          <p14:tracePt t="96632" x="6075363" y="3662363"/>
          <p14:tracePt t="96649" x="6032500" y="3671888"/>
          <p14:tracePt t="96666" x="6007100" y="3671888"/>
          <p14:tracePt t="96667" x="5997575" y="3671888"/>
          <p14:tracePt t="96683" x="5981700" y="3679825"/>
          <p14:tracePt t="96699" x="5956300" y="3697288"/>
          <p14:tracePt t="96715" x="5938838" y="3713163"/>
          <p14:tracePt t="96733" x="5913438" y="3730625"/>
          <p14:tracePt t="96749" x="5905500" y="3738563"/>
          <p14:tracePt t="96750" x="5905500" y="3748088"/>
          <p14:tracePt t="96766" x="5895975" y="3748088"/>
          <p14:tracePt t="96819" x="5895975" y="3756025"/>
          <p14:tracePt t="96838" x="5905500" y="3763963"/>
          <p14:tracePt t="96842" x="5913438" y="3773488"/>
          <p14:tracePt t="96848" x="5930900" y="3790950"/>
          <p14:tracePt t="96865" x="6015038" y="3841750"/>
          <p14:tracePt t="96866" x="6040438" y="3849688"/>
          <p14:tracePt t="96883" x="6142038" y="3857625"/>
          <p14:tracePt t="96899" x="6202363" y="3857625"/>
          <p14:tracePt t="96900" x="6210300" y="3857625"/>
          <p14:tracePt t="96915" x="6296025" y="3857625"/>
          <p14:tracePt t="96932" x="6397625" y="3849688"/>
          <p14:tracePt t="96949" x="6483350" y="3849688"/>
          <p14:tracePt t="96966" x="6559550" y="3832225"/>
          <p14:tracePt t="96982" x="6575425" y="3832225"/>
          <p14:tracePt t="96982" x="6584950" y="3832225"/>
          <p14:tracePt t="97067" x="6584950" y="3841750"/>
          <p14:tracePt t="97070" x="6575425" y="3841750"/>
          <p14:tracePt t="97081" x="6559550" y="3857625"/>
          <p14:tracePt t="97099" x="6516688" y="3883025"/>
          <p14:tracePt t="97115" x="6499225" y="3900488"/>
          <p14:tracePt t="97132" x="6440488" y="3925888"/>
          <p14:tracePt t="97149" x="6380163" y="3951288"/>
          <p14:tracePt t="97165" x="6303963" y="3960813"/>
          <p14:tracePt t="97167" x="6303963" y="3968750"/>
          <p14:tracePt t="97181" x="6261100" y="3968750"/>
          <p14:tracePt t="97198" x="6210300" y="3968750"/>
          <p14:tracePt t="97199" x="6202363" y="3968750"/>
          <p14:tracePt t="97215" x="6167438" y="3968750"/>
          <p14:tracePt t="97232" x="6142038" y="3968750"/>
          <p14:tracePt t="97283" x="6142038" y="3976688"/>
          <p14:tracePt t="97326" x="6159500" y="3986213"/>
          <p14:tracePt t="97330" x="6167438" y="3994150"/>
          <p14:tracePt t="97334" x="6184900" y="4002088"/>
          <p14:tracePt t="97348" x="6261100" y="4044950"/>
          <p14:tracePt t="97365" x="6338888" y="4087813"/>
          <p14:tracePt t="97382" x="6423025" y="4121150"/>
          <p14:tracePt t="97398" x="6491288" y="4146550"/>
          <p14:tracePt t="97415" x="6592888" y="4164013"/>
          <p14:tracePt t="97432" x="6686550" y="4171950"/>
          <p14:tracePt t="97448" x="6805613" y="4181475"/>
          <p14:tracePt t="97466" x="6915150" y="4181475"/>
          <p14:tracePt t="97483" x="6983413" y="4181475"/>
          <p14:tracePt t="97499" x="7051675" y="4197350"/>
          <p14:tracePt t="97515" x="7102475" y="4214813"/>
          <p14:tracePt t="97532" x="7119938" y="4224338"/>
          <p14:tracePt t="97548" x="7127875" y="4232275"/>
          <p14:tracePt t="97565" x="7153275" y="4240213"/>
          <p14:tracePt t="97582" x="7188200" y="4240213"/>
          <p14:tracePt t="97599" x="7213600" y="4240213"/>
          <p14:tracePt t="97615" x="7246938" y="4240213"/>
          <p14:tracePt t="97632" x="7256463" y="4232275"/>
          <p14:tracePt t="97659" x="7256463" y="4224338"/>
          <p14:tracePt t="97665" x="7264400" y="4214813"/>
          <p14:tracePt t="97682" x="7272338" y="4146550"/>
          <p14:tracePt t="97698" x="7272338" y="4079875"/>
          <p14:tracePt t="97715" x="7272338" y="3976688"/>
          <p14:tracePt t="97715" x="7272338" y="3960813"/>
          <p14:tracePt t="97733" x="7272338" y="3857625"/>
          <p14:tracePt t="97749" x="7272338" y="3790950"/>
          <p14:tracePt t="97765" x="7272338" y="3773488"/>
          <p14:tracePt t="97782" x="7272338" y="3763963"/>
          <p14:tracePt t="97958" x="7272338" y="3756025"/>
          <p14:tracePt t="97967" x="7272338" y="3748088"/>
          <p14:tracePt t="97974" x="7272338" y="3730625"/>
          <p14:tracePt t="97982" x="7264400" y="3697288"/>
          <p14:tracePt t="97999" x="7239000" y="3646488"/>
          <p14:tracePt t="98015" x="7229475" y="3619500"/>
          <p14:tracePt t="98032" x="7213600" y="3586163"/>
          <p14:tracePt t="98048" x="7204075" y="3560763"/>
          <p14:tracePt t="98064" x="7204075" y="3535363"/>
          <p14:tracePt t="98081" x="7196138" y="3509963"/>
          <p14:tracePt t="98099" x="7188200" y="3492500"/>
          <p14:tracePt t="98115" x="7188200" y="3484563"/>
          <p14:tracePt t="98131" x="7178675" y="3475038"/>
          <p14:tracePt t="99532" x="7170738" y="3475038"/>
          <p14:tracePt t="99539" x="7170738" y="3484563"/>
          <p14:tracePt t="99559" x="7162800" y="3484563"/>
          <p14:tracePt t="99566" x="7162800" y="3492500"/>
          <p14:tracePt t="99608" x="7162800" y="3502025"/>
          <p14:tracePt t="99619" x="7162800" y="3509963"/>
          <p14:tracePt t="99639" x="7153275" y="3509963"/>
          <p14:tracePt t="99677" x="7153275" y="3517900"/>
          <p14:tracePt t="99695" x="7145338" y="3527425"/>
          <p14:tracePt t="99768" x="7145338" y="3535363"/>
          <p14:tracePt t="100386" x="7137400" y="3535363"/>
          <p14:tracePt t="100940" x="7127875" y="3543300"/>
          <p14:tracePt t="101632" x="7119938" y="3552825"/>
          <p14:tracePt t="101919" x="7112000" y="3552825"/>
          <p14:tracePt t="101939" x="7112000" y="3560763"/>
          <p14:tracePt t="102035" x="7102475" y="3560763"/>
          <p14:tracePt t="102971" x="7094538" y="3568700"/>
          <p14:tracePt t="102974" x="7094538" y="3578225"/>
          <p14:tracePt t="102982" x="7085013" y="3578225"/>
          <p14:tracePt t="104242" x="7077075" y="3578225"/>
          <p14:tracePt t="104249" x="7077075" y="3586163"/>
          <p14:tracePt t="104263" x="7077075" y="3603625"/>
          <p14:tracePt t="104279" x="7077075" y="3619500"/>
          <p14:tracePt t="104295" x="7077075" y="3636963"/>
          <p14:tracePt t="104312" x="7077075" y="3654425"/>
          <p14:tracePt t="104328" x="7069138" y="3679825"/>
          <p14:tracePt t="104329" x="7059613" y="3679825"/>
          <p14:tracePt t="104345" x="7026275" y="3679825"/>
          <p14:tracePt t="104363" x="7051675" y="3697288"/>
          <p14:tracePt t="104380" x="7051675" y="3705225"/>
          <p14:tracePt t="104413" x="7043738" y="3705225"/>
          <p14:tracePt t="104420" x="7034213" y="3705225"/>
          <p14:tracePt t="104480" x="7026275" y="3705225"/>
          <p14:tracePt t="104488" x="7018338" y="3705225"/>
          <p14:tracePt t="104496" x="7008813" y="3697288"/>
          <p14:tracePt t="104512" x="7000875" y="3713163"/>
          <p14:tracePt t="104512" x="6992938" y="3738563"/>
          <p14:tracePt t="104529" x="6967538" y="3756025"/>
          <p14:tracePt t="104529" x="6958013" y="3763963"/>
          <p14:tracePt t="104546" x="6942138" y="3781425"/>
          <p14:tracePt t="104562" x="6915150" y="3798888"/>
          <p14:tracePt t="104580" x="6907213" y="3816350"/>
          <p14:tracePt t="104597" x="6899275" y="3824288"/>
          <p14:tracePt t="104613" x="6889750" y="3824288"/>
          <p14:tracePt t="104630" x="6881813" y="3824288"/>
          <p14:tracePt t="104864" x="6881813" y="3832225"/>
          <p14:tracePt t="104873" x="6889750" y="3832225"/>
          <p14:tracePt t="104878" x="6889750" y="3841750"/>
          <p14:tracePt t="104896" x="6907213" y="3857625"/>
          <p14:tracePt t="104912" x="6907213" y="3867150"/>
          <p14:tracePt t="104929" x="6915150" y="3875088"/>
          <p14:tracePt t="104945" x="6924675" y="3883025"/>
          <p14:tracePt t="104962" x="6924675" y="3892550"/>
          <p14:tracePt t="105054" x="6924675" y="3900488"/>
          <p14:tracePt t="105073" x="6924675" y="3908425"/>
          <p14:tracePt t="105093" x="6915150" y="3908425"/>
          <p14:tracePt t="105101" x="6915150" y="3917950"/>
          <p14:tracePt t="105117" x="6915150" y="3925888"/>
          <p14:tracePt t="105129" x="6907213" y="3925888"/>
          <p14:tracePt t="105146" x="6899275" y="3935413"/>
          <p14:tracePt t="105163" x="6899275" y="3943350"/>
          <p14:tracePt t="105164" x="6889750" y="3943350"/>
          <p14:tracePt t="105179" x="6881813" y="3943350"/>
          <p14:tracePt t="105196" x="6864350" y="3968750"/>
          <p14:tracePt t="105211" x="6848475" y="3976688"/>
          <p14:tracePt t="105229" x="6831013" y="3986213"/>
          <p14:tracePt t="105245" x="6805613" y="4011613"/>
          <p14:tracePt t="105262" x="6797675" y="4019550"/>
          <p14:tracePt t="105279" x="6780213" y="4027488"/>
          <p14:tracePt t="105296" x="6745288" y="4037013"/>
          <p14:tracePt t="105311" x="6704013" y="4052888"/>
          <p14:tracePt t="105329" x="6584950" y="4087813"/>
          <p14:tracePt t="105346" x="6499225" y="4105275"/>
          <p14:tracePt t="105363" x="6440488" y="4113213"/>
          <p14:tracePt t="105378" x="6397625" y="4121150"/>
          <p14:tracePt t="105396" x="6389688" y="4121150"/>
          <p14:tracePt t="105412" x="6389688" y="4130675"/>
          <p14:tracePt t="105661" x="6380163" y="4130675"/>
          <p14:tracePt t="105669" x="6372225" y="4130675"/>
          <p14:tracePt t="105678" x="6364288" y="4130675"/>
          <p14:tracePt t="105695" x="6346825" y="4130675"/>
          <p14:tracePt t="105711" x="6321425" y="4121150"/>
          <p14:tracePt t="105729" x="6270625" y="4095750"/>
          <p14:tracePt t="105745" x="6235700" y="4079875"/>
          <p14:tracePt t="105745" x="6219825" y="4062413"/>
          <p14:tracePt t="105762" x="6159500" y="4027488"/>
          <p14:tracePt t="105778" x="6116638" y="3994150"/>
          <p14:tracePt t="105795" x="6075363" y="3986213"/>
          <p14:tracePt t="105812" x="6040438" y="3968750"/>
          <p14:tracePt t="105828" x="6024563" y="3968750"/>
          <p14:tracePt t="105828" x="6015038" y="3968750"/>
          <p14:tracePt t="105845" x="5989638" y="3943350"/>
          <p14:tracePt t="105862" x="5964238" y="3943350"/>
          <p14:tracePt t="105878" x="5946775" y="3935413"/>
          <p14:tracePt t="105895" x="5930900" y="3935413"/>
          <p14:tracePt t="105896" x="5921375" y="3925888"/>
          <p14:tracePt t="105911" x="5895975" y="3908425"/>
          <p14:tracePt t="105929" x="5870575" y="3900488"/>
          <p14:tracePt t="105944" x="5862638" y="3900488"/>
          <p14:tracePt t="105962" x="5837238" y="3892550"/>
          <p14:tracePt t="105978" x="5802313" y="3892550"/>
          <p14:tracePt t="105994" x="5768975" y="3883025"/>
          <p14:tracePt t="106013" x="5735638" y="3883025"/>
          <p14:tracePt t="106029" x="5708650" y="3883025"/>
          <p14:tracePt t="106045" x="5692775" y="3883025"/>
          <p14:tracePt t="106062" x="5667375" y="3883025"/>
          <p14:tracePt t="106081" x="5657850" y="3883025"/>
          <p14:tracePt t="106225" x="5657850" y="3875088"/>
          <p14:tracePt t="106229" x="5657850" y="3867150"/>
          <p14:tracePt t="106245" x="5683250" y="3849688"/>
          <p14:tracePt t="106262" x="5718175" y="3816350"/>
          <p14:tracePt t="106279" x="5768975" y="3790950"/>
          <p14:tracePt t="106294" x="5802313" y="3756025"/>
          <p14:tracePt t="106312" x="5862638" y="3730625"/>
          <p14:tracePt t="106329" x="5905500" y="3705225"/>
          <p14:tracePt t="106345" x="5956300" y="3679825"/>
          <p14:tracePt t="106362" x="6015038" y="3671888"/>
          <p14:tracePt t="106377" x="6075363" y="3654425"/>
          <p14:tracePt t="106394" x="6167438" y="3654425"/>
          <p14:tracePt t="106411" x="6278563" y="3636963"/>
          <p14:tracePt t="106427" x="6397625" y="3611563"/>
          <p14:tracePt t="106445" x="6491288" y="3594100"/>
          <p14:tracePt t="106446" x="6516688" y="3586163"/>
          <p14:tracePt t="106461" x="6592888" y="3578225"/>
          <p14:tracePt t="106477" x="6669088" y="3578225"/>
          <p14:tracePt t="106494" x="6711950" y="3578225"/>
          <p14:tracePt t="106512" x="6770688" y="3560763"/>
          <p14:tracePt t="106527" x="6797675" y="3560763"/>
          <p14:tracePt t="106545" x="6813550" y="3552825"/>
          <p14:tracePt t="106561" x="6838950" y="3543300"/>
          <p14:tracePt t="106577" x="6856413" y="3535363"/>
          <p14:tracePt t="106595" x="6873875" y="3535363"/>
          <p14:tracePt t="106612" x="6899275" y="3535363"/>
          <p14:tracePt t="106629" x="6915150" y="3517900"/>
          <p14:tracePt t="106644" x="6924675" y="3517900"/>
          <p14:tracePt t="106661" x="6942138" y="3517900"/>
          <p14:tracePt t="106677" x="6967538" y="3492500"/>
          <p14:tracePt t="106695" x="6983413" y="3492500"/>
          <p14:tracePt t="106716" x="6992938" y="3492500"/>
          <p14:tracePt t="106727" x="7000875" y="3492500"/>
          <p14:tracePt t="106745" x="7026275" y="3502025"/>
          <p14:tracePt t="106762" x="7034213" y="3502025"/>
          <p14:tracePt t="106778" x="7043738" y="3502025"/>
          <p14:tracePt t="106977" x="7051675" y="3502025"/>
          <p14:tracePt t="107001" x="7059613" y="3502025"/>
          <p14:tracePt t="107441" x="7059613" y="3492500"/>
          <p14:tracePt t="109153" x="7051675" y="3492500"/>
          <p14:tracePt t="109160" x="7043738" y="3492500"/>
          <p14:tracePt t="109169" x="7034213" y="3492500"/>
          <p14:tracePt t="109189" x="7026275" y="3502025"/>
          <p14:tracePt t="109193" x="7018338" y="3502025"/>
          <p14:tracePt t="109211" x="6992938" y="3509963"/>
          <p14:tracePt t="109226" x="6967538" y="3509963"/>
          <p14:tracePt t="109243" x="6950075" y="3517900"/>
          <p14:tracePt t="109244" x="6942138" y="3517900"/>
          <p14:tracePt t="109259" x="6924675" y="3527425"/>
          <p14:tracePt t="109277" x="6915150" y="3527425"/>
          <p14:tracePt t="109573" x="6924675" y="3527425"/>
          <p14:tracePt t="109577" x="6932613" y="3527425"/>
          <p14:tracePt t="109580" x="6942138" y="3527425"/>
          <p14:tracePt t="109593" x="6967538" y="3527425"/>
          <p14:tracePt t="109610" x="7018338" y="3527425"/>
          <p14:tracePt t="109626" x="7059613" y="3527425"/>
          <p14:tracePt t="109643" x="7085013" y="3527425"/>
          <p14:tracePt t="109661" x="7112000" y="3527425"/>
          <p14:tracePt t="109676" x="7137400" y="3527425"/>
          <p14:tracePt t="109676" x="7153275" y="3527425"/>
          <p14:tracePt t="109693" x="7188200" y="3527425"/>
          <p14:tracePt t="109693" x="7204075" y="3527425"/>
          <p14:tracePt t="109709" x="7289800" y="3543300"/>
          <p14:tracePt t="109726" x="7366000" y="3560763"/>
          <p14:tracePt t="109743" x="7459663" y="3586163"/>
          <p14:tracePt t="109759" x="7518400" y="3603625"/>
          <p14:tracePt t="109776" x="7578725" y="3619500"/>
          <p14:tracePt t="109777" x="7586663" y="3619500"/>
          <p14:tracePt t="109793" x="7621588" y="3619500"/>
          <p14:tracePt t="109809" x="7662863" y="3636963"/>
          <p14:tracePt t="109826" x="7740650" y="3654425"/>
          <p14:tracePt t="109843" x="7824788" y="3671888"/>
          <p14:tracePt t="109844" x="7850188" y="3671888"/>
          <p14:tracePt t="109859" x="7893050" y="3679825"/>
          <p14:tracePt t="109876" x="7943850" y="3687763"/>
          <p14:tracePt t="109876" x="7961313" y="3697288"/>
          <p14:tracePt t="109893" x="7986713" y="3697288"/>
          <p14:tracePt t="109909" x="8004175" y="3697288"/>
          <p14:tracePt t="109927" x="8045450" y="3697288"/>
          <p14:tracePt t="109943" x="8088313" y="3713163"/>
          <p14:tracePt t="109959" x="8131175" y="3713163"/>
          <p14:tracePt t="109976" x="8164513" y="3713163"/>
          <p14:tracePt t="109993" x="8199438" y="3713163"/>
          <p14:tracePt t="110010" x="8224838" y="3713163"/>
          <p14:tracePt t="110027" x="8250238" y="3713163"/>
          <p14:tracePt t="110043" x="8266113" y="3705225"/>
          <p14:tracePt t="110059" x="8275638" y="3687763"/>
          <p14:tracePt t="110076" x="8301038" y="3687763"/>
          <p14:tracePt t="110093" x="8318500" y="3679825"/>
          <p14:tracePt t="110109" x="8343900" y="3671888"/>
          <p14:tracePt t="110126" x="8369300" y="3654425"/>
          <p14:tracePt t="110142" x="8402638" y="3646488"/>
          <p14:tracePt t="110159" x="8420100" y="3629025"/>
          <p14:tracePt t="110177" x="8445500" y="3629025"/>
          <p14:tracePt t="110196" x="8453438" y="3629025"/>
          <p14:tracePt t="110209" x="8462963" y="3611563"/>
          <p14:tracePt t="110226" x="8488363" y="3603625"/>
          <p14:tracePt t="110243" x="8513763" y="3586163"/>
          <p14:tracePt t="110244" x="8521700" y="3578225"/>
          <p14:tracePt t="110260" x="8529638" y="3568700"/>
          <p14:tracePt t="110261" x="8539163" y="3560763"/>
          <p14:tracePt t="110277" x="8555038" y="3543300"/>
          <p14:tracePt t="110292" x="8572500" y="3527425"/>
          <p14:tracePt t="110310" x="8589963" y="3502025"/>
          <p14:tracePt t="110327" x="8605838" y="3484563"/>
          <p14:tracePt t="110342" x="8623300" y="3449638"/>
          <p14:tracePt t="110360" x="8632825" y="3424238"/>
          <p14:tracePt t="110376" x="8640763" y="3416300"/>
          <p14:tracePt t="110392" x="8640763" y="3408363"/>
          <p14:tracePt t="111154" x="8648700" y="3408363"/>
          <p14:tracePt t="111180" x="8640763" y="3408363"/>
          <p14:tracePt t="111197" x="8632825" y="3408363"/>
          <p14:tracePt t="111205" x="8623300" y="3416300"/>
          <p14:tracePt t="111225" x="8623300" y="3424238"/>
          <p14:tracePt t="111240" x="8615363" y="3424238"/>
          <p14:tracePt t="111244" x="8605838" y="3424238"/>
          <p14:tracePt t="111269" x="8605838" y="3433763"/>
          <p14:tracePt t="111276" x="8597900" y="3433763"/>
          <p14:tracePt t="111294" x="8589963" y="3441700"/>
          <p14:tracePt t="111310" x="8580438" y="3449638"/>
          <p14:tracePt t="111326" x="8564563" y="3467100"/>
          <p14:tracePt t="111353" x="8555038" y="3467100"/>
          <p14:tracePt t="111365" x="8547100" y="3475038"/>
          <p14:tracePt t="111397" x="8539163" y="3484563"/>
          <p14:tracePt t="111408" x="8539163" y="3492500"/>
          <p14:tracePt t="111436" x="8529638" y="3502025"/>
          <p14:tracePt t="111444" x="8529638" y="3509963"/>
          <p14:tracePt t="111452" x="8521700" y="3509963"/>
          <p14:tracePt t="111465" x="8521700" y="3517900"/>
          <p14:tracePt t="111476" x="8504238" y="3527425"/>
          <p14:tracePt t="111477" x="8504238" y="3535363"/>
          <p14:tracePt t="111493" x="8496300" y="3543300"/>
          <p14:tracePt t="111509" x="8496300" y="3552825"/>
          <p14:tracePt t="111526" x="8488363" y="3578225"/>
          <p14:tracePt t="111543" x="8478838" y="3594100"/>
          <p14:tracePt t="111560" x="8478838" y="3603625"/>
          <p14:tracePt t="111576" x="8478838" y="3619500"/>
          <p14:tracePt t="111592" x="8470900" y="3629025"/>
          <p14:tracePt t="111609" x="8470900" y="3636963"/>
          <p14:tracePt t="111625" x="8462963" y="3662363"/>
          <p14:tracePt t="111642" x="8453438" y="3671888"/>
          <p14:tracePt t="111659" x="8453438" y="3679825"/>
          <p14:tracePt t="111676" x="8453438" y="3697288"/>
          <p14:tracePt t="111692" x="8453438" y="3705225"/>
          <p14:tracePt t="111708" x="8453438" y="3713163"/>
          <p14:tracePt t="111725" x="8453438" y="3730625"/>
          <p14:tracePt t="111742" x="8453438" y="3738563"/>
          <p14:tracePt t="111760" x="8445500" y="3738563"/>
          <p14:tracePt t="111793" x="8445500" y="3748088"/>
          <p14:tracePt t="111813" x="8445500" y="3756025"/>
          <p14:tracePt t="111849" x="8445500" y="3763963"/>
          <p14:tracePt t="112221" x="8445500" y="3773488"/>
          <p14:tracePt t="112226" x="8445500" y="3781425"/>
          <p14:tracePt t="112259" x="8445500" y="3790950"/>
          <p14:tracePt t="112291" x="8445500" y="3798888"/>
          <p14:tracePt t="112303" x="8445500" y="3806825"/>
          <p14:tracePt t="112403" x="8445500" y="3816350"/>
          <p14:tracePt t="112499" x="8445500" y="3824288"/>
          <p14:tracePt t="112543" x="8445500" y="3832225"/>
          <p14:tracePt t="112615" x="8445500" y="3841750"/>
          <p14:tracePt t="112635" x="8445500" y="3849688"/>
          <p14:tracePt t="112695" x="8435975" y="3849688"/>
          <p14:tracePt t="112711" x="8435975" y="3857625"/>
          <p14:tracePt t="113183" x="8435975" y="3867150"/>
          <p14:tracePt t="113191" x="8428038" y="3867150"/>
          <p14:tracePt t="113207" x="8420100" y="3867150"/>
          <p14:tracePt t="113231" x="8420100" y="3875088"/>
          <p14:tracePt t="113246" x="8410575" y="3875088"/>
          <p14:tracePt t="113262" x="8410575" y="3883025"/>
          <p14:tracePt t="113278" x="8410575" y="3892550"/>
          <p14:tracePt t="113286" x="8402638" y="3892550"/>
          <p14:tracePt t="113311" x="8394700" y="3892550"/>
          <p14:tracePt t="113327" x="8394700" y="3900488"/>
          <p14:tracePt t="113338" x="8385175" y="3900488"/>
          <p14:tracePt t="113346" x="8377238" y="3908425"/>
          <p14:tracePt t="113359" x="8369300" y="3908425"/>
          <p14:tracePt t="113376" x="8351838" y="3925888"/>
          <p14:tracePt t="113392" x="8318500" y="3935413"/>
          <p14:tracePt t="113408" x="8250238" y="3951288"/>
          <p14:tracePt t="113425" x="8189913" y="3968750"/>
          <p14:tracePt t="113442" x="8113713" y="3976688"/>
          <p14:tracePt t="113443" x="8088313" y="3976688"/>
          <p14:tracePt t="113459" x="7977188" y="3986213"/>
          <p14:tracePt t="113474" x="7850188" y="4002088"/>
          <p14:tracePt t="113491" x="7510463" y="4002088"/>
          <p14:tracePt t="113508" x="7188200" y="4002088"/>
          <p14:tracePt t="113525" x="6856413" y="3994150"/>
          <p14:tracePt t="113542" x="6559550" y="3986213"/>
          <p14:tracePt t="113543" x="6499225" y="3976688"/>
          <p14:tracePt t="113559" x="6346825" y="3968750"/>
          <p14:tracePt t="113575" x="6253163" y="3968750"/>
          <p14:tracePt t="113575" x="6210300" y="3968750"/>
          <p14:tracePt t="113591" x="6057900" y="3968750"/>
          <p14:tracePt t="113608" x="5870575" y="3968750"/>
          <p14:tracePt t="113625" x="5649913" y="3968750"/>
          <p14:tracePt t="113626" x="5607050" y="3968750"/>
          <p14:tracePt t="113642" x="5454650" y="3968750"/>
          <p14:tracePt t="113642" x="5403850" y="3968750"/>
          <p14:tracePt t="113658" x="5284788" y="3968750"/>
          <p14:tracePt t="113675" x="5173663" y="3968750"/>
          <p14:tracePt t="113676" x="5157788" y="3968750"/>
          <p14:tracePt t="113691" x="5089525" y="3968750"/>
          <p14:tracePt t="113708" x="5038725" y="3968750"/>
          <p14:tracePt t="113725" x="4962525" y="3968750"/>
          <p14:tracePt t="113726" x="4945063" y="3968750"/>
          <p14:tracePt t="113741" x="4894263" y="3968750"/>
          <p14:tracePt t="113758" x="4800600" y="3968750"/>
          <p14:tracePt t="113774" x="4749800" y="3968750"/>
          <p14:tracePt t="113791" x="4699000" y="3968750"/>
          <p14:tracePt t="113809" x="4630738" y="3968750"/>
          <p14:tracePt t="113825" x="4570413" y="3960813"/>
          <p14:tracePt t="113826" x="4554538" y="3960813"/>
          <p14:tracePt t="113841" x="4529138" y="3951288"/>
          <p14:tracePt t="113857" x="4511675" y="3951288"/>
          <p14:tracePt t="113875" x="4494213" y="3951288"/>
          <p14:tracePt t="113876" x="4486275" y="3951288"/>
          <p14:tracePt t="113891" x="4468813" y="3951288"/>
          <p14:tracePt t="113908" x="4460875" y="3943350"/>
          <p14:tracePt t="113925" x="4435475" y="3943350"/>
          <p14:tracePt t="113941" x="4410075" y="3943350"/>
          <p14:tracePt t="113958" x="4375150" y="3943350"/>
          <p14:tracePt t="113975" x="4359275" y="3943350"/>
          <p14:tracePt t="113991" x="4349750" y="3935413"/>
          <p14:tracePt t="114015" x="4341813" y="3935413"/>
          <p14:tracePt t="114031" x="4332288" y="3935413"/>
          <p14:tracePt t="114041" x="4332288" y="3925888"/>
          <p14:tracePt t="114043" x="4324350" y="3925888"/>
          <p14:tracePt t="114059" x="4291013" y="3917950"/>
          <p14:tracePt t="114075" x="4265613" y="3908425"/>
          <p14:tracePt t="114091" x="4230688" y="3900488"/>
          <p14:tracePt t="114107" x="4187825" y="3892550"/>
          <p14:tracePt t="114124" x="4146550" y="3875088"/>
          <p14:tracePt t="114141" x="4095750" y="3857625"/>
          <p14:tracePt t="114157" x="4060825" y="3841750"/>
          <p14:tracePt t="114174" x="4044950" y="3832225"/>
          <p14:tracePt t="114191" x="4035425" y="3832225"/>
          <p14:tracePt t="114210" x="4027488" y="3824288"/>
          <p14:tracePt t="114227" x="4017963" y="3824288"/>
          <p14:tracePt t="114241" x="4010025" y="3824288"/>
          <p14:tracePt t="114259" x="3984625" y="3816350"/>
          <p14:tracePt t="114275" x="3959225" y="3806825"/>
          <p14:tracePt t="114292" x="3951288" y="3806825"/>
          <p14:tracePt t="114308" x="3933825" y="3806825"/>
          <p14:tracePt t="114324" x="3916363" y="3806825"/>
          <p14:tracePt t="114341" x="3890963" y="3806825"/>
          <p14:tracePt t="114357" x="3865563" y="3806825"/>
          <p14:tracePt t="114375" x="3840163" y="3806825"/>
          <p14:tracePt t="114392" x="3814763" y="3806825"/>
          <p14:tracePt t="114407" x="3797300" y="3806825"/>
          <p14:tracePt t="114425" x="3763963" y="3806825"/>
          <p14:tracePt t="114426" x="3756025" y="3806825"/>
          <p14:tracePt t="114441" x="3729038" y="3806825"/>
          <p14:tracePt t="114457" x="3703638" y="3806825"/>
          <p14:tracePt t="114475" x="3662363" y="3806825"/>
          <p14:tracePt t="114492" x="3636963" y="3806825"/>
          <p14:tracePt t="114507" x="3619500" y="3806825"/>
          <p14:tracePt t="114525" x="3602038" y="3806825"/>
          <p14:tracePt t="114526" x="3594100" y="3806825"/>
          <p14:tracePt t="114980" x="3586163" y="3806825"/>
          <p14:tracePt t="114995" x="3594100" y="3806825"/>
          <p14:tracePt t="114998" x="3602038" y="3806825"/>
          <p14:tracePt t="115007" x="3619500" y="3806825"/>
          <p14:tracePt t="115025" x="3662363" y="3806825"/>
          <p14:tracePt t="115026" x="3670300" y="3806825"/>
          <p14:tracePt t="115041" x="3695700" y="3806825"/>
          <p14:tracePt t="115057" x="3729038" y="3816350"/>
          <p14:tracePt t="115075" x="3746500" y="3824288"/>
          <p14:tracePt t="115092" x="3756025" y="3824288"/>
          <p14:tracePt t="115107" x="3781425" y="3832225"/>
          <p14:tracePt t="115124" x="3806825" y="3832225"/>
          <p14:tracePt t="115141" x="3832225" y="3841750"/>
          <p14:tracePt t="115142" x="3848100" y="3841750"/>
          <p14:tracePt t="115157" x="3873500" y="3849688"/>
          <p14:tracePt t="115175" x="3925888" y="3849688"/>
          <p14:tracePt t="115191" x="3976688" y="3867150"/>
          <p14:tracePt t="115192" x="3984625" y="3875088"/>
          <p14:tracePt t="115207" x="4070350" y="3883025"/>
          <p14:tracePt t="115224" x="4171950" y="3900488"/>
          <p14:tracePt t="115241" x="4324350" y="3917950"/>
          <p14:tracePt t="115257" x="4554538" y="3943350"/>
          <p14:tracePt t="115258" x="4613275" y="3943350"/>
          <p14:tracePt t="115274" x="4818063" y="3943350"/>
          <p14:tracePt t="115275" x="4884738" y="3951288"/>
          <p14:tracePt t="115291" x="5089525" y="3960813"/>
          <p14:tracePt t="115291" x="5165725" y="3960813"/>
          <p14:tracePt t="115307" x="5421313" y="3960813"/>
          <p14:tracePt t="115325" x="5624513" y="3968750"/>
          <p14:tracePt t="115341" x="5786438" y="3968750"/>
          <p14:tracePt t="115342" x="5819775" y="3968750"/>
          <p14:tracePt t="115357" x="5946775" y="3968750"/>
          <p14:tracePt t="115375" x="6184900" y="3968750"/>
          <p14:tracePt t="115391" x="6329363" y="3968750"/>
          <p14:tracePt t="115407" x="6440488" y="3968750"/>
          <p14:tracePt t="115425" x="6534150" y="3968750"/>
          <p14:tracePt t="115440" x="6584950" y="3968750"/>
          <p14:tracePt t="115458" x="6626225" y="3968750"/>
          <p14:tracePt t="115475" x="6661150" y="3968750"/>
          <p14:tracePt t="115490" x="6678613" y="3960813"/>
          <p14:tracePt t="115491" x="6694488" y="3960813"/>
          <p14:tracePt t="115507" x="6729413" y="3951288"/>
          <p14:tracePt t="115523" x="6770688" y="3951288"/>
          <p14:tracePt t="115540" x="6797675" y="3951288"/>
          <p14:tracePt t="115559" x="6838950" y="3951288"/>
          <p14:tracePt t="115574" x="6864350" y="3951288"/>
          <p14:tracePt t="115574" x="6873875" y="3951288"/>
          <p14:tracePt t="115591" x="6915150" y="3951288"/>
          <p14:tracePt t="115607" x="6950075" y="3960813"/>
          <p14:tracePt t="115623" x="6992938" y="3976688"/>
          <p14:tracePt t="115640" x="7018338" y="3976688"/>
          <p14:tracePt t="115657" x="7043738" y="3986213"/>
          <p14:tracePt t="115675" x="7069138" y="3986213"/>
          <p14:tracePt t="115691" x="7112000" y="3986213"/>
          <p14:tracePt t="115707" x="7153275" y="3986213"/>
          <p14:tracePt t="115724" x="7204075" y="3994150"/>
          <p14:tracePt t="115740" x="7229475" y="3994150"/>
          <p14:tracePt t="115757" x="7239000" y="3994150"/>
          <p14:tracePt t="115779" x="7246938" y="3994150"/>
          <p14:tracePt t="115791" x="7256463" y="3994150"/>
          <p14:tracePt t="115807" x="7272338" y="3994150"/>
          <p14:tracePt t="115824" x="7297738" y="3994150"/>
          <p14:tracePt t="115841" x="7315200" y="3994150"/>
          <p14:tracePt t="115919" x="7323138" y="3994150"/>
          <p14:tracePt t="115931" x="7332663" y="3994150"/>
          <p14:tracePt t="115934" x="7340600" y="3994150"/>
          <p14:tracePt t="115951" x="7348538" y="3994150"/>
          <p14:tracePt t="116247" x="7348538" y="4002088"/>
          <p14:tracePt t="116254" x="7340600" y="4011613"/>
          <p14:tracePt t="116258" x="7332663" y="4011613"/>
          <p14:tracePt t="116274" x="7315200" y="4019550"/>
          <p14:tracePt t="116275" x="7307263" y="4019550"/>
          <p14:tracePt t="116290" x="7281863" y="4019550"/>
          <p14:tracePt t="116307" x="7246938" y="4037013"/>
          <p14:tracePt t="116307" x="7229475" y="4037013"/>
          <p14:tracePt t="116323" x="7204075" y="4044950"/>
          <p14:tracePt t="116340" x="7178675" y="4044950"/>
          <p14:tracePt t="116357" x="7162800" y="4044950"/>
          <p14:tracePt t="116373" x="7137400" y="4044950"/>
          <p14:tracePt t="116391" x="7085013" y="4044950"/>
          <p14:tracePt t="116406" x="7043738" y="4044950"/>
          <p14:tracePt t="116407" x="7034213" y="4044950"/>
          <p14:tracePt t="116423" x="6992938" y="4044950"/>
          <p14:tracePt t="116441" x="6950075" y="4044950"/>
          <p14:tracePt t="116458" x="6924675" y="4044950"/>
          <p14:tracePt t="116475" x="6899275" y="4044950"/>
          <p14:tracePt t="116490" x="6856413" y="4044950"/>
          <p14:tracePt t="116507" x="6788150" y="4044950"/>
          <p14:tracePt t="116524" x="6745288" y="4044950"/>
          <p14:tracePt t="116540" x="6694488" y="4044950"/>
          <p14:tracePt t="116556" x="6669088" y="4044950"/>
          <p14:tracePt t="116573" x="6643688" y="4044950"/>
          <p14:tracePt t="116591" x="6618288" y="4044950"/>
          <p14:tracePt t="116606" x="6584950" y="4044950"/>
          <p14:tracePt t="116607" x="6575425" y="4037013"/>
          <p14:tracePt t="116623" x="6508750" y="4037013"/>
          <p14:tracePt t="116640" x="6440488" y="4027488"/>
          <p14:tracePt t="116656" x="6397625" y="4027488"/>
          <p14:tracePt t="116674" x="6380163" y="4027488"/>
          <p14:tracePt t="116691" x="6372225" y="4027488"/>
          <p14:tracePt t="116731" x="6364288" y="4027488"/>
          <p14:tracePt t="116746" x="6354763" y="4027488"/>
          <p14:tracePt t="116750" x="6346825" y="4027488"/>
          <p14:tracePt t="116766" x="6338888" y="4027488"/>
          <p14:tracePt t="116779" x="6329363" y="4027488"/>
          <p14:tracePt t="116952" x="6329363" y="4019550"/>
          <p14:tracePt t="116971" x="6338888" y="4019550"/>
          <p14:tracePt t="116974" x="6338888" y="4011613"/>
          <p14:tracePt t="116990" x="6346825" y="4002088"/>
          <p14:tracePt t="117007" x="6364288" y="3994150"/>
          <p14:tracePt t="117024" x="6380163" y="3986213"/>
          <p14:tracePt t="117040" x="6405563" y="3976688"/>
          <p14:tracePt t="117057" x="6456363" y="3976688"/>
          <p14:tracePt t="117073" x="6483350" y="3976688"/>
          <p14:tracePt t="117074" x="6491288" y="3976688"/>
          <p14:tracePt t="117089" x="6508750" y="3976688"/>
          <p14:tracePt t="117107" x="6542088" y="3976688"/>
          <p14:tracePt t="117123" x="6559550" y="3976688"/>
          <p14:tracePt t="117140" x="6600825" y="3976688"/>
          <p14:tracePt t="117156" x="6643688" y="3976688"/>
          <p14:tracePt t="117173" x="6711950" y="3976688"/>
          <p14:tracePt t="117191" x="6813550" y="3986213"/>
          <p14:tracePt t="117207" x="6899275" y="3986213"/>
          <p14:tracePt t="117222" x="6983413" y="3994150"/>
          <p14:tracePt t="117240" x="7051675" y="3994150"/>
          <p14:tracePt t="117256" x="7127875" y="4002088"/>
          <p14:tracePt t="117258" x="7145338" y="4002088"/>
          <p14:tracePt t="117273" x="7188200" y="4019550"/>
          <p14:tracePt t="117290" x="7256463" y="4019550"/>
          <p14:tracePt t="117307" x="7289800" y="4019550"/>
          <p14:tracePt t="117323" x="7323138" y="4019550"/>
          <p14:tracePt t="117340" x="7391400" y="4019550"/>
          <p14:tracePt t="117357" x="7510463" y="4027488"/>
          <p14:tracePt t="117373" x="7629525" y="4044950"/>
          <p14:tracePt t="117390" x="7715250" y="4062413"/>
          <p14:tracePt t="117390" x="7740650" y="4062413"/>
          <p14:tracePt t="117406" x="7791450" y="4070350"/>
          <p14:tracePt t="117423" x="7842250" y="4079875"/>
          <p14:tracePt t="117439" x="7867650" y="4087813"/>
          <p14:tracePt t="117456" x="7893050" y="4095750"/>
          <p14:tracePt t="117473" x="7900988" y="4095750"/>
          <p14:tracePt t="117507" x="7910513" y="4095750"/>
          <p14:tracePt t="117535" x="7910513" y="4105275"/>
          <p14:tracePt t="117538" x="7918450" y="4105275"/>
          <p14:tracePt t="117542" x="7926388" y="4105275"/>
          <p14:tracePt t="117555" x="7935913" y="4105275"/>
          <p14:tracePt t="117574" x="7951788" y="4113213"/>
          <p14:tracePt t="117575" x="7951788" y="4121150"/>
          <p14:tracePt t="117598" x="7961313" y="4121150"/>
          <p14:tracePt t="117611" x="7969250" y="4121150"/>
          <p14:tracePt t="117623" x="7969250" y="4130675"/>
          <p14:tracePt t="117624" x="7977188" y="4130675"/>
          <p14:tracePt t="117640" x="7986713" y="4138613"/>
          <p14:tracePt t="117656" x="7994650" y="4138613"/>
          <p14:tracePt t="117672" x="8004175" y="4146550"/>
          <p14:tracePt t="117689" x="8004175" y="4156075"/>
          <p14:tracePt t="117706" x="8012113" y="4164013"/>
          <p14:tracePt t="117735" x="8020050" y="4171950"/>
          <p14:tracePt t="117743" x="8020050" y="4181475"/>
          <p14:tracePt t="117759" x="8020050" y="4189413"/>
          <p14:tracePt t="117775" x="8020050" y="4197350"/>
          <p14:tracePt t="117860" x="8020050" y="4206875"/>
          <p14:tracePt t="117875" x="8012113" y="4214813"/>
          <p14:tracePt t="117878" x="8004175" y="4224338"/>
          <p14:tracePt t="117895" x="7994650" y="4224338"/>
          <p14:tracePt t="117907" x="7977188" y="4249738"/>
          <p14:tracePt t="117923" x="7961313" y="4257675"/>
          <p14:tracePt t="117939" x="7943850" y="4265613"/>
          <p14:tracePt t="117956" x="7935913" y="4275138"/>
          <p14:tracePt t="117973" x="7918450" y="4283075"/>
          <p14:tracePt t="117974" x="7918450" y="4291013"/>
          <p14:tracePt t="117989" x="7910513" y="4291013"/>
          <p14:tracePt t="118007" x="7893050" y="4300538"/>
          <p14:tracePt t="118022" x="7893050" y="4308475"/>
          <p14:tracePt t="118039" x="7885113" y="4308475"/>
          <p14:tracePt t="118056" x="7875588" y="4316413"/>
          <p14:tracePt t="118072" x="7867650" y="4325938"/>
          <p14:tracePt t="118090" x="7850188" y="4333875"/>
          <p14:tracePt t="118107" x="7832725" y="4341813"/>
          <p14:tracePt t="118123" x="7824788" y="4341813"/>
          <p14:tracePt t="118139" x="7816850" y="4351338"/>
          <p14:tracePt t="118157" x="7807325" y="4351338"/>
          <p14:tracePt t="118173" x="7799388" y="4368800"/>
          <p14:tracePt t="118191" x="7791450" y="4376738"/>
          <p14:tracePt t="118206" x="7773988" y="4384675"/>
          <p14:tracePt t="118223" x="7748588" y="4394200"/>
          <p14:tracePt t="118239" x="7731125" y="4394200"/>
          <p14:tracePt t="118256" x="7715250" y="4394200"/>
          <p14:tracePt t="118272" x="7705725" y="4394200"/>
          <p14:tracePt t="118289" x="7697788" y="4402138"/>
          <p14:tracePt t="118306" x="7688263" y="4402138"/>
          <p14:tracePt t="118322" x="7688263" y="4410075"/>
          <p14:tracePt t="118339" x="7680325" y="4410075"/>
          <p14:tracePt t="118356" x="7672388" y="4410075"/>
          <p14:tracePt t="118373" x="7662863" y="4410075"/>
          <p14:tracePt t="118883" x="7662863" y="4402138"/>
          <p14:tracePt t="118899" x="7672388" y="4402138"/>
          <p14:tracePt t="118911" x="7680325" y="4402138"/>
          <p14:tracePt t="118923" x="7680325" y="4394200"/>
          <p14:tracePt t="118935" x="7688263" y="4394200"/>
          <p14:tracePt t="118942" x="7697788" y="4384675"/>
          <p14:tracePt t="118956" x="7715250" y="4384675"/>
          <p14:tracePt t="118972" x="7740650" y="4384675"/>
          <p14:tracePt t="118989" x="7773988" y="4376738"/>
          <p14:tracePt t="119005" x="7807325" y="4376738"/>
          <p14:tracePt t="119022" x="7832725" y="4368800"/>
          <p14:tracePt t="119039" x="7842250" y="4359275"/>
          <p14:tracePt t="119056" x="7867650" y="4359275"/>
          <p14:tracePt t="119072" x="7893050" y="4359275"/>
          <p14:tracePt t="119090" x="7918450" y="4359275"/>
          <p14:tracePt t="119106" x="7943850" y="4359275"/>
          <p14:tracePt t="119123" x="7961313" y="4359275"/>
          <p14:tracePt t="119140" x="7977188" y="4359275"/>
          <p14:tracePt t="119155" x="8004175" y="4359275"/>
          <p14:tracePt t="119173" x="8029575" y="4359275"/>
          <p14:tracePt t="119174" x="8037513" y="4359275"/>
          <p14:tracePt t="119190" x="8070850" y="4376738"/>
          <p14:tracePt t="119206" x="8096250" y="4376738"/>
          <p14:tracePt t="119222" x="8113713" y="4376738"/>
          <p14:tracePt t="119223" x="8121650" y="4376738"/>
          <p14:tracePt t="119238" x="8139113" y="4368800"/>
          <p14:tracePt t="119256" x="8174038" y="4351338"/>
          <p14:tracePt t="119272" x="8181975" y="4351338"/>
          <p14:tracePt t="119289" x="8207375" y="4341813"/>
          <p14:tracePt t="119291" x="8207375" y="4333875"/>
          <p14:tracePt t="119305" x="8215313" y="4333875"/>
          <p14:tracePt t="119323" x="8250238" y="4316413"/>
          <p14:tracePt t="119338" x="8266113" y="4308475"/>
          <p14:tracePt t="119356" x="8283575" y="4300538"/>
          <p14:tracePt t="119372" x="8301038" y="4291013"/>
          <p14:tracePt t="119390" x="8308975" y="4283075"/>
          <p14:tracePt t="119406" x="8318500" y="4275138"/>
          <p14:tracePt t="119423" x="8326438" y="4275138"/>
          <p14:tracePt t="119439" x="8334375" y="4257675"/>
          <p14:tracePt t="119463" x="8343900" y="4257675"/>
          <p14:tracePt t="119482" x="8351838" y="4249738"/>
          <p14:tracePt t="119519" x="8351838" y="4240213"/>
          <p14:tracePt t="119626" x="8343900" y="4240213"/>
          <p14:tracePt t="119630" x="8343900" y="4249738"/>
          <p14:tracePt t="119639" x="8326438" y="4249738"/>
          <p14:tracePt t="119656" x="8308975" y="4265613"/>
          <p14:tracePt t="119672" x="8301038" y="4283075"/>
          <p14:tracePt t="119690" x="8291513" y="4283075"/>
          <p14:tracePt t="119734" x="8291513" y="4291013"/>
          <p14:tracePt t="119739" x="8291513" y="4308475"/>
          <p14:tracePt t="119742" x="8301038" y="4316413"/>
          <p14:tracePt t="119755" x="8326438" y="4359275"/>
          <p14:tracePt t="119772" x="8377238" y="4410075"/>
          <p14:tracePt t="119789" x="8420100" y="4445000"/>
          <p14:tracePt t="119791" x="8435975" y="4452938"/>
          <p14:tracePt t="119805" x="8488363" y="4470400"/>
          <p14:tracePt t="119823" x="8564563" y="4478338"/>
          <p14:tracePt t="119839" x="8605838" y="4478338"/>
          <p14:tracePt t="119855" x="8623300" y="4478338"/>
          <p14:tracePt t="119908" x="8623300" y="4470400"/>
          <p14:tracePt t="119910" x="8632825" y="4470400"/>
          <p14:tracePt t="119923" x="8632825" y="4452938"/>
          <p14:tracePt t="119940" x="8648700" y="4427538"/>
          <p14:tracePt t="119956" x="8648700" y="4410075"/>
          <p14:tracePt t="119972" x="8648700" y="4384675"/>
          <p14:tracePt t="119988" x="8648700" y="4368800"/>
          <p14:tracePt t="120005" x="8648700" y="4351338"/>
          <p14:tracePt t="120007" x="8648700" y="4341813"/>
          <p14:tracePt t="120022" x="8640763" y="4325938"/>
          <p14:tracePt t="120023" x="8632825" y="4325938"/>
          <p14:tracePt t="120038" x="8623300" y="4300538"/>
          <p14:tracePt t="120055" x="8605838" y="4283075"/>
          <p14:tracePt t="120072" x="8580438" y="4257675"/>
          <p14:tracePt t="120088" x="8564563" y="4232275"/>
          <p14:tracePt t="120106" x="8539163" y="4214813"/>
          <p14:tracePt t="120122" x="8529638" y="4197350"/>
          <p14:tracePt t="120138" x="8521700" y="4197350"/>
          <p14:tracePt t="120139" x="8521700" y="4189413"/>
          <p14:tracePt t="120156" x="8504238" y="4181475"/>
          <p14:tracePt t="120173" x="8496300" y="4171950"/>
          <p14:tracePt t="120189" x="8488363" y="4171950"/>
          <p14:tracePt t="120190" x="8478838" y="4171950"/>
          <p14:tracePt t="120205" x="8470900" y="4171950"/>
          <p14:tracePt t="120206" x="8470900" y="4164013"/>
          <p14:tracePt t="120222" x="8445500" y="4164013"/>
          <p14:tracePt t="120239" x="8435975" y="4156075"/>
          <p14:tracePt t="120256" x="8428038" y="4156075"/>
          <p14:tracePt t="120256" x="8420100" y="4156075"/>
          <p14:tracePt t="120271" x="8410575" y="4156075"/>
          <p14:tracePt t="120288" x="8394700" y="4156075"/>
          <p14:tracePt t="120305" x="8385175" y="4164013"/>
          <p14:tracePt t="120321" x="8377238" y="4171950"/>
          <p14:tracePt t="120339" x="8369300" y="4197350"/>
          <p14:tracePt t="120356" x="8359775" y="4206875"/>
          <p14:tracePt t="120373" x="8351838" y="4214813"/>
          <p14:tracePt t="120388" x="8343900" y="4224338"/>
          <p14:tracePt t="120389" x="8334375" y="4224338"/>
          <p14:tracePt t="120406" x="8326438" y="4240213"/>
          <p14:tracePt t="120421" x="8308975" y="4249738"/>
          <p14:tracePt t="120439" x="8291513" y="4265613"/>
          <p14:tracePt t="120440" x="8291513" y="4275138"/>
          <p14:tracePt t="120456" x="8266113" y="4291013"/>
          <p14:tracePt t="120501" x="8266113" y="4300538"/>
          <p14:tracePt t="120505" x="8266113" y="4308475"/>
          <p14:tracePt t="120508" x="8258175" y="4308475"/>
          <p14:tracePt t="120521" x="8250238" y="4316413"/>
          <p14:tracePt t="120538" x="8240713" y="4333875"/>
          <p14:tracePt t="120555" x="8232775" y="4341813"/>
          <p14:tracePt t="120572" x="8232775" y="4351338"/>
          <p14:tracePt t="121454" x="8224838" y="4351338"/>
          <p14:tracePt t="121460" x="8224838" y="4359275"/>
          <p14:tracePt t="121477" x="8215313" y="4368800"/>
          <p14:tracePt t="122170" x="8207375" y="4368800"/>
          <p14:tracePt t="122257" x="8207375" y="4376738"/>
          <p14:tracePt t="122657" x="8207375" y="4368800"/>
          <p14:tracePt t="122668" x="8199438" y="4368800"/>
          <p14:tracePt t="122672" x="8189913" y="4368800"/>
          <p14:tracePt t="122687" x="8174038" y="4376738"/>
          <p14:tracePt t="122704" x="8121650" y="4402138"/>
          <p14:tracePt t="122720" x="8080375" y="4427538"/>
          <p14:tracePt t="122737" x="7986713" y="4470400"/>
          <p14:tracePt t="122754" x="7885113" y="4503738"/>
          <p14:tracePt t="122770" x="7791450" y="4538663"/>
          <p14:tracePt t="122787" x="7697788" y="4554538"/>
          <p14:tracePt t="122804" x="7612063" y="4579938"/>
          <p14:tracePt t="122804" x="7586663" y="4579938"/>
          <p14:tracePt t="122820" x="7510463" y="4605338"/>
          <p14:tracePt t="122821" x="7477125" y="4614863"/>
          <p14:tracePt t="122837" x="7366000" y="4648200"/>
          <p14:tracePt t="122853" x="7229475" y="4683125"/>
          <p14:tracePt t="122870" x="7085013" y="4733925"/>
          <p14:tracePt t="122887" x="6950075" y="4767263"/>
          <p14:tracePt t="122904" x="6813550" y="4810125"/>
          <p14:tracePt t="122920" x="6694488" y="4843463"/>
          <p14:tracePt t="122937" x="6559550" y="4878388"/>
          <p14:tracePt t="122954" x="6483350" y="4903788"/>
          <p14:tracePt t="122970" x="6430963" y="4919663"/>
          <p14:tracePt t="122987" x="6380163" y="4929188"/>
          <p14:tracePt t="123004" x="6311900" y="4946650"/>
          <p14:tracePt t="123004" x="6296025" y="4946650"/>
          <p14:tracePt t="123020" x="6219825" y="4972050"/>
          <p14:tracePt t="123037" x="6075363" y="5005388"/>
          <p14:tracePt t="123053" x="5989638" y="5030788"/>
          <p14:tracePt t="123070" x="5921375" y="5048250"/>
          <p14:tracePt t="123087" x="5880100" y="5056188"/>
          <p14:tracePt t="123104" x="5853113" y="5056188"/>
          <p14:tracePt t="123120" x="5845175" y="5064125"/>
          <p14:tracePt t="123137" x="5837238" y="5073650"/>
          <p14:tracePt t="123153" x="5819775" y="5081588"/>
          <p14:tracePt t="123170" x="5802313" y="5081588"/>
          <p14:tracePt t="123187" x="5794375" y="5091113"/>
          <p14:tracePt t="123203" x="5786438" y="5099050"/>
          <p14:tracePt t="123220" x="5768975" y="5106988"/>
          <p14:tracePt t="123238" x="5761038" y="5124450"/>
          <p14:tracePt t="123253" x="5735638" y="5132388"/>
          <p14:tracePt t="123270" x="5718175" y="5141913"/>
          <p14:tracePt t="123287" x="5700713" y="5141913"/>
          <p14:tracePt t="123305" x="5675313" y="5149850"/>
          <p14:tracePt t="123321" x="5657850" y="5157788"/>
          <p14:tracePt t="123338" x="5641975" y="5167313"/>
          <p14:tracePt t="123354" x="5624513" y="5167313"/>
          <p14:tracePt t="123370" x="5616575" y="5175250"/>
          <p14:tracePt t="123387" x="5599113" y="5183188"/>
          <p14:tracePt t="123403" x="5573713" y="5200650"/>
          <p14:tracePt t="123421" x="5530850" y="5208588"/>
          <p14:tracePt t="123437" x="5505450" y="5208588"/>
          <p14:tracePt t="123455" x="5472113" y="5226050"/>
          <p14:tracePt t="123470" x="5446713" y="5226050"/>
          <p14:tracePt t="123486" x="5429250" y="5226050"/>
          <p14:tracePt t="123503" x="5411788" y="5226050"/>
          <p14:tracePt t="123521" x="5378450" y="5226050"/>
          <p14:tracePt t="123537" x="5353050" y="5235575"/>
          <p14:tracePt t="123554" x="5327650" y="5243513"/>
          <p14:tracePt t="123571" x="5292725" y="5251450"/>
          <p14:tracePt t="123586" x="5259388" y="5260975"/>
          <p14:tracePt t="123603" x="5233988" y="5268913"/>
          <p14:tracePt t="123621" x="5199063" y="5276850"/>
          <p14:tracePt t="123637" x="5173663" y="5286375"/>
          <p14:tracePt t="123653" x="5132388" y="5294313"/>
          <p14:tracePt t="123670" x="5097463" y="5294313"/>
          <p14:tracePt t="123687" x="5072063" y="5302250"/>
          <p14:tracePt t="123688" x="5054600" y="5302250"/>
          <p14:tracePt t="123703" x="5038725" y="5302250"/>
          <p14:tracePt t="123720" x="5013325" y="5302250"/>
          <p14:tracePt t="123737" x="4987925" y="5302250"/>
          <p14:tracePt t="123737" x="4978400" y="5302250"/>
          <p14:tracePt t="123753" x="4935538" y="5311775"/>
          <p14:tracePt t="123770" x="4910138" y="5311775"/>
          <p14:tracePt t="123787" x="4876800" y="5311775"/>
          <p14:tracePt t="123804" x="4868863" y="5311775"/>
          <p14:tracePt t="123805" x="4859338" y="5311775"/>
          <p14:tracePt t="123820" x="4851400" y="5311775"/>
          <p14:tracePt t="123849" x="4843463" y="5311775"/>
          <p14:tracePt t="123853" x="4843463" y="5319713"/>
          <p14:tracePt t="124961" x="4843463" y="5311775"/>
          <p14:tracePt t="124977" x="4851400" y="5311775"/>
          <p14:tracePt t="124984" x="4859338" y="5302250"/>
          <p14:tracePt t="125020" x="4868863" y="5302250"/>
          <p14:tracePt t="125032" x="4876800" y="5302250"/>
          <p14:tracePt t="125037" x="4884738" y="5302250"/>
          <p14:tracePt t="125053" x="4902200" y="5302250"/>
          <p14:tracePt t="125069" x="4945063" y="5302250"/>
          <p14:tracePt t="125086" x="4970463" y="5302250"/>
          <p14:tracePt t="125103" x="4978400" y="5302250"/>
          <p14:tracePt t="125105" x="4987925" y="5302250"/>
          <p14:tracePt t="125121" x="4995863" y="5302250"/>
          <p14:tracePt t="125189" x="5003800" y="5302250"/>
          <p14:tracePt t="125202" x="5013325" y="5302250"/>
          <p14:tracePt t="125209" x="5021263" y="5302250"/>
          <p14:tracePt t="125220" x="5038725" y="5302250"/>
          <p14:tracePt t="125236" x="5054600" y="5302250"/>
          <p14:tracePt t="125253" x="5064125" y="5302250"/>
          <p14:tracePt t="125269" x="5080000" y="5302250"/>
          <p14:tracePt t="125328" x="5089525" y="5302250"/>
          <p14:tracePt t="125341" x="5097463" y="5302250"/>
          <p14:tracePt t="125353" x="5106988" y="5302250"/>
          <p14:tracePt t="125357" x="5114925" y="5302250"/>
          <p14:tracePt t="125369" x="5122863" y="5302250"/>
          <p14:tracePt t="125386" x="5122863" y="5294313"/>
          <p14:tracePt t="125404" x="5132388" y="5294313"/>
          <p14:tracePt t="125420" x="5140325" y="5294313"/>
          <p14:tracePt t="125436" x="5148263" y="5294313"/>
          <p14:tracePt t="125453" x="5157788" y="5294313"/>
          <p14:tracePt t="125454" x="5165725" y="5286375"/>
          <p14:tracePt t="125469" x="5191125" y="5286375"/>
          <p14:tracePt t="125486" x="5224463" y="5286375"/>
          <p14:tracePt t="125503" x="5267325" y="5276850"/>
          <p14:tracePt t="125505" x="5284788" y="5276850"/>
          <p14:tracePt t="125519" x="5310188" y="5276850"/>
          <p14:tracePt t="125537" x="5360988" y="5276850"/>
          <p14:tracePt t="125553" x="5403850" y="5276850"/>
          <p14:tracePt t="125554" x="5421313" y="5276850"/>
          <p14:tracePt t="125569" x="5472113" y="5276850"/>
          <p14:tracePt t="125586" x="5530850" y="5276850"/>
          <p14:tracePt t="125603" x="5581650" y="5276850"/>
          <p14:tracePt t="125604" x="5591175" y="5276850"/>
          <p14:tracePt t="125619" x="5624513" y="5276850"/>
          <p14:tracePt t="125620" x="5632450" y="5276850"/>
          <p14:tracePt t="125637" x="5675313" y="5260975"/>
          <p14:tracePt t="125653" x="5708650" y="5260975"/>
          <p14:tracePt t="125670" x="5761038" y="5251450"/>
          <p14:tracePt t="125686" x="5811838" y="5243513"/>
          <p14:tracePt t="125703" x="5880100" y="5243513"/>
          <p14:tracePt t="125719" x="5938838" y="5243513"/>
          <p14:tracePt t="125737" x="6049963" y="5243513"/>
          <p14:tracePt t="125752" x="6116638" y="5243513"/>
          <p14:tracePt t="125769" x="6235700" y="5243513"/>
          <p14:tracePt t="125786" x="6303963" y="5243513"/>
          <p14:tracePt t="125803" x="6364288" y="5243513"/>
          <p14:tracePt t="125804" x="6372225" y="5243513"/>
          <p14:tracePt t="125819" x="6415088" y="5235575"/>
          <p14:tracePt t="125837" x="6491288" y="5218113"/>
          <p14:tracePt t="125853" x="6559550" y="5218113"/>
          <p14:tracePt t="125853" x="6575425" y="5208588"/>
          <p14:tracePt t="125869" x="6643688" y="5200650"/>
          <p14:tracePt t="125886" x="6704013" y="5192713"/>
          <p14:tracePt t="125903" x="6762750" y="5192713"/>
          <p14:tracePt t="125904" x="6770688" y="5192713"/>
          <p14:tracePt t="125919" x="6805613" y="5192713"/>
          <p14:tracePt t="125936" x="6864350" y="5183188"/>
          <p14:tracePt t="125953" x="6932613" y="5175250"/>
          <p14:tracePt t="125969" x="7018338" y="5157788"/>
          <p14:tracePt t="125985" x="7069138" y="5149850"/>
          <p14:tracePt t="126002" x="7119938" y="5141913"/>
          <p14:tracePt t="126004" x="7127875" y="5132388"/>
          <p14:tracePt t="126019" x="7153275" y="5132388"/>
          <p14:tracePt t="126036" x="7204075" y="5132388"/>
          <p14:tracePt t="126053" x="7246938" y="5132388"/>
          <p14:tracePt t="126053" x="7264400" y="5132388"/>
          <p14:tracePt t="126069" x="7315200" y="5132388"/>
          <p14:tracePt t="126086" x="7366000" y="5132388"/>
          <p14:tracePt t="126103" x="7391400" y="5132388"/>
          <p14:tracePt t="126120" x="7426325" y="5124450"/>
          <p14:tracePt t="126121" x="7434263" y="5124450"/>
          <p14:tracePt t="126136" x="7459663" y="5124450"/>
          <p14:tracePt t="126153" x="7467600" y="5124450"/>
          <p14:tracePt t="126169" x="7477125" y="5124450"/>
          <p14:tracePt t="126205" x="7485063" y="5116513"/>
          <p14:tracePt t="126217" x="7493000" y="5106988"/>
          <p14:tracePt t="126225" x="7502525" y="5106988"/>
          <p14:tracePt t="126236" x="7502525" y="5099050"/>
          <p14:tracePt t="126253" x="7518400" y="5091113"/>
          <p14:tracePt t="126269" x="7535863" y="5091113"/>
          <p14:tracePt t="126286" x="7553325" y="5091113"/>
          <p14:tracePt t="126302" x="7561263" y="5081588"/>
          <p14:tracePt t="126319" x="7578725" y="5081588"/>
          <p14:tracePt t="126336" x="7604125" y="5081588"/>
          <p14:tracePt t="126353" x="7629525" y="5073650"/>
          <p14:tracePt t="126369" x="7646988" y="5073650"/>
          <p14:tracePt t="126386" x="7680325" y="5073650"/>
          <p14:tracePt t="126402" x="7688263" y="5073650"/>
          <p14:tracePt t="126419" x="7697788" y="5073650"/>
          <p14:tracePt t="126435" x="7705725" y="5073650"/>
          <p14:tracePt t="126453" x="7723188" y="5064125"/>
          <p14:tracePt t="126453" x="7731125" y="5064125"/>
          <p14:tracePt t="126469" x="7748588" y="5056188"/>
          <p14:tracePt t="126485" x="7766050" y="5056188"/>
          <p14:tracePt t="126502" x="7773988" y="5056188"/>
          <p14:tracePt t="126519" x="7773988" y="5038725"/>
          <p14:tracePt t="126535" x="7791450" y="5038725"/>
          <p14:tracePt t="126552" x="7807325" y="5022850"/>
          <p14:tracePt t="126553" x="7816850" y="5022850"/>
          <p14:tracePt t="126569" x="7850188" y="5022850"/>
          <p14:tracePt t="126585" x="7867650" y="5013325"/>
          <p14:tracePt t="126625" x="7875588" y="5005388"/>
          <p14:tracePt t="126636" x="7875588" y="4997450"/>
          <p14:tracePt t="126645" x="7885113" y="4997450"/>
          <p14:tracePt t="126652" x="7893050" y="4997450"/>
          <p14:tracePt t="126669" x="7900988" y="4987925"/>
          <p14:tracePt t="126685" x="7910513" y="4979988"/>
          <p14:tracePt t="126702" x="7918450" y="4979988"/>
          <p14:tracePt t="126725" x="7918450" y="4972050"/>
          <p14:tracePt t="126735" x="7926388" y="4972050"/>
          <p14:tracePt t="126736" x="7935913" y="4962525"/>
          <p14:tracePt t="126753" x="7969250" y="4937125"/>
          <p14:tracePt t="126768" x="7986713" y="4937125"/>
          <p14:tracePt t="126785" x="8037513" y="4937125"/>
          <p14:tracePt t="126802" x="8054975" y="4937125"/>
          <p14:tracePt t="126819" x="8062913" y="4937125"/>
          <p14:tracePt t="126821" x="8070850" y="4937125"/>
          <p14:tracePt t="126836" x="8088313" y="4937125"/>
          <p14:tracePt t="126852" x="8105775" y="4937125"/>
          <p14:tracePt t="126869" x="8121650" y="4937125"/>
          <p14:tracePt t="126870" x="8131175" y="4937125"/>
          <p14:tracePt t="126885" x="8164513" y="4937125"/>
          <p14:tracePt t="126902" x="8189913" y="4937125"/>
          <p14:tracePt t="126919" x="8207375" y="4937125"/>
          <p14:tracePt t="126937" x="8232775" y="4937125"/>
          <p14:tracePt t="126953" x="8250238" y="4937125"/>
          <p14:tracePt t="126968" x="8258175" y="4937125"/>
          <p14:tracePt t="126985" x="8291513" y="4937125"/>
          <p14:tracePt t="127002" x="8343900" y="4937125"/>
          <p14:tracePt t="127019" x="8377238" y="4937125"/>
          <p14:tracePt t="127020" x="8385175" y="4937125"/>
          <p14:tracePt t="127035" x="8402638" y="4937125"/>
          <p14:tracePt t="127053" x="8435975" y="4937125"/>
          <p14:tracePt t="127068" x="8453438" y="4937125"/>
          <p14:tracePt t="127069" x="8462963" y="4937125"/>
          <p14:tracePt t="127085" x="8488363" y="4937125"/>
          <p14:tracePt t="127102" x="8529638" y="4937125"/>
          <p14:tracePt t="127118" x="8589963" y="4937125"/>
          <p14:tracePt t="127135" x="8623300" y="4929188"/>
          <p14:tracePt t="127152" x="8640763" y="4919663"/>
          <p14:tracePt t="127169" x="8666163" y="4911725"/>
          <p14:tracePt t="127185" x="8699500" y="4903788"/>
          <p14:tracePt t="127202" x="8742363" y="4886325"/>
          <p14:tracePt t="127219" x="8777288" y="4878388"/>
          <p14:tracePt t="127220" x="8785225" y="4868863"/>
          <p14:tracePt t="127237" x="8793163" y="4852988"/>
          <p14:tracePt t="127253" x="8802688" y="4852988"/>
          <p14:tracePt t="127309" x="8802688" y="4843463"/>
          <p14:tracePt t="127316" x="8802688" y="4835525"/>
          <p14:tracePt t="127325" x="8802688" y="4827588"/>
          <p14:tracePt t="127336" x="8802688" y="4810125"/>
          <p14:tracePt t="127337" x="8793163" y="4802188"/>
          <p14:tracePt t="127353" x="8777288" y="4784725"/>
          <p14:tracePt t="127369" x="8750300" y="4767263"/>
          <p14:tracePt t="127386" x="8724900" y="4767263"/>
          <p14:tracePt t="127402" x="8691563" y="4767263"/>
          <p14:tracePt t="127418" x="8640763" y="4759325"/>
          <p14:tracePt t="127435" x="8589963" y="4759325"/>
          <p14:tracePt t="127451" x="8539163" y="4759325"/>
          <p14:tracePt t="127468" x="8496300" y="4759325"/>
          <p14:tracePt t="127485" x="8420100" y="4749800"/>
          <p14:tracePt t="127501" x="8359775" y="4749800"/>
          <p14:tracePt t="127518" x="8301038" y="4749800"/>
          <p14:tracePt t="127535" x="8224838" y="4749800"/>
          <p14:tracePt t="127551" x="8174038" y="4749800"/>
          <p14:tracePt t="127568" x="8131175" y="4749800"/>
          <p14:tracePt t="127585" x="8096250" y="4749800"/>
          <p14:tracePt t="127601" x="8070850" y="4759325"/>
          <p14:tracePt t="127618" x="8045450" y="4775200"/>
          <p14:tracePt t="127635" x="8020050" y="4810125"/>
          <p14:tracePt t="127651" x="7986713" y="4860925"/>
          <p14:tracePt t="127652" x="7986713" y="4868863"/>
          <p14:tracePt t="127668" x="7951788" y="4919663"/>
          <p14:tracePt t="127669" x="7943850" y="4954588"/>
          <p14:tracePt t="127685" x="7893050" y="5081588"/>
          <p14:tracePt t="127702" x="7885113" y="5192713"/>
          <p14:tracePt t="127718" x="7918450" y="5294313"/>
          <p14:tracePt t="127735" x="7994650" y="5413375"/>
          <p14:tracePt t="127753" x="8121650" y="5532438"/>
          <p14:tracePt t="127768" x="8207375" y="5591175"/>
          <p14:tracePt t="127769" x="8232775" y="5591175"/>
          <p14:tracePt t="127785" x="8326438" y="5634038"/>
          <p14:tracePt t="127802" x="8470900" y="5668963"/>
          <p14:tracePt t="127819" x="8555038" y="5668963"/>
          <p14:tracePt t="127820" x="8564563" y="5668963"/>
          <p14:tracePt t="127835" x="8632825" y="5634038"/>
          <p14:tracePt t="127852" x="8709025" y="5575300"/>
          <p14:tracePt t="127868" x="8750300" y="5540375"/>
          <p14:tracePt t="127869" x="8759825" y="5514975"/>
          <p14:tracePt t="127886" x="8802688" y="5456238"/>
          <p14:tracePt t="127902" x="8828088" y="5395913"/>
          <p14:tracePt t="127918" x="8861425" y="5353050"/>
          <p14:tracePt t="127935" x="8912225" y="5286375"/>
          <p14:tracePt t="127936" x="8921750" y="5268913"/>
          <p14:tracePt t="127951" x="8947150" y="5218113"/>
          <p14:tracePt t="127969" x="8988425" y="5132388"/>
          <p14:tracePt t="127985" x="8997950" y="5091113"/>
          <p14:tracePt t="128001" x="9005888" y="5022850"/>
          <p14:tracePt t="128018" x="9005888" y="4997450"/>
          <p14:tracePt t="128035" x="9005888" y="4962525"/>
          <p14:tracePt t="128051" x="8980488" y="4929188"/>
          <p14:tracePt t="128053" x="8980488" y="4919663"/>
          <p14:tracePt t="128068" x="8955088" y="4894263"/>
          <p14:tracePt t="128085" x="8937625" y="4868863"/>
          <p14:tracePt t="128101" x="8912225" y="4852988"/>
          <p14:tracePt t="128118" x="8886825" y="4827588"/>
          <p14:tracePt t="128135" x="8853488" y="4810125"/>
          <p14:tracePt t="128136" x="8843963" y="4802188"/>
          <p14:tracePt t="128151" x="8818563" y="4792663"/>
          <p14:tracePt t="128169" x="8767763" y="4767263"/>
          <p14:tracePt t="128186" x="8724900" y="4749800"/>
          <p14:tracePt t="128201" x="8699500" y="4733925"/>
          <p14:tracePt t="128219" x="8666163" y="4724400"/>
          <p14:tracePt t="128236" x="8640763" y="4724400"/>
          <p14:tracePt t="128252" x="8615363" y="4724400"/>
          <p14:tracePt t="128270" x="8597900" y="4724400"/>
          <p14:tracePt t="128285" x="8589963" y="4724400"/>
          <p14:tracePt t="128302" x="8572500" y="4724400"/>
          <p14:tracePt t="128319" x="8555038" y="4733925"/>
          <p14:tracePt t="128335" x="8529638" y="4741863"/>
          <p14:tracePt t="128352" x="8496300" y="4759325"/>
          <p14:tracePt t="128369" x="8470900" y="4767263"/>
          <p14:tracePt t="128385" x="8462963" y="4775200"/>
          <p14:tracePt t="128402" x="8428038" y="4792663"/>
          <p14:tracePt t="128419" x="8410575" y="4802188"/>
          <p14:tracePt t="128436" x="8385175" y="4818063"/>
          <p14:tracePt t="128453" x="8351838" y="4835525"/>
          <p14:tracePt t="128469" x="8318500" y="4843463"/>
          <p14:tracePt t="128470" x="8318500" y="4852988"/>
          <p14:tracePt t="128484" x="8291513" y="4860925"/>
          <p14:tracePt t="128502" x="8275638" y="4878388"/>
          <p14:tracePt t="128518" x="8258175" y="4878388"/>
          <p14:tracePt t="128535" x="8232775" y="4894263"/>
          <p14:tracePt t="128551" x="8199438" y="4919663"/>
          <p14:tracePt t="128568" x="8131175" y="4946650"/>
          <p14:tracePt t="128585" x="8045450" y="4979988"/>
          <p14:tracePt t="128602" x="7926388" y="5022850"/>
          <p14:tracePt t="128619" x="7842250" y="5038725"/>
          <p14:tracePt t="128635" x="7791450" y="5056188"/>
          <p14:tracePt t="128635" x="7781925" y="5064125"/>
          <p14:tracePt t="128651" x="7723188" y="5081588"/>
          <p14:tracePt t="128669" x="7646988" y="5106988"/>
          <p14:tracePt t="128684" x="7545388" y="5141913"/>
          <p14:tracePt t="128701" x="7400925" y="5175250"/>
          <p14:tracePt t="128718" x="7221538" y="5226050"/>
          <p14:tracePt t="128735" x="7145338" y="5235575"/>
          <p14:tracePt t="128735" x="7119938" y="5243513"/>
          <p14:tracePt t="128751" x="7026275" y="5260975"/>
          <p14:tracePt t="128769" x="6942138" y="5268913"/>
          <p14:tracePt t="128785" x="6856413" y="5294313"/>
          <p14:tracePt t="128787" x="6848475" y="5302250"/>
          <p14:tracePt t="128802" x="6754813" y="5327650"/>
          <p14:tracePt t="128819" x="6653213" y="5362575"/>
          <p14:tracePt t="128835" x="6559550" y="5387975"/>
          <p14:tracePt t="128851" x="6440488" y="5413375"/>
          <p14:tracePt t="128868" x="6372225" y="5430838"/>
          <p14:tracePt t="128884" x="6321425" y="5438775"/>
          <p14:tracePt t="128886" x="6311900" y="5438775"/>
          <p14:tracePt t="128901" x="6278563" y="5446713"/>
          <p14:tracePt t="128919" x="6210300" y="5464175"/>
          <p14:tracePt t="128934" x="6176963" y="5464175"/>
          <p14:tracePt t="128935" x="6159500" y="5464175"/>
          <p14:tracePt t="128951" x="6116638" y="5481638"/>
          <p14:tracePt t="128967" x="6075363" y="5489575"/>
          <p14:tracePt t="128985" x="6049963" y="5489575"/>
          <p14:tracePt t="128986" x="6040438" y="5489575"/>
          <p14:tracePt t="129001" x="6032500" y="5489575"/>
          <p14:tracePt t="129018" x="6015038" y="5489575"/>
          <p14:tracePt t="129035" x="6007100" y="5489575"/>
          <p14:tracePt t="129051" x="5989638" y="5497513"/>
          <p14:tracePt t="129068" x="5964238" y="5507038"/>
          <p14:tracePt t="129085" x="5946775" y="5507038"/>
          <p14:tracePt t="129102" x="5938838" y="5507038"/>
          <p14:tracePt t="129160" x="5930900" y="5507038"/>
          <p14:tracePt t="129991" x="5930900" y="5514975"/>
          <p14:tracePt t="129994" x="5946775" y="5524500"/>
          <p14:tracePt t="130001" x="5956300" y="5540375"/>
          <p14:tracePt t="130002" x="5981700" y="5549900"/>
          <p14:tracePt t="130017" x="6057900" y="5583238"/>
          <p14:tracePt t="130018" x="6075363" y="5591175"/>
          <p14:tracePt t="130035" x="6151563" y="5616575"/>
          <p14:tracePt t="130051" x="6194425" y="5626100"/>
          <p14:tracePt t="130051" x="6210300" y="5626100"/>
          <p14:tracePt t="130067" x="6245225" y="5634038"/>
          <p14:tracePt t="130084" x="6270625" y="5634038"/>
          <p14:tracePt t="130101" x="6329363" y="5668963"/>
          <p14:tracePt t="130117" x="6405563" y="5676900"/>
          <p14:tracePt t="130118" x="6415088" y="5684838"/>
          <p14:tracePt t="130134" x="6473825" y="5694363"/>
          <p14:tracePt t="130135" x="6499225" y="5702300"/>
          <p14:tracePt t="130150" x="6550025" y="5719763"/>
          <p14:tracePt t="130168" x="6635750" y="5735638"/>
          <p14:tracePt t="130184" x="6694488" y="5753100"/>
          <p14:tracePt t="130186" x="6719888" y="5753100"/>
          <p14:tracePt t="130201" x="6762750" y="5770563"/>
          <p14:tracePt t="130217" x="6838950" y="5788025"/>
          <p14:tracePt t="130235" x="6932613" y="5813425"/>
          <p14:tracePt t="130251" x="7018338" y="5838825"/>
          <p14:tracePt t="130268" x="7085013" y="5864225"/>
          <p14:tracePt t="130285" x="7145338" y="5872163"/>
          <p14:tracePt t="130302" x="7178675" y="5889625"/>
          <p14:tracePt t="130303" x="7196138" y="5889625"/>
          <p14:tracePt t="130317" x="7213600" y="5889625"/>
          <p14:tracePt t="130318" x="7221538" y="5889625"/>
          <p14:tracePt t="130333" x="7246938" y="5897563"/>
          <p14:tracePt t="130351" x="7264400" y="5905500"/>
          <p14:tracePt t="130352" x="7272338" y="5915025"/>
          <p14:tracePt t="130367" x="7297738" y="5915025"/>
          <p14:tracePt t="130384" x="7323138" y="5915025"/>
          <p14:tracePt t="130401" x="7348538" y="5915025"/>
          <p14:tracePt t="130402" x="7358063" y="5915025"/>
          <p14:tracePt t="130417" x="7373938" y="5922963"/>
          <p14:tracePt t="130435" x="7400925" y="5922963"/>
          <p14:tracePt t="130450" x="7416800" y="5922963"/>
          <p14:tracePt t="130451" x="7426325" y="5922963"/>
          <p14:tracePt t="130468" x="7442200" y="5922963"/>
          <p14:tracePt t="130485" x="7477125" y="5922963"/>
          <p14:tracePt t="130501" x="7502525" y="5922963"/>
          <p14:tracePt t="130517" x="7510463" y="5922963"/>
          <p14:tracePt t="130534" x="7518400" y="5922963"/>
          <p14:tracePt t="130575" x="7527925" y="5922963"/>
          <p14:tracePt t="130578" x="7535863" y="5922963"/>
          <p14:tracePt t="130680" x="7545388" y="5922963"/>
          <p14:tracePt t="130711" x="7553325" y="5922963"/>
          <p14:tracePt t="130723" x="7561263" y="5922963"/>
          <p14:tracePt t="130743" x="7570788" y="5922963"/>
          <p14:tracePt t="130746" x="7578725" y="5922963"/>
          <p14:tracePt t="130751" x="7586663" y="5922963"/>
          <p14:tracePt t="130768" x="7629525" y="5940425"/>
          <p14:tracePt t="130783" x="7662863" y="5965825"/>
          <p14:tracePt t="130800" x="7688263" y="5965825"/>
          <p14:tracePt t="130817" x="7715250" y="5973763"/>
          <p14:tracePt t="130818" x="7723188" y="5973763"/>
          <p14:tracePt t="130833" x="7731125" y="5973763"/>
          <p14:tracePt t="130850" x="7740650" y="5973763"/>
          <p14:tracePt t="130867" x="7748588" y="5973763"/>
          <p14:tracePt t="130883" x="7773988" y="5973763"/>
          <p14:tracePt t="130900" x="7791450" y="5973763"/>
          <p14:tracePt t="130917" x="7816850" y="5973763"/>
          <p14:tracePt t="130934" x="7824788" y="5973763"/>
          <p14:tracePt t="130971" x="7832725" y="5973763"/>
          <p14:tracePt t="130995" x="7842250" y="5973763"/>
          <p14:tracePt t="130998" x="7850188" y="5973763"/>
          <p14:tracePt t="131002" x="7859713" y="5973763"/>
          <p14:tracePt t="131016" x="7875588" y="5973763"/>
          <p14:tracePt t="131034" x="7900988" y="5983288"/>
          <p14:tracePt t="131050" x="7910513" y="5983288"/>
          <p14:tracePt t="131071" x="7918450" y="5983288"/>
          <p14:tracePt t="131131" x="7918450" y="5991225"/>
          <p14:tracePt t="131135" x="7918450" y="5999163"/>
          <p14:tracePt t="131151" x="7926388" y="6008688"/>
          <p14:tracePt t="131174" x="7926388" y="6016625"/>
          <p14:tracePt t="131183" x="7926388" y="6042025"/>
          <p14:tracePt t="131201" x="7926388" y="6059488"/>
          <p14:tracePt t="131282" x="7918450" y="6059488"/>
          <p14:tracePt t="131286" x="7918450" y="6049963"/>
          <p14:tracePt t="131300" x="7910513" y="6042025"/>
          <p14:tracePt t="131395" x="7900988" y="6034088"/>
          <p14:tracePt t="131398" x="7900988" y="6024563"/>
          <p14:tracePt t="131402" x="7893050" y="6024563"/>
          <p14:tracePt t="131418" x="7885113" y="6024563"/>
          <p14:tracePt t="131435" x="7875588" y="6016625"/>
          <p14:tracePt t="131451" x="7867650" y="6008688"/>
          <p14:tracePt t="131712" x="7867650" y="5999163"/>
          <p14:tracePt t="131739" x="7875588" y="5991225"/>
          <p14:tracePt t="131742" x="7885113" y="5991225"/>
          <p14:tracePt t="131751" x="7893050" y="5983288"/>
          <p14:tracePt t="131783" x="7900988" y="5983288"/>
          <p14:tracePt t="131903" x="7900988" y="5973763"/>
          <p14:tracePt t="131935" x="7910513" y="5973763"/>
          <p14:tracePt t="131995" x="7910513" y="5965825"/>
          <p14:tracePt t="132055" x="7918450" y="5965825"/>
          <p14:tracePt t="132107" x="7926388" y="5957888"/>
          <p14:tracePt t="132114" x="7935913" y="5948363"/>
          <p14:tracePt t="132122" x="7943850" y="5940425"/>
          <p14:tracePt t="132134" x="7951788" y="5940425"/>
          <p14:tracePt t="132150" x="7961313" y="5932488"/>
          <p14:tracePt t="132168" x="7977188" y="5922963"/>
          <p14:tracePt t="132183" x="7994650" y="5915025"/>
          <p14:tracePt t="132200" x="8012113" y="5915025"/>
          <p14:tracePt t="132216" x="8029575" y="5905500"/>
          <p14:tracePt t="132234" x="8029575" y="5897563"/>
          <p14:tracePt t="132251" x="8045450" y="5897563"/>
          <p14:tracePt t="132266" x="8045450" y="5889625"/>
          <p14:tracePt t="132283" x="8045450" y="5880100"/>
          <p14:tracePt t="132299" x="8054975" y="5880100"/>
          <p14:tracePt t="132318" x="8062913" y="5880100"/>
          <p14:tracePt t="132339" x="8070850" y="5880100"/>
          <p14:tracePt t="132349" x="8070850" y="5872163"/>
          <p14:tracePt t="132366" x="8080375" y="5864225"/>
          <p14:tracePt t="132695" x="8080375" y="5854700"/>
          <p14:tracePt t="133499" x="8080375" y="5846763"/>
          <p14:tracePt t="133502" x="8070850" y="5829300"/>
          <p14:tracePt t="133516" x="8037513" y="5803900"/>
          <p14:tracePt t="133533" x="8012113" y="5795963"/>
          <p14:tracePt t="133534" x="8004175" y="5788025"/>
          <p14:tracePt t="133549" x="7986713" y="5778500"/>
          <p14:tracePt t="133567" x="7969250" y="5778500"/>
          <p14:tracePt t="133584" x="7951788" y="5770563"/>
          <p14:tracePt t="133607" x="7943850" y="5770563"/>
          <p14:tracePt t="133618" x="7935913" y="5770563"/>
          <p14:tracePt t="133635" x="7926388" y="5770563"/>
          <p14:tracePt t="133649" x="7910513" y="5770563"/>
          <p14:tracePt t="133666" x="7900988" y="5770563"/>
          <p14:tracePt t="133682" x="7893050" y="5770563"/>
          <p14:tracePt t="133700" x="7885113" y="5770563"/>
          <p14:tracePt t="133717" x="7867650" y="5770563"/>
          <p14:tracePt t="133733" x="7850188" y="5770563"/>
          <p14:tracePt t="133750" x="7832725" y="5770563"/>
          <p14:tracePt t="133766" x="7824788" y="5770563"/>
          <p14:tracePt t="133766" x="7816850" y="5770563"/>
          <p14:tracePt t="133782" x="7799388" y="5770563"/>
          <p14:tracePt t="133799" x="7781925" y="5761038"/>
          <p14:tracePt t="133816" x="7766050" y="5761038"/>
          <p14:tracePt t="133833" x="7731125" y="5761038"/>
          <p14:tracePt t="133849" x="7715250" y="5761038"/>
          <p14:tracePt t="133867" x="7688263" y="5761038"/>
          <p14:tracePt t="133883" x="7662863" y="5761038"/>
          <p14:tracePt t="133899" x="7646988" y="5753100"/>
          <p14:tracePt t="133916" x="7612063" y="5753100"/>
          <p14:tracePt t="133933" x="7596188" y="5753100"/>
          <p14:tracePt t="133950" x="7578725" y="5753100"/>
          <p14:tracePt t="133966" x="7561263" y="5753100"/>
          <p14:tracePt t="133983" x="7545388" y="5753100"/>
          <p14:tracePt t="133999" x="7535863" y="5753100"/>
          <p14:tracePt t="134016" x="7527925" y="5753100"/>
          <p14:tracePt t="134033" x="7518400" y="5753100"/>
          <p14:tracePt t="134050" x="7510463" y="5753100"/>
          <p14:tracePt t="134067" x="7502525" y="5753100"/>
          <p14:tracePt t="134082" x="7485063" y="5753100"/>
          <p14:tracePt t="134099" x="7467600" y="5753100"/>
          <p14:tracePt t="134115" x="7459663" y="5753100"/>
          <p14:tracePt t="134132" x="7451725" y="5753100"/>
          <p14:tracePt t="134223" x="7442200" y="5753100"/>
          <p14:tracePt t="134226" x="7442200" y="5745163"/>
          <p14:tracePt t="134234" x="7434263" y="5735638"/>
          <p14:tracePt t="134250" x="7416800" y="5727700"/>
          <p14:tracePt t="134266" x="7408863" y="5727700"/>
          <p14:tracePt t="134311" x="7400925" y="5727700"/>
          <p14:tracePt t="134327" x="7391400" y="5727700"/>
          <p14:tracePt t="134334" x="7383463" y="5727700"/>
          <p14:tracePt t="134342" x="7373938" y="5727700"/>
          <p14:tracePt t="134348" x="7366000" y="5735638"/>
          <p14:tracePt t="134365" x="7307263" y="5778500"/>
          <p14:tracePt t="134383" x="7246938" y="5829300"/>
          <p14:tracePt t="134399" x="7221538" y="5846763"/>
          <p14:tracePt t="134415" x="7213600" y="5854700"/>
          <p14:tracePt t="134467" x="7213600" y="5838825"/>
          <p14:tracePt t="134474" x="7213600" y="5821363"/>
          <p14:tracePt t="134483" x="7213600" y="5813425"/>
          <p14:tracePt t="134500" x="7213600" y="5788025"/>
          <p14:tracePt t="139945" x="7221538" y="5778500"/>
          <p14:tracePt t="139949" x="7221538" y="5770563"/>
          <p14:tracePt t="139963" x="7246938" y="5753100"/>
          <p14:tracePt t="139965" x="7256463" y="5753100"/>
          <p14:tracePt t="139979" x="7281863" y="5745163"/>
          <p14:tracePt t="139996" x="7315200" y="5745163"/>
          <p14:tracePt t="140013" x="7315200" y="5735638"/>
          <p14:tracePt t="140014" x="7315200" y="5727700"/>
          <p14:tracePt t="140030" x="7332663" y="5719763"/>
          <p14:tracePt t="140185" x="7340600" y="5719763"/>
          <p14:tracePt t="140192" x="7340600" y="5727700"/>
          <p14:tracePt t="140197" x="7340600" y="5735638"/>
          <p14:tracePt t="140213" x="7332663" y="5735638"/>
          <p14:tracePt t="140230" x="7307263" y="5719763"/>
          <p14:tracePt t="140247" x="7297738" y="5719763"/>
          <p14:tracePt t="140285" x="7297738" y="5710238"/>
          <p14:tracePt t="140333" x="7289800" y="5710238"/>
          <p14:tracePt t="142088" x="7281863" y="5710238"/>
          <p14:tracePt t="142092" x="7272338" y="5702300"/>
          <p14:tracePt t="142096" x="7264400" y="5702300"/>
          <p14:tracePt t="142112" x="7239000" y="5694363"/>
          <p14:tracePt t="142112" x="7229475" y="5684838"/>
          <p14:tracePt t="142129" x="7204075" y="5676900"/>
          <p14:tracePt t="142145" x="7153275" y="5659438"/>
          <p14:tracePt t="142162" x="7112000" y="5641975"/>
          <p14:tracePt t="142179" x="7043738" y="5591175"/>
          <p14:tracePt t="142195" x="6907213" y="5514975"/>
          <p14:tracePt t="142212" x="6745288" y="5405438"/>
          <p14:tracePt t="142228" x="6559550" y="5260975"/>
          <p14:tracePt t="142245" x="6338888" y="5099050"/>
          <p14:tracePt t="142262" x="6219825" y="4972050"/>
          <p14:tracePt t="142278" x="6126163" y="4827588"/>
          <p14:tracePt t="142295" x="6075363" y="4716463"/>
          <p14:tracePt t="142312" x="6032500" y="4589463"/>
          <p14:tracePt t="142328" x="6015038" y="4503738"/>
          <p14:tracePt t="142329" x="6015038" y="4478338"/>
          <p14:tracePt t="142345" x="6032500" y="4351338"/>
          <p14:tracePt t="142362" x="6100763" y="4206875"/>
          <p14:tracePt t="142379" x="6184900" y="4095750"/>
          <p14:tracePt t="142380" x="6210300" y="4070350"/>
          <p14:tracePt t="142395" x="6303963" y="3986213"/>
          <p14:tracePt t="142411" x="6483350" y="3816350"/>
          <p14:tracePt t="142429" x="6694488" y="3662363"/>
          <p14:tracePt t="142429" x="6745288" y="3619500"/>
          <p14:tracePt t="142445" x="6950075" y="3475038"/>
          <p14:tracePt t="142462" x="7094538" y="3373438"/>
          <p14:tracePt t="142478" x="7204075" y="3289300"/>
          <p14:tracePt t="142495" x="7246938" y="3263900"/>
          <p14:tracePt t="142512" x="7264400" y="3263900"/>
          <p14:tracePt t="142544" x="7272338" y="3263900"/>
          <p14:tracePt t="142548" x="7272338" y="3254375"/>
          <p14:tracePt t="143109" x="7281863" y="3254375"/>
          <p14:tracePt t="143112" x="7289800" y="3254375"/>
          <p14:tracePt t="143128" x="7297738" y="3271838"/>
          <p14:tracePt t="143145" x="7297738" y="3279775"/>
          <p14:tracePt t="143161" x="7307263" y="3297238"/>
          <p14:tracePt t="143178" x="7332663" y="3330575"/>
          <p14:tracePt t="143195" x="7340600" y="3348038"/>
          <p14:tracePt t="143211" x="7340600" y="3355975"/>
          <p14:tracePt t="143228" x="7340600" y="3373438"/>
          <p14:tracePt t="143228" x="7340600" y="3382963"/>
          <p14:tracePt t="143244" x="7340600" y="3390900"/>
          <p14:tracePt t="143276" x="7340600" y="3398838"/>
          <p14:tracePt t="143284" x="7340600" y="3408363"/>
          <p14:tracePt t="143296" x="7340600" y="3416300"/>
          <p14:tracePt t="143336" x="7332663" y="3416300"/>
          <p14:tracePt t="145099" x="7332663" y="3424238"/>
          <p14:tracePt t="145111" x="7323138" y="3433763"/>
          <p14:tracePt t="146272" x="7315200" y="3433763"/>
          <p14:tracePt t="146282" x="7315200" y="3441700"/>
          <p14:tracePt t="146291" x="7307263" y="3441700"/>
          <p14:tracePt t="146310" x="7307263" y="3449638"/>
          <p14:tracePt t="146327" x="7297738" y="3449638"/>
          <p14:tracePt t="146335" x="7289800" y="3449638"/>
          <p14:tracePt t="146344" x="7289800" y="3459163"/>
          <p14:tracePt t="146360" x="7272338" y="3459163"/>
          <p14:tracePt t="146377" x="7256463" y="3475038"/>
          <p14:tracePt t="146378" x="7246938" y="3475038"/>
          <p14:tracePt t="146393" x="7239000" y="3475038"/>
          <p14:tracePt t="146411" x="7229475" y="3475038"/>
          <p14:tracePt t="146428" x="7213600" y="3484563"/>
          <p14:tracePt t="146487" x="7213600" y="3492500"/>
          <p14:tracePt t="146495" x="7204075" y="3492500"/>
          <p14:tracePt t="146498" x="7204075" y="3502025"/>
          <p14:tracePt t="146511" x="7196138" y="3502025"/>
          <p14:tracePt t="146527" x="7188200" y="3509963"/>
          <p14:tracePt t="146551" x="7178675" y="3509963"/>
          <p14:tracePt t="146559" x="7170738" y="3509963"/>
          <p14:tracePt t="146611" x="7162800" y="3509963"/>
          <p14:tracePt t="146986" x="7153275" y="3509963"/>
          <p14:tracePt t="146990" x="7145338" y="3509963"/>
          <p14:tracePt t="146994" x="7145338" y="3517900"/>
          <p14:tracePt t="147010" x="7127875" y="3517900"/>
          <p14:tracePt t="147028" x="7102475" y="3517900"/>
          <p14:tracePt t="147043" x="7085013" y="3517900"/>
          <p14:tracePt t="147071" x="7077075" y="3517900"/>
          <p14:tracePt t="147079" x="7069138" y="3517900"/>
          <p14:tracePt t="147094" x="7059613" y="3517900"/>
          <p14:tracePt t="147109" x="7043738" y="3509963"/>
          <p14:tracePt t="147127" x="7026275" y="3509963"/>
          <p14:tracePt t="147144" x="7018338" y="3509963"/>
          <p14:tracePt t="147161" x="7000875" y="3509963"/>
          <p14:tracePt t="147177" x="6992938" y="3502025"/>
          <p14:tracePt t="147178" x="6983413" y="3502025"/>
          <p14:tracePt t="147193" x="6975475" y="3502025"/>
          <p14:tracePt t="147223" x="6967538" y="3502025"/>
          <p14:tracePt t="147230" x="6958013" y="3502025"/>
          <p14:tracePt t="147243" x="6950075" y="3502025"/>
          <p14:tracePt t="147259" x="6915150" y="3492500"/>
          <p14:tracePt t="147276" x="6889750" y="3484563"/>
          <p14:tracePt t="147294" x="6848475" y="3475038"/>
          <p14:tracePt t="147294" x="6838950" y="3467100"/>
          <p14:tracePt t="147311" x="6813550" y="3467100"/>
          <p14:tracePt t="147327" x="6797675" y="3467100"/>
          <p14:tracePt t="147343" x="6780213" y="3459163"/>
          <p14:tracePt t="147359" x="6745288" y="3449638"/>
          <p14:tracePt t="147377" x="6719888" y="3441700"/>
          <p14:tracePt t="147394" x="6686550" y="3441700"/>
          <p14:tracePt t="147411" x="6669088" y="3441700"/>
          <p14:tracePt t="147430" x="6661150" y="3441700"/>
          <p14:tracePt t="147475" x="6653213" y="3441700"/>
          <p14:tracePt t="147495" x="6643688" y="3441700"/>
          <p14:tracePt t="147510" x="6635750" y="3441700"/>
          <p14:tracePt t="147518" x="6626225" y="3441700"/>
          <p14:tracePt t="147539" x="6618288" y="3441700"/>
          <p14:tracePt t="147547" x="6610350" y="3441700"/>
          <p14:tracePt t="147560" x="6600825" y="3441700"/>
          <p14:tracePt t="147583" x="6592888" y="3441700"/>
          <p14:tracePt t="147599" x="6584950" y="3441700"/>
          <p14:tracePt t="147831" x="6592888" y="3441700"/>
          <p14:tracePt t="147846" x="6600825" y="3441700"/>
          <p14:tracePt t="147850" x="6610350" y="3441700"/>
          <p14:tracePt t="147860" x="6618288" y="3441700"/>
          <p14:tracePt t="147876" x="6635750" y="3441700"/>
          <p14:tracePt t="147893" x="6653213" y="3441700"/>
          <p14:tracePt t="147910" x="6678613" y="3441700"/>
          <p14:tracePt t="147927" x="6694488" y="3441700"/>
          <p14:tracePt t="147943" x="6711950" y="3441700"/>
          <p14:tracePt t="147944" x="6729413" y="3441700"/>
          <p14:tracePt t="147959" x="6745288" y="3449638"/>
          <p14:tracePt t="147976" x="6762750" y="3459163"/>
          <p14:tracePt t="147993" x="6788150" y="3459163"/>
          <p14:tracePt t="148010" x="6813550" y="3459163"/>
          <p14:tracePt t="148011" x="6831013" y="3459163"/>
          <p14:tracePt t="148026" x="6856413" y="3459163"/>
          <p14:tracePt t="148044" x="6924675" y="3467100"/>
          <p14:tracePt t="148059" x="6992938" y="3484563"/>
          <p14:tracePt t="148077" x="7051675" y="3492500"/>
          <p14:tracePt t="148092" x="7102475" y="3509963"/>
          <p14:tracePt t="148111" x="7188200" y="3517900"/>
          <p14:tracePt t="148126" x="7221538" y="3517900"/>
          <p14:tracePt t="148126" x="7229475" y="3517900"/>
          <p14:tracePt t="148142" x="7272338" y="3517900"/>
          <p14:tracePt t="148143" x="7289800" y="3517900"/>
          <p14:tracePt t="148159" x="7323138" y="3517900"/>
          <p14:tracePt t="148177" x="7348538" y="3517900"/>
          <p14:tracePt t="148178" x="7366000" y="3517900"/>
          <p14:tracePt t="148192" x="7373938" y="3517900"/>
          <p14:tracePt t="148210" x="7408863" y="3517900"/>
          <p14:tracePt t="148226" x="7426325" y="3517900"/>
          <p14:tracePt t="148227" x="7434263" y="3517900"/>
          <p14:tracePt t="148244" x="7477125" y="3517900"/>
          <p14:tracePt t="148259" x="7527925" y="3517900"/>
          <p14:tracePt t="148275" x="7586663" y="3535363"/>
          <p14:tracePt t="148294" x="7629525" y="3543300"/>
          <p14:tracePt t="148295" x="7637463" y="3543300"/>
          <p14:tracePt t="148310" x="7654925" y="3543300"/>
          <p14:tracePt t="148331" x="7662863" y="3543300"/>
          <p14:tracePt t="148347" x="7672388" y="3543300"/>
          <p14:tracePt t="148360" x="7688263" y="3543300"/>
          <p14:tracePt t="148376" x="7715250" y="3543300"/>
          <p14:tracePt t="148394" x="7740650" y="3543300"/>
          <p14:tracePt t="148411" x="7756525" y="3543300"/>
          <p14:tracePt t="148426" x="7773988" y="3543300"/>
          <p14:tracePt t="148444" x="7781925" y="3535363"/>
          <p14:tracePt t="148460" x="7791450" y="3535363"/>
          <p14:tracePt t="148476" x="7816850" y="3535363"/>
          <p14:tracePt t="148493" x="7832725" y="3535363"/>
          <p14:tracePt t="148509" x="7850188" y="3535363"/>
          <p14:tracePt t="148526" x="7885113" y="3535363"/>
          <p14:tracePt t="148543" x="7893050" y="3535363"/>
          <p14:tracePt t="148560" x="7926388" y="3535363"/>
          <p14:tracePt t="148576" x="7943850" y="3543300"/>
          <p14:tracePt t="148593" x="7951788" y="3543300"/>
          <p14:tracePt t="148664" x="7961313" y="3543300"/>
          <p14:tracePt t="148675" x="7969250" y="3543300"/>
          <p14:tracePt t="148699" x="7977188" y="3543300"/>
          <p14:tracePt t="148715" x="7986713" y="3543300"/>
          <p14:tracePt t="148735" x="7994650" y="3543300"/>
          <p14:tracePt t="148739" x="8004175" y="3543300"/>
          <p14:tracePt t="148743" x="8012113" y="3543300"/>
          <p14:tracePt t="148759" x="8029575" y="3543300"/>
          <p14:tracePt t="148776" x="8045450" y="3543300"/>
          <p14:tracePt t="148793" x="8062913" y="3543300"/>
          <p14:tracePt t="148794" x="8070850" y="3543300"/>
          <p14:tracePt t="148827" x="8080375" y="3543300"/>
          <p14:tracePt t="148839" x="8088313" y="3543300"/>
          <p14:tracePt t="148851" x="8096250" y="3543300"/>
          <p14:tracePt t="148863" x="8105775" y="3543300"/>
          <p14:tracePt t="148876" x="8113713" y="3543300"/>
          <p14:tracePt t="148893" x="8131175" y="3543300"/>
          <p14:tracePt t="148910" x="8139113" y="3543300"/>
          <p14:tracePt t="148926" x="8156575" y="3543300"/>
          <p14:tracePt t="148955" x="8164513" y="3543300"/>
          <p14:tracePt t="149015" x="8174038" y="3543300"/>
          <p14:tracePt t="149047" x="8181975" y="3543300"/>
          <p14:tracePt t="149060" x="8189913" y="3543300"/>
          <p14:tracePt t="149066" x="8199438" y="3543300"/>
          <p14:tracePt t="149099" x="8207375" y="3543300"/>
          <p14:tracePt t="149111" x="8215313" y="3543300"/>
          <p14:tracePt t="149122" x="8224838" y="3543300"/>
          <p14:tracePt t="149130" x="8232775" y="3543300"/>
          <p14:tracePt t="149143" x="8240713" y="3552825"/>
          <p14:tracePt t="149159" x="8250238" y="3560763"/>
          <p14:tracePt t="149176" x="8250238" y="3568700"/>
          <p14:tracePt t="149193" x="8258175" y="3578225"/>
          <p14:tracePt t="149209" x="8258175" y="3586163"/>
          <p14:tracePt t="149227" x="8266113" y="3603625"/>
          <p14:tracePt t="149243" x="8283575" y="3611563"/>
          <p14:tracePt t="149259" x="8291513" y="3629025"/>
          <p14:tracePt t="149276" x="8308975" y="3636963"/>
          <p14:tracePt t="149293" x="8326438" y="3646488"/>
          <p14:tracePt t="149294" x="8326438" y="3654425"/>
          <p14:tracePt t="149309" x="8334375" y="3654425"/>
          <p14:tracePt t="149327" x="8369300" y="3654425"/>
          <p14:tracePt t="149343" x="8385175" y="3654425"/>
          <p14:tracePt t="149358" x="8402638" y="3646488"/>
          <p14:tracePt t="149376" x="8428038" y="3636963"/>
          <p14:tracePt t="149392" x="8445500" y="3619500"/>
          <p14:tracePt t="149408" x="8470900" y="3611563"/>
          <p14:tracePt t="149426" x="8488363" y="3594100"/>
          <p14:tracePt t="149443" x="8504238" y="3578225"/>
          <p14:tracePt t="149460" x="8513763" y="3578225"/>
          <p14:tracePt t="149475" x="8513763" y="3568700"/>
          <p14:tracePt t="149562" x="8496300" y="3568700"/>
          <p14:tracePt t="149566" x="8488363" y="3568700"/>
          <p14:tracePt t="149575" x="8453438" y="3568700"/>
          <p14:tracePt t="149592" x="8410575" y="3578225"/>
          <p14:tracePt t="149610" x="8334375" y="3594100"/>
          <p14:tracePt t="149626" x="8250238" y="3603625"/>
          <p14:tracePt t="149643" x="8139113" y="3611563"/>
          <p14:tracePt t="149659" x="8012113" y="3603625"/>
          <p14:tracePt t="149675" x="7893050" y="3586163"/>
          <p14:tracePt t="149692" x="7816850" y="3560763"/>
          <p14:tracePt t="149709" x="7740650" y="3560763"/>
          <p14:tracePt t="149726" x="7621588" y="3543300"/>
          <p14:tracePt t="149742" x="7510463" y="3517900"/>
          <p14:tracePt t="149742" x="7467600" y="3517900"/>
          <p14:tracePt t="149759" x="7358063" y="3502025"/>
          <p14:tracePt t="149759" x="7323138" y="3492500"/>
          <p14:tracePt t="149775" x="7145338" y="3433763"/>
          <p14:tracePt t="149792" x="7008813" y="3390900"/>
          <p14:tracePt t="149809" x="6932613" y="3365500"/>
          <p14:tracePt t="149825" x="6899275" y="3355975"/>
          <p14:tracePt t="149843" x="6864350" y="3348038"/>
          <p14:tracePt t="149859" x="6838950" y="3340100"/>
          <p14:tracePt t="149859" x="6838950" y="3330575"/>
          <p14:tracePt t="149875" x="6805613" y="3322638"/>
          <p14:tracePt t="149893" x="6780213" y="3322638"/>
          <p14:tracePt t="149910" x="6770688" y="3322638"/>
          <p14:tracePt t="150015" x="6770688" y="3314700"/>
          <p14:tracePt t="150679" x="6780213" y="3314700"/>
          <p14:tracePt t="150682" x="6788150" y="3314700"/>
          <p14:tracePt t="150691" x="6788150" y="3330575"/>
          <p14:tracePt t="150709" x="6788150" y="3340100"/>
          <p14:tracePt t="150899" x="6797675" y="3355975"/>
          <p14:tracePt t="150902" x="6797675" y="3365500"/>
          <p14:tracePt t="150907" x="6797675" y="3373438"/>
          <p14:tracePt t="150926" x="6805613" y="3408363"/>
          <p14:tracePt t="150947" x="6805613" y="3416300"/>
          <p14:tracePt t="151504" x="6813550" y="3416300"/>
          <p14:tracePt t="151510" x="6823075" y="3416300"/>
          <p14:tracePt t="151514" x="6831013" y="3416300"/>
          <p14:tracePt t="151524" x="6856413" y="3416300"/>
          <p14:tracePt t="151541" x="6915150" y="3433763"/>
          <p14:tracePt t="151559" x="6983413" y="3449638"/>
          <p14:tracePt t="151575" x="7034213" y="3467100"/>
          <p14:tracePt t="151591" x="7085013" y="3475038"/>
          <p14:tracePt t="151608" x="7127875" y="3492500"/>
          <p14:tracePt t="151625" x="7204075" y="3509963"/>
          <p14:tracePt t="151642" x="7297738" y="3535363"/>
          <p14:tracePt t="151657" x="7348538" y="3535363"/>
          <p14:tracePt t="151675" x="7426325" y="3535363"/>
          <p14:tracePt t="151692" x="7467600" y="3543300"/>
          <p14:tracePt t="151708" x="7518400" y="3543300"/>
          <p14:tracePt t="151725" x="7545388" y="3543300"/>
          <p14:tracePt t="151741" x="7578725" y="3543300"/>
          <p14:tracePt t="151742" x="7586663" y="3543300"/>
          <p14:tracePt t="151759" x="7621588" y="3543300"/>
          <p14:tracePt t="151775" x="7646988" y="3543300"/>
          <p14:tracePt t="151775" x="7654925" y="3543300"/>
          <p14:tracePt t="151791" x="7672388" y="3543300"/>
          <p14:tracePt t="151808" x="7697788" y="3543300"/>
          <p14:tracePt t="151825" x="7715250" y="3543300"/>
          <p14:tracePt t="151841" x="7740650" y="3543300"/>
          <p14:tracePt t="151857" x="7773988" y="3543300"/>
          <p14:tracePt t="151858" x="7791450" y="3543300"/>
          <p14:tracePt t="151875" x="7832725" y="3552825"/>
          <p14:tracePt t="151891" x="7893050" y="3560763"/>
          <p14:tracePt t="151908" x="7935913" y="3568700"/>
          <p14:tracePt t="151924" x="7961313" y="3568700"/>
          <p14:tracePt t="151942" x="7986713" y="3568700"/>
          <p14:tracePt t="151959" x="8029575" y="3568700"/>
          <p14:tracePt t="151975" x="8054975" y="3568700"/>
          <p14:tracePt t="151991" x="8080375" y="3568700"/>
          <p14:tracePt t="152008" x="8096250" y="3568700"/>
          <p14:tracePt t="152024" x="8121650" y="3578225"/>
          <p14:tracePt t="152041" x="8147050" y="3578225"/>
          <p14:tracePt t="152042" x="8156575" y="3578225"/>
          <p14:tracePt t="152059" x="8189913" y="3578225"/>
          <p14:tracePt t="152075" x="8215313" y="3578225"/>
          <p14:tracePt t="152091" x="8232775" y="3578225"/>
          <p14:tracePt t="152107" x="8250238" y="3578225"/>
          <p14:tracePt t="152124" x="8258175" y="3578225"/>
          <p14:tracePt t="152141" x="8266113" y="3578225"/>
          <p14:tracePt t="152143" x="8275638" y="3578225"/>
          <p14:tracePt t="152157" x="8291513" y="3578225"/>
          <p14:tracePt t="152174" x="8318500" y="3578225"/>
          <p14:tracePt t="152247" x="8326438" y="3578225"/>
          <p14:tracePt t="152892" x="8318500" y="3578225"/>
          <p14:tracePt t="152901" x="8308975" y="3578225"/>
          <p14:tracePt t="152917" x="8301038" y="3578225"/>
          <p14:tracePt t="152924" x="8291513" y="3578225"/>
          <p14:tracePt t="152941" x="8266113" y="3578225"/>
          <p14:tracePt t="152958" x="8250238" y="3578225"/>
          <p14:tracePt t="152974" x="8232775" y="3578225"/>
          <p14:tracePt t="152990" x="8224838" y="3578225"/>
          <p14:tracePt t="153007" x="8207375" y="3568700"/>
          <p14:tracePt t="153009" x="8199438" y="3560763"/>
          <p14:tracePt t="153023" x="8174038" y="3552825"/>
          <p14:tracePt t="153040" x="8113713" y="3535363"/>
          <p14:tracePt t="153057" x="8012113" y="3492500"/>
          <p14:tracePt t="153075" x="7943850" y="3475038"/>
          <p14:tracePt t="153091" x="7867650" y="3449638"/>
          <p14:tracePt t="153108" x="7791450" y="3433763"/>
          <p14:tracePt t="153123" x="7740650" y="3424238"/>
          <p14:tracePt t="153124" x="7715250" y="3416300"/>
          <p14:tracePt t="153140" x="7637463" y="3398838"/>
          <p14:tracePt t="153141" x="7612063" y="3390900"/>
          <p14:tracePt t="153157" x="7477125" y="3348038"/>
          <p14:tracePt t="153173" x="7366000" y="3322638"/>
          <p14:tracePt t="153191" x="7246938" y="3289300"/>
          <p14:tracePt t="153193" x="7213600" y="3279775"/>
          <p14:tracePt t="153208" x="7112000" y="3263900"/>
          <p14:tracePt t="153224" x="7026275" y="3246438"/>
          <p14:tracePt t="153241" x="6950075" y="3221038"/>
          <p14:tracePt t="153257" x="6924675" y="3211513"/>
          <p14:tracePt t="153274" x="6899275" y="3211513"/>
          <p14:tracePt t="153291" x="6873875" y="3211513"/>
          <p14:tracePt t="153307" x="6848475" y="3211513"/>
          <p14:tracePt t="153324" x="6823075" y="3221038"/>
          <p14:tracePt t="153341" x="6797675" y="3221038"/>
          <p14:tracePt t="153357" x="6770688" y="3228975"/>
          <p14:tracePt t="153374" x="6754813" y="3246438"/>
          <p14:tracePt t="153391" x="6745288" y="3246438"/>
          <p14:tracePt t="153392" x="6737350" y="3246438"/>
          <p14:tracePt t="153429" x="6729413" y="3246438"/>
          <p14:tracePt t="153436" x="6719888" y="3246438"/>
          <p14:tracePt t="153448" x="6711950" y="3246438"/>
          <p14:tracePt t="153457" x="6711950" y="3254375"/>
          <p14:tracePt t="153474" x="6694488" y="3263900"/>
          <p14:tracePt t="153491" x="6686550" y="3263900"/>
          <p14:tracePt t="153507" x="6669088" y="3271838"/>
          <p14:tracePt t="153523" x="6669088" y="3289300"/>
          <p14:tracePt t="153541" x="6653213" y="3314700"/>
          <p14:tracePt t="153557" x="6653213" y="3330575"/>
          <p14:tracePt t="153557" x="6653213" y="3340100"/>
          <p14:tracePt t="153575" x="6643688" y="3365500"/>
          <p14:tracePt t="153590" x="6643688" y="3382963"/>
          <p14:tracePt t="153607" x="6635750" y="3416300"/>
          <p14:tracePt t="153623" x="6635750" y="3441700"/>
          <p14:tracePt t="153640" x="6635750" y="3459163"/>
          <p14:tracePt t="153641" x="6643688" y="3467100"/>
          <p14:tracePt t="153657" x="6678613" y="3502025"/>
          <p14:tracePt t="153674" x="6729413" y="3535363"/>
          <p14:tracePt t="153690" x="6770688" y="3560763"/>
          <p14:tracePt t="153708" x="6813550" y="3586163"/>
          <p14:tracePt t="153724" x="6848475" y="3594100"/>
          <p14:tracePt t="153740" x="6864350" y="3594100"/>
          <p14:tracePt t="153740" x="6873875" y="3594100"/>
          <p14:tracePt t="153757" x="6924675" y="3568700"/>
          <p14:tracePt t="153773" x="6983413" y="3535363"/>
          <p14:tracePt t="153790" x="7043738" y="3517900"/>
          <p14:tracePt t="153807" x="7085013" y="3475038"/>
          <p14:tracePt t="153824" x="7153275" y="3433763"/>
          <p14:tracePt t="153841" x="7204075" y="3408363"/>
          <p14:tracePt t="153858" x="7239000" y="3382963"/>
          <p14:tracePt t="153873" x="7264400" y="3365500"/>
          <p14:tracePt t="153890" x="7281863" y="3340100"/>
          <p14:tracePt t="153906" x="7297738" y="3314700"/>
          <p14:tracePt t="153924" x="7315200" y="3271838"/>
          <p14:tracePt t="153941" x="7315200" y="3221038"/>
          <p14:tracePt t="153958" x="7307263" y="3170238"/>
          <p14:tracePt t="153973" x="7264400" y="3109913"/>
          <p14:tracePt t="153991" x="7229475" y="3076575"/>
          <p14:tracePt t="154008" x="7213600" y="3059113"/>
          <p14:tracePt t="154024" x="7188200" y="3051175"/>
          <p14:tracePt t="154041" x="7170738" y="3041650"/>
          <p14:tracePt t="154042" x="7162800" y="3041650"/>
          <p14:tracePt t="154056" x="7145338" y="3033713"/>
          <p14:tracePt t="154074" x="7112000" y="3033713"/>
          <p14:tracePt t="154091" x="7102475" y="3033713"/>
          <p14:tracePt t="154092" x="7094538" y="3033713"/>
          <p14:tracePt t="154169" x="7112000" y="3041650"/>
          <p14:tracePt t="154173" x="7137400" y="3059113"/>
          <p14:tracePt t="154176" x="7170738" y="3076575"/>
          <p14:tracePt t="154191" x="7289800" y="3127375"/>
          <p14:tracePt t="154206" x="7485063" y="3186113"/>
          <p14:tracePt t="154224" x="7791450" y="3263900"/>
          <p14:tracePt t="154239" x="7986713" y="3322638"/>
          <p14:tracePt t="154256" x="8224838" y="3355975"/>
          <p14:tracePt t="154273" x="8521700" y="3390900"/>
          <p14:tracePt t="154290" x="8699500" y="3408363"/>
          <p14:tracePt t="154306" x="8878888" y="3424238"/>
          <p14:tracePt t="154323" x="8972550" y="3441700"/>
          <p14:tracePt t="154341" x="9074150" y="3449638"/>
          <p14:tracePt t="154357" x="9107488" y="3449638"/>
          <p14:tracePt t="154373" x="9142413" y="3449638"/>
          <p14:tracePt t="154389" x="9193213" y="3441700"/>
          <p14:tracePt t="154406" x="9286875" y="3441700"/>
          <p14:tracePt t="154423" x="9388475" y="3441700"/>
          <p14:tracePt t="154439" x="9498013" y="3441700"/>
          <p14:tracePt t="154457" x="9583738" y="3459163"/>
          <p14:tracePt t="154473" x="9617075" y="3459163"/>
          <p14:tracePt t="154491" x="9652000" y="3467100"/>
          <p14:tracePt t="154507" x="9667875" y="3467100"/>
          <p14:tracePt t="154508" x="9677400" y="3467100"/>
          <p14:tracePt t="154524" x="9710738" y="3484563"/>
          <p14:tracePt t="154541" x="9736138" y="3484563"/>
          <p14:tracePt t="154557" x="9761538" y="3492500"/>
          <p14:tracePt t="154573" x="9779000" y="3492500"/>
          <p14:tracePt t="154591" x="9796463" y="3492500"/>
          <p14:tracePt t="154608" x="9829800" y="3492500"/>
          <p14:tracePt t="154623" x="9864725" y="3492500"/>
          <p14:tracePt t="154640" x="9931400" y="3492500"/>
          <p14:tracePt t="154657" x="9991725" y="3492500"/>
          <p14:tracePt t="154673" x="10034588" y="3492500"/>
          <p14:tracePt t="154689" x="10059988" y="3492500"/>
          <p14:tracePt t="154707" x="10075863" y="3492500"/>
          <p14:tracePt t="154724" x="10101263" y="3492500"/>
          <p14:tracePt t="154740" x="10118725" y="3502025"/>
          <p14:tracePt t="154741" x="10126663" y="3502025"/>
          <p14:tracePt t="154757" x="10153650" y="3502025"/>
          <p14:tracePt t="154773" x="10179050" y="3502025"/>
          <p14:tracePt t="154790" x="10186988" y="3502025"/>
          <p14:tracePt t="154807" x="10204450" y="3502025"/>
          <p14:tracePt t="154823" x="10237788" y="3502025"/>
          <p14:tracePt t="154839" x="10306050" y="3502025"/>
          <p14:tracePt t="154857" x="10348913" y="3502025"/>
          <p14:tracePt t="154857" x="10356850" y="3502025"/>
          <p14:tracePt t="154874" x="10374313" y="3502025"/>
          <p14:tracePt t="155113" x="10364788" y="3502025"/>
          <p14:tracePt t="155116" x="10356850" y="3492500"/>
          <p14:tracePt t="155124" x="10348913" y="3492500"/>
          <p14:tracePt t="155140" x="10306050" y="3475038"/>
          <p14:tracePt t="155156" x="10280650" y="3475038"/>
          <p14:tracePt t="155157" x="10271125" y="3467100"/>
          <p14:tracePt t="155172" x="10245725" y="3467100"/>
          <p14:tracePt t="155189" x="10212388" y="3459163"/>
          <p14:tracePt t="155207" x="10186988" y="3449638"/>
          <p14:tracePt t="155222" x="10161588" y="3449638"/>
          <p14:tracePt t="155239" x="10136188" y="3449638"/>
          <p14:tracePt t="155257" x="10093325" y="3449638"/>
          <p14:tracePt t="155274" x="10050463" y="3449638"/>
          <p14:tracePt t="155289" x="9999663" y="3449638"/>
          <p14:tracePt t="155307" x="9956800" y="3449638"/>
          <p14:tracePt t="155308" x="9948863" y="3449638"/>
          <p14:tracePt t="155322" x="9923463" y="3449638"/>
          <p14:tracePt t="155339" x="9890125" y="3449638"/>
          <p14:tracePt t="155357" x="9855200" y="3449638"/>
          <p14:tracePt t="155373" x="9812338" y="3449638"/>
          <p14:tracePt t="155373" x="9804400" y="3449638"/>
          <p14:tracePt t="155389" x="9745663" y="3449638"/>
          <p14:tracePt t="155406" x="9685338" y="3449638"/>
          <p14:tracePt t="155424" x="9609138" y="3449638"/>
          <p14:tracePt t="155440" x="9575800" y="3449638"/>
          <p14:tracePt t="155440" x="9558338" y="3449638"/>
          <p14:tracePt t="155457" x="9532938" y="3449638"/>
          <p14:tracePt t="155473" x="9507538" y="3449638"/>
          <p14:tracePt t="155474" x="9498013" y="3449638"/>
          <p14:tracePt t="155489" x="9472613" y="3467100"/>
          <p14:tracePt t="155507" x="9439275" y="3475038"/>
          <p14:tracePt t="155524" x="9421813" y="3484563"/>
          <p14:tracePt t="155540" x="9396413" y="3492500"/>
          <p14:tracePt t="155557" x="9380538" y="3502025"/>
          <p14:tracePt t="155573" x="9371013" y="3509963"/>
          <p14:tracePt t="155574" x="9363075" y="3509963"/>
          <p14:tracePt t="155590" x="9353550" y="3517900"/>
          <p14:tracePt t="155606" x="9337675" y="3527425"/>
          <p14:tracePt t="155623" x="9320213" y="3552825"/>
          <p14:tracePt t="155640" x="9312275" y="3568700"/>
          <p14:tracePt t="155656" x="9312275" y="3578225"/>
          <p14:tracePt t="155674" x="9312275" y="3594100"/>
          <p14:tracePt t="155696" x="9312275" y="3603625"/>
          <p14:tracePt t="155706" x="9312275" y="3611563"/>
          <p14:tracePt t="155723" x="9320213" y="3619500"/>
          <p14:tracePt t="155740" x="9353550" y="3636963"/>
          <p14:tracePt t="155761" x="9371013" y="3636963"/>
          <p14:tracePt t="155772" x="9396413" y="3636963"/>
          <p14:tracePt t="155790" x="9482138" y="3629025"/>
          <p14:tracePt t="155806" x="9566275" y="3594100"/>
          <p14:tracePt t="155822" x="9634538" y="3578225"/>
          <p14:tracePt t="155841" x="9702800" y="3560763"/>
          <p14:tracePt t="155857" x="9779000" y="3552825"/>
          <p14:tracePt t="155873" x="9839325" y="3543300"/>
          <p14:tracePt t="155889" x="9898063" y="3535363"/>
          <p14:tracePt t="155907" x="9956800" y="3535363"/>
          <p14:tracePt t="155908" x="9966325" y="3535363"/>
          <p14:tracePt t="155922" x="9991725" y="3535363"/>
          <p14:tracePt t="155940" x="10017125" y="3535363"/>
          <p14:tracePt t="155957" x="10042525" y="3535363"/>
          <p14:tracePt t="155972" x="10067925" y="3517900"/>
          <p14:tracePt t="155989" x="10110788" y="3492500"/>
          <p14:tracePt t="156006" x="10144125" y="3492500"/>
          <p14:tracePt t="156022" x="10161588" y="3484563"/>
          <p14:tracePt t="156039" x="10169525" y="3475038"/>
          <p14:tracePt t="156056" x="10179050" y="3467100"/>
          <p14:tracePt t="156073" x="10186988" y="3459163"/>
          <p14:tracePt t="156074" x="10186988" y="3449638"/>
          <p14:tracePt t="156090" x="10204450" y="3441700"/>
          <p14:tracePt t="156106" x="10212388" y="3433763"/>
          <p14:tracePt t="156205" x="10212388" y="3424238"/>
          <p14:tracePt t="156222" x="10204450" y="3424238"/>
          <p14:tracePt t="156224" x="10194925" y="3416300"/>
          <p14:tracePt t="156239" x="10153650" y="3398838"/>
          <p14:tracePt t="156255" x="10093325" y="3382963"/>
          <p14:tracePt t="156273" x="10009188" y="3373438"/>
          <p14:tracePt t="156273" x="9983788" y="3373438"/>
          <p14:tracePt t="156289" x="9915525" y="3373438"/>
          <p14:tracePt t="156305" x="9855200" y="3373438"/>
          <p14:tracePt t="156322" x="9812338" y="3373438"/>
          <p14:tracePt t="156324" x="9804400" y="3373438"/>
          <p14:tracePt t="156340" x="9779000" y="3373438"/>
          <p14:tracePt t="156357" x="9720263" y="3382963"/>
          <p14:tracePt t="156373" x="9659938" y="3408363"/>
          <p14:tracePt t="156390" x="9601200" y="3416300"/>
          <p14:tracePt t="156406" x="9540875" y="3433763"/>
          <p14:tracePt t="156422" x="9507538" y="3449638"/>
          <p14:tracePt t="156439" x="9482138" y="3459163"/>
          <p14:tracePt t="156456" x="9456738" y="3467100"/>
          <p14:tracePt t="156473" x="9439275" y="3467100"/>
          <p14:tracePt t="156489" x="9431338" y="3475038"/>
          <p14:tracePt t="156490" x="9421813" y="3475038"/>
          <p14:tracePt t="156505" x="9405938" y="3492500"/>
          <p14:tracePt t="156522" x="9388475" y="3502025"/>
          <p14:tracePt t="156538" x="9371013" y="3509963"/>
          <p14:tracePt t="156557" x="9353550" y="3527425"/>
          <p14:tracePt t="156572" x="9345613" y="3535363"/>
          <p14:tracePt t="156590" x="9337675" y="3543300"/>
          <p14:tracePt t="156606" x="9328150" y="3552825"/>
          <p14:tracePt t="156623" x="9328150" y="3560763"/>
          <p14:tracePt t="156639" x="9328150" y="3578225"/>
          <p14:tracePt t="156656" x="9345613" y="3611563"/>
          <p14:tracePt t="156672" x="9380538" y="3619500"/>
          <p14:tracePt t="156688" x="9439275" y="3646488"/>
          <p14:tracePt t="156705" x="9532938" y="3671888"/>
          <p14:tracePt t="156722" x="9617075" y="3679825"/>
          <p14:tracePt t="156739" x="9710738" y="3722688"/>
          <p14:tracePt t="156755" x="9761538" y="3738563"/>
          <p14:tracePt t="156772" x="9829800" y="3748088"/>
          <p14:tracePt t="156772" x="9855200" y="3748088"/>
          <p14:tracePt t="156789" x="9915525" y="3738563"/>
          <p14:tracePt t="156805" x="9974263" y="3738563"/>
          <p14:tracePt t="156822" x="10042525" y="3730625"/>
          <p14:tracePt t="156838" x="10085388" y="3730625"/>
          <p14:tracePt t="156855" x="10093325" y="3713163"/>
          <p14:tracePt t="156872" x="10110788" y="3697288"/>
          <p14:tracePt t="156889" x="10136188" y="3679825"/>
          <p14:tracePt t="156889" x="10144125" y="3671888"/>
          <p14:tracePt t="156905" x="10169525" y="3646488"/>
          <p14:tracePt t="156922" x="10204450" y="3629025"/>
          <p14:tracePt t="156939" x="10212388" y="3619500"/>
          <p14:tracePt t="156981" x="10220325" y="3619500"/>
          <p14:tracePt t="156997" x="10220325" y="3611563"/>
          <p14:tracePt t="157280" x="10212388" y="3611563"/>
          <p14:tracePt t="157289" x="10212388" y="3619500"/>
          <p14:tracePt t="157292" x="10204450" y="3619500"/>
          <p14:tracePt t="157305" x="10186988" y="3636963"/>
          <p14:tracePt t="157321" x="10144125" y="3671888"/>
          <p14:tracePt t="157338" x="10118725" y="3679825"/>
          <p14:tracePt t="157355" x="10085388" y="3697288"/>
          <p14:tracePt t="157372" x="10034588" y="3705225"/>
          <p14:tracePt t="157373" x="10009188" y="3705225"/>
          <p14:tracePt t="157389" x="9948863" y="3705225"/>
          <p14:tracePt t="157405" x="9804400" y="3705225"/>
          <p14:tracePt t="157422" x="9617075" y="3705225"/>
          <p14:tracePt t="157438" x="9388475" y="3705225"/>
          <p14:tracePt t="157455" x="9175750" y="3697288"/>
          <p14:tracePt t="157472" x="9056688" y="3679825"/>
          <p14:tracePt t="157472" x="9039225" y="3679825"/>
          <p14:tracePt t="157488" x="8963025" y="3662363"/>
          <p14:tracePt t="157489" x="8955088" y="3662363"/>
          <p14:tracePt t="157505" x="8878888" y="3662363"/>
          <p14:tracePt t="157522" x="8828088" y="3662363"/>
          <p14:tracePt t="157538" x="8750300" y="3662363"/>
          <p14:tracePt t="157555" x="8658225" y="3697288"/>
          <p14:tracePt t="157571" x="8572500" y="3722688"/>
          <p14:tracePt t="157588" x="8521700" y="3722688"/>
          <p14:tracePt t="157605" x="8478838" y="3738563"/>
          <p14:tracePt t="157621" x="8462963" y="3748088"/>
          <p14:tracePt t="157638" x="8428038" y="3756025"/>
          <p14:tracePt t="157655" x="8402638" y="3773488"/>
          <p14:tracePt t="157672" x="8369300" y="3773488"/>
          <p14:tracePt t="157672" x="8359775" y="3773488"/>
          <p14:tracePt t="157688" x="8318500" y="3781425"/>
          <p14:tracePt t="157689" x="8308975" y="3781425"/>
          <p14:tracePt t="157705" x="8250238" y="3790950"/>
          <p14:tracePt t="157721" x="8207375" y="3790950"/>
          <p14:tracePt t="157738" x="8164513" y="3790950"/>
          <p14:tracePt t="157755" x="8121650" y="3790950"/>
          <p14:tracePt t="157771" x="8070850" y="3790950"/>
          <p14:tracePt t="157788" x="8012113" y="3790950"/>
          <p14:tracePt t="157805" x="7926388" y="3790950"/>
          <p14:tracePt t="157821" x="7842250" y="3806825"/>
          <p14:tracePt t="157838" x="7766050" y="3832225"/>
          <p14:tracePt t="157855" x="7697788" y="3841750"/>
          <p14:tracePt t="157871" x="7646988" y="3857625"/>
          <p14:tracePt t="157888" x="7604125" y="3875088"/>
          <p14:tracePt t="157889" x="7596188" y="3883025"/>
          <p14:tracePt t="157905" x="7570788" y="3892550"/>
          <p14:tracePt t="157921" x="7518400" y="3908425"/>
          <p14:tracePt t="157938" x="7510463" y="3908425"/>
          <p14:tracePt t="157955" x="7502525" y="3908425"/>
          <p14:tracePt t="157972" x="7502525" y="3917950"/>
          <p14:tracePt t="157996" x="7493000" y="3917950"/>
          <p14:tracePt t="158016" x="7493000" y="3925888"/>
          <p14:tracePt t="158180" x="7502525" y="3925888"/>
          <p14:tracePt t="158184" x="7510463" y="3925888"/>
          <p14:tracePt t="158192" x="7527925" y="3925888"/>
          <p14:tracePt t="158204" x="7545388" y="3935413"/>
          <p14:tracePt t="158205" x="7561263" y="3935413"/>
          <p14:tracePt t="158221" x="7604125" y="3935413"/>
          <p14:tracePt t="158239" x="7646988" y="3935413"/>
          <p14:tracePt t="158256" x="7723188" y="3943350"/>
          <p14:tracePt t="158272" x="7781925" y="3943350"/>
          <p14:tracePt t="158288" x="7816850" y="3943350"/>
          <p14:tracePt t="158288" x="7824788" y="3943350"/>
          <p14:tracePt t="158305" x="7850188" y="3943350"/>
          <p14:tracePt t="158305" x="7859713" y="3943350"/>
          <p14:tracePt t="158321" x="7885113" y="3943350"/>
          <p14:tracePt t="158339" x="7918450" y="3943350"/>
          <p14:tracePt t="158356" x="7926388" y="3935413"/>
          <p14:tracePt t="158613" x="7926388" y="3925888"/>
          <p14:tracePt t="159493" x="7935913" y="3925888"/>
          <p14:tracePt t="159505" x="7935913" y="3935413"/>
          <p14:tracePt t="159508" x="7943850" y="3935413"/>
          <p14:tracePt t="159529" x="7951788" y="3935413"/>
          <p14:tracePt t="159537" x="7951788" y="3943350"/>
          <p14:tracePt t="159641" x="7961313" y="3943350"/>
          <p14:tracePt t="159656" x="7969250" y="3943350"/>
          <p14:tracePt t="159681" x="7977188" y="3943350"/>
          <p14:tracePt t="159688" x="7986713" y="3943350"/>
          <p14:tracePt t="159692" x="7994650" y="3943350"/>
          <p14:tracePt t="159965" x="8004175" y="3943350"/>
          <p14:tracePt t="161303" x="8004175" y="3935413"/>
          <p14:tracePt t="161315" x="8004175" y="3925888"/>
          <p14:tracePt t="161326" x="7994650" y="3925888"/>
          <p14:tracePt t="161336" x="7986713" y="3925888"/>
          <p14:tracePt t="161353" x="7961313" y="3917950"/>
          <p14:tracePt t="161371" x="7935913" y="3900488"/>
          <p14:tracePt t="161388" x="7893050" y="3900488"/>
          <p14:tracePt t="161403" x="7850188" y="3900488"/>
          <p14:tracePt t="161420" x="7816850" y="3900488"/>
          <p14:tracePt t="161437" x="7799388" y="3900488"/>
          <p14:tracePt t="161438" x="7791450" y="3900488"/>
          <p14:tracePt t="161454" x="7781925" y="3900488"/>
          <p14:tracePt t="161472" x="7766050" y="3900488"/>
          <p14:tracePt t="161487" x="7756525" y="3900488"/>
          <p14:tracePt t="161503" x="7715250" y="3900488"/>
          <p14:tracePt t="161520" x="7672388" y="3900488"/>
          <p14:tracePt t="161537" x="7621588" y="3900488"/>
          <p14:tracePt t="161538" x="7612063" y="3900488"/>
          <p14:tracePt t="161553" x="7578725" y="3900488"/>
          <p14:tracePt t="161570" x="7535863" y="3900488"/>
          <p14:tracePt t="161571" x="7527925" y="3900488"/>
          <p14:tracePt t="161586" x="7485063" y="3900488"/>
          <p14:tracePt t="161603" x="7408863" y="3892550"/>
          <p14:tracePt t="161621" x="7332663" y="3892550"/>
          <p14:tracePt t="161638" x="7204075" y="3892550"/>
          <p14:tracePt t="161654" x="7085013" y="3892550"/>
          <p14:tracePt t="161671" x="6967538" y="3892550"/>
          <p14:tracePt t="161687" x="6797675" y="3892550"/>
          <p14:tracePt t="161704" x="6626225" y="3892550"/>
          <p14:tracePt t="161720" x="6415088" y="3900488"/>
          <p14:tracePt t="161737" x="6219825" y="3900488"/>
          <p14:tracePt t="161754" x="6040438" y="3908425"/>
          <p14:tracePt t="161769" x="5946775" y="3908425"/>
          <p14:tracePt t="161786" x="5802313" y="3917950"/>
          <p14:tracePt t="161803" x="5607050" y="3925888"/>
          <p14:tracePt t="161820" x="5462588" y="3925888"/>
          <p14:tracePt t="161837" x="5353050" y="3925888"/>
          <p14:tracePt t="161853" x="5249863" y="3925888"/>
          <p14:tracePt t="161872" x="5165725" y="3925888"/>
          <p14:tracePt t="161887" x="5106988" y="3925888"/>
          <p14:tracePt t="161887" x="5089525" y="3925888"/>
          <p14:tracePt t="161903" x="5003800" y="3925888"/>
          <p14:tracePt t="161921" x="4919663" y="3925888"/>
          <p14:tracePt t="161936" x="4859338" y="3925888"/>
          <p14:tracePt t="161954" x="4818063" y="3925888"/>
          <p14:tracePt t="161955" x="4808538" y="3935413"/>
          <p14:tracePt t="161969" x="4775200" y="3935413"/>
          <p14:tracePt t="161987" x="4749800" y="3943350"/>
          <p14:tracePt t="161987" x="4732338" y="3943350"/>
          <p14:tracePt t="162003" x="4706938" y="3960813"/>
          <p14:tracePt t="162020" x="4646613" y="3960813"/>
          <p14:tracePt t="162037" x="4605338" y="3960813"/>
          <p14:tracePt t="162039" x="4595813" y="3960813"/>
          <p14:tracePt t="162054" x="4570413" y="3960813"/>
          <p14:tracePt t="162069" x="4545013" y="3960813"/>
          <p14:tracePt t="162087" x="4529138" y="3960813"/>
          <p14:tracePt t="162104" x="4503738" y="3960813"/>
          <p14:tracePt t="162119" x="4476750" y="3960813"/>
          <p14:tracePt t="162137" x="4443413" y="3960813"/>
          <p14:tracePt t="162154" x="4435475" y="3960813"/>
          <p14:tracePt t="162231" x="4443413" y="3951288"/>
          <p14:tracePt t="162238" x="4451350" y="3943350"/>
          <p14:tracePt t="162242" x="4468813" y="3935413"/>
          <p14:tracePt t="162253" x="4494213" y="3925888"/>
          <p14:tracePt t="162269" x="4587875" y="3925888"/>
          <p14:tracePt t="162286" x="4732338" y="3925888"/>
          <p14:tracePt t="162288" x="4775200" y="3925888"/>
          <p14:tracePt t="162303" x="4970463" y="3917950"/>
          <p14:tracePt t="162320" x="5199063" y="3908425"/>
          <p14:tracePt t="162336" x="5446713" y="3908425"/>
          <p14:tracePt t="162353" x="5743575" y="3908425"/>
          <p14:tracePt t="162369" x="6032500" y="3908425"/>
          <p14:tracePt t="162388" x="6415088" y="3908425"/>
          <p14:tracePt t="162403" x="6661150" y="3908425"/>
          <p14:tracePt t="162420" x="6864350" y="3908425"/>
          <p14:tracePt t="162437" x="6992938" y="3908425"/>
          <p14:tracePt t="162453" x="7051675" y="3925888"/>
          <p14:tracePt t="162454" x="7069138" y="3935413"/>
          <p14:tracePt t="162469" x="7094538" y="3935413"/>
          <p14:tracePt t="162471" x="7112000" y="3935413"/>
          <p14:tracePt t="162486" x="7145338" y="3935413"/>
          <p14:tracePt t="162503" x="7221538" y="3943350"/>
          <p14:tracePt t="162504" x="7246938" y="3951288"/>
          <p14:tracePt t="162520" x="7348538" y="3960813"/>
          <p14:tracePt t="162536" x="7459663" y="3960813"/>
          <p14:tracePt t="162553" x="7570788" y="3960813"/>
          <p14:tracePt t="162554" x="7596188" y="3960813"/>
          <p14:tracePt t="162569" x="7654925" y="3976688"/>
          <p14:tracePt t="162587" x="7740650" y="3986213"/>
          <p14:tracePt t="162604" x="7816850" y="3986213"/>
          <p14:tracePt t="162620" x="7867650" y="3986213"/>
          <p14:tracePt t="162636" x="7926388" y="3994150"/>
          <p14:tracePt t="162654" x="7951788" y="3994150"/>
          <p14:tracePt t="162654" x="7961313" y="3994150"/>
          <p14:tracePt t="162671" x="7977188" y="3994150"/>
          <p14:tracePt t="162687" x="8012113" y="4002088"/>
          <p14:tracePt t="162703" x="8037513" y="4011613"/>
          <p14:tracePt t="162704" x="8054975" y="4011613"/>
          <p14:tracePt t="162719" x="8105775" y="4011613"/>
          <p14:tracePt t="162736" x="8164513" y="4011613"/>
          <p14:tracePt t="162753" x="8232775" y="4011613"/>
          <p14:tracePt t="162770" x="8291513" y="4019550"/>
          <p14:tracePt t="162788" x="8359775" y="4019550"/>
          <p14:tracePt t="162803" x="8410575" y="4027488"/>
          <p14:tracePt t="162820" x="8496300" y="4027488"/>
          <p14:tracePt t="162836" x="8580438" y="4044950"/>
          <p14:tracePt t="162853" x="8666163" y="4052888"/>
          <p14:tracePt t="162870" x="8759825" y="4062413"/>
          <p14:tracePt t="162870" x="8777288" y="4062413"/>
          <p14:tracePt t="162887" x="8828088" y="4070350"/>
          <p14:tracePt t="162903" x="8861425" y="4062413"/>
          <p14:tracePt t="162904" x="8869363" y="4062413"/>
          <p14:tracePt t="162920" x="8904288" y="4044950"/>
          <p14:tracePt t="162936" x="8972550" y="4011613"/>
          <p14:tracePt t="162953" x="9031288" y="4002088"/>
          <p14:tracePt t="162970" x="9107488" y="4002088"/>
          <p14:tracePt t="162987" x="9236075" y="4019550"/>
          <p14:tracePt t="163002" x="9286875" y="4019550"/>
          <p14:tracePt t="163019" x="9345613" y="4027488"/>
          <p14:tracePt t="163036" x="9371013" y="4027488"/>
          <p14:tracePt t="163052" x="9396413" y="4027488"/>
          <p14:tracePt t="163069" x="9421813" y="4027488"/>
          <p14:tracePt t="163087" x="9472613" y="4019550"/>
          <p14:tracePt t="163103" x="9490075" y="4011613"/>
          <p14:tracePt t="163119" x="9515475" y="4011613"/>
          <p14:tracePt t="163136" x="9532938" y="4002088"/>
          <p14:tracePt t="163154" x="9566275" y="4002088"/>
          <p14:tracePt t="163170" x="9591675" y="3994150"/>
          <p14:tracePt t="163171" x="9601200" y="3994150"/>
          <p14:tracePt t="163186" x="9617075" y="3986213"/>
          <p14:tracePt t="163187" x="9626600" y="3986213"/>
          <p14:tracePt t="163203" x="9652000" y="3986213"/>
          <p14:tracePt t="163219" x="9659938" y="3986213"/>
          <p14:tracePt t="163264" x="9667875" y="3986213"/>
          <p14:tracePt t="163279" x="9677400" y="3986213"/>
          <p14:tracePt t="163282" x="9685338" y="3986213"/>
          <p14:tracePt t="163286" x="9694863" y="3986213"/>
          <p14:tracePt t="163303" x="9710738" y="3986213"/>
          <p14:tracePt t="163319" x="9720263" y="3986213"/>
          <p14:tracePt t="163518" x="9728200" y="3986213"/>
          <p14:tracePt t="163531" x="9736138" y="3986213"/>
          <p14:tracePt t="163550" x="9745663" y="3986213"/>
          <p14:tracePt t="163578" x="9753600" y="3986213"/>
          <p14:tracePt t="163635" x="9761538" y="3986213"/>
          <p14:tracePt t="163638" x="9771063" y="3986213"/>
          <p14:tracePt t="163653" x="9779000" y="3986213"/>
          <p14:tracePt t="163670" x="9796463" y="3986213"/>
          <p14:tracePt t="163686" x="9812338" y="3986213"/>
          <p14:tracePt t="163710" x="9821863" y="3986213"/>
          <p14:tracePt t="163727" x="9829800" y="3986213"/>
          <p14:tracePt t="163735" x="9829800" y="3976688"/>
          <p14:tracePt t="163752" x="9839325" y="3976688"/>
          <p14:tracePt t="163770" x="9855200" y="3976688"/>
          <p14:tracePt t="163787" x="9880600" y="3976688"/>
          <p14:tracePt t="163802" x="9890125" y="3976688"/>
          <p14:tracePt t="163819" x="9898063" y="3976688"/>
          <p14:tracePt t="163843" x="9906000" y="3976688"/>
          <p14:tracePt t="163852" x="9915525" y="3976688"/>
          <p14:tracePt t="163869" x="9948863" y="3976688"/>
          <p14:tracePt t="163870" x="9956800" y="3976688"/>
          <p14:tracePt t="163885" x="9999663" y="3976688"/>
          <p14:tracePt t="163903" x="10034588" y="3976688"/>
          <p14:tracePt t="163904" x="10050463" y="3986213"/>
          <p14:tracePt t="163919" x="10085388" y="3986213"/>
          <p14:tracePt t="163936" x="10101263" y="3986213"/>
          <p14:tracePt t="163952" x="10118725" y="3976688"/>
          <p14:tracePt t="163969" x="10144125" y="3968750"/>
          <p14:tracePt t="163985" x="10161588" y="3951288"/>
          <p14:tracePt t="164002" x="10194925" y="3925888"/>
          <p14:tracePt t="164003" x="10204450" y="3925888"/>
          <p14:tracePt t="164020" x="10245725" y="3892550"/>
          <p14:tracePt t="164035" x="10263188" y="3875088"/>
          <p14:tracePt t="164053" x="10271125" y="3857625"/>
          <p14:tracePt t="164070" x="10306050" y="3841750"/>
          <p14:tracePt t="164086" x="10331450" y="3824288"/>
          <p14:tracePt t="164103" x="10374313" y="3790950"/>
          <p14:tracePt t="164119" x="10382250" y="3781425"/>
          <p14:tracePt t="164120" x="10390188" y="3773488"/>
          <p14:tracePt t="164199" x="10390188" y="3763963"/>
          <p14:tracePt t="164203" x="10382250" y="3763963"/>
          <p14:tracePt t="164220" x="10356850" y="3748088"/>
          <p14:tracePt t="164235" x="10298113" y="3730625"/>
          <p14:tracePt t="164253" x="10220325" y="3713163"/>
          <p14:tracePt t="164254" x="10204450" y="3705225"/>
          <p14:tracePt t="164269" x="10126663" y="3687763"/>
          <p14:tracePt t="164285" x="10042525" y="3671888"/>
          <p14:tracePt t="164286" x="10017125" y="3662363"/>
          <p14:tracePt t="164302" x="9948863" y="3646488"/>
          <p14:tracePt t="164302" x="9931400" y="3636963"/>
          <p14:tracePt t="164318" x="9864725" y="3629025"/>
          <p14:tracePt t="164319" x="9839325" y="3619500"/>
          <p14:tracePt t="164335" x="9761538" y="3603625"/>
          <p14:tracePt t="164352" x="9720263" y="3594100"/>
          <p14:tracePt t="164368" x="9694863" y="3594100"/>
          <p14:tracePt t="164386" x="9659938" y="3594100"/>
          <p14:tracePt t="164402" x="9626600" y="3594100"/>
          <p14:tracePt t="164403" x="9609138" y="3603625"/>
          <p14:tracePt t="164420" x="9558338" y="3619500"/>
          <p14:tracePt t="164436" x="9498013" y="3636963"/>
          <p14:tracePt t="164452" x="9456738" y="3636963"/>
          <p14:tracePt t="164469" x="9447213" y="3646488"/>
          <p14:tracePt t="164487" x="9431338" y="3662363"/>
          <p14:tracePt t="164507" x="9421813" y="3662363"/>
          <p14:tracePt t="164519" x="9413875" y="3671888"/>
          <p14:tracePt t="164536" x="9380538" y="3687763"/>
          <p14:tracePt t="164552" x="9337675" y="3713163"/>
          <p14:tracePt t="164569" x="9286875" y="3722688"/>
          <p14:tracePt t="164570" x="9277350" y="3730625"/>
          <p14:tracePt t="164585" x="9226550" y="3748088"/>
          <p14:tracePt t="164602" x="9142413" y="3773488"/>
          <p14:tracePt t="164619" x="9039225" y="3816350"/>
          <p14:tracePt t="164635" x="8937625" y="3867150"/>
          <p14:tracePt t="164653" x="8785225" y="3917950"/>
          <p14:tracePt t="164669" x="8648700" y="3968750"/>
          <p14:tracePt t="164671" x="8623300" y="3976688"/>
          <p14:tracePt t="164685" x="8572500" y="3994150"/>
          <p14:tracePt t="164702" x="8521700" y="3994150"/>
          <p14:tracePt t="164702" x="8513763" y="4002088"/>
          <p14:tracePt t="164719" x="8488363" y="4011613"/>
          <p14:tracePt t="164735" x="8462963" y="4011613"/>
          <p14:tracePt t="164753" x="8445500" y="4027488"/>
          <p14:tracePt t="164754" x="8435975" y="4027488"/>
          <p14:tracePt t="164769" x="8428038" y="4037013"/>
          <p14:tracePt t="164786" x="8410575" y="4037013"/>
          <p14:tracePt t="164803" x="8394700" y="4062413"/>
          <p14:tracePt t="164819" x="8385175" y="4070350"/>
          <p14:tracePt t="164835" x="8377238" y="4079875"/>
          <p14:tracePt t="164852" x="8359775" y="4087813"/>
          <p14:tracePt t="164869" x="8351838" y="4095750"/>
          <p14:tracePt t="164886" x="8343900" y="4095750"/>
          <p14:tracePt t="164902" x="8334375" y="4095750"/>
          <p14:tracePt t="164903" x="8326438" y="4095750"/>
          <p14:tracePt t="164918" x="8318500" y="4095750"/>
          <p14:tracePt t="164919" x="8308975" y="4105275"/>
          <p14:tracePt t="164935" x="8291513" y="4105275"/>
          <p14:tracePt t="164953" x="8275638" y="4113213"/>
          <p14:tracePt t="164970" x="8258175" y="4121150"/>
          <p14:tracePt t="164991" x="8250238" y="4121150"/>
          <p14:tracePt t="165003" x="8232775" y="4130675"/>
          <p14:tracePt t="165019" x="8224838" y="4130675"/>
          <p14:tracePt t="165036" x="8215313" y="4138613"/>
          <p14:tracePt t="165054" x="8207375" y="4138613"/>
          <p14:tracePt t="165068" x="8207375" y="4146550"/>
          <p14:tracePt t="165086" x="8189913" y="4156075"/>
          <p14:tracePt t="165102" x="8189913" y="4164013"/>
          <p14:tracePt t="165171" x="8181975" y="4164013"/>
          <p14:tracePt t="165182" x="8174038" y="4171950"/>
          <p14:tracePt t="165207" x="8174038" y="4181475"/>
          <p14:tracePt t="165232" x="8164513" y="4181475"/>
          <p14:tracePt t="165247" x="8156575" y="4189413"/>
          <p14:tracePt t="165275" x="8156575" y="4197350"/>
          <p14:tracePt t="165282" x="8156575" y="4206875"/>
          <p14:tracePt t="165291" x="8147050" y="4206875"/>
          <p14:tracePt t="165303" x="8139113" y="4224338"/>
          <p14:tracePt t="165319" x="8131175" y="4224338"/>
          <p14:tracePt t="165336" x="8121650" y="4232275"/>
          <p14:tracePt t="165352" x="8121650" y="4249738"/>
          <p14:tracePt t="165368" x="8121650" y="4257675"/>
          <p14:tracePt t="165385" x="8113713" y="4265613"/>
          <p14:tracePt t="165401" x="8088313" y="4283075"/>
          <p14:tracePt t="165419" x="8054975" y="4300538"/>
          <p14:tracePt t="165435" x="8029575" y="4308475"/>
          <p14:tracePt t="165451" x="7986713" y="4325938"/>
          <p14:tracePt t="165469" x="7926388" y="4333875"/>
          <p14:tracePt t="165470" x="7918450" y="4333875"/>
          <p14:tracePt t="165485" x="7867650" y="4351338"/>
          <p14:tracePt t="165502" x="7781925" y="4351338"/>
          <p14:tracePt t="165519" x="7731125" y="4351338"/>
          <p14:tracePt t="165519" x="7715250" y="4351338"/>
          <p14:tracePt t="165535" x="7688263" y="4351338"/>
          <p14:tracePt t="165552" x="7654925" y="4351338"/>
          <p14:tracePt t="165569" x="7629525" y="4341813"/>
          <p14:tracePt t="165585" x="7604125" y="4341813"/>
          <p14:tracePt t="165602" x="7561263" y="4333875"/>
          <p14:tracePt t="165618" x="7535863" y="4325938"/>
          <p14:tracePt t="165618" x="7527925" y="4325938"/>
          <p14:tracePt t="165634" x="7485063" y="4325938"/>
          <p14:tracePt t="165651" x="7434263" y="4300538"/>
          <p14:tracePt t="165668" x="7373938" y="4257675"/>
          <p14:tracePt t="165686" x="7323138" y="4224338"/>
          <p14:tracePt t="165703" x="7297738" y="4206875"/>
          <p14:tracePt t="165719" x="7281863" y="4206875"/>
          <p14:tracePt t="165739" x="7272338" y="4206875"/>
          <p14:tracePt t="165779" x="7264400" y="4206875"/>
          <p14:tracePt t="165791" x="7256463" y="4206875"/>
          <p14:tracePt t="165827" x="7246938" y="4206875"/>
          <p14:tracePt t="165838" x="7239000" y="4206875"/>
          <p14:tracePt t="165842" x="7239000" y="4214813"/>
          <p14:tracePt t="165851" x="7229475" y="4214813"/>
          <p14:tracePt t="165868" x="7221538" y="4224338"/>
          <p14:tracePt t="165885" x="7213600" y="4240213"/>
          <p14:tracePt t="165886" x="7204075" y="4240213"/>
          <p14:tracePt t="165901" x="7196138" y="4249738"/>
          <p14:tracePt t="165919" x="7188200" y="4249738"/>
          <p14:tracePt t="166047" x="7188200" y="4257675"/>
          <p14:tracePt t="166511" x="7196138" y="4249738"/>
          <p14:tracePt t="166515" x="7204075" y="4249738"/>
          <p14:tracePt t="166522" x="7213600" y="4249738"/>
          <p14:tracePt t="166535" x="7229475" y="4249738"/>
          <p14:tracePt t="166535" x="7239000" y="4249738"/>
          <p14:tracePt t="166551" x="7272338" y="4249738"/>
          <p14:tracePt t="166567" x="7307263" y="4249738"/>
          <p14:tracePt t="166584" x="7340600" y="4249738"/>
          <p14:tracePt t="166601" x="7391400" y="4249738"/>
          <p14:tracePt t="166617" x="7477125" y="4249738"/>
          <p14:tracePt t="166634" x="7570788" y="4249738"/>
          <p14:tracePt t="166651" x="7731125" y="4249738"/>
          <p14:tracePt t="166667" x="7850188" y="4249738"/>
          <p14:tracePt t="166684" x="7969250" y="4249738"/>
          <p14:tracePt t="166701" x="8088313" y="4249738"/>
          <p14:tracePt t="166717" x="8240713" y="4249738"/>
          <p14:tracePt t="166718" x="8291513" y="4249738"/>
          <p14:tracePt t="166734" x="8445500" y="4275138"/>
          <p14:tracePt t="166735" x="8488363" y="4275138"/>
          <p14:tracePt t="166751" x="8658225" y="4300538"/>
          <p14:tracePt t="166767" x="8777288" y="4316413"/>
          <p14:tracePt t="166784" x="8861425" y="4325938"/>
          <p14:tracePt t="166801" x="8929688" y="4325938"/>
          <p14:tracePt t="166802" x="8947150" y="4316413"/>
          <p14:tracePt t="166818" x="9013825" y="4300538"/>
          <p14:tracePt t="166835" x="9074150" y="4291013"/>
          <p14:tracePt t="166835" x="9091613" y="4291013"/>
          <p14:tracePt t="166851" x="9158288" y="4291013"/>
          <p14:tracePt t="166868" x="9277350" y="4300538"/>
          <p14:tracePt t="166884" x="9345613" y="4308475"/>
          <p14:tracePt t="166901" x="9405938" y="4316413"/>
          <p14:tracePt t="166919" x="9490075" y="4308475"/>
          <p14:tracePt t="166935" x="9550400" y="4300538"/>
          <p14:tracePt t="166935" x="9575800" y="4291013"/>
          <p14:tracePt t="166951" x="9634538" y="4275138"/>
          <p14:tracePt t="166967" x="9720263" y="4257675"/>
          <p14:tracePt t="166985" x="9771063" y="4257675"/>
          <p14:tracePt t="167002" x="9804400" y="4257675"/>
          <p14:tracePt t="167017" x="9821863" y="4257675"/>
          <p14:tracePt t="167035" x="9829800" y="4257675"/>
          <p14:tracePt t="167051" x="9839325" y="4257675"/>
          <p14:tracePt t="167069" x="9855200" y="4257675"/>
          <p14:tracePt t="167085" x="9864725" y="4257675"/>
          <p14:tracePt t="167119" x="9872663" y="4257675"/>
          <p14:tracePt t="167127" x="9880600" y="4257675"/>
          <p14:tracePt t="167134" x="9880600" y="4249738"/>
          <p14:tracePt t="167151" x="9923463" y="4240213"/>
          <p14:tracePt t="167152" x="9940925" y="4240213"/>
          <p14:tracePt t="167168" x="9983788" y="4232275"/>
          <p14:tracePt t="167185" x="10009188" y="4224338"/>
          <p14:tracePt t="167201" x="10017125" y="4224338"/>
          <p14:tracePt t="167271" x="10025063" y="4224338"/>
          <p14:tracePt t="167282" x="10034588" y="4224338"/>
          <p14:tracePt t="168227" x="10034588" y="4214813"/>
          <p14:tracePt t="168234" x="10025063" y="4214813"/>
          <p14:tracePt t="168242" x="10017125" y="4214813"/>
          <p14:tracePt t="168250" x="10009188" y="4214813"/>
          <p14:tracePt t="168267" x="9983788" y="4197350"/>
          <p14:tracePt t="168285" x="9983788" y="4189413"/>
          <p14:tracePt t="168301" x="9966325" y="4181475"/>
          <p14:tracePt t="168317" x="9956800" y="4171950"/>
          <p14:tracePt t="168334" x="9940925" y="4171950"/>
          <p14:tracePt t="168351" x="9923463" y="4171950"/>
          <p14:tracePt t="168368" x="9915525" y="4164013"/>
          <p14:tracePt t="168384" x="9898063" y="4156075"/>
          <p14:tracePt t="168400" x="9880600" y="4146550"/>
          <p14:tracePt t="168417" x="9864725" y="4146550"/>
          <p14:tracePt t="168439" x="9855200" y="4146550"/>
          <p14:tracePt t="168451" x="9847263" y="4146550"/>
          <p14:tracePt t="168468" x="9839325" y="4146550"/>
          <p14:tracePt t="168484" x="9829800" y="4146550"/>
          <p14:tracePt t="168501" x="9821863" y="4146550"/>
          <p14:tracePt t="168517" x="9812338" y="4156075"/>
          <p14:tracePt t="168534" x="9804400" y="4164013"/>
          <p14:tracePt t="168551" x="9796463" y="4164013"/>
          <p14:tracePt t="168567" x="9786938" y="4171950"/>
          <p14:tracePt t="168584" x="9779000" y="4181475"/>
          <p14:tracePt t="168600" x="9771063" y="4181475"/>
          <p14:tracePt t="168617" x="9753600" y="4189413"/>
          <p14:tracePt t="168634" x="9753600" y="4197350"/>
          <p14:tracePt t="168650" x="9745663" y="4206875"/>
          <p14:tracePt t="168667" x="9736138" y="4206875"/>
          <p14:tracePt t="168690" x="9736138" y="4214813"/>
          <p14:tracePt t="168715" x="9736138" y="4224338"/>
          <p14:tracePt t="168722" x="9728200" y="4224338"/>
          <p14:tracePt t="168733" x="9728200" y="4240213"/>
          <p14:tracePt t="168751" x="9728200" y="4265613"/>
          <p14:tracePt t="168767" x="9728200" y="4291013"/>
          <p14:tracePt t="168784" x="9753600" y="4325938"/>
          <p14:tracePt t="168801" x="9779000" y="4368800"/>
          <p14:tracePt t="168802" x="9786938" y="4368800"/>
          <p14:tracePt t="168816" x="9804400" y="4384675"/>
          <p14:tracePt t="168833" x="9812338" y="4402138"/>
          <p14:tracePt t="168851" x="9821863" y="4410075"/>
          <p14:tracePt t="168867" x="9839325" y="4410075"/>
          <p14:tracePt t="168884" x="9847263" y="4394200"/>
          <p14:tracePt t="168900" x="9880600" y="4376738"/>
          <p14:tracePt t="168902" x="9890125" y="4376738"/>
          <p14:tracePt t="168916" x="9915525" y="4359275"/>
          <p14:tracePt t="168934" x="9974263" y="4325938"/>
          <p14:tracePt t="168950" x="10017125" y="4316413"/>
          <p14:tracePt t="168967" x="10042525" y="4308475"/>
          <p14:tracePt t="168983" x="10059988" y="4300538"/>
          <p14:tracePt t="169001" x="10059988" y="4291013"/>
          <p14:tracePt t="169016" x="10059988" y="4283075"/>
          <p14:tracePt t="169033" x="10059988" y="4265613"/>
          <p14:tracePt t="169050" x="10067925" y="4257675"/>
          <p14:tracePt t="169066" x="10067925" y="4249738"/>
          <p14:tracePt t="169083" x="10067925" y="4232275"/>
          <p14:tracePt t="169101" x="10067925" y="4214813"/>
          <p14:tracePt t="169117" x="10059988" y="4181475"/>
          <p14:tracePt t="169133" x="10050463" y="4164013"/>
          <p14:tracePt t="169151" x="10042525" y="4146550"/>
          <p14:tracePt t="169152" x="10034588" y="4146550"/>
          <p14:tracePt t="169166" x="10025063" y="4130675"/>
          <p14:tracePt t="169185" x="10009188" y="4105275"/>
          <p14:tracePt t="169204" x="9999663" y="4105275"/>
          <p14:tracePt t="169217" x="9991725" y="4105275"/>
          <p14:tracePt t="169294" x="9983788" y="4105275"/>
          <p14:tracePt t="169304" x="9974263" y="4105275"/>
          <p14:tracePt t="169308" x="9966325" y="4095750"/>
          <p14:tracePt t="169325" x="9956800" y="4095750"/>
          <p14:tracePt t="169333" x="9948863" y="4095750"/>
          <p14:tracePt t="169350" x="9940925" y="4087813"/>
          <p14:tracePt t="169367" x="9931400" y="4087813"/>
          <p14:tracePt t="169449" x="9931400" y="4079875"/>
          <p14:tracePt t="169469" x="9940925" y="4070350"/>
          <p14:tracePt t="169472" x="9940925" y="4062413"/>
          <p14:tracePt t="169483" x="9956800" y="4052888"/>
          <p14:tracePt t="169501" x="9991725" y="4019550"/>
          <p14:tracePt t="169517" x="10025063" y="4002088"/>
          <p14:tracePt t="169534" x="10042525" y="3994150"/>
          <p14:tracePt t="169550" x="10050463" y="3986213"/>
          <p14:tracePt t="169567" x="10067925" y="3976688"/>
          <p14:tracePt t="169584" x="10075863" y="3968750"/>
          <p14:tracePt t="169601" x="10093325" y="3951288"/>
          <p14:tracePt t="169617" x="10110788" y="3935413"/>
          <p14:tracePt t="169634" x="10126663" y="3925888"/>
          <p14:tracePt t="169650" x="10153650" y="3908425"/>
          <p14:tracePt t="169666" x="10169525" y="3892550"/>
          <p14:tracePt t="169668" x="10179050" y="3892550"/>
          <p14:tracePt t="169683" x="10204450" y="3875088"/>
          <p14:tracePt t="169699" x="10245725" y="3867150"/>
          <p14:tracePt t="169717" x="10271125" y="3849688"/>
          <p14:tracePt t="169733" x="10280650" y="3832225"/>
          <p14:tracePt t="169750" x="10306050" y="3816350"/>
          <p14:tracePt t="169768" x="10331450" y="3790950"/>
          <p14:tracePt t="169783" x="10339388" y="3781425"/>
          <p14:tracePt t="169799" x="10348913" y="3748088"/>
          <p14:tracePt t="169800" x="10356850" y="3738563"/>
          <p14:tracePt t="169816" x="10356850" y="3713163"/>
          <p14:tracePt t="169833" x="10356850" y="3697288"/>
          <p14:tracePt t="169834" x="10356850" y="3687763"/>
          <p14:tracePt t="169851" x="10356850" y="3671888"/>
          <p14:tracePt t="169867" x="10356850" y="3654425"/>
          <p14:tracePt t="169883" x="10356850" y="3629025"/>
          <p14:tracePt t="169900" x="10356850" y="3611563"/>
          <p14:tracePt t="169900" x="10356850" y="3603625"/>
          <p14:tracePt t="169916" x="10339388" y="3578225"/>
          <p14:tracePt t="169917" x="10339388" y="3568700"/>
          <p14:tracePt t="169933" x="10323513" y="3552825"/>
          <p14:tracePt t="169934" x="10323513" y="3543300"/>
          <p14:tracePt t="169949" x="10313988" y="3535363"/>
          <p14:tracePt t="169966" x="10298113" y="3517900"/>
          <p14:tracePt t="169983" x="10288588" y="3492500"/>
          <p14:tracePt t="170000" x="10280650" y="3467100"/>
          <p14:tracePt t="170001" x="10271125" y="3459163"/>
          <p14:tracePt t="170016" x="10255250" y="3449638"/>
          <p14:tracePt t="170033" x="10229850" y="3424238"/>
          <p14:tracePt t="170050" x="10204450" y="3390900"/>
          <p14:tracePt t="170066" x="10179050" y="3373438"/>
          <p14:tracePt t="170083" x="10161588" y="3355975"/>
          <p14:tracePt t="170085" x="10153650" y="3348038"/>
          <p14:tracePt t="170100" x="10126663" y="3340100"/>
          <p14:tracePt t="170117" x="10118725" y="3340100"/>
          <p14:tracePt t="170133" x="10110788" y="3330575"/>
          <p14:tracePt t="170149" x="10101263" y="3330575"/>
          <p14:tracePt t="170166" x="10093325" y="3322638"/>
          <p14:tracePt t="170184" x="10085388" y="3314700"/>
          <p14:tracePt t="170200" x="10067925" y="3314700"/>
          <p14:tracePt t="170217" x="10042525" y="3314700"/>
          <p14:tracePt t="170233" x="10025063" y="3314700"/>
          <p14:tracePt t="170234" x="10009188" y="3314700"/>
          <p14:tracePt t="170249" x="9974263" y="3322638"/>
          <p14:tracePt t="170266" x="9948863" y="3322638"/>
          <p14:tracePt t="170283" x="9915525" y="3330575"/>
          <p14:tracePt t="170299" x="9880600" y="3340100"/>
          <p14:tracePt t="170317" x="9829800" y="3348038"/>
          <p14:tracePt t="170333" x="9804400" y="3355975"/>
          <p14:tracePt t="170349" x="9753600" y="3373438"/>
          <p14:tracePt t="170366" x="9667875" y="3408363"/>
          <p14:tracePt t="170383" x="9609138" y="3441700"/>
          <p14:tracePt t="170385" x="9601200" y="3441700"/>
          <p14:tracePt t="170400" x="9591675" y="3449638"/>
          <p14:tracePt t="170400" x="9583738" y="3459163"/>
          <p14:tracePt t="170417" x="9566275" y="3467100"/>
          <p14:tracePt t="170434" x="9558338" y="3484563"/>
          <p14:tracePt t="170450" x="9532938" y="3502025"/>
          <p14:tracePt t="170467" x="9498013" y="3517900"/>
          <p14:tracePt t="170483" x="9456738" y="3543300"/>
          <p14:tracePt t="170484" x="9447213" y="3552825"/>
          <p14:tracePt t="170500" x="9421813" y="3560763"/>
          <p14:tracePt t="170501" x="9413875" y="3568700"/>
          <p14:tracePt t="170516" x="9405938" y="3578225"/>
          <p14:tracePt t="170532" x="9388475" y="3586163"/>
          <p14:tracePt t="170550" x="9380538" y="3603625"/>
          <p14:tracePt t="170566" x="9363075" y="3611563"/>
          <p14:tracePt t="170582" x="9337675" y="3619500"/>
          <p14:tracePt t="170599" x="9302750" y="3654425"/>
          <p14:tracePt t="170616" x="9277350" y="3687763"/>
          <p14:tracePt t="170617" x="9269413" y="3697288"/>
          <p14:tracePt t="170632" x="9236075" y="3713163"/>
          <p14:tracePt t="170649" x="9183688" y="3738563"/>
          <p14:tracePt t="170666" x="9150350" y="3756025"/>
          <p14:tracePt t="170683" x="9056688" y="3781425"/>
          <p14:tracePt t="170699" x="8861425" y="3798888"/>
          <p14:tracePt t="170716" x="8488363" y="3781425"/>
          <p14:tracePt t="170733" x="8240713" y="3756025"/>
          <p14:tracePt t="170733" x="8156575" y="3756025"/>
          <p14:tracePt t="170749" x="7842250" y="3730625"/>
          <p14:tracePt t="170767" x="7586663" y="3713163"/>
          <p14:tracePt t="170783" x="7416800" y="3713163"/>
          <p14:tracePt t="170784" x="7373938" y="3713163"/>
          <p14:tracePt t="170799" x="7221538" y="3697288"/>
          <p14:tracePt t="170816" x="6992938" y="3687763"/>
          <p14:tracePt t="170816" x="6915150" y="3671888"/>
          <p14:tracePt t="170833" x="6711950" y="3646488"/>
          <p14:tracePt t="170833" x="6653213" y="3636963"/>
          <p14:tracePt t="170849" x="6389688" y="3586163"/>
          <p14:tracePt t="170865" x="6142038" y="3535363"/>
          <p14:tracePt t="170883" x="5964238" y="3517900"/>
          <p14:tracePt t="170899" x="5845175" y="3517900"/>
          <p14:tracePt t="170915" x="5726113" y="3517900"/>
          <p14:tracePt t="170933" x="5616575" y="3527425"/>
          <p14:tracePt t="170950" x="5530850" y="3543300"/>
          <p14:tracePt t="170967" x="5472113" y="3560763"/>
          <p14:tracePt t="170983" x="5429250" y="3578225"/>
          <p14:tracePt t="170984" x="5411788" y="3586163"/>
          <p14:tracePt t="171000" x="5343525" y="3603625"/>
          <p14:tracePt t="171016" x="5276850" y="3619500"/>
          <p14:tracePt t="171016" x="5259388" y="3619500"/>
          <p14:tracePt t="171032" x="5173663" y="3619500"/>
          <p14:tracePt t="171033" x="5165725" y="3619500"/>
          <p14:tracePt t="171049" x="5064125" y="3629025"/>
          <p14:tracePt t="171065" x="4978400" y="3636963"/>
          <p14:tracePt t="171083" x="4919663" y="3646488"/>
          <p14:tracePt t="171099" x="4851400" y="3654425"/>
          <p14:tracePt t="171116" x="4775200" y="3662363"/>
          <p14:tracePt t="171133" x="4681538" y="3662363"/>
          <p14:tracePt t="171149" x="4621213" y="3662363"/>
          <p14:tracePt t="171166" x="4570413" y="3662363"/>
          <p14:tracePt t="171182" x="4554538" y="3662363"/>
          <p14:tracePt t="171200" x="4545013" y="3662363"/>
          <p14:tracePt t="171200" x="4537075" y="3662363"/>
          <p14:tracePt t="171216" x="4519613" y="3662363"/>
          <p14:tracePt t="171233" x="4486275" y="3662363"/>
          <p14:tracePt t="171249" x="4451350" y="3662363"/>
          <p14:tracePt t="171266" x="4418013" y="3662363"/>
          <p14:tracePt t="171283" x="4384675" y="3662363"/>
          <p14:tracePt t="171300" x="4375150" y="3662363"/>
          <p14:tracePt t="171317" x="4349750" y="3662363"/>
          <p14:tracePt t="171332" x="4341813" y="3662363"/>
          <p14:tracePt t="171333" x="4332288" y="3662363"/>
          <p14:tracePt t="171349" x="4316413" y="3662363"/>
          <p14:tracePt t="171366" x="4306888" y="3671888"/>
          <p14:tracePt t="171383" x="4298950" y="3671888"/>
          <p14:tracePt t="171399" x="4291013" y="3671888"/>
          <p14:tracePt t="171415" x="4281488" y="3671888"/>
          <p14:tracePt t="171432" x="4265613" y="3671888"/>
          <p14:tracePt t="171450" x="4240213" y="3679825"/>
          <p14:tracePt t="171467" x="4205288" y="3679825"/>
          <p14:tracePt t="171482" x="4179888" y="3679825"/>
          <p14:tracePt t="171499" x="4154488" y="3671888"/>
          <p14:tracePt t="171516" x="4121150" y="3662363"/>
          <p14:tracePt t="171533" x="4095750" y="3662363"/>
          <p14:tracePt t="171550" x="4060825" y="3654425"/>
          <p14:tracePt t="171566" x="4044950" y="3646488"/>
          <p14:tracePt t="171582" x="4027488" y="3646488"/>
          <p14:tracePt t="171599" x="4017963" y="3646488"/>
          <p14:tracePt t="171621" x="4010025" y="3636963"/>
          <p14:tracePt t="171632" x="4002088" y="3636963"/>
          <p14:tracePt t="171650" x="3992563" y="3636963"/>
          <p14:tracePt t="171666" x="3984625" y="3636963"/>
          <p14:tracePt t="171683" x="3976688" y="3636963"/>
          <p14:tracePt t="171745" x="3967163" y="3636963"/>
          <p14:tracePt t="171749" x="3959225" y="3636963"/>
          <p14:tracePt t="171760" x="3951288" y="3636963"/>
          <p14:tracePt t="171765" x="3941763" y="3636963"/>
          <p14:tracePt t="171782" x="3941763" y="3629025"/>
          <p14:tracePt t="171799" x="3933825" y="3629025"/>
          <p14:tracePt t="171856" x="3925888" y="3629025"/>
          <p14:tracePt t="171864" x="3916363" y="3629025"/>
          <p14:tracePt t="171872" x="3916363" y="3619500"/>
          <p14:tracePt t="171882" x="3908425" y="3619500"/>
          <p14:tracePt t="171899" x="3900488" y="3619500"/>
          <p14:tracePt t="171915" x="3890963" y="3619500"/>
          <p14:tracePt t="171972" x="3883025" y="3619500"/>
          <p14:tracePt t="171980" x="3873500" y="3619500"/>
          <p14:tracePt t="172000" x="3865563" y="3619500"/>
          <p14:tracePt t="172012" x="3857625" y="3619500"/>
          <p14:tracePt t="172104" x="3848100" y="3619500"/>
          <p14:tracePt t="172117" x="3840163" y="3619500"/>
          <p14:tracePt t="172132" x="3832225" y="3619500"/>
          <p14:tracePt t="172177" x="3822700" y="3619500"/>
          <p14:tracePt t="172185" x="3814763" y="3619500"/>
          <p14:tracePt t="172196" x="3806825" y="3619500"/>
          <p14:tracePt t="172200" x="3797300" y="3619500"/>
          <p14:tracePt t="172217" x="3781425" y="3619500"/>
          <p14:tracePt t="172233" x="3771900" y="3619500"/>
          <p14:tracePt t="172249" x="3763963" y="3619500"/>
          <p14:tracePt t="172268" x="3756025" y="3619500"/>
          <p14:tracePt t="172305" x="3746500" y="3619500"/>
          <p14:tracePt t="172329" x="3738563" y="3619500"/>
          <p14:tracePt t="172336" x="3729038" y="3619500"/>
          <p14:tracePt t="172433" x="3721100" y="3619500"/>
          <p14:tracePt t="172441" x="3721100" y="3629025"/>
          <p14:tracePt t="172449" x="3713163" y="3629025"/>
          <p14:tracePt t="172465" x="3703638" y="3646488"/>
          <p14:tracePt t="172483" x="3695700" y="3654425"/>
          <p14:tracePt t="172499" x="3687763" y="3654425"/>
          <p14:tracePt t="172515" x="3687763" y="3662363"/>
          <p14:tracePt t="172532" x="3687763" y="3671888"/>
          <p14:tracePt t="172549" x="3678238" y="3671888"/>
          <p14:tracePt t="172566" x="3670300" y="3679825"/>
          <p14:tracePt t="172582" x="3662363" y="3687763"/>
          <p14:tracePt t="172598" x="3652838" y="3697288"/>
          <p14:tracePt t="172616" x="3644900" y="3705225"/>
          <p14:tracePt t="172632" x="3644900" y="3713163"/>
          <p14:tracePt t="172649" x="3636963" y="3722688"/>
          <p14:tracePt t="172665" x="3636963" y="3730625"/>
          <p14:tracePt t="172681" x="3636963" y="3738563"/>
          <p14:tracePt t="172699" x="3636963" y="3748088"/>
          <p14:tracePt t="172700" x="3636963" y="3756025"/>
          <p14:tracePt t="172716" x="3627438" y="3773488"/>
          <p14:tracePt t="172732" x="3627438" y="3790950"/>
          <p14:tracePt t="172749" x="3619500" y="3798888"/>
          <p14:tracePt t="172766" x="3619500" y="3816350"/>
          <p14:tracePt t="172782" x="3619500" y="3824288"/>
          <p14:tracePt t="172799" x="3619500" y="3841750"/>
          <p14:tracePt t="172821" x="3619500" y="3849688"/>
          <p14:tracePt t="172831" x="3619500" y="3857625"/>
          <p14:tracePt t="172848" x="3619500" y="3867150"/>
          <p14:tracePt t="172849" x="3627438" y="3875088"/>
          <p14:tracePt t="172865" x="3636963" y="3883025"/>
          <p14:tracePt t="172881" x="3644900" y="3900488"/>
          <p14:tracePt t="172898" x="3652838" y="3908425"/>
          <p14:tracePt t="172915" x="3678238" y="3935413"/>
          <p14:tracePt t="172931" x="3703638" y="3951288"/>
          <p14:tracePt t="172948" x="3729038" y="3968750"/>
          <p14:tracePt t="172949" x="3738563" y="3968750"/>
          <p14:tracePt t="172965" x="3771900" y="3976688"/>
          <p14:tracePt t="172981" x="3806825" y="3976688"/>
          <p14:tracePt t="172998" x="3848100" y="3994150"/>
          <p14:tracePt t="173015" x="3873500" y="3994150"/>
          <p14:tracePt t="173031" x="3916363" y="3994150"/>
          <p14:tracePt t="173049" x="3984625" y="3994150"/>
          <p14:tracePt t="173065" x="4027488" y="3986213"/>
          <p14:tracePt t="173081" x="4103688" y="3960813"/>
          <p14:tracePt t="173098" x="4179888" y="3935413"/>
          <p14:tracePt t="173115" x="4230688" y="3935413"/>
          <p14:tracePt t="173131" x="4256088" y="3925888"/>
          <p14:tracePt t="173148" x="4273550" y="3917950"/>
          <p14:tracePt t="173193" x="4281488" y="3908425"/>
          <p14:tracePt t="173201" x="4291013" y="3900488"/>
          <p14:tracePt t="173213" x="4298950" y="3892550"/>
          <p14:tracePt t="173224" x="4306888" y="3883025"/>
          <p14:tracePt t="173231" x="4306888" y="3875088"/>
          <p14:tracePt t="173248" x="4316413" y="3849688"/>
          <p14:tracePt t="173265" x="4332288" y="3832225"/>
          <p14:tracePt t="173282" x="4341813" y="3790950"/>
          <p14:tracePt t="173298" x="4341813" y="3763963"/>
          <p14:tracePt t="173315" x="4341813" y="3722688"/>
          <p14:tracePt t="173316" x="4341813" y="3713163"/>
          <p14:tracePt t="173332" x="4341813" y="3687763"/>
          <p14:tracePt t="173349" x="4341813" y="3671888"/>
          <p14:tracePt t="173365" x="4341813" y="3646488"/>
          <p14:tracePt t="173381" x="4332288" y="3629025"/>
          <p14:tracePt t="173398" x="4316413" y="3611563"/>
          <p14:tracePt t="173415" x="4306888" y="3586163"/>
          <p14:tracePt t="173432" x="4281488" y="3578225"/>
          <p14:tracePt t="173450" x="4256088" y="3568700"/>
          <p14:tracePt t="173465" x="4230688" y="3560763"/>
          <p14:tracePt t="173466" x="4214813" y="3560763"/>
          <p14:tracePt t="173481" x="4197350" y="3552825"/>
          <p14:tracePt t="173498" x="4171950" y="3552825"/>
          <p14:tracePt t="173515" x="4154488" y="3552825"/>
          <p14:tracePt t="173531" x="4129088" y="3552825"/>
          <p14:tracePt t="173549" x="4086225" y="3552825"/>
          <p14:tracePt t="173564" x="4052888" y="3560763"/>
          <p14:tracePt t="173581" x="3984625" y="3568700"/>
          <p14:tracePt t="173598" x="3941763" y="3586163"/>
          <p14:tracePt t="173615" x="3900488" y="3586163"/>
          <p14:tracePt t="173633" x="3873500" y="3594100"/>
          <p14:tracePt t="173649" x="3848100" y="3603625"/>
          <p14:tracePt t="173664" x="3832225" y="3603625"/>
          <p14:tracePt t="173665" x="3822700" y="3603625"/>
          <p14:tracePt t="173682" x="3806825" y="3611563"/>
          <p14:tracePt t="173698" x="3781425" y="3619500"/>
          <p14:tracePt t="173716" x="3771900" y="3629025"/>
          <p14:tracePt t="173733" x="3763963" y="3629025"/>
          <p14:tracePt t="173749" x="3746500" y="3636963"/>
          <p14:tracePt t="173764" x="3738563" y="3646488"/>
          <p14:tracePt t="173781" x="3721100" y="3654425"/>
          <p14:tracePt t="173798" x="3703638" y="3662363"/>
          <p14:tracePt t="173815" x="3703638" y="3671888"/>
          <p14:tracePt t="173816" x="3695700" y="3679825"/>
          <p14:tracePt t="173832" x="3687763" y="3679825"/>
          <p14:tracePt t="173852" x="3687763" y="3687763"/>
          <p14:tracePt t="173865" x="3678238" y="3697288"/>
          <p14:tracePt t="173882" x="3670300" y="3697288"/>
          <p14:tracePt t="173899" x="3662363" y="3713163"/>
          <p14:tracePt t="173916" x="3652838" y="3722688"/>
          <p14:tracePt t="173916" x="3652838" y="3730625"/>
          <p14:tracePt t="173931" x="3644900" y="3738563"/>
          <p14:tracePt t="173948" x="3636963" y="3748088"/>
          <p14:tracePt t="173965" x="3636963" y="3756025"/>
          <p14:tracePt t="173982" x="3619500" y="3773488"/>
          <p14:tracePt t="173998" x="3619500" y="3781425"/>
          <p14:tracePt t="174016" x="3602038" y="3806825"/>
          <p14:tracePt t="174031" x="3594100" y="3824288"/>
          <p14:tracePt t="174048" x="3594100" y="3832225"/>
          <p14:tracePt t="174048" x="3586163" y="3832225"/>
          <p14:tracePt t="174066" x="3586163" y="3841750"/>
          <p14:tracePt t="174081" x="3586163" y="3857625"/>
          <p14:tracePt t="174098" x="3586163" y="3867150"/>
          <p14:tracePt t="174115" x="3586163" y="3883025"/>
          <p14:tracePt t="174201" x="3594100" y="3883025"/>
          <p14:tracePt t="174204" x="3594100" y="3892550"/>
          <p14:tracePt t="174214" x="3619500" y="3908425"/>
          <p14:tracePt t="174233" x="3662363" y="3908425"/>
          <p14:tracePt t="174248" x="3687763" y="3917950"/>
          <p14:tracePt t="174266" x="3729038" y="3917950"/>
          <p14:tracePt t="174282" x="3763963" y="3917950"/>
          <p14:tracePt t="174298" x="3797300" y="3917950"/>
          <p14:tracePt t="174315" x="3822700" y="3917950"/>
          <p14:tracePt t="174316" x="3832225" y="3917950"/>
          <p14:tracePt t="174331" x="3848100" y="3917950"/>
          <p14:tracePt t="174348" x="3865563" y="3917950"/>
          <p14:tracePt t="174366" x="3890963" y="3917950"/>
          <p14:tracePt t="174381" x="3908425" y="3917950"/>
          <p14:tracePt t="174398" x="3933825" y="3917950"/>
          <p14:tracePt t="174415" x="3951288" y="3900488"/>
          <p14:tracePt t="174431" x="3959225" y="3900488"/>
          <p14:tracePt t="174448" x="3976688" y="3892550"/>
          <p14:tracePt t="174465" x="3992563" y="3883025"/>
          <p14:tracePt t="174482" x="4017963" y="3875088"/>
          <p14:tracePt t="174497" x="4060825" y="3875088"/>
          <p14:tracePt t="174515" x="4095750" y="3857625"/>
          <p14:tracePt t="174532" x="4146550" y="3849688"/>
          <p14:tracePt t="174548" x="4179888" y="3832225"/>
          <p14:tracePt t="174565" x="4205288" y="3824288"/>
          <p14:tracePt t="174582" x="4222750" y="3806825"/>
          <p14:tracePt t="174598" x="4230688" y="3781425"/>
          <p14:tracePt t="174616" x="4240213" y="3781425"/>
          <p14:tracePt t="174632" x="4240213" y="3773488"/>
          <p14:tracePt t="174632" x="4240213" y="3763963"/>
          <p14:tracePt t="174648" x="4240213" y="3748088"/>
          <p14:tracePt t="174665" x="4240213" y="3722688"/>
          <p14:tracePt t="174681" x="4240213" y="3713163"/>
          <p14:tracePt t="174682" x="4240213" y="3705225"/>
          <p14:tracePt t="174697" x="4230688" y="3687763"/>
          <p14:tracePt t="174715" x="4214813" y="3662363"/>
          <p14:tracePt t="174731" x="4179888" y="3636963"/>
          <p14:tracePt t="174747" x="4146550" y="3611563"/>
          <p14:tracePt t="174764" x="4103688" y="3603625"/>
          <p14:tracePt t="174764" x="4095750" y="3594100"/>
          <p14:tracePt t="174782" x="4052888" y="3586163"/>
          <p14:tracePt t="174797" x="4002088" y="3578225"/>
          <p14:tracePt t="174814" x="3951288" y="3578225"/>
          <p14:tracePt t="174831" x="3900488" y="3578225"/>
          <p14:tracePt t="174833" x="3883025" y="3578225"/>
          <p14:tracePt t="174849" x="3832225" y="3578225"/>
          <p14:tracePt t="174865" x="3781425" y="3578225"/>
          <p14:tracePt t="174865" x="3756025" y="3578225"/>
          <p14:tracePt t="174881" x="3703638" y="3578225"/>
          <p14:tracePt t="174882" x="3695700" y="3578225"/>
          <p14:tracePt t="174897" x="3619500" y="3578225"/>
          <p14:tracePt t="174914" x="3543300" y="3578225"/>
          <p14:tracePt t="174931" x="3492500" y="3578225"/>
          <p14:tracePt t="174932" x="3482975" y="3578225"/>
          <p14:tracePt t="174947" x="3457575" y="3578225"/>
          <p14:tracePt t="174965" x="3441700" y="3578225"/>
          <p14:tracePt t="174981" x="3432175" y="3578225"/>
          <p14:tracePt t="174998" x="3424238" y="3578225"/>
          <p14:tracePt t="175015" x="3414713" y="3578225"/>
          <p14:tracePt t="175031" x="3414713" y="3586163"/>
          <p14:tracePt t="175048" x="3406775" y="3594100"/>
          <p14:tracePt t="175065" x="3398838" y="3594100"/>
          <p14:tracePt t="175089" x="3398838" y="3603625"/>
          <p14:tracePt t="175100" x="3389313" y="3603625"/>
          <p14:tracePt t="175114" x="3381375" y="3611563"/>
          <p14:tracePt t="175131" x="3373438" y="3611563"/>
          <p14:tracePt t="175149" x="3373438" y="3619500"/>
          <p14:tracePt t="175164" x="3363913" y="3619500"/>
          <p14:tracePt t="175181" x="3363913" y="3629025"/>
          <p14:tracePt t="175217" x="3355975" y="3629025"/>
          <p14:tracePt t="175220" x="3355975" y="3636963"/>
          <p14:tracePt t="175237" x="3348038" y="3636963"/>
          <p14:tracePt t="175248" x="3338513" y="3646488"/>
          <p14:tracePt t="175265" x="3330575" y="3654425"/>
          <p14:tracePt t="175293" x="3330575" y="3662363"/>
          <p14:tracePt t="175313" x="3322638" y="3671888"/>
          <p14:tracePt t="175325" x="3322638" y="3679825"/>
          <p14:tracePt t="175336" x="3313113" y="3679825"/>
          <p14:tracePt t="175348" x="3313113" y="3697288"/>
          <p14:tracePt t="175364" x="3313113" y="3705225"/>
          <p14:tracePt t="175381" x="3305175" y="3722688"/>
          <p14:tracePt t="175517" x="3313113" y="3722688"/>
          <p14:tracePt t="175521" x="3322638" y="3722688"/>
          <p14:tracePt t="175530" x="3330575" y="3730625"/>
          <p14:tracePt t="175547" x="3355975" y="3738563"/>
          <p14:tracePt t="175565" x="3381375" y="3748088"/>
          <p14:tracePt t="175580" x="3389313" y="3756025"/>
          <p14:tracePt t="175581" x="3398838" y="3756025"/>
          <p14:tracePt t="175597" x="3414713" y="3756025"/>
          <p14:tracePt t="175614" x="3432175" y="3756025"/>
          <p14:tracePt t="175631" x="3457575" y="3756025"/>
          <p14:tracePt t="175632" x="3467100" y="3756025"/>
          <p14:tracePt t="175648" x="3492500" y="3763963"/>
          <p14:tracePt t="175665" x="3517900" y="3763963"/>
          <p14:tracePt t="175681" x="3533775" y="3763963"/>
          <p14:tracePt t="175697" x="3543300" y="3763963"/>
          <p14:tracePt t="175721" x="3551238" y="3763963"/>
          <p14:tracePt t="175732" x="3559175" y="3763963"/>
          <p14:tracePt t="175747" x="3559175" y="3756025"/>
          <p14:tracePt t="175765" x="3586163" y="3748088"/>
          <p14:tracePt t="175780" x="3594100" y="3748088"/>
          <p14:tracePt t="175781" x="3602038" y="3748088"/>
          <p14:tracePt t="175798" x="3619500" y="3748088"/>
          <p14:tracePt t="175815" x="3652838" y="3738563"/>
          <p14:tracePt t="175832" x="3703638" y="3738563"/>
          <p14:tracePt t="175832" x="3721100" y="3738563"/>
          <p14:tracePt t="175848" x="3789363" y="3738563"/>
          <p14:tracePt t="175864" x="3840163" y="3738563"/>
          <p14:tracePt t="175880" x="3941763" y="3748088"/>
          <p14:tracePt t="175897" x="4095750" y="3790950"/>
          <p14:tracePt t="175913" x="4240213" y="3806825"/>
          <p14:tracePt t="175930" x="4435475" y="3841750"/>
          <p14:tracePt t="175947" x="4621213" y="3900488"/>
          <p14:tracePt t="175963" x="4808538" y="3935413"/>
          <p14:tracePt t="175982" x="5064125" y="4019550"/>
          <p14:tracePt t="175998" x="5224463" y="4095750"/>
          <p14:tracePt t="176013" x="5343525" y="4164013"/>
          <p14:tracePt t="176032" x="5446713" y="4224338"/>
          <p14:tracePt t="176032" x="5472113" y="4240213"/>
          <p14:tracePt t="176047" x="5538788" y="4283075"/>
          <p14:tracePt t="176063" x="5632450" y="4341813"/>
          <p14:tracePt t="176081" x="5743575" y="4435475"/>
          <p14:tracePt t="176097" x="5811838" y="4486275"/>
          <p14:tracePt t="176098" x="5845175" y="4503738"/>
          <p14:tracePt t="176113" x="5946775" y="4589463"/>
          <p14:tracePt t="176130" x="6032500" y="4640263"/>
          <p14:tracePt t="176146" x="6116638" y="4691063"/>
          <p14:tracePt t="176164" x="6210300" y="4767263"/>
          <p14:tracePt t="176181" x="6286500" y="4818063"/>
          <p14:tracePt t="176197" x="6338888" y="4852988"/>
          <p14:tracePt t="176213" x="6423025" y="4903788"/>
          <p14:tracePt t="176231" x="6483350" y="4946650"/>
          <p14:tracePt t="176247" x="6550025" y="4987925"/>
          <p14:tracePt t="176263" x="6592888" y="5022850"/>
          <p14:tracePt t="176264" x="6600825" y="5030788"/>
          <p14:tracePt t="176280" x="6618288" y="5048250"/>
          <p14:tracePt t="176296" x="6635750" y="5064125"/>
          <p14:tracePt t="176313" x="6643688" y="5073650"/>
          <p14:tracePt t="176330" x="6653213" y="5091113"/>
          <p14:tracePt t="176346" x="6661150" y="5091113"/>
          <p14:tracePt t="176365" x="6669088" y="5106988"/>
          <p14:tracePt t="176380" x="6678613" y="5124450"/>
          <p14:tracePt t="176397" x="6686550" y="5141913"/>
          <p14:tracePt t="176413" x="6694488" y="5149850"/>
          <p14:tracePt t="176430" x="6704013" y="5167313"/>
          <p14:tracePt t="176446" x="6719888" y="5175250"/>
          <p14:tracePt t="176464" x="6745288" y="5175250"/>
          <p14:tracePt t="176481" x="6770688" y="5141913"/>
          <p14:tracePt t="176670" x="6780213" y="5141913"/>
          <p14:tracePt t="176677" x="6788150" y="5141913"/>
          <p14:tracePt t="176688" x="6797675" y="5141913"/>
          <p14:tracePt t="176700" x="6805613" y="5149850"/>
          <p14:tracePt t="176713" x="6831013" y="5167313"/>
          <p14:tracePt t="176757" x="6831013" y="5175250"/>
          <p14:tracePt t="176805" x="6838950" y="5175250"/>
          <p14:tracePt t="177711" x="6848475" y="5175250"/>
          <p14:tracePt t="178512" x="6848475" y="5167313"/>
          <p14:tracePt t="178518" x="6856413" y="5157788"/>
          <p14:tracePt t="178531" x="6899275" y="5157788"/>
          <p14:tracePt t="178547" x="6967538" y="5183188"/>
          <p14:tracePt t="178564" x="7000875" y="5183188"/>
          <p14:tracePt t="178580" x="7034213" y="5192713"/>
          <p14:tracePt t="178596" x="7069138" y="5208588"/>
          <p14:tracePt t="178613" x="7112000" y="5208588"/>
          <p14:tracePt t="178614" x="7112000" y="5218113"/>
          <p14:tracePt t="178629" x="7145338" y="5226050"/>
          <p14:tracePt t="178646" x="7196138" y="5235575"/>
          <p14:tracePt t="178647" x="7204075" y="5235575"/>
          <p14:tracePt t="178663" x="7246938" y="5251450"/>
          <p14:tracePt t="178679" x="7281863" y="5260975"/>
          <p14:tracePt t="178698" x="7289800" y="5260975"/>
          <p14:tracePt t="178712" x="7297738" y="5260975"/>
          <p14:tracePt t="178729" x="7307263" y="5260975"/>
          <p14:tracePt t="178746" x="7315200" y="5260975"/>
          <p14:tracePt t="178764" x="7323138" y="5260975"/>
          <p14:tracePt t="178779" x="7340600" y="5268913"/>
          <p14:tracePt t="178796" x="7348538" y="5268913"/>
          <p14:tracePt t="178812" x="7358063" y="5268913"/>
          <p14:tracePt t="178829" x="7373938" y="5276850"/>
          <p14:tracePt t="178846" x="7383463" y="5276850"/>
          <p14:tracePt t="178862" x="7400925" y="5276850"/>
          <p14:tracePt t="178991" x="7391400" y="5276850"/>
          <p14:tracePt t="178999" x="7383463" y="5276850"/>
          <p14:tracePt t="179007" x="7373938" y="5276850"/>
          <p14:tracePt t="179014" x="7366000" y="5276850"/>
          <p14:tracePt t="179029" x="7340600" y="5268913"/>
          <p14:tracePt t="179030" x="7323138" y="5268913"/>
          <p14:tracePt t="179046" x="7307263" y="5268913"/>
          <p14:tracePt t="179047" x="7289800" y="5268913"/>
          <p14:tracePt t="179062" x="7264400" y="5268913"/>
          <p14:tracePt t="179064" x="7256463" y="5268913"/>
          <p14:tracePt t="179080" x="7229475" y="5260975"/>
          <p14:tracePt t="179095" x="7221538" y="5260975"/>
          <p14:tracePt t="179113" x="7213600" y="5260975"/>
          <p14:tracePt t="179424" x="7213600" y="5251450"/>
          <p14:tracePt t="179430" x="7221538" y="5251450"/>
          <p14:tracePt t="179434" x="7221538" y="5243513"/>
          <p14:tracePt t="179445" x="7229475" y="5235575"/>
          <p14:tracePt t="179462" x="7281863" y="5218113"/>
          <p14:tracePt t="179478" x="7332663" y="5200650"/>
          <p14:tracePt t="179496" x="7442200" y="5167313"/>
          <p14:tracePt t="179513" x="7570788" y="5124450"/>
          <p14:tracePt t="179530" x="7723188" y="5091113"/>
          <p14:tracePt t="179530" x="7756525" y="5091113"/>
          <p14:tracePt t="179546" x="7850188" y="5081588"/>
          <p14:tracePt t="179546" x="7885113" y="5081588"/>
          <p14:tracePt t="179563" x="8004175" y="5081588"/>
          <p14:tracePt t="179579" x="8080375" y="5081588"/>
          <p14:tracePt t="179580" x="8105775" y="5081588"/>
          <p14:tracePt t="179595" x="8189913" y="5081588"/>
          <p14:tracePt t="179612" x="8258175" y="5081588"/>
          <p14:tracePt t="179628" x="8301038" y="5081588"/>
          <p14:tracePt t="179645" x="8343900" y="5081588"/>
          <p14:tracePt t="179663" x="8385175" y="5081588"/>
          <p14:tracePt t="179679" x="8420100" y="5081588"/>
          <p14:tracePt t="179695" x="8488363" y="5056188"/>
          <p14:tracePt t="179712" x="8529638" y="5038725"/>
          <p14:tracePt t="179729" x="8555038" y="5030788"/>
          <p14:tracePt t="179730" x="8572500" y="5030788"/>
          <p14:tracePt t="179747" x="8597900" y="5022850"/>
          <p14:tracePt t="179763" x="8623300" y="5013325"/>
          <p14:tracePt t="179779" x="8623300" y="5005388"/>
          <p14:tracePt t="180382" x="8615363" y="5005388"/>
          <p14:tracePt t="180395" x="8605838" y="5005388"/>
          <p14:tracePt t="180398" x="8605838" y="5013325"/>
          <p14:tracePt t="180411" x="8589963" y="5013325"/>
          <p14:tracePt t="180428" x="8539163" y="5013325"/>
          <p14:tracePt t="180445" x="8478838" y="5013325"/>
          <p14:tracePt t="180446" x="8462963" y="5013325"/>
          <p14:tracePt t="180462" x="8369300" y="4997450"/>
          <p14:tracePt t="180478" x="8308975" y="4997450"/>
          <p14:tracePt t="180495" x="8240713" y="4997450"/>
          <p14:tracePt t="180512" x="8164513" y="4997450"/>
          <p14:tracePt t="180530" x="8096250" y="4997450"/>
          <p14:tracePt t="180530" x="8088313" y="4997450"/>
          <p14:tracePt t="180545" x="8029575" y="4987925"/>
          <p14:tracePt t="180562" x="7935913" y="4979988"/>
          <p14:tracePt t="180579" x="7859713" y="4972050"/>
          <p14:tracePt t="180595" x="7816850" y="4962525"/>
          <p14:tracePt t="180595" x="7807325" y="4962525"/>
          <p14:tracePt t="180611" x="7773988" y="4954588"/>
          <p14:tracePt t="180629" x="7756525" y="4954588"/>
          <p14:tracePt t="180647" x="7748588" y="4954588"/>
          <p14:tracePt t="180667" x="7740650" y="4954588"/>
          <p14:tracePt t="180679" x="7731125" y="4954588"/>
          <p14:tracePt t="180699" x="7723188" y="4954588"/>
          <p14:tracePt t="180751" x="7715250" y="4954588"/>
          <p14:tracePt t="180771" x="7705725" y="4954588"/>
          <p14:tracePt t="180774" x="7697788" y="4954588"/>
          <p14:tracePt t="180779" x="7688263" y="4954588"/>
          <p14:tracePt t="180795" x="7662863" y="4954588"/>
          <p14:tracePt t="180811" x="7646988" y="4954588"/>
          <p14:tracePt t="180828" x="7621588" y="4954588"/>
          <p14:tracePt t="180845" x="7604125" y="4954588"/>
          <p14:tracePt t="180861" x="7596188" y="4954588"/>
          <p14:tracePt t="180879" x="7553325" y="4962525"/>
          <p14:tracePt t="180895" x="7510463" y="4972050"/>
          <p14:tracePt t="180912" x="7400925" y="4997450"/>
          <p14:tracePt t="180928" x="7340600" y="5005388"/>
          <p14:tracePt t="180945" x="7289800" y="5022850"/>
          <p14:tracePt t="180946" x="7281863" y="5022850"/>
          <p14:tracePt t="180963" x="7272338" y="5022850"/>
          <p14:tracePt t="180978" x="7264400" y="5022850"/>
          <p14:tracePt t="180996" x="7256463" y="5030788"/>
          <p14:tracePt t="181011" x="7239000" y="5030788"/>
          <p14:tracePt t="181028" x="7204075" y="5038725"/>
          <p14:tracePt t="181045" x="7162800" y="5056188"/>
          <p14:tracePt t="181046" x="7145338" y="5064125"/>
          <p14:tracePt t="181061" x="7112000" y="5073650"/>
          <p14:tracePt t="181079" x="7085013" y="5073650"/>
          <p14:tracePt t="181096" x="7077075" y="5073650"/>
          <p14:tracePt t="181111" x="7077075" y="5081588"/>
          <p14:tracePt t="181129" x="7059613" y="5091113"/>
          <p14:tracePt t="181146" x="7051675" y="5091113"/>
          <p14:tracePt t="181162" x="7026275" y="5091113"/>
          <p14:tracePt t="181179" x="7008813" y="5091113"/>
          <p14:tracePt t="181203" x="7000875" y="5091113"/>
          <p14:tracePt t="181283" x="6992938" y="5091113"/>
          <p14:tracePt t="181612" x="6992938" y="5099050"/>
          <p14:tracePt t="181614" x="6983413" y="5106988"/>
          <p14:tracePt t="181629" x="6958013" y="5116513"/>
          <p14:tracePt t="181630" x="6942138" y="5116513"/>
          <p14:tracePt t="181644" x="6907213" y="5116513"/>
          <p14:tracePt t="181663" x="6864350" y="5116513"/>
          <p14:tracePt t="181679" x="6848475" y="5116513"/>
          <p14:tracePt t="181695" x="6831013" y="5116513"/>
          <p14:tracePt t="181711" x="6813550" y="5116513"/>
          <p14:tracePt t="181712" x="6805613" y="5116513"/>
          <p14:tracePt t="181727" x="6770688" y="5116513"/>
          <p14:tracePt t="181744" x="6737350" y="5124450"/>
          <p14:tracePt t="181762" x="6694488" y="5141913"/>
          <p14:tracePt t="181779" x="6653213" y="5149850"/>
          <p14:tracePt t="181795" x="6626225" y="5157788"/>
          <p14:tracePt t="181811" x="6610350" y="5157788"/>
          <p14:tracePt t="181829" x="6600825" y="5167313"/>
          <p14:tracePt t="181846" x="6575425" y="5175250"/>
          <p14:tracePt t="181846" x="6567488" y="5175250"/>
          <p14:tracePt t="181861" x="6542088" y="5175250"/>
          <p14:tracePt t="181878" x="6491288" y="5192713"/>
          <p14:tracePt t="181895" x="6440488" y="5200650"/>
          <p14:tracePt t="181895" x="6430963" y="5200650"/>
          <p14:tracePt t="181911" x="6372225" y="5200650"/>
          <p14:tracePt t="181927" x="6311900" y="5200650"/>
          <p14:tracePt t="181944" x="6253163" y="5200650"/>
          <p14:tracePt t="181961" x="6194425" y="5208588"/>
          <p14:tracePt t="181977" x="6116638" y="5218113"/>
          <p14:tracePt t="181994" x="6040438" y="5235575"/>
          <p14:tracePt t="181995" x="6032500" y="5235575"/>
          <p14:tracePt t="182011" x="5997575" y="5243513"/>
          <p14:tracePt t="182029" x="5964238" y="5251450"/>
          <p14:tracePt t="182045" x="5946775" y="5251450"/>
          <p14:tracePt t="182062" x="5938838" y="5251450"/>
          <p14:tracePt t="182623" x="5946775" y="5251450"/>
          <p14:tracePt t="182626" x="5946775" y="5243513"/>
          <p14:tracePt t="182630" x="5956300" y="5243513"/>
          <p14:tracePt t="182645" x="5972175" y="5243513"/>
          <p14:tracePt t="182662" x="6015038" y="5235575"/>
          <p14:tracePt t="182662" x="6032500" y="5235575"/>
          <p14:tracePt t="182678" x="6116638" y="5235575"/>
          <p14:tracePt t="182695" x="6202363" y="5235575"/>
          <p14:tracePt t="182711" x="6286500" y="5235575"/>
          <p14:tracePt t="182727" x="6364288" y="5235575"/>
          <p14:tracePt t="182744" x="6448425" y="5226050"/>
          <p14:tracePt t="182761" x="6542088" y="5226050"/>
          <p14:tracePt t="182762" x="6559550" y="5226050"/>
          <p14:tracePt t="182779" x="6669088" y="5226050"/>
          <p14:tracePt t="182794" x="6754813" y="5226050"/>
          <p14:tracePt t="182794" x="6788150" y="5226050"/>
          <p14:tracePt t="182810" x="6873875" y="5226050"/>
          <p14:tracePt t="182811" x="6907213" y="5226050"/>
          <p14:tracePt t="182827" x="7034213" y="5226050"/>
          <p14:tracePt t="182844" x="7153275" y="5226050"/>
          <p14:tracePt t="182861" x="7221538" y="5226050"/>
          <p14:tracePt t="182862" x="7246938" y="5226050"/>
          <p14:tracePt t="182877" x="7289800" y="5226050"/>
          <p14:tracePt t="182878" x="7297738" y="5226050"/>
          <p14:tracePt t="182895" x="7323138" y="5226050"/>
          <p14:tracePt t="182911" x="7340600" y="5226050"/>
          <p14:tracePt t="182911" x="7348538" y="5226050"/>
          <p14:tracePt t="182927" x="7366000" y="5226050"/>
          <p14:tracePt t="182944" x="7373938" y="5226050"/>
          <p14:tracePt t="182961" x="7383463" y="5226050"/>
          <p14:tracePt t="182983" x="7391400" y="5226050"/>
          <p14:tracePt t="182994" x="7400925" y="5226050"/>
          <p14:tracePt t="183010" x="7426325" y="5226050"/>
          <p14:tracePt t="183028" x="7451725" y="5226050"/>
          <p14:tracePt t="183045" x="7467600" y="5226050"/>
          <p14:tracePt t="183061" x="7485063" y="5226050"/>
          <p14:tracePt t="183103" x="7493000" y="5226050"/>
          <p14:tracePt t="183239" x="7493000" y="5218113"/>
          <p14:tracePt t="183242" x="7502525" y="5218113"/>
          <p14:tracePt t="183250" x="7502525" y="5208588"/>
          <p14:tracePt t="183260" x="7510463" y="5208588"/>
          <p14:tracePt t="183277" x="7535863" y="5208588"/>
          <p14:tracePt t="183295" x="7561263" y="5200650"/>
          <p14:tracePt t="183311" x="7578725" y="5192713"/>
          <p14:tracePt t="183328" x="7586663" y="5183188"/>
          <p14:tracePt t="183344" x="7604125" y="5183188"/>
          <p14:tracePt t="183361" x="7637463" y="5175250"/>
          <p14:tracePt t="183378" x="7705725" y="5167313"/>
          <p14:tracePt t="183394" x="7781925" y="5149850"/>
          <p14:tracePt t="183411" x="7832725" y="5141913"/>
          <p14:tracePt t="183411" x="7842250" y="5132388"/>
          <p14:tracePt t="183427" x="7885113" y="5124450"/>
          <p14:tracePt t="183444" x="7935913" y="5106988"/>
          <p14:tracePt t="183460" x="7986713" y="5081588"/>
          <p14:tracePt t="183477" x="8029575" y="5073650"/>
          <p14:tracePt t="183494" x="8088313" y="5064125"/>
          <p14:tracePt t="183495" x="8096250" y="5056188"/>
          <p14:tracePt t="183510" x="8121650" y="5056188"/>
          <p14:tracePt t="183511" x="8139113" y="5056188"/>
          <p14:tracePt t="183528" x="8174038" y="5056188"/>
          <p14:tracePt t="183543" x="8199438" y="5056188"/>
          <p14:tracePt t="183561" x="8207375" y="5056188"/>
          <p14:tracePt t="183782" x="8199438" y="5056188"/>
          <p14:tracePt t="183786" x="8181975" y="5048250"/>
          <p14:tracePt t="183793" x="8164513" y="5038725"/>
          <p14:tracePt t="183812" x="8062913" y="4979988"/>
          <p14:tracePt t="183827" x="7986713" y="4962525"/>
          <p14:tracePt t="183844" x="7910513" y="4946650"/>
          <p14:tracePt t="183861" x="7850188" y="4929188"/>
          <p14:tracePt t="183877" x="7799388" y="4929188"/>
          <p14:tracePt t="183894" x="7731125" y="4929188"/>
          <p14:tracePt t="183911" x="7688263" y="4929188"/>
          <p14:tracePt t="183927" x="7621588" y="4929188"/>
          <p14:tracePt t="183943" x="7535863" y="4919663"/>
          <p14:tracePt t="183960" x="7485063" y="4911725"/>
          <p14:tracePt t="183977" x="7426325" y="4894263"/>
          <p14:tracePt t="183993" x="7373938" y="4894263"/>
          <p14:tracePt t="184010" x="7332663" y="4894263"/>
          <p14:tracePt t="184027" x="7315200" y="4878388"/>
          <p14:tracePt t="184044" x="7256463" y="4860925"/>
          <p14:tracePt t="184060" x="7213600" y="4860925"/>
          <p14:tracePt t="184077" x="7188200" y="4852988"/>
          <p14:tracePt t="184078" x="7178675" y="4852988"/>
          <p14:tracePt t="184094" x="7170738" y="4852988"/>
          <p14:tracePt t="184111" x="7162800" y="4852988"/>
          <p14:tracePt t="184155" x="7153275" y="4852988"/>
          <p14:tracePt t="184163" x="7145338" y="4852988"/>
          <p14:tracePt t="184170" x="7137400" y="4852988"/>
          <p14:tracePt t="184176" x="7119938" y="4852988"/>
          <p14:tracePt t="184193" x="7102475" y="4852988"/>
          <p14:tracePt t="184211" x="7059613" y="4852988"/>
          <p14:tracePt t="184227" x="7043738" y="4860925"/>
          <p14:tracePt t="184227" x="7034213" y="4868863"/>
          <p14:tracePt t="184243" x="7026275" y="4878388"/>
          <p14:tracePt t="184260" x="7018338" y="4886325"/>
          <p14:tracePt t="184277" x="7000875" y="4894263"/>
          <p14:tracePt t="184278" x="7000875" y="4903788"/>
          <p14:tracePt t="184293" x="6992938" y="4919663"/>
          <p14:tracePt t="184311" x="6983413" y="4929188"/>
          <p14:tracePt t="184327" x="6975475" y="4937125"/>
          <p14:tracePt t="184495" x="6975475" y="4946650"/>
          <p14:tracePt t="184503" x="6967538" y="4946650"/>
          <p14:tracePt t="184509" x="6967538" y="4954588"/>
          <p14:tracePt t="184526" x="6958013" y="4962525"/>
          <p14:tracePt t="184527" x="6950075" y="4962525"/>
          <p14:tracePt t="184545" x="6950075" y="4979988"/>
          <p14:tracePt t="184695" x="6942138" y="4979988"/>
          <p14:tracePt t="184727" x="6942138" y="4972050"/>
          <p14:tracePt t="184740" x="6942138" y="4962525"/>
          <p14:tracePt t="184770" x="6942138" y="4954588"/>
          <p14:tracePt t="184783" x="6942138" y="4946650"/>
          <p14:tracePt t="184796" x="6950075" y="4946650"/>
          <p14:tracePt t="184798" x="6958013" y="4946650"/>
          <p14:tracePt t="184809" x="6967538" y="4937125"/>
          <p14:tracePt t="184827" x="7008813" y="4919663"/>
          <p14:tracePt t="184843" x="7069138" y="4929188"/>
          <p14:tracePt t="184859" x="7153275" y="4962525"/>
          <p14:tracePt t="184877" x="7239000" y="4979988"/>
          <p14:tracePt t="184894" x="7340600" y="4987925"/>
          <p14:tracePt t="184894" x="7383463" y="4987925"/>
          <p14:tracePt t="184911" x="7553325" y="4997450"/>
          <p14:tracePt t="184926" x="7715250" y="4987925"/>
          <p14:tracePt t="184926" x="7773988" y="4979988"/>
          <p14:tracePt t="184943" x="8105775" y="4946650"/>
          <p14:tracePt t="184959" x="8488363" y="4929188"/>
          <p14:tracePt t="184976" x="8843963" y="4929188"/>
          <p14:tracePt t="184993" x="9056688" y="4929188"/>
          <p14:tracePt t="184995" x="9099550" y="4929188"/>
          <p14:tracePt t="185010" x="9209088" y="4919663"/>
          <p14:tracePt t="185027" x="9269413" y="4903788"/>
          <p14:tracePt t="185043" x="9302750" y="4886325"/>
          <p14:tracePt t="185060" x="9337675" y="4860925"/>
          <p14:tracePt t="185077" x="9363075" y="4843463"/>
          <p14:tracePt t="185078" x="9371013" y="4843463"/>
          <p14:tracePt t="185093" x="9396413" y="4835525"/>
          <p14:tracePt t="185094" x="9405938" y="4835525"/>
          <p14:tracePt t="185111" x="9447213" y="4835525"/>
          <p14:tracePt t="185126" x="9472613" y="4835525"/>
          <p14:tracePt t="185143" x="9490075" y="4835525"/>
          <p14:tracePt t="185143" x="9498013" y="4835525"/>
          <p14:tracePt t="185159" x="9523413" y="4835525"/>
          <p14:tracePt t="185176" x="9575800" y="4843463"/>
          <p14:tracePt t="185193" x="9652000" y="4860925"/>
          <p14:tracePt t="185210" x="9694863" y="4878388"/>
          <p14:tracePt t="185226" x="9720263" y="4886325"/>
          <p14:tracePt t="185243" x="9728200" y="4886325"/>
          <p14:tracePt t="185260" x="9736138" y="4886325"/>
          <p14:tracePt t="185261" x="9736138" y="4894263"/>
          <p14:tracePt t="185276" x="9745663" y="4894263"/>
          <p14:tracePt t="185276" x="9753600" y="4894263"/>
          <p14:tracePt t="185292" x="9761538" y="4903788"/>
          <p14:tracePt t="185310" x="9779000" y="4903788"/>
          <p14:tracePt t="185327" x="9779000" y="4911725"/>
          <p14:tracePt t="185385" x="9786938" y="4911725"/>
          <p14:tracePt t="185393" x="9796463" y="4911725"/>
          <p14:tracePt t="185396" x="9796463" y="4919663"/>
          <p14:tracePt t="185409" x="9812338" y="4929188"/>
          <p14:tracePt t="185426" x="9839325" y="4946650"/>
          <p14:tracePt t="185443" x="9847263" y="4946650"/>
          <p14:tracePt t="185459" x="9847263" y="4954588"/>
          <p14:tracePt t="185476" x="9864725" y="4962525"/>
          <p14:tracePt t="185493" x="9880600" y="4972050"/>
          <p14:tracePt t="185494" x="9890125" y="4972050"/>
          <p14:tracePt t="185509" x="9915525" y="4972050"/>
          <p14:tracePt t="185526" x="9931400" y="4972050"/>
          <p14:tracePt t="185552" x="9940925" y="4972050"/>
          <p14:tracePt t="185565" x="9948863" y="4972050"/>
          <p14:tracePt t="185577" x="9956800" y="4972050"/>
          <p14:tracePt t="185597" x="9966325" y="4972050"/>
          <p14:tracePt t="185610" x="9974263" y="4972050"/>
          <p14:tracePt t="185627" x="9991725" y="4972050"/>
          <p14:tracePt t="185643" x="9999663" y="4972050"/>
          <p14:tracePt t="185689" x="10009188" y="4972050"/>
          <p14:tracePt t="185701" x="10017125" y="4972050"/>
          <p14:tracePt t="185720" x="10017125" y="4962525"/>
          <p14:tracePt t="185724" x="10025063" y="4962525"/>
          <p14:tracePt t="185732" x="10034588" y="4962525"/>
          <p14:tracePt t="185742" x="10042525" y="4962525"/>
          <p14:tracePt t="185759" x="10067925" y="4954588"/>
          <p14:tracePt t="185777" x="10085388" y="4946650"/>
          <p14:tracePt t="185792" x="10101263" y="4937125"/>
          <p14:tracePt t="185809" x="10110788" y="4937125"/>
          <p14:tracePt t="185827" x="10118725" y="4929188"/>
          <p14:tracePt t="185842" x="10136188" y="4929188"/>
          <p14:tracePt t="185860" x="10153650" y="4919663"/>
          <p14:tracePt t="185876" x="10179050" y="4894263"/>
          <p14:tracePt t="185876" x="10186988" y="4886325"/>
          <p14:tracePt t="185892" x="10194925" y="4868863"/>
          <p14:tracePt t="185910" x="10212388" y="4860925"/>
          <p14:tracePt t="185926" x="10212388" y="4852988"/>
          <p14:tracePt t="185986" x="10212388" y="4843463"/>
          <p14:tracePt t="185989" x="10212388" y="4835525"/>
          <p14:tracePt t="185994" x="10212388" y="4827588"/>
          <p14:tracePt t="186009" x="10194925" y="4810125"/>
          <p14:tracePt t="186025" x="10169525" y="4792663"/>
          <p14:tracePt t="186044" x="10144125" y="4784725"/>
          <p14:tracePt t="186044" x="10136188" y="4775200"/>
          <p14:tracePt t="186060" x="10126663" y="4767263"/>
          <p14:tracePt t="186077" x="10110788" y="4767263"/>
          <p14:tracePt t="186093" x="10075863" y="4749800"/>
          <p14:tracePt t="186109" x="10050463" y="4741863"/>
          <p14:tracePt t="186126" x="10025063" y="4741863"/>
          <p14:tracePt t="186142" x="9983788" y="4741863"/>
          <p14:tracePt t="186160" x="9898063" y="4741863"/>
          <p14:tracePt t="186176" x="9829800" y="4741863"/>
          <p14:tracePt t="186193" x="9753600" y="4741863"/>
          <p14:tracePt t="186209" x="9667875" y="4724400"/>
          <p14:tracePt t="186225" x="9609138" y="4716463"/>
          <p14:tracePt t="186243" x="9558338" y="4716463"/>
          <p14:tracePt t="186259" x="9515475" y="4716463"/>
          <p14:tracePt t="186276" x="9482138" y="4733925"/>
          <p14:tracePt t="186293" x="9456738" y="4749800"/>
          <p14:tracePt t="186309" x="9431338" y="4759325"/>
          <p14:tracePt t="186326" x="9405938" y="4775200"/>
          <p14:tracePt t="186342" x="9388475" y="4802188"/>
          <p14:tracePt t="186360" x="9363075" y="4802188"/>
          <p14:tracePt t="186360" x="9353550" y="4810125"/>
          <p14:tracePt t="186376" x="9345613" y="4818063"/>
          <p14:tracePt t="186376" x="9345613" y="4827588"/>
          <p14:tracePt t="186393" x="9337675" y="4835525"/>
          <p14:tracePt t="186409" x="9320213" y="4843463"/>
          <p14:tracePt t="186427" x="9312275" y="4860925"/>
          <p14:tracePt t="186442" x="9302750" y="4878388"/>
          <p14:tracePt t="186459" x="9302750" y="4903788"/>
          <p14:tracePt t="186476" x="9302750" y="4919663"/>
          <p14:tracePt t="186492" x="9302750" y="4937125"/>
          <p14:tracePt t="186493" x="9312275" y="4946650"/>
          <p14:tracePt t="186509" x="9353550" y="4997450"/>
          <p14:tracePt t="186526" x="9413875" y="5056188"/>
          <p14:tracePt t="186542" x="9482138" y="5116513"/>
          <p14:tracePt t="186559" x="9566275" y="5167313"/>
          <p14:tracePt t="186575" x="9659938" y="5218113"/>
          <p14:tracePt t="186576" x="9685338" y="5226050"/>
          <p14:tracePt t="186592" x="9753600" y="5243513"/>
          <p14:tracePt t="186609" x="9855200" y="5268913"/>
          <p14:tracePt t="186610" x="9880600" y="5268913"/>
          <p14:tracePt t="186625" x="9974263" y="5268913"/>
          <p14:tracePt t="186643" x="10050463" y="5243513"/>
          <p14:tracePt t="186645" x="10075863" y="5226050"/>
          <p14:tracePt t="186658" x="10126663" y="5183188"/>
          <p14:tracePt t="186675" x="10153650" y="5157788"/>
          <p14:tracePt t="186692" x="10194925" y="5124450"/>
          <p14:tracePt t="186708" x="10263188" y="5064125"/>
          <p14:tracePt t="186725" x="10298113" y="5030788"/>
          <p14:tracePt t="186742" x="10331450" y="4997450"/>
          <p14:tracePt t="186758" x="10339388" y="4972050"/>
          <p14:tracePt t="186775" x="10356850" y="4937125"/>
          <p14:tracePt t="186793" x="10374313" y="4911725"/>
          <p14:tracePt t="186810" x="10374313" y="4894263"/>
          <p14:tracePt t="186826" x="10374313" y="4886325"/>
          <p14:tracePt t="186844" x="10374313" y="4868863"/>
          <p14:tracePt t="186881" x="10374313" y="4860925"/>
          <p14:tracePt t="186892" x="10374313" y="4852988"/>
          <p14:tracePt t="186896" x="10364788" y="4843463"/>
          <p14:tracePt t="186909" x="10348913" y="4827588"/>
          <p14:tracePt t="186925" x="10331450" y="4818063"/>
          <p14:tracePt t="186943" x="10313988" y="4802188"/>
          <p14:tracePt t="186959" x="10280650" y="4792663"/>
          <p14:tracePt t="186961" x="10271125" y="4792663"/>
          <p14:tracePt t="186976" x="10245725" y="4792663"/>
          <p14:tracePt t="186993" x="10237788" y="4792663"/>
          <p14:tracePt t="187008" x="10229850" y="4792663"/>
          <p14:tracePt t="187025" x="10212388" y="4792663"/>
          <p14:tracePt t="187042" x="10186988" y="4792663"/>
          <p14:tracePt t="187059" x="10169525" y="4792663"/>
          <p14:tracePt t="187076" x="10161588" y="4802188"/>
          <p14:tracePt t="187093" x="10153650" y="4802188"/>
          <p14:tracePt t="187110" x="10144125" y="4802188"/>
          <p14:tracePt t="187137" x="10144125" y="4810125"/>
          <p14:tracePt t="187153" x="10136188" y="4810125"/>
          <p14:tracePt t="187168" x="10126663" y="4810125"/>
          <p14:tracePt t="187176" x="10126663" y="4818063"/>
          <p14:tracePt t="187192" x="10118725" y="4827588"/>
          <p14:tracePt t="187209" x="10110788" y="4835525"/>
          <p14:tracePt t="187225" x="10101263" y="4835525"/>
          <p14:tracePt t="187313" x="10093325" y="4835525"/>
          <p14:tracePt t="187317" x="10093325" y="4843463"/>
          <p14:tracePt t="187337" x="10085388" y="4852988"/>
          <p14:tracePt t="187352" x="10075863" y="4852988"/>
          <p14:tracePt t="187360" x="10067925" y="4860925"/>
          <p14:tracePt t="187376" x="10034588" y="4878388"/>
          <p14:tracePt t="187391" x="9974263" y="4894263"/>
          <p14:tracePt t="187409" x="9864725" y="4954588"/>
          <p14:tracePt t="187409" x="9829800" y="4972050"/>
          <p14:tracePt t="187425" x="9694863" y="5005388"/>
          <p14:tracePt t="187442" x="9507538" y="5064125"/>
          <p14:tracePt t="187459" x="9345613" y="5106988"/>
          <p14:tracePt t="187475" x="9218613" y="5141913"/>
          <p14:tracePt t="187492" x="9082088" y="5183188"/>
          <p14:tracePt t="187492" x="9056688" y="5192713"/>
          <p14:tracePt t="187508" x="8947150" y="5226050"/>
          <p14:tracePt t="187525" x="8666163" y="5311775"/>
          <p14:tracePt t="187542" x="8410575" y="5405438"/>
          <p14:tracePt t="187560" x="8207375" y="5456238"/>
          <p14:tracePt t="187560" x="8174038" y="5464175"/>
          <p14:tracePt t="187575" x="8088313" y="5489575"/>
          <p14:tracePt t="187593" x="7977188" y="5514975"/>
          <p14:tracePt t="187609" x="7910513" y="5540375"/>
          <p14:tracePt t="187626" x="7842250" y="5557838"/>
          <p14:tracePt t="187642" x="7766050" y="5591175"/>
          <p14:tracePt t="187658" x="7688263" y="5626100"/>
          <p14:tracePt t="187675" x="7621588" y="5641975"/>
          <p14:tracePt t="187676" x="7604125" y="5641975"/>
          <p14:tracePt t="187691" x="7570788" y="5659438"/>
          <p14:tracePt t="187708" x="7545388" y="5668963"/>
          <p14:tracePt t="187725" x="7493000" y="5684838"/>
          <p14:tracePt t="187742" x="7434263" y="5702300"/>
          <p14:tracePt t="187758" x="7373938" y="5710238"/>
          <p14:tracePt t="187775" x="7340600" y="5727700"/>
          <p14:tracePt t="187776" x="7332663" y="5727700"/>
          <p14:tracePt t="187793" x="7307263" y="5735638"/>
          <p14:tracePt t="187808" x="7297738" y="5745163"/>
          <p14:tracePt t="187809" x="7289800" y="5745163"/>
          <p14:tracePt t="187826" x="7281863" y="5753100"/>
          <p14:tracePt t="187843" x="7264400" y="5753100"/>
          <p14:tracePt t="187859" x="7246938" y="5753100"/>
          <p14:tracePt t="187877" x="7221538" y="5761038"/>
          <p14:tracePt t="187892" x="7204075" y="5770563"/>
          <p14:tracePt t="188302" x="7196138" y="5770563"/>
          <p14:tracePt t="188304" x="7196138" y="5778500"/>
          <p14:tracePt t="188312" x="7196138" y="5788025"/>
          <p14:tracePt t="188333" x="7204075" y="5788025"/>
          <p14:tracePt t="188342" x="7213600" y="5788025"/>
          <p14:tracePt t="188359" x="7229475" y="5788025"/>
          <p14:tracePt t="188375" x="7239000" y="5795963"/>
          <p14:tracePt t="188393" x="7264400" y="5795963"/>
          <p14:tracePt t="188453" x="7272338" y="5795963"/>
          <p14:tracePt t="188702" x="7281863" y="5795963"/>
          <p14:tracePt t="188938" x="7289800" y="5795963"/>
          <p14:tracePt t="188948" x="7297738" y="5795963"/>
          <p14:tracePt t="188957" x="7307263" y="5795963"/>
          <p14:tracePt t="188974" x="7315200" y="5803900"/>
          <p14:tracePt t="188992" x="7332663" y="5813425"/>
          <p14:tracePt t="189065" x="7340600" y="5813425"/>
          <p14:tracePt t="194410" x="7332663" y="5813425"/>
          <p14:tracePt t="194415" x="7323138" y="5813425"/>
          <p14:tracePt t="194423" x="7323138" y="5821363"/>
          <p14:tracePt t="194439" x="7315200" y="5829300"/>
          <p14:tracePt t="194457" x="7307263" y="5838825"/>
          <p14:tracePt t="194491" x="7307263" y="5846763"/>
          <p14:tracePt t="194556" x="7307263" y="5854700"/>
          <p14:tracePt t="194567" x="7315200" y="5864225"/>
          <p14:tracePt t="194572" x="7323138" y="5864225"/>
          <p14:tracePt t="194588" x="7348538" y="5880100"/>
          <p14:tracePt t="194606" x="7383463" y="5880100"/>
          <p14:tracePt t="194623" x="7426325" y="5889625"/>
          <p14:tracePt t="194639" x="7459663" y="5889625"/>
          <p14:tracePt t="194656" x="7510463" y="5889625"/>
          <p14:tracePt t="194672" x="7570788" y="5897563"/>
          <p14:tracePt t="194688" x="7654925" y="5905500"/>
          <p14:tracePt t="194705" x="7731125" y="5915025"/>
          <p14:tracePt t="194706" x="7748588" y="5915025"/>
          <p14:tracePt t="194723" x="7807325" y="5922963"/>
          <p14:tracePt t="194738" x="7850188" y="5922963"/>
          <p14:tracePt t="194739" x="7859713" y="5922963"/>
          <p14:tracePt t="194756" x="7900988" y="5922963"/>
          <p14:tracePt t="194772" x="7935913" y="5932488"/>
          <p14:tracePt t="194788" x="7951788" y="5932488"/>
          <p14:tracePt t="194805" x="8004175" y="5932488"/>
          <p14:tracePt t="194822" x="8070850" y="5932488"/>
          <p14:tracePt t="194839" x="8147050" y="5932488"/>
          <p14:tracePt t="194839" x="8174038" y="5932488"/>
          <p14:tracePt t="194856" x="8232775" y="5932488"/>
          <p14:tracePt t="194872" x="8275638" y="5932488"/>
          <p14:tracePt t="194889" x="8326438" y="5940425"/>
          <p14:tracePt t="194890" x="8334375" y="5940425"/>
          <p14:tracePt t="194905" x="8351838" y="5940425"/>
          <p14:tracePt t="194922" x="8369300" y="5948363"/>
          <p14:tracePt t="194951" x="8377238" y="5948363"/>
          <p14:tracePt t="194971" x="8385175" y="5948363"/>
          <p14:tracePt t="194975" x="8394700" y="5948363"/>
          <p14:tracePt t="194989" x="8410575" y="5948363"/>
          <p14:tracePt t="195007" x="8453438" y="5940425"/>
          <p14:tracePt t="195023" x="8488363" y="5932488"/>
          <p14:tracePt t="195039" x="8504238" y="5932488"/>
          <p14:tracePt t="195055" x="8513763" y="5932488"/>
          <p14:tracePt t="195072" x="8521700" y="5932488"/>
          <p14:tracePt t="195089" x="8539163" y="5922963"/>
          <p14:tracePt t="195090" x="8547100" y="5915025"/>
          <p14:tracePt t="195105" x="8564563" y="5905500"/>
          <p14:tracePt t="195106" x="8572500" y="5905500"/>
          <p14:tracePt t="195123" x="8615363" y="5889625"/>
          <p14:tracePt t="195139" x="8648700" y="5889625"/>
          <p14:tracePt t="195155" x="8666163" y="5880100"/>
          <p14:tracePt t="195173" x="8683625" y="5872163"/>
          <p14:tracePt t="195174" x="8691563" y="5872163"/>
          <p14:tracePt t="195191" x="8691563" y="5864225"/>
          <p14:tracePt t="195206" x="8699500" y="5864225"/>
          <p14:tracePt t="195207" x="8699500" y="5854700"/>
          <p14:tracePt t="195222" x="8716963" y="5846763"/>
          <p14:tracePt t="195238" x="8734425" y="5829300"/>
          <p14:tracePt t="195255" x="8742363" y="5821363"/>
          <p14:tracePt t="195272" x="8750300" y="5821363"/>
          <p14:tracePt t="195290" x="8759825" y="5821363"/>
          <p14:tracePt t="195305" x="8767763" y="5803900"/>
          <p14:tracePt t="195322" x="8777288" y="5803900"/>
          <p14:tracePt t="195339" x="8793163" y="5788025"/>
          <p14:tracePt t="195443" x="8793163" y="5778500"/>
          <p14:tracePt t="195494" x="8777288" y="5778500"/>
          <p14:tracePt t="195499" x="8767763" y="5778500"/>
          <p14:tracePt t="195504" x="8750300" y="5778500"/>
          <p14:tracePt t="195522" x="8683625" y="5753100"/>
          <p14:tracePt t="195539" x="8597900" y="5735638"/>
          <p14:tracePt t="195555" x="8539163" y="5735638"/>
          <p14:tracePt t="195556" x="8513763" y="5735638"/>
          <p14:tracePt t="195571" x="8445500" y="5735638"/>
          <p14:tracePt t="195588" x="8369300" y="5735638"/>
          <p14:tracePt t="195605" x="8283575" y="5735638"/>
          <p14:tracePt t="195606" x="8258175" y="5735638"/>
          <p14:tracePt t="195621" x="8189913" y="5735638"/>
          <p14:tracePt t="195638" x="8096250" y="5735638"/>
          <p14:tracePt t="195638" x="8088313" y="5735638"/>
          <p14:tracePt t="195656" x="8045450" y="5735638"/>
          <p14:tracePt t="195656" x="8029575" y="5735638"/>
          <p14:tracePt t="195671" x="7986713" y="5735638"/>
          <p14:tracePt t="195688" x="7935913" y="5735638"/>
          <p14:tracePt t="195705" x="7900988" y="5735638"/>
          <p14:tracePt t="195722" x="7807325" y="5735638"/>
          <p14:tracePt t="195740" x="7723188" y="5735638"/>
          <p14:tracePt t="195755" x="7662863" y="5735638"/>
          <p14:tracePt t="195756" x="7654925" y="5735638"/>
          <p14:tracePt t="195771" x="7578725" y="5735638"/>
          <p14:tracePt t="195788" x="7527925" y="5735638"/>
          <p14:tracePt t="195805" x="7459663" y="5753100"/>
          <p14:tracePt t="195822" x="7373938" y="5778500"/>
          <p14:tracePt t="195823" x="7348538" y="5788025"/>
          <p14:tracePt t="195838" x="7272338" y="5803900"/>
          <p14:tracePt t="195839" x="7246938" y="5803900"/>
          <p14:tracePt t="195854" x="7170738" y="5813425"/>
          <p14:tracePt t="195872" x="7094538" y="5829300"/>
          <p14:tracePt t="195889" x="7069138" y="5838825"/>
          <p14:tracePt t="195891" x="7059613" y="5838825"/>
          <p14:tracePt t="195911" x="7051675" y="5838825"/>
          <p14:tracePt t="195921" x="7043738" y="5838825"/>
          <p14:tracePt t="195940" x="7026275" y="5846763"/>
          <p14:tracePt t="195955" x="7000875" y="5846763"/>
          <p14:tracePt t="195955" x="6992938" y="5846763"/>
          <p14:tracePt t="195971" x="6958013" y="5854700"/>
          <p14:tracePt t="195988" x="6932613" y="5864225"/>
          <p14:tracePt t="196005" x="6915150" y="5872163"/>
          <p14:tracePt t="196021" x="6907213" y="5872163"/>
          <p14:tracePt t="196038" x="6881813" y="5872163"/>
          <p14:tracePt t="196055" x="6864350" y="5872163"/>
          <p14:tracePt t="196071" x="6848475" y="5880100"/>
          <p14:tracePt t="196088" x="6838950" y="5880100"/>
          <p14:tracePt t="196106" x="6831013" y="5880100"/>
          <p14:tracePt t="196123" x="6823075" y="5889625"/>
          <p14:tracePt t="196151" x="6813550" y="5889625"/>
          <p14:tracePt t="196162" x="6805613" y="5889625"/>
          <p14:tracePt t="196175" x="6797675" y="5889625"/>
          <p14:tracePt t="196211" x="6788150" y="5889625"/>
          <p14:tracePt t="196823" x="6780213" y="5889625"/>
          <p14:tracePt t="196838" x="6788150" y="5889625"/>
          <p14:tracePt t="196846" x="6797675" y="5889625"/>
          <p14:tracePt t="196854" x="6805613" y="5889625"/>
          <p14:tracePt t="196872" x="6823075" y="5889625"/>
          <p14:tracePt t="196889" x="6831013" y="5889625"/>
          <p14:tracePt t="196905" x="6848475" y="5889625"/>
          <p14:tracePt t="196906" x="6856413" y="5889625"/>
          <p14:tracePt t="196926" x="6864350" y="5889625"/>
          <p14:tracePt t="196951" x="6873875" y="5889625"/>
          <p14:tracePt t="196975" x="6881813" y="5889625"/>
          <p14:tracePt t="196991" x="6889750" y="5889625"/>
          <p14:tracePt t="197023" x="6899275" y="5889625"/>
          <p14:tracePt t="197059" x="6899275" y="5880100"/>
          <p14:tracePt t="197066" x="6907213" y="5872163"/>
          <p14:tracePt t="197070" x="6915150" y="5864225"/>
          <p14:tracePt t="197092" x="6924675" y="5864225"/>
          <p14:tracePt t="197119" x="6932613" y="5864225"/>
          <p14:tracePt t="200004" x="6932613" y="5854700"/>
          <p14:tracePt t="201449" x="6942138" y="5854700"/>
          <p14:tracePt t="201460" x="6950075" y="5854700"/>
          <p14:tracePt t="201534" x="6950075" y="5846763"/>
          <p14:tracePt t="201537" x="6958013" y="5846763"/>
          <p14:tracePt t="201553" x="6958013" y="5838825"/>
          <p14:tracePt t="201569" x="6967538" y="5838825"/>
          <p14:tracePt t="201585" x="6975475" y="5838825"/>
          <p14:tracePt t="201625" x="6975475" y="5829300"/>
          <p14:tracePt t="201633" x="6983413" y="5829300"/>
          <p14:tracePt t="201640" x="6992938" y="5829300"/>
          <p14:tracePt t="201653" x="7000875" y="5821363"/>
          <p14:tracePt t="201669" x="7018338" y="5821363"/>
          <p14:tracePt t="201686" x="7043738" y="5821363"/>
          <p14:tracePt t="201702" x="7077075" y="5821363"/>
          <p14:tracePt t="201718" x="7112000" y="5821363"/>
          <p14:tracePt t="201735" x="7162800" y="5821363"/>
          <p14:tracePt t="201753" x="7229475" y="5821363"/>
          <p14:tracePt t="201769" x="7323138" y="5821363"/>
          <p14:tracePt t="201785" x="7416800" y="5821363"/>
          <p14:tracePt t="201802" x="7527925" y="5821363"/>
          <p14:tracePt t="201819" x="7629525" y="5821363"/>
          <p14:tracePt t="201835" x="7688263" y="5846763"/>
          <p14:tracePt t="201853" x="7705725" y="5854700"/>
          <p14:tracePt t="201893" x="7715250" y="5854700"/>
          <p14:tracePt t="201905" x="7723188" y="5854700"/>
          <p14:tracePt t="201908" x="7731125" y="5854700"/>
          <p14:tracePt t="201918" x="7740650" y="5854700"/>
          <p14:tracePt t="201936" x="7773988" y="5864225"/>
          <p14:tracePt t="201952" x="7791450" y="5864225"/>
          <p14:tracePt t="201969" x="7816850" y="5864225"/>
          <p14:tracePt t="201985" x="7842250" y="5864225"/>
          <p14:tracePt t="202002" x="7875588" y="5864225"/>
          <p14:tracePt t="202019" x="7900988" y="5854700"/>
          <p14:tracePt t="202035" x="7926388" y="5829300"/>
          <p14:tracePt t="202053" x="7943850" y="5821363"/>
          <p14:tracePt t="202068" x="7951788" y="5821363"/>
          <p14:tracePt t="202229" x="7961313" y="5821363"/>
          <p14:tracePt t="202241" x="7961313" y="5813425"/>
          <p14:tracePt t="202365" x="7951788" y="5813425"/>
          <p14:tracePt t="202370" x="7951788" y="5821363"/>
          <p14:tracePt t="202385" x="7900988" y="5846763"/>
          <p14:tracePt t="202402" x="7807325" y="5864225"/>
          <p14:tracePt t="202418" x="7672388" y="5889625"/>
          <p14:tracePt t="202436" x="7383463" y="5889625"/>
          <p14:tracePt t="202452" x="7069138" y="5880100"/>
          <p14:tracePt t="202468" x="6780213" y="5838825"/>
          <p14:tracePt t="202469" x="6678613" y="5813425"/>
          <p14:tracePt t="202485" x="6210300" y="5684838"/>
          <p14:tracePt t="202502" x="5776913" y="5608638"/>
          <p14:tracePt t="202519" x="5446713" y="5565775"/>
          <p14:tracePt t="202520" x="5378450" y="5565775"/>
          <p14:tracePt t="202535" x="5173663" y="5557838"/>
          <p14:tracePt t="202536" x="5114925" y="5540375"/>
          <p14:tracePt t="202553" x="4894263" y="5540375"/>
          <p14:tracePt t="202569" x="4740275" y="5540375"/>
          <p14:tracePt t="202569" x="4681538" y="5540375"/>
          <p14:tracePt t="202585" x="4468813" y="5514975"/>
          <p14:tracePt t="202602" x="4256088" y="5464175"/>
          <p14:tracePt t="202618" x="4060825" y="5421313"/>
          <p14:tracePt t="202635" x="3933825" y="5395913"/>
          <p14:tracePt t="202636" x="3916363" y="5395913"/>
          <p14:tracePt t="202652" x="3840163" y="5380038"/>
          <p14:tracePt t="202668" x="3789363" y="5362575"/>
          <p14:tracePt t="202685" x="3738563" y="5362575"/>
          <p14:tracePt t="202703" x="3721100" y="5362575"/>
          <p14:tracePt t="202719" x="3713163" y="5362575"/>
          <p14:tracePt t="202735" x="3703638" y="5353050"/>
          <p14:tracePt t="202933" x="3713163" y="5353050"/>
          <p14:tracePt t="202941" x="3721100" y="5353050"/>
          <p14:tracePt t="202953" x="3756025" y="5370513"/>
          <p14:tracePt t="202970" x="3822700" y="5395913"/>
          <p14:tracePt t="202986" x="3890963" y="5405438"/>
          <p14:tracePt t="203001" x="4017963" y="5438775"/>
          <p14:tracePt t="203018" x="4230688" y="5481638"/>
          <p14:tracePt t="203036" x="4529138" y="5532438"/>
          <p14:tracePt t="203052" x="4800600" y="5549900"/>
          <p14:tracePt t="203068" x="5013325" y="5549900"/>
          <p14:tracePt t="203069" x="5089525" y="5549900"/>
          <p14:tracePt t="203085" x="5343525" y="5549900"/>
          <p14:tracePt t="203101" x="5607050" y="5557838"/>
          <p14:tracePt t="203118" x="5811838" y="5565775"/>
          <p14:tracePt t="203136" x="5956300" y="5583238"/>
          <p14:tracePt t="203137" x="5981700" y="5583238"/>
          <p14:tracePt t="203152" x="6083300" y="5591175"/>
          <p14:tracePt t="203153" x="6108700" y="5591175"/>
          <p14:tracePt t="203169" x="6235700" y="5616575"/>
          <p14:tracePt t="203185" x="6405563" y="5651500"/>
          <p14:tracePt t="203201" x="6600825" y="5702300"/>
          <p14:tracePt t="203219" x="6831013" y="5761038"/>
          <p14:tracePt t="203220" x="6889750" y="5770563"/>
          <p14:tracePt t="203235" x="7069138" y="5813425"/>
          <p14:tracePt t="203236" x="7119938" y="5821363"/>
          <p14:tracePt t="203251" x="7297738" y="5854700"/>
          <p14:tracePt t="203268" x="7535863" y="5889625"/>
          <p14:tracePt t="203269" x="7596188" y="5897563"/>
          <p14:tracePt t="203285" x="7781925" y="5915025"/>
          <p14:tracePt t="203302" x="7935913" y="5915025"/>
          <p14:tracePt t="203319" x="8037513" y="5915025"/>
          <p14:tracePt t="203335" x="8121650" y="5915025"/>
          <p14:tracePt t="203352" x="8181975" y="5915025"/>
          <p14:tracePt t="203352" x="8189913" y="5915025"/>
          <p14:tracePt t="203369" x="8215313" y="5915025"/>
          <p14:tracePt t="203385" x="8232775" y="5915025"/>
          <p14:tracePt t="203402" x="8258175" y="5915025"/>
          <p14:tracePt t="203418" x="8291513" y="5897563"/>
          <p14:tracePt t="203436" x="8326438" y="5897563"/>
          <p14:tracePt t="203436" x="8326438" y="5889625"/>
          <p14:tracePt t="203453" x="8359775" y="5880100"/>
          <p14:tracePt t="203469" x="8394700" y="5872163"/>
          <p14:tracePt t="203485" x="8394700" y="5864225"/>
          <p14:tracePt t="203502" x="8410575" y="5854700"/>
          <p14:tracePt t="203519" x="8420100" y="5854700"/>
          <p14:tracePt t="203689" x="8428038" y="5854700"/>
          <p14:tracePt t="203701" x="8428038" y="5846763"/>
          <p14:tracePt t="203713" x="8435975" y="5846763"/>
          <p14:tracePt t="203720" x="8435975" y="5838825"/>
          <p14:tracePt t="203737" x="8445500" y="5838825"/>
          <p14:tracePt t="203752" x="8462963" y="5829300"/>
          <p14:tracePt t="203768" x="8478838" y="5829300"/>
          <p14:tracePt t="203817" x="8488363" y="5829300"/>
          <p14:tracePt t="203820" x="8488363" y="5821363"/>
          <p14:tracePt t="203835" x="8496300" y="5821363"/>
          <p14:tracePt t="203836" x="8504238" y="5821363"/>
          <p14:tracePt t="203852" x="8513763" y="5821363"/>
          <p14:tracePt t="203852" x="8521700" y="5821363"/>
          <p14:tracePt t="203869" x="8539163" y="5821363"/>
          <p14:tracePt t="203884" x="8564563" y="5829300"/>
          <p14:tracePt t="203902" x="8589963" y="5838825"/>
          <p14:tracePt t="203919" x="8597900" y="5838825"/>
          <p14:tracePt t="203920" x="8605838" y="5838825"/>
          <p14:tracePt t="203969" x="8615363" y="5838825"/>
          <p14:tracePt t="203981" x="8623300" y="5829300"/>
          <p14:tracePt t="203985" x="8632825" y="5829300"/>
          <p14:tracePt t="204001" x="8648700" y="5821363"/>
          <p14:tracePt t="204018" x="8674100" y="5813425"/>
          <p14:tracePt t="204035" x="8691563" y="5813425"/>
          <p14:tracePt t="204037" x="8709025" y="5813425"/>
          <p14:tracePt t="204053" x="8742363" y="5813425"/>
          <p14:tracePt t="204068" x="8767763" y="5813425"/>
          <p14:tracePt t="204068" x="8785225" y="5813425"/>
          <p14:tracePt t="204084" x="8810625" y="5813425"/>
          <p14:tracePt t="204085" x="8818563" y="5813425"/>
          <p14:tracePt t="204101" x="8886825" y="5829300"/>
          <p14:tracePt t="204118" x="8963025" y="5838825"/>
          <p14:tracePt t="204134" x="9074150" y="5838825"/>
          <p14:tracePt t="204152" x="9226550" y="5838825"/>
          <p14:tracePt t="204169" x="9320213" y="5838825"/>
          <p14:tracePt t="204184" x="9363075" y="5838825"/>
          <p14:tracePt t="204185" x="9380538" y="5838825"/>
          <p14:tracePt t="204201" x="9405938" y="5838825"/>
          <p14:tracePt t="204218" x="9421813" y="5838825"/>
          <p14:tracePt t="204234" x="9447213" y="5838825"/>
          <p14:tracePt t="204251" x="9490075" y="5838825"/>
          <p14:tracePt t="204268" x="9540875" y="5838825"/>
          <p14:tracePt t="204285" x="9575800" y="5838825"/>
          <p14:tracePt t="204302" x="9609138" y="5838825"/>
          <p14:tracePt t="204319" x="9626600" y="5838825"/>
          <p14:tracePt t="204335" x="9642475" y="5846763"/>
          <p14:tracePt t="204336" x="9652000" y="5846763"/>
          <p14:tracePt t="204351" x="9659938" y="5846763"/>
          <p14:tracePt t="204367" x="9685338" y="5846763"/>
          <p14:tracePt t="204384" x="9702800" y="5846763"/>
          <p14:tracePt t="204385" x="9710738" y="5846763"/>
          <p14:tracePt t="204401" x="9745663" y="5846763"/>
          <p14:tracePt t="204418" x="9839325" y="5846763"/>
          <p14:tracePt t="204435" x="9915525" y="5846763"/>
          <p14:tracePt t="204436" x="9931400" y="5846763"/>
          <p14:tracePt t="204452" x="9991725" y="5846763"/>
          <p14:tracePt t="204467" x="10025063" y="5838825"/>
          <p14:tracePt t="204468" x="10034588" y="5829300"/>
          <p14:tracePt t="204485" x="10085388" y="5795963"/>
          <p14:tracePt t="204502" x="10136188" y="5761038"/>
          <p14:tracePt t="204517" x="10169525" y="5735638"/>
          <p14:tracePt t="204535" x="10204450" y="5710238"/>
          <p14:tracePt t="204551" x="10220325" y="5694363"/>
          <p14:tracePt t="204568" x="10229850" y="5684838"/>
          <p14:tracePt t="204588" x="10237788" y="5684838"/>
          <p14:tracePt t="204601" x="10237788" y="5676900"/>
          <p14:tracePt t="204618" x="10245725" y="5668963"/>
          <p14:tracePt t="204634" x="10263188" y="5641975"/>
          <p14:tracePt t="204657" x="10271125" y="5634038"/>
          <p14:tracePt t="204709" x="10280650" y="5634038"/>
          <p14:tracePt t="204712" x="10280650" y="5641975"/>
          <p14:tracePt t="204718" x="10288588" y="5651500"/>
          <p14:tracePt t="204735" x="10306050" y="5735638"/>
          <p14:tracePt t="204751" x="10306050" y="5795963"/>
          <p14:tracePt t="204768" x="10306050" y="5838825"/>
          <p14:tracePt t="204785" x="10288588" y="5864225"/>
          <p14:tracePt t="204802" x="10263188" y="5889625"/>
          <p14:tracePt t="204817" x="10237788" y="5915025"/>
          <p14:tracePt t="204834" x="10212388" y="5922963"/>
          <p14:tracePt t="204851" x="10194925" y="5932488"/>
          <p14:tracePt t="204852" x="10186988" y="5932488"/>
          <p14:tracePt t="204868" x="10186988" y="5940425"/>
          <p14:tracePt t="204884" x="10179050" y="5948363"/>
          <p14:tracePt t="204885" x="10169525" y="5948363"/>
          <p14:tracePt t="204901" x="10126663" y="5940425"/>
          <p14:tracePt t="204918" x="10067925" y="5897563"/>
          <p14:tracePt t="204934" x="9974263" y="5838825"/>
          <p14:tracePt t="204952" x="9855200" y="5770563"/>
          <p14:tracePt t="204967" x="9796463" y="5735638"/>
          <p14:tracePt t="204984" x="9720263" y="5702300"/>
          <p14:tracePt t="204984" x="9694863" y="5694363"/>
          <p14:tracePt t="205001" x="9609138" y="5659438"/>
          <p14:tracePt t="205017" x="9532938" y="5659438"/>
          <p14:tracePt t="205035" x="9464675" y="5659438"/>
          <p14:tracePt t="205051" x="9439275" y="5668963"/>
          <p14:tracePt t="205052" x="9431338" y="5668963"/>
          <p14:tracePt t="205068" x="9421813" y="5684838"/>
          <p14:tracePt t="205084" x="9413875" y="5702300"/>
          <p14:tracePt t="205101" x="9413875" y="5719763"/>
          <p14:tracePt t="205118" x="9413875" y="5745163"/>
          <p14:tracePt t="205134" x="9413875" y="5778500"/>
          <p14:tracePt t="205151" x="9421813" y="5821363"/>
          <p14:tracePt t="205153" x="9421813" y="5829300"/>
          <p14:tracePt t="205167" x="9439275" y="5854700"/>
          <p14:tracePt t="205168" x="9439275" y="5864225"/>
          <p14:tracePt t="205185" x="9439275" y="5872163"/>
          <p14:tracePt t="205201" x="9439275" y="5880100"/>
          <p14:tracePt t="205218" x="9456738" y="5889625"/>
          <p14:tracePt t="205235" x="9498013" y="5915025"/>
          <p14:tracePt t="205251" x="9540875" y="5922963"/>
          <p14:tracePt t="205252" x="9550400" y="5932488"/>
          <p14:tracePt t="205268" x="9591675" y="5932488"/>
          <p14:tracePt t="205268" x="9601200" y="5922963"/>
          <p14:tracePt t="205285" x="9677400" y="5915025"/>
          <p14:tracePt t="205301" x="9745663" y="5905500"/>
          <p14:tracePt t="205317" x="9872663" y="5880100"/>
          <p14:tracePt t="205334" x="9983788" y="5854700"/>
          <p14:tracePt t="205351" x="10093325" y="5821363"/>
          <p14:tracePt t="205367" x="10179050" y="5803900"/>
          <p14:tracePt t="205384" x="10212388" y="5770563"/>
          <p14:tracePt t="205400" x="10220325" y="5753100"/>
          <p14:tracePt t="205418" x="10255250" y="5727700"/>
          <p14:tracePt t="205435" x="10288588" y="5694363"/>
          <p14:tracePt t="205450" x="10313988" y="5676900"/>
          <p14:tracePt t="205468" x="10313988" y="5668963"/>
          <p14:tracePt t="205521" x="10323513" y="5668963"/>
          <p14:tracePt t="205533" x="10331450" y="5684838"/>
          <p14:tracePt t="205536" x="10331450" y="5710238"/>
          <p14:tracePt t="205551" x="10364788" y="5778500"/>
          <p14:tracePt t="205567" x="10364788" y="5821363"/>
          <p14:tracePt t="205583" x="10364788" y="5838825"/>
          <p14:tracePt t="205600" x="10364788" y="5864225"/>
          <p14:tracePt t="205617" x="10364788" y="5880100"/>
          <p14:tracePt t="205634" x="10348913" y="5897563"/>
          <p14:tracePt t="205650" x="10323513" y="5932488"/>
          <p14:tracePt t="205669" x="10306050" y="5940425"/>
          <p14:tracePt t="205685" x="10298113" y="5948363"/>
          <p14:tracePt t="205701" x="10271125" y="5957888"/>
          <p14:tracePt t="205717" x="10263188" y="5957888"/>
          <p14:tracePt t="205733" x="10245725" y="5957888"/>
          <p14:tracePt t="205751" x="10220325" y="5957888"/>
          <p14:tracePt t="205752" x="10212388" y="5957888"/>
          <p14:tracePt t="205767" x="10194925" y="5940425"/>
          <p14:tracePt t="205783" x="10153650" y="5905500"/>
          <p14:tracePt t="205801" x="10085388" y="5854700"/>
          <p14:tracePt t="205801" x="10067925" y="5854700"/>
          <p14:tracePt t="205817" x="10017125" y="5813425"/>
          <p14:tracePt t="205834" x="9966325" y="5788025"/>
          <p14:tracePt t="205850" x="9923463" y="5761038"/>
          <p14:tracePt t="205867" x="9880600" y="5745163"/>
          <p14:tracePt t="205883" x="9847263" y="5745163"/>
          <p14:tracePt t="205901" x="9786938" y="5745163"/>
          <p14:tracePt t="205902" x="9761538" y="5745163"/>
          <p14:tracePt t="205917" x="9677400" y="5753100"/>
          <p14:tracePt t="205934" x="9566275" y="5788025"/>
          <p14:tracePt t="205950" x="9456738" y="5821363"/>
          <p14:tracePt t="205967" x="9396413" y="5846763"/>
          <p14:tracePt t="205985" x="9363075" y="5864225"/>
          <p14:tracePt t="206000" x="9363075" y="5872163"/>
          <p14:tracePt t="206001" x="9353550" y="5872163"/>
          <p14:tracePt t="206018" x="9345613" y="5880100"/>
          <p14:tracePt t="206060" x="9345613" y="5889625"/>
          <p14:tracePt t="206065" x="9353550" y="5905500"/>
          <p14:tracePt t="206068" x="9363075" y="5915025"/>
          <p14:tracePt t="206083" x="9405938" y="5948363"/>
          <p14:tracePt t="206101" x="9490075" y="5965825"/>
          <p14:tracePt t="206117" x="9558338" y="5973763"/>
          <p14:tracePt t="206133" x="9659938" y="5983288"/>
          <p14:tracePt t="206150" x="9761538" y="5983288"/>
          <p14:tracePt t="206168" x="9839325" y="5983288"/>
          <p14:tracePt t="206184" x="9864725" y="5983288"/>
          <p14:tracePt t="206201" x="9898063" y="5948363"/>
          <p14:tracePt t="206217" x="9923463" y="5922963"/>
          <p14:tracePt t="206217" x="9931400" y="5905500"/>
          <p14:tracePt t="206234" x="9974263" y="5880100"/>
          <p14:tracePt t="206250" x="10017125" y="5846763"/>
          <p14:tracePt t="206268" x="10059988" y="5803900"/>
          <p14:tracePt t="206268" x="10059988" y="5795963"/>
          <p14:tracePt t="206284" x="10085388" y="5788025"/>
          <p14:tracePt t="206300" x="10101263" y="5778500"/>
          <p14:tracePt t="206365" x="10101263" y="5770563"/>
          <p14:tracePt t="206440" x="10101263" y="5761038"/>
          <p14:tracePt t="206444" x="10093325" y="5761038"/>
          <p14:tracePt t="206450" x="10085388" y="5753100"/>
          <p14:tracePt t="206468" x="10067925" y="5753100"/>
          <p14:tracePt t="206484" x="10059988" y="5745163"/>
          <p14:tracePt t="206501" x="10042525" y="5735638"/>
          <p14:tracePt t="206518" x="10025063" y="5727700"/>
          <p14:tracePt t="206534" x="9991725" y="5694363"/>
          <p14:tracePt t="206551" x="9974263" y="5668963"/>
          <p14:tracePt t="206567" x="9966325" y="5626100"/>
          <p14:tracePt t="206583" x="9948863" y="5557838"/>
          <p14:tracePt t="206601" x="9948863" y="5456238"/>
          <p14:tracePt t="206616" x="9966325" y="5387975"/>
          <p14:tracePt t="206633" x="9974263" y="5302250"/>
          <p14:tracePt t="206650" x="9974263" y="5243513"/>
          <p14:tracePt t="206668" x="9966325" y="5192713"/>
          <p14:tracePt t="206668" x="9966325" y="5175250"/>
          <p14:tracePt t="206685" x="9948863" y="5141913"/>
          <p14:tracePt t="206701" x="9948863" y="5116513"/>
          <p14:tracePt t="206717" x="9940925" y="5099050"/>
          <p14:tracePt t="206734" x="9931400" y="5099050"/>
          <p14:tracePt t="206751" x="9931400" y="5091113"/>
          <p14:tracePt t="206767" x="9931400" y="5081588"/>
          <p14:tracePt t="206768" x="9931400" y="5073650"/>
          <p14:tracePt t="206784" x="9931400" y="5056188"/>
          <p14:tracePt t="206800" x="9931400" y="5038725"/>
          <p14:tracePt t="206816" x="9931400" y="5030788"/>
          <p14:tracePt t="206833" x="9931400" y="4997450"/>
          <p14:tracePt t="206850" x="9931400" y="4972050"/>
          <p14:tracePt t="206867" x="9931400" y="4954588"/>
          <p14:tracePt t="206883" x="9931400" y="4937125"/>
          <p14:tracePt t="206900" x="9923463" y="4919663"/>
          <p14:tracePt t="206900" x="9923463" y="4911725"/>
          <p14:tracePt t="206916" x="9915525" y="4894263"/>
          <p14:tracePt t="206917" x="9906000" y="4886325"/>
          <p14:tracePt t="206933" x="9890125" y="4868863"/>
          <p14:tracePt t="206950" x="9864725" y="4860925"/>
          <p14:tracePt t="206967" x="9839325" y="4852988"/>
          <p14:tracePt t="206968" x="9839325" y="4843463"/>
          <p14:tracePt t="206984" x="9821863" y="4843463"/>
          <p14:tracePt t="207001" x="9786938" y="4843463"/>
          <p14:tracePt t="207016" x="9771063" y="4843463"/>
          <p14:tracePt t="207033" x="9736138" y="4843463"/>
          <p14:tracePt t="207050" x="9720263" y="4843463"/>
          <p14:tracePt t="207067" x="9710738" y="4843463"/>
          <p14:tracePt t="207083" x="9694863" y="4843463"/>
          <p14:tracePt t="207100" x="9685338" y="4843463"/>
          <p14:tracePt t="207101" x="9677400" y="4843463"/>
          <p14:tracePt t="207116" x="9659938" y="4843463"/>
          <p14:tracePt t="207133" x="9652000" y="4843463"/>
          <p14:tracePt t="207150" x="9634538" y="4852988"/>
          <p14:tracePt t="207167" x="9626600" y="4860925"/>
          <p14:tracePt t="207184" x="9609138" y="4886325"/>
          <p14:tracePt t="207201" x="9601200" y="4894263"/>
          <p14:tracePt t="207217" x="9591675" y="4903788"/>
          <p14:tracePt t="207305" x="9591675" y="4919663"/>
          <p14:tracePt t="207308" x="9583738" y="4919663"/>
          <p14:tracePt t="207316" x="9583738" y="4929188"/>
          <p14:tracePt t="207333" x="9583738" y="4954588"/>
          <p14:tracePt t="207334" x="9591675" y="4954588"/>
          <p14:tracePt t="207349" x="9601200" y="4979988"/>
          <p14:tracePt t="207366" x="9617075" y="5005388"/>
          <p14:tracePt t="207383" x="9652000" y="5048250"/>
          <p14:tracePt t="207401" x="9685338" y="5064125"/>
          <p14:tracePt t="207417" x="9720263" y="5081588"/>
          <p14:tracePt t="207417" x="9728200" y="5091113"/>
          <p14:tracePt t="207434" x="9771063" y="5106988"/>
          <p14:tracePt t="207450" x="9821863" y="5106988"/>
          <p14:tracePt t="207467" x="9880600" y="5099050"/>
          <p14:tracePt t="207483" x="9940925" y="5091113"/>
          <p14:tracePt t="207484" x="9956800" y="5081588"/>
          <p14:tracePt t="207500" x="10017125" y="5056188"/>
          <p14:tracePt t="207517" x="10059988" y="5048250"/>
          <p14:tracePt t="207533" x="10118725" y="5013325"/>
          <p14:tracePt t="207549" x="10161588" y="4997450"/>
          <p14:tracePt t="207566" x="10186988" y="4979988"/>
          <p14:tracePt t="207584" x="10204450" y="4962525"/>
          <p14:tracePt t="207599" x="10229850" y="4946650"/>
          <p14:tracePt t="207616" x="10245725" y="4929188"/>
          <p14:tracePt t="207633" x="10255250" y="4911725"/>
          <p14:tracePt t="207649" x="10263188" y="4878388"/>
          <p14:tracePt t="207666" x="10263188" y="4852988"/>
          <p14:tracePt t="207683" x="10255250" y="4810125"/>
          <p14:tracePt t="207701" x="10229850" y="4767263"/>
          <p14:tracePt t="207717" x="10212388" y="4741863"/>
          <p14:tracePt t="207734" x="10194925" y="4733925"/>
          <p14:tracePt t="207734" x="10186988" y="4724400"/>
          <p14:tracePt t="207749" x="10144125" y="4716463"/>
          <p14:tracePt t="207767" x="10110788" y="4708525"/>
          <p14:tracePt t="207783" x="10085388" y="4708525"/>
          <p14:tracePt t="207800" x="10067925" y="4708525"/>
          <p14:tracePt t="207800" x="10059988" y="4708525"/>
          <p14:tracePt t="207816" x="10042525" y="4699000"/>
          <p14:tracePt t="207832" x="10017125" y="4699000"/>
          <p14:tracePt t="207849" x="9991725" y="4716463"/>
          <p14:tracePt t="207867" x="9966325" y="4741863"/>
          <p14:tracePt t="207868" x="9956800" y="4759325"/>
          <p14:tracePt t="207882" x="9915525" y="4784725"/>
          <p14:tracePt t="207900" x="9812338" y="4843463"/>
          <p14:tracePt t="207901" x="9786938" y="4860925"/>
          <p14:tracePt t="207917" x="9736138" y="4946650"/>
          <p14:tracePt t="207932" x="9710738" y="4987925"/>
          <p14:tracePt t="207950" x="9694863" y="5038725"/>
          <p14:tracePt t="207966" x="9685338" y="5116513"/>
          <p14:tracePt t="207983" x="9720263" y="5235575"/>
          <p14:tracePt t="207984" x="9728200" y="5260975"/>
          <p14:tracePt t="207999" x="9745663" y="5337175"/>
          <p14:tracePt t="208016" x="9771063" y="5413375"/>
          <p14:tracePt t="208017" x="9779000" y="5430838"/>
          <p14:tracePt t="208033" x="9804400" y="5464175"/>
          <p14:tracePt t="208033" x="9804400" y="5472113"/>
          <p14:tracePt t="208049" x="9804400" y="5481638"/>
          <p14:tracePt t="208066" x="9804400" y="5489575"/>
          <p14:tracePt t="208189" x="9804400" y="5497513"/>
          <p14:tracePt t="208192" x="9804400" y="5514975"/>
          <p14:tracePt t="208199" x="9804400" y="5549900"/>
          <p14:tracePt t="208217" x="9847263" y="5778500"/>
          <p14:tracePt t="208233" x="9855200" y="5872163"/>
          <p14:tracePt t="208233" x="9855200" y="5897563"/>
          <p14:tracePt t="208249" x="9855200" y="5957888"/>
          <p14:tracePt t="208266" x="9872663" y="5999163"/>
          <p14:tracePt t="208283" x="9880600" y="6016625"/>
          <p14:tracePt t="208300" x="9880600" y="6024563"/>
          <p14:tracePt t="208377" x="9890125" y="6024563"/>
          <p14:tracePt t="208381" x="9898063" y="6016625"/>
          <p14:tracePt t="208384" x="9906000" y="6016625"/>
          <p14:tracePt t="208399" x="9931400" y="5991225"/>
          <p14:tracePt t="208416" x="9991725" y="5948363"/>
          <p14:tracePt t="208433" x="10050463" y="5932488"/>
          <p14:tracePt t="208485" x="10050463" y="5922963"/>
          <p14:tracePt t="208497" x="10050463" y="5915025"/>
          <p14:tracePt t="208573" x="10050463" y="5905500"/>
          <p14:tracePt t="208580" x="10042525" y="5897563"/>
          <p14:tracePt t="208584" x="10034588" y="5889625"/>
          <p14:tracePt t="208599" x="10009188" y="5889625"/>
          <p14:tracePt t="208617" x="9956800" y="5880100"/>
          <p14:tracePt t="208632" x="9923463" y="5872163"/>
          <p14:tracePt t="208633" x="9915525" y="5872163"/>
          <p14:tracePt t="208649" x="9872663" y="5864225"/>
          <p14:tracePt t="208666" x="9829800" y="5854700"/>
          <p14:tracePt t="208682" x="9786938" y="5838825"/>
          <p14:tracePt t="208700" x="9761538" y="5838825"/>
          <p14:tracePt t="208716" x="9753600" y="5838825"/>
          <p14:tracePt t="208717" x="9745663" y="5838825"/>
          <p14:tracePt t="208733" x="9736138" y="5838825"/>
          <p14:tracePt t="208880" x="9736138" y="5846763"/>
          <p14:tracePt t="208884" x="9728200" y="5846763"/>
          <p14:tracePt t="208900" x="9667875" y="5872163"/>
          <p14:tracePt t="208917" x="9507538" y="5889625"/>
          <p14:tracePt t="208932" x="9286875" y="5889625"/>
          <p14:tracePt t="208949" x="8767763" y="5813425"/>
          <p14:tracePt t="208965" x="8258175" y="5753100"/>
          <p14:tracePt t="208983" x="7773988" y="5719763"/>
          <p14:tracePt t="208984" x="7646988" y="5719763"/>
          <p14:tracePt t="208999" x="7256463" y="5694363"/>
          <p14:tracePt t="209015" x="6745288" y="5651500"/>
          <p14:tracePt t="209033" x="6151563" y="5549900"/>
          <p14:tracePt t="209049" x="5895975" y="5489575"/>
          <p14:tracePt t="209066" x="5599113" y="5472113"/>
          <p14:tracePt t="209082" x="5497513" y="5472113"/>
          <p14:tracePt t="209099" x="5429250" y="5472113"/>
          <p14:tracePt t="209116" x="5353050" y="5472113"/>
          <p14:tracePt t="209116" x="5343525" y="5472113"/>
          <p14:tracePt t="209132" x="5284788" y="5472113"/>
          <p14:tracePt t="209133" x="5259388" y="5472113"/>
          <p14:tracePt t="209149" x="5199063" y="5472113"/>
          <p14:tracePt t="209149" x="5183188" y="5472113"/>
          <p14:tracePt t="209166" x="5106988" y="5472113"/>
          <p14:tracePt t="209183" x="5029200" y="5472113"/>
          <p14:tracePt t="209184" x="5013325" y="5472113"/>
          <p14:tracePt t="209199" x="4945063" y="5472113"/>
          <p14:tracePt t="209216" x="4833938" y="5472113"/>
          <p14:tracePt t="209217" x="4808538" y="5472113"/>
          <p14:tracePt t="209232" x="4740275" y="5472113"/>
          <p14:tracePt t="209233" x="4724400" y="5472113"/>
          <p14:tracePt t="209249" x="4673600" y="5472113"/>
          <p14:tracePt t="209265" x="4595813" y="5472113"/>
          <p14:tracePt t="209282" x="4554538" y="5472113"/>
          <p14:tracePt t="209299" x="4511675" y="5489575"/>
          <p14:tracePt t="209300" x="4486275" y="5497513"/>
          <p14:tracePt t="209315" x="4425950" y="5497513"/>
          <p14:tracePt t="209333" x="4291013" y="5497513"/>
          <p14:tracePt t="209348" x="4222750" y="5497513"/>
          <p14:tracePt t="209365" x="4121150" y="5497513"/>
          <p14:tracePt t="209383" x="4070350" y="5489575"/>
          <p14:tracePt t="209399" x="4052888" y="5489575"/>
          <p14:tracePt t="209421" x="4044950" y="5489575"/>
          <p14:tracePt t="209433" x="4035425" y="5489575"/>
          <p14:tracePt t="209434" x="4027488" y="5489575"/>
          <p14:tracePt t="209450" x="4027488" y="5497513"/>
          <p14:tracePt t="209465" x="4010025" y="5507038"/>
          <p14:tracePt t="209483" x="3992563" y="5514975"/>
          <p14:tracePt t="209500" x="3984625" y="5524500"/>
          <p14:tracePt t="209515" x="3967163" y="5532438"/>
          <p14:tracePt t="209533" x="3951288" y="5540375"/>
          <p14:tracePt t="209534" x="3933825" y="5540375"/>
          <p14:tracePt t="209549" x="3916363" y="5549900"/>
          <p14:tracePt t="209566" x="3865563" y="5557838"/>
          <p14:tracePt t="209583" x="3806825" y="5565775"/>
          <p14:tracePt t="209598" x="3763963" y="5575300"/>
          <p14:tracePt t="209599" x="3756025" y="5575300"/>
          <p14:tracePt t="209615" x="3703638" y="5575300"/>
          <p14:tracePt t="209633" x="3678238" y="5575300"/>
          <p14:tracePt t="209634" x="3670300" y="5575300"/>
          <p14:tracePt t="209649" x="3652838" y="5575300"/>
          <p14:tracePt t="209665" x="3636963" y="5575300"/>
          <p14:tracePt t="209683" x="3619500" y="5583238"/>
          <p14:tracePt t="209699" x="3602038" y="5583238"/>
          <p14:tracePt t="209715" x="3543300" y="5583238"/>
          <p14:tracePt t="209733" x="3482975" y="5583238"/>
          <p14:tracePt t="209749" x="3441700" y="5583238"/>
          <p14:tracePt t="209750" x="3432175" y="5583238"/>
          <p14:tracePt t="209767" x="3424238" y="5583238"/>
          <p14:tracePt t="209927" x="3424238" y="5575300"/>
          <p14:tracePt t="209930" x="3432175" y="5575300"/>
          <p14:tracePt t="209934" x="3441700" y="5575300"/>
          <p14:tracePt t="209949" x="3475038" y="5575300"/>
          <p14:tracePt t="209950" x="3492500" y="5583238"/>
          <p14:tracePt t="209965" x="3559175" y="5608638"/>
          <p14:tracePt t="209966" x="3568700" y="5608638"/>
          <p14:tracePt t="209982" x="3627438" y="5634038"/>
          <p14:tracePt t="209982" x="3652838" y="5641975"/>
          <p14:tracePt t="209999" x="3746500" y="5659438"/>
          <p14:tracePt t="210015" x="3840163" y="5684838"/>
          <p14:tracePt t="210033" x="3951288" y="5684838"/>
          <p14:tracePt t="210049" x="4035425" y="5684838"/>
          <p14:tracePt t="210066" x="4146550" y="5684838"/>
          <p14:tracePt t="210082" x="4187825" y="5659438"/>
          <p14:tracePt t="210098" x="4214813" y="5641975"/>
          <p14:tracePt t="210116" x="4240213" y="5616575"/>
          <p14:tracePt t="210133" x="4265613" y="5591175"/>
          <p14:tracePt t="210149" x="4291013" y="5565775"/>
          <p14:tracePt t="210150" x="4298950" y="5557838"/>
          <p14:tracePt t="210165" x="4306888" y="5540375"/>
          <p14:tracePt t="210182" x="4324350" y="5514975"/>
          <p14:tracePt t="210199" x="4359275" y="5464175"/>
          <p14:tracePt t="210215" x="4375150" y="5438775"/>
          <p14:tracePt t="210232" x="4392613" y="5413375"/>
          <p14:tracePt t="210249" x="4410075" y="5387975"/>
          <p14:tracePt t="210265" x="4410075" y="5370513"/>
          <p14:tracePt t="210282" x="4418013" y="5370513"/>
          <p14:tracePt t="210351" x="4418013" y="5362575"/>
          <p14:tracePt t="210354" x="4410075" y="5353050"/>
          <p14:tracePt t="210366" x="4392613" y="5345113"/>
          <p14:tracePt t="210383" x="4359275" y="5337175"/>
          <p14:tracePt t="210400" x="4316413" y="5327650"/>
          <p14:tracePt t="210415" x="4291013" y="5319713"/>
          <p14:tracePt t="210416" x="4273550" y="5319713"/>
          <p14:tracePt t="210432" x="4230688" y="5302250"/>
          <p14:tracePt t="210448" x="4187825" y="5286375"/>
          <p14:tracePt t="210466" x="4162425" y="5286375"/>
          <p14:tracePt t="210483" x="4137025" y="5276850"/>
          <p14:tracePt t="210498" x="4121150" y="5268913"/>
          <p14:tracePt t="210499" x="4111625" y="5268913"/>
          <p14:tracePt t="210516" x="4078288" y="5268913"/>
          <p14:tracePt t="210532" x="4027488" y="5260975"/>
          <p14:tracePt t="210548" x="3984625" y="5260975"/>
          <p14:tracePt t="210566" x="3941763" y="5260975"/>
          <p14:tracePt t="210582" x="3890963" y="5260975"/>
          <p14:tracePt t="210599" x="3848100" y="5260975"/>
          <p14:tracePt t="210616" x="3806825" y="5260975"/>
          <p14:tracePt t="210632" x="3763963" y="5260975"/>
          <p14:tracePt t="210649" x="3721100" y="5260975"/>
          <p14:tracePt t="210665" x="3703638" y="5260975"/>
          <p14:tracePt t="210681" x="3687763" y="5260975"/>
          <p14:tracePt t="210700" x="3670300" y="5268913"/>
          <p14:tracePt t="210715" x="3662363" y="5268913"/>
          <p14:tracePt t="210732" x="3662363" y="5276850"/>
          <p14:tracePt t="210767" x="3652838" y="5276850"/>
          <p14:tracePt t="210839" x="3644900" y="5286375"/>
          <p14:tracePt t="210851" x="3644900" y="5294313"/>
          <p14:tracePt t="210884" x="3644900" y="5302250"/>
          <p14:tracePt t="210890" x="3636963" y="5302250"/>
          <p14:tracePt t="210899" x="3636963" y="5311775"/>
          <p14:tracePt t="210935" x="3636963" y="5319713"/>
          <p14:tracePt t="210942" x="3627438" y="5319713"/>
          <p14:tracePt t="210948" x="3627438" y="5327650"/>
          <p14:tracePt t="210966" x="3619500" y="5337175"/>
          <p14:tracePt t="210966" x="3619500" y="5345113"/>
          <p14:tracePt t="210982" x="3602038" y="5362575"/>
          <p14:tracePt t="210999" x="3602038" y="5380038"/>
          <p14:tracePt t="211127" x="3602038" y="5387975"/>
          <p14:tracePt t="211135" x="3602038" y="5395913"/>
          <p14:tracePt t="211143" x="3602038" y="5405438"/>
          <p14:tracePt t="211154" x="3602038" y="5413375"/>
          <p14:tracePt t="211164" x="3611563" y="5430838"/>
          <p14:tracePt t="211181" x="3644900" y="5472113"/>
          <p14:tracePt t="211198" x="3670300" y="5497513"/>
          <p14:tracePt t="211199" x="3670300" y="5507038"/>
          <p14:tracePt t="211216" x="3687763" y="5514975"/>
          <p14:tracePt t="211232" x="3687763" y="5524500"/>
          <p14:tracePt t="211249" x="3695700" y="5524500"/>
          <p14:tracePt t="211283" x="3703638" y="5532438"/>
          <p14:tracePt t="211291" x="3713163" y="5532438"/>
          <p14:tracePt t="211299" x="3721100" y="5532438"/>
          <p14:tracePt t="211316" x="3729038" y="5540375"/>
          <p14:tracePt t="211332" x="3756025" y="5549900"/>
          <p14:tracePt t="211348" x="3763963" y="5549900"/>
          <p14:tracePt t="211365" x="3771900" y="5549900"/>
          <p14:tracePt t="211383" x="3789363" y="5549900"/>
          <p14:tracePt t="211399" x="3797300" y="5549900"/>
          <p14:tracePt t="211415" x="3814763" y="5549900"/>
          <p14:tracePt t="211431" x="3822700" y="5549900"/>
          <p14:tracePt t="211448" x="3840163" y="5549900"/>
          <p14:tracePt t="211465" x="3857625" y="5540375"/>
          <p14:tracePt t="211481" x="3873500" y="5540375"/>
          <p14:tracePt t="211499" x="3883025" y="5540375"/>
          <p14:tracePt t="211516" x="3900488" y="5540375"/>
          <p14:tracePt t="211532" x="3908425" y="5540375"/>
          <p14:tracePt t="211549" x="3933825" y="5540375"/>
          <p14:tracePt t="211550" x="3941763" y="5540375"/>
          <p14:tracePt t="211565" x="3951288" y="5540375"/>
          <p14:tracePt t="211582" x="3967163" y="5540375"/>
          <p14:tracePt t="211606" x="3976688" y="5540375"/>
          <p14:tracePt t="211618" x="3984625" y="5540375"/>
          <p14:tracePt t="211639" x="3992563" y="5540375"/>
          <p14:tracePt t="211648" x="4002088" y="5540375"/>
          <p14:tracePt t="211666" x="4002088" y="5532438"/>
          <p14:tracePt t="211681" x="4010025" y="5532438"/>
          <p14:tracePt t="211964" x="4017963" y="5532438"/>
          <p14:tracePt t="211975" x="4027488" y="5532438"/>
          <p14:tracePt t="211982" x="4035425" y="5532438"/>
          <p14:tracePt t="211997" x="4052888" y="5549900"/>
          <p14:tracePt t="211998" x="4060825" y="5549900"/>
          <p14:tracePt t="212015" x="4086225" y="5549900"/>
          <p14:tracePt t="212032" x="4103688" y="5565775"/>
          <p14:tracePt t="212047" x="4111625" y="5565775"/>
          <p14:tracePt t="212065" x="4111625" y="5575300"/>
          <p14:tracePt t="212082" x="4121150" y="5575300"/>
          <p14:tracePt t="212098" x="4129088" y="5575300"/>
          <p14:tracePt t="212115" x="4146550" y="5575300"/>
          <p14:tracePt t="212132" x="4154488" y="5575300"/>
          <p14:tracePt t="212149" x="4162425" y="5575300"/>
          <p14:tracePt t="212165" x="4171950" y="5575300"/>
          <p14:tracePt t="212203" x="4179888" y="5575300"/>
          <p14:tracePt t="212215" x="4187825" y="5575300"/>
          <p14:tracePt t="212218" x="4197350" y="5575300"/>
          <p14:tracePt t="212231" x="4205288" y="5575300"/>
          <p14:tracePt t="212248" x="4214813" y="5575300"/>
          <p14:tracePt t="213156" x="4222750" y="5575300"/>
          <p14:tracePt t="213163" x="4240213" y="5565775"/>
          <p14:tracePt t="213181" x="4291013" y="5507038"/>
          <p14:tracePt t="213198" x="4375150" y="5446713"/>
          <p14:tracePt t="213199" x="4400550" y="5430838"/>
          <p14:tracePt t="213214" x="4443413" y="5395913"/>
          <p14:tracePt t="213231" x="4511675" y="5337175"/>
          <p14:tracePt t="213248" x="4519613" y="5311775"/>
          <p14:tracePt t="213264" x="4537075" y="5276850"/>
          <p14:tracePt t="213281" x="4554538" y="5243513"/>
          <p14:tracePt t="213282" x="4562475" y="5243513"/>
          <p14:tracePt t="213297" x="4579938" y="5218113"/>
          <p14:tracePt t="213313" x="4595813" y="5175250"/>
          <p14:tracePt t="213331" x="4613275" y="5149850"/>
          <p14:tracePt t="213347" x="4621213" y="5132388"/>
          <p14:tracePt t="213364" x="4638675" y="5116513"/>
          <p14:tracePt t="213380" x="4638675" y="5091113"/>
          <p14:tracePt t="213398" x="4656138" y="5073650"/>
          <p14:tracePt t="213760" x="4664075" y="5073650"/>
          <p14:tracePt t="213767" x="4664075" y="5056188"/>
          <p14:tracePt t="213780" x="4689475" y="5030788"/>
          <p14:tracePt t="213797" x="4706938" y="4997450"/>
          <p14:tracePt t="213814" x="4732338" y="4954588"/>
          <p14:tracePt t="213830" x="4757738" y="4919663"/>
          <p14:tracePt t="213831" x="4765675" y="4911725"/>
          <p14:tracePt t="213847" x="4791075" y="4878388"/>
          <p14:tracePt t="213864" x="4826000" y="4843463"/>
          <p14:tracePt t="213880" x="4833938" y="4827588"/>
          <p14:tracePt t="213897" x="4859338" y="4792663"/>
          <p14:tracePt t="213913" x="4884738" y="4759325"/>
          <p14:tracePt t="213931" x="4902200" y="4724400"/>
          <p14:tracePt t="213947" x="4919663" y="4708525"/>
          <p14:tracePt t="213948" x="4919663" y="4699000"/>
          <p14:tracePt t="213963" x="4935538" y="4673600"/>
          <p14:tracePt t="213981" x="4962525" y="4640263"/>
          <p14:tracePt t="213982" x="4962525" y="4630738"/>
          <p14:tracePt t="213998" x="4987925" y="4605338"/>
          <p14:tracePt t="213998" x="4987925" y="4589463"/>
          <p14:tracePt t="214014" x="5013325" y="4572000"/>
          <p14:tracePt t="214031" x="5038725" y="4538663"/>
          <p14:tracePt t="214047" x="5054600" y="4503738"/>
          <p14:tracePt t="214064" x="5072063" y="4478338"/>
          <p14:tracePt t="214080" x="5080000" y="4460875"/>
          <p14:tracePt t="214098" x="5097463" y="4435475"/>
          <p14:tracePt t="214114" x="5097463" y="4419600"/>
          <p14:tracePt t="214114" x="5106988" y="4410075"/>
          <p14:tracePt t="214130" x="5114925" y="4410075"/>
          <p14:tracePt t="214146" x="5114925" y="4402138"/>
          <p14:tracePt t="214167" x="5114925" y="4394200"/>
          <p14:tracePt t="214187" x="5122863" y="4394200"/>
          <p14:tracePt t="214198" x="5132388" y="4384675"/>
          <p14:tracePt t="214214" x="5132388" y="4376738"/>
          <p14:tracePt t="214283" x="5140325" y="4376738"/>
          <p14:tracePt t="214291" x="5140325" y="4368800"/>
          <p14:tracePt t="214331" x="5148263" y="4359275"/>
          <p14:tracePt t="214344" x="5157788" y="4359275"/>
          <p14:tracePt t="214347" x="5157788" y="4351338"/>
          <p14:tracePt t="214363" x="5165725" y="4351338"/>
          <p14:tracePt t="214380" x="5183188" y="4341813"/>
          <p14:tracePt t="214396" x="5191125" y="4333875"/>
          <p14:tracePt t="214414" x="5199063" y="4333875"/>
          <p14:tracePt t="214431" x="5208588" y="4351338"/>
          <p14:tracePt t="214446" x="5224463" y="4376738"/>
          <p14:tracePt t="214463" x="5292725" y="4419600"/>
          <p14:tracePt t="214602" x="5302250" y="4419600"/>
          <p14:tracePt t="214606" x="5302250" y="4427538"/>
          <p14:tracePt t="214623" x="5302250" y="4435475"/>
          <p14:tracePt t="214629" x="5310188" y="4435475"/>
          <p14:tracePt t="214648" x="5318125" y="4452938"/>
          <p14:tracePt t="214663" x="5318125" y="4460875"/>
          <p14:tracePt t="214680" x="5302250" y="4460875"/>
          <p14:tracePt t="214697" x="5302250" y="4470400"/>
          <p14:tracePt t="214735" x="5292725" y="4470400"/>
          <p14:tracePt t="214799" x="5284788" y="4470400"/>
          <p14:tracePt t="214819" x="5276850" y="4470400"/>
          <p14:tracePt t="214826" x="5267325" y="4470400"/>
          <p14:tracePt t="214835" x="5259388" y="4470400"/>
          <p14:tracePt t="214847" x="5249863" y="4460875"/>
          <p14:tracePt t="214864" x="5241925" y="4460875"/>
          <p14:tracePt t="214880" x="5224463" y="4452938"/>
          <p14:tracePt t="214897" x="5216525" y="4452938"/>
          <p14:tracePt t="214914" x="5199063" y="4445000"/>
          <p14:tracePt t="214914" x="5191125" y="4445000"/>
          <p14:tracePt t="214930" x="5148263" y="4427538"/>
          <p14:tracePt t="214946" x="5132388" y="4419600"/>
          <p14:tracePt t="214947" x="5122863" y="4410075"/>
          <p14:tracePt t="214963" x="5106988" y="4410075"/>
          <p14:tracePt t="214991" x="5097463" y="4410075"/>
          <p14:tracePt t="215159" x="5089525" y="4410075"/>
          <p14:tracePt t="215183" x="5080000" y="4410075"/>
          <p14:tracePt t="215231" x="5072063" y="4410075"/>
          <p14:tracePt t="215239" x="5064125" y="4410075"/>
          <p14:tracePt t="215250" x="5054600" y="4410075"/>
          <p14:tracePt t="215263" x="5038725" y="4410075"/>
          <p14:tracePt t="215279" x="5021263" y="4410075"/>
          <p14:tracePt t="215296" x="5013325" y="4410075"/>
          <p14:tracePt t="215313" x="5003800" y="4410075"/>
          <p14:tracePt t="215371" x="4995863" y="4410075"/>
          <p14:tracePt t="215379" x="4987925" y="4402138"/>
          <p14:tracePt t="215390" x="4978400" y="4402138"/>
          <p14:tracePt t="215447" x="4970463" y="4402138"/>
          <p14:tracePt t="215515" x="4962525" y="4402138"/>
          <p14:tracePt t="215619" x="4953000" y="4402138"/>
          <p14:tracePt t="215639" x="4945063" y="4402138"/>
          <p14:tracePt t="215650" x="4945063" y="4410075"/>
          <p14:tracePt t="215654" x="4935538" y="4410075"/>
          <p14:tracePt t="215791" x="4927600" y="4410075"/>
          <p14:tracePt t="216003" x="4927600" y="4419600"/>
          <p14:tracePt t="216018" x="4919663" y="4419600"/>
          <p14:tracePt t="216022" x="4919663" y="4427538"/>
          <p14:tracePt t="216427" x="4910138" y="4435475"/>
          <p14:tracePt t="216435" x="4902200" y="4435475"/>
          <p14:tracePt t="216459" x="4894263" y="4435475"/>
          <p14:tracePt t="216475" x="4894263" y="4445000"/>
          <p14:tracePt t="217235" x="4902200" y="4445000"/>
          <p14:tracePt t="217259" x="4902200" y="4452938"/>
          <p14:tracePt t="217263" x="4894263" y="4452938"/>
          <p14:tracePt t="217283" x="4884738" y="4452938"/>
          <p14:tracePt t="217290" x="4884738" y="4460875"/>
          <p14:tracePt t="217295" x="4876800" y="4460875"/>
          <p14:tracePt t="217313" x="4876800" y="4470400"/>
          <p14:tracePt t="217329" x="4868863" y="4478338"/>
          <p14:tracePt t="217330" x="4859338" y="4478338"/>
          <p14:tracePt t="217345" x="4851400" y="4478338"/>
          <p14:tracePt t="217362" x="4851400" y="4486275"/>
          <p14:tracePt t="217379" x="4843463" y="4495800"/>
          <p14:tracePt t="217379" x="4833938" y="4495800"/>
          <p14:tracePt t="217399" x="4826000" y="4495800"/>
          <p14:tracePt t="217412" x="4818063" y="4503738"/>
          <p14:tracePt t="217428" x="4808538" y="4513263"/>
          <p14:tracePt t="217445" x="4808538" y="4521200"/>
          <p14:tracePt t="217462" x="4800600" y="4521200"/>
          <p14:tracePt t="217478" x="4791075" y="4538663"/>
          <p14:tracePt t="217495" x="4740275" y="4564063"/>
          <p14:tracePt t="217513" x="4706938" y="4589463"/>
          <p14:tracePt t="217530" x="4664075" y="4614863"/>
          <p14:tracePt t="217545" x="4630738" y="4640263"/>
          <p14:tracePt t="217563" x="4605338" y="4657725"/>
          <p14:tracePt t="217578" x="4554538" y="4691063"/>
          <p14:tracePt t="217596" x="4494213" y="4733925"/>
          <p14:tracePt t="217613" x="4418013" y="4775200"/>
          <p14:tracePt t="217629" x="4349750" y="4818063"/>
          <p14:tracePt t="217645" x="4291013" y="4860925"/>
          <p14:tracePt t="217662" x="4248150" y="4894263"/>
          <p14:tracePt t="217678" x="4230688" y="4929188"/>
          <p14:tracePt t="217695" x="4205288" y="4962525"/>
          <p14:tracePt t="217697" x="4197350" y="4972050"/>
          <p14:tracePt t="217711" x="4162425" y="5013325"/>
          <p14:tracePt t="217712" x="4154488" y="5030788"/>
          <p14:tracePt t="217728" x="4137025" y="5056188"/>
          <p14:tracePt t="217745" x="4121150" y="5091113"/>
          <p14:tracePt t="217763" x="4103688" y="5106988"/>
          <p14:tracePt t="217779" x="4103688" y="5149850"/>
          <p14:tracePt t="217780" x="4095750" y="5157788"/>
          <p14:tracePt t="217796" x="4095750" y="5208588"/>
          <p14:tracePt t="217812" x="4078288" y="5243513"/>
          <p14:tracePt t="217828" x="4070350" y="5276850"/>
          <p14:tracePt t="217829" x="4070350" y="5294313"/>
          <p14:tracePt t="217845" x="4060825" y="5319713"/>
          <p14:tracePt t="217862" x="4060825" y="5337175"/>
          <p14:tracePt t="217879" x="4052888" y="5353050"/>
          <p14:tracePt t="217895" x="4052888" y="5362575"/>
          <p14:tracePt t="217911" x="4052888" y="5380038"/>
          <p14:tracePt t="217929" x="4044950" y="5380038"/>
          <p14:tracePt t="217945" x="4035425" y="5395913"/>
          <p14:tracePt t="217962" x="4035425" y="5413375"/>
          <p14:tracePt t="217978" x="4035425" y="5421313"/>
          <p14:tracePt t="217995" x="4035425" y="5430838"/>
          <p14:tracePt t="217996" x="4035425" y="5438775"/>
          <p14:tracePt t="218052" x="4044950" y="5446713"/>
          <p14:tracePt t="218056" x="4044950" y="5456238"/>
          <p14:tracePt t="218062" x="4044950" y="5464175"/>
          <p14:tracePt t="218078" x="4060825" y="5472113"/>
          <p14:tracePt t="218096" x="4070350" y="5472113"/>
          <p14:tracePt t="218113" x="4078288" y="5481638"/>
          <p14:tracePt t="218141" x="4086225" y="5481638"/>
          <p14:tracePt t="218164" x="4095750" y="5481638"/>
          <p14:tracePt t="218184" x="4103688" y="5481638"/>
          <p14:tracePt t="218209" x="4111625" y="5481638"/>
          <p14:tracePt t="218217" x="4121150" y="5481638"/>
          <p14:tracePt t="218228" x="4121150" y="5472113"/>
          <p14:tracePt t="218245" x="4146550" y="5456238"/>
          <p14:tracePt t="218263" x="4154488" y="5438775"/>
          <p14:tracePt t="218278" x="4162425" y="5421313"/>
          <p14:tracePt t="218296" x="4162425" y="5413375"/>
          <p14:tracePt t="218313" x="4162425" y="5395913"/>
          <p14:tracePt t="218328" x="4162425" y="5387975"/>
          <p14:tracePt t="218328" x="4162425" y="5380038"/>
          <p14:tracePt t="218346" x="4154488" y="5353050"/>
          <p14:tracePt t="218363" x="4129088" y="5327650"/>
          <p14:tracePt t="218379" x="4103688" y="5311775"/>
          <p14:tracePt t="218396" x="4060825" y="5276850"/>
          <p14:tracePt t="218396" x="4052888" y="5268913"/>
          <p14:tracePt t="218412" x="4002088" y="5251450"/>
          <p14:tracePt t="218429" x="3959225" y="5235575"/>
          <p14:tracePt t="218445" x="3925888" y="5226050"/>
          <p14:tracePt t="218446" x="3916363" y="5226050"/>
          <p14:tracePt t="218461" x="3883025" y="5218113"/>
          <p14:tracePt t="218478" x="3848100" y="5208588"/>
          <p14:tracePt t="218495" x="3814763" y="5208588"/>
          <p14:tracePt t="218513" x="3763963" y="5208588"/>
          <p14:tracePt t="218529" x="3703638" y="5208588"/>
          <p14:tracePt t="218544" x="3662363" y="5208588"/>
          <p14:tracePt t="218545" x="3636963" y="5208588"/>
          <p14:tracePt t="218561" x="3568700" y="5208588"/>
          <p14:tracePt t="218578" x="3500438" y="5208588"/>
          <p14:tracePt t="218595" x="3432175" y="5208588"/>
          <p14:tracePt t="218596" x="3414713" y="5208588"/>
          <p14:tracePt t="218611" x="3381375" y="5208588"/>
          <p14:tracePt t="218612" x="3363913" y="5218113"/>
          <p14:tracePt t="218628" x="3322638" y="5218113"/>
          <p14:tracePt t="218645" x="3287713" y="5226050"/>
          <p14:tracePt t="218645" x="3279775" y="5226050"/>
          <p14:tracePt t="218661" x="3254375" y="5226050"/>
          <p14:tracePt t="218679" x="3236913" y="5235575"/>
          <p14:tracePt t="218696" x="3228975" y="5235575"/>
          <p14:tracePt t="218712" x="3228975" y="5243513"/>
          <p14:tracePt t="218729" x="3219450" y="5251450"/>
          <p14:tracePt t="218744" x="3211513" y="5260975"/>
          <p14:tracePt t="218762" x="3186113" y="5294313"/>
          <p14:tracePt t="218778" x="3186113" y="5319713"/>
          <p14:tracePt t="218795" x="3168650" y="5337175"/>
          <p14:tracePt t="218812" x="3160713" y="5362575"/>
          <p14:tracePt t="218829" x="3160713" y="5387975"/>
          <p14:tracePt t="218846" x="3160713" y="5413375"/>
          <p14:tracePt t="218862" x="3160713" y="5430838"/>
          <p14:tracePt t="218879" x="3160713" y="5446713"/>
          <p14:tracePt t="218896" x="3168650" y="5464175"/>
          <p14:tracePt t="218911" x="3178175" y="5472113"/>
          <p14:tracePt t="218928" x="3178175" y="5489575"/>
          <p14:tracePt t="218928" x="3186113" y="5497513"/>
          <p14:tracePt t="218945" x="3219450" y="5497513"/>
          <p14:tracePt t="218962" x="3236913" y="5514975"/>
          <p14:tracePt t="218979" x="3270250" y="5524500"/>
          <p14:tracePt t="218995" x="3297238" y="5557838"/>
          <p14:tracePt t="218996" x="3305175" y="5565775"/>
          <p14:tracePt t="219011" x="3348038" y="5583238"/>
          <p14:tracePt t="219028" x="3406775" y="5600700"/>
          <p14:tracePt t="219029" x="3414713" y="5608638"/>
          <p14:tracePt t="219045" x="3457575" y="5616575"/>
          <p14:tracePt t="219045" x="3482975" y="5616575"/>
          <p14:tracePt t="219061" x="3543300" y="5634038"/>
          <p14:tracePt t="219079" x="3576638" y="5641975"/>
          <p14:tracePt t="219095" x="3627438" y="5641975"/>
          <p14:tracePt t="219111" x="3662363" y="5641975"/>
          <p14:tracePt t="219128" x="3703638" y="5641975"/>
          <p14:tracePt t="219145" x="3771900" y="5616575"/>
          <p14:tracePt t="219161" x="3814763" y="5608638"/>
          <p14:tracePt t="219178" x="3865563" y="5600700"/>
          <p14:tracePt t="219195" x="3900488" y="5591175"/>
          <p14:tracePt t="219196" x="3916363" y="5591175"/>
          <p14:tracePt t="219211" x="3941763" y="5583238"/>
          <p14:tracePt t="219212" x="3951288" y="5583238"/>
          <p14:tracePt t="219227" x="3984625" y="5565775"/>
          <p14:tracePt t="219245" x="4017963" y="5557838"/>
          <p14:tracePt t="219246" x="4035425" y="5557838"/>
          <p14:tracePt t="219261" x="4060825" y="5557838"/>
          <p14:tracePt t="219262" x="4078288" y="5557838"/>
          <p14:tracePt t="219277" x="4121150" y="5540375"/>
          <p14:tracePt t="219294" x="4146550" y="5532438"/>
          <p14:tracePt t="219311" x="4171950" y="5514975"/>
          <p14:tracePt t="219329" x="4222750" y="5481638"/>
          <p14:tracePt t="219345" x="4265613" y="5464175"/>
          <p14:tracePt t="219361" x="4291013" y="5438775"/>
          <p14:tracePt t="219378" x="4316413" y="5430838"/>
          <p14:tracePt t="219395" x="4324350" y="5421313"/>
          <p14:tracePt t="219396" x="4332288" y="5413375"/>
          <p14:tracePt t="219412" x="4341813" y="5413375"/>
          <p14:tracePt t="219429" x="4341813" y="5405438"/>
          <p14:tracePt t="219445" x="4359275" y="5387975"/>
          <p14:tracePt t="219462" x="4367213" y="5380038"/>
          <p14:tracePt t="219478" x="4375150" y="5370513"/>
          <p14:tracePt t="219633" x="4375150" y="5362575"/>
          <p14:tracePt t="219645" x="4375150" y="5353050"/>
          <p14:tracePt t="219648" x="4367213" y="5353050"/>
          <p14:tracePt t="219661" x="4359275" y="5353050"/>
          <p14:tracePt t="219662" x="4349750" y="5353050"/>
          <p14:tracePt t="219677" x="4341813" y="5337175"/>
          <p14:tracePt t="219694" x="4324350" y="5327650"/>
          <p14:tracePt t="219711" x="4298950" y="5319713"/>
          <p14:tracePt t="219728" x="4273550" y="5311775"/>
          <p14:tracePt t="219729" x="4265613" y="5302250"/>
          <p14:tracePt t="219744" x="4240213" y="5286375"/>
          <p14:tracePt t="219762" x="4205288" y="5268913"/>
          <p14:tracePt t="219778" x="4187825" y="5260975"/>
          <p14:tracePt t="219801" x="4179888" y="5260975"/>
          <p14:tracePt t="219812" x="4171950" y="5260975"/>
          <p14:tracePt t="219840" x="4162425" y="5251450"/>
          <p14:tracePt t="219845" x="4154488" y="5251450"/>
          <p14:tracePt t="219862" x="4129088" y="5251450"/>
          <p14:tracePt t="219877" x="4111625" y="5243513"/>
          <p14:tracePt t="219894" x="4086225" y="5243513"/>
          <p14:tracePt t="219911" x="4078288" y="5243513"/>
          <p14:tracePt t="219927" x="4070350" y="5243513"/>
          <p14:tracePt t="219953" x="4060825" y="5243513"/>
          <p14:tracePt t="219969" x="4052888" y="5243513"/>
          <p14:tracePt t="219981" x="4044950" y="5243513"/>
          <p14:tracePt t="220001" x="4035425" y="5243513"/>
          <p14:tracePt t="220010" x="4027488" y="5243513"/>
          <p14:tracePt t="220029" x="4010025" y="5243513"/>
          <p14:tracePt t="220045" x="4002088" y="5243513"/>
          <p14:tracePt t="220061" x="3984625" y="5251450"/>
          <p14:tracePt t="220077" x="3976688" y="5251450"/>
          <p14:tracePt t="220094" x="3967163" y="5251450"/>
          <p14:tracePt t="220111" x="3959225" y="5260975"/>
          <p14:tracePt t="220127" x="3951288" y="5276850"/>
          <p14:tracePt t="220144" x="3941763" y="5276850"/>
          <p14:tracePt t="220161" x="3941763" y="5286375"/>
          <p14:tracePt t="220178" x="3925888" y="5294313"/>
          <p14:tracePt t="220194" x="3916363" y="5302250"/>
          <p14:tracePt t="220213" x="3916363" y="5311775"/>
          <p14:tracePt t="220381" x="3916363" y="5319713"/>
          <p14:tracePt t="220393" x="3925888" y="5327650"/>
          <p14:tracePt t="220400" x="3933825" y="5337175"/>
          <p14:tracePt t="220410" x="3941763" y="5337175"/>
          <p14:tracePt t="220427" x="3976688" y="5345113"/>
          <p14:tracePt t="220444" x="4027488" y="5362575"/>
          <p14:tracePt t="220446" x="4052888" y="5370513"/>
          <p14:tracePt t="220461" x="4103688" y="5380038"/>
          <p14:tracePt t="220461" x="4129088" y="5380038"/>
          <p14:tracePt t="220478" x="4205288" y="5395913"/>
          <p14:tracePt t="220495" x="4298950" y="5421313"/>
          <p14:tracePt t="220510" x="4384675" y="5438775"/>
          <p14:tracePt t="220528" x="4460875" y="5446713"/>
          <p14:tracePt t="220544" x="4529138" y="5446713"/>
          <p14:tracePt t="220561" x="4613275" y="5430838"/>
          <p14:tracePt t="220578" x="4740275" y="5421313"/>
          <p14:tracePt t="220593" x="4945063" y="5387975"/>
          <p14:tracePt t="220611" x="5183188" y="5387975"/>
          <p14:tracePt t="220612" x="5233988" y="5387975"/>
          <p14:tracePt t="220628" x="5538788" y="5387975"/>
          <p14:tracePt t="220645" x="5837238" y="5387975"/>
          <p14:tracePt t="220661" x="6116638" y="5387975"/>
          <p14:tracePt t="220678" x="6364288" y="5387975"/>
          <p14:tracePt t="220694" x="6584950" y="5387975"/>
          <p14:tracePt t="220710" x="6770688" y="5387975"/>
          <p14:tracePt t="220727" x="6924675" y="5387975"/>
          <p14:tracePt t="220744" x="7043738" y="5370513"/>
          <p14:tracePt t="220761" x="7162800" y="5362575"/>
          <p14:tracePt t="220762" x="7196138" y="5362575"/>
          <p14:tracePt t="220778" x="7289800" y="5362575"/>
          <p14:tracePt t="220794" x="7373938" y="5362575"/>
          <p14:tracePt t="220811" x="7416800" y="5362575"/>
          <p14:tracePt t="220812" x="7426325" y="5362575"/>
          <p14:tracePt t="220827" x="7442200" y="5362575"/>
          <p14:tracePt t="220844" x="7459663" y="5362575"/>
          <p14:tracePt t="220861" x="7467600" y="5362575"/>
          <p14:tracePt t="220877" x="7485063" y="5362575"/>
          <p14:tracePt t="220893" x="7510463" y="5362575"/>
          <p14:tracePt t="220910" x="7545388" y="5362575"/>
          <p14:tracePt t="220927" x="7570788" y="5370513"/>
          <p14:tracePt t="220944" x="7621588" y="5387975"/>
          <p14:tracePt t="220960" x="7646988" y="5387975"/>
          <p14:tracePt t="220977" x="7723188" y="5413375"/>
          <p14:tracePt t="220993" x="7781925" y="5430838"/>
          <p14:tracePt t="221010" x="7842250" y="5430838"/>
          <p14:tracePt t="221028" x="7893050" y="5430838"/>
          <p14:tracePt t="221028" x="7910513" y="5430838"/>
          <p14:tracePt t="221045" x="7961313" y="5430838"/>
          <p14:tracePt t="221061" x="7994650" y="5430838"/>
          <p14:tracePt t="221061" x="8012113" y="5430838"/>
          <p14:tracePt t="221077" x="8037513" y="5430838"/>
          <p14:tracePt t="221094" x="8121650" y="5430838"/>
          <p14:tracePt t="221111" x="8164513" y="5430838"/>
          <p14:tracePt t="221128" x="8232775" y="5430838"/>
          <p14:tracePt t="221144" x="8266113" y="5430838"/>
          <p14:tracePt t="221144" x="8283575" y="5438775"/>
          <p14:tracePt t="221161" x="8308975" y="5438775"/>
          <p14:tracePt t="221178" x="8334375" y="5446713"/>
          <p14:tracePt t="221194" x="8351838" y="5456238"/>
          <p14:tracePt t="221211" x="8359775" y="5456238"/>
          <p14:tracePt t="222041" x="8351838" y="5456238"/>
          <p14:tracePt t="222061" x="8343900" y="5456238"/>
          <p14:tracePt t="222069" x="8334375" y="5456238"/>
          <p14:tracePt t="222085" x="8326438" y="5456238"/>
          <p14:tracePt t="222094" x="8326438" y="5446713"/>
          <p14:tracePt t="222110" x="8318500" y="5446713"/>
          <p14:tracePt t="222128" x="8308975" y="5446713"/>
          <p14:tracePt t="222144" x="8301038" y="5446713"/>
          <p14:tracePt t="222165" x="8291513" y="5446713"/>
          <p14:tracePt t="222185" x="8283575" y="5446713"/>
          <p14:tracePt t="222193" x="8275638" y="5446713"/>
          <p14:tracePt t="222209" x="8258175" y="5446713"/>
          <p14:tracePt t="222226" x="8250238" y="5446713"/>
          <p14:tracePt t="222243" x="8232775" y="5446713"/>
          <p14:tracePt t="222265" x="8224838" y="5446713"/>
          <p14:tracePt t="222293" x="8215313" y="5446713"/>
          <p14:tracePt t="222305" x="8207375" y="5446713"/>
          <p14:tracePt t="222329" x="8199438" y="5446713"/>
          <p14:tracePt t="222353" x="8189913" y="5446713"/>
          <p14:tracePt t="222385" x="8181975" y="5446713"/>
          <p14:tracePt t="222405" x="8174038" y="5446713"/>
          <p14:tracePt t="222425" x="8164513" y="5446713"/>
          <p14:tracePt t="222490" x="8156575" y="5446713"/>
          <p14:tracePt t="222506" x="8147050" y="5446713"/>
          <p14:tracePt t="222532" x="8139113" y="5446713"/>
          <p14:tracePt t="222565" x="8131175" y="5446713"/>
          <p14:tracePt t="222589" x="8121650" y="5446713"/>
          <p14:tracePt t="222613" x="8113713" y="5446713"/>
          <p14:tracePt t="222625" x="8105775" y="5446713"/>
          <p14:tracePt t="222636" x="8096250" y="5446713"/>
          <p14:tracePt t="222643" x="8096250" y="5456238"/>
          <p14:tracePt t="222661" x="8062913" y="5456238"/>
          <p14:tracePt t="222676" x="8037513" y="5456238"/>
          <p14:tracePt t="222693" x="8012113" y="5464175"/>
          <p14:tracePt t="222710" x="7986713" y="5472113"/>
          <p14:tracePt t="222726" x="7969250" y="5472113"/>
          <p14:tracePt t="222744" x="7951788" y="5481638"/>
          <p14:tracePt t="222760" x="7935913" y="5489575"/>
          <p14:tracePt t="222776" x="7918450" y="5497513"/>
          <p14:tracePt t="222777" x="7910513" y="5497513"/>
          <p14:tracePt t="222793" x="7893050" y="5497513"/>
          <p14:tracePt t="222809" x="7850188" y="5514975"/>
          <p14:tracePt t="222826" x="7824788" y="5524500"/>
          <p14:tracePt t="222844" x="7773988" y="5540375"/>
          <p14:tracePt t="222844" x="7766050" y="5540375"/>
          <p14:tracePt t="222859" x="7731125" y="5549900"/>
          <p14:tracePt t="222877" x="7637463" y="5557838"/>
          <p14:tracePt t="222894" x="7586663" y="5583238"/>
          <p14:tracePt t="222909" x="7535863" y="5591175"/>
          <p14:tracePt t="222926" x="7442200" y="5600700"/>
          <p14:tracePt t="222944" x="7315200" y="5616575"/>
          <p14:tracePt t="222944" x="7272338" y="5616575"/>
          <p14:tracePt t="222959" x="7153275" y="5616575"/>
          <p14:tracePt t="222977" x="6942138" y="5651500"/>
          <p14:tracePt t="222994" x="6805613" y="5676900"/>
          <p14:tracePt t="223009" x="6711950" y="5684838"/>
          <p14:tracePt t="223027" x="6661150" y="5710238"/>
          <p14:tracePt t="223043" x="6626225" y="5710238"/>
          <p14:tracePt t="223060" x="6618288" y="5719763"/>
          <p14:tracePt t="223285" x="6610350" y="5719763"/>
          <p14:tracePt t="223296" x="6600825" y="5719763"/>
          <p14:tracePt t="223308" x="6592888" y="5727700"/>
          <p14:tracePt t="223317" x="6584950" y="5735638"/>
          <p14:tracePt t="223326" x="6559550" y="5735638"/>
          <p14:tracePt t="223342" x="6483350" y="5735638"/>
          <p14:tracePt t="223360" x="6354763" y="5735638"/>
          <p14:tracePt t="223376" x="6235700" y="5719763"/>
          <p14:tracePt t="223393" x="6126163" y="5719763"/>
          <p14:tracePt t="223393" x="6083300" y="5719763"/>
          <p14:tracePt t="223409" x="5964238" y="5719763"/>
          <p14:tracePt t="223426" x="5845175" y="5719763"/>
          <p14:tracePt t="223443" x="5726113" y="5719763"/>
          <p14:tracePt t="223444" x="5683250" y="5719763"/>
          <p14:tracePt t="223459" x="5548313" y="5719763"/>
          <p14:tracePt t="223477" x="5249863" y="5676900"/>
          <p14:tracePt t="223493" x="5021263" y="5641975"/>
          <p14:tracePt t="223494" x="4935538" y="5626100"/>
          <p14:tracePt t="223509" x="4621213" y="5524500"/>
          <p14:tracePt t="223525" x="4291013" y="5276850"/>
          <p14:tracePt t="223543" x="3840163" y="4665663"/>
          <p14:tracePt t="223544" x="3678238" y="4452938"/>
          <p14:tracePt t="223559" x="3100388" y="3763963"/>
          <p14:tracePt t="223560" x="2879725" y="3543300"/>
          <p14:tracePt t="223577" x="2243138" y="2922588"/>
          <p14:tracePt t="223577" x="2055813" y="2752725"/>
          <p14:tracePt t="223593" x="1503363" y="2141538"/>
          <p14:tracePt t="223609" x="1206500" y="1801813"/>
          <p14:tracePt t="223626" x="1028700" y="1581150"/>
          <p14:tracePt t="223643" x="935038" y="1411288"/>
          <p14:tracePt t="223644" x="917575" y="1376363"/>
          <p14:tracePt t="223659" x="884238" y="1231900"/>
          <p14:tracePt t="223676" x="815975" y="1019175"/>
          <p14:tracePt t="223692" x="722313" y="823913"/>
          <p14:tracePt t="223693" x="696913" y="790575"/>
          <p14:tracePt t="223709" x="611188" y="688975"/>
          <p14:tracePt t="223726" x="527050" y="611188"/>
          <p14:tracePt t="223742" x="441325" y="544513"/>
          <p14:tracePt t="223759" x="390525" y="501650"/>
          <p14:tracePt t="223761" x="382588" y="501650"/>
          <p14:tracePt t="223776" x="357188" y="501650"/>
          <p14:tracePt t="223793" x="331788" y="509588"/>
          <p14:tracePt t="223809" x="322263" y="534988"/>
          <p14:tracePt t="223827" x="322263" y="544513"/>
          <p14:tracePt t="223917" x="314325" y="544513"/>
          <p14:tracePt t="223920" x="314325" y="534988"/>
          <p14:tracePt t="223929" x="314325" y="527050"/>
          <p14:tracePt t="223960" x="314325" y="519113"/>
          <p14:tracePt t="223968" x="314325" y="509588"/>
          <p14:tracePt t="223975" x="322263" y="501650"/>
          <p14:tracePt t="223993" x="322263" y="484188"/>
          <p14:tracePt t="224009" x="246063" y="466725"/>
          <p14:tracePt t="224010" x="220663" y="458788"/>
          <p14:tracePt t="224026" x="101600" y="415925"/>
        </p14:tracePtLst>
      </p14:laserTrace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02346" y="597628"/>
            <a:ext cx="8283575" cy="523220"/>
          </a:xfrm>
          <a:prstGeom prst="rect">
            <a:avLst/>
          </a:prstGeom>
          <a:solidFill>
            <a:srgbClr val="00B0F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Quantitative risk assessment</a:t>
            </a:r>
          </a:p>
        </p:txBody>
      </p:sp>
      <p:sp>
        <p:nvSpPr>
          <p:cNvPr id="10" name="TextBox 9">
            <a:extLst>
              <a:ext uri="{FF2B5EF4-FFF2-40B4-BE49-F238E27FC236}">
                <a16:creationId xmlns:a16="http://schemas.microsoft.com/office/drawing/2014/main" id="{B70C9BD1-AF2F-F2B1-FE52-AB70AB6BFB98}"/>
              </a:ext>
            </a:extLst>
          </p:cNvPr>
          <p:cNvSpPr txBox="1"/>
          <p:nvPr/>
        </p:nvSpPr>
        <p:spPr>
          <a:xfrm>
            <a:off x="877037" y="1521069"/>
            <a:ext cx="10752581" cy="3508653"/>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2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This decision tree example compares a strategy of pursuing a lawsuit or using arbitration to settle a dispute.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2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Each of the branches outlines options that are considered and the corresponding probability of that individual outcome.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2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At the end of each branch, the monetary result is displayed.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2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Sensitivity analysis is used in determining which risks have the most potential impact on the project.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2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It takes each task and sees what the effect on project completion would be if it took its optimistic or pessimistic duration, while all other tasks took the deterministic value</a:t>
            </a: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 </a:t>
            </a:r>
          </a:p>
        </p:txBody>
      </p:sp>
    </p:spTree>
    <p:extLst>
      <p:ext uri="{BB962C8B-B14F-4D97-AF65-F5344CB8AC3E}">
        <p14:creationId xmlns:p14="http://schemas.microsoft.com/office/powerpoint/2010/main" val="1609164701"/>
      </p:ext>
    </p:extLst>
  </p:cSld>
  <p:clrMapOvr>
    <a:masterClrMapping/>
  </p:clrMapOvr>
  <mc:AlternateContent xmlns:mc="http://schemas.openxmlformats.org/markup-compatibility/2006">
    <mc:Choice xmlns:p14="http://schemas.microsoft.com/office/powerpoint/2010/main" Requires="p14">
      <p:transition spd="slow" p14:dur="2000" advTm="133584"/>
    </mc:Choice>
    <mc:Fallback>
      <p:transition spd="slow" advTm="133584"/>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588201"/>
            <a:ext cx="8431882"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Quantitative risk assessment</a:t>
            </a:r>
          </a:p>
        </p:txBody>
      </p:sp>
      <p:sp>
        <p:nvSpPr>
          <p:cNvPr id="10" name="TextBox 9">
            <a:extLst>
              <a:ext uri="{FF2B5EF4-FFF2-40B4-BE49-F238E27FC236}">
                <a16:creationId xmlns:a16="http://schemas.microsoft.com/office/drawing/2014/main" id="{B70C9BD1-AF2F-F2B1-FE52-AB70AB6BFB98}"/>
              </a:ext>
            </a:extLst>
          </p:cNvPr>
          <p:cNvSpPr txBox="1"/>
          <p:nvPr/>
        </p:nvSpPr>
        <p:spPr>
          <a:xfrm>
            <a:off x="470171" y="1111421"/>
            <a:ext cx="11251658" cy="2448967"/>
          </a:xfrm>
          <a:prstGeom prst="rect">
            <a:avLst/>
          </a:prstGeom>
          <a:noFill/>
        </p:spPr>
        <p:txBody>
          <a:bodyPr wrap="square">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Sensitivity analysis can be in the form of a tornado diagram that ranks the project activities in order of significance for, say, critical path.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tornado diagram helps decide where to focus attention.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An example of a tornado diagram is shown in Figure 22.3.</a:t>
            </a:r>
          </a:p>
        </p:txBody>
      </p:sp>
      <p:pic>
        <p:nvPicPr>
          <p:cNvPr id="2" name="Picture 1">
            <a:extLst>
              <a:ext uri="{FF2B5EF4-FFF2-40B4-BE49-F238E27FC236}">
                <a16:creationId xmlns:a16="http://schemas.microsoft.com/office/drawing/2014/main" id="{1FC203AC-2936-74FD-8194-A93B2E2CF760}"/>
              </a:ext>
            </a:extLst>
          </p:cNvPr>
          <p:cNvPicPr>
            <a:picLocks noChangeAspect="1"/>
          </p:cNvPicPr>
          <p:nvPr/>
        </p:nvPicPr>
        <p:blipFill>
          <a:blip r:embed="rId2"/>
          <a:stretch>
            <a:fillRect/>
          </a:stretch>
        </p:blipFill>
        <p:spPr>
          <a:xfrm>
            <a:off x="1311897" y="3560388"/>
            <a:ext cx="9568206" cy="2850409"/>
          </a:xfrm>
          <a:prstGeom prst="rect">
            <a:avLst/>
          </a:prstGeom>
        </p:spPr>
      </p:pic>
    </p:spTree>
    <p:extLst>
      <p:ext uri="{BB962C8B-B14F-4D97-AF65-F5344CB8AC3E}">
        <p14:creationId xmlns:p14="http://schemas.microsoft.com/office/powerpoint/2010/main" val="186791570"/>
      </p:ext>
    </p:extLst>
  </p:cSld>
  <p:clrMapOvr>
    <a:masterClrMapping/>
  </p:clrMapOvr>
  <mc:AlternateContent xmlns:mc="http://schemas.openxmlformats.org/markup-compatibility/2006">
    <mc:Choice xmlns:p14="http://schemas.microsoft.com/office/powerpoint/2010/main" Requires="p14">
      <p:transition spd="slow" p14:dur="2000" advTm="82333"/>
    </mc:Choice>
    <mc:Fallback>
      <p:transition spd="slow" advTm="82333"/>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89224" y="562458"/>
            <a:ext cx="8434404" cy="523220"/>
          </a:xfrm>
          <a:prstGeom prst="rect">
            <a:avLst/>
          </a:prstGeom>
          <a:solidFill>
            <a:srgbClr val="00B0F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response planning</a:t>
            </a:r>
          </a:p>
        </p:txBody>
      </p:sp>
      <p:sp>
        <p:nvSpPr>
          <p:cNvPr id="10" name="TextBox 9">
            <a:extLst>
              <a:ext uri="{FF2B5EF4-FFF2-40B4-BE49-F238E27FC236}">
                <a16:creationId xmlns:a16="http://schemas.microsoft.com/office/drawing/2014/main" id="{B70C9BD1-AF2F-F2B1-FE52-AB70AB6BFB98}"/>
              </a:ext>
            </a:extLst>
          </p:cNvPr>
          <p:cNvSpPr txBox="1"/>
          <p:nvPr/>
        </p:nvSpPr>
        <p:spPr>
          <a:xfrm>
            <a:off x="103695" y="1085678"/>
            <a:ext cx="11844010" cy="5107873"/>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2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Defining risk responses is necessary so there is a plan in place to respond to a risk should it occur. </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2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This plan is helpful as it is a plan written in advance of the risk occurring so that the team can easily refer to the plan should the risk occur. </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2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Being proactive with risks is important as once a risk occurs, the team could be in a state of distress trying to identify a solution if there isn’t a plan to fall back on regarding the best risk response. </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2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Following a plan that was written in advance helps the team be proactive with the goal of enhancing opportunities and reducing threats to the project’s objectives.</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2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four different risk strategies are accept risk, avoid risk, mitigate risk, and transfer risk. </a:t>
            </a:r>
          </a:p>
        </p:txBody>
      </p:sp>
    </p:spTree>
    <p:extLst>
      <p:ext uri="{BB962C8B-B14F-4D97-AF65-F5344CB8AC3E}">
        <p14:creationId xmlns:p14="http://schemas.microsoft.com/office/powerpoint/2010/main" val="1600698975"/>
      </p:ext>
    </p:extLst>
  </p:cSld>
  <p:clrMapOvr>
    <a:masterClrMapping/>
  </p:clrMapOvr>
  <mc:AlternateContent xmlns:mc="http://schemas.openxmlformats.org/markup-compatibility/2006">
    <mc:Choice xmlns:p14="http://schemas.microsoft.com/office/powerpoint/2010/main" Requires="p14">
      <p:transition spd="slow" p14:dur="2000" advTm="173149"/>
    </mc:Choice>
    <mc:Fallback>
      <p:transition spd="slow" advTm="173149"/>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21200" y="644762"/>
            <a:ext cx="7406882"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response planning</a:t>
            </a:r>
          </a:p>
        </p:txBody>
      </p:sp>
      <p:sp>
        <p:nvSpPr>
          <p:cNvPr id="10" name="TextBox 9">
            <a:extLst>
              <a:ext uri="{FF2B5EF4-FFF2-40B4-BE49-F238E27FC236}">
                <a16:creationId xmlns:a16="http://schemas.microsoft.com/office/drawing/2014/main" id="{B70C9BD1-AF2F-F2B1-FE52-AB70AB6BFB98}"/>
              </a:ext>
            </a:extLst>
          </p:cNvPr>
          <p:cNvSpPr txBox="1"/>
          <p:nvPr/>
        </p:nvSpPr>
        <p:spPr>
          <a:xfrm>
            <a:off x="150829" y="1555423"/>
            <a:ext cx="11532524" cy="4166066"/>
          </a:xfrm>
          <a:prstGeom prst="rect">
            <a:avLst/>
          </a:prstGeom>
          <a:noFill/>
        </p:spPr>
        <p:txBody>
          <a:bodyPr wrap="square">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Identifying the root cause of a risk or risks helps to understand the reason why the risk could occur, which brings insights into whether a risk will be accepted, avoided, mitigated, or transferred.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 risk be accepted if the likelihood of the risk occurring and the financial impact to the project are both low.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If the likelihood of the risk occurring and the financial impact to the project are both high, the risk be avoided.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Furthermore, if the likelihood of the risk occurring is high and the financial impact to the project is low, the risk mitigation strategy may be the best decision.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Finally, if the likelihood of the risk occurring is low and the financial impact to the project is high, a risk-avoidance strategy may be best. </a:t>
            </a:r>
          </a:p>
        </p:txBody>
      </p:sp>
    </p:spTree>
    <p:extLst>
      <p:ext uri="{BB962C8B-B14F-4D97-AF65-F5344CB8AC3E}">
        <p14:creationId xmlns:p14="http://schemas.microsoft.com/office/powerpoint/2010/main" val="2524865861"/>
      </p:ext>
    </p:extLst>
  </p:cSld>
  <p:clrMapOvr>
    <a:masterClrMapping/>
  </p:clrMapOvr>
  <mc:AlternateContent xmlns:mc="http://schemas.openxmlformats.org/markup-compatibility/2006">
    <mc:Choice xmlns:p14="http://schemas.microsoft.com/office/powerpoint/2010/main" Requires="p14">
      <p:transition spd="slow" p14:dur="2000" advTm="94666"/>
    </mc:Choice>
    <mc:Fallback>
      <p:transition spd="slow" advTm="94666"/>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11774" y="654188"/>
            <a:ext cx="7303188"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response planning</a:t>
            </a:r>
          </a:p>
        </p:txBody>
      </p:sp>
      <p:sp>
        <p:nvSpPr>
          <p:cNvPr id="10" name="TextBox 9">
            <a:extLst>
              <a:ext uri="{FF2B5EF4-FFF2-40B4-BE49-F238E27FC236}">
                <a16:creationId xmlns:a16="http://schemas.microsoft.com/office/drawing/2014/main" id="{B70C9BD1-AF2F-F2B1-FE52-AB70AB6BFB98}"/>
              </a:ext>
            </a:extLst>
          </p:cNvPr>
          <p:cNvSpPr txBox="1"/>
          <p:nvPr/>
        </p:nvSpPr>
        <p:spPr>
          <a:xfrm>
            <a:off x="122147" y="1316798"/>
            <a:ext cx="11947705" cy="5243358"/>
          </a:xfrm>
          <a:prstGeom prst="rect">
            <a:avLst/>
          </a:prstGeom>
          <a:noFill/>
        </p:spPr>
        <p:txBody>
          <a:bodyPr wrap="square">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However, each industry, company, and even project is unique, so what works for one project in one company within one industry may not also work in a different project within a different company or industry.</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Even one project within the same industry and company may have very strong views and differing views on how to handle risks.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Each of these strategies will now be addressed.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Risks can also be positive such as using a new software tool to speed up a task.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Using the tool could complete the task much earlier than estimated, which is a positive risk.</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However, there may also be potential negative risks affiliated with the tool due to the amount of time it may take for the team to learn how to use the tool, which could potentially impact the project negatively if the learning time takes away from other project tasks.</a:t>
            </a:r>
          </a:p>
        </p:txBody>
      </p:sp>
    </p:spTree>
    <p:extLst>
      <p:ext uri="{BB962C8B-B14F-4D97-AF65-F5344CB8AC3E}">
        <p14:creationId xmlns:p14="http://schemas.microsoft.com/office/powerpoint/2010/main" val="1431012930"/>
      </p:ext>
    </p:extLst>
  </p:cSld>
  <p:clrMapOvr>
    <a:masterClrMapping/>
  </p:clrMapOvr>
  <mc:AlternateContent xmlns:mc="http://schemas.openxmlformats.org/markup-compatibility/2006">
    <mc:Choice xmlns:p14="http://schemas.microsoft.com/office/powerpoint/2010/main" Requires="p14">
      <p:transition spd="slow" p14:dur="2000" advTm="138791"/>
    </mc:Choice>
    <mc:Fallback>
      <p:transition spd="slow" advTm="138791"/>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02346" y="625908"/>
            <a:ext cx="7859369" cy="523220"/>
          </a:xfrm>
          <a:prstGeom prst="rect">
            <a:avLst/>
          </a:prstGeom>
          <a:solidFill>
            <a:srgbClr val="00B0F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response planning</a:t>
            </a:r>
          </a:p>
        </p:txBody>
      </p:sp>
      <p:pic>
        <p:nvPicPr>
          <p:cNvPr id="2" name="Picture 1">
            <a:extLst>
              <a:ext uri="{FF2B5EF4-FFF2-40B4-BE49-F238E27FC236}">
                <a16:creationId xmlns:a16="http://schemas.microsoft.com/office/drawing/2014/main" id="{B35E7A8E-FAC6-DE5B-592F-673313673CDE}"/>
              </a:ext>
            </a:extLst>
          </p:cNvPr>
          <p:cNvPicPr>
            <a:picLocks noChangeAspect="1"/>
          </p:cNvPicPr>
          <p:nvPr/>
        </p:nvPicPr>
        <p:blipFill>
          <a:blip r:embed="rId2"/>
          <a:stretch>
            <a:fillRect/>
          </a:stretch>
        </p:blipFill>
        <p:spPr>
          <a:xfrm>
            <a:off x="135950" y="1215241"/>
            <a:ext cx="11936725" cy="5636170"/>
          </a:xfrm>
          <a:prstGeom prst="rect">
            <a:avLst/>
          </a:prstGeom>
        </p:spPr>
      </p:pic>
    </p:spTree>
    <p:extLst>
      <p:ext uri="{BB962C8B-B14F-4D97-AF65-F5344CB8AC3E}">
        <p14:creationId xmlns:p14="http://schemas.microsoft.com/office/powerpoint/2010/main" val="2894047853"/>
      </p:ext>
    </p:extLst>
  </p:cSld>
  <p:clrMapOvr>
    <a:masterClrMapping/>
  </p:clrMapOvr>
  <mc:AlternateContent xmlns:mc="http://schemas.openxmlformats.org/markup-compatibility/2006">
    <mc:Choice xmlns:p14="http://schemas.microsoft.com/office/powerpoint/2010/main" Requires="p14">
      <p:transition spd="slow" p14:dur="2000" advTm="119247"/>
    </mc:Choice>
    <mc:Fallback>
      <p:transition spd="slow" advTm="119247"/>
    </mc:Fallback>
  </mc:AlternateContent>
  <p:extLst>
    <p:ext uri="{3A86A75C-4F4B-4683-9AE1-C65F6400EC91}">
      <p14:laserTraceLst xmlns:p14="http://schemas.microsoft.com/office/powerpoint/2010/main">
        <p14:tracePtLst>
          <p14:tracePt t="1217" x="3651250" y="6273800"/>
          <p14:tracePt t="1537" x="3033713" y="6772275"/>
          <p14:tracePt t="1540" x="3067050" y="6688138"/>
          <p14:tracePt t="1553" x="3186113" y="6323013"/>
          <p14:tracePt t="1571" x="3559175" y="5430838"/>
          <p14:tracePt t="1572" x="3678238" y="5183188"/>
          <p14:tracePt t="1588" x="4052888" y="4275138"/>
          <p14:tracePt t="1604" x="4273550" y="3730625"/>
          <p14:tracePt t="1620" x="4367213" y="3467100"/>
          <p14:tracePt t="1637" x="4443413" y="3246438"/>
          <p14:tracePt t="1638" x="4451350" y="3203575"/>
          <p14:tracePt t="1654" x="4511675" y="3041650"/>
          <p14:tracePt t="1670" x="4562475" y="2855913"/>
          <p14:tracePt t="1687" x="4706938" y="2532063"/>
          <p14:tracePt t="1704" x="4894263" y="2227263"/>
          <p14:tracePt t="1705" x="4935538" y="2174875"/>
          <p14:tracePt t="1720" x="5072063" y="2022475"/>
          <p14:tracePt t="1721" x="5106988" y="1989138"/>
          <p14:tracePt t="1737" x="5224463" y="1920875"/>
          <p14:tracePt t="1755" x="5276850" y="1878013"/>
          <p14:tracePt t="1771" x="5318125" y="1852613"/>
          <p14:tracePt t="1788" x="5368925" y="1801813"/>
          <p14:tracePt t="1789" x="5378450" y="1784350"/>
          <p14:tracePt t="1804" x="5437188" y="1733550"/>
          <p14:tracePt t="1821" x="5565775" y="1597025"/>
          <p14:tracePt t="1838" x="5632450" y="1530350"/>
          <p14:tracePt t="1853" x="5683250" y="1504950"/>
          <p14:tracePt t="2133" x="5692775" y="1504950"/>
          <p14:tracePt t="2137" x="5692775" y="1495425"/>
          <p14:tracePt t="2144" x="5692775" y="1487488"/>
          <p14:tracePt t="2153" x="5708650" y="1487488"/>
          <p14:tracePt t="2171" x="5718175" y="1470025"/>
          <p14:tracePt t="2225" x="5726113" y="1470025"/>
          <p14:tracePt t="2237" x="5735638" y="1462088"/>
          <p14:tracePt t="2244" x="5743575" y="1452563"/>
          <p14:tracePt t="2253" x="5761038" y="1444625"/>
          <p14:tracePt t="2271" x="5802313" y="1444625"/>
          <p14:tracePt t="2287" x="5827713" y="1436688"/>
          <p14:tracePt t="2457" x="5827713" y="1427163"/>
          <p14:tracePt t="2705" x="5819775" y="1427163"/>
          <p14:tracePt t="2708" x="5811838" y="1444625"/>
          <p14:tracePt t="2720" x="5751513" y="1487488"/>
          <p14:tracePt t="2737" x="5675313" y="1538288"/>
          <p14:tracePt t="2754" x="5667375" y="1538288"/>
          <p14:tracePt t="2851" x="5657850" y="1538288"/>
          <p14:tracePt t="2874" x="5649913" y="1538288"/>
          <p14:tracePt t="2879" x="5641975" y="1538288"/>
          <p14:tracePt t="2888" x="5624513" y="1538288"/>
          <p14:tracePt t="2904" x="5599113" y="1538288"/>
          <p14:tracePt t="2920" x="5581650" y="1546225"/>
          <p14:tracePt t="2936" x="5573713" y="1546225"/>
          <p14:tracePt t="3035" x="5565775" y="1546225"/>
          <p14:tracePt t="3046" x="5556250" y="1546225"/>
          <p14:tracePt t="3053" x="5548313" y="1546225"/>
          <p14:tracePt t="3069" x="5530850" y="1555750"/>
          <p14:tracePt t="3087" x="5513388" y="1571625"/>
          <p14:tracePt t="3103" x="5505450" y="1581150"/>
          <p14:tracePt t="3120" x="5487988" y="1589088"/>
          <p14:tracePt t="3137" x="5472113" y="1606550"/>
          <p14:tracePt t="3153" x="5462588" y="1614488"/>
          <p14:tracePt t="3169" x="5437188" y="1614488"/>
          <p14:tracePt t="3187" x="5429250" y="1631950"/>
          <p14:tracePt t="3203" x="5421313" y="1639888"/>
          <p14:tracePt t="3220" x="5421313" y="1657350"/>
          <p14:tracePt t="3237" x="5411788" y="1657350"/>
          <p14:tracePt t="3253" x="5403850" y="1665288"/>
          <p14:tracePt t="3288" x="5403850" y="1674813"/>
          <p14:tracePt t="3311" x="5394325" y="1674813"/>
          <p14:tracePt t="3563" x="5386388" y="1682750"/>
          <p14:tracePt t="3575" x="5386388" y="1690688"/>
          <p14:tracePt t="3583" x="5378450" y="1690688"/>
          <p14:tracePt t="3695" x="5378450" y="1700213"/>
          <p14:tracePt t="3831" x="5368925" y="1700213"/>
          <p14:tracePt t="3839" x="5360988" y="1700213"/>
          <p14:tracePt t="3851" x="5360988" y="1708150"/>
          <p14:tracePt t="3871" x="5353050" y="1716088"/>
          <p14:tracePt t="3874" x="5343525" y="1716088"/>
          <p14:tracePt t="3887" x="5335588" y="1725613"/>
          <p14:tracePt t="3931" x="5335588" y="1733550"/>
          <p14:tracePt t="3955" x="5327650" y="1741488"/>
          <p14:tracePt t="3971" x="5318125" y="1741488"/>
          <p14:tracePt t="3995" x="5318125" y="1751013"/>
          <p14:tracePt t="3998" x="5318125" y="1758950"/>
          <p14:tracePt t="5123" x="5318125" y="1766888"/>
          <p14:tracePt t="5127" x="5310188" y="1766888"/>
          <p14:tracePt t="5136" x="5310188" y="1776413"/>
          <p14:tracePt t="5153" x="5302250" y="1776413"/>
          <p14:tracePt t="5212" x="5302250" y="1784350"/>
          <p14:tracePt t="5463" x="5292725" y="1784350"/>
          <p14:tracePt t="5475" x="5292725" y="1793875"/>
          <p14:tracePt t="5486" x="5292725" y="1801813"/>
          <p14:tracePt t="5511" x="5284788" y="1801813"/>
          <p14:tracePt t="5514" x="5284788" y="1809750"/>
          <p14:tracePt t="5519" x="5276850" y="1819275"/>
          <p14:tracePt t="5752" x="5267325" y="1819275"/>
          <p14:tracePt t="5827" x="5259388" y="1827213"/>
          <p14:tracePt t="6060" x="5259388" y="1835150"/>
          <p14:tracePt t="6315" x="5259388" y="1844675"/>
          <p14:tracePt t="6327" x="5249863" y="1844675"/>
          <p14:tracePt t="6336" x="5241925" y="1852613"/>
          <p14:tracePt t="6352" x="5233988" y="1860550"/>
          <p14:tracePt t="6559" x="5233988" y="1870075"/>
          <p14:tracePt t="6563" x="5224463" y="1878013"/>
          <p14:tracePt t="6570" x="5216525" y="1885950"/>
          <p14:tracePt t="6639" x="5216525" y="1895475"/>
          <p14:tracePt t="6652" x="5208588" y="1903413"/>
          <p14:tracePt t="6667" x="5199063" y="1903413"/>
          <p14:tracePt t="6686" x="5191125" y="1903413"/>
          <p14:tracePt t="6727" x="5191125" y="1911350"/>
          <p14:tracePt t="6743" x="5183188" y="1920875"/>
          <p14:tracePt t="6776" x="5173663" y="1920875"/>
          <p14:tracePt t="6782" x="5173663" y="1928813"/>
          <p14:tracePt t="6855" x="5165725" y="1928813"/>
          <p14:tracePt t="6891" x="5157788" y="1928813"/>
          <p14:tracePt t="6900" x="5157788" y="1938338"/>
          <p14:tracePt t="7232" x="5165725" y="1946275"/>
          <p14:tracePt t="7240" x="5183188" y="1954213"/>
          <p14:tracePt t="7251" x="5191125" y="1963738"/>
          <p14:tracePt t="7268" x="5191125" y="1971675"/>
          <p14:tracePt t="7295" x="5199063" y="1971675"/>
          <p14:tracePt t="7303" x="5208588" y="1971675"/>
          <p14:tracePt t="7327" x="5208588" y="1979613"/>
          <p14:tracePt t="7391" x="5208588" y="1989138"/>
          <p14:tracePt t="7407" x="5199063" y="1989138"/>
          <p14:tracePt t="7419" x="5199063" y="1997075"/>
          <p14:tracePt t="7436" x="5199063" y="2005013"/>
          <p14:tracePt t="7455" x="5199063" y="2014538"/>
          <p14:tracePt t="7462" x="5183188" y="2014538"/>
          <p14:tracePt t="7467" x="5183188" y="2022475"/>
          <p14:tracePt t="7485" x="5199063" y="2030413"/>
          <p14:tracePt t="7501" x="5208588" y="1989138"/>
          <p14:tracePt t="7518" x="5208588" y="1946275"/>
          <p14:tracePt t="7519" x="5208588" y="1938338"/>
          <p14:tracePt t="7732" x="5216525" y="1938338"/>
          <p14:tracePt t="7739" x="5224463" y="1938338"/>
          <p14:tracePt t="7752" x="5233988" y="1938338"/>
          <p14:tracePt t="7752" x="5241925" y="1938338"/>
          <p14:tracePt t="7767" x="5276850" y="1938338"/>
          <p14:tracePt t="7785" x="5318125" y="1938338"/>
          <p14:tracePt t="7801" x="5378450" y="1928813"/>
          <p14:tracePt t="7818" x="5437188" y="1911350"/>
          <p14:tracePt t="7835" x="5497513" y="1895475"/>
          <p14:tracePt t="7851" x="5538788" y="1878013"/>
          <p14:tracePt t="7868" x="5599113" y="1860550"/>
          <p14:tracePt t="7885" x="5683250" y="1844675"/>
          <p14:tracePt t="7886" x="5700713" y="1835150"/>
          <p14:tracePt t="7901" x="5794375" y="1835150"/>
          <p14:tracePt t="7919" x="5989638" y="1827213"/>
          <p14:tracePt t="7935" x="6134100" y="1809750"/>
          <p14:tracePt t="7951" x="6219825" y="1801813"/>
          <p14:tracePt t="7951" x="6245225" y="1801813"/>
          <p14:tracePt t="7967" x="6303963" y="1793875"/>
          <p14:tracePt t="7985" x="6354763" y="1784350"/>
          <p14:tracePt t="8001" x="6372225" y="1784350"/>
          <p14:tracePt t="8018" x="6397625" y="1776413"/>
          <p14:tracePt t="8035" x="6415088" y="1766888"/>
          <p14:tracePt t="8051" x="6423025" y="1766888"/>
          <p14:tracePt t="8068" x="6456363" y="1758950"/>
          <p14:tracePt t="8084" x="6516688" y="1758950"/>
          <p14:tracePt t="8101" x="6567488" y="1758950"/>
          <p14:tracePt t="8118" x="6626225" y="1758950"/>
          <p14:tracePt t="8118" x="6643688" y="1766888"/>
          <p14:tracePt t="8134" x="6686550" y="1784350"/>
          <p14:tracePt t="8151" x="6711950" y="1793875"/>
          <p14:tracePt t="8168" x="6737350" y="1793875"/>
          <p14:tracePt t="8185" x="6770688" y="1793875"/>
          <p14:tracePt t="8201" x="6813550" y="1793875"/>
          <p14:tracePt t="8202" x="6823075" y="1784350"/>
          <p14:tracePt t="8218" x="6856413" y="1776413"/>
          <p14:tracePt t="8219" x="6873875" y="1766888"/>
          <p14:tracePt t="8234" x="6915150" y="1766888"/>
          <p14:tracePt t="8235" x="6924675" y="1758950"/>
          <p14:tracePt t="8251" x="6967538" y="1751013"/>
          <p14:tracePt t="8268" x="7018338" y="1725613"/>
          <p14:tracePt t="8285" x="7034213" y="1716088"/>
          <p14:tracePt t="8302" x="7043738" y="1708150"/>
          <p14:tracePt t="8317" x="7051675" y="1690688"/>
          <p14:tracePt t="8334" x="7059613" y="1674813"/>
          <p14:tracePt t="8335" x="7069138" y="1674813"/>
          <p14:tracePt t="8351" x="7077075" y="1665288"/>
          <p14:tracePt t="8352" x="7077075" y="1657350"/>
          <p14:tracePt t="8367" x="7085013" y="1639888"/>
          <p14:tracePt t="8385" x="7102475" y="1622425"/>
          <p14:tracePt t="8401" x="7119938" y="1597025"/>
          <p14:tracePt t="8418" x="7119938" y="1581150"/>
          <p14:tracePt t="8435" x="7119938" y="1571625"/>
          <p14:tracePt t="8463" x="7119938" y="1563688"/>
          <p14:tracePt t="8483" x="7119938" y="1555750"/>
          <p14:tracePt t="8486" x="7119938" y="1546225"/>
          <p14:tracePt t="8500" x="7119938" y="1538288"/>
          <p14:tracePt t="8518" x="7112000" y="1520825"/>
          <p14:tracePt t="8535" x="7112000" y="1504950"/>
          <p14:tracePt t="8550" x="7102475" y="1487488"/>
          <p14:tracePt t="8567" x="7085013" y="1470025"/>
          <p14:tracePt t="8584" x="7069138" y="1452563"/>
          <p14:tracePt t="8600" x="7069138" y="1436688"/>
          <p14:tracePt t="8618" x="7051675" y="1419225"/>
          <p14:tracePt t="8635" x="7034213" y="1401763"/>
          <p14:tracePt t="8650" x="7018338" y="1393825"/>
          <p14:tracePt t="8651" x="7008813" y="1393825"/>
          <p14:tracePt t="8667" x="6983413" y="1376363"/>
          <p14:tracePt t="8684" x="6958013" y="1360488"/>
          <p14:tracePt t="8702" x="6932613" y="1343025"/>
          <p14:tracePt t="8702" x="6915150" y="1343025"/>
          <p14:tracePt t="8718" x="6899275" y="1333500"/>
          <p14:tracePt t="8735" x="6864350" y="1325563"/>
          <p14:tracePt t="8751" x="6805613" y="1317625"/>
          <p14:tracePt t="8767" x="6729413" y="1282700"/>
          <p14:tracePt t="8784" x="6592888" y="1266825"/>
          <p14:tracePt t="8801" x="6456363" y="1216025"/>
          <p14:tracePt t="8802" x="6423025" y="1206500"/>
          <p14:tracePt t="8817" x="6338888" y="1198563"/>
          <p14:tracePt t="8834" x="6235700" y="1198563"/>
          <p14:tracePt t="8836" x="6210300" y="1198563"/>
          <p14:tracePt t="8851" x="6108700" y="1198563"/>
          <p14:tracePt t="8867" x="6015038" y="1198563"/>
          <p14:tracePt t="8884" x="5895975" y="1198563"/>
          <p14:tracePt t="8901" x="5768975" y="1198563"/>
          <p14:tracePt t="8917" x="5641975" y="1198563"/>
          <p14:tracePt t="8935" x="5522913" y="1198563"/>
          <p14:tracePt t="8951" x="5454650" y="1198563"/>
          <p14:tracePt t="8967" x="5411788" y="1198563"/>
          <p14:tracePt t="8968" x="5394325" y="1206500"/>
          <p14:tracePt t="8984" x="5378450" y="1206500"/>
          <p14:tracePt t="9001" x="5353050" y="1223963"/>
          <p14:tracePt t="9018" x="5327650" y="1249363"/>
          <p14:tracePt t="9034" x="5302250" y="1274763"/>
          <p14:tracePt t="9050" x="5284788" y="1292225"/>
          <p14:tracePt t="9067" x="5267325" y="1308100"/>
          <p14:tracePt t="9083" x="5233988" y="1333500"/>
          <p14:tracePt t="9100" x="5216525" y="1368425"/>
          <p14:tracePt t="9118" x="5208588" y="1385888"/>
          <p14:tracePt t="9135" x="5191125" y="1427163"/>
          <p14:tracePt t="9151" x="5183188" y="1452563"/>
          <p14:tracePt t="9168" x="5183188" y="1487488"/>
          <p14:tracePt t="9185" x="5183188" y="1512888"/>
          <p14:tracePt t="9201" x="5183188" y="1530350"/>
          <p14:tracePt t="9218" x="5173663" y="1563688"/>
          <p14:tracePt t="9235" x="5199063" y="1597025"/>
          <p14:tracePt t="9251" x="5224463" y="1631950"/>
          <p14:tracePt t="9267" x="5259388" y="1649413"/>
          <p14:tracePt t="9283" x="5310188" y="1665288"/>
          <p14:tracePt t="9301" x="5343525" y="1665288"/>
          <p14:tracePt t="9302" x="5353050" y="1674813"/>
          <p14:tracePt t="9317" x="5386388" y="1674813"/>
          <p14:tracePt t="9334" x="5421313" y="1674813"/>
          <p14:tracePt t="9334" x="5437188" y="1682750"/>
          <p14:tracePt t="9351" x="5480050" y="1690688"/>
          <p14:tracePt t="9367" x="5522913" y="1700213"/>
          <p14:tracePt t="9368" x="5538788" y="1700213"/>
          <p14:tracePt t="9384" x="5607050" y="1700213"/>
          <p14:tracePt t="9401" x="5683250" y="1700213"/>
          <p14:tracePt t="9418" x="5827713" y="1700213"/>
          <p14:tracePt t="9434" x="5913438" y="1700213"/>
          <p14:tracePt t="9451" x="6065838" y="1700213"/>
          <p14:tracePt t="9468" x="6194425" y="1700213"/>
          <p14:tracePt t="9484" x="6286500" y="1700213"/>
          <p14:tracePt t="9500" x="6364288" y="1700213"/>
          <p14:tracePt t="9517" x="6405563" y="1700213"/>
          <p14:tracePt t="9534" x="6456363" y="1700213"/>
          <p14:tracePt t="9535" x="6465888" y="1700213"/>
          <p14:tracePt t="9550" x="6499225" y="1700213"/>
          <p14:tracePt t="9567" x="6534150" y="1700213"/>
          <p14:tracePt t="9584" x="6592888" y="1700213"/>
          <p14:tracePt t="9601" x="6635750" y="1700213"/>
          <p14:tracePt t="9618" x="6686550" y="1682750"/>
          <p14:tracePt t="9635" x="6711950" y="1657350"/>
          <p14:tracePt t="9651" x="6719888" y="1657350"/>
          <p14:tracePt t="9997" x="6719888" y="1649413"/>
          <p14:tracePt t="10010" x="6711950" y="1649413"/>
          <p14:tracePt t="10019" x="6694488" y="1649413"/>
          <p14:tracePt t="10022" x="6686550" y="1649413"/>
          <p14:tracePt t="10033" x="6661150" y="1657350"/>
          <p14:tracePt t="10051" x="6584950" y="1682750"/>
          <p14:tracePt t="10067" x="6516688" y="1700213"/>
          <p14:tracePt t="10068" x="6473825" y="1716088"/>
          <p14:tracePt t="10083" x="6245225" y="1819275"/>
          <p14:tracePt t="10100" x="5862638" y="1903413"/>
          <p14:tracePt t="10116" x="5403850" y="2030413"/>
          <p14:tracePt t="10134" x="4851400" y="2159000"/>
          <p14:tracePt t="10151" x="4486275" y="2260600"/>
          <p14:tracePt t="10168" x="4230688" y="2311400"/>
          <p14:tracePt t="10184" x="4060825" y="2344738"/>
          <p14:tracePt t="10201" x="3900488" y="2354263"/>
          <p14:tracePt t="10217" x="3687763" y="2362200"/>
          <p14:tracePt t="10234" x="3424238" y="2422525"/>
          <p14:tracePt t="10234" x="3363913" y="2430463"/>
          <p14:tracePt t="10250" x="3186113" y="2481263"/>
          <p14:tracePt t="10250" x="3117850" y="2498725"/>
          <p14:tracePt t="10267" x="2973388" y="2524125"/>
          <p14:tracePt t="10268" x="2914650" y="2541588"/>
          <p14:tracePt t="10283" x="2727325" y="2566988"/>
          <p14:tracePt t="10300" x="2565400" y="2608263"/>
          <p14:tracePt t="10317" x="2362200" y="2676525"/>
          <p14:tracePt t="10318" x="2301875" y="2701925"/>
          <p14:tracePt t="10333" x="2090738" y="2762250"/>
          <p14:tracePt t="10350" x="1665288" y="2871788"/>
          <p14:tracePt t="10367" x="1427163" y="2940050"/>
          <p14:tracePt t="10367" x="1358900" y="2957513"/>
          <p14:tracePt t="10383" x="1112838" y="3041650"/>
          <p14:tracePt t="10401" x="985838" y="3109913"/>
          <p14:tracePt t="10417" x="892175" y="3178175"/>
          <p14:tracePt t="10418" x="884238" y="3203575"/>
          <p14:tracePt t="10434" x="841375" y="3263900"/>
          <p14:tracePt t="10434" x="823913" y="3289300"/>
          <p14:tracePt t="10450" x="755650" y="3365500"/>
          <p14:tracePt t="10467" x="704850" y="3424238"/>
          <p14:tracePt t="10467" x="688975" y="3441700"/>
          <p14:tracePt t="10483" x="620713" y="3517900"/>
          <p14:tracePt t="10484" x="603250" y="3535363"/>
          <p14:tracePt t="10500" x="552450" y="3578225"/>
          <p14:tracePt t="10516" x="509588" y="3619500"/>
          <p14:tracePt t="10533" x="476250" y="3662363"/>
          <p14:tracePt t="10550" x="425450" y="3713163"/>
          <p14:tracePt t="10566" x="357188" y="3773488"/>
          <p14:tracePt t="10567" x="339725" y="3781425"/>
          <p14:tracePt t="10583" x="288925" y="3832225"/>
          <p14:tracePt t="10599" x="255588" y="3875088"/>
          <p14:tracePt t="10616" x="238125" y="3900488"/>
          <p14:tracePt t="10633" x="212725" y="3943350"/>
          <p14:tracePt t="10650" x="195263" y="3986213"/>
          <p14:tracePt t="10650" x="187325" y="3994150"/>
          <p14:tracePt t="10666" x="177800" y="4019550"/>
          <p14:tracePt t="10667" x="169863" y="4027488"/>
          <p14:tracePt t="10683" x="161925" y="4044950"/>
          <p14:tracePt t="10683" x="161925" y="4052888"/>
          <p14:tracePt t="10699" x="161925" y="4087813"/>
          <p14:tracePt t="10716" x="152400" y="4121150"/>
          <p14:tracePt t="10733" x="152400" y="4156075"/>
          <p14:tracePt t="10749" x="152400" y="4224338"/>
          <p14:tracePt t="10767" x="152400" y="4275138"/>
          <p14:tracePt t="10767" x="152400" y="4291013"/>
          <p14:tracePt t="10783" x="152400" y="4333875"/>
          <p14:tracePt t="10783" x="152400" y="4341813"/>
          <p14:tracePt t="10799" x="169863" y="4410075"/>
          <p14:tracePt t="10816" x="187325" y="4470400"/>
          <p14:tracePt t="10833" x="220663" y="4546600"/>
          <p14:tracePt t="10850" x="255588" y="4640263"/>
          <p14:tracePt t="10850" x="263525" y="4665663"/>
          <p14:tracePt t="10866" x="296863" y="4741863"/>
          <p14:tracePt t="10867" x="306388" y="4767263"/>
          <p14:tracePt t="10883" x="331788" y="4827588"/>
          <p14:tracePt t="10883" x="339725" y="4852988"/>
          <p14:tracePt t="10899" x="357188" y="4911725"/>
          <p14:tracePt t="10916" x="382588" y="4979988"/>
          <p14:tracePt t="10933" x="390525" y="5030788"/>
          <p14:tracePt t="10949" x="407988" y="5091113"/>
          <p14:tracePt t="10966" x="433388" y="5149850"/>
          <p14:tracePt t="10984" x="458788" y="5208588"/>
          <p14:tracePt t="10999" x="466725" y="5243513"/>
          <p14:tracePt t="11017" x="501650" y="5311775"/>
          <p14:tracePt t="11033" x="509588" y="5345113"/>
          <p14:tracePt t="11034" x="517525" y="5353050"/>
          <p14:tracePt t="11051" x="552450" y="5380038"/>
          <p14:tracePt t="11067" x="569913" y="5413375"/>
          <p14:tracePt t="11083" x="603250" y="5438775"/>
          <p14:tracePt t="11100" x="661988" y="5456238"/>
          <p14:tracePt t="11101" x="679450" y="5464175"/>
          <p14:tracePt t="11117" x="747713" y="5464175"/>
          <p14:tracePt t="11134" x="831850" y="5464175"/>
          <p14:tracePt t="11150" x="900113" y="5438775"/>
          <p14:tracePt t="11167" x="960438" y="5395913"/>
          <p14:tracePt t="11168" x="968375" y="5380038"/>
          <p14:tracePt t="11182" x="993775" y="5362575"/>
          <p14:tracePt t="11201" x="1044575" y="5286375"/>
          <p14:tracePt t="11216" x="1095375" y="5218113"/>
          <p14:tracePt t="11234" x="1138238" y="5149850"/>
          <p14:tracePt t="11250" x="1206500" y="5056188"/>
          <p14:tracePt t="11267" x="1282700" y="4937125"/>
          <p14:tracePt t="11268" x="1300163" y="4903788"/>
          <p14:tracePt t="11283" x="1317625" y="4818063"/>
          <p14:tracePt t="11300" x="1343025" y="4673600"/>
          <p14:tracePt t="11317" x="1343025" y="4495800"/>
          <p14:tracePt t="11333" x="1333500" y="4359275"/>
          <p14:tracePt t="11334" x="1325563" y="4308475"/>
          <p14:tracePt t="11349" x="1282700" y="4121150"/>
          <p14:tracePt t="11366" x="1231900" y="3951288"/>
          <p14:tracePt t="11383" x="1198563" y="3816350"/>
          <p14:tracePt t="11384" x="1198563" y="3798888"/>
          <p14:tracePt t="11399" x="1173163" y="3705225"/>
          <p14:tracePt t="11400" x="1163638" y="3687763"/>
          <p14:tracePt t="11417" x="1112838" y="3568700"/>
          <p14:tracePt t="11433" x="1044575" y="3459163"/>
          <p14:tracePt t="11450" x="976313" y="3314700"/>
          <p14:tracePt t="11467" x="892175" y="3211513"/>
          <p14:tracePt t="11483" x="831850" y="3127375"/>
          <p14:tracePt t="11500" x="798513" y="3076575"/>
          <p14:tracePt t="11517" x="790575" y="3059113"/>
          <p14:tracePt t="11533" x="781050" y="3051175"/>
          <p14:tracePt t="11534" x="773113" y="3051175"/>
          <p14:tracePt t="11549" x="773113" y="3033713"/>
          <p14:tracePt t="11566" x="747713" y="3008313"/>
          <p14:tracePt t="11583" x="704850" y="2990850"/>
          <p14:tracePt t="11599" x="661988" y="2974975"/>
          <p14:tracePt t="11600" x="646113" y="2974975"/>
          <p14:tracePt t="11616" x="620713" y="2965450"/>
          <p14:tracePt t="11634" x="595313" y="2965450"/>
          <p14:tracePt t="11651" x="585788" y="2965450"/>
          <p14:tracePt t="11666" x="569913" y="2965450"/>
          <p14:tracePt t="11683" x="527050" y="3008313"/>
          <p14:tracePt t="11700" x="458788" y="3067050"/>
          <p14:tracePt t="11716" x="382588" y="3135313"/>
          <p14:tracePt t="11733" x="331788" y="3203575"/>
          <p14:tracePt t="11733" x="314325" y="3211513"/>
          <p14:tracePt t="11749" x="255588" y="3279775"/>
          <p14:tracePt t="11766" x="230188" y="3355975"/>
          <p14:tracePt t="11782" x="203200" y="3408363"/>
          <p14:tracePt t="11799" x="195263" y="3475038"/>
          <p14:tracePt t="11801" x="195263" y="3492500"/>
          <p14:tracePt t="11816" x="169863" y="3586163"/>
          <p14:tracePt t="11833" x="152400" y="3713163"/>
          <p14:tracePt t="11834" x="144463" y="3748088"/>
          <p14:tracePt t="11849" x="136525" y="3875088"/>
          <p14:tracePt t="11866" x="127000" y="3994150"/>
          <p14:tracePt t="11882" x="127000" y="4087813"/>
          <p14:tracePt t="11901" x="152400" y="4214813"/>
          <p14:tracePt t="11916" x="195263" y="4394200"/>
          <p14:tracePt t="11933" x="246063" y="4579938"/>
          <p14:tracePt t="11950" x="280988" y="4691063"/>
          <p14:tracePt t="11951" x="288925" y="4716463"/>
          <p14:tracePt t="11965" x="314325" y="4818063"/>
          <p14:tracePt t="11983" x="339725" y="4911725"/>
          <p14:tracePt t="11984" x="347663" y="4929188"/>
          <p14:tracePt t="11999" x="400050" y="5005388"/>
          <p14:tracePt t="12016" x="492125" y="5167313"/>
          <p14:tracePt t="12033" x="560388" y="5286375"/>
          <p14:tracePt t="12049" x="603250" y="5345113"/>
          <p14:tracePt t="12066" x="628650" y="5380038"/>
          <p14:tracePt t="12082" x="646113" y="5413375"/>
          <p14:tracePt t="12099" x="646113" y="5421313"/>
          <p14:tracePt t="12116" x="661988" y="5421313"/>
          <p14:tracePt t="12117" x="671513" y="5421313"/>
          <p14:tracePt t="12134" x="688975" y="5430838"/>
          <p14:tracePt t="12149" x="704850" y="5438775"/>
          <p14:tracePt t="12150" x="714375" y="5438775"/>
          <p14:tracePt t="12166" x="730250" y="5446713"/>
          <p14:tracePt t="12183" x="755650" y="5446713"/>
          <p14:tracePt t="12199" x="773113" y="5446713"/>
          <p14:tracePt t="12433" x="781050" y="5438775"/>
          <p14:tracePt t="12441" x="790575" y="5438775"/>
          <p14:tracePt t="12482" x="790575" y="5430838"/>
          <p14:tracePt t="12493" x="790575" y="5421313"/>
          <p14:tracePt t="12499" x="798513" y="5421313"/>
          <p14:tracePt t="12550" x="806450" y="5413375"/>
          <p14:tracePt t="12622" x="806450" y="5405438"/>
          <p14:tracePt t="12629" x="815975" y="5405438"/>
          <p14:tracePt t="12632" x="815975" y="5395913"/>
          <p14:tracePt t="12685" x="823913" y="5387975"/>
          <p14:tracePt t="12701" x="831850" y="5380038"/>
          <p14:tracePt t="12713" x="841375" y="5380038"/>
          <p14:tracePt t="12724" x="841375" y="5370513"/>
          <p14:tracePt t="12732" x="849313" y="5362575"/>
          <p14:tracePt t="12749" x="858838" y="5362575"/>
          <p14:tracePt t="12749" x="858838" y="5353050"/>
          <p14:tracePt t="12766" x="884238" y="5337175"/>
          <p14:tracePt t="12782" x="900113" y="5327650"/>
          <p14:tracePt t="12800" x="925513" y="5294313"/>
          <p14:tracePt t="12815" x="950913" y="5268913"/>
          <p14:tracePt t="12833" x="1054100" y="5183188"/>
          <p14:tracePt t="12849" x="1163638" y="5124450"/>
          <p14:tracePt t="12849" x="1198563" y="5106988"/>
          <p14:tracePt t="12865" x="1384300" y="5005388"/>
          <p14:tracePt t="12882" x="1538288" y="4919663"/>
          <p14:tracePt t="12899" x="1657350" y="4843463"/>
          <p14:tracePt t="12915" x="1792288" y="4724400"/>
          <p14:tracePt t="12916" x="1817688" y="4683125"/>
          <p14:tracePt t="12933" x="1979613" y="4495800"/>
          <p14:tracePt t="12949" x="2174875" y="4249738"/>
          <p14:tracePt t="12965" x="2395538" y="4002088"/>
          <p14:tracePt t="12983" x="2600325" y="3824288"/>
          <p14:tracePt t="12999" x="2786063" y="3646488"/>
          <p14:tracePt t="13017" x="2998788" y="3467100"/>
          <p14:tracePt t="13033" x="3297238" y="3271838"/>
          <p14:tracePt t="13049" x="3627438" y="3067050"/>
          <p14:tracePt t="13050" x="3746500" y="3000375"/>
          <p14:tracePt t="13066" x="4384675" y="2752725"/>
          <p14:tracePt t="13082" x="5021263" y="2582863"/>
          <p14:tracePt t="13098" x="5565775" y="2516188"/>
          <p14:tracePt t="13115" x="6032500" y="2422525"/>
          <p14:tracePt t="13132" x="6550025" y="2362200"/>
          <p14:tracePt t="13133" x="6678613" y="2354263"/>
          <p14:tracePt t="13150" x="7153275" y="2354263"/>
          <p14:tracePt t="13166" x="7485063" y="2344738"/>
          <p14:tracePt t="13182" x="7629525" y="2311400"/>
          <p14:tracePt t="13199" x="7688263" y="2286000"/>
          <p14:tracePt t="13200" x="7697788" y="2278063"/>
          <p14:tracePt t="13215" x="7723188" y="2268538"/>
          <p14:tracePt t="13216" x="7731125" y="2268538"/>
          <p14:tracePt t="13232" x="7756525" y="2268538"/>
          <p14:tracePt t="13233" x="7766050" y="2260600"/>
          <p14:tracePt t="13249" x="7807325" y="2243138"/>
          <p14:tracePt t="13266" x="7867650" y="2235200"/>
          <p14:tracePt t="13282" x="7900988" y="2235200"/>
          <p14:tracePt t="13299" x="7951788" y="2217738"/>
          <p14:tracePt t="13315" x="8020050" y="2174875"/>
          <p14:tracePt t="13316" x="8037513" y="2159000"/>
          <p14:tracePt t="13332" x="8088313" y="2108200"/>
          <p14:tracePt t="13333" x="8113713" y="2090738"/>
          <p14:tracePt t="13348" x="8174038" y="2030413"/>
          <p14:tracePt t="13365" x="8334375" y="1920875"/>
          <p14:tracePt t="13382" x="8488363" y="1819275"/>
          <p14:tracePt t="13399" x="8623300" y="1766888"/>
          <p14:tracePt t="13400" x="8658225" y="1758950"/>
          <p14:tracePt t="13415" x="8709025" y="1733550"/>
          <p14:tracePt t="13416" x="8724900" y="1733550"/>
          <p14:tracePt t="13432" x="8742363" y="1725613"/>
          <p14:tracePt t="13432" x="8750300" y="1725613"/>
          <p14:tracePt t="13769" x="8742363" y="1725613"/>
          <p14:tracePt t="13777" x="8724900" y="1733550"/>
          <p14:tracePt t="13782" x="8716963" y="1741488"/>
          <p14:tracePt t="13798" x="8658225" y="1793875"/>
          <p14:tracePt t="13815" x="8564563" y="1827213"/>
          <p14:tracePt t="13832" x="8402638" y="1870075"/>
          <p14:tracePt t="13833" x="8351838" y="1870075"/>
          <p14:tracePt t="13848" x="8147050" y="1870075"/>
          <p14:tracePt t="13848" x="8080375" y="1870075"/>
          <p14:tracePt t="13865" x="7816850" y="1885950"/>
          <p14:tracePt t="13881" x="7391400" y="1885950"/>
          <p14:tracePt t="13898" x="7008813" y="1885950"/>
          <p14:tracePt t="13915" x="6669088" y="1895475"/>
          <p14:tracePt t="13931" x="6338888" y="1911350"/>
          <p14:tracePt t="13932" x="6261100" y="1920875"/>
          <p14:tracePt t="13948" x="6032500" y="1938338"/>
          <p14:tracePt t="13965" x="5675313" y="1954213"/>
          <p14:tracePt t="13965" x="5607050" y="1954213"/>
          <p14:tracePt t="13981" x="5327650" y="1979613"/>
          <p14:tracePt t="13998" x="5080000" y="2022475"/>
          <p14:tracePt t="14015" x="4910138" y="2039938"/>
          <p14:tracePt t="14031" x="4826000" y="2047875"/>
          <p14:tracePt t="14048" x="4740275" y="2073275"/>
          <p14:tracePt t="14049" x="4724400" y="2073275"/>
          <p14:tracePt t="14065" x="4664075" y="2090738"/>
          <p14:tracePt t="14066" x="4638675" y="2090738"/>
          <p14:tracePt t="14082" x="4587875" y="2090738"/>
          <p14:tracePt t="14098" x="4545013" y="2090738"/>
          <p14:tracePt t="14115" x="4503738" y="2090738"/>
          <p14:tracePt t="14131" x="4460875" y="2090738"/>
          <p14:tracePt t="14148" x="4418013" y="2090738"/>
          <p14:tracePt t="14165" x="4349750" y="2090738"/>
          <p14:tracePt t="14165" x="4341813" y="2090738"/>
          <p14:tracePt t="14181" x="4273550" y="2090738"/>
          <p14:tracePt t="14198" x="4230688" y="2082800"/>
          <p14:tracePt t="14229" x="4222750" y="2082800"/>
          <p14:tracePt t="14288" x="4214813" y="2082800"/>
          <p14:tracePt t="14296" x="4214813" y="2090738"/>
          <p14:tracePt t="14321" x="4205288" y="2090738"/>
          <p14:tracePt t="14345" x="4205288" y="2098675"/>
          <p14:tracePt t="14369" x="4197350" y="2108200"/>
          <p14:tracePt t="14397" x="4187825" y="2108200"/>
          <p14:tracePt t="14409" x="4179888" y="2116138"/>
          <p14:tracePt t="14416" x="4171950" y="2124075"/>
          <p14:tracePt t="14441" x="4162425" y="2124075"/>
          <p14:tracePt t="14452" x="4162425" y="2133600"/>
          <p14:tracePt t="14884" x="4222750" y="2133600"/>
          <p14:tracePt t="14888" x="4316413" y="2133600"/>
          <p14:tracePt t="14897" x="4699000" y="2174875"/>
          <p14:tracePt t="14915" x="5591175" y="2354263"/>
          <p14:tracePt t="14932" x="6626225" y="2600325"/>
          <p14:tracePt t="14949" x="7034213" y="2651125"/>
          <p14:tracePt t="14965" x="7178675" y="2633663"/>
          <p14:tracePt t="14982" x="7196138" y="2617788"/>
          <p14:tracePt t="15029" x="7196138" y="2608263"/>
          <p14:tracePt t="15036" x="7196138" y="2600325"/>
          <p14:tracePt t="15047" x="7213600" y="2582863"/>
          <p14:tracePt t="15064" x="7246938" y="2516188"/>
          <p14:tracePt t="15065" x="7264400" y="2506663"/>
          <p14:tracePt t="15082" x="7289800" y="2430463"/>
          <p14:tracePt t="15097" x="7297738" y="2362200"/>
          <p14:tracePt t="15114" x="7315200" y="2319338"/>
          <p14:tracePt t="15131" x="7332663" y="2260600"/>
          <p14:tracePt t="15147" x="7391400" y="2200275"/>
          <p14:tracePt t="15165" x="7493000" y="2124075"/>
          <p14:tracePt t="15181" x="7586663" y="2065338"/>
          <p14:tracePt t="15198" x="7654925" y="2030413"/>
          <p14:tracePt t="15215" x="7697788" y="2005013"/>
          <p14:tracePt t="15232" x="7740650" y="2005013"/>
          <p14:tracePt t="15248" x="7773988" y="1979613"/>
          <p14:tracePt t="15248" x="7781925" y="1971675"/>
          <p14:tracePt t="15265" x="7859713" y="1954213"/>
          <p14:tracePt t="15281" x="7926388" y="1928813"/>
          <p14:tracePt t="15298" x="8037513" y="1895475"/>
          <p14:tracePt t="15314" x="8062913" y="1895475"/>
          <p14:tracePt t="15331" x="8070850" y="1895475"/>
          <p14:tracePt t="15405" x="8070850" y="1885950"/>
          <p14:tracePt t="15533" x="8062913" y="1885950"/>
          <p14:tracePt t="15537" x="8062913" y="1895475"/>
          <p14:tracePt t="15550" x="8037513" y="1920875"/>
          <p14:tracePt t="15564" x="8012113" y="1946275"/>
          <p14:tracePt t="15565" x="8004175" y="1954213"/>
          <p14:tracePt t="15581" x="7986713" y="1971675"/>
          <p14:tracePt t="15581" x="7986713" y="1979613"/>
          <p14:tracePt t="15597" x="7977188" y="1989138"/>
          <p14:tracePt t="15628" x="7986713" y="1997075"/>
          <p14:tracePt t="15633" x="7994650" y="1997075"/>
          <p14:tracePt t="15647" x="8029575" y="2022475"/>
          <p14:tracePt t="15665" x="8113713" y="2082800"/>
          <p14:tracePt t="15682" x="8199438" y="2159000"/>
          <p14:tracePt t="15698" x="8240713" y="2166938"/>
          <p14:tracePt t="15714" x="8266113" y="2184400"/>
          <p14:tracePt t="15731" x="8275638" y="2184400"/>
          <p14:tracePt t="15747" x="8283575" y="2184400"/>
          <p14:tracePt t="15764" x="8291513" y="2184400"/>
          <p14:tracePt t="15781" x="8334375" y="2184400"/>
          <p14:tracePt t="15782" x="8343900" y="2184400"/>
          <p14:tracePt t="15797" x="8394700" y="2184400"/>
          <p14:tracePt t="15814" x="8435975" y="2184400"/>
          <p14:tracePt t="15831" x="8453438" y="2200275"/>
          <p14:tracePt t="15832" x="8462963" y="2200275"/>
          <p14:tracePt t="15847" x="8470900" y="2200275"/>
          <p14:tracePt t="15869" x="8478838" y="2200275"/>
          <p14:tracePt t="15880" x="8488363" y="2200275"/>
          <p14:tracePt t="15897" x="8521700" y="2174875"/>
          <p14:tracePt t="15914" x="8539163" y="2166938"/>
          <p14:tracePt t="15931" x="8547100" y="2149475"/>
          <p14:tracePt t="15932" x="8555038" y="2149475"/>
          <p14:tracePt t="16029" x="8547100" y="2149475"/>
          <p14:tracePt t="16032" x="8539163" y="2149475"/>
          <p14:tracePt t="16048" x="8478838" y="2149475"/>
          <p14:tracePt t="16048" x="8453438" y="2159000"/>
          <p14:tracePt t="16064" x="8351838" y="2174875"/>
          <p14:tracePt t="16065" x="8326438" y="2184400"/>
          <p14:tracePt t="16080" x="8199438" y="2227263"/>
          <p14:tracePt t="16097" x="7910513" y="2303463"/>
          <p14:tracePt t="16114" x="7612063" y="2354263"/>
          <p14:tracePt t="16130" x="7229475" y="2371725"/>
          <p14:tracePt t="16147" x="6745288" y="2371725"/>
          <p14:tracePt t="16149" x="6635750" y="2371725"/>
          <p14:tracePt t="16164" x="6253163" y="2371725"/>
          <p14:tracePt t="16165" x="6116638" y="2371725"/>
          <p14:tracePt t="16180" x="5692775" y="2371725"/>
          <p14:tracePt t="16181" x="5556250" y="2371725"/>
          <p14:tracePt t="16197" x="5072063" y="2371725"/>
          <p14:tracePt t="16214" x="4689475" y="2371725"/>
          <p14:tracePt t="16230" x="4425950" y="2344738"/>
          <p14:tracePt t="16248" x="4281488" y="2336800"/>
          <p14:tracePt t="16264" x="4230688" y="2336800"/>
          <p14:tracePt t="16280" x="4171950" y="2336800"/>
          <p14:tracePt t="16297" x="4137025" y="2336800"/>
          <p14:tracePt t="16314" x="4121150" y="2328863"/>
          <p14:tracePt t="16393" x="4111625" y="2328863"/>
          <p14:tracePt t="16397" x="4103688" y="2319338"/>
          <p14:tracePt t="16400" x="4103688" y="2311400"/>
          <p14:tracePt t="16413" x="4060825" y="2293938"/>
          <p14:tracePt t="16430" x="3992563" y="2252663"/>
          <p14:tracePt t="16447" x="3925888" y="2235200"/>
          <p14:tracePt t="16464" x="3883025" y="2217738"/>
          <p14:tracePt t="16481" x="3857625" y="2200275"/>
          <p14:tracePt t="16497" x="3832225" y="2200275"/>
          <p14:tracePt t="16497" x="3832225" y="2192338"/>
          <p14:tracePt t="16514" x="3806825" y="2192338"/>
          <p14:tracePt t="16531" x="3756025" y="2184400"/>
          <p14:tracePt t="16547" x="3695700" y="2166938"/>
          <p14:tracePt t="16564" x="3636963" y="2149475"/>
          <p14:tracePt t="16580" x="3586163" y="2133600"/>
          <p14:tracePt t="16581" x="3586163" y="2124075"/>
          <p14:tracePt t="16597" x="3568700" y="2124075"/>
          <p14:tracePt t="16645" x="3559175" y="2124075"/>
          <p14:tracePt t="16669" x="3551238" y="2124075"/>
          <p14:tracePt t="16673" x="3543300" y="2124075"/>
          <p14:tracePt t="16681" x="3525838" y="2133600"/>
          <p14:tracePt t="16697" x="3500438" y="2149475"/>
          <p14:tracePt t="16715" x="3482975" y="2159000"/>
          <p14:tracePt t="16731" x="3475038" y="2174875"/>
          <p14:tracePt t="16732" x="3467100" y="2174875"/>
          <p14:tracePt t="16747" x="3457575" y="2184400"/>
          <p14:tracePt t="16765" x="3424238" y="2200275"/>
          <p14:tracePt t="16781" x="3363913" y="2252663"/>
          <p14:tracePt t="16797" x="3262313" y="2286000"/>
          <p14:tracePt t="16797" x="3228975" y="2293938"/>
          <p14:tracePt t="16814" x="3067050" y="2354263"/>
          <p14:tracePt t="16831" x="2922588" y="2413000"/>
          <p14:tracePt t="16847" x="2803525" y="2455863"/>
          <p14:tracePt t="16848" x="2778125" y="2473325"/>
          <p14:tracePt t="16864" x="2684463" y="2516188"/>
          <p14:tracePt t="16865" x="2659063" y="2524125"/>
          <p14:tracePt t="16880" x="2514600" y="2557463"/>
          <p14:tracePt t="16880" x="2463800" y="2574925"/>
          <p14:tracePt t="16896" x="2311400" y="2651125"/>
          <p14:tracePt t="16914" x="2005013" y="2752725"/>
          <p14:tracePt t="16930" x="1852613" y="2795588"/>
          <p14:tracePt t="16947" x="1784350" y="2830513"/>
          <p14:tracePt t="16964" x="1708150" y="2871788"/>
          <p14:tracePt t="16981" x="1639888" y="2906713"/>
          <p14:tracePt t="16997" x="1597025" y="2922588"/>
          <p14:tracePt t="16997" x="1579563" y="2922588"/>
          <p14:tracePt t="17013" x="1546225" y="2949575"/>
          <p14:tracePt t="17030" x="1495425" y="2974975"/>
          <p14:tracePt t="17047" x="1452563" y="2990850"/>
          <p14:tracePt t="17063" x="1427163" y="3016250"/>
          <p14:tracePt t="17080" x="1393825" y="3041650"/>
          <p14:tracePt t="17081" x="1376363" y="3051175"/>
          <p14:tracePt t="17096" x="1343025" y="3067050"/>
          <p14:tracePt t="17113" x="1290638" y="3101975"/>
          <p14:tracePt t="17130" x="1249363" y="3127375"/>
          <p14:tracePt t="17147" x="1206500" y="3160713"/>
          <p14:tracePt t="17163" x="1163638" y="3186113"/>
          <p14:tracePt t="17181" x="1104900" y="3228975"/>
          <p14:tracePt t="17198" x="1079500" y="3254375"/>
          <p14:tracePt t="17214" x="1062038" y="3279775"/>
          <p14:tracePt t="17231" x="1054100" y="3305175"/>
          <p14:tracePt t="17247" x="1044575" y="3314700"/>
          <p14:tracePt t="17264" x="1036638" y="3330575"/>
          <p14:tracePt t="17264" x="1036638" y="3340100"/>
          <p14:tracePt t="17281" x="1028700" y="3365500"/>
          <p14:tracePt t="17296" x="1019175" y="3398838"/>
          <p14:tracePt t="17313" x="1003300" y="3459163"/>
          <p14:tracePt t="17330" x="993775" y="3517900"/>
          <p14:tracePt t="17346" x="993775" y="3578225"/>
          <p14:tracePt t="17363" x="993775" y="3646488"/>
          <p14:tracePt t="17381" x="993775" y="3687763"/>
          <p14:tracePt t="17396" x="993775" y="3705225"/>
          <p14:tracePt t="17397" x="993775" y="3713163"/>
          <p14:tracePt t="17413" x="993775" y="3730625"/>
          <p14:tracePt t="17431" x="993775" y="3748088"/>
          <p14:tracePt t="17432" x="993775" y="3756025"/>
          <p14:tracePt t="17447" x="993775" y="3781425"/>
          <p14:tracePt t="17463" x="993775" y="3816350"/>
          <p14:tracePt t="17481" x="993775" y="3841750"/>
          <p14:tracePt t="17497" x="993775" y="3849688"/>
          <p14:tracePt t="17498" x="993775" y="3857625"/>
          <p14:tracePt t="17537" x="993775" y="3867150"/>
          <p14:tracePt t="17540" x="993775" y="3875088"/>
          <p14:tracePt t="17548" x="993775" y="3883025"/>
          <p14:tracePt t="17564" x="985838" y="3892550"/>
          <p14:tracePt t="17581" x="968375" y="3867150"/>
          <p14:tracePt t="17596" x="935038" y="3841750"/>
          <p14:tracePt t="17597" x="925513" y="3841750"/>
          <p14:tracePt t="17753" x="925513" y="3832225"/>
          <p14:tracePt t="17761" x="925513" y="3824288"/>
          <p14:tracePt t="17769" x="917575" y="3824288"/>
          <p14:tracePt t="17805" x="909638" y="3824288"/>
          <p14:tracePt t="17808" x="900113" y="3816350"/>
          <p14:tracePt t="17813" x="900113" y="3798888"/>
          <p14:tracePt t="17830" x="884238" y="3748088"/>
          <p14:tracePt t="17846" x="909638" y="3713163"/>
          <p14:tracePt t="17863" x="925513" y="3705225"/>
          <p14:tracePt t="17880" x="935038" y="3705225"/>
          <p14:tracePt t="18030" x="935038" y="3697288"/>
          <p14:tracePt t="18205" x="942975" y="3697288"/>
          <p14:tracePt t="18214" x="942975" y="3713163"/>
          <p14:tracePt t="18216" x="950913" y="3722688"/>
          <p14:tracePt t="18230" x="968375" y="3790950"/>
          <p14:tracePt t="18246" x="976313" y="3841750"/>
          <p14:tracePt t="18263" x="976313" y="3867150"/>
          <p14:tracePt t="18280" x="985838" y="3900488"/>
          <p14:tracePt t="18281" x="993775" y="3900488"/>
          <p14:tracePt t="18296" x="993775" y="3925888"/>
          <p14:tracePt t="18313" x="993775" y="3943350"/>
          <p14:tracePt t="18330" x="993775" y="3968750"/>
          <p14:tracePt t="18346" x="1003300" y="3994150"/>
          <p14:tracePt t="18363" x="1019175" y="4037013"/>
          <p14:tracePt t="18379" x="1019175" y="4062413"/>
          <p14:tracePt t="18397" x="1036638" y="4121150"/>
          <p14:tracePt t="18413" x="1054100" y="4164013"/>
          <p14:tracePt t="18430" x="1079500" y="4224338"/>
          <p14:tracePt t="18446" x="1104900" y="4291013"/>
          <p14:tracePt t="18463" x="1130300" y="4351338"/>
          <p14:tracePt t="18481" x="1173163" y="4427538"/>
          <p14:tracePt t="18496" x="1206500" y="4470400"/>
          <p14:tracePt t="18513" x="1214438" y="4529138"/>
          <p14:tracePt t="18530" x="1231900" y="4597400"/>
          <p14:tracePt t="18546" x="1239838" y="4648200"/>
          <p14:tracePt t="18562" x="1249363" y="4708525"/>
          <p14:tracePt t="18580" x="1249363" y="4759325"/>
          <p14:tracePt t="18596" x="1249363" y="4792663"/>
          <p14:tracePt t="18596" x="1249363" y="4802188"/>
          <p14:tracePt t="18613" x="1249363" y="4810125"/>
          <p14:tracePt t="18629" x="1249363" y="4827588"/>
          <p14:tracePt t="18646" x="1249363" y="4835525"/>
          <p14:tracePt t="18669" x="1249363" y="4843463"/>
          <p14:tracePt t="18679" x="1249363" y="4852988"/>
          <p14:tracePt t="18697" x="1249363" y="4878388"/>
          <p14:tracePt t="18713" x="1249363" y="4894263"/>
          <p14:tracePt t="18713" x="1249363" y="4903788"/>
          <p14:tracePt t="18730" x="1249363" y="4919663"/>
          <p14:tracePt t="18746" x="1249363" y="4929188"/>
          <p14:tracePt t="19415" x="1249363" y="4919663"/>
          <p14:tracePt t="19419" x="1257300" y="4903788"/>
          <p14:tracePt t="19429" x="1257300" y="4894263"/>
          <p14:tracePt t="19447" x="1265238" y="4886325"/>
          <p14:tracePt t="19463" x="1265238" y="4878388"/>
          <p14:tracePt t="19483" x="1265238" y="4868863"/>
          <p14:tracePt t="19496" x="1274763" y="4860925"/>
          <p14:tracePt t="19527" x="1274763" y="4852988"/>
          <p14:tracePt t="19547" x="1274763" y="4843463"/>
          <p14:tracePt t="19723" x="1282700" y="4843463"/>
          <p14:tracePt t="19831" x="1282700" y="4835525"/>
          <p14:tracePt t="19839" x="1282700" y="4827588"/>
          <p14:tracePt t="21208" x="1282700" y="4818063"/>
          <p14:tracePt t="21279" x="1282700" y="4810125"/>
          <p14:tracePt t="21282" x="1282700" y="4802188"/>
          <p14:tracePt t="21295" x="1282700" y="4784725"/>
          <p14:tracePt t="21295" x="1282700" y="4775200"/>
          <p14:tracePt t="21313" x="1290638" y="4767263"/>
          <p14:tracePt t="21329" x="1300163" y="4749800"/>
          <p14:tracePt t="22415" x="1300163" y="4741863"/>
          <p14:tracePt t="22418" x="1300163" y="4733925"/>
          <p14:tracePt t="22427" x="1308100" y="4733925"/>
          <p14:tracePt t="22444" x="1317625" y="4724400"/>
          <p14:tracePt t="22462" x="1317625" y="4716463"/>
          <p14:tracePt t="23764" x="1325563" y="4708525"/>
          <p14:tracePt t="23766" x="1333500" y="4708525"/>
          <p14:tracePt t="23777" x="1350963" y="4699000"/>
          <p14:tracePt t="23795" x="1444625" y="4665663"/>
          <p14:tracePt t="23811" x="1546225" y="4622800"/>
          <p14:tracePt t="23827" x="1716088" y="4554538"/>
          <p14:tracePt t="23844" x="1962150" y="4495800"/>
          <p14:tracePt t="23861" x="2235200" y="4419600"/>
          <p14:tracePt t="23878" x="2590800" y="4325938"/>
          <p14:tracePt t="23896" x="2897188" y="4240213"/>
          <p14:tracePt t="23911" x="3178175" y="4164013"/>
          <p14:tracePt t="23911" x="3270250" y="4130675"/>
          <p14:tracePt t="23927" x="3568700" y="4087813"/>
          <p14:tracePt t="23928" x="3687763" y="4087813"/>
          <p14:tracePt t="23943" x="4070350" y="4070350"/>
          <p14:tracePt t="23960" x="4359275" y="4052888"/>
          <p14:tracePt t="23978" x="4587875" y="3986213"/>
          <p14:tracePt t="23994" x="4646613" y="3968750"/>
          <p14:tracePt t="24011" x="4673600" y="3943350"/>
          <p14:tracePt t="24011" x="4681538" y="3935413"/>
          <p14:tracePt t="24028" x="4724400" y="3908425"/>
          <p14:tracePt t="24044" x="4775200" y="3875088"/>
          <p14:tracePt t="24061" x="4919663" y="3824288"/>
          <p14:tracePt t="24078" x="5292725" y="3679825"/>
          <p14:tracePt t="24095" x="5675313" y="3568700"/>
          <p14:tracePt t="24112" x="5972175" y="3492500"/>
          <p14:tracePt t="24128" x="6126163" y="3424238"/>
          <p14:tracePt t="24144" x="6210300" y="3355975"/>
          <p14:tracePt t="24160" x="6286500" y="3271838"/>
          <p14:tracePt t="24177" x="6321425" y="3228975"/>
          <p14:tracePt t="24194" x="6321425" y="3203575"/>
          <p14:tracePt t="24215" x="6321425" y="3195638"/>
          <p14:tracePt t="24243" x="6321425" y="3186113"/>
          <p14:tracePt t="24255" x="6321425" y="3178175"/>
          <p14:tracePt t="24261" x="6303963" y="3170238"/>
          <p14:tracePt t="24277" x="6235700" y="3119438"/>
          <p14:tracePt t="24295" x="6176963" y="3067050"/>
          <p14:tracePt t="24311" x="6159500" y="3051175"/>
          <p14:tracePt t="24342" x="6159500" y="3041650"/>
          <p14:tracePt t="24351" x="6151563" y="3033713"/>
          <p14:tracePt t="24360" x="6126163" y="3016250"/>
          <p14:tracePt t="24377" x="6049963" y="2957513"/>
          <p14:tracePt t="24393" x="5964238" y="2897188"/>
          <p14:tracePt t="24410" x="5870575" y="2830513"/>
          <p14:tracePt t="24411" x="5845175" y="2820988"/>
          <p14:tracePt t="24427" x="5768975" y="2787650"/>
          <p14:tracePt t="24428" x="5743575" y="2778125"/>
          <p14:tracePt t="24444" x="5649913" y="2736850"/>
          <p14:tracePt t="24460" x="5548313" y="2686050"/>
          <p14:tracePt t="24477" x="5411788" y="2643188"/>
          <p14:tracePt t="24494" x="5191125" y="2566988"/>
          <p14:tracePt t="24510" x="5097463" y="2549525"/>
          <p14:tracePt t="24511" x="5072063" y="2541588"/>
          <p14:tracePt t="24527" x="5003800" y="2532063"/>
          <p14:tracePt t="24527" x="4978400" y="2532063"/>
          <p14:tracePt t="24543" x="4910138" y="2532063"/>
          <p14:tracePt t="24560" x="4851400" y="2532063"/>
          <p14:tracePt t="24578" x="4732338" y="2566988"/>
          <p14:tracePt t="24593" x="4664075" y="2582863"/>
          <p14:tracePt t="24610" x="4554538" y="2617788"/>
          <p14:tracePt t="24610" x="4529138" y="2617788"/>
          <p14:tracePt t="24627" x="4460875" y="2633663"/>
          <p14:tracePt t="24627" x="4435475" y="2643188"/>
          <p14:tracePt t="24644" x="4367213" y="2668588"/>
          <p14:tracePt t="24661" x="4332288" y="2676525"/>
          <p14:tracePt t="24677" x="4306888" y="2701925"/>
          <p14:tracePt t="24693" x="4273550" y="2727325"/>
          <p14:tracePt t="24711" x="4197350" y="2744788"/>
          <p14:tracePt t="24728" x="4111625" y="2787650"/>
          <p14:tracePt t="24743" x="4027488" y="2820988"/>
          <p14:tracePt t="24761" x="3967163" y="2846388"/>
          <p14:tracePt t="24762" x="3951288" y="2855913"/>
          <p14:tracePt t="24776" x="3908425" y="2855913"/>
          <p14:tracePt t="24793" x="3865563" y="2871788"/>
          <p14:tracePt t="24811" x="3771900" y="2922588"/>
          <p14:tracePt t="24828" x="3721100" y="2932113"/>
          <p14:tracePt t="24843" x="3678238" y="2949575"/>
          <p14:tracePt t="24861" x="3636963" y="2974975"/>
          <p14:tracePt t="24877" x="3576638" y="3016250"/>
          <p14:tracePt t="24894" x="3533775" y="3041650"/>
          <p14:tracePt t="24894" x="3525838" y="3041650"/>
          <p14:tracePt t="24910" x="3500438" y="3059113"/>
          <p14:tracePt t="24927" x="3492500" y="3067050"/>
          <p14:tracePt t="24959" x="3482975" y="3076575"/>
          <p14:tracePt t="24971" x="3482975" y="3084513"/>
          <p14:tracePt t="24983" x="3475038" y="3084513"/>
          <p14:tracePt t="24994" x="3467100" y="3094038"/>
          <p14:tracePt t="25019" x="3457575" y="3094038"/>
          <p14:tracePt t="25026" x="3457575" y="3101975"/>
          <p14:tracePt t="25535" x="3457575" y="3109913"/>
          <p14:tracePt t="25667" x="3449638" y="3119438"/>
          <p14:tracePt t="26932" x="3441700" y="3127375"/>
          <p14:tracePt t="26964" x="3432175" y="3127375"/>
          <p14:tracePt t="26967" x="3432175" y="3135313"/>
          <p14:tracePt t="26983" x="3424238" y="3144838"/>
          <p14:tracePt t="26992" x="3414713" y="3152775"/>
          <p14:tracePt t="27047" x="3406775" y="3160713"/>
          <p14:tracePt t="27071" x="3398838" y="3170238"/>
          <p14:tracePt t="27131" x="3389313" y="3178175"/>
          <p14:tracePt t="27146" x="3381375" y="3178175"/>
          <p14:tracePt t="27160" x="3373438" y="3178175"/>
          <p14:tracePt t="27161" x="3373438" y="3186113"/>
          <p14:tracePt t="27179" x="3373438" y="3195638"/>
          <p14:tracePt t="27189" x="3363913" y="3195638"/>
          <p14:tracePt t="27205" x="3355975" y="3195638"/>
          <p14:tracePt t="27221" x="3355975" y="3203575"/>
          <p14:tracePt t="27232" x="3355975" y="3211513"/>
          <p14:tracePt t="27245" x="3348038" y="3211513"/>
          <p14:tracePt t="27269" x="3338513" y="3221038"/>
          <p14:tracePt t="27393" x="3338513" y="3211513"/>
          <p14:tracePt t="27397" x="3338513" y="3186113"/>
          <p14:tracePt t="27410" x="3322638" y="3094038"/>
          <p14:tracePt t="27425" x="3279775" y="2940050"/>
          <p14:tracePt t="27442" x="3262313" y="2846388"/>
          <p14:tracePt t="27459" x="3244850" y="2778125"/>
          <p14:tracePt t="27460" x="3244850" y="2762250"/>
          <p14:tracePt t="27476" x="3244850" y="2719388"/>
          <p14:tracePt t="27493" x="3228975" y="2701925"/>
          <p14:tracePt t="27509" x="3219450" y="2693988"/>
          <p14:tracePt t="27526" x="3211513" y="2676525"/>
          <p14:tracePt t="27543" x="3211513" y="2668588"/>
          <p14:tracePt t="27559" x="3211513" y="2643188"/>
          <p14:tracePt t="27576" x="3211513" y="2617788"/>
          <p14:tracePt t="27577" x="3211513" y="2608263"/>
          <p14:tracePt t="27593" x="3211513" y="2582863"/>
          <p14:tracePt t="27609" x="3211513" y="2566988"/>
          <p14:tracePt t="27626" x="3211513" y="2524125"/>
          <p14:tracePt t="27642" x="3211513" y="2498725"/>
          <p14:tracePt t="27659" x="3219450" y="2481263"/>
          <p14:tracePt t="27660" x="3219450" y="2473325"/>
          <p14:tracePt t="27675" x="3244850" y="2447925"/>
          <p14:tracePt t="27693" x="3279775" y="2387600"/>
          <p14:tracePt t="27709" x="3322638" y="2344738"/>
          <p14:tracePt t="27710" x="3330575" y="2336800"/>
          <p14:tracePt t="27726" x="3398838" y="2293938"/>
          <p14:tracePt t="27743" x="3457575" y="2260600"/>
          <p14:tracePt t="27760" x="3576638" y="2243138"/>
          <p14:tracePt t="27776" x="3687763" y="2192338"/>
          <p14:tracePt t="27792" x="3840163" y="2141538"/>
          <p14:tracePt t="27809" x="3941763" y="2098675"/>
          <p14:tracePt t="27825" x="3992563" y="2090738"/>
          <p14:tracePt t="27842" x="4035425" y="2090738"/>
          <p14:tracePt t="27860" x="4044950" y="2082800"/>
          <p14:tracePt t="27876" x="4060825" y="2073275"/>
          <p14:tracePt t="27893" x="4070350" y="2065338"/>
          <p14:tracePt t="27910" x="4086225" y="2047875"/>
          <p14:tracePt t="27926" x="4121150" y="2030413"/>
          <p14:tracePt t="27942" x="4137025" y="2022475"/>
          <p14:tracePt t="27959" x="4146550" y="2022475"/>
          <p14:tracePt t="28021" x="4154488" y="2022475"/>
          <p14:tracePt t="28037" x="4154488" y="2014538"/>
          <p14:tracePt t="28049" x="4154488" y="2005013"/>
          <p14:tracePt t="28061" x="4162425" y="2005013"/>
          <p14:tracePt t="28068" x="4171950" y="2005013"/>
          <p14:tracePt t="28075" x="4171950" y="1997075"/>
          <p14:tracePt t="28093" x="4197350" y="1979613"/>
          <p14:tracePt t="28110" x="4222750" y="1963738"/>
          <p14:tracePt t="28125" x="4240213" y="1946275"/>
          <p14:tracePt t="28142" x="4256088" y="1938338"/>
          <p14:tracePt t="28158" x="4281488" y="1920875"/>
          <p14:tracePt t="28175" x="4281488" y="1903413"/>
          <p14:tracePt t="28177" x="4281488" y="1895475"/>
          <p14:tracePt t="28193" x="4298950" y="1878013"/>
          <p14:tracePt t="28209" x="4298950" y="1844675"/>
          <p14:tracePt t="28226" x="4306888" y="1819275"/>
          <p14:tracePt t="28242" x="4306888" y="1809750"/>
          <p14:tracePt t="28310" x="4291013" y="1809750"/>
          <p14:tracePt t="28313" x="4281488" y="1801813"/>
          <p14:tracePt t="28326" x="4256088" y="1793875"/>
          <p14:tracePt t="28343" x="4214813" y="1784350"/>
          <p14:tracePt t="28360" x="4162425" y="1766888"/>
          <p14:tracePt t="28376" x="4129088" y="1758950"/>
          <p14:tracePt t="28393" x="4095750" y="1758950"/>
          <p14:tracePt t="28409" x="4070350" y="1758950"/>
          <p14:tracePt t="28426" x="4052888" y="1758950"/>
          <p14:tracePt t="28426" x="4044950" y="1758950"/>
          <p14:tracePt t="28442" x="4010025" y="1758950"/>
          <p14:tracePt t="28458" x="3976688" y="1766888"/>
          <p14:tracePt t="28475" x="3941763" y="1776413"/>
          <p14:tracePt t="28476" x="3933825" y="1776413"/>
          <p14:tracePt t="28492" x="3908425" y="1784350"/>
          <p14:tracePt t="28493" x="3900488" y="1793875"/>
          <p14:tracePt t="28509" x="3873500" y="1801813"/>
          <p14:tracePt t="28526" x="3857625" y="1801813"/>
          <p14:tracePt t="28553" x="3848100" y="1801813"/>
          <p14:tracePt t="28569" x="3840163" y="1809750"/>
          <p14:tracePt t="28576" x="3840163" y="1819275"/>
          <p14:tracePt t="28576" x="3832225" y="1819275"/>
          <p14:tracePt t="28592" x="3822700" y="1827213"/>
          <p14:tracePt t="28609" x="3822700" y="1835150"/>
          <p14:tracePt t="28626" x="3814763" y="1835150"/>
          <p14:tracePt t="28642" x="3806825" y="1852613"/>
          <p14:tracePt t="28658" x="3806825" y="1885950"/>
          <p14:tracePt t="28675" x="3797300" y="1938338"/>
          <p14:tracePt t="28691" x="3797300" y="2005013"/>
          <p14:tracePt t="28709" x="3781425" y="2065338"/>
          <p14:tracePt t="28725" x="3771900" y="2090738"/>
          <p14:tracePt t="28742" x="3771900" y="2098675"/>
          <p14:tracePt t="28760" x="3771900" y="2108200"/>
          <p14:tracePt t="28775" x="3781425" y="2116138"/>
          <p14:tracePt t="28793" x="3814763" y="2166938"/>
          <p14:tracePt t="28810" x="3873500" y="2243138"/>
          <p14:tracePt t="28825" x="3933825" y="2286000"/>
          <p14:tracePt t="28826" x="3959225" y="2303463"/>
          <p14:tracePt t="28842" x="4035425" y="2344738"/>
          <p14:tracePt t="28859" x="4129088" y="2387600"/>
          <p14:tracePt t="28860" x="4137025" y="2397125"/>
          <p14:tracePt t="28876" x="4214813" y="2422525"/>
          <p14:tracePt t="28876" x="4230688" y="2430463"/>
          <p14:tracePt t="28892" x="4281488" y="2438400"/>
          <p14:tracePt t="28909" x="4316413" y="2438400"/>
          <p14:tracePt t="28925" x="4341813" y="2430463"/>
          <p14:tracePt t="28942" x="4375150" y="2405063"/>
          <p14:tracePt t="28958" x="4392613" y="2379663"/>
          <p14:tracePt t="28975" x="4418013" y="2354263"/>
          <p14:tracePt t="28992" x="4451350" y="2286000"/>
          <p14:tracePt t="28993" x="4468813" y="2268538"/>
          <p14:tracePt t="29009" x="4486275" y="2217738"/>
          <p14:tracePt t="29025" x="4503738" y="2200275"/>
          <p14:tracePt t="29025" x="4503738" y="2192338"/>
          <p14:tracePt t="29042" x="4511675" y="2159000"/>
          <p14:tracePt t="29059" x="4519613" y="2141538"/>
          <p14:tracePt t="29076" x="4529138" y="2116138"/>
          <p14:tracePt t="29076" x="4529138" y="2108200"/>
          <p14:tracePt t="29093" x="4537075" y="2065338"/>
          <p14:tracePt t="29108" x="4537075" y="2022475"/>
          <p14:tracePt t="29108" x="4537075" y="2014538"/>
          <p14:tracePt t="29126" x="4537075" y="1954213"/>
          <p14:tracePt t="29141" x="4537075" y="1885950"/>
          <p14:tracePt t="29158" x="4537075" y="1878013"/>
          <p14:tracePt t="29175" x="4511675" y="1835150"/>
          <p14:tracePt t="29176" x="4511675" y="1827213"/>
          <p14:tracePt t="29191" x="4511675" y="1809750"/>
          <p14:tracePt t="29209" x="4476750" y="1793875"/>
          <p14:tracePt t="29225" x="4443413" y="1793875"/>
          <p14:tracePt t="29226" x="4435475" y="1793875"/>
          <p14:tracePt t="29242" x="4400550" y="1784350"/>
          <p14:tracePt t="29259" x="4341813" y="1776413"/>
          <p14:tracePt t="29275" x="4281488" y="1776413"/>
          <p14:tracePt t="29276" x="4256088" y="1776413"/>
          <p14:tracePt t="29291" x="4197350" y="1776413"/>
          <p14:tracePt t="29309" x="4095750" y="1819275"/>
          <p14:tracePt t="29325" x="4002088" y="1835150"/>
          <p14:tracePt t="29326" x="3976688" y="1835150"/>
          <p14:tracePt t="29342" x="3900488" y="1852613"/>
          <p14:tracePt t="29359" x="3822700" y="1870075"/>
          <p14:tracePt t="29375" x="3763963" y="1885950"/>
          <p14:tracePt t="29392" x="3729038" y="1903413"/>
          <p14:tracePt t="29409" x="3644900" y="1938338"/>
          <p14:tracePt t="29424" x="3602038" y="1954213"/>
          <p14:tracePt t="29441" x="3475038" y="2005013"/>
          <p14:tracePt t="29458" x="3297238" y="2082800"/>
          <p14:tracePt t="29475" x="3041650" y="2159000"/>
          <p14:tracePt t="29476" x="2965450" y="2192338"/>
          <p14:tracePt t="29491" x="2727325" y="2260600"/>
          <p14:tracePt t="29509" x="2395538" y="2362200"/>
          <p14:tracePt t="29525" x="2208213" y="2430463"/>
          <p14:tracePt t="29525" x="2141538" y="2463800"/>
          <p14:tracePt t="29542" x="1893888" y="2557463"/>
          <p14:tracePt t="29558" x="1657350" y="2693988"/>
          <p14:tracePt t="29575" x="1487488" y="2795588"/>
          <p14:tracePt t="29592" x="1358900" y="2871788"/>
          <p14:tracePt t="29609" x="1308100" y="2906713"/>
          <p14:tracePt t="29626" x="1274763" y="2932113"/>
          <p14:tracePt t="29641" x="1231900" y="2982913"/>
          <p14:tracePt t="29658" x="1173163" y="3041650"/>
          <p14:tracePt t="29675" x="1112838" y="3109913"/>
          <p14:tracePt t="29691" x="1028700" y="3186113"/>
          <p14:tracePt t="29708" x="935038" y="3279775"/>
          <p14:tracePt t="29709" x="909638" y="3305175"/>
          <p14:tracePt t="29725" x="841375" y="3365500"/>
          <p14:tracePt t="29741" x="679450" y="3509963"/>
          <p14:tracePt t="29759" x="560388" y="3594100"/>
          <p14:tracePt t="29775" x="476250" y="3654425"/>
          <p14:tracePt t="29776" x="450850" y="3662363"/>
          <p14:tracePt t="29792" x="415925" y="3705225"/>
          <p14:tracePt t="29792" x="407988" y="3713163"/>
          <p14:tracePt t="29809" x="357188" y="3738563"/>
          <p14:tracePt t="29825" x="314325" y="3798888"/>
          <p14:tracePt t="29842" x="280988" y="3857625"/>
          <p14:tracePt t="29859" x="271463" y="3917950"/>
          <p14:tracePt t="29875" x="246063" y="3994150"/>
          <p14:tracePt t="29876" x="238125" y="4002088"/>
          <p14:tracePt t="29891" x="220663" y="4070350"/>
          <p14:tracePt t="29908" x="220663" y="4171950"/>
          <p14:tracePt t="29909" x="220663" y="4206875"/>
          <p14:tracePt t="29925" x="220663" y="4291013"/>
          <p14:tracePt t="29941" x="220663" y="4445000"/>
          <p14:tracePt t="29958" x="220663" y="4572000"/>
          <p14:tracePt t="29975" x="263525" y="4784725"/>
          <p14:tracePt t="29992" x="296863" y="4997450"/>
          <p14:tracePt t="29993" x="322263" y="5038725"/>
          <p14:tracePt t="30008" x="357188" y="5183188"/>
          <p14:tracePt t="30009" x="373063" y="5235575"/>
          <p14:tracePt t="30025" x="407988" y="5380038"/>
          <p14:tracePt t="30041" x="433388" y="5446713"/>
          <p14:tracePt t="30059" x="441325" y="5472113"/>
          <p14:tracePt t="30075" x="450850" y="5481638"/>
          <p14:tracePt t="30092" x="458788" y="5481638"/>
          <p14:tracePt t="30092" x="466725" y="5481638"/>
          <p14:tracePt t="30109" x="501650" y="5464175"/>
          <p14:tracePt t="30125" x="544513" y="5421313"/>
          <p14:tracePt t="30141" x="595313" y="5370513"/>
          <p14:tracePt t="30158" x="747713" y="5175250"/>
          <p14:tracePt t="30175" x="950913" y="4946650"/>
          <p14:tracePt t="30191" x="1155700" y="4683125"/>
          <p14:tracePt t="30192" x="1198563" y="4622800"/>
          <p14:tracePt t="30208" x="1308100" y="4452938"/>
          <p14:tracePt t="30209" x="1343025" y="4410075"/>
          <p14:tracePt t="30225" x="1419225" y="4300538"/>
          <p14:tracePt t="30225" x="1435100" y="4275138"/>
          <p14:tracePt t="30241" x="1477963" y="4156075"/>
          <p14:tracePt t="30258" x="1495425" y="4070350"/>
          <p14:tracePt t="30275" x="1503363" y="3976688"/>
          <p14:tracePt t="30292" x="1477963" y="3857625"/>
          <p14:tracePt t="30309" x="1462088" y="3781425"/>
          <p14:tracePt t="30325" x="1444625" y="3713163"/>
          <p14:tracePt t="30341" x="1427163" y="3629025"/>
          <p14:tracePt t="30358" x="1419225" y="3517900"/>
          <p14:tracePt t="30374" x="1435100" y="3390900"/>
          <p14:tracePt t="30391" x="1470025" y="3263900"/>
          <p14:tracePt t="30392" x="1470025" y="3246438"/>
          <p14:tracePt t="30407" x="1495425" y="3160713"/>
          <p14:tracePt t="30424" x="1512888" y="3084513"/>
          <p14:tracePt t="30424" x="1520825" y="3067050"/>
          <p14:tracePt t="30441" x="1528763" y="3016250"/>
          <p14:tracePt t="30457" x="1528763" y="2957513"/>
          <p14:tracePt t="30474" x="1528763" y="2914650"/>
          <p14:tracePt t="30491" x="1528763" y="2881313"/>
          <p14:tracePt t="30508" x="1520825" y="2820988"/>
          <p14:tracePt t="30524" x="1512888" y="2805113"/>
          <p14:tracePt t="30526" x="1512888" y="2787650"/>
          <p14:tracePt t="30542" x="1495425" y="2770188"/>
          <p14:tracePt t="30557" x="1477963" y="2762250"/>
          <p14:tracePt t="30575" x="1452563" y="2762250"/>
          <p14:tracePt t="30592" x="1444625" y="2762250"/>
          <p14:tracePt t="30593" x="1435100" y="2770188"/>
          <p14:tracePt t="30607" x="1427163" y="2778125"/>
          <p14:tracePt t="30625" x="1409700" y="2795588"/>
          <p14:tracePt t="30641" x="1393825" y="2805113"/>
          <p14:tracePt t="30642" x="1393825" y="2813050"/>
          <p14:tracePt t="30657" x="1368425" y="2820988"/>
          <p14:tracePt t="30674" x="1343025" y="2846388"/>
          <p14:tracePt t="30690" x="1317625" y="2881313"/>
          <p14:tracePt t="30708" x="1290638" y="2906713"/>
          <p14:tracePt t="30725" x="1265238" y="2982913"/>
          <p14:tracePt t="30740" x="1257300" y="3016250"/>
          <p14:tracePt t="30757" x="1239838" y="3119438"/>
          <p14:tracePt t="30775" x="1231900" y="3221038"/>
          <p14:tracePt t="30792" x="1257300" y="3322638"/>
          <p14:tracePt t="30808" x="1300163" y="3398838"/>
          <p14:tracePt t="30825" x="1343025" y="3459163"/>
          <p14:tracePt t="30841" x="1384300" y="3502025"/>
          <p14:tracePt t="30858" x="1435100" y="3527425"/>
          <p14:tracePt t="30874" x="1487488" y="3535363"/>
          <p14:tracePt t="30891" x="1546225" y="3527425"/>
          <p14:tracePt t="30908" x="1639888" y="3467100"/>
          <p14:tracePt t="30925" x="1690688" y="3433763"/>
          <p14:tracePt t="30925" x="1708150" y="3424238"/>
          <p14:tracePt t="30940" x="1749425" y="3382963"/>
          <p14:tracePt t="30958" x="1817688" y="3305175"/>
          <p14:tracePt t="30974" x="1868488" y="3228975"/>
          <p14:tracePt t="30991" x="1885950" y="3152775"/>
          <p14:tracePt t="31008" x="1893888" y="3084513"/>
          <p14:tracePt t="31025" x="1885950" y="3033713"/>
          <p14:tracePt t="31040" x="1868488" y="3008313"/>
          <p14:tracePt t="31041" x="1868488" y="3000375"/>
          <p14:tracePt t="31058" x="1843088" y="2965450"/>
          <p14:tracePt t="31074" x="1817688" y="2940050"/>
          <p14:tracePt t="31092" x="1801813" y="2914650"/>
          <p14:tracePt t="31092" x="1792288" y="2906713"/>
          <p14:tracePt t="31108" x="1776413" y="2897188"/>
          <p14:tracePt t="31124" x="1776413" y="2881313"/>
          <p14:tracePt t="31142" x="1758950" y="2871788"/>
          <p14:tracePt t="31165" x="1758950" y="2863850"/>
          <p14:tracePt t="31177" x="1749425" y="2863850"/>
          <p14:tracePt t="31266" x="1749425" y="2855913"/>
          <p14:tracePt t="31276" x="1749425" y="2846388"/>
          <p14:tracePt t="31280" x="1749425" y="2830513"/>
          <p14:tracePt t="31291" x="1776413" y="2805113"/>
          <p14:tracePt t="31292" x="1792288" y="2778125"/>
          <p14:tracePt t="31307" x="1852613" y="2727325"/>
          <p14:tracePt t="31325" x="1971675" y="2643188"/>
          <p14:tracePt t="31341" x="2090738" y="2557463"/>
          <p14:tracePt t="31358" x="2286000" y="2489200"/>
          <p14:tracePt t="31375" x="2565400" y="2430463"/>
          <p14:tracePt t="31390" x="2838450" y="2354263"/>
          <p14:tracePt t="31407" x="3049588" y="2311400"/>
          <p14:tracePt t="31425" x="3244850" y="2243138"/>
          <p14:tracePt t="31442" x="3338513" y="2227263"/>
          <p14:tracePt t="31457" x="3414713" y="2209800"/>
          <p14:tracePt t="31475" x="3467100" y="2200275"/>
          <p14:tracePt t="31476" x="3482975" y="2200275"/>
          <p14:tracePt t="31490" x="3508375" y="2192338"/>
          <p14:tracePt t="31507" x="3543300" y="2184400"/>
          <p14:tracePt t="31509" x="3543300" y="2174875"/>
          <p14:tracePt t="31525" x="3611563" y="2174875"/>
          <p14:tracePt t="31541" x="3670300" y="2159000"/>
          <p14:tracePt t="31557" x="3729038" y="2133600"/>
          <p14:tracePt t="31574" x="3797300" y="2098675"/>
          <p14:tracePt t="31591" x="3890963" y="2055813"/>
          <p14:tracePt t="31608" x="3976688" y="2030413"/>
          <p14:tracePt t="31608" x="4002088" y="2014538"/>
          <p14:tracePt t="31624" x="4070350" y="1989138"/>
          <p14:tracePt t="31641" x="4162425" y="1963738"/>
          <p14:tracePt t="31641" x="4179888" y="1954213"/>
          <p14:tracePt t="31657" x="4230688" y="1946275"/>
          <p14:tracePt t="31658" x="4248150" y="1946275"/>
          <p14:tracePt t="31673" x="4291013" y="1938338"/>
          <p14:tracePt t="31691" x="4306888" y="1938338"/>
          <p14:tracePt t="31850" x="4316413" y="1928813"/>
          <p14:tracePt t="31853" x="4324350" y="1928813"/>
          <p14:tracePt t="31860" x="4332288" y="1920875"/>
          <p14:tracePt t="31873" x="4359275" y="1920875"/>
          <p14:tracePt t="31890" x="4375150" y="1911350"/>
          <p14:tracePt t="31907" x="4392613" y="1903413"/>
          <p14:tracePt t="31924" x="4410075" y="1885950"/>
          <p14:tracePt t="31941" x="4425950" y="1878013"/>
          <p14:tracePt t="31957" x="4435475" y="1870075"/>
          <p14:tracePt t="31973" x="4435475" y="1860550"/>
          <p14:tracePt t="31991" x="4435475" y="1844675"/>
          <p14:tracePt t="31992" x="4435475" y="1835150"/>
          <p14:tracePt t="32029" x="4425950" y="1835150"/>
          <p14:tracePt t="32032" x="4418013" y="1835150"/>
          <p14:tracePt t="32040" x="4418013" y="1827213"/>
          <p14:tracePt t="32057" x="4392613" y="1819275"/>
          <p14:tracePt t="32057" x="4375150" y="1819275"/>
          <p14:tracePt t="32074" x="4341813" y="1809750"/>
          <p14:tracePt t="32091" x="4281488" y="1809750"/>
          <p14:tracePt t="32107" x="4248150" y="1801813"/>
          <p14:tracePt t="32124" x="4214813" y="1801813"/>
          <p14:tracePt t="32125" x="4205288" y="1801813"/>
          <p14:tracePt t="32161" x="4197350" y="1801813"/>
          <p14:tracePt t="32173" x="4187825" y="1801813"/>
          <p14:tracePt t="32185" x="4179888" y="1801813"/>
          <p14:tracePt t="32189" x="4171950" y="1801813"/>
          <p14:tracePt t="32207" x="4137025" y="1819275"/>
          <p14:tracePt t="32223" x="4103688" y="1827213"/>
          <p14:tracePt t="32240" x="4086225" y="1827213"/>
          <p14:tracePt t="32241" x="4078288" y="1827213"/>
          <p14:tracePt t="32257" x="4070350" y="1827213"/>
          <p14:tracePt t="32273" x="4035425" y="1835150"/>
          <p14:tracePt t="32290" x="4002088" y="1852613"/>
          <p14:tracePt t="32307" x="3951288" y="1885950"/>
          <p14:tracePt t="32324" x="3916363" y="1895475"/>
          <p14:tracePt t="32340" x="3908425" y="1903413"/>
          <p14:tracePt t="32357" x="3900488" y="1911350"/>
          <p14:tracePt t="32373" x="3890963" y="1911350"/>
          <p14:tracePt t="32390" x="3873500" y="1928813"/>
          <p14:tracePt t="32407" x="3857625" y="1938338"/>
          <p14:tracePt t="32408" x="3848100" y="1938338"/>
          <p14:tracePt t="32423" x="3832225" y="1954213"/>
          <p14:tracePt t="32441" x="3814763" y="1963738"/>
          <p14:tracePt t="32457" x="3806825" y="1979613"/>
          <p14:tracePt t="32481" x="3806825" y="1989138"/>
          <p14:tracePt t="32490" x="3806825" y="1997075"/>
          <p14:tracePt t="32507" x="3797300" y="2014538"/>
          <p14:tracePt t="32524" x="3797300" y="2030413"/>
          <p14:tracePt t="32541" x="3797300" y="2055813"/>
          <p14:tracePt t="32558" x="3797300" y="2082800"/>
          <p14:tracePt t="32574" x="3806825" y="2090738"/>
          <p14:tracePt t="32591" x="3806825" y="2098675"/>
          <p14:tracePt t="32607" x="3814763" y="2098675"/>
          <p14:tracePt t="32624" x="3822700" y="2124075"/>
          <p14:tracePt t="32640" x="3840163" y="2149475"/>
          <p14:tracePt t="32657" x="3865563" y="2149475"/>
          <p14:tracePt t="32713" x="3873500" y="2149475"/>
          <p14:tracePt t="32725" x="3883025" y="2149475"/>
          <p14:tracePt t="32728" x="3883025" y="2159000"/>
          <p14:tracePt t="32739" x="3890963" y="2166938"/>
          <p14:tracePt t="32757" x="3916363" y="2184400"/>
          <p14:tracePt t="32774" x="3941763" y="2192338"/>
          <p14:tracePt t="32790" x="3967163" y="2200275"/>
          <p14:tracePt t="32807" x="3992563" y="2209800"/>
          <p14:tracePt t="32824" x="4017963" y="2217738"/>
          <p14:tracePt t="32841" x="4035425" y="2217738"/>
          <p14:tracePt t="32858" x="4052888" y="2217738"/>
          <p14:tracePt t="32873" x="4070350" y="2209800"/>
          <p14:tracePt t="32890" x="4095750" y="2192338"/>
          <p14:tracePt t="32906" x="4146550" y="2174875"/>
          <p14:tracePt t="32923" x="4205288" y="2149475"/>
          <p14:tracePt t="32940" x="4256088" y="2141538"/>
          <p14:tracePt t="32941" x="4273550" y="2141538"/>
          <p14:tracePt t="32956" x="4306888" y="2124075"/>
          <p14:tracePt t="32974" x="4341813" y="2108200"/>
          <p14:tracePt t="32989" x="4367213" y="2098675"/>
          <p14:tracePt t="33007" x="4400550" y="2082800"/>
          <p14:tracePt t="33008" x="4418013" y="2073275"/>
          <p14:tracePt t="33023" x="4435475" y="2055813"/>
          <p14:tracePt t="33041" x="4476750" y="2022475"/>
          <p14:tracePt t="33057" x="4503738" y="1997075"/>
          <p14:tracePt t="33074" x="4519613" y="1971675"/>
          <p14:tracePt t="33090" x="4529138" y="1946275"/>
          <p14:tracePt t="33107" x="4537075" y="1938338"/>
          <p14:tracePt t="33213" x="4529138" y="1938338"/>
          <p14:tracePt t="33216" x="4511675" y="1954213"/>
          <p14:tracePt t="33223" x="4486275" y="1963738"/>
          <p14:tracePt t="33239" x="4367213" y="2014538"/>
          <p14:tracePt t="33257" x="4111625" y="2108200"/>
          <p14:tracePt t="33273" x="3925888" y="2166938"/>
          <p14:tracePt t="33289" x="3611563" y="2252663"/>
          <p14:tracePt t="33306" x="3322638" y="2344738"/>
          <p14:tracePt t="33323" x="3016250" y="2430463"/>
          <p14:tracePt t="33340" x="2582863" y="2557463"/>
          <p14:tracePt t="33358" x="2235200" y="2668588"/>
          <p14:tracePt t="33373" x="1962150" y="2727325"/>
          <p14:tracePt t="33389" x="1682750" y="2787650"/>
          <p14:tracePt t="33407" x="1597025" y="2795588"/>
          <p14:tracePt t="33408" x="1589088" y="2795588"/>
          <p14:tracePt t="33424" x="1579563" y="2795588"/>
          <p14:tracePt t="33453" x="1571625" y="2805113"/>
          <p14:tracePt t="33460" x="1571625" y="2813050"/>
          <p14:tracePt t="33473" x="1554163" y="2813050"/>
          <p14:tracePt t="33490" x="1528763" y="2830513"/>
          <p14:tracePt t="33506" x="1503363" y="2846388"/>
          <p14:tracePt t="33524" x="1477963" y="2863850"/>
          <p14:tracePt t="33524" x="1470025" y="2863850"/>
          <p14:tracePt t="33539" x="1444625" y="2871788"/>
          <p14:tracePt t="33556" x="1409700" y="2889250"/>
          <p14:tracePt t="33557" x="1401763" y="2897188"/>
          <p14:tracePt t="33573" x="1384300" y="2906713"/>
          <p14:tracePt t="33574" x="1368425" y="2914650"/>
          <p14:tracePt t="33590" x="1325563" y="2949575"/>
          <p14:tracePt t="33606" x="1317625" y="2957513"/>
          <p14:tracePt t="33624" x="1300163" y="2957513"/>
          <p14:tracePt t="33737" x="1300163" y="2965450"/>
          <p14:tracePt t="33745" x="1300163" y="2974975"/>
          <p14:tracePt t="33756" x="1290638" y="2982913"/>
          <p14:tracePt t="33756" x="1282700" y="3000375"/>
          <p14:tracePt t="33773" x="1274763" y="3025775"/>
          <p14:tracePt t="33774" x="1274763" y="3033713"/>
          <p14:tracePt t="33789" x="1257300" y="3076575"/>
          <p14:tracePt t="33806" x="1239838" y="3144838"/>
          <p14:tracePt t="33823" x="1231900" y="3221038"/>
          <p14:tracePt t="33839" x="1214438" y="3297238"/>
          <p14:tracePt t="33856" x="1198563" y="3340100"/>
          <p14:tracePt t="33856" x="1198563" y="3348038"/>
          <p14:tracePt t="33874" x="1198563" y="3365500"/>
          <p14:tracePt t="33890" x="1198563" y="3373438"/>
          <p14:tracePt t="33906" x="1214438" y="3416300"/>
          <p14:tracePt t="33923" x="1249363" y="3459163"/>
          <p14:tracePt t="33939" x="1274763" y="3517900"/>
          <p14:tracePt t="33957" x="1300163" y="3568700"/>
          <p14:tracePt t="33973" x="1308100" y="3578225"/>
          <p14:tracePt t="33973" x="1317625" y="3578225"/>
          <p14:tracePt t="33989" x="1317625" y="3586163"/>
          <p14:tracePt t="34009" x="1325563" y="3586163"/>
          <p14:tracePt t="34022" x="1333500" y="3586163"/>
          <p14:tracePt t="34039" x="1358900" y="3611563"/>
          <p14:tracePt t="34056" x="1409700" y="3629025"/>
          <p14:tracePt t="34056" x="1419225" y="3636963"/>
          <p14:tracePt t="34072" x="1462088" y="3646488"/>
          <p14:tracePt t="34073" x="1477963" y="3646488"/>
          <p14:tracePt t="34090" x="1538288" y="3654425"/>
          <p14:tracePt t="34106" x="1597025" y="3662363"/>
          <p14:tracePt t="34124" x="1657350" y="3654425"/>
          <p14:tracePt t="34124" x="1665288" y="3654425"/>
          <p14:tracePt t="34140" x="1690688" y="3629025"/>
          <p14:tracePt t="34157" x="1724025" y="3611563"/>
          <p14:tracePt t="34174" x="1749425" y="3578225"/>
          <p14:tracePt t="34189" x="1784350" y="3527425"/>
          <p14:tracePt t="34206" x="1801813" y="3484563"/>
          <p14:tracePt t="34223" x="1817688" y="3441700"/>
          <p14:tracePt t="34224" x="1817688" y="3416300"/>
          <p14:tracePt t="34240" x="1817688" y="3373438"/>
          <p14:tracePt t="34240" x="1817688" y="3355975"/>
          <p14:tracePt t="34256" x="1817688" y="3314700"/>
          <p14:tracePt t="34256" x="1817688" y="3305175"/>
          <p14:tracePt t="34273" x="1817688" y="3254375"/>
          <p14:tracePt t="34273" x="1809750" y="3238500"/>
          <p14:tracePt t="34289" x="1766888" y="3152775"/>
          <p14:tracePt t="34306" x="1733550" y="3084513"/>
          <p14:tracePt t="34322" x="1673225" y="3051175"/>
          <p14:tracePt t="34341" x="1597025" y="2982913"/>
          <p14:tracePt t="34357" x="1571625" y="2965450"/>
          <p14:tracePt t="34373" x="1563688" y="2965450"/>
          <p14:tracePt t="34374" x="1554163" y="2957513"/>
          <p14:tracePt t="34389" x="1528763" y="2957513"/>
          <p14:tracePt t="34406" x="1503363" y="2957513"/>
          <p14:tracePt t="34422" x="1487488" y="2957513"/>
          <p14:tracePt t="34439" x="1477963" y="2957513"/>
          <p14:tracePt t="34456" x="1470025" y="2957513"/>
          <p14:tracePt t="34473" x="1462088" y="2957513"/>
          <p14:tracePt t="34489" x="1444625" y="2974975"/>
          <p14:tracePt t="34505" x="1419225" y="2974975"/>
          <p14:tracePt t="34523" x="1409700" y="2982913"/>
          <p14:tracePt t="34540" x="1401763" y="2982913"/>
          <p14:tracePt t="34569" x="1401763" y="2990850"/>
          <p14:tracePt t="34733" x="1409700" y="2990850"/>
          <p14:tracePt t="34736" x="1419225" y="2990850"/>
          <p14:tracePt t="34740" x="1427163" y="2982913"/>
          <p14:tracePt t="34756" x="1528763" y="2982913"/>
          <p14:tracePt t="34773" x="1698625" y="2982913"/>
          <p14:tracePt t="34790" x="1928813" y="2982913"/>
          <p14:tracePt t="34806" x="2174875" y="2982913"/>
          <p14:tracePt t="34822" x="2420938" y="2982913"/>
          <p14:tracePt t="34840" x="2641600" y="2982913"/>
          <p14:tracePt t="34857" x="2770188" y="2982913"/>
          <p14:tracePt t="34873" x="2871788" y="2990850"/>
          <p14:tracePt t="34890" x="2955925" y="3000375"/>
          <p14:tracePt t="34906" x="3008313" y="3008313"/>
          <p14:tracePt t="34922" x="3049588" y="3016250"/>
          <p14:tracePt t="34939" x="3084513" y="3033713"/>
          <p14:tracePt t="34956" x="3117850" y="3041650"/>
          <p14:tracePt t="34973" x="3135313" y="3059113"/>
          <p14:tracePt t="34989" x="3152775" y="3059113"/>
          <p14:tracePt t="35006" x="3160713" y="3067050"/>
          <p14:tracePt t="35022" x="3178175" y="3076575"/>
          <p14:tracePt t="35039" x="3178175" y="3084513"/>
          <p14:tracePt t="35068" x="3186113" y="3101975"/>
          <p14:tracePt t="35073" x="3194050" y="3119438"/>
          <p14:tracePt t="35089" x="3236913" y="3160713"/>
          <p14:tracePt t="35106" x="3270250" y="3221038"/>
          <p14:tracePt t="35123" x="3297238" y="3271838"/>
          <p14:tracePt t="35139" x="3322638" y="3340100"/>
          <p14:tracePt t="35140" x="3330575" y="3348038"/>
          <p14:tracePt t="35155" x="3348038" y="3390900"/>
          <p14:tracePt t="35174" x="3381375" y="3408363"/>
          <p14:tracePt t="35189" x="3389313" y="3416300"/>
          <p14:tracePt t="35206" x="3424238" y="3424238"/>
          <p14:tracePt t="35222" x="3467100" y="3424238"/>
          <p14:tracePt t="35238" x="3517900" y="3424238"/>
          <p14:tracePt t="35255" x="3568700" y="3424238"/>
          <p14:tracePt t="35273" x="3678238" y="3398838"/>
          <p14:tracePt t="35289" x="3797300" y="3348038"/>
          <p14:tracePt t="35305" x="3890963" y="3330575"/>
          <p14:tracePt t="35323" x="4010025" y="3279775"/>
          <p14:tracePt t="35340" x="4121150" y="3254375"/>
          <p14:tracePt t="35356" x="4214813" y="3228975"/>
          <p14:tracePt t="35372" x="4306888" y="3228975"/>
          <p14:tracePt t="35388" x="4392613" y="3221038"/>
          <p14:tracePt t="35406" x="4435475" y="3211513"/>
          <p14:tracePt t="35407" x="4451350" y="3203575"/>
          <p14:tracePt t="35422" x="4486275" y="3195638"/>
          <p14:tracePt t="35439" x="4503738" y="3178175"/>
          <p14:tracePt t="35456" x="4545013" y="3170238"/>
          <p14:tracePt t="35473" x="4554538" y="3170238"/>
          <p14:tracePt t="35488" x="4562475" y="3160713"/>
          <p14:tracePt t="35527" x="4570413" y="3160713"/>
          <p14:tracePt t="35534" x="4570413" y="3152775"/>
          <p14:tracePt t="35539" x="4579938" y="3152775"/>
          <p14:tracePt t="35556" x="4613275" y="3135313"/>
          <p14:tracePt t="35572" x="4638675" y="3119438"/>
          <p14:tracePt t="35588" x="4673600" y="3109913"/>
          <p14:tracePt t="35606" x="4724400" y="3101975"/>
          <p14:tracePt t="35606" x="4732338" y="3094038"/>
          <p14:tracePt t="35623" x="4765675" y="3084513"/>
          <p14:tracePt t="35639" x="4791075" y="3076575"/>
          <p14:tracePt t="35655" x="4808538" y="3067050"/>
          <p14:tracePt t="35672" x="4826000" y="3051175"/>
          <p14:tracePt t="35689" x="4843463" y="3041650"/>
          <p14:tracePt t="35705" x="4859338" y="3033713"/>
          <p14:tracePt t="35722" x="4868863" y="3016250"/>
          <p14:tracePt t="35767" x="4868863" y="3008313"/>
          <p14:tracePt t="35779" x="4868863" y="3000375"/>
          <p14:tracePt t="35782" x="4868863" y="2990850"/>
          <p14:tracePt t="35788" x="4868863" y="2982913"/>
          <p14:tracePt t="35806" x="4859338" y="2932113"/>
          <p14:tracePt t="35806" x="4859338" y="2922588"/>
          <p14:tracePt t="35822" x="4859338" y="2914650"/>
          <p14:tracePt t="35822" x="4859338" y="2906713"/>
          <p14:tracePt t="35859" x="4851400" y="2906713"/>
          <p14:tracePt t="35862" x="4843463" y="2906713"/>
          <p14:tracePt t="35871" x="4826000" y="2906713"/>
          <p14:tracePt t="35888" x="4791075" y="2906713"/>
          <p14:tracePt t="35905" x="4775200" y="2906713"/>
          <p14:tracePt t="35922" x="4757738" y="2906713"/>
          <p14:tracePt t="35956" x="4749800" y="2914650"/>
          <p14:tracePt t="36023" x="4749800" y="2906713"/>
          <p14:tracePt t="36026" x="4732338" y="2906713"/>
          <p14:tracePt t="36039" x="4706938" y="2881313"/>
          <p14:tracePt t="36040" x="4689475" y="2871788"/>
          <p14:tracePt t="36055" x="4613275" y="2855913"/>
          <p14:tracePt t="36072" x="4537075" y="2830513"/>
          <p14:tracePt t="36088" x="4468813" y="2805113"/>
          <p14:tracePt t="36105" x="4384675" y="2778125"/>
          <p14:tracePt t="36121" x="4306888" y="2770188"/>
          <p14:tracePt t="36138" x="4230688" y="2762250"/>
          <p14:tracePt t="36155" x="4129088" y="2762250"/>
          <p14:tracePt t="36171" x="4027488" y="2762250"/>
          <p14:tracePt t="36188" x="3933825" y="2762250"/>
          <p14:tracePt t="36205" x="3848100" y="2762250"/>
          <p14:tracePt t="36222" x="3789363" y="2762250"/>
          <p14:tracePt t="36238" x="3729038" y="2762250"/>
          <p14:tracePt t="36239" x="3713163" y="2762250"/>
          <p14:tracePt t="36255" x="3662363" y="2770188"/>
          <p14:tracePt t="36272" x="3611563" y="2795588"/>
          <p14:tracePt t="36288" x="3576638" y="2805113"/>
          <p14:tracePt t="36305" x="3533775" y="2830513"/>
          <p14:tracePt t="36322" x="3492500" y="2855913"/>
          <p14:tracePt t="36323" x="3482975" y="2855913"/>
          <p14:tracePt t="36339" x="3457575" y="2881313"/>
          <p14:tracePt t="36355" x="3424238" y="2914650"/>
          <p14:tracePt t="36372" x="3348038" y="2982913"/>
          <p14:tracePt t="36388" x="3305175" y="3033713"/>
          <p14:tracePt t="36405" x="3262313" y="3076575"/>
          <p14:tracePt t="36406" x="3254375" y="3084513"/>
          <p14:tracePt t="36422" x="3236913" y="3109913"/>
          <p14:tracePt t="36438" x="3228975" y="3119438"/>
          <p14:tracePt t="36455" x="3228975" y="3127375"/>
          <p14:tracePt t="36524" x="3236913" y="3135313"/>
          <p14:tracePt t="36531" x="3254375" y="3144838"/>
          <p14:tracePt t="36539" x="3262313" y="3152775"/>
          <p14:tracePt t="36540" x="3279775" y="3160713"/>
          <p14:tracePt t="36556" x="3322638" y="3186113"/>
          <p14:tracePt t="36572" x="3330575" y="3195638"/>
          <p14:tracePt t="37003" x="3338513" y="3195638"/>
          <p14:tracePt t="37007" x="3348038" y="3195638"/>
          <p14:tracePt t="37023" x="3355975" y="3195638"/>
          <p14:tracePt t="37039" x="3373438" y="3195638"/>
          <p14:tracePt t="37055" x="3381375" y="3195638"/>
          <p14:tracePt t="37072" x="3398838" y="3203575"/>
          <p14:tracePt t="37304" x="3398838" y="3211513"/>
          <p14:tracePt t="38891" x="3398838" y="3221038"/>
          <p14:tracePt t="38898" x="3398838" y="3228975"/>
          <p14:tracePt t="38906" x="3398838" y="3238500"/>
          <p14:tracePt t="38920" x="3414713" y="3263900"/>
          <p14:tracePt t="38937" x="3467100" y="3297238"/>
          <p14:tracePt t="38955" x="3576638" y="3340100"/>
          <p14:tracePt t="38971" x="3721100" y="3398838"/>
          <p14:tracePt t="38987" x="3984625" y="3475038"/>
          <p14:tracePt t="39003" x="4384675" y="3552825"/>
          <p14:tracePt t="39021" x="4833938" y="3646488"/>
          <p14:tracePt t="39037" x="5241925" y="3662363"/>
          <p14:tracePt t="39054" x="5667375" y="3662363"/>
          <p14:tracePt t="39070" x="6108700" y="3654425"/>
          <p14:tracePt t="39088" x="6626225" y="3603625"/>
          <p14:tracePt t="39105" x="6932613" y="3552825"/>
          <p14:tracePt t="39107" x="7000875" y="3552825"/>
          <p14:tracePt t="39120" x="7162800" y="3543300"/>
          <p14:tracePt t="39137" x="7400925" y="3509963"/>
          <p14:tracePt t="39138" x="7459663" y="3502025"/>
          <p14:tracePt t="39155" x="7715250" y="3467100"/>
          <p14:tracePt t="39170" x="7893050" y="3416300"/>
          <p14:tracePt t="39171" x="7935913" y="3398838"/>
          <p14:tracePt t="39187" x="8070850" y="3348038"/>
          <p14:tracePt t="39204" x="8232775" y="3254375"/>
          <p14:tracePt t="39221" x="8326438" y="3211513"/>
          <p14:tracePt t="39237" x="8394700" y="3178175"/>
          <p14:tracePt t="39254" x="8470900" y="3127375"/>
          <p14:tracePt t="39255" x="8478838" y="3119438"/>
          <p14:tracePt t="39270" x="8521700" y="3094038"/>
          <p14:tracePt t="39287" x="8572500" y="3067050"/>
          <p14:tracePt t="39288" x="8580438" y="3059113"/>
          <p14:tracePt t="39303" x="8632825" y="3025775"/>
          <p14:tracePt t="39320" x="8683625" y="2990850"/>
          <p14:tracePt t="39338" x="8759825" y="2922588"/>
          <p14:tracePt t="39353" x="8810625" y="2863850"/>
          <p14:tracePt t="39370" x="8861425" y="2813050"/>
          <p14:tracePt t="39371" x="8878888" y="2805113"/>
          <p14:tracePt t="39387" x="8894763" y="2778125"/>
          <p14:tracePt t="39388" x="8904288" y="2770188"/>
          <p14:tracePt t="39404" x="8912225" y="2752725"/>
          <p14:tracePt t="39431" x="8921750" y="2752725"/>
          <p14:tracePt t="39447" x="8921750" y="2744788"/>
          <p14:tracePt t="39453" x="8929688" y="2736850"/>
          <p14:tracePt t="39471" x="8972550" y="2701925"/>
          <p14:tracePt t="39487" x="9013825" y="2686050"/>
          <p14:tracePt t="39503" x="9056688" y="2651125"/>
          <p14:tracePt t="39520" x="9082088" y="2625725"/>
          <p14:tracePt t="39536" x="9099550" y="2625725"/>
          <p14:tracePt t="39554" x="9099550" y="2617788"/>
          <p14:tracePt t="39615" x="9091613" y="2617788"/>
          <p14:tracePt t="39618" x="9082088" y="2617788"/>
          <p14:tracePt t="39622" x="9056688" y="2617788"/>
          <p14:tracePt t="39637" x="9005888" y="2617788"/>
          <p14:tracePt t="39654" x="8894763" y="2633663"/>
          <p14:tracePt t="39671" x="8802688" y="2651125"/>
          <p14:tracePt t="39687" x="8716963" y="2668588"/>
          <p14:tracePt t="39703" x="8597900" y="2686050"/>
          <p14:tracePt t="39720" x="8496300" y="2686050"/>
          <p14:tracePt t="39737" x="8377238" y="2686050"/>
          <p14:tracePt t="39754" x="8266113" y="2686050"/>
          <p14:tracePt t="39770" x="8174038" y="2686050"/>
          <p14:tracePt t="39770" x="8147050" y="2686050"/>
          <p14:tracePt t="39787" x="8080375" y="2686050"/>
          <p14:tracePt t="39788" x="8054975" y="2686050"/>
          <p14:tracePt t="39803" x="7977188" y="2686050"/>
          <p14:tracePt t="39820" x="7900988" y="2686050"/>
          <p14:tracePt t="39837" x="7842250" y="2686050"/>
          <p14:tracePt t="39854" x="7756525" y="2711450"/>
          <p14:tracePt t="39870" x="7715250" y="2719388"/>
          <p14:tracePt t="39872" x="7705725" y="2719388"/>
          <p14:tracePt t="39886" x="7672388" y="2727325"/>
          <p14:tracePt t="39904" x="7621588" y="2744788"/>
          <p14:tracePt t="39920" x="7586663" y="2752725"/>
          <p14:tracePt t="39937" x="7535863" y="2762250"/>
          <p14:tracePt t="39938" x="7527925" y="2770188"/>
          <p14:tracePt t="39953" x="7485063" y="2778125"/>
          <p14:tracePt t="39954" x="7467600" y="2787650"/>
          <p14:tracePt t="39970" x="7434263" y="2787650"/>
          <p14:tracePt t="39987" x="7408863" y="2805113"/>
          <p14:tracePt t="39988" x="7400925" y="2805113"/>
          <p14:tracePt t="40003" x="7383463" y="2805113"/>
          <p14:tracePt t="40027" x="7373938" y="2805113"/>
          <p14:tracePt t="40039" x="7366000" y="2805113"/>
          <p14:tracePt t="40053" x="7366000" y="2820988"/>
          <p14:tracePt t="40070" x="7340600" y="2830513"/>
          <p14:tracePt t="40087" x="7340600" y="2838450"/>
          <p14:tracePt t="40087" x="7340600" y="2846388"/>
          <p14:tracePt t="40103" x="7332663" y="2855913"/>
          <p14:tracePt t="40120" x="7323138" y="2881313"/>
          <p14:tracePt t="40137" x="7315200" y="2914650"/>
          <p14:tracePt t="40154" x="7307263" y="2949575"/>
          <p14:tracePt t="40155" x="7307263" y="2965450"/>
          <p14:tracePt t="40171" x="7289800" y="3016250"/>
          <p14:tracePt t="40187" x="7289800" y="3059113"/>
          <p14:tracePt t="40188" x="7289800" y="3076575"/>
          <p14:tracePt t="40203" x="7289800" y="3127375"/>
          <p14:tracePt t="40220" x="7323138" y="3195638"/>
          <p14:tracePt t="40236" x="7340600" y="3246438"/>
          <p14:tracePt t="40253" x="7366000" y="3271838"/>
          <p14:tracePt t="40270" x="7366000" y="3279775"/>
          <p14:tracePt t="40287" x="7366000" y="3289300"/>
          <p14:tracePt t="40303" x="7373938" y="3289300"/>
          <p14:tracePt t="40304" x="7383463" y="3297238"/>
          <p14:tracePt t="40320" x="7400925" y="3322638"/>
          <p14:tracePt t="40337" x="7442200" y="3348038"/>
          <p14:tracePt t="40339" x="7459663" y="3348038"/>
          <p14:tracePt t="40354" x="7502525" y="3365500"/>
          <p14:tracePt t="40371" x="7578725" y="3382963"/>
          <p14:tracePt t="40386" x="7637463" y="3382963"/>
          <p14:tracePt t="40403" x="7740650" y="3398838"/>
          <p14:tracePt t="40420" x="7875588" y="3416300"/>
          <p14:tracePt t="40436" x="8080375" y="3441700"/>
          <p14:tracePt t="40453" x="8343900" y="3459163"/>
          <p14:tracePt t="40455" x="8402638" y="3475038"/>
          <p14:tracePt t="40469" x="8589963" y="3484563"/>
          <p14:tracePt t="40486" x="8767763" y="3484563"/>
          <p14:tracePt t="40487" x="8802688" y="3484563"/>
          <p14:tracePt t="40503" x="8894763" y="3484563"/>
          <p14:tracePt t="40520" x="8929688" y="3467100"/>
          <p14:tracePt t="40536" x="8947150" y="3441700"/>
          <p14:tracePt t="40553" x="8972550" y="3433763"/>
          <p14:tracePt t="40554" x="8980488" y="3424238"/>
          <p14:tracePt t="40570" x="8997950" y="3408363"/>
          <p14:tracePt t="40571" x="9005888" y="3398838"/>
          <p14:tracePt t="40586" x="9031288" y="3373438"/>
          <p14:tracePt t="40587" x="9039225" y="3365500"/>
          <p14:tracePt t="40603" x="9082088" y="3340100"/>
          <p14:tracePt t="40620" x="9124950" y="3314700"/>
          <p14:tracePt t="40636" x="9142413" y="3297238"/>
          <p14:tracePt t="40653" x="9175750" y="3279775"/>
          <p14:tracePt t="40669" x="9201150" y="3263900"/>
          <p14:tracePt t="40687" x="9236075" y="3254375"/>
          <p14:tracePt t="40703" x="9251950" y="3246438"/>
          <p14:tracePt t="40704" x="9261475" y="3246438"/>
          <p14:tracePt t="40720" x="9277350" y="3228975"/>
          <p14:tracePt t="40736" x="9302750" y="3221038"/>
          <p14:tracePt t="40753" x="9312275" y="3203575"/>
          <p14:tracePt t="40770" x="9337675" y="3186113"/>
          <p14:tracePt t="40786" x="9345613" y="3186113"/>
          <p14:tracePt t="40787" x="9353550" y="3178175"/>
          <p14:tracePt t="40803" x="9363075" y="3170238"/>
          <p14:tracePt t="40855" x="9363075" y="3160713"/>
          <p14:tracePt t="40858" x="9363075" y="3152775"/>
          <p14:tracePt t="40871" x="9363075" y="3135313"/>
          <p14:tracePt t="40887" x="9371013" y="3119438"/>
          <p14:tracePt t="40903" x="9371013" y="3101975"/>
          <p14:tracePt t="40919" x="9371013" y="3067050"/>
          <p14:tracePt t="40936" x="9371013" y="3041650"/>
          <p14:tracePt t="40953" x="9353550" y="3016250"/>
          <p14:tracePt t="40970" x="9337675" y="3008313"/>
          <p14:tracePt t="40971" x="9328150" y="3000375"/>
          <p14:tracePt t="40987" x="9312275" y="2974975"/>
          <p14:tracePt t="41003" x="9286875" y="2957513"/>
          <p14:tracePt t="41004" x="9286875" y="2949575"/>
          <p14:tracePt t="41020" x="9244013" y="2914650"/>
          <p14:tracePt t="41037" x="9183688" y="2889250"/>
          <p14:tracePt t="41053" x="9132888" y="2871788"/>
          <p14:tracePt t="41055" x="9117013" y="2871788"/>
          <p14:tracePt t="41069" x="9064625" y="2863850"/>
          <p14:tracePt t="41087" x="8988425" y="2863850"/>
          <p14:tracePt t="41104" x="8894763" y="2863850"/>
          <p14:tracePt t="41120" x="8802688" y="2838450"/>
          <p14:tracePt t="41136" x="8683625" y="2820988"/>
          <p14:tracePt t="41153" x="8564563" y="2813050"/>
          <p14:tracePt t="41155" x="8529638" y="2813050"/>
          <p14:tracePt t="41169" x="8435975" y="2813050"/>
          <p14:tracePt t="41187" x="8266113" y="2813050"/>
          <p14:tracePt t="41203" x="8147050" y="2805113"/>
          <p14:tracePt t="41204" x="8096250" y="2795588"/>
          <p14:tracePt t="41219" x="7935913" y="2787650"/>
          <p14:tracePt t="41236" x="7756525" y="2770188"/>
          <p14:tracePt t="41252" x="7553325" y="2744788"/>
          <p14:tracePt t="41269" x="7383463" y="2727325"/>
          <p14:tracePt t="41286" x="7272338" y="2727325"/>
          <p14:tracePt t="41302" x="7204075" y="2719388"/>
          <p14:tracePt t="41320" x="7178675" y="2719388"/>
          <p14:tracePt t="41337" x="7170738" y="2719388"/>
          <p14:tracePt t="41354" x="7162800" y="2719388"/>
          <p14:tracePt t="41387" x="7153275" y="2727325"/>
          <p14:tracePt t="41391" x="7145338" y="2727325"/>
          <p14:tracePt t="41402" x="7137400" y="2744788"/>
          <p14:tracePt t="41419" x="7119938" y="2752725"/>
          <p14:tracePt t="43114" x="7112000" y="2762250"/>
          <p14:tracePt t="43119" x="7102475" y="2770188"/>
          <p14:tracePt t="43122" x="7094538" y="2770188"/>
          <p14:tracePt t="43135" x="7077075" y="2778125"/>
          <p14:tracePt t="43153" x="7034213" y="2787650"/>
          <p14:tracePt t="43169" x="6975475" y="2805113"/>
          <p14:tracePt t="43185" x="6889750" y="2820988"/>
          <p14:tracePt t="43202" x="6813550" y="2855913"/>
          <p14:tracePt t="43218" x="6711950" y="2897188"/>
          <p14:tracePt t="43219" x="6686550" y="2906713"/>
          <p14:tracePt t="43235" x="6575425" y="2922588"/>
          <p14:tracePt t="43252" x="6440488" y="2949575"/>
          <p14:tracePt t="43269" x="6278563" y="2957513"/>
          <p14:tracePt t="43285" x="6040438" y="2982913"/>
          <p14:tracePt t="43302" x="5845175" y="3008313"/>
          <p14:tracePt t="43302" x="5802313" y="3008313"/>
          <p14:tracePt t="43318" x="5667375" y="3025775"/>
          <p14:tracePt t="43319" x="5624513" y="3033713"/>
          <p14:tracePt t="43336" x="5454650" y="3059113"/>
          <p14:tracePt t="43352" x="5267325" y="3109913"/>
          <p14:tracePt t="43369" x="5080000" y="3152775"/>
          <p14:tracePt t="43370" x="5021263" y="3178175"/>
          <p14:tracePt t="43385" x="4808538" y="3221038"/>
          <p14:tracePt t="43402" x="4579938" y="3297238"/>
          <p14:tracePt t="43418" x="4341813" y="3398838"/>
          <p14:tracePt t="43435" x="4103688" y="3467100"/>
          <p14:tracePt t="43452" x="3900488" y="3509963"/>
          <p14:tracePt t="43453" x="3857625" y="3517900"/>
          <p14:tracePt t="43469" x="3721100" y="3535363"/>
          <p14:tracePt t="43469" x="3687763" y="3543300"/>
          <p14:tracePt t="43485" x="3551238" y="3578225"/>
          <p14:tracePt t="43502" x="3457575" y="3586163"/>
          <p14:tracePt t="43519" x="3363913" y="3603625"/>
          <p14:tracePt t="43520" x="3338513" y="3603625"/>
          <p14:tracePt t="43535" x="3279775" y="3611563"/>
          <p14:tracePt t="43553" x="3109913" y="3687763"/>
          <p14:tracePt t="43568" x="3016250" y="3713163"/>
          <p14:tracePt t="43569" x="2982913" y="3722688"/>
          <p14:tracePt t="43585" x="2838450" y="3756025"/>
          <p14:tracePt t="43602" x="2651125" y="3824288"/>
          <p14:tracePt t="43619" x="2481263" y="3857625"/>
          <p14:tracePt t="43620" x="2430463" y="3875088"/>
          <p14:tracePt t="43635" x="2327275" y="3892550"/>
          <p14:tracePt t="43651" x="2208213" y="3925888"/>
          <p14:tracePt t="43669" x="2065338" y="3960813"/>
          <p14:tracePt t="43685" x="1971675" y="3986213"/>
          <p14:tracePt t="43685" x="1954213" y="3994150"/>
          <p14:tracePt t="43702" x="1852613" y="4019550"/>
          <p14:tracePt t="43718" x="1758950" y="4044950"/>
          <p14:tracePt t="43735" x="1690688" y="4062413"/>
          <p14:tracePt t="43751" x="1647825" y="4087813"/>
          <p14:tracePt t="43769" x="1606550" y="4105275"/>
          <p14:tracePt t="43785" x="1579563" y="4130675"/>
          <p14:tracePt t="43801" x="1554163" y="4146550"/>
          <p14:tracePt t="43818" x="1538288" y="4146550"/>
          <p14:tracePt t="43835" x="1512888" y="4171950"/>
          <p14:tracePt t="43837" x="1503363" y="4171950"/>
          <p14:tracePt t="43852" x="1477963" y="4181475"/>
          <p14:tracePt t="43853" x="1470025" y="4181475"/>
          <p14:tracePt t="43869" x="1444625" y="4189413"/>
          <p14:tracePt t="43886" x="1419225" y="4197350"/>
          <p14:tracePt t="43902" x="1401763" y="4206875"/>
          <p14:tracePt t="43918" x="1376363" y="4214813"/>
          <p14:tracePt t="43936" x="1358900" y="4214813"/>
          <p14:tracePt t="43952" x="1343025" y="4214813"/>
          <p14:tracePt t="43969" x="1333500" y="4224338"/>
          <p14:tracePt t="43985" x="1333500" y="4232275"/>
          <p14:tracePt t="44002" x="1325563" y="4232275"/>
          <p14:tracePt t="44025" x="1317625" y="4232275"/>
          <p14:tracePt t="44041" x="1317625" y="4240213"/>
          <p14:tracePt t="44062" x="1308100" y="4249738"/>
          <p14:tracePt t="44146" x="1300163" y="4249738"/>
          <p14:tracePt t="44185" x="1300163" y="4257675"/>
          <p14:tracePt t="44257" x="1290638" y="4265613"/>
          <p14:tracePt t="44273" x="1282700" y="4275138"/>
          <p14:tracePt t="44289" x="1274763" y="4275138"/>
          <p14:tracePt t="44313" x="1274763" y="4283075"/>
          <p14:tracePt t="44349" x="1265238" y="4291013"/>
          <p14:tracePt t="44373" x="1257300" y="4291013"/>
          <p14:tracePt t="44461" x="1249363" y="4291013"/>
          <p14:tracePt t="45108" x="1249363" y="4283075"/>
          <p14:tracePt t="45116" x="1249363" y="4265613"/>
          <p14:tracePt t="45120" x="1257300" y="4257675"/>
          <p14:tracePt t="45134" x="1265238" y="4214813"/>
          <p14:tracePt t="45151" x="1282700" y="4146550"/>
          <p14:tracePt t="45167" x="1308100" y="4079875"/>
          <p14:tracePt t="45184" x="1333500" y="3994150"/>
          <p14:tracePt t="45201" x="1350963" y="3925888"/>
          <p14:tracePt t="45217" x="1368425" y="3892550"/>
          <p14:tracePt t="45234" x="1376363" y="3857625"/>
          <p14:tracePt t="45251" x="1393825" y="3824288"/>
          <p14:tracePt t="45267" x="1409700" y="3790950"/>
          <p14:tracePt t="45284" x="1427163" y="3763963"/>
          <p14:tracePt t="45301" x="1435100" y="3748088"/>
          <p14:tracePt t="45317" x="1435100" y="3730625"/>
          <p14:tracePt t="45334" x="1435100" y="3722688"/>
          <p14:tracePt t="45356" x="1435100" y="3713163"/>
          <p14:tracePt t="45367" x="1444625" y="3705225"/>
          <p14:tracePt t="45384" x="1452563" y="3679825"/>
          <p14:tracePt t="45385" x="1462088" y="3679825"/>
          <p14:tracePt t="45401" x="1470025" y="3662363"/>
          <p14:tracePt t="45417" x="1477963" y="3636963"/>
          <p14:tracePt t="45496" x="1487488" y="3636963"/>
          <p14:tracePt t="45501" x="1487488" y="3629025"/>
          <p14:tracePt t="45508" x="1495425" y="3619500"/>
          <p14:tracePt t="45517" x="1495425" y="3611563"/>
          <p14:tracePt t="45860" x="1503363" y="3611563"/>
          <p14:tracePt t="45864" x="1503363" y="3603625"/>
          <p14:tracePt t="45872" x="1503363" y="3594100"/>
          <p14:tracePt t="45884" x="1512888" y="3594100"/>
          <p14:tracePt t="45885" x="1520825" y="3586163"/>
          <p14:tracePt t="45900" x="1528763" y="3578225"/>
          <p14:tracePt t="45901" x="1538288" y="3578225"/>
          <p14:tracePt t="45917" x="1554163" y="3568700"/>
          <p14:tracePt t="45934" x="1571625" y="3552825"/>
          <p14:tracePt t="45950" x="1606550" y="3535363"/>
          <p14:tracePt t="45967" x="1639888" y="3509963"/>
          <p14:tracePt t="45984" x="1690688" y="3492500"/>
          <p14:tracePt t="45984" x="1698625" y="3492500"/>
          <p14:tracePt t="46000" x="1733550" y="3484563"/>
          <p14:tracePt t="46017" x="1758950" y="3484563"/>
          <p14:tracePt t="46034" x="1776413" y="3484563"/>
          <p14:tracePt t="46050" x="1801813" y="3475038"/>
          <p14:tracePt t="46067" x="1860550" y="3467100"/>
          <p14:tracePt t="46084" x="1946275" y="3459163"/>
          <p14:tracePt t="46100" x="2098675" y="3433763"/>
          <p14:tracePt t="46117" x="2344738" y="3416300"/>
          <p14:tracePt t="46134" x="2455863" y="3416300"/>
          <p14:tracePt t="46150" x="2514600" y="3398838"/>
          <p14:tracePt t="46167" x="2549525" y="3382963"/>
          <p14:tracePt t="46184" x="2557463" y="3382963"/>
          <p14:tracePt t="46264" x="2565400" y="3382963"/>
          <p14:tracePt t="46272" x="2565400" y="3373438"/>
          <p14:tracePt t="46284" x="2574925" y="3373438"/>
          <p14:tracePt t="46301" x="2574925" y="3365500"/>
          <p14:tracePt t="46304" x="2582863" y="3365500"/>
          <p14:tracePt t="46317" x="2590800" y="3355975"/>
          <p14:tracePt t="46340" x="2600325" y="3355975"/>
          <p14:tracePt t="46350" x="2608263" y="3355975"/>
          <p14:tracePt t="46367" x="2651125" y="3355975"/>
          <p14:tracePt t="46384" x="2684463" y="3348038"/>
          <p14:tracePt t="46400" x="2727325" y="3340100"/>
          <p14:tracePt t="46401" x="2735263" y="3340100"/>
          <p14:tracePt t="46417" x="2752725" y="3330575"/>
          <p14:tracePt t="47144" x="2760663" y="3330575"/>
          <p14:tracePt t="47168" x="2760663" y="3340100"/>
          <p14:tracePt t="47176" x="2752725" y="3340100"/>
          <p14:tracePt t="47183" x="2744788" y="3340100"/>
          <p14:tracePt t="47200" x="2735263" y="3340100"/>
          <p14:tracePt t="47201" x="2727325" y="3340100"/>
          <p14:tracePt t="47216" x="2701925" y="3348038"/>
          <p14:tracePt t="47233" x="2659063" y="3373438"/>
          <p14:tracePt t="47250" x="2641600" y="3390900"/>
          <p14:tracePt t="47266" x="2625725" y="3416300"/>
          <p14:tracePt t="47283" x="2590800" y="3433763"/>
          <p14:tracePt t="47300" x="2565400" y="3441700"/>
          <p14:tracePt t="47300" x="2557463" y="3441700"/>
          <p14:tracePt t="47317" x="2540000" y="3459163"/>
          <p14:tracePt t="47333" x="2514600" y="3475038"/>
          <p14:tracePt t="47350" x="2489200" y="3484563"/>
          <p14:tracePt t="47366" x="2463800" y="3492500"/>
          <p14:tracePt t="47383" x="2420938" y="3502025"/>
          <p14:tracePt t="47400" x="2352675" y="3535363"/>
          <p14:tracePt t="47400" x="2344738" y="3535363"/>
          <p14:tracePt t="47416" x="2286000" y="3552825"/>
          <p14:tracePt t="47433" x="2166938" y="3568700"/>
          <p14:tracePt t="47450" x="2081213" y="3586163"/>
          <p14:tracePt t="47466" x="2022475" y="3586163"/>
          <p14:tracePt t="47483" x="1962150" y="3586163"/>
          <p14:tracePt t="47500" x="1936750" y="3586163"/>
          <p14:tracePt t="47500" x="1920875" y="3586163"/>
          <p14:tracePt t="47516" x="1885950" y="3586163"/>
          <p14:tracePt t="47533" x="1860550" y="3603625"/>
          <p14:tracePt t="47550" x="1827213" y="3603625"/>
          <p14:tracePt t="47566" x="1809750" y="3603625"/>
          <p14:tracePt t="47583" x="1801813" y="3611563"/>
          <p14:tracePt t="47653" x="1792288" y="3611563"/>
          <p14:tracePt t="47656" x="1792288" y="3619500"/>
          <p14:tracePt t="47666" x="1784350" y="3619500"/>
          <p14:tracePt t="47683" x="1776413" y="3629025"/>
          <p14:tracePt t="47700" x="1766888" y="3636963"/>
          <p14:tracePt t="47716" x="1758950" y="3636963"/>
          <p14:tracePt t="47733" x="1758950" y="3646488"/>
          <p14:tracePt t="47750" x="1749425" y="3646488"/>
          <p14:tracePt t="47982" x="1741488" y="3646488"/>
          <p14:tracePt t="47989" x="1733550" y="3646488"/>
          <p14:tracePt t="48001" x="1733550" y="3654425"/>
          <p14:tracePt t="48018" x="1724025" y="3662363"/>
          <p14:tracePt t="48045" x="1716088" y="3662363"/>
          <p14:tracePt t="48225" x="1724025" y="3662363"/>
          <p14:tracePt t="48229" x="1724025" y="3654425"/>
          <p14:tracePt t="48234" x="1741488" y="3654425"/>
          <p14:tracePt t="48249" x="1784350" y="3629025"/>
          <p14:tracePt t="48266" x="1852613" y="3594100"/>
          <p14:tracePt t="48283" x="1920875" y="3552825"/>
          <p14:tracePt t="48301" x="2073275" y="3527425"/>
          <p14:tracePt t="48317" x="2301875" y="3527425"/>
          <p14:tracePt t="48333" x="2557463" y="3527425"/>
          <p14:tracePt t="48334" x="2659063" y="3527425"/>
          <p14:tracePt t="48349" x="3117850" y="3509963"/>
          <p14:tracePt t="48366" x="3644900" y="3509963"/>
          <p14:tracePt t="48383" x="4179888" y="3509963"/>
          <p14:tracePt t="48385" x="4298950" y="3509963"/>
          <p14:tracePt t="48401" x="4749800" y="3467100"/>
          <p14:tracePt t="48417" x="5140325" y="3373438"/>
          <p14:tracePt t="48433" x="5411788" y="3322638"/>
          <p14:tracePt t="48434" x="5513388" y="3297238"/>
          <p14:tracePt t="48450" x="5946775" y="3228975"/>
          <p14:tracePt t="48466" x="6372225" y="3211513"/>
          <p14:tracePt t="48483" x="6770688" y="3186113"/>
          <p14:tracePt t="48484" x="6873875" y="3186113"/>
          <p14:tracePt t="48500" x="7239000" y="3186113"/>
          <p14:tracePt t="48516" x="7510463" y="3178175"/>
          <p14:tracePt t="48517" x="7596188" y="3160713"/>
          <p14:tracePt t="48533" x="7935913" y="3160713"/>
          <p14:tracePt t="48550" x="8224838" y="3160713"/>
          <p14:tracePt t="48566" x="8470900" y="3160713"/>
          <p14:tracePt t="48583" x="8632825" y="3160713"/>
          <p14:tracePt t="48599" x="8750300" y="3160713"/>
          <p14:tracePt t="48616" x="8843963" y="3160713"/>
          <p14:tracePt t="48616" x="8861425" y="3160713"/>
          <p14:tracePt t="48633" x="8886825" y="3160713"/>
          <p14:tracePt t="48634" x="8894763" y="3160713"/>
          <p14:tracePt t="48650" x="8912225" y="3160713"/>
          <p14:tracePt t="48666" x="8929688" y="3160713"/>
          <p14:tracePt t="48683" x="8947150" y="3160713"/>
          <p14:tracePt t="48699" x="8972550" y="3160713"/>
          <p14:tracePt t="48716" x="8988425" y="3152775"/>
          <p14:tracePt t="48988" x="8988425" y="3160713"/>
          <p14:tracePt t="48992" x="8980488" y="3160713"/>
          <p14:tracePt t="49004" x="8972550" y="3170238"/>
          <p14:tracePt t="49016" x="8955088" y="3178175"/>
          <p14:tracePt t="49033" x="8937625" y="3186113"/>
          <p14:tracePt t="49050" x="8894763" y="3221038"/>
          <p14:tracePt t="49066" x="8869363" y="3238500"/>
          <p14:tracePt t="49083" x="8853488" y="3246438"/>
          <p14:tracePt t="49099" x="8843963" y="3263900"/>
          <p14:tracePt t="49116" x="8828088" y="3279775"/>
          <p14:tracePt t="49133" x="8802688" y="3289300"/>
          <p14:tracePt t="49149" x="8759825" y="3314700"/>
          <p14:tracePt t="49166" x="8716963" y="3314700"/>
          <p14:tracePt t="49182" x="8683625" y="3314700"/>
          <p14:tracePt t="49199" x="8658225" y="3314700"/>
          <p14:tracePt t="49216" x="8615363" y="3314700"/>
          <p14:tracePt t="49217" x="8605838" y="3314700"/>
          <p14:tracePt t="49233" x="8572500" y="3314700"/>
          <p14:tracePt t="49233" x="8564563" y="3314700"/>
          <p14:tracePt t="49249" x="8521700" y="3314700"/>
          <p14:tracePt t="49266" x="8470900" y="3330575"/>
          <p14:tracePt t="49282" x="8420100" y="3340100"/>
          <p14:tracePt t="49299" x="8359775" y="3340100"/>
          <p14:tracePt t="49316" x="8308975" y="3340100"/>
          <p14:tracePt t="49332" x="8275638" y="3340100"/>
          <p14:tracePt t="49349" x="8240713" y="3348038"/>
          <p14:tracePt t="49366" x="8207375" y="3348038"/>
          <p14:tracePt t="49383" x="8181975" y="3348038"/>
          <p14:tracePt t="49399" x="8164513" y="3348038"/>
          <p14:tracePt t="49416" x="8139113" y="3340100"/>
          <p14:tracePt t="49433" x="8131175" y="3340100"/>
          <p14:tracePt t="49449" x="8121650" y="3340100"/>
          <p14:tracePt t="49612" x="8113713" y="3340100"/>
          <p14:tracePt t="49632" x="8105775" y="3340100"/>
          <p14:tracePt t="50068" x="8096250" y="3340100"/>
          <p14:tracePt t="50072" x="8096250" y="3348038"/>
          <p14:tracePt t="50082" x="8088313" y="3348038"/>
          <p14:tracePt t="50099" x="8080375" y="3348038"/>
          <p14:tracePt t="50856" x="8070850" y="3348038"/>
          <p14:tracePt t="50860" x="8062913" y="3348038"/>
          <p14:tracePt t="50872" x="8054975" y="3348038"/>
          <p14:tracePt t="50882" x="8045450" y="3348038"/>
          <p14:tracePt t="50898" x="8037513" y="3348038"/>
          <p14:tracePt t="50920" x="8029575" y="3348038"/>
          <p14:tracePt t="50992" x="8020050" y="3348038"/>
          <p14:tracePt t="51004" x="8012113" y="3348038"/>
          <p14:tracePt t="51008" x="8004175" y="3348038"/>
          <p14:tracePt t="51015" x="7994650" y="3348038"/>
          <p14:tracePt t="51032" x="7969250" y="3348038"/>
          <p14:tracePt t="51048" x="7926388" y="3348038"/>
          <p14:tracePt t="51049" x="7918450" y="3348038"/>
          <p14:tracePt t="51065" x="7875588" y="3348038"/>
          <p14:tracePt t="51081" x="7832725" y="3340100"/>
          <p14:tracePt t="51098" x="7791450" y="3340100"/>
          <p14:tracePt t="51115" x="7766050" y="3330575"/>
          <p14:tracePt t="51132" x="7731125" y="3330575"/>
          <p14:tracePt t="51148" x="7697788" y="3314700"/>
          <p14:tracePt t="51165" x="7629525" y="3289300"/>
          <p14:tracePt t="51182" x="7604125" y="3279775"/>
          <p14:tracePt t="51198" x="7578725" y="3279775"/>
          <p14:tracePt t="51215" x="7561263" y="3271838"/>
          <p14:tracePt t="51232" x="7535863" y="3271838"/>
          <p14:tracePt t="51248" x="7518400" y="3263900"/>
          <p14:tracePt t="51249" x="7510463" y="3254375"/>
          <p14:tracePt t="51265" x="7502525" y="3254375"/>
          <p14:tracePt t="51282" x="7493000" y="3254375"/>
          <p14:tracePt t="51298" x="7477125" y="3254375"/>
          <p14:tracePt t="51315" x="7459663" y="3246438"/>
          <p14:tracePt t="51331" x="7442200" y="3238500"/>
          <p14:tracePt t="51348" x="7426325" y="3238500"/>
          <p14:tracePt t="51349" x="7416800" y="3238500"/>
          <p14:tracePt t="51365" x="7408863" y="3238500"/>
          <p14:tracePt t="51381" x="7400925" y="3228975"/>
          <p14:tracePt t="51424" x="7400925" y="3221038"/>
          <p14:tracePt t="51428" x="7400925" y="3211513"/>
          <p14:tracePt t="51432" x="7400925" y="3203575"/>
          <p14:tracePt t="51448" x="7383463" y="3152775"/>
          <p14:tracePt t="51449" x="7373938" y="3127375"/>
          <p14:tracePt t="51465" x="7366000" y="3067050"/>
          <p14:tracePt t="51465" x="7366000" y="3051175"/>
          <p14:tracePt t="51481" x="7340600" y="3008313"/>
          <p14:tracePt t="51498" x="7340600" y="2974975"/>
          <p14:tracePt t="51515" x="7340600" y="2957513"/>
          <p14:tracePt t="51531" x="7340600" y="2940050"/>
          <p14:tracePt t="51548" x="7340600" y="2932113"/>
          <p14:tracePt t="51565" x="7348538" y="2922588"/>
          <p14:tracePt t="51581" x="7348538" y="2897188"/>
          <p14:tracePt t="51598" x="7358063" y="2889250"/>
          <p14:tracePt t="51599" x="7358063" y="2881313"/>
          <p14:tracePt t="51690" x="7366000" y="2871788"/>
          <p14:tracePt t="51694" x="7366000" y="2863850"/>
          <p14:tracePt t="51699" x="7373938" y="2863850"/>
          <p14:tracePt t="51715" x="7391400" y="2838450"/>
          <p14:tracePt t="51731" x="7400925" y="2830513"/>
          <p14:tracePt t="51748" x="7416800" y="2813050"/>
          <p14:tracePt t="51765" x="7434263" y="2805113"/>
          <p14:tracePt t="51781" x="7459663" y="2787650"/>
          <p14:tracePt t="51798" x="7477125" y="2770188"/>
          <p14:tracePt t="51815" x="7493000" y="2752725"/>
          <p14:tracePt t="51831" x="7518400" y="2752725"/>
          <p14:tracePt t="51848" x="7535863" y="2736850"/>
          <p14:tracePt t="51864" x="7553325" y="2727325"/>
          <p14:tracePt t="51881" x="7561263" y="2719388"/>
          <p14:tracePt t="51898" x="7578725" y="2711450"/>
          <p14:tracePt t="51899" x="7586663" y="2711450"/>
          <p14:tracePt t="51915" x="7629525" y="2711450"/>
          <p14:tracePt t="51915" x="7654925" y="2701925"/>
          <p14:tracePt t="51931" x="7748588" y="2701925"/>
          <p14:tracePt t="51948" x="7867650" y="2701925"/>
          <p14:tracePt t="51965" x="7961313" y="2711450"/>
          <p14:tracePt t="51981" x="8029575" y="2727325"/>
          <p14:tracePt t="51998" x="8080375" y="2736850"/>
          <p14:tracePt t="51999" x="8105775" y="2736850"/>
          <p14:tracePt t="52015" x="8164513" y="2744788"/>
          <p14:tracePt t="52031" x="8291513" y="2752725"/>
          <p14:tracePt t="52048" x="8420100" y="2752725"/>
          <p14:tracePt t="52065" x="8555038" y="2762250"/>
          <p14:tracePt t="52081" x="8658225" y="2762250"/>
          <p14:tracePt t="52098" x="8742363" y="2770188"/>
          <p14:tracePt t="52114" x="8818563" y="2770188"/>
          <p14:tracePt t="52131" x="8878888" y="2770188"/>
          <p14:tracePt t="52148" x="8929688" y="2770188"/>
          <p14:tracePt t="52165" x="8980488" y="2770188"/>
          <p14:tracePt t="52181" x="9023350" y="2770188"/>
          <p14:tracePt t="52198" x="9056688" y="2770188"/>
          <p14:tracePt t="52198" x="9064625" y="2770188"/>
          <p14:tracePt t="52215" x="9091613" y="2770188"/>
          <p14:tracePt t="52231" x="9132888" y="2770188"/>
          <p14:tracePt t="52248" x="9158288" y="2770188"/>
          <p14:tracePt t="52264" x="9175750" y="2770188"/>
          <p14:tracePt t="52342" x="9183688" y="2770188"/>
          <p14:tracePt t="52346" x="9193213" y="2770188"/>
          <p14:tracePt t="52350" x="9201150" y="2770188"/>
          <p14:tracePt t="52364" x="9209088" y="2770188"/>
          <p14:tracePt t="52381" x="9226550" y="2770188"/>
          <p14:tracePt t="52397" x="9244013" y="2770188"/>
          <p14:tracePt t="52422" x="9244013" y="2778125"/>
          <p14:tracePt t="52566" x="9244013" y="2787650"/>
          <p14:tracePt t="52574" x="9251950" y="2805113"/>
          <p14:tracePt t="52581" x="9261475" y="2820988"/>
          <p14:tracePt t="52598" x="9269413" y="2846388"/>
          <p14:tracePt t="52614" x="9277350" y="2863850"/>
          <p14:tracePt t="52615" x="9277350" y="2871788"/>
          <p14:tracePt t="52631" x="9277350" y="2889250"/>
          <p14:tracePt t="52647" x="9277350" y="2897188"/>
          <p14:tracePt t="52664" x="9277350" y="2922588"/>
          <p14:tracePt t="52681" x="9277350" y="2949575"/>
          <p14:tracePt t="52697" x="9277350" y="2965450"/>
          <p14:tracePt t="52714" x="9277350" y="2982913"/>
          <p14:tracePt t="52715" x="9277350" y="2990850"/>
          <p14:tracePt t="52731" x="9277350" y="3000375"/>
          <p14:tracePt t="52748" x="9286875" y="3016250"/>
          <p14:tracePt t="52764" x="9294813" y="3041650"/>
          <p14:tracePt t="52781" x="9294813" y="3059113"/>
          <p14:tracePt t="52798" x="9294813" y="3076575"/>
          <p14:tracePt t="52826" x="9294813" y="3084513"/>
          <p14:tracePt t="52834" x="9294813" y="3094038"/>
          <p14:tracePt t="52847" x="9294813" y="3101975"/>
          <p14:tracePt t="52864" x="9286875" y="3101975"/>
          <p14:tracePt t="52881" x="9277350" y="3119438"/>
          <p14:tracePt t="52897" x="9269413" y="3127375"/>
          <p14:tracePt t="52899" x="9269413" y="3135313"/>
          <p14:tracePt t="52914" x="9251950" y="3144838"/>
          <p14:tracePt t="52915" x="9244013" y="3144838"/>
          <p14:tracePt t="52931" x="9236075" y="3160713"/>
          <p14:tracePt t="52947" x="9218613" y="3178175"/>
          <p14:tracePt t="52964" x="9201150" y="3186113"/>
          <p14:tracePt t="52981" x="9193213" y="3195638"/>
          <p14:tracePt t="52998" x="9183688" y="3203575"/>
          <p14:tracePt t="53015" x="9175750" y="3203575"/>
          <p14:tracePt t="53110" x="9167813" y="3203575"/>
          <p14:tracePt t="53114" x="9167813" y="3211513"/>
          <p14:tracePt t="53122" x="9158288" y="3211513"/>
          <p14:tracePt t="53131" x="9158288" y="3221038"/>
          <p14:tracePt t="53159" x="9150350" y="3221038"/>
          <p14:tracePt t="53178" x="9150350" y="3228975"/>
          <p14:tracePt t="53231" x="9142413" y="3228975"/>
          <p14:tracePt t="53303" x="9132888" y="3228975"/>
          <p14:tracePt t="53306" x="9132888" y="3238500"/>
          <p14:tracePt t="53318" x="9132888" y="3246438"/>
          <p14:tracePt t="53331" x="9124950" y="3246438"/>
          <p14:tracePt t="53347" x="9117013" y="3246438"/>
          <p14:tracePt t="53364" x="9107488" y="3246438"/>
          <p14:tracePt t="53381" x="9107488" y="3254375"/>
          <p14:tracePt t="53397" x="9099550" y="3254375"/>
          <p14:tracePt t="53506" x="9091613" y="3254375"/>
          <p14:tracePt t="53642" x="9091613" y="3263900"/>
          <p14:tracePt t="53646" x="9082088" y="3263900"/>
          <p14:tracePt t="53662" x="9074150" y="3263900"/>
          <p14:tracePt t="53690" x="9064625" y="3263900"/>
          <p14:tracePt t="54275" x="9064625" y="3271838"/>
          <p14:tracePt t="55039" x="9056688" y="3271838"/>
          <p14:tracePt t="55048" x="9048750" y="3279775"/>
          <p14:tracePt t="55054" x="9039225" y="3279775"/>
          <p14:tracePt t="55064" x="9031288" y="3279775"/>
          <p14:tracePt t="55083" x="9023350" y="3279775"/>
          <p14:tracePt t="55097" x="9013825" y="3279775"/>
          <p14:tracePt t="55113" x="8997950" y="3279775"/>
          <p14:tracePt t="55130" x="8988425" y="3279775"/>
          <p14:tracePt t="55147" x="8963025" y="3279775"/>
          <p14:tracePt t="55164" x="8947150" y="3279775"/>
          <p14:tracePt t="55180" x="8929688" y="3271838"/>
          <p14:tracePt t="55197" x="8921750" y="3271838"/>
          <p14:tracePt t="55213" x="8912225" y="3263900"/>
          <p14:tracePt t="55231" x="8886825" y="3263900"/>
          <p14:tracePt t="55246" x="8861425" y="3263900"/>
          <p14:tracePt t="55263" x="8828088" y="3263900"/>
          <p14:tracePt t="55281" x="8802688" y="3263900"/>
          <p14:tracePt t="55297" x="8777288" y="3263900"/>
          <p14:tracePt t="55313" x="8767763" y="3263900"/>
          <p14:tracePt t="55330" x="8759825" y="3263900"/>
          <p14:tracePt t="55347" x="8750300" y="3263900"/>
          <p14:tracePt t="55364" x="8724900" y="3254375"/>
          <p14:tracePt t="55380" x="8691563" y="3254375"/>
          <p14:tracePt t="55396" x="8632825" y="3254375"/>
          <p14:tracePt t="55413" x="8572500" y="3254375"/>
          <p14:tracePt t="55430" x="8513763" y="3254375"/>
          <p14:tracePt t="55447" x="8496300" y="3254375"/>
          <p14:tracePt t="55447" x="8488363" y="3254375"/>
          <p14:tracePt t="55575" x="8488363" y="3246438"/>
          <p14:tracePt t="55578" x="8488363" y="3228975"/>
          <p14:tracePt t="55582" x="8488363" y="3211513"/>
          <p14:tracePt t="55596" x="8488363" y="3144838"/>
          <p14:tracePt t="55613" x="8488363" y="3059113"/>
          <p14:tracePt t="55629" x="8488363" y="2974975"/>
          <p14:tracePt t="55647" x="8488363" y="2889250"/>
          <p14:tracePt t="55648" x="8488363" y="2863850"/>
          <p14:tracePt t="55663" x="8488363" y="2813050"/>
          <p14:tracePt t="55664" x="8478838" y="2795588"/>
          <p14:tracePt t="55680" x="8470900" y="2719388"/>
          <p14:tracePt t="55697" x="8470900" y="2660650"/>
          <p14:tracePt t="55714" x="8470900" y="2608263"/>
          <p14:tracePt t="55714" x="8470900" y="2592388"/>
          <p14:tracePt t="55729" x="8470900" y="2557463"/>
          <p14:tracePt t="55746" x="8470900" y="2532063"/>
          <p14:tracePt t="55747" x="8470900" y="2516188"/>
          <p14:tracePt t="55764" x="8470900" y="2489200"/>
          <p14:tracePt t="55780" x="8470900" y="2463800"/>
          <p14:tracePt t="55797" x="8488363" y="2405063"/>
          <p14:tracePt t="55813" x="8513763" y="2344738"/>
          <p14:tracePt t="55830" x="8529638" y="2286000"/>
          <p14:tracePt t="55846" x="8539163" y="2252663"/>
          <p14:tracePt t="55846" x="8539163" y="2243138"/>
          <p14:tracePt t="55863" x="8539163" y="2235200"/>
          <p14:tracePt t="55880" x="8539163" y="2217738"/>
          <p14:tracePt t="55896" x="8547100" y="2209800"/>
          <p14:tracePt t="55931" x="8555038" y="2209800"/>
          <p14:tracePt t="55939" x="8555038" y="2200275"/>
          <p14:tracePt t="56047" x="8555038" y="2192338"/>
          <p14:tracePt t="56055" x="8555038" y="2184400"/>
          <p14:tracePt t="57303" x="8547100" y="2184400"/>
          <p14:tracePt t="57306" x="8539163" y="2200275"/>
          <p14:tracePt t="57313" x="8521700" y="2209800"/>
          <p14:tracePt t="57314" x="8521700" y="2217738"/>
          <p14:tracePt t="57329" x="8496300" y="2252663"/>
          <p14:tracePt t="57330" x="8478838" y="2260600"/>
          <p14:tracePt t="57346" x="8445500" y="2311400"/>
          <p14:tracePt t="57347" x="8428038" y="2328863"/>
          <p14:tracePt t="57362" x="8385175" y="2387600"/>
          <p14:tracePt t="57379" x="8326438" y="2463800"/>
          <p14:tracePt t="57396" x="8275638" y="2549525"/>
          <p14:tracePt t="57412" x="8224838" y="2617788"/>
          <p14:tracePt t="57429" x="8164513" y="2676525"/>
          <p14:tracePt t="57447" x="8088313" y="2744788"/>
          <p14:tracePt t="57463" x="8045450" y="2787650"/>
          <p14:tracePt t="57463" x="8029575" y="2795588"/>
          <p14:tracePt t="57479" x="7986713" y="2830513"/>
          <p14:tracePt t="57480" x="7969250" y="2846388"/>
          <p14:tracePt t="57495" x="7900988" y="2914650"/>
          <p14:tracePt t="57512" x="7832725" y="2974975"/>
          <p14:tracePt t="57529" x="7773988" y="3016250"/>
          <p14:tracePt t="57545" x="7715250" y="3076575"/>
          <p14:tracePt t="57563" x="7680325" y="3119438"/>
          <p14:tracePt t="57579" x="7662863" y="3135313"/>
          <p14:tracePt t="57579" x="7662863" y="3144838"/>
          <p14:tracePt t="57595" x="7629525" y="3160713"/>
          <p14:tracePt t="57612" x="7596188" y="3195638"/>
          <p14:tracePt t="57629" x="7545388" y="3228975"/>
          <p14:tracePt t="57646" x="7502525" y="3263900"/>
          <p14:tracePt t="57647" x="7493000" y="3263900"/>
          <p14:tracePt t="57663" x="7459663" y="3271838"/>
          <p14:tracePt t="57679" x="7434263" y="3279775"/>
          <p14:tracePt t="57695" x="7408863" y="3289300"/>
          <p14:tracePt t="57712" x="7383463" y="3289300"/>
          <p14:tracePt t="57729" x="7366000" y="3297238"/>
          <p14:tracePt t="57730" x="7358063" y="3297238"/>
          <p14:tracePt t="57745" x="7348538" y="3305175"/>
          <p14:tracePt t="57763" x="7332663" y="3314700"/>
          <p14:tracePt t="57780" x="7323138" y="3314700"/>
          <p14:tracePt t="57795" x="7307263" y="3314700"/>
          <p14:tracePt t="57813" x="7264400" y="3322638"/>
          <p14:tracePt t="57829" x="7221538" y="3330575"/>
          <p14:tracePt t="57845" x="7145338" y="3340100"/>
          <p14:tracePt t="57863" x="7026275" y="3340100"/>
          <p14:tracePt t="57878" x="6967538" y="3340100"/>
          <p14:tracePt t="57895" x="6881813" y="3330575"/>
          <p14:tracePt t="57912" x="6805613" y="3330575"/>
          <p14:tracePt t="57929" x="6729413" y="3330575"/>
          <p14:tracePt t="57930" x="6704013" y="3330575"/>
          <p14:tracePt t="57945" x="6643688" y="3330575"/>
          <p14:tracePt t="57963" x="6542088" y="3330575"/>
          <p14:tracePt t="57980" x="6456363" y="3322638"/>
          <p14:tracePt t="57995" x="6354763" y="3305175"/>
          <p14:tracePt t="58013" x="6253163" y="3314700"/>
          <p14:tracePt t="58029" x="6184900" y="3314700"/>
          <p14:tracePt t="58046" x="6108700" y="3314700"/>
          <p14:tracePt t="58062" x="6032500" y="3297238"/>
          <p14:tracePt t="58080" x="5946775" y="3289300"/>
          <p14:tracePt t="58095" x="5853113" y="3279775"/>
          <p14:tracePt t="58112" x="5786438" y="3263900"/>
          <p14:tracePt t="58128" x="5700713" y="3246438"/>
          <p14:tracePt t="58145" x="5649913" y="3228975"/>
          <p14:tracePt t="58146" x="5632450" y="3228975"/>
          <p14:tracePt t="58161" x="5599113" y="3228975"/>
          <p14:tracePt t="58179" x="5538788" y="3221038"/>
          <p14:tracePt t="58180" x="5530850" y="3221038"/>
          <p14:tracePt t="58195" x="5497513" y="3221038"/>
          <p14:tracePt t="58212" x="5454650" y="3221038"/>
          <p14:tracePt t="58229" x="5429250" y="3221038"/>
          <p14:tracePt t="58230" x="5421313" y="3221038"/>
          <p14:tracePt t="58246" x="5403850" y="3221038"/>
          <p14:tracePt t="58262" x="5386388" y="3221038"/>
          <p14:tracePt t="58279" x="5368925" y="3221038"/>
          <p14:tracePt t="58295" x="5353050" y="3221038"/>
          <p14:tracePt t="58312" x="5335588" y="3211513"/>
          <p14:tracePt t="58328" x="5302250" y="3211513"/>
          <p14:tracePt t="58345" x="5276850" y="3211513"/>
          <p14:tracePt t="58362" x="5259388" y="3203575"/>
          <p14:tracePt t="58380" x="5241925" y="3203575"/>
          <p14:tracePt t="58395" x="5233988" y="3203575"/>
          <p14:tracePt t="58412" x="5224463" y="3195638"/>
          <p14:tracePt t="58429" x="5216525" y="3195638"/>
          <p14:tracePt t="58446" x="5208588" y="3195638"/>
          <p14:tracePt t="58463" x="5199063" y="3195638"/>
          <p14:tracePt t="58480" x="5191125" y="3195638"/>
          <p14:tracePt t="58507" x="5183188" y="3195638"/>
          <p14:tracePt t="58512" x="5173663" y="3195638"/>
          <p14:tracePt t="58529" x="5165725" y="3195638"/>
          <p14:tracePt t="58546" x="5157788" y="3195638"/>
          <p14:tracePt t="58563" x="5148263" y="3195638"/>
          <p14:tracePt t="58578" x="5140325" y="3195638"/>
          <p14:tracePt t="58595" x="5132388" y="3195638"/>
          <p14:tracePt t="58612" x="5122863" y="3195638"/>
          <p14:tracePt t="58628" x="5106988" y="3195638"/>
          <p14:tracePt t="58646" x="5080000" y="3203575"/>
          <p14:tracePt t="58647" x="5064125" y="3203575"/>
          <p14:tracePt t="58662" x="5046663" y="3211513"/>
          <p14:tracePt t="58679" x="5013325" y="3221038"/>
          <p14:tracePt t="58695" x="4995863" y="3228975"/>
          <p14:tracePt t="58696" x="4987925" y="3228975"/>
          <p14:tracePt t="58712" x="4953000" y="3228975"/>
          <p14:tracePt t="58728" x="4945063" y="3228975"/>
          <p14:tracePt t="58746" x="4910138" y="3228975"/>
          <p14:tracePt t="58762" x="4868863" y="3228975"/>
          <p14:tracePt t="58778" x="4833938" y="3228975"/>
          <p14:tracePt t="58796" x="4808538" y="3228975"/>
          <p14:tracePt t="58812" x="4783138" y="3221038"/>
          <p14:tracePt t="58828" x="4765675" y="3221038"/>
          <p14:tracePt t="58845" x="4714875" y="3221038"/>
          <p14:tracePt t="58863" x="4646613" y="3203575"/>
          <p14:tracePt t="58879" x="4605338" y="3203575"/>
          <p14:tracePt t="58896" x="4570413" y="3195638"/>
          <p14:tracePt t="58896" x="4554538" y="3195638"/>
          <p14:tracePt t="58911" x="4519613" y="3195638"/>
          <p14:tracePt t="58929" x="4486275" y="3195638"/>
          <p14:tracePt t="58946" x="4460875" y="3186113"/>
          <p14:tracePt t="58962" x="4443413" y="3186113"/>
          <p14:tracePt t="58962" x="4435475" y="3186113"/>
          <p14:tracePt t="58979" x="4418013" y="3186113"/>
          <p14:tracePt t="58996" x="4400550" y="3186113"/>
          <p14:tracePt t="59011" x="4375150" y="3186113"/>
          <p14:tracePt t="59029" x="4349750" y="3186113"/>
          <p14:tracePt t="59045" x="4316413" y="3186113"/>
          <p14:tracePt t="59062" x="4291013" y="3186113"/>
          <p14:tracePt t="59063" x="4281488" y="3186113"/>
          <p14:tracePt t="59079" x="4248150" y="3186113"/>
          <p14:tracePt t="59079" x="4240213" y="3186113"/>
          <p14:tracePt t="59095" x="4197350" y="3186113"/>
          <p14:tracePt t="59112" x="4086225" y="3186113"/>
          <p14:tracePt t="59128" x="3959225" y="3186113"/>
          <p14:tracePt t="59145" x="3806825" y="3178175"/>
          <p14:tracePt t="59162" x="3636963" y="3170238"/>
          <p14:tracePt t="59163" x="3576638" y="3170238"/>
          <p14:tracePt t="59179" x="3398838" y="3160713"/>
          <p14:tracePt t="59195" x="3262313" y="3152775"/>
          <p14:tracePt t="59196" x="3219450" y="3152775"/>
          <p14:tracePt t="59212" x="3059113" y="3152775"/>
          <p14:tracePt t="59228" x="2889250" y="3160713"/>
          <p14:tracePt t="59245" x="2676525" y="3170238"/>
          <p14:tracePt t="59261" x="2455863" y="3170238"/>
          <p14:tracePt t="59278" x="2260600" y="3186113"/>
          <p14:tracePt t="59279" x="2217738" y="3186113"/>
          <p14:tracePt t="59294" x="2106613" y="3195638"/>
          <p14:tracePt t="59311" x="1962150" y="3203575"/>
          <p14:tracePt t="59328" x="1852613" y="3221038"/>
          <p14:tracePt t="59345" x="1749425" y="3238500"/>
          <p14:tracePt t="59362" x="1647825" y="3246438"/>
          <p14:tracePt t="59362" x="1631950" y="3246438"/>
          <p14:tracePt t="59378" x="1571625" y="3246438"/>
          <p14:tracePt t="59395" x="1512888" y="3263900"/>
          <p14:tracePt t="59411" x="1435100" y="3271838"/>
          <p14:tracePt t="59429" x="1343025" y="3289300"/>
          <p14:tracePt t="59444" x="1231900" y="3305175"/>
          <p14:tracePt t="59462" x="1112838" y="3322638"/>
          <p14:tracePt t="59478" x="1054100" y="3322638"/>
          <p14:tracePt t="59478" x="1044575" y="3322638"/>
          <p14:tracePt t="59494" x="1011238" y="3322638"/>
          <p14:tracePt t="59495" x="1003300" y="3322638"/>
          <p14:tracePt t="59512" x="985838" y="3322638"/>
          <p14:tracePt t="59529" x="976313" y="3322638"/>
          <p14:tracePt t="59545" x="976313" y="3330575"/>
          <p14:tracePt t="59814" x="976313" y="3322638"/>
          <p14:tracePt t="59923" x="976313" y="3314700"/>
          <p14:tracePt t="59945" x="985838" y="3314700"/>
          <p14:tracePt t="61074" x="985838" y="3305175"/>
          <p14:tracePt t="61081" x="993775" y="3297238"/>
          <p14:tracePt t="61165" x="1003300" y="3289300"/>
          <p14:tracePt t="61209" x="1011238" y="3279775"/>
          <p14:tracePt t="61225" x="1019175" y="3271838"/>
          <p14:tracePt t="61278" x="1028700" y="3271838"/>
          <p14:tracePt t="61317" x="1028700" y="3263900"/>
          <p14:tracePt t="61557" x="1028700" y="3254375"/>
          <p14:tracePt t="61565" x="1036638" y="3254375"/>
          <p14:tracePt t="61568" x="1036638" y="3246438"/>
          <p14:tracePt t="61584" x="1044575" y="3246438"/>
          <p14:tracePt t="63761" x="1054100" y="3246438"/>
          <p14:tracePt t="63764" x="1054100" y="3238500"/>
          <p14:tracePt t="63776" x="1062038" y="3238500"/>
          <p14:tracePt t="63813" x="1069975" y="3238500"/>
          <p14:tracePt t="63816" x="1069975" y="3228975"/>
          <p14:tracePt t="63897" x="1079500" y="3228975"/>
          <p14:tracePt t="63945" x="1087438" y="3228975"/>
          <p14:tracePt t="63993" x="1095375" y="3228975"/>
          <p14:tracePt t="64000" x="1104900" y="3228975"/>
          <p14:tracePt t="64010" x="1112838" y="3228975"/>
          <p14:tracePt t="64026" x="1120775" y="3228975"/>
          <p14:tracePt t="64043" x="1130300" y="3228975"/>
          <p14:tracePt t="64060" x="1147763" y="3228975"/>
          <p14:tracePt t="64076" x="1155700" y="3228975"/>
          <p14:tracePt t="64093" x="1163638" y="3228975"/>
          <p14:tracePt t="64110" x="1173163" y="3228975"/>
          <p14:tracePt t="64129" x="1181100" y="3228975"/>
          <p14:tracePt t="64143" x="1189038" y="3228975"/>
          <p14:tracePt t="64159" x="1206500" y="3228975"/>
          <p14:tracePt t="64176" x="1214438" y="3228975"/>
          <p14:tracePt t="64177" x="1223963" y="3228975"/>
          <p14:tracePt t="64192" x="1231900" y="3228975"/>
          <p14:tracePt t="64193" x="1239838" y="3228975"/>
          <p14:tracePt t="64217" x="1249363" y="3228975"/>
          <p14:tracePt t="64226" x="1257300" y="3228975"/>
          <p14:tracePt t="64243" x="1265238" y="3228975"/>
          <p14:tracePt t="64260" x="1290638" y="3228975"/>
          <p14:tracePt t="64276" x="1308100" y="3228975"/>
          <p14:tracePt t="64276" x="1317625" y="3228975"/>
          <p14:tracePt t="64293" x="1343025" y="3228975"/>
          <p14:tracePt t="64310" x="1368425" y="3228975"/>
          <p14:tracePt t="64326" x="1401763" y="3238500"/>
          <p14:tracePt t="64344" x="1419225" y="3238500"/>
          <p14:tracePt t="64344" x="1427163" y="3238500"/>
          <p14:tracePt t="64359" x="1444625" y="3238500"/>
          <p14:tracePt t="64376" x="1470025" y="3238500"/>
          <p14:tracePt t="64393" x="1487488" y="3238500"/>
          <p14:tracePt t="64409" x="1512888" y="3238500"/>
          <p14:tracePt t="64426" x="1538288" y="3238500"/>
          <p14:tracePt t="64443" x="1563688" y="3238500"/>
          <p14:tracePt t="64459" x="1589088" y="3238500"/>
          <p14:tracePt t="64476" x="1614488" y="3238500"/>
          <p14:tracePt t="64493" x="1631950" y="3246438"/>
          <p14:tracePt t="64510" x="1647825" y="3254375"/>
          <p14:tracePt t="64526" x="1665288" y="3254375"/>
          <p14:tracePt t="64544" x="1682750" y="3254375"/>
          <p14:tracePt t="64560" x="1698625" y="3254375"/>
          <p14:tracePt t="64577" x="1716088" y="3254375"/>
          <p14:tracePt t="64593" x="1724025" y="3254375"/>
          <p14:tracePt t="64613" x="1733550" y="3254375"/>
          <p14:tracePt t="64626" x="1741488" y="3263900"/>
          <p14:tracePt t="64642" x="1758950" y="3263900"/>
          <p14:tracePt t="64659" x="1776413" y="3263900"/>
          <p14:tracePt t="64676" x="1801813" y="3263900"/>
          <p14:tracePt t="64677" x="1809750" y="3263900"/>
          <p14:tracePt t="64693" x="1835150" y="3263900"/>
          <p14:tracePt t="64709" x="1852613" y="3263900"/>
          <p14:tracePt t="64725" x="1885950" y="3271838"/>
          <p14:tracePt t="64743" x="1928813" y="3271838"/>
          <p14:tracePt t="64760" x="1997075" y="3271838"/>
          <p14:tracePt t="64761" x="2022475" y="3271838"/>
          <p14:tracePt t="64777" x="2098675" y="3271838"/>
          <p14:tracePt t="64793" x="2208213" y="3271838"/>
          <p14:tracePt t="64810" x="2311400" y="3271838"/>
          <p14:tracePt t="64826" x="2405063" y="3289300"/>
          <p14:tracePt t="64843" x="2514600" y="3297238"/>
          <p14:tracePt t="64859" x="2641600" y="3297238"/>
          <p14:tracePt t="64876" x="2820988" y="3297238"/>
          <p14:tracePt t="64893" x="2940050" y="3297238"/>
          <p14:tracePt t="64893" x="2982913" y="3297238"/>
          <p14:tracePt t="64909" x="3100388" y="3297238"/>
          <p14:tracePt t="64926" x="3279775" y="3297238"/>
          <p14:tracePt t="64942" x="3432175" y="3297238"/>
          <p14:tracePt t="64959" x="3568700" y="3297238"/>
          <p14:tracePt t="64976" x="3756025" y="3297238"/>
          <p14:tracePt t="64977" x="3806825" y="3297238"/>
          <p14:tracePt t="64993" x="4052888" y="3305175"/>
          <p14:tracePt t="65010" x="4298950" y="3330575"/>
          <p14:tracePt t="65027" x="4537075" y="3348038"/>
          <p14:tracePt t="65043" x="4740275" y="3355975"/>
          <p14:tracePt t="65059" x="4962525" y="3373438"/>
          <p14:tracePt t="65077" x="5216525" y="3408363"/>
          <p14:tracePt t="65093" x="5394325" y="3441700"/>
          <p14:tracePt t="65110" x="5581650" y="3502025"/>
          <p14:tracePt t="65126" x="5683250" y="3517900"/>
          <p14:tracePt t="65142" x="5761038" y="3527425"/>
          <p14:tracePt t="65159" x="5794375" y="3527425"/>
          <p14:tracePt t="65176" x="5794375" y="3535363"/>
          <p14:tracePt t="65238" x="5802313" y="3535363"/>
          <p14:tracePt t="65240" x="5811838" y="3535363"/>
          <p14:tracePt t="65245" x="5819775" y="3535363"/>
          <p14:tracePt t="65260" x="5845175" y="3543300"/>
          <p14:tracePt t="65275" x="5862638" y="3552825"/>
          <p14:tracePt t="65293" x="5905500" y="3543300"/>
          <p14:tracePt t="65309" x="5964238" y="3527425"/>
          <p14:tracePt t="65326" x="6083300" y="3527425"/>
          <p14:tracePt t="65343" x="6202363" y="3552825"/>
          <p14:tracePt t="65359" x="6286500" y="3578225"/>
          <p14:tracePt t="65375" x="6346825" y="3594100"/>
          <p14:tracePt t="65393" x="6397625" y="3603625"/>
          <p14:tracePt t="65409" x="6423025" y="3611563"/>
          <p14:tracePt t="65425" x="6456363" y="3611563"/>
          <p14:tracePt t="65443" x="6491288" y="3603625"/>
          <p14:tracePt t="65458" x="6508750" y="3586163"/>
          <p14:tracePt t="65475" x="6542088" y="3586163"/>
          <p14:tracePt t="65493" x="6575425" y="3586163"/>
          <p14:tracePt t="65508" x="6584950" y="3586163"/>
          <p14:tracePt t="65526" x="6618288" y="3568700"/>
          <p14:tracePt t="65543" x="6653213" y="3568700"/>
          <p14:tracePt t="65558" x="6686550" y="3560763"/>
          <p14:tracePt t="65576" x="6805613" y="3535363"/>
          <p14:tracePt t="65592" x="6873875" y="3509963"/>
          <p14:tracePt t="65592" x="6907213" y="3509963"/>
          <p14:tracePt t="65608" x="6992938" y="3509963"/>
          <p14:tracePt t="65609" x="7026275" y="3502025"/>
          <p14:tracePt t="65626" x="7137400" y="3492500"/>
          <p14:tracePt t="65642" x="7239000" y="3475038"/>
          <p14:tracePt t="65659" x="7332663" y="3449638"/>
          <p14:tracePt t="65660" x="7348538" y="3441700"/>
          <p14:tracePt t="65676" x="7451725" y="3416300"/>
          <p14:tracePt t="65693" x="7570788" y="3382963"/>
          <p14:tracePt t="65709" x="7715250" y="3340100"/>
          <p14:tracePt t="65725" x="7867650" y="3314700"/>
          <p14:tracePt t="65742" x="7994650" y="3314700"/>
          <p14:tracePt t="65758" x="8096250" y="3305175"/>
          <p14:tracePt t="65776" x="8224838" y="3289300"/>
          <p14:tracePt t="65793" x="8291513" y="3289300"/>
          <p14:tracePt t="65808" x="8343900" y="3289300"/>
          <p14:tracePt t="65809" x="8359775" y="3289300"/>
          <p14:tracePt t="65825" x="8394700" y="3279775"/>
          <p14:tracePt t="65843" x="8402638" y="3279775"/>
          <p14:tracePt t="65873" x="8410575" y="3279775"/>
          <p14:tracePt t="65876" x="8410575" y="3271838"/>
          <p14:tracePt t="65893" x="8445500" y="3254375"/>
          <p14:tracePt t="65909" x="8529638" y="3221038"/>
          <p14:tracePt t="65925" x="8597900" y="3195638"/>
          <p14:tracePt t="65943" x="8648700" y="3186113"/>
          <p14:tracePt t="65960" x="8666163" y="3178175"/>
          <p14:tracePt t="66109" x="8658225" y="3178175"/>
          <p14:tracePt t="66134" x="8648700" y="3186113"/>
          <p14:tracePt t="66145" x="8640763" y="3195638"/>
          <p14:tracePt t="66161" x="8632825" y="3195638"/>
          <p14:tracePt t="66185" x="8632825" y="3203575"/>
          <p14:tracePt t="66246" x="8623300" y="3203575"/>
          <p14:tracePt t="66253" x="8615363" y="3211513"/>
          <p14:tracePt t="66261" x="8615363" y="3221038"/>
          <p14:tracePt t="66276" x="8605838" y="3221038"/>
          <p14:tracePt t="66295" x="8589963" y="3238500"/>
          <p14:tracePt t="66308" x="8572500" y="3254375"/>
          <p14:tracePt t="66325" x="8547100" y="3263900"/>
          <p14:tracePt t="66342" x="8547100" y="3271838"/>
          <p14:tracePt t="66359" x="8539163" y="3279775"/>
          <p14:tracePt t="66456" x="8529638" y="3279775"/>
          <p14:tracePt t="66468" x="8521700" y="3279775"/>
          <p14:tracePt t="66475" x="8521700" y="3289300"/>
          <p14:tracePt t="66491" x="8504238" y="3297238"/>
          <p14:tracePt t="66509" x="8496300" y="3305175"/>
          <p14:tracePt t="66525" x="8478838" y="3322638"/>
          <p14:tracePt t="66542" x="8462963" y="3348038"/>
          <p14:tracePt t="66559" x="8453438" y="3355975"/>
          <p14:tracePt t="66576" x="8445500" y="3365500"/>
          <p14:tracePt t="66591" x="8435975" y="3365500"/>
          <p14:tracePt t="66609" x="8420100" y="3390900"/>
          <p14:tracePt t="66625" x="8402638" y="3398838"/>
          <p14:tracePt t="66642" x="8385175" y="3424238"/>
          <p14:tracePt t="66658" x="8385175" y="3433763"/>
          <p14:tracePt t="66675" x="8369300" y="3441700"/>
          <p14:tracePt t="66691" x="8359775" y="3449638"/>
          <p14:tracePt t="66709" x="8359775" y="3459163"/>
          <p14:tracePt t="66777" x="8351838" y="3467100"/>
          <p14:tracePt t="66789" x="8343900" y="3467100"/>
          <p14:tracePt t="66805" x="8343900" y="3475038"/>
          <p14:tracePt t="66813" x="8334375" y="3484563"/>
          <p14:tracePt t="66826" x="8318500" y="3502025"/>
          <p14:tracePt t="66841" x="8318500" y="3509963"/>
          <p14:tracePt t="66865" x="8308975" y="3517900"/>
          <p14:tracePt t="66881" x="8301038" y="3527425"/>
          <p14:tracePt t="67633" x="8291513" y="3535363"/>
          <p14:tracePt t="67824" x="8283575" y="3535363"/>
          <p14:tracePt t="67827" x="8275638" y="3543300"/>
          <p14:tracePt t="67842" x="8275638" y="3552825"/>
          <p14:tracePt t="67859" x="8258175" y="3578225"/>
          <p14:tracePt t="67875" x="8250238" y="3594100"/>
          <p14:tracePt t="67891" x="8232775" y="3611563"/>
          <p14:tracePt t="67907" x="8215313" y="3629025"/>
          <p14:tracePt t="67925" x="8215313" y="3636963"/>
          <p14:tracePt t="67941" x="8189913" y="3662363"/>
          <p14:tracePt t="67958" x="8181975" y="3671888"/>
          <p14:tracePt t="67975" x="8174038" y="3687763"/>
          <p14:tracePt t="67991" x="8164513" y="3697288"/>
          <p14:tracePt t="68008" x="8147050" y="3722688"/>
          <p14:tracePt t="68025" x="8147050" y="3738563"/>
          <p14:tracePt t="68042" x="8139113" y="3756025"/>
          <p14:tracePt t="68042" x="8131175" y="3756025"/>
          <p14:tracePt t="68058" x="8131175" y="3763963"/>
          <p14:tracePt t="68075" x="8121650" y="3790950"/>
          <p14:tracePt t="68092" x="8113713" y="3798888"/>
          <p14:tracePt t="68107" x="8105775" y="3816350"/>
          <p14:tracePt t="68125" x="8105775" y="3832225"/>
          <p14:tracePt t="68141" x="8096250" y="3841750"/>
          <p14:tracePt t="68428" x="8096250" y="3849688"/>
          <p14:tracePt t="68451" x="8088313" y="3849688"/>
          <p14:tracePt t="68467" x="8088313" y="3857625"/>
          <p14:tracePt t="68540" x="8088313" y="3867150"/>
          <p14:tracePt t="68546" x="8080375" y="3875088"/>
          <p14:tracePt t="68583" x="8080375" y="3883025"/>
          <p14:tracePt t="68595" x="8080375" y="3892550"/>
          <p14:tracePt t="69123" x="8070850" y="3900488"/>
          <p14:tracePt t="69126" x="8062913" y="3900488"/>
          <p14:tracePt t="69140" x="8062913" y="3917950"/>
          <p14:tracePt t="69157" x="8045450" y="3917950"/>
          <p14:tracePt t="69159" x="8045450" y="3925888"/>
          <p14:tracePt t="69174" x="8037513" y="3935413"/>
          <p14:tracePt t="69191" x="8029575" y="3935413"/>
          <p14:tracePt t="69207" x="8029575" y="3943350"/>
          <p14:tracePt t="69243" x="8020050" y="3943350"/>
          <p14:tracePt t="69255" x="8020050" y="3951288"/>
          <p14:tracePt t="69263" x="8012113" y="3951288"/>
          <p14:tracePt t="69275" x="8004175" y="3960813"/>
          <p14:tracePt t="69303" x="7994650" y="3960813"/>
          <p14:tracePt t="69310" x="7986713" y="3960813"/>
          <p14:tracePt t="69324" x="7986713" y="3968750"/>
          <p14:tracePt t="69341" x="7977188" y="3976688"/>
          <p14:tracePt t="69357" x="7961313" y="3976688"/>
          <p14:tracePt t="69358" x="7961313" y="3986213"/>
          <p14:tracePt t="69373" x="7951788" y="3994150"/>
          <p14:tracePt t="69391" x="7918450" y="4011613"/>
          <p14:tracePt t="69392" x="7918450" y="4019550"/>
          <p14:tracePt t="69407" x="7893050" y="4037013"/>
          <p14:tracePt t="69409" x="7875588" y="4044950"/>
          <p14:tracePt t="69423" x="7816850" y="4079875"/>
          <p14:tracePt t="69440" x="7731125" y="4113213"/>
          <p14:tracePt t="69457" x="7662863" y="4181475"/>
          <p14:tracePt t="69459" x="7637463" y="4197350"/>
          <p14:tracePt t="69473" x="7518400" y="4265613"/>
          <p14:tracePt t="69491" x="7239000" y="4394200"/>
          <p14:tracePt t="69507" x="7034213" y="4460875"/>
          <p14:tracePt t="69523" x="6805613" y="4572000"/>
          <p14:tracePt t="69541" x="6678613" y="4648200"/>
          <p14:tracePt t="69542" x="6661150" y="4665663"/>
          <p14:tracePt t="69557" x="6575425" y="4716463"/>
          <p14:tracePt t="69558" x="6534150" y="4749800"/>
          <p14:tracePt t="69573" x="6423025" y="4827588"/>
          <p14:tracePt t="69591" x="6235700" y="4937125"/>
          <p14:tracePt t="69607" x="6108700" y="5013325"/>
          <p14:tracePt t="69624" x="5905500" y="5149850"/>
          <p14:tracePt t="69640" x="5718175" y="5260975"/>
          <p14:tracePt t="69657" x="5565775" y="5353050"/>
          <p14:tracePt t="69658" x="5513388" y="5370513"/>
          <p14:tracePt t="69674" x="5378450" y="5456238"/>
          <p14:tracePt t="69691" x="5072063" y="5565775"/>
          <p14:tracePt t="69706" x="4859338" y="5626100"/>
          <p14:tracePt t="69724" x="4494213" y="5710238"/>
          <p14:tracePt t="69740" x="4265613" y="5770563"/>
          <p14:tracePt t="69757" x="4162425" y="5803900"/>
          <p14:tracePt t="69758" x="4137025" y="5821363"/>
          <p14:tracePt t="69773" x="4111625" y="5838825"/>
          <p14:tracePt t="69791" x="4070350" y="5872163"/>
          <p14:tracePt t="69807" x="4052888" y="5889625"/>
          <p14:tracePt t="69807" x="4052888" y="5897563"/>
          <p14:tracePt t="69824" x="4027488" y="5915025"/>
          <p14:tracePt t="69841" x="4010025" y="5932488"/>
          <p14:tracePt t="69857" x="3976688" y="5948363"/>
          <p14:tracePt t="69874" x="3941763" y="5965825"/>
          <p14:tracePt t="69874" x="3933825" y="5965825"/>
          <p14:tracePt t="69890" x="3908425" y="5965825"/>
          <p14:tracePt t="69891" x="3900488" y="5965825"/>
          <p14:tracePt t="69907" x="3857625" y="5965825"/>
          <p14:tracePt t="69907" x="3848100" y="5973763"/>
          <p14:tracePt t="69923" x="3797300" y="5965825"/>
          <p14:tracePt t="69940" x="3756025" y="5957888"/>
          <p14:tracePt t="69957" x="3729038" y="5957888"/>
          <p14:tracePt t="69958" x="3721100" y="5957888"/>
          <p14:tracePt t="69974" x="3703638" y="5957888"/>
          <p14:tracePt t="69975" x="3695700" y="5957888"/>
          <p14:tracePt t="69991" x="3687763" y="5957888"/>
          <p14:tracePt t="70008" x="3678238" y="5957888"/>
          <p14:tracePt t="70023" x="3670300" y="5957888"/>
          <p14:tracePt t="70041" x="3652838" y="5965825"/>
          <p14:tracePt t="70057" x="3636963" y="5973763"/>
          <p14:tracePt t="70058" x="3627438" y="5973763"/>
          <p14:tracePt t="70075" x="3611563" y="5991225"/>
          <p14:tracePt t="70090" x="3602038" y="5999163"/>
          <p14:tracePt t="70090" x="3594100" y="5999163"/>
          <p14:tracePt t="70107" x="3586163" y="5999163"/>
          <p14:tracePt t="70123" x="3576638" y="5999163"/>
          <p14:tracePt t="76064" x="3576638" y="5991225"/>
          <p14:tracePt t="76068" x="3586163" y="5983288"/>
          <p14:tracePt t="76072" x="3594100" y="5973763"/>
          <p14:tracePt t="76089" x="3662363" y="5897563"/>
          <p14:tracePt t="76104" x="3721100" y="5838825"/>
          <p14:tracePt t="76105" x="3738563" y="5813425"/>
          <p14:tracePt t="76121" x="3797300" y="5719763"/>
          <p14:tracePt t="76137" x="3900488" y="5549900"/>
          <p14:tracePt t="76155" x="4027488" y="5327650"/>
          <p14:tracePt t="76171" x="4171950" y="4979988"/>
          <p14:tracePt t="76188" x="4281488" y="4546600"/>
          <p14:tracePt t="76189" x="4316413" y="4445000"/>
          <p14:tracePt t="76204" x="4400550" y="4113213"/>
          <p14:tracePt t="76204" x="4435475" y="4011613"/>
          <p14:tracePt t="76220" x="4494213" y="3738563"/>
          <p14:tracePt t="76221" x="4511675" y="3671888"/>
          <p14:tracePt t="76237" x="4570413" y="3441700"/>
          <p14:tracePt t="76254" x="4613275" y="3254375"/>
          <p14:tracePt t="76271" x="4681538" y="3008313"/>
          <p14:tracePt t="76272" x="4699000" y="2949575"/>
          <p14:tracePt t="76287" x="4757738" y="2744788"/>
          <p14:tracePt t="76304" x="4884738" y="2455863"/>
          <p14:tracePt t="76320" x="4962525" y="2278063"/>
          <p14:tracePt t="76321" x="4970463" y="2252663"/>
          <p14:tracePt t="76337" x="5013325" y="2149475"/>
          <p14:tracePt t="76354" x="5021263" y="2116138"/>
          <p14:tracePt t="76371" x="5021263" y="2098675"/>
          <p14:tracePt t="76421" x="5021263" y="2090738"/>
          <p14:tracePt t="76445" x="5021263" y="2082800"/>
          <p14:tracePt t="76448" x="5021263" y="2073275"/>
          <p14:tracePt t="76454" x="5013325" y="2047875"/>
          <p14:tracePt t="76472" x="4902200" y="1852613"/>
          <p14:tracePt t="76472" x="4884738" y="1827213"/>
          <p14:tracePt t="76487" x="4876800" y="1793875"/>
          <p14:tracePt t="76505" x="4868863" y="1766888"/>
          <p14:tracePt t="76521" x="4859338" y="1741488"/>
          <p14:tracePt t="76538" x="4859338" y="1733550"/>
          <p14:tracePt t="76554" x="4851400" y="1733550"/>
          <p14:tracePt t="76598" x="4851400" y="1725613"/>
          <p14:tracePt t="76609" x="4843463" y="1725613"/>
          <p14:tracePt t="76616" x="4833938" y="1716088"/>
          <p14:tracePt t="76621" x="4826000" y="1716088"/>
          <p14:tracePt t="76637" x="4818063" y="1716088"/>
          <p14:tracePt t="76657" x="4808538" y="1716088"/>
          <p14:tracePt t="76670" x="4791075" y="1716088"/>
          <p14:tracePt t="76687" x="4757738" y="1716088"/>
          <p14:tracePt t="76705" x="4706938" y="1716088"/>
          <p14:tracePt t="76720" x="4664075" y="1725613"/>
          <p14:tracePt t="76721" x="4646613" y="1725613"/>
          <p14:tracePt t="76737" x="4613275" y="1758950"/>
          <p14:tracePt t="76737" x="4605338" y="1758950"/>
          <p14:tracePt t="76754" x="4579938" y="1784350"/>
          <p14:tracePt t="76770" x="4554538" y="1801813"/>
          <p14:tracePt t="76788" x="4529138" y="1827213"/>
          <p14:tracePt t="76804" x="4511675" y="1844675"/>
          <p14:tracePt t="76822" x="4494213" y="1860550"/>
          <p14:tracePt t="76837" x="4476750" y="1870075"/>
          <p14:tracePt t="76854" x="4468813" y="1885950"/>
          <p14:tracePt t="76870" x="4460875" y="1895475"/>
          <p14:tracePt t="76888" x="4451350" y="1903413"/>
          <p14:tracePt t="76904" x="4443413" y="1911350"/>
          <p14:tracePt t="76922" x="4435475" y="1911350"/>
          <p14:tracePt t="76941" x="4425950" y="1920875"/>
          <p14:tracePt t="76965" x="4418013" y="1928813"/>
          <p14:tracePt t="76993" x="4410075" y="1928813"/>
          <p14:tracePt t="77000" x="4400550" y="1928813"/>
          <p14:tracePt t="77004" x="4400550" y="1938338"/>
          <p14:tracePt t="77021" x="4392613" y="1938338"/>
          <p14:tracePt t="77037" x="4392613" y="1946275"/>
          <p14:tracePt t="77053" x="4375150" y="1954213"/>
          <p14:tracePt t="77070" x="4375150" y="1971675"/>
          <p14:tracePt t="77087" x="4367213" y="1979613"/>
          <p14:tracePt t="77105" x="4349750" y="1997075"/>
          <p14:tracePt t="77120" x="4349750" y="2005013"/>
          <p14:tracePt t="77138" x="4341813" y="2014538"/>
          <p14:tracePt t="77154" x="4332288" y="2014538"/>
          <p14:tracePt t="77180" x="4324350" y="2022475"/>
          <p14:tracePt t="77193" x="4316413" y="2030413"/>
          <p14:tracePt t="77203" x="4306888" y="2030413"/>
          <p14:tracePt t="77221" x="4291013" y="2039938"/>
          <p14:tracePt t="77238" x="4281488" y="2047875"/>
          <p14:tracePt t="77254" x="4273550" y="2055813"/>
          <p14:tracePt t="77271" x="4265613" y="2055813"/>
          <p14:tracePt t="77287" x="4256088" y="2055813"/>
          <p14:tracePt t="77288" x="4248150" y="2055813"/>
          <p14:tracePt t="77304" x="4248150" y="2073275"/>
          <p14:tracePt t="77321" x="4240213" y="2073275"/>
          <p14:tracePt t="77337" x="4230688" y="2082800"/>
          <p14:tracePt t="77354" x="4222750" y="2090738"/>
          <p14:tracePt t="77570" x="4222750" y="2098675"/>
          <p14:tracePt t="77577" x="4214813" y="2098675"/>
          <p14:tracePt t="78985" x="4214813" y="2108200"/>
          <p14:tracePt t="78988" x="4205288" y="2116138"/>
          <p14:tracePt t="79003" x="4205288" y="2141538"/>
          <p14:tracePt t="79020" x="4179888" y="2166938"/>
          <p14:tracePt t="79036" x="4162425" y="2192338"/>
          <p14:tracePt t="79036" x="4162425" y="2200275"/>
          <p14:tracePt t="79054" x="4137025" y="2235200"/>
          <p14:tracePt t="79070" x="4111625" y="2268538"/>
          <p14:tracePt t="79087" x="4086225" y="2319338"/>
          <p14:tracePt t="79103" x="4035425" y="2379663"/>
          <p14:tracePt t="79104" x="4027488" y="2405063"/>
          <p14:tracePt t="79119" x="3992563" y="2455863"/>
          <p14:tracePt t="79137" x="3933825" y="2557463"/>
          <p14:tracePt t="79152" x="3890963" y="2608263"/>
          <p14:tracePt t="79153" x="3883025" y="2633663"/>
          <p14:tracePt t="79169" x="3840163" y="2701925"/>
          <p14:tracePt t="79186" x="3797300" y="2762250"/>
          <p14:tracePt t="79203" x="3763963" y="2838450"/>
          <p14:tracePt t="79204" x="3746500" y="2846388"/>
          <p14:tracePt t="79219" x="3713163" y="2906713"/>
          <p14:tracePt t="79237" x="3619500" y="3033713"/>
          <p14:tracePt t="79252" x="3551238" y="3144838"/>
          <p14:tracePt t="79269" x="3381375" y="3365500"/>
          <p14:tracePt t="79286" x="3236913" y="3568700"/>
          <p14:tracePt t="79302" x="3092450" y="3730625"/>
          <p14:tracePt t="79319" x="2990850" y="3892550"/>
          <p14:tracePt t="79337" x="2820988" y="4130675"/>
          <p14:tracePt t="79353" x="2719388" y="4308475"/>
          <p14:tracePt t="79354" x="2676525" y="4359275"/>
          <p14:tracePt t="79369" x="2524125" y="4614863"/>
          <p14:tracePt t="79385" x="2387600" y="4810125"/>
          <p14:tracePt t="79403" x="2362200" y="4937125"/>
          <p14:tracePt t="79420" x="2352675" y="4997450"/>
          <p14:tracePt t="79421" x="2352675" y="5013325"/>
          <p14:tracePt t="79436" x="2352675" y="5048250"/>
          <p14:tracePt t="79452" x="2352675" y="5091113"/>
          <p14:tracePt t="79469" x="2352675" y="5141913"/>
          <p14:tracePt t="79485" x="2352675" y="5183188"/>
          <p14:tracePt t="79503" x="2352675" y="5208588"/>
          <p14:tracePt t="79519" x="2352675" y="5243513"/>
          <p14:tracePt t="79536" x="2352675" y="5268913"/>
          <p14:tracePt t="79536" x="2352675" y="5276850"/>
          <p14:tracePt t="79553" x="2352675" y="5302250"/>
          <p14:tracePt t="79569" x="2352675" y="5353050"/>
          <p14:tracePt t="79586" x="2352675" y="5387975"/>
          <p14:tracePt t="79602" x="2344738" y="5421313"/>
          <p14:tracePt t="79619" x="2327275" y="5446713"/>
          <p14:tracePt t="79636" x="2319338" y="5464175"/>
          <p14:tracePt t="79637" x="2319338" y="5472113"/>
          <p14:tracePt t="79653" x="2311400" y="5472113"/>
          <p14:tracePt t="79654" x="2311400" y="5481638"/>
          <p14:tracePt t="79669" x="2301875" y="5489575"/>
          <p14:tracePt t="79686" x="2293938" y="5497513"/>
          <p14:tracePt t="79703" x="2293938" y="5507038"/>
          <p14:tracePt t="79719" x="2286000" y="5507038"/>
          <p14:tracePt t="79821" x="2286000" y="5497513"/>
          <p14:tracePt t="79828" x="2286000" y="5472113"/>
          <p14:tracePt t="79835" x="2286000" y="5464175"/>
          <p14:tracePt t="79853" x="2286000" y="5370513"/>
          <p14:tracePt t="79853" x="2286000" y="5345113"/>
          <p14:tracePt t="79869" x="2268538" y="5286375"/>
          <p14:tracePt t="79886" x="2251075" y="5243513"/>
          <p14:tracePt t="79902" x="2243138" y="5243513"/>
          <p14:tracePt t="80008" x="2235200" y="5243513"/>
          <p14:tracePt t="80052" x="2225675" y="5243513"/>
          <p14:tracePt t="80060" x="2225675" y="5235575"/>
          <p14:tracePt t="80069" x="2208213" y="5218113"/>
          <p14:tracePt t="80085" x="2192338" y="5183188"/>
          <p14:tracePt t="80102" x="2182813" y="5157788"/>
          <p14:tracePt t="80119" x="2182813" y="5106988"/>
          <p14:tracePt t="80135" x="2182813" y="5099050"/>
          <p14:tracePt t="80152" x="2192338" y="5099050"/>
          <p14:tracePt t="80212" x="2182813" y="5099050"/>
          <p14:tracePt t="80220" x="2174875" y="5099050"/>
          <p14:tracePt t="80224" x="2166938" y="5099050"/>
          <p14:tracePt t="80235" x="2157413" y="5099050"/>
          <p14:tracePt t="80252" x="2090738" y="5099050"/>
          <p14:tracePt t="80253" x="2065338" y="5106988"/>
          <p14:tracePt t="80269" x="1979613" y="5106988"/>
          <p14:tracePt t="80285" x="1835150" y="5064125"/>
          <p14:tracePt t="80302" x="1749425" y="5022850"/>
          <p14:tracePt t="80319" x="1698625" y="4987925"/>
          <p14:tracePt t="80335" x="1690688" y="4979988"/>
          <p14:tracePt t="80376" x="1682750" y="4979988"/>
          <p14:tracePt t="80776" x="1690688" y="4979988"/>
          <p14:tracePt t="80784" x="1698625" y="4979988"/>
          <p14:tracePt t="80789" x="1708150" y="4979988"/>
          <p14:tracePt t="80802" x="1741488" y="4987925"/>
          <p14:tracePt t="80819" x="1801813" y="5013325"/>
          <p14:tracePt t="80835" x="1852613" y="5038725"/>
          <p14:tracePt t="80852" x="1885950" y="5056188"/>
          <p14:tracePt t="80869" x="1903413" y="5073650"/>
          <p14:tracePt t="80885" x="1936750" y="5091113"/>
          <p14:tracePt t="80902" x="1962150" y="5106988"/>
          <p14:tracePt t="80919" x="1997075" y="5124450"/>
          <p14:tracePt t="80935" x="2022475" y="5141913"/>
          <p14:tracePt t="80952" x="2038350" y="5149850"/>
          <p14:tracePt t="80968" x="2047875" y="5149850"/>
          <p14:tracePt t="81000" x="2055813" y="5149850"/>
          <p14:tracePt t="81016" x="2065338" y="5149850"/>
          <p14:tracePt t="81024" x="2073275" y="5157788"/>
          <p14:tracePt t="81035" x="2098675" y="5175250"/>
          <p14:tracePt t="81052" x="2141538" y="5183188"/>
          <p14:tracePt t="81068" x="2182813" y="5192713"/>
          <p14:tracePt t="81085" x="2225675" y="5208588"/>
          <p14:tracePt t="81102" x="2268538" y="5218113"/>
          <p14:tracePt t="81118" x="2319338" y="5235575"/>
          <p14:tracePt t="81135" x="2379663" y="5251450"/>
          <p14:tracePt t="81152" x="2455863" y="5268913"/>
          <p14:tracePt t="81169" x="2540000" y="5294313"/>
          <p14:tracePt t="81169" x="2549525" y="5294313"/>
          <p14:tracePt t="81185" x="2641600" y="5319713"/>
          <p14:tracePt t="81201" x="2760663" y="5353050"/>
          <p14:tracePt t="81218" x="2879725" y="5387975"/>
          <p14:tracePt t="81235" x="2998788" y="5413375"/>
          <p14:tracePt t="81252" x="3109913" y="5438775"/>
          <p14:tracePt t="81268" x="3219450" y="5464175"/>
          <p14:tracePt t="81285" x="3313113" y="5472113"/>
          <p14:tracePt t="81302" x="3389313" y="5481638"/>
          <p14:tracePt t="81318" x="3441700" y="5489575"/>
          <p14:tracePt t="81335" x="3475038" y="5489575"/>
          <p14:tracePt t="81351" x="3500438" y="5489575"/>
          <p14:tracePt t="81368" x="3543300" y="5489575"/>
          <p14:tracePt t="81369" x="3551238" y="5489575"/>
          <p14:tracePt t="81385" x="3586163" y="5507038"/>
          <p14:tracePt t="81402" x="3627438" y="5507038"/>
          <p14:tracePt t="81418" x="3636963" y="5507038"/>
          <p14:tracePt t="81604" x="3636963" y="5514975"/>
          <p14:tracePt t="82853" x="3636963" y="5524500"/>
          <p14:tracePt t="85115" x="3644900" y="5524500"/>
          <p14:tracePt t="93536" x="3644900" y="5514975"/>
          <p14:tracePt t="93544" x="3652838" y="5514975"/>
          <p14:tracePt t="93548" x="3652838" y="5507038"/>
          <p14:tracePt t="93563" x="3687763" y="5456238"/>
          <p14:tracePt t="93579" x="3721100" y="5337175"/>
          <p14:tracePt t="93580" x="3721100" y="5319713"/>
          <p14:tracePt t="93596" x="3729038" y="5311775"/>
          <p14:tracePt t="94201" x="3729038" y="5302250"/>
          <p14:tracePt t="94204" x="3738563" y="5302250"/>
          <p14:tracePt t="94214" x="3806825" y="5302250"/>
          <p14:tracePt t="94230" x="4086225" y="5302250"/>
          <p14:tracePt t="94247" x="4451350" y="5370513"/>
          <p14:tracePt t="94248" x="4537075" y="5380038"/>
          <p14:tracePt t="94263" x="4800600" y="5405438"/>
          <p14:tracePt t="94281" x="5241925" y="5413375"/>
          <p14:tracePt t="94296" x="5522913" y="5413375"/>
          <p14:tracePt t="94296" x="5607050" y="5413375"/>
          <p14:tracePt t="94313" x="5956300" y="5387975"/>
          <p14:tracePt t="94331" x="6219825" y="5327650"/>
          <p14:tracePt t="94346" x="6397625" y="5268913"/>
          <p14:tracePt t="94364" x="6542088" y="5157788"/>
          <p14:tracePt t="94364" x="6592888" y="5116513"/>
          <p14:tracePt t="94379" x="6719888" y="4987925"/>
          <p14:tracePt t="94396" x="7008813" y="4665663"/>
          <p14:tracePt t="94412" x="7229475" y="4486275"/>
          <p14:tracePt t="94413" x="7289800" y="4445000"/>
          <p14:tracePt t="94429" x="7578725" y="4275138"/>
          <p14:tracePt t="94446" x="7824788" y="4164013"/>
          <p14:tracePt t="94463" x="8037513" y="4121150"/>
          <p14:tracePt t="94464" x="8080375" y="4095750"/>
          <p14:tracePt t="94479" x="8174038" y="4062413"/>
          <p14:tracePt t="94497" x="8250238" y="4019550"/>
          <p14:tracePt t="94514" x="8275638" y="4002088"/>
          <p14:tracePt t="94697" x="8283575" y="4002088"/>
          <p14:tracePt t="94704" x="8301038" y="4011613"/>
          <p14:tracePt t="94713" x="8326438" y="4052888"/>
          <p14:tracePt t="94730" x="8428038" y="4156075"/>
          <p14:tracePt t="94746" x="8488363" y="4206875"/>
          <p14:tracePt t="94762" x="8513763" y="4240213"/>
          <p14:tracePt t="94780" x="8529638" y="4283075"/>
          <p14:tracePt t="94797" x="8547100" y="4308475"/>
          <p14:tracePt t="94812" x="8547100" y="4325938"/>
          <p14:tracePt t="94813" x="8547100" y="4333875"/>
          <p14:tracePt t="94830" x="8555038" y="4359275"/>
          <p14:tracePt t="94847" x="8572500" y="4376738"/>
          <p14:tracePt t="94862" x="8580438" y="4384675"/>
          <p14:tracePt t="94879" x="8589963" y="4384675"/>
          <p14:tracePt t="94970" x="8589963" y="4376738"/>
          <p14:tracePt t="94976" x="8589963" y="4368800"/>
          <p14:tracePt t="94980" x="8589963" y="4351338"/>
          <p14:tracePt t="94995" x="8605838" y="4300538"/>
          <p14:tracePt t="95014" x="8615363" y="4214813"/>
          <p14:tracePt t="95030" x="8597900" y="4105275"/>
          <p14:tracePt t="95045" x="8658225" y="3781425"/>
          <p14:tracePt t="95063" x="8674100" y="3449638"/>
          <p14:tracePt t="95080" x="8674100" y="3186113"/>
          <p14:tracePt t="95080" x="8666163" y="3144838"/>
          <p14:tracePt t="95096" x="8632825" y="2957513"/>
          <p14:tracePt t="95113" x="8597900" y="2795588"/>
          <p14:tracePt t="95113" x="8589963" y="2736850"/>
          <p14:tracePt t="95129" x="8539163" y="2549525"/>
          <p14:tracePt t="95145" x="8462963" y="2278063"/>
          <p14:tracePt t="95163" x="8428038" y="2116138"/>
          <p14:tracePt t="95179" x="8410575" y="2047875"/>
          <p14:tracePt t="95180" x="8410575" y="2030413"/>
          <p14:tracePt t="95195" x="8410575" y="2014538"/>
          <p14:tracePt t="95213" x="8402638" y="2014538"/>
          <p14:tracePt t="95409" x="8385175" y="2014538"/>
          <p14:tracePt t="95413" x="8377238" y="2030413"/>
          <p14:tracePt t="95417" x="8359775" y="2047875"/>
          <p14:tracePt t="95429" x="8343900" y="2065338"/>
          <p14:tracePt t="95446" x="8291513" y="2090738"/>
          <p14:tracePt t="95463" x="8275638" y="2108200"/>
          <p14:tracePt t="95479" x="8250238" y="2116138"/>
          <p14:tracePt t="95496" x="8189913" y="2082800"/>
          <p14:tracePt t="95512" x="8121650" y="2030413"/>
          <p14:tracePt t="95512" x="8105775" y="2014538"/>
          <p14:tracePt t="95529" x="8037513" y="1963738"/>
          <p14:tracePt t="95546" x="7935913" y="1885950"/>
          <p14:tracePt t="95562" x="7875588" y="1852613"/>
          <p14:tracePt t="95580" x="7832725" y="1827213"/>
          <p14:tracePt t="95580" x="7824788" y="1819275"/>
          <p14:tracePt t="95597" x="7791450" y="1801813"/>
          <p14:tracePt t="95614" x="7740650" y="1801813"/>
          <p14:tracePt t="95629" x="7688263" y="1776413"/>
          <p14:tracePt t="95645" x="7596188" y="1751013"/>
          <p14:tracePt t="95662" x="7502525" y="1716088"/>
          <p14:tracePt t="95679" x="7400925" y="1690688"/>
          <p14:tracePt t="95695" x="7297738" y="1665288"/>
          <p14:tracePt t="95696" x="7281863" y="1665288"/>
          <p14:tracePt t="95713" x="7204075" y="1639888"/>
          <p14:tracePt t="95729" x="7127875" y="1614488"/>
          <p14:tracePt t="95729" x="7102475" y="1606550"/>
          <p14:tracePt t="95745" x="6967538" y="1589088"/>
          <p14:tracePt t="95763" x="6856413" y="1571625"/>
          <p14:tracePt t="95779" x="6754813" y="1546225"/>
          <p14:tracePt t="95780" x="6737350" y="1538288"/>
          <p14:tracePt t="95795" x="6669088" y="1538288"/>
          <p14:tracePt t="95813" x="6508750" y="1538288"/>
          <p14:tracePt t="95829" x="6354763" y="1546225"/>
          <p14:tracePt t="95846" x="6116638" y="1597025"/>
          <p14:tracePt t="95862" x="5827713" y="1682750"/>
          <p14:tracePt t="95878" x="5581650" y="1776413"/>
          <p14:tracePt t="95895" x="5310188" y="1844675"/>
          <p14:tracePt t="95912" x="4978400" y="1971675"/>
          <p14:tracePt t="95913" x="4894263" y="1997075"/>
          <p14:tracePt t="95928" x="4656138" y="2065338"/>
          <p14:tracePt t="95945" x="4187825" y="2192338"/>
          <p14:tracePt t="95962" x="3781425" y="2336800"/>
          <p14:tracePt t="95979" x="3414713" y="2532063"/>
          <p14:tracePt t="95980" x="3322638" y="2574925"/>
          <p14:tracePt t="95996" x="3067050" y="2719388"/>
          <p14:tracePt t="95996" x="2973388" y="2778125"/>
          <p14:tracePt t="96013" x="2651125" y="2982913"/>
          <p14:tracePt t="96029" x="2327275" y="3195638"/>
          <p14:tracePt t="96046" x="2005013" y="3416300"/>
          <p14:tracePt t="96063" x="1716088" y="3603625"/>
          <p14:tracePt t="96079" x="1477963" y="3781425"/>
          <p14:tracePt t="96080" x="1427163" y="3824288"/>
          <p14:tracePt t="96095" x="1274763" y="3925888"/>
          <p14:tracePt t="96112" x="1087438" y="4062413"/>
          <p14:tracePt t="96129" x="909638" y="4197350"/>
          <p14:tracePt t="96130" x="866775" y="4249738"/>
          <p14:tracePt t="96146" x="696913" y="4419600"/>
          <p14:tracePt t="96161" x="544513" y="4572000"/>
          <p14:tracePt t="96179" x="458788" y="4673600"/>
          <p14:tracePt t="96195" x="339725" y="4792663"/>
          <p14:tracePt t="96197" x="314325" y="4818063"/>
          <p14:tracePt t="96213" x="246063" y="4903788"/>
          <p14:tracePt t="96229" x="195263" y="4954588"/>
          <p14:tracePt t="96229" x="187325" y="4962525"/>
          <p14:tracePt t="96245" x="169863" y="5013325"/>
          <p14:tracePt t="96246" x="161925" y="5013325"/>
          <p14:tracePt t="96263" x="144463" y="5056188"/>
          <p14:tracePt t="96279" x="136525" y="5073650"/>
          <p14:tracePt t="96280" x="127000" y="5081588"/>
          <p14:tracePt t="96295" x="119063" y="5081588"/>
          <p14:tracePt t="96312" x="119063" y="5091113"/>
          <p14:tracePt t="96385" x="127000" y="5081588"/>
          <p14:tracePt t="96392" x="136525" y="5073650"/>
          <p14:tracePt t="96396" x="144463" y="5073650"/>
          <p14:tracePt t="96412" x="161925" y="5056188"/>
          <p14:tracePt t="96428" x="187325" y="5038725"/>
          <p14:tracePt t="96446" x="271463" y="4987925"/>
          <p14:tracePt t="96462" x="331788" y="4972050"/>
          <p14:tracePt t="96480" x="382588" y="4954588"/>
          <p14:tracePt t="96480" x="400050" y="4954588"/>
          <p14:tracePt t="96495" x="433388" y="4954588"/>
          <p14:tracePt t="96513" x="492125" y="4954588"/>
          <p14:tracePt t="96529" x="534988" y="4954588"/>
          <p14:tracePt t="96529" x="544513" y="4954588"/>
          <p14:tracePt t="96546" x="603250" y="4954588"/>
          <p14:tracePt t="96561" x="679450" y="4946650"/>
          <p14:tracePt t="96579" x="755650" y="4954588"/>
          <p14:tracePt t="96595" x="884238" y="4979988"/>
          <p14:tracePt t="96596" x="935038" y="4987925"/>
          <p14:tracePt t="96612" x="1104900" y="5038725"/>
          <p14:tracePt t="96613" x="1163638" y="5048250"/>
          <p14:tracePt t="96628" x="1435100" y="5116513"/>
          <p14:tracePt t="96629" x="1538288" y="5141913"/>
          <p14:tracePt t="96645" x="1860550" y="5183188"/>
          <p14:tracePt t="96662" x="2735263" y="5200650"/>
          <p14:tracePt t="96678" x="3832225" y="5327650"/>
          <p14:tracePt t="96695" x="5003800" y="5524500"/>
          <p14:tracePt t="96713" x="6311900" y="5770563"/>
          <p14:tracePt t="96729" x="6932613" y="5922963"/>
          <p14:tracePt t="96746" x="7332663" y="5973763"/>
          <p14:tracePt t="96762" x="7586663" y="5983288"/>
          <p14:tracePt t="96778" x="7756525" y="5940425"/>
          <p14:tracePt t="96795" x="7918450" y="5897563"/>
          <p14:tracePt t="96797" x="7943850" y="5880100"/>
          <p14:tracePt t="96811" x="8037513" y="5864225"/>
          <p14:tracePt t="96829" x="8199438" y="5846763"/>
          <p14:tracePt t="96845" x="8291513" y="5846763"/>
          <p14:tracePt t="96861" x="8435975" y="5846763"/>
          <p14:tracePt t="96878" x="8470900" y="5846763"/>
          <p14:tracePt t="96895" x="8478838" y="5854700"/>
          <p14:tracePt t="96897" x="8488363" y="5854700"/>
          <p14:tracePt t="96911" x="8504238" y="5854700"/>
          <p14:tracePt t="96928" x="8529638" y="5846763"/>
          <p14:tracePt t="96929" x="8539163" y="5846763"/>
          <p14:tracePt t="96945" x="8564563" y="5846763"/>
          <p14:tracePt t="96962" x="8589963" y="5838825"/>
          <p14:tracePt t="96979" x="8623300" y="5829300"/>
          <p14:tracePt t="96980" x="8632825" y="5829300"/>
          <p14:tracePt t="96995" x="8666163" y="5821363"/>
          <p14:tracePt t="97012" x="8716963" y="5803900"/>
          <p14:tracePt t="97012" x="8724900" y="5803900"/>
          <p14:tracePt t="97029" x="8734425" y="5803900"/>
          <p14:tracePt t="97088" x="8724900" y="5803900"/>
          <p14:tracePt t="97092" x="8709025" y="5803900"/>
          <p14:tracePt t="97096" x="8699500" y="5803900"/>
          <p14:tracePt t="97112" x="8615363" y="5803900"/>
          <p14:tracePt t="97113" x="8589963" y="5795963"/>
          <p14:tracePt t="97128" x="8318500" y="5727700"/>
          <p14:tracePt t="97145" x="7994650" y="5651500"/>
          <p14:tracePt t="97145" x="7867650" y="5616575"/>
          <p14:tracePt t="97161" x="7307263" y="5497513"/>
          <p14:tracePt t="97178" x="6618288" y="5362575"/>
          <p14:tracePt t="97194" x="5751513" y="5192713"/>
          <p14:tracePt t="97213" x="4537075" y="4987925"/>
          <p14:tracePt t="97229" x="3670300" y="4827588"/>
          <p14:tracePt t="97245" x="3109913" y="4699000"/>
          <p14:tracePt t="97246" x="2930525" y="4648200"/>
          <p14:tracePt t="97262" x="2514600" y="4538663"/>
          <p14:tracePt t="97262" x="2395538" y="4521200"/>
          <p14:tracePt t="97278" x="2005013" y="4419600"/>
          <p14:tracePt t="97294" x="1708150" y="4341813"/>
          <p14:tracePt t="97311" x="1520825" y="4300538"/>
          <p14:tracePt t="97328" x="1452563" y="4283075"/>
          <p14:tracePt t="97345" x="1435100" y="4283075"/>
          <p14:tracePt t="97362" x="1427163" y="4283075"/>
          <p14:tracePt t="97378" x="1384300" y="4308475"/>
          <p14:tracePt t="97395" x="1333500" y="4333875"/>
          <p14:tracePt t="97412" x="1290638" y="4368800"/>
          <p14:tracePt t="97413" x="1282700" y="4376738"/>
          <p14:tracePt t="97429" x="1257300" y="4394200"/>
          <p14:tracePt t="97445" x="1231900" y="4410075"/>
          <p14:tracePt t="97462" x="1206500" y="4445000"/>
          <p14:tracePt t="97479" x="1163638" y="4513263"/>
          <p14:tracePt t="97495" x="1120775" y="4572000"/>
          <p14:tracePt t="97496" x="1112838" y="4579938"/>
          <p14:tracePt t="97511" x="1087438" y="4614863"/>
          <p14:tracePt t="97528" x="1079500" y="4640263"/>
          <p14:tracePt t="97545" x="1069975" y="4640263"/>
          <p14:tracePt t="97546" x="1069975" y="4648200"/>
          <p14:tracePt t="97561" x="1069975" y="4665663"/>
          <p14:tracePt t="97578" x="1079500" y="4724400"/>
          <p14:tracePt t="97594" x="1095375" y="4792663"/>
          <p14:tracePt t="97611" x="1095375" y="4860925"/>
          <p14:tracePt t="97628" x="1095375" y="4937125"/>
          <p14:tracePt t="97645" x="1095375" y="4987925"/>
          <p14:tracePt t="97661" x="1069975" y="5056188"/>
          <p14:tracePt t="97678" x="1019175" y="5200650"/>
          <p14:tracePt t="97694" x="976313" y="5413375"/>
          <p14:tracePt t="97712" x="935038" y="5668963"/>
          <p14:tracePt t="97730" x="917575" y="5846763"/>
          <p14:tracePt t="97745" x="900113" y="5948363"/>
          <p14:tracePt t="97746" x="900113" y="5957888"/>
          <p14:tracePt t="97761" x="900113" y="5991225"/>
          <p14:tracePt t="97778" x="900113" y="5999163"/>
          <p14:tracePt t="97794" x="909638" y="5999163"/>
          <p14:tracePt t="97812" x="917575" y="5999163"/>
          <p14:tracePt t="97828" x="935038" y="5999163"/>
          <p14:tracePt t="97844" x="1011238" y="5957888"/>
          <p14:tracePt t="97845" x="1036638" y="5940425"/>
          <p14:tracePt t="97861" x="1120775" y="5889625"/>
          <p14:tracePt t="97877" x="1333500" y="5829300"/>
          <p14:tracePt t="97894" x="1487488" y="5788025"/>
          <p14:tracePt t="97911" x="1571625" y="5770563"/>
          <p14:tracePt t="97927" x="1597025" y="5753100"/>
          <p14:tracePt t="97944" x="1614488" y="5745163"/>
          <p14:tracePt t="97961" x="1631950" y="5719763"/>
          <p14:tracePt t="97977" x="1665288" y="5668963"/>
          <p14:tracePt t="97995" x="1682750" y="5616575"/>
          <p14:tracePt t="97996" x="1682750" y="5591175"/>
          <p14:tracePt t="98011" x="1682750" y="5532438"/>
          <p14:tracePt t="98028" x="1682750" y="5438775"/>
          <p14:tracePt t="98029" x="1682750" y="5413375"/>
          <p14:tracePt t="98045" x="1682750" y="5311775"/>
          <p14:tracePt t="98061" x="1657350" y="5226050"/>
          <p14:tracePt t="98078" x="1639888" y="5183188"/>
          <p14:tracePt t="98094" x="1631950" y="5141913"/>
          <p14:tracePt t="98111" x="1606550" y="5099050"/>
          <p14:tracePt t="98112" x="1606550" y="5091113"/>
          <p14:tracePt t="98127" x="1579563" y="5073650"/>
          <p14:tracePt t="98145" x="1563688" y="5056188"/>
          <p14:tracePt t="98161" x="1538288" y="5038725"/>
          <p14:tracePt t="98162" x="1528763" y="5038725"/>
          <p14:tracePt t="98177" x="1470025" y="5022850"/>
          <p14:tracePt t="98194" x="1419225" y="5022850"/>
          <p14:tracePt t="98211" x="1350963" y="5038725"/>
          <p14:tracePt t="98213" x="1343025" y="5048250"/>
          <p14:tracePt t="98229" x="1239838" y="5106988"/>
          <p14:tracePt t="98245" x="1163638" y="5175250"/>
          <p14:tracePt t="98261" x="1130300" y="5226050"/>
          <p14:tracePt t="98262" x="1120775" y="5243513"/>
          <p14:tracePt t="98277" x="1104900" y="5286375"/>
          <p14:tracePt t="98294" x="1095375" y="5337175"/>
          <p14:tracePt t="98311" x="1104900" y="5387975"/>
          <p14:tracePt t="98327" x="1147763" y="5464175"/>
          <p14:tracePt t="98345" x="1206500" y="5540375"/>
          <p14:tracePt t="98361" x="1223963" y="5575300"/>
          <p14:tracePt t="98378" x="1249363" y="5616575"/>
          <p14:tracePt t="98395" x="1257300" y="5626100"/>
          <p14:tracePt t="98412" x="1257300" y="5634038"/>
          <p14:tracePt t="98437" x="1265238" y="5641975"/>
          <p14:tracePt t="98445" x="1274763" y="5651500"/>
          <p14:tracePt t="98462" x="1308100" y="5676900"/>
          <p14:tracePt t="98478" x="1325563" y="5694363"/>
          <p14:tracePt t="98495" x="1343025" y="5710238"/>
          <p14:tracePt t="98512" x="1343025" y="5727700"/>
          <p14:tracePt t="98558" x="1350963" y="5727700"/>
          <p14:tracePt t="98569" x="1358900" y="5727700"/>
          <p14:tracePt t="98581" x="1368425" y="5727700"/>
          <p14:tracePt t="98584" x="1368425" y="5719763"/>
          <p14:tracePt t="98595" x="1368425" y="5710238"/>
          <p14:tracePt t="98612" x="1384300" y="5694363"/>
          <p14:tracePt t="98613" x="1384300" y="5684838"/>
          <p14:tracePt t="98628" x="1401763" y="5668963"/>
          <p14:tracePt t="98628" x="1401763" y="5659438"/>
          <p14:tracePt t="98645" x="1419225" y="5634038"/>
          <p14:tracePt t="98661" x="1435100" y="5626100"/>
          <p14:tracePt t="98661" x="1435100" y="5616575"/>
          <p14:tracePt t="98677" x="1470025" y="5591175"/>
          <p14:tracePt t="98694" x="1503363" y="5565775"/>
          <p14:tracePt t="98711" x="1520825" y="5549900"/>
          <p14:tracePt t="98712" x="1520825" y="5540375"/>
          <p14:tracePt t="98727" x="1538288" y="5532438"/>
          <p14:tracePt t="98744" x="1538288" y="5524500"/>
          <p14:tracePt t="98762" x="1546225" y="5524500"/>
          <p14:tracePt t="98848" x="1546225" y="5514975"/>
          <p14:tracePt t="98852" x="1546225" y="5507038"/>
          <p14:tracePt t="98860" x="1546225" y="5497513"/>
          <p14:tracePt t="98877" x="1546225" y="5353050"/>
          <p14:tracePt t="98894" x="1546225" y="5091113"/>
          <p14:tracePt t="98910" x="1589088" y="4759325"/>
          <p14:tracePt t="98928" x="1741488" y="4291013"/>
          <p14:tracePt t="98928" x="1776413" y="4164013"/>
          <p14:tracePt t="98945" x="1936750" y="3697288"/>
          <p14:tracePt t="98961" x="2149475" y="3398838"/>
          <p14:tracePt t="98962" x="2235200" y="3289300"/>
          <p14:tracePt t="98977" x="2778125" y="2889250"/>
          <p14:tracePt t="98995" x="3619500" y="2506663"/>
          <p14:tracePt t="99010" x="4638675" y="2200275"/>
          <p14:tracePt t="99028" x="5776913" y="2047875"/>
          <p14:tracePt t="99044" x="6516688" y="1989138"/>
          <p14:tracePt t="99061" x="6958013" y="1989138"/>
          <p14:tracePt t="99061" x="7085013" y="1971675"/>
          <p14:tracePt t="99078" x="7493000" y="1971675"/>
          <p14:tracePt t="99095" x="7824788" y="1963738"/>
          <p14:tracePt t="99111" x="8037513" y="1946275"/>
          <p14:tracePt t="99112" x="8062913" y="1946275"/>
          <p14:tracePt t="99129" x="8174038" y="1946275"/>
          <p14:tracePt t="99145" x="8266113" y="1946275"/>
          <p14:tracePt t="99162" x="8369300" y="1946275"/>
          <p14:tracePt t="99178" x="8428038" y="1946275"/>
          <p14:tracePt t="99195" x="8478838" y="1946275"/>
          <p14:tracePt t="99210" x="8504238" y="1946275"/>
          <p14:tracePt t="99228" x="8564563" y="1946275"/>
          <p14:tracePt t="99228" x="8589963" y="1946275"/>
          <p14:tracePt t="99244" x="8734425" y="1946275"/>
          <p14:tracePt t="99261" x="8853488" y="1938338"/>
          <p14:tracePt t="99261" x="8886825" y="1938338"/>
          <p14:tracePt t="99278" x="8972550" y="1928813"/>
          <p14:tracePt t="99293" x="9005888" y="1928813"/>
          <p14:tracePt t="99418" x="8997950" y="1938338"/>
          <p14:tracePt t="99422" x="8997950" y="1946275"/>
          <p14:tracePt t="99427" x="8988425" y="1946275"/>
          <p14:tracePt t="99444" x="8972550" y="1954213"/>
          <p14:tracePt t="99461" x="8955088" y="1954213"/>
          <p14:tracePt t="99461" x="8947150" y="1954213"/>
          <p14:tracePt t="99477" x="8904288" y="1946275"/>
          <p14:tracePt t="99478" x="8886825" y="1938338"/>
          <p14:tracePt t="99494" x="8802688" y="1885950"/>
          <p14:tracePt t="99510" x="8709025" y="1835150"/>
          <p14:tracePt t="99527" x="8640763" y="1801813"/>
          <p14:tracePt t="99544" x="8580438" y="1776413"/>
          <p14:tracePt t="99560" x="8555038" y="1758950"/>
          <p14:tracePt t="99685" x="8547100" y="1758950"/>
          <p14:tracePt t="99689" x="8539163" y="1758950"/>
          <p14:tracePt t="99694" x="8529638" y="1758950"/>
          <p14:tracePt t="99711" x="8513763" y="1758950"/>
          <p14:tracePt t="99729" x="8488363" y="1758950"/>
          <p14:tracePt t="99745" x="8453438" y="1758950"/>
          <p14:tracePt t="99761" x="8428038" y="1758950"/>
          <p14:tracePt t="99777" x="8410575" y="1758950"/>
          <p14:tracePt t="99794" x="8402638" y="1758950"/>
          <p14:tracePt t="99961" x="8394700" y="1758950"/>
          <p14:tracePt t="99972" x="8385175" y="1758950"/>
          <p14:tracePt t="99978" x="8385175" y="1766888"/>
          <p14:tracePt t="99994" x="8385175" y="1776413"/>
          <p14:tracePt t="100010" x="8369300" y="1776413"/>
          <p14:tracePt t="100027" x="8359775" y="1776413"/>
          <p14:tracePt t="100043" x="8359775" y="1784350"/>
          <p14:tracePt t="100060" x="8343900" y="1784350"/>
          <p14:tracePt t="100091" x="8334375" y="1784350"/>
          <p14:tracePt t="100105" x="8334375" y="1793875"/>
          <p14:tracePt t="100113" x="8326438" y="1793875"/>
          <p14:tracePt t="100143" x="8318500" y="1793875"/>
          <p14:tracePt t="100155" x="8318500" y="1801813"/>
          <p14:tracePt t="100166" x="8308975" y="1801813"/>
          <p14:tracePt t="100177" x="8301038" y="1809750"/>
          <p14:tracePt t="100256" x="8291513" y="1819275"/>
          <p14:tracePt t="100323" x="8283575" y="1827213"/>
          <p14:tracePt t="100371" x="8275638" y="1835150"/>
          <p14:tracePt t="100400" x="8266113" y="1835150"/>
          <p14:tracePt t="100403" x="8266113" y="1844675"/>
          <p14:tracePt t="100434" x="8258175" y="1852613"/>
          <p14:tracePt t="100463" x="8258175" y="1860550"/>
          <p14:tracePt t="100466" x="8250238" y="1860550"/>
          <p14:tracePt t="100476" x="8250238" y="1870075"/>
          <p14:tracePt t="100494" x="8232775" y="1878013"/>
          <p14:tracePt t="100511" x="8232775" y="1885950"/>
          <p14:tracePt t="100527" x="8232775" y="1895475"/>
          <p14:tracePt t="100547" x="8232775" y="1903413"/>
          <p14:tracePt t="100560" x="8224838" y="1920875"/>
          <p14:tracePt t="100577" x="8215313" y="1920875"/>
          <p14:tracePt t="100594" x="8215313" y="1928813"/>
          <p14:tracePt t="100595" x="8207375" y="1928813"/>
          <p14:tracePt t="100610" x="8207375" y="1938338"/>
          <p14:tracePt t="100627" x="8207375" y="1946275"/>
          <p14:tracePt t="100691" x="8207375" y="1954213"/>
          <p14:tracePt t="100703" x="8207375" y="1963738"/>
          <p14:tracePt t="100710" x="8207375" y="1979613"/>
          <p14:tracePt t="100727" x="8232775" y="1989138"/>
          <p14:tracePt t="100744" x="8250238" y="2014538"/>
          <p14:tracePt t="100760" x="8275638" y="2039938"/>
          <p14:tracePt t="100776" x="8318500" y="2065338"/>
          <p14:tracePt t="100794" x="8343900" y="2090738"/>
          <p14:tracePt t="100794" x="8351838" y="2098675"/>
          <p14:tracePt t="100811" x="8394700" y="2108200"/>
          <p14:tracePt t="100828" x="8445500" y="2133600"/>
          <p14:tracePt t="100843" x="8496300" y="2149475"/>
          <p14:tracePt t="100861" x="8555038" y="2166938"/>
          <p14:tracePt t="100876" x="8597900" y="2174875"/>
          <p14:tracePt t="100893" x="8640763" y="2192338"/>
          <p14:tracePt t="100911" x="8666163" y="2192338"/>
          <p14:tracePt t="100931" x="8674100" y="2192338"/>
          <p14:tracePt t="100943" x="8691563" y="2192338"/>
          <p14:tracePt t="100960" x="8716963" y="2184400"/>
          <p14:tracePt t="100977" x="8750300" y="2184400"/>
          <p14:tracePt t="100978" x="8759825" y="2184400"/>
          <p14:tracePt t="100993" x="8793163" y="2184400"/>
          <p14:tracePt t="101011" x="8861425" y="2184400"/>
          <p14:tracePt t="101026" x="8904288" y="2174875"/>
          <p14:tracePt t="101027" x="8929688" y="2166938"/>
          <p14:tracePt t="101043" x="8972550" y="2149475"/>
          <p14:tracePt t="101043" x="8980488" y="2149475"/>
          <p14:tracePt t="101059" x="9023350" y="2141538"/>
          <p14:tracePt t="101077" x="9056688" y="2116138"/>
          <p14:tracePt t="101094" x="9082088" y="2090738"/>
          <p14:tracePt t="101094" x="9082088" y="2082800"/>
          <p14:tracePt t="101111" x="9107488" y="2047875"/>
          <p14:tracePt t="101127" x="9132888" y="2005013"/>
          <p14:tracePt t="101143" x="9150350" y="1979613"/>
          <p14:tracePt t="101145" x="9150350" y="1971675"/>
          <p14:tracePt t="101159" x="9158288" y="1938338"/>
          <p14:tracePt t="101176" x="9158288" y="1911350"/>
          <p14:tracePt t="101193" x="9158288" y="1895475"/>
          <p14:tracePt t="101210" x="9132888" y="1860550"/>
          <p14:tracePt t="101226" x="9117013" y="1852613"/>
          <p14:tracePt t="101244" x="9064625" y="1819275"/>
          <p14:tracePt t="101259" x="9005888" y="1801813"/>
          <p14:tracePt t="101276" x="8921750" y="1776413"/>
          <p14:tracePt t="101293" x="8828088" y="1758950"/>
          <p14:tracePt t="101310" x="8750300" y="1751013"/>
          <p14:tracePt t="101326" x="8716963" y="1751013"/>
          <p14:tracePt t="101344" x="8674100" y="1751013"/>
          <p14:tracePt t="101360" x="8648700" y="1751013"/>
          <p14:tracePt t="101376" x="8623300" y="1758950"/>
          <p14:tracePt t="101394" x="8615363" y="1766888"/>
          <p14:tracePt t="101394" x="8605838" y="1766888"/>
          <p14:tracePt t="101410" x="8589963" y="1776413"/>
          <p14:tracePt t="101410" x="8580438" y="1776413"/>
          <p14:tracePt t="101427" x="8564563" y="1784350"/>
          <p14:tracePt t="101527" x="8564563" y="1793875"/>
          <p14:tracePt t="101531" x="8555038" y="1801813"/>
          <p14:tracePt t="101544" x="8539163" y="1827213"/>
          <p14:tracePt t="101559" x="8529638" y="1852613"/>
          <p14:tracePt t="101577" x="8496300" y="1911350"/>
          <p14:tracePt t="101593" x="8462963" y="2022475"/>
          <p14:tracePt t="101611" x="8428038" y="2217738"/>
          <p14:tracePt t="101626" x="8410575" y="2336800"/>
          <p14:tracePt t="101627" x="8402638" y="2387600"/>
          <p14:tracePt t="101643" x="8402638" y="2549525"/>
          <p14:tracePt t="101659" x="8420100" y="2660650"/>
          <p14:tracePt t="101677" x="8453438" y="2762250"/>
          <p14:tracePt t="101678" x="8462963" y="2795588"/>
          <p14:tracePt t="101693" x="8496300" y="2922588"/>
          <p14:tracePt t="101709" x="8547100" y="3135313"/>
          <p14:tracePt t="101727" x="8597900" y="3365500"/>
          <p14:tracePt t="101727" x="8597900" y="3408363"/>
          <p14:tracePt t="101744" x="8597900" y="3619500"/>
          <p14:tracePt t="101759" x="8597900" y="3781425"/>
          <p14:tracePt t="101777" x="8564563" y="3994150"/>
          <p14:tracePt t="101792" x="8539163" y="4283075"/>
          <p14:tracePt t="101809" x="8513763" y="4572000"/>
          <p14:tracePt t="101810" x="8513763" y="4648200"/>
          <p14:tracePt t="101827" x="8478838" y="4894263"/>
          <p14:tracePt t="101844" x="8435975" y="5149850"/>
          <p14:tracePt t="101860" x="8435975" y="5370513"/>
          <p14:tracePt t="101877" x="8377238" y="5557838"/>
          <p14:tracePt t="101893" x="8351838" y="5694363"/>
          <p14:tracePt t="101909" x="8326438" y="5788025"/>
          <p14:tracePt t="101926" x="8301038" y="5854700"/>
          <p14:tracePt t="101943" x="8275638" y="5889625"/>
          <p14:tracePt t="101944" x="8266113" y="5905500"/>
          <p14:tracePt t="101959" x="8240713" y="5940425"/>
          <p14:tracePt t="101976" x="8215313" y="5973763"/>
          <p14:tracePt t="101994" x="8199438" y="6016625"/>
          <p14:tracePt t="101995" x="8189913" y="6024563"/>
          <p14:tracePt t="102011" x="8181975" y="6034088"/>
          <p14:tracePt t="102063" x="8181975" y="6042025"/>
          <p14:tracePt t="102075" x="8174038" y="6049963"/>
          <p14:tracePt t="102264" x="8164513" y="6049963"/>
          <p14:tracePt t="102279" x="8156575" y="6049963"/>
          <p14:tracePt t="102287" x="8156575" y="6042025"/>
          <p14:tracePt t="102292" x="8147050" y="6042025"/>
          <p14:tracePt t="102310" x="8131175" y="6042025"/>
          <p14:tracePt t="102327" x="8113713" y="6042025"/>
          <p14:tracePt t="102344" x="8096250" y="6042025"/>
          <p14:tracePt t="102363" x="8088313" y="6042025"/>
          <p14:tracePt t="102690" x="8105775" y="6049963"/>
          <p14:tracePt t="102695" x="8131175" y="6059488"/>
          <p14:tracePt t="102709" x="8189913" y="6067425"/>
          <p14:tracePt t="102726" x="8283575" y="6084888"/>
          <p14:tracePt t="102743" x="8359775" y="6092825"/>
          <p14:tracePt t="102759" x="8402638" y="6076950"/>
          <p14:tracePt t="102759" x="8410575" y="6076950"/>
          <p14:tracePt t="102775" x="8435975" y="6034088"/>
          <p14:tracePt t="102793" x="8462963" y="6008688"/>
          <p14:tracePt t="102795" x="8478838" y="6008688"/>
          <p14:tracePt t="102810" x="8496300" y="5991225"/>
          <p14:tracePt t="102810" x="8513763" y="5983288"/>
          <p14:tracePt t="102826" x="8529638" y="5973763"/>
          <p14:tracePt t="102826" x="8529638" y="5965825"/>
          <p14:tracePt t="102842" x="8555038" y="5957888"/>
          <p14:tracePt t="102843" x="8564563" y="5957888"/>
          <p14:tracePt t="102859" x="8580438" y="5948363"/>
          <p14:tracePt t="102875" x="8597900" y="5940425"/>
          <p14:tracePt t="102892" x="8605838" y="5932488"/>
          <p14:tracePt t="102909" x="8623300" y="5915025"/>
          <p14:tracePt t="102926" x="8640763" y="5897563"/>
          <p14:tracePt t="102943" x="8648700" y="5897563"/>
          <p14:tracePt t="102959" x="8658225" y="5889625"/>
          <p14:tracePt t="102960" x="8658225" y="5880100"/>
          <p14:tracePt t="102976" x="8674100" y="5864225"/>
          <p14:tracePt t="102993" x="8691563" y="5854700"/>
          <p14:tracePt t="103009" x="8699500" y="5829300"/>
          <p14:tracePt t="103010" x="8709025" y="5829300"/>
          <p14:tracePt t="103027" x="8734425" y="5813425"/>
          <p14:tracePt t="103043" x="8742363" y="5795963"/>
          <p14:tracePt t="103059" x="8767763" y="5788025"/>
          <p14:tracePt t="103076" x="8802688" y="5770563"/>
          <p14:tracePt t="103092" x="8853488" y="5727700"/>
          <p14:tracePt t="103109" x="8912225" y="5659438"/>
          <p14:tracePt t="103126" x="8921750" y="5651500"/>
          <p14:tracePt t="103143" x="8937625" y="5634038"/>
          <p14:tracePt t="103159" x="8937625" y="5626100"/>
          <p14:tracePt t="103160" x="8947150" y="5616575"/>
          <p14:tracePt t="103176" x="8955088" y="5600700"/>
          <p14:tracePt t="103192" x="8963025" y="5591175"/>
          <p14:tracePt t="103228" x="8963025" y="5583238"/>
          <p14:tracePt t="103243" x="8963025" y="5575300"/>
          <p14:tracePt t="103247" x="8963025" y="5565775"/>
          <p14:tracePt t="103260" x="8963025" y="5540375"/>
          <p14:tracePt t="103276" x="8947150" y="5514975"/>
          <p14:tracePt t="103292" x="8921750" y="5497513"/>
          <p14:tracePt t="103309" x="8878888" y="5464175"/>
          <p14:tracePt t="103311" x="8869363" y="5456238"/>
          <p14:tracePt t="103325" x="8818563" y="5421313"/>
          <p14:tracePt t="103343" x="8777288" y="5387975"/>
          <p14:tracePt t="103359" x="8759825" y="5380038"/>
          <p14:tracePt t="103375" x="8742363" y="5380038"/>
          <p14:tracePt t="103392" x="8734425" y="5380038"/>
          <p14:tracePt t="103475" x="8724900" y="5380038"/>
          <p14:tracePt t="103483" x="8716963" y="5380038"/>
          <p14:tracePt t="103499" x="8709025" y="5380038"/>
          <p14:tracePt t="103509" x="8699500" y="5380038"/>
          <p14:tracePt t="103526" x="8691563" y="5380038"/>
          <p14:tracePt t="103624" x="8683625" y="5380038"/>
          <p14:tracePt t="103631" x="8674100" y="5380038"/>
          <p14:tracePt t="103651" x="8666163" y="5380038"/>
          <p14:tracePt t="103663" x="8658225" y="5380038"/>
          <p14:tracePt t="103720" x="8648700" y="5380038"/>
          <p14:tracePt t="103743" x="8640763" y="5380038"/>
          <p14:tracePt t="103779" x="8632825" y="5380038"/>
          <p14:tracePt t="103799" x="8623300" y="5387975"/>
          <p14:tracePt t="103803" x="8615363" y="5395913"/>
          <p14:tracePt t="103819" x="8605838" y="5395913"/>
          <p14:tracePt t="103825" x="8605838" y="5405438"/>
          <p14:tracePt t="103841" x="8589963" y="5405438"/>
          <p14:tracePt t="103915" x="8580438" y="5413375"/>
          <p14:tracePt t="104156" x="8572500" y="5413375"/>
          <p14:tracePt t="104167" x="8572500" y="5421313"/>
          <p14:tracePt t="104191" x="8564563" y="5421313"/>
          <p14:tracePt t="104211" x="8555038" y="5430838"/>
          <p14:tracePt t="104227" x="8547100" y="5430838"/>
          <p14:tracePt t="104235" x="8547100" y="5438775"/>
          <p14:tracePt t="104283" x="8539163" y="5438775"/>
          <p14:tracePt t="104295" x="8529638" y="5438775"/>
          <p14:tracePt t="104432" x="8521700" y="5438775"/>
          <p14:tracePt t="104440" x="8513763" y="5438775"/>
          <p14:tracePt t="104451" x="8504238" y="5438775"/>
          <p14:tracePt t="104479" x="8496300" y="5438775"/>
          <p14:tracePt t="104536" x="8488363" y="5438775"/>
          <p14:tracePt t="105763" x="8488363" y="5446713"/>
          <p14:tracePt t="113225" x="8478838" y="5446713"/>
          <p14:tracePt t="113229" x="8478838" y="5456238"/>
          <p14:tracePt t="113241" x="8470900" y="5456238"/>
          <p14:tracePt t="113256" x="8462963" y="5456238"/>
          <p14:tracePt t="113256" x="8453438" y="5464175"/>
          <p14:tracePt t="113271" x="8445500" y="5464175"/>
          <p14:tracePt t="113272" x="8435975" y="5464175"/>
          <p14:tracePt t="113287" x="8428038" y="5464175"/>
          <p14:tracePt t="113305" x="8420100" y="5472113"/>
          <p14:tracePt t="113322" x="8402638" y="5472113"/>
          <p14:tracePt t="113338" x="8402638" y="5481638"/>
          <p14:tracePt t="113355" x="8394700" y="5481638"/>
          <p14:tracePt t="113372" x="8385175" y="5481638"/>
          <p14:tracePt t="113372" x="8377238" y="5481638"/>
          <p14:tracePt t="113388" x="8359775" y="5481638"/>
          <p14:tracePt t="113421" x="8351838" y="5481638"/>
          <p14:tracePt t="113429" x="8343900" y="5481638"/>
          <p14:tracePt t="113445" x="8334375" y="5481638"/>
          <p14:tracePt t="113457" x="8326438" y="5481638"/>
          <p14:tracePt t="113471" x="8318500" y="5481638"/>
          <p14:tracePt t="113493" x="8308975" y="5481638"/>
          <p14:tracePt t="113541" x="8301038" y="5481638"/>
          <p14:tracePt t="113646" x="8291513" y="5481638"/>
          <p14:tracePt t="113649" x="8283575" y="5481638"/>
          <p14:tracePt t="113655" x="8275638" y="5481638"/>
          <p14:tracePt t="113671" x="8250238" y="5481638"/>
          <p14:tracePt t="113687" x="8199438" y="5481638"/>
          <p14:tracePt t="113704" x="8156575" y="5472113"/>
          <p14:tracePt t="113721" x="8096250" y="5456238"/>
          <p14:tracePt t="113737" x="8062913" y="5456238"/>
          <p14:tracePt t="113754" x="8037513" y="5446713"/>
          <p14:tracePt t="113771" x="8020050" y="5446713"/>
          <p14:tracePt t="113788" x="8004175" y="5446713"/>
          <p14:tracePt t="113788" x="7986713" y="5446713"/>
          <p14:tracePt t="113804" x="7943850" y="5446713"/>
          <p14:tracePt t="113821" x="7859713" y="5446713"/>
          <p14:tracePt t="113837" x="7799388" y="5446713"/>
          <p14:tracePt t="113855" x="7723188" y="5446713"/>
          <p14:tracePt t="113871" x="7672388" y="5456238"/>
          <p14:tracePt t="113872" x="7646988" y="5456238"/>
          <p14:tracePt t="113888" x="7561263" y="5481638"/>
          <p14:tracePt t="113905" x="7442200" y="5514975"/>
          <p14:tracePt t="113921" x="7239000" y="5583238"/>
          <p14:tracePt t="113937" x="7059613" y="5608638"/>
          <p14:tracePt t="113954" x="6669088" y="5634038"/>
          <p14:tracePt t="113971" x="6380163" y="5634038"/>
          <p14:tracePt t="113987" x="6159500" y="5651500"/>
          <p14:tracePt t="113988" x="6108700" y="5651500"/>
          <p14:tracePt t="114004" x="5930900" y="5659438"/>
          <p14:tracePt t="114005" x="5862638" y="5659438"/>
          <p14:tracePt t="114020" x="5599113" y="5659438"/>
          <p14:tracePt t="114037" x="5064125" y="5608638"/>
          <p14:tracePt t="114054" x="4638675" y="5600700"/>
          <p14:tracePt t="114071" x="4179888" y="5575300"/>
          <p14:tracePt t="114073" x="4078288" y="5575300"/>
          <p14:tracePt t="114087" x="3781425" y="5549900"/>
          <p14:tracePt t="114105" x="3363913" y="5549900"/>
          <p14:tracePt t="114122" x="3092450" y="5549900"/>
          <p14:tracePt t="114137" x="2897188" y="5549900"/>
          <p14:tracePt t="114155" x="2719388" y="5549900"/>
          <p14:tracePt t="114171" x="2540000" y="5524500"/>
          <p14:tracePt t="114172" x="2481263" y="5524500"/>
          <p14:tracePt t="114188" x="2344738" y="5507038"/>
          <p14:tracePt t="114189" x="2301875" y="5507038"/>
          <p14:tracePt t="114204" x="2182813" y="5497513"/>
          <p14:tracePt t="114221" x="2005013" y="5507038"/>
          <p14:tracePt t="114237" x="1885950" y="5507038"/>
          <p14:tracePt t="114254" x="1801813" y="5507038"/>
          <p14:tracePt t="114270" x="1733550" y="5507038"/>
          <p14:tracePt t="114287" x="1682750" y="5507038"/>
          <p14:tracePt t="114288" x="1665288" y="5507038"/>
          <p14:tracePt t="114304" x="1631950" y="5524500"/>
          <p14:tracePt t="114321" x="1589088" y="5524500"/>
          <p14:tracePt t="114338" x="1563688" y="5532438"/>
          <p14:tracePt t="114355" x="1538288" y="5540375"/>
          <p14:tracePt t="114371" x="1520825" y="5540375"/>
          <p14:tracePt t="114372" x="1503363" y="5540375"/>
          <p14:tracePt t="114387" x="1462088" y="5557838"/>
          <p14:tracePt t="114404" x="1393825" y="5565775"/>
          <p14:tracePt t="114422" x="1343025" y="5565775"/>
          <p14:tracePt t="114437" x="1308100" y="5565775"/>
          <p14:tracePt t="114438" x="1290638" y="5565775"/>
          <p14:tracePt t="114453" x="1257300" y="5565775"/>
          <p14:tracePt t="114471" x="1249363" y="5565775"/>
          <p14:tracePt t="114472" x="1239838" y="5565775"/>
          <p14:tracePt t="114629" x="1239838" y="5549900"/>
          <p14:tracePt t="114632" x="1239838" y="5532438"/>
          <p14:tracePt t="114638" x="1239838" y="5514975"/>
          <p14:tracePt t="114654" x="1249363" y="5430838"/>
          <p14:tracePt t="114671" x="1265238" y="5370513"/>
          <p14:tracePt t="114672" x="1265238" y="5362575"/>
          <p14:tracePt t="114687" x="1265238" y="5337175"/>
          <p14:tracePt t="114688" x="1274763" y="5319713"/>
          <p14:tracePt t="114704" x="1282700" y="5294313"/>
          <p14:tracePt t="114720" x="1290638" y="5268913"/>
          <p14:tracePt t="114737" x="1290638" y="5251450"/>
          <p14:tracePt t="114754" x="1290638" y="5235575"/>
          <p14:tracePt t="114770" x="1300163" y="5226050"/>
          <p14:tracePt t="114787" x="1300163" y="5208588"/>
          <p14:tracePt t="114804" x="1300163" y="5183188"/>
          <p14:tracePt t="114821" x="1300163" y="5167313"/>
          <p14:tracePt t="114876" x="1290638" y="5167313"/>
          <p14:tracePt t="114881" x="1282700" y="5167313"/>
          <p14:tracePt t="114888" x="1274763" y="5157788"/>
          <p14:tracePt t="114903" x="1257300" y="5157788"/>
          <p14:tracePt t="114921" x="1249363" y="5157788"/>
          <p14:tracePt t="114921" x="1239838" y="5157788"/>
          <p14:tracePt t="114937" x="1231900" y="5157788"/>
          <p14:tracePt t="114954" x="1214438" y="5157788"/>
          <p14:tracePt t="114970" x="1198563" y="5157788"/>
          <p14:tracePt t="114987" x="1189038" y="5157788"/>
          <p14:tracePt t="115004" x="1173163" y="5157788"/>
          <p14:tracePt t="115020" x="1163638" y="5175250"/>
          <p14:tracePt t="115037" x="1155700" y="5192713"/>
          <p14:tracePt t="115054" x="1147763" y="5218113"/>
          <p14:tracePt t="115070" x="1138238" y="5243513"/>
          <p14:tracePt t="115088" x="1138238" y="5268913"/>
          <p14:tracePt t="115104" x="1130300" y="5286375"/>
          <p14:tracePt t="115121" x="1130300" y="5302250"/>
          <p14:tracePt t="115138" x="1130300" y="5337175"/>
          <p14:tracePt t="115153" x="1147763" y="5380038"/>
          <p14:tracePt t="115170" x="1147763" y="5413375"/>
          <p14:tracePt t="115187" x="1155700" y="5438775"/>
          <p14:tracePt t="115205" x="1163638" y="5464175"/>
          <p14:tracePt t="115221" x="1163638" y="5472113"/>
          <p14:tracePt t="115237" x="1163638" y="5481638"/>
          <p14:tracePt t="115237" x="1163638" y="5489575"/>
          <p14:tracePt t="115253" x="1163638" y="5514975"/>
          <p14:tracePt t="115270" x="1163638" y="5532438"/>
          <p14:tracePt t="115287" x="1163638" y="5557838"/>
          <p14:tracePt t="115303" x="1163638" y="5565775"/>
          <p14:tracePt t="115320" x="1163638" y="5575300"/>
          <p14:tracePt t="115338" x="1163638" y="5600700"/>
          <p14:tracePt t="115353" x="1163638" y="5626100"/>
          <p14:tracePt t="115371" x="1173163" y="5659438"/>
          <p14:tracePt t="115386" x="1173163" y="5668963"/>
          <p14:tracePt t="115454" x="1181100" y="5668963"/>
          <p14:tracePt t="115460" x="1198563" y="5676900"/>
          <p14:tracePt t="115470" x="1223963" y="5694363"/>
          <p14:tracePt t="115487" x="1282700" y="5727700"/>
          <p14:tracePt t="115503" x="1317625" y="5753100"/>
          <p14:tracePt t="115521" x="1343025" y="5770563"/>
          <p14:tracePt t="115536" x="1350963" y="5778500"/>
          <p14:tracePt t="115577" x="1358900" y="5778500"/>
          <p14:tracePt t="115597" x="1368425" y="5778500"/>
          <p14:tracePt t="115600" x="1376363" y="5770563"/>
          <p14:tracePt t="115608" x="1384300" y="5761038"/>
          <p14:tracePt t="115621" x="1427163" y="5745163"/>
          <p14:tracePt t="115637" x="1477963" y="5719763"/>
          <p14:tracePt t="115654" x="1512888" y="5694363"/>
          <p14:tracePt t="115671" x="1563688" y="5651500"/>
          <p14:tracePt t="115687" x="1589088" y="5626100"/>
          <p14:tracePt t="115704" x="1614488" y="5608638"/>
          <p14:tracePt t="115705" x="1614488" y="5600700"/>
          <p14:tracePt t="115720" x="1631950" y="5575300"/>
          <p14:tracePt t="115737" x="1647825" y="5540375"/>
          <p14:tracePt t="115754" x="1657350" y="5524500"/>
          <p14:tracePt t="115755" x="1657350" y="5507038"/>
          <p14:tracePt t="115769" x="1665288" y="5481638"/>
          <p14:tracePt t="115786" x="1665288" y="5456238"/>
          <p14:tracePt t="115803" x="1665288" y="5438775"/>
          <p14:tracePt t="115821" x="1657350" y="5421313"/>
          <p14:tracePt t="115837" x="1647825" y="5395913"/>
          <p14:tracePt t="115854" x="1647825" y="5370513"/>
          <p14:tracePt t="115869" x="1639888" y="5337175"/>
          <p14:tracePt t="115887" x="1631950" y="5302250"/>
          <p14:tracePt t="115888" x="1622425" y="5286375"/>
          <p14:tracePt t="115904" x="1614488" y="5260975"/>
          <p14:tracePt t="115904" x="1614488" y="5251450"/>
          <p14:tracePt t="115920" x="1597025" y="5192713"/>
          <p14:tracePt t="115938" x="1571625" y="5149850"/>
          <p14:tracePt t="115954" x="1554163" y="5132388"/>
          <p14:tracePt t="115977" x="1554163" y="5124450"/>
          <p14:tracePt t="115989" x="1546225" y="5124450"/>
          <p14:tracePt t="116037" x="1538288" y="5124450"/>
          <p14:tracePt t="116041" x="1538288" y="5116513"/>
          <p14:tracePt t="116053" x="1520825" y="5106988"/>
          <p14:tracePt t="116070" x="1495425" y="5106988"/>
          <p14:tracePt t="116087" x="1477963" y="5099050"/>
          <p14:tracePt t="116103" x="1470025" y="5099050"/>
          <p14:tracePt t="116144" x="1470025" y="5091113"/>
          <p14:tracePt t="116157" x="1462088" y="5091113"/>
          <p14:tracePt t="117964" x="1452563" y="5091113"/>
          <p14:tracePt t="117995" x="1452563" y="5099050"/>
          <p14:tracePt t="118028" x="1444625" y="5099050"/>
          <p14:tracePt t="118035" x="1435100" y="5099050"/>
          <p14:tracePt t="118047" x="1427163" y="5099050"/>
          <p14:tracePt t="118052" x="1427163" y="5106988"/>
          <p14:tracePt t="118069" x="1419225" y="5116513"/>
          <p14:tracePt t="118070" x="1409700" y="5106988"/>
          <p14:tracePt t="118086" x="1384300" y="5064125"/>
          <p14:tracePt t="118087" x="1376363" y="5038725"/>
          <p14:tracePt t="118103" x="1333500" y="4868863"/>
          <p14:tracePt t="118119" x="1265238" y="4657725"/>
          <p14:tracePt t="118119" x="1249363" y="4572000"/>
          <p14:tracePt t="118135" x="1155700" y="4138613"/>
          <p14:tracePt t="118153" x="1028700" y="3535363"/>
          <p14:tracePt t="118169" x="806450" y="2676525"/>
          <p14:tracePt t="118170" x="755650" y="2498725"/>
          <p14:tracePt t="118186" x="611188" y="1997075"/>
          <p14:tracePt t="118202" x="509588" y="1614488"/>
          <p14:tracePt t="118218" x="407988" y="1223963"/>
          <p14:tracePt t="118235" x="322263" y="935038"/>
          <p14:tracePt t="118252" x="288925" y="833438"/>
          <p14:tracePt t="118269" x="212725" y="722313"/>
          <p14:tracePt t="118270" x="187325" y="696913"/>
          <p14:tracePt t="118286" x="127000" y="620713"/>
          <p14:tracePt t="118286" x="111125" y="595313"/>
          <p14:tracePt t="118303" x="68263" y="527050"/>
          <p14:tracePt t="118318" x="58738" y="501650"/>
          <p14:tracePt t="118355" x="58738" y="492125"/>
          <p14:tracePt t="118358" x="50800" y="484188"/>
          <p14:tracePt t="118370" x="17463" y="466725"/>
          <p14:tracePt t="118370" x="0" y="458788"/>
        </p14:tracePtLst>
      </p14:laserTraceLst>
    </p:ext>
  </p:extLs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74066" y="625908"/>
            <a:ext cx="7095798"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Accept risk</a:t>
            </a:r>
          </a:p>
        </p:txBody>
      </p:sp>
      <p:pic>
        <p:nvPicPr>
          <p:cNvPr id="2" name="Picture 1">
            <a:extLst>
              <a:ext uri="{FF2B5EF4-FFF2-40B4-BE49-F238E27FC236}">
                <a16:creationId xmlns:a16="http://schemas.microsoft.com/office/drawing/2014/main" id="{40769D4D-DE40-7DBF-A80B-2741873DA417}"/>
              </a:ext>
            </a:extLst>
          </p:cNvPr>
          <p:cNvPicPr>
            <a:picLocks noChangeAspect="1"/>
          </p:cNvPicPr>
          <p:nvPr/>
        </p:nvPicPr>
        <p:blipFill>
          <a:blip r:embed="rId2"/>
          <a:stretch>
            <a:fillRect/>
          </a:stretch>
        </p:blipFill>
        <p:spPr>
          <a:xfrm>
            <a:off x="263769" y="1767253"/>
            <a:ext cx="11570677" cy="4643947"/>
          </a:xfrm>
          <a:prstGeom prst="rect">
            <a:avLst/>
          </a:prstGeom>
        </p:spPr>
      </p:pic>
    </p:spTree>
    <p:extLst>
      <p:ext uri="{BB962C8B-B14F-4D97-AF65-F5344CB8AC3E}">
        <p14:creationId xmlns:p14="http://schemas.microsoft.com/office/powerpoint/2010/main" val="1764074173"/>
      </p:ext>
    </p:extLst>
  </p:cSld>
  <p:clrMapOvr>
    <a:masterClrMapping/>
  </p:clrMapOvr>
  <mc:AlternateContent xmlns:mc="http://schemas.openxmlformats.org/markup-compatibility/2006">
    <mc:Choice xmlns:p14="http://schemas.microsoft.com/office/powerpoint/2010/main" Requires="p14">
      <p:transition spd="slow" p14:dur="2000" advTm="18710"/>
    </mc:Choice>
    <mc:Fallback>
      <p:transition spd="slow" advTm="1871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83493" y="644762"/>
            <a:ext cx="7303188"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Accept risk</a:t>
            </a:r>
          </a:p>
        </p:txBody>
      </p:sp>
      <p:sp>
        <p:nvSpPr>
          <p:cNvPr id="10" name="TextBox 9">
            <a:extLst>
              <a:ext uri="{FF2B5EF4-FFF2-40B4-BE49-F238E27FC236}">
                <a16:creationId xmlns:a16="http://schemas.microsoft.com/office/drawing/2014/main" id="{B70C9BD1-AF2F-F2B1-FE52-AB70AB6BFB98}"/>
              </a:ext>
            </a:extLst>
          </p:cNvPr>
          <p:cNvSpPr txBox="1"/>
          <p:nvPr/>
        </p:nvSpPr>
        <p:spPr>
          <a:xfrm>
            <a:off x="389319" y="1167982"/>
            <a:ext cx="11413361" cy="5262979"/>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Accepting a risk takes place when a project team is aware of a risk that could occur and decides not to reduce the likelihood of the risk occurring or the impact it would have if it does occur.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An example of accepting project risk is using a new technology.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For instance, new software may have potential bugs in it that could negatively impact the project in some way.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Ultimately, the Project Manager has decided that no course of action is going to be identified for dealing with this potential risk should it be realized.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Another example could be an outside community fair that carries the risk of weather impacting the success of the fair. </a:t>
            </a:r>
          </a:p>
        </p:txBody>
      </p:sp>
    </p:spTree>
    <p:extLst>
      <p:ext uri="{BB962C8B-B14F-4D97-AF65-F5344CB8AC3E}">
        <p14:creationId xmlns:p14="http://schemas.microsoft.com/office/powerpoint/2010/main" val="2768363928"/>
      </p:ext>
    </p:extLst>
  </p:cSld>
  <p:clrMapOvr>
    <a:masterClrMapping/>
  </p:clrMapOvr>
  <mc:AlternateContent xmlns:mc="http://schemas.openxmlformats.org/markup-compatibility/2006">
    <mc:Choice xmlns:p14="http://schemas.microsoft.com/office/powerpoint/2010/main" Requires="p14">
      <p:transition spd="slow" p14:dur="2000" advTm="134632"/>
    </mc:Choice>
    <mc:Fallback>
      <p:transition spd="slow" advTm="134632"/>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86015" y="720176"/>
            <a:ext cx="6423973"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Accept risk</a:t>
            </a:r>
          </a:p>
        </p:txBody>
      </p:sp>
      <p:sp>
        <p:nvSpPr>
          <p:cNvPr id="10" name="TextBox 9">
            <a:extLst>
              <a:ext uri="{FF2B5EF4-FFF2-40B4-BE49-F238E27FC236}">
                <a16:creationId xmlns:a16="http://schemas.microsoft.com/office/drawing/2014/main" id="{B70C9BD1-AF2F-F2B1-FE52-AB70AB6BFB98}"/>
              </a:ext>
            </a:extLst>
          </p:cNvPr>
          <p:cNvSpPr txBox="1"/>
          <p:nvPr/>
        </p:nvSpPr>
        <p:spPr>
          <a:xfrm>
            <a:off x="314292" y="1335420"/>
            <a:ext cx="11563415" cy="4893647"/>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Since dates for the fair must be set, the project team will just accept the risk that the fair may not be successful due to weather.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In some cases, a project risk has to be accepted due to circumstances such as this example where there may not be a building large enough in a community to house an indoor fair or the cost of such a building is beyond the funds available to host the fair.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Accepting project risks is no different than the risk a person takes every day by assuming risks in traveling by car, for instance.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Sometimes, it is impossible to do anything but to accept risks to move forward within a project.</a:t>
            </a:r>
          </a:p>
        </p:txBody>
      </p:sp>
    </p:spTree>
    <p:extLst>
      <p:ext uri="{BB962C8B-B14F-4D97-AF65-F5344CB8AC3E}">
        <p14:creationId xmlns:p14="http://schemas.microsoft.com/office/powerpoint/2010/main" val="2102392670"/>
      </p:ext>
    </p:extLst>
  </p:cSld>
  <p:clrMapOvr>
    <a:masterClrMapping/>
  </p:clrMapOvr>
  <mc:AlternateContent xmlns:mc="http://schemas.openxmlformats.org/markup-compatibility/2006">
    <mc:Choice xmlns:p14="http://schemas.microsoft.com/office/powerpoint/2010/main" Requires="p14">
      <p:transition spd="slow" p14:dur="2000" advTm="77849"/>
    </mc:Choice>
    <mc:Fallback>
      <p:transition spd="slow" advTm="77849"/>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63616"/>
            <a:ext cx="8375321" cy="523220"/>
          </a:xfrm>
          <a:prstGeom prst="rect">
            <a:avLst/>
          </a:prstGeom>
          <a:solidFill>
            <a:srgbClr val="00B0F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Avoid risk</a:t>
            </a:r>
          </a:p>
        </p:txBody>
      </p:sp>
      <p:pic>
        <p:nvPicPr>
          <p:cNvPr id="2" name="Picture 1">
            <a:extLst>
              <a:ext uri="{FF2B5EF4-FFF2-40B4-BE49-F238E27FC236}">
                <a16:creationId xmlns:a16="http://schemas.microsoft.com/office/drawing/2014/main" id="{C978ACC8-4B40-94D2-34DB-95DFC2C6CDDE}"/>
              </a:ext>
            </a:extLst>
          </p:cNvPr>
          <p:cNvPicPr>
            <a:picLocks noChangeAspect="1"/>
          </p:cNvPicPr>
          <p:nvPr/>
        </p:nvPicPr>
        <p:blipFill>
          <a:blip r:embed="rId2"/>
          <a:stretch>
            <a:fillRect/>
          </a:stretch>
        </p:blipFill>
        <p:spPr>
          <a:xfrm>
            <a:off x="885093" y="1688590"/>
            <a:ext cx="9938238" cy="4822581"/>
          </a:xfrm>
          <a:prstGeom prst="rect">
            <a:avLst/>
          </a:prstGeom>
        </p:spPr>
      </p:pic>
    </p:spTree>
    <p:extLst>
      <p:ext uri="{BB962C8B-B14F-4D97-AF65-F5344CB8AC3E}">
        <p14:creationId xmlns:p14="http://schemas.microsoft.com/office/powerpoint/2010/main" val="1596321197"/>
      </p:ext>
    </p:extLst>
  </p:cSld>
  <p:clrMapOvr>
    <a:masterClrMapping/>
  </p:clrMapOvr>
  <mc:AlternateContent xmlns:mc="http://schemas.openxmlformats.org/markup-compatibility/2006">
    <mc:Choice xmlns:p14="http://schemas.microsoft.com/office/powerpoint/2010/main" Requires="p14">
      <p:transition spd="slow" p14:dur="2000" advTm="81975"/>
    </mc:Choice>
    <mc:Fallback>
      <p:transition spd="slow" advTm="81975"/>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49481" y="663615"/>
            <a:ext cx="7623699"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Avoid risk</a:t>
            </a:r>
          </a:p>
        </p:txBody>
      </p:sp>
      <p:sp>
        <p:nvSpPr>
          <p:cNvPr id="10" name="TextBox 9">
            <a:extLst>
              <a:ext uri="{FF2B5EF4-FFF2-40B4-BE49-F238E27FC236}">
                <a16:creationId xmlns:a16="http://schemas.microsoft.com/office/drawing/2014/main" id="{B70C9BD1-AF2F-F2B1-FE52-AB70AB6BFB98}"/>
              </a:ext>
            </a:extLst>
          </p:cNvPr>
          <p:cNvSpPr txBox="1"/>
          <p:nvPr/>
        </p:nvSpPr>
        <p:spPr>
          <a:xfrm>
            <a:off x="550419" y="1253766"/>
            <a:ext cx="11251940" cy="5097422"/>
          </a:xfrm>
          <a:prstGeom prst="rect">
            <a:avLst/>
          </a:prstGeom>
          <a:noFill/>
        </p:spPr>
        <p:txBody>
          <a:bodyPr wrap="square">
            <a:spAutoFit/>
          </a:bodyPr>
          <a:lstStyle/>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Avoiding a risk occurs when a project team is aware of a risk that could occur and decides to identify a plan of action to reduce the likelihood of the risk occurring. </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This way the risk can be avoided and thereby it is unable to impact the project. </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To avoid the risk, a plan of action could be identified. </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Furthermore, sometimes a risk is decided by the Project Manager to be ignored for many reasons such as viewing new technology as an opportunity versus a risk or for many political reasons as well. </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Now, an example of avoiding risk for a wedding planner is planning a wedding with a concern of an outdoor wedding being rained out to instead hold the wedding in an indoor location. </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This is a way to completely avoid the risk from impacting the project, in this case, a wedding. </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Another example is of a company adapting different technology and considering new technology. </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risk is that there may be problems finding skilled new hires experienced with the new technology. </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 way to avoid the risk is for the company to instead adapt proven technology where there is an abundance of skilled workers to hire.</a:t>
            </a:r>
          </a:p>
        </p:txBody>
      </p:sp>
    </p:spTree>
    <p:extLst>
      <p:ext uri="{BB962C8B-B14F-4D97-AF65-F5344CB8AC3E}">
        <p14:creationId xmlns:p14="http://schemas.microsoft.com/office/powerpoint/2010/main" val="1461355047"/>
      </p:ext>
    </p:extLst>
  </p:cSld>
  <p:clrMapOvr>
    <a:masterClrMapping/>
  </p:clrMapOvr>
  <mc:AlternateContent xmlns:mc="http://schemas.openxmlformats.org/markup-compatibility/2006">
    <mc:Choice xmlns:p14="http://schemas.microsoft.com/office/powerpoint/2010/main" Requires="p14">
      <p:transition spd="slow" p14:dur="2000" advTm="165604"/>
    </mc:Choice>
    <mc:Fallback>
      <p:transition spd="slow" advTm="165604"/>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124956" y="585050"/>
            <a:ext cx="7625423" cy="523220"/>
          </a:xfrm>
          <a:prstGeom prst="rect">
            <a:avLst/>
          </a:prstGeom>
          <a:solidFill>
            <a:srgbClr val="009EDE"/>
          </a:solidFill>
          <a:ln>
            <a:solidFill>
              <a:schemeClr val="accent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monitoring and control</a:t>
            </a:r>
          </a:p>
        </p:txBody>
      </p:sp>
      <p:sp>
        <p:nvSpPr>
          <p:cNvPr id="10" name="TextBox 9">
            <a:extLst>
              <a:ext uri="{FF2B5EF4-FFF2-40B4-BE49-F238E27FC236}">
                <a16:creationId xmlns:a16="http://schemas.microsoft.com/office/drawing/2014/main" id="{B70C9BD1-AF2F-F2B1-FE52-AB70AB6BFB98}"/>
              </a:ext>
            </a:extLst>
          </p:cNvPr>
          <p:cNvSpPr txBox="1"/>
          <p:nvPr/>
        </p:nvSpPr>
        <p:spPr>
          <a:xfrm>
            <a:off x="122147" y="1223600"/>
            <a:ext cx="11947705" cy="4862550"/>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9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Finally, risk monitoring and control needs to occur. </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9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This consists of merely tracking all the risks previously identified and implementing response strategies as necessary, so the project is not impacted by the potential risks. </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9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monitoring and controlling of risks is an ongoing effort throughout the life of the project. </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9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Those risks that have been previously identified along with an identified risk strategy need to be monitored to gauge how likely it is that the risk could occur. </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9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As a good rule of thumb, a Project Manager should not leave the risk monitoring and controlling effort open-ended and instead set certain time intervals officially established for monitoring and controlling risks.</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9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Therefore, one should not monitor and control risks once in the life of the project as that is not enough. </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9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Perhaps, the project plan should state that risks must be monitored and controlled when each major milestone work begins and ends. </a:t>
            </a:r>
          </a:p>
        </p:txBody>
      </p:sp>
    </p:spTree>
    <p:extLst>
      <p:ext uri="{BB962C8B-B14F-4D97-AF65-F5344CB8AC3E}">
        <p14:creationId xmlns:p14="http://schemas.microsoft.com/office/powerpoint/2010/main" val="1169204824"/>
      </p:ext>
    </p:extLst>
  </p:cSld>
  <p:clrMapOvr>
    <a:masterClrMapping/>
  </p:clrMapOvr>
  <mc:AlternateContent xmlns:mc="http://schemas.openxmlformats.org/markup-compatibility/2006">
    <mc:Choice xmlns:p14="http://schemas.microsoft.com/office/powerpoint/2010/main" Requires="p14">
      <p:transition spd="slow" p14:dur="2000" advTm="129613"/>
    </mc:Choice>
    <mc:Fallback>
      <p:transition spd="slow" advTm="129613"/>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20846"/>
            <a:ext cx="8384748" cy="523220"/>
          </a:xfrm>
          <a:prstGeom prst="rect">
            <a:avLst/>
          </a:prstGeom>
          <a:solidFill>
            <a:srgbClr val="00B0F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monitoring and control</a:t>
            </a:r>
          </a:p>
        </p:txBody>
      </p:sp>
      <p:pic>
        <p:nvPicPr>
          <p:cNvPr id="3" name="Picture 2">
            <a:extLst>
              <a:ext uri="{FF2B5EF4-FFF2-40B4-BE49-F238E27FC236}">
                <a16:creationId xmlns:a16="http://schemas.microsoft.com/office/drawing/2014/main" id="{92C017C1-AF62-1026-56F7-A16A17E19D7A}"/>
              </a:ext>
            </a:extLst>
          </p:cNvPr>
          <p:cNvPicPr>
            <a:picLocks noChangeAspect="1"/>
          </p:cNvPicPr>
          <p:nvPr/>
        </p:nvPicPr>
        <p:blipFill>
          <a:blip r:embed="rId2"/>
          <a:stretch>
            <a:fillRect/>
          </a:stretch>
        </p:blipFill>
        <p:spPr>
          <a:xfrm rot="5400000">
            <a:off x="3429127" y="-1976190"/>
            <a:ext cx="5333745" cy="11942063"/>
          </a:xfrm>
          <a:prstGeom prst="rect">
            <a:avLst/>
          </a:prstGeom>
        </p:spPr>
      </p:pic>
    </p:spTree>
    <p:extLst>
      <p:ext uri="{BB962C8B-B14F-4D97-AF65-F5344CB8AC3E}">
        <p14:creationId xmlns:p14="http://schemas.microsoft.com/office/powerpoint/2010/main" val="3804631624"/>
      </p:ext>
    </p:extLst>
  </p:cSld>
  <p:clrMapOvr>
    <a:masterClrMapping/>
  </p:clrMapOvr>
  <mc:AlternateContent xmlns:mc="http://schemas.openxmlformats.org/markup-compatibility/2006">
    <mc:Choice xmlns:p14="http://schemas.microsoft.com/office/powerpoint/2010/main" Requires="p14">
      <p:transition spd="slow" p14:dur="2000" advTm="121977"/>
    </mc:Choice>
    <mc:Fallback>
      <p:transition spd="slow" advTm="121977"/>
    </mc:Fallback>
  </mc:AlternateContent>
  <p:extLst>
    <p:ext uri="{3A86A75C-4F4B-4683-9AE1-C65F6400EC91}">
      <p14:laserTraceLst xmlns:p14="http://schemas.microsoft.com/office/powerpoint/2010/main">
        <p14:tracePtLst>
          <p14:tracePt t="36272" x="3689350" y="6337300"/>
          <p14:tracePt t="36369" x="2914650" y="6738938"/>
          <p14:tracePt t="36383" x="2940050" y="6313488"/>
          <p14:tracePt t="36400" x="2973388" y="5634038"/>
          <p14:tracePt t="36417" x="2990850" y="4640263"/>
          <p14:tracePt t="36417" x="2990850" y="4435475"/>
          <p14:tracePt t="36433" x="3016250" y="3986213"/>
          <p14:tracePt t="36450" x="3059113" y="3568700"/>
          <p14:tracePt t="36466" x="3127375" y="3416300"/>
          <p14:tracePt t="36484" x="3168650" y="3355975"/>
          <p14:tracePt t="36485" x="3178175" y="3340100"/>
          <p14:tracePt t="36500" x="3194050" y="3314700"/>
          <p14:tracePt t="36519" x="3236913" y="3271838"/>
          <p14:tracePt t="36533" x="3270250" y="3228975"/>
          <p14:tracePt t="36534" x="3279775" y="3211513"/>
          <p14:tracePt t="36550" x="3322638" y="3178175"/>
          <p14:tracePt t="36566" x="3338513" y="3170238"/>
          <p14:tracePt t="36585" x="3348038" y="3152775"/>
          <p14:tracePt t="36600" x="3373438" y="3135313"/>
          <p14:tracePt t="36618" x="3441700" y="3076575"/>
          <p14:tracePt t="36633" x="3508375" y="3000375"/>
          <p14:tracePt t="36650" x="3636963" y="2889250"/>
          <p14:tracePt t="36667" x="3703638" y="2830513"/>
          <p14:tracePt t="36684" x="3713163" y="2770188"/>
          <p14:tracePt t="36701" x="3729038" y="2711450"/>
          <p14:tracePt t="36716" x="3729038" y="2643188"/>
          <p14:tracePt t="36733" x="3721100" y="2516188"/>
          <p14:tracePt t="36734" x="3721100" y="2489200"/>
          <p14:tracePt t="36750" x="3713163" y="2447925"/>
          <p14:tracePt t="36769" x="3713163" y="2438400"/>
          <p14:tracePt t="36810" x="3703638" y="2438400"/>
          <p14:tracePt t="36817" x="3695700" y="2438400"/>
          <p14:tracePt t="36821" x="3678238" y="2438400"/>
          <p14:tracePt t="36833" x="3662363" y="2438400"/>
          <p14:tracePt t="36850" x="3627438" y="2438400"/>
          <p14:tracePt t="36866" x="3568700" y="2438400"/>
          <p14:tracePt t="36884" x="3508375" y="2463800"/>
          <p14:tracePt t="36885" x="3482975" y="2463800"/>
          <p14:tracePt t="36899" x="3441700" y="2481263"/>
          <p14:tracePt t="36916" x="3398838" y="2481263"/>
          <p14:tracePt t="36934" x="3373438" y="2489200"/>
          <p14:tracePt t="36950" x="3348038" y="2516188"/>
          <p14:tracePt t="36967" x="3322638" y="2532063"/>
          <p14:tracePt t="36984" x="3287713" y="2549525"/>
          <p14:tracePt t="36985" x="3287713" y="2557463"/>
          <p14:tracePt t="36999" x="3254375" y="2566988"/>
          <p14:tracePt t="37019" x="3203575" y="2592388"/>
          <p14:tracePt t="37033" x="3178175" y="2617788"/>
          <p14:tracePt t="37034" x="3168650" y="2617788"/>
          <p14:tracePt t="37049" x="3152775" y="2625725"/>
          <p14:tracePt t="37067" x="3135313" y="2633663"/>
          <p14:tracePt t="37152" x="3127375" y="2633663"/>
          <p14:tracePt t="37155" x="3117850" y="2633663"/>
          <p14:tracePt t="37166" x="3084513" y="2633663"/>
          <p14:tracePt t="37184" x="3033713" y="2633663"/>
          <p14:tracePt t="37200" x="2965450" y="2633663"/>
          <p14:tracePt t="37201" x="2955925" y="2633663"/>
          <p14:tracePt t="37216" x="2897188" y="2633663"/>
          <p14:tracePt t="37233" x="2811463" y="2617788"/>
          <p14:tracePt t="37235" x="2795588" y="2608263"/>
          <p14:tracePt t="37249" x="2752725" y="2600325"/>
          <p14:tracePt t="37267" x="2719388" y="2592388"/>
          <p14:tracePt t="37704" x="2709863" y="2592388"/>
          <p14:tracePt t="37705" x="2701925" y="2592388"/>
          <p14:tracePt t="37715" x="2582863" y="2582863"/>
          <p14:tracePt t="37734" x="2055813" y="2455863"/>
          <p14:tracePt t="37751" x="1708150" y="2354263"/>
          <p14:tracePt t="37752" x="1597025" y="2328863"/>
          <p14:tracePt t="37766" x="1104900" y="2243138"/>
          <p14:tracePt t="37785" x="755650" y="2141538"/>
          <p14:tracePt t="37785" x="671513" y="2116138"/>
          <p14:tracePt t="37799" x="458788" y="2073275"/>
          <p14:tracePt t="37817" x="314325" y="2073275"/>
          <p14:tracePt t="37833" x="288925" y="2073275"/>
          <p14:tracePt t="37851" x="280988" y="2073275"/>
          <p14:tracePt t="37919" x="271463" y="2073275"/>
          <p14:tracePt t="37930" x="263525" y="2073275"/>
          <p14:tracePt t="37962" x="263525" y="2082800"/>
          <p14:tracePt t="37973" x="263525" y="2090738"/>
          <p14:tracePt t="37978" x="255588" y="2090738"/>
          <p14:tracePt t="37982" x="255588" y="2098675"/>
          <p14:tracePt t="37999" x="238125" y="2124075"/>
          <p14:tracePt t="38018" x="220663" y="2149475"/>
          <p14:tracePt t="38032" x="220663" y="2166938"/>
          <p14:tracePt t="38051" x="195263" y="2192338"/>
          <p14:tracePt t="38067" x="187325" y="2209800"/>
          <p14:tracePt t="38082" x="187325" y="2235200"/>
          <p14:tracePt t="38101" x="177800" y="2243138"/>
          <p14:tracePt t="38117" x="177800" y="2268538"/>
          <p14:tracePt t="38133" x="195263" y="2311400"/>
          <p14:tracePt t="38149" x="230188" y="2362200"/>
          <p14:tracePt t="38150" x="246063" y="2387600"/>
          <p14:tracePt t="38166" x="296863" y="2463800"/>
          <p14:tracePt t="38183" x="339725" y="2524125"/>
          <p14:tracePt t="38200" x="357188" y="2549525"/>
          <p14:tracePt t="38217" x="373063" y="2566988"/>
          <p14:tracePt t="38218" x="382588" y="2574925"/>
          <p14:tracePt t="38235" x="400050" y="2582863"/>
          <p14:tracePt t="38249" x="415925" y="2592388"/>
          <p14:tracePt t="38250" x="425450" y="2600325"/>
          <p14:tracePt t="38265" x="466725" y="2608263"/>
          <p14:tracePt t="38283" x="517525" y="2617788"/>
          <p14:tracePt t="38300" x="585788" y="2625725"/>
          <p14:tracePt t="38301" x="603250" y="2625725"/>
          <p14:tracePt t="38316" x="661988" y="2625725"/>
          <p14:tracePt t="38333" x="781050" y="2625725"/>
          <p14:tracePt t="38349" x="849313" y="2625725"/>
          <p14:tracePt t="38350" x="874713" y="2625725"/>
          <p14:tracePt t="38366" x="950913" y="2625725"/>
          <p14:tracePt t="38384" x="1011238" y="2625725"/>
          <p14:tracePt t="38385" x="1019175" y="2625725"/>
          <p14:tracePt t="38399" x="1044575" y="2625725"/>
          <p14:tracePt t="38418" x="1112838" y="2643188"/>
          <p14:tracePt t="38433" x="1138238" y="2643188"/>
          <p14:tracePt t="38433" x="1147763" y="2643188"/>
          <p14:tracePt t="38449" x="1206500" y="2625725"/>
          <p14:tracePt t="38450" x="1239838" y="2617788"/>
          <p14:tracePt t="38466" x="1333500" y="2582863"/>
          <p14:tracePt t="38484" x="1452563" y="2549525"/>
          <p14:tracePt t="38499" x="1554163" y="2549525"/>
          <p14:tracePt t="38516" x="1673225" y="2549525"/>
          <p14:tracePt t="38532" x="1776413" y="2549525"/>
          <p14:tracePt t="38549" x="1868488" y="2541588"/>
          <p14:tracePt t="38549" x="1903413" y="2541588"/>
          <p14:tracePt t="38566" x="1962150" y="2524125"/>
          <p14:tracePt t="38566" x="1971675" y="2524125"/>
          <p14:tracePt t="38582" x="2073275" y="2516188"/>
          <p14:tracePt t="38599" x="2166938" y="2498725"/>
          <p14:tracePt t="38616" x="2251075" y="2498725"/>
          <p14:tracePt t="38617" x="2268538" y="2498725"/>
          <p14:tracePt t="38632" x="2319338" y="2498725"/>
          <p14:tracePt t="38650" x="2379663" y="2498725"/>
          <p14:tracePt t="38667" x="2420938" y="2498725"/>
          <p14:tracePt t="38682" x="2455863" y="2498725"/>
          <p14:tracePt t="38699" x="2532063" y="2498725"/>
          <p14:tracePt t="38717" x="2608263" y="2498725"/>
          <p14:tracePt t="38732" x="2651125" y="2506663"/>
          <p14:tracePt t="38750" x="2676525" y="2516188"/>
          <p14:tracePt t="38975" x="2668588" y="2524125"/>
          <p14:tracePt t="38977" x="2659063" y="2532063"/>
          <p14:tracePt t="38985" x="2641600" y="2541588"/>
          <p14:tracePt t="38999" x="2608263" y="2566988"/>
          <p14:tracePt t="39015" x="2557463" y="2608263"/>
          <p14:tracePt t="39034" x="2514600" y="2633663"/>
          <p14:tracePt t="39049" x="2497138" y="2643188"/>
          <p14:tracePt t="39049" x="2489200" y="2651125"/>
          <p14:tracePt t="39066" x="2481263" y="2651125"/>
          <p14:tracePt t="39066" x="2481263" y="2660650"/>
          <p14:tracePt t="39082" x="2471738" y="2668588"/>
          <p14:tracePt t="39099" x="2455863" y="2668588"/>
          <p14:tracePt t="39117" x="2446338" y="2668588"/>
          <p14:tracePt t="39134" x="2438400" y="2676525"/>
          <p14:tracePt t="39149" x="2430463" y="2676525"/>
          <p14:tracePt t="39167" x="2420938" y="2686050"/>
          <p14:tracePt t="39183" x="2420938" y="2693988"/>
          <p14:tracePt t="39198" x="2420938" y="2701925"/>
          <p14:tracePt t="39217" x="2387600" y="2719388"/>
          <p14:tracePt t="39233" x="2352675" y="2752725"/>
          <p14:tracePt t="39249" x="2311400" y="2778125"/>
          <p14:tracePt t="39267" x="2235200" y="2795588"/>
          <p14:tracePt t="39283" x="2098675" y="2770188"/>
          <p14:tracePt t="39299" x="1946275" y="2727325"/>
          <p14:tracePt t="39317" x="1835150" y="2668588"/>
          <p14:tracePt t="39332" x="1766888" y="2660650"/>
          <p14:tracePt t="39350" x="1716088" y="2643188"/>
          <p14:tracePt t="39367" x="1708150" y="2643188"/>
          <p14:tracePt t="39447" x="1708150" y="2633663"/>
          <p14:tracePt t="39455" x="1716088" y="2625725"/>
          <p14:tracePt t="39465" x="1724025" y="2625725"/>
          <p14:tracePt t="39483" x="1766888" y="2608263"/>
          <p14:tracePt t="39499" x="1843088" y="2617788"/>
          <p14:tracePt t="39515" x="1928813" y="2643188"/>
          <p14:tracePt t="39532" x="2030413" y="2668588"/>
          <p14:tracePt t="39550" x="2174875" y="2711450"/>
          <p14:tracePt t="39565" x="2268538" y="2719388"/>
          <p14:tracePt t="39566" x="2311400" y="2719388"/>
          <p14:tracePt t="39582" x="2540000" y="2762250"/>
          <p14:tracePt t="39599" x="2752725" y="2830513"/>
          <p14:tracePt t="39615" x="2955925" y="2871788"/>
          <p14:tracePt t="39632" x="3100388" y="2897188"/>
          <p14:tracePt t="39651" x="3203575" y="2897188"/>
          <p14:tracePt t="39665" x="3236913" y="2897188"/>
          <p14:tracePt t="39682" x="3262313" y="2881313"/>
          <p14:tracePt t="39699" x="3287713" y="2855913"/>
          <p14:tracePt t="39716" x="3313113" y="2838450"/>
          <p14:tracePt t="39732" x="3330575" y="2820988"/>
          <p14:tracePt t="39748" x="3355975" y="2813050"/>
          <p14:tracePt t="39765" x="3381375" y="2795588"/>
          <p14:tracePt t="39782" x="3389313" y="2787650"/>
          <p14:tracePt t="39800" x="3414713" y="2770188"/>
          <p14:tracePt t="39817" x="3441700" y="2762250"/>
          <p14:tracePt t="39832" x="3467100" y="2762250"/>
          <p14:tracePt t="39848" x="3492500" y="2762250"/>
          <p14:tracePt t="39849" x="3500438" y="2762250"/>
          <p14:tracePt t="39866" x="3508375" y="2762250"/>
          <p14:tracePt t="39895" x="3517900" y="2762250"/>
          <p14:tracePt t="39915" x="3525838" y="2762250"/>
          <p14:tracePt t="39951" x="3533775" y="2762250"/>
          <p14:tracePt t="39987" x="3543300" y="2762250"/>
          <p14:tracePt t="40028" x="3551238" y="2762250"/>
          <p14:tracePt t="40037" x="3551238" y="2752725"/>
          <p14:tracePt t="40041" x="3559175" y="2752725"/>
          <p14:tracePt t="40048" x="3568700" y="2752725"/>
          <p14:tracePt t="40067" x="3576638" y="2752725"/>
          <p14:tracePt t="40083" x="3594100" y="2752725"/>
          <p14:tracePt t="40100" x="3594100" y="2744788"/>
          <p14:tracePt t="40126" x="3594100" y="2736850"/>
          <p14:tracePt t="40147" x="3602038" y="2736850"/>
          <p14:tracePt t="40159" x="3611563" y="2727325"/>
          <p14:tracePt t="42510" x="3619500" y="2727325"/>
          <p14:tracePt t="42530" x="3619500" y="2736850"/>
          <p14:tracePt t="42545" x="3619500" y="2744788"/>
          <p14:tracePt t="42589" x="3619500" y="2752725"/>
          <p14:tracePt t="42592" x="3611563" y="2752725"/>
          <p14:tracePt t="42600" x="3611563" y="2762250"/>
          <p14:tracePt t="42616" x="3602038" y="2762250"/>
          <p14:tracePt t="42653" x="3602038" y="2770188"/>
          <p14:tracePt t="42685" x="3602038" y="2778125"/>
          <p14:tracePt t="42705" x="3602038" y="2787650"/>
          <p14:tracePt t="42707" x="3594100" y="2787650"/>
          <p14:tracePt t="42737" x="3586163" y="2787650"/>
          <p14:tracePt t="42845" x="3576638" y="2795588"/>
          <p14:tracePt t="42866" x="3576638" y="2805113"/>
          <p14:tracePt t="42950" x="3568700" y="2813050"/>
          <p14:tracePt t="42977" x="3568700" y="2820988"/>
          <p14:tracePt t="43026" x="3559175" y="2820988"/>
          <p14:tracePt t="43044" x="3559175" y="2830513"/>
          <p14:tracePt t="43056" x="3551238" y="2830513"/>
          <p14:tracePt t="43513" x="3543300" y="2830513"/>
          <p14:tracePt t="43554" x="3543300" y="2838450"/>
          <p14:tracePt t="43566" x="3543300" y="2846388"/>
          <p14:tracePt t="43588" x="3533775" y="2846388"/>
          <p14:tracePt t="44066" x="3533775" y="2855913"/>
          <p14:tracePt t="44076" x="3533775" y="2863850"/>
          <p14:tracePt t="44153" x="3533775" y="2871788"/>
          <p14:tracePt t="44177" x="3533775" y="2881313"/>
          <p14:tracePt t="44678" x="3543300" y="2881313"/>
          <p14:tracePt t="44679" x="3543300" y="2889250"/>
          <p14:tracePt t="44699" x="3551238" y="2889250"/>
          <p14:tracePt t="44715" x="3551238" y="2897188"/>
          <p14:tracePt t="44730" x="3551238" y="2914650"/>
          <p14:tracePt t="44749" x="3551238" y="2932113"/>
          <p14:tracePt t="44763" x="3551238" y="2957513"/>
          <p14:tracePt t="44780" x="3543300" y="2965450"/>
          <p14:tracePt t="44781" x="3543300" y="2974975"/>
          <p14:tracePt t="44812" x="3543300" y="2982913"/>
          <p14:tracePt t="44824" x="3543300" y="2990850"/>
          <p14:tracePt t="44831" x="3543300" y="3000375"/>
          <p14:tracePt t="44847" x="3543300" y="3016250"/>
          <p14:tracePt t="44863" x="3543300" y="3033713"/>
          <p14:tracePt t="44881" x="3543300" y="3059113"/>
          <p14:tracePt t="44897" x="3543300" y="3067050"/>
          <p14:tracePt t="44913" x="3543300" y="3084513"/>
          <p14:tracePt t="44931" x="3543300" y="3101975"/>
          <p14:tracePt t="44947" x="3543300" y="3109913"/>
          <p14:tracePt t="44964" x="3533775" y="3127375"/>
          <p14:tracePt t="44980" x="3533775" y="3144838"/>
          <p14:tracePt t="44998" x="3517900" y="3160713"/>
          <p14:tracePt t="44999" x="3517900" y="3170238"/>
          <p14:tracePt t="45013" x="3517900" y="3186113"/>
          <p14:tracePt t="45031" x="3517900" y="3211513"/>
          <p14:tracePt t="45031" x="3517900" y="3221038"/>
          <p14:tracePt t="45047" x="3517900" y="3228975"/>
          <p14:tracePt t="45065" x="3517900" y="3246438"/>
          <p14:tracePt t="45081" x="3517900" y="3263900"/>
          <p14:tracePt t="45096" x="3517900" y="3289300"/>
          <p14:tracePt t="45113" x="3517900" y="3305175"/>
          <p14:tracePt t="45132" x="3517900" y="3322638"/>
          <p14:tracePt t="45146" x="3517900" y="3330575"/>
          <p14:tracePt t="45165" x="3517900" y="3355975"/>
          <p14:tracePt t="45179" x="3517900" y="3373438"/>
          <p14:tracePt t="45197" x="3517900" y="3382963"/>
          <p14:tracePt t="45213" x="3517900" y="3398838"/>
          <p14:tracePt t="45232" x="3517900" y="3408363"/>
          <p14:tracePt t="45248" x="3517900" y="3416300"/>
          <p14:tracePt t="45264" x="3517900" y="3433763"/>
          <p14:tracePt t="45281" x="3517900" y="3441700"/>
          <p14:tracePt t="45297" x="3517900" y="3459163"/>
          <p14:tracePt t="45313" x="3517900" y="3475038"/>
          <p14:tracePt t="45329" x="3508375" y="3502025"/>
          <p14:tracePt t="45348" x="3500438" y="3517900"/>
          <p14:tracePt t="45598" x="3500438" y="3509963"/>
          <p14:tracePt t="45603" x="3500438" y="3502025"/>
          <p14:tracePt t="45612" x="3508375" y="3484563"/>
          <p14:tracePt t="45630" x="3517900" y="3441700"/>
          <p14:tracePt t="45648" x="3551238" y="3365500"/>
          <p14:tracePt t="45663" x="3568700" y="3297238"/>
          <p14:tracePt t="45663" x="3568700" y="3279775"/>
          <p14:tracePt t="45679" x="3602038" y="3203575"/>
          <p14:tracePt t="45680" x="3611563" y="3186113"/>
          <p14:tracePt t="45696" x="3652838" y="3084513"/>
          <p14:tracePt t="45712" x="3687763" y="2974975"/>
          <p14:tracePt t="45731" x="3771900" y="2846388"/>
          <p14:tracePt t="45747" x="3822700" y="2744788"/>
          <p14:tracePt t="45764" x="3900488" y="2633663"/>
          <p14:tracePt t="45779" x="3959225" y="2574925"/>
          <p14:tracePt t="45780" x="3967163" y="2566988"/>
          <p14:tracePt t="45795" x="4017963" y="2524125"/>
          <p14:tracePt t="45813" x="4060825" y="2498725"/>
          <p14:tracePt t="45831" x="4095750" y="2481263"/>
          <p14:tracePt t="45846" x="4121150" y="2463800"/>
          <p14:tracePt t="45863" x="4146550" y="2447925"/>
          <p14:tracePt t="45863" x="4154488" y="2447925"/>
          <p14:tracePt t="45879" x="4197350" y="2430463"/>
          <p14:tracePt t="45880" x="4205288" y="2422525"/>
          <p14:tracePt t="45896" x="4230688" y="2413000"/>
          <p14:tracePt t="45914" x="4273550" y="2405063"/>
          <p14:tracePt t="45929" x="4298950" y="2397125"/>
          <p14:tracePt t="45946" x="4332288" y="2397125"/>
          <p14:tracePt t="45964" x="4392613" y="2387600"/>
          <p14:tracePt t="45979" x="4435475" y="2379663"/>
          <p14:tracePt t="45996" x="4486275" y="2362200"/>
          <p14:tracePt t="46012" x="4529138" y="2344738"/>
          <p14:tracePt t="46029" x="4554538" y="2344738"/>
          <p14:tracePt t="46046" x="4587875" y="2328863"/>
          <p14:tracePt t="46047" x="4595813" y="2328863"/>
          <p14:tracePt t="46062" x="4613275" y="2328863"/>
          <p14:tracePt t="46080" x="4646613" y="2328863"/>
          <p14:tracePt t="46097" x="4664075" y="2328863"/>
          <p14:tracePt t="46114" x="4681538" y="2328863"/>
          <p14:tracePt t="46156" x="4689475" y="2328863"/>
          <p14:tracePt t="46177" x="4699000" y="2328863"/>
          <p14:tracePt t="46179" x="4706938" y="2328863"/>
          <p14:tracePt t="46197" x="4706938" y="2336800"/>
          <p14:tracePt t="46198" x="4714875" y="2336800"/>
          <p14:tracePt t="46212" x="4732338" y="2336800"/>
          <p14:tracePt t="46230" x="4749800" y="2344738"/>
          <p14:tracePt t="46231" x="4757738" y="2344738"/>
          <p14:tracePt t="46246" x="4765675" y="2344738"/>
          <p14:tracePt t="46247" x="4775200" y="2344738"/>
          <p14:tracePt t="46276" x="4783138" y="2344738"/>
          <p14:tracePt t="46283" x="4791075" y="2344738"/>
          <p14:tracePt t="46297" x="4808538" y="2344738"/>
          <p14:tracePt t="46312" x="4833938" y="2336800"/>
          <p14:tracePt t="46330" x="4859338" y="2328863"/>
          <p14:tracePt t="46348" x="4876800" y="2311400"/>
          <p14:tracePt t="46362" x="4884738" y="2303463"/>
          <p14:tracePt t="46379" x="4884738" y="2286000"/>
          <p14:tracePt t="46395" x="4884738" y="2278063"/>
          <p14:tracePt t="46505" x="4868863" y="2268538"/>
          <p14:tracePt t="46508" x="4859338" y="2268538"/>
          <p14:tracePt t="46511" x="4851400" y="2268538"/>
          <p14:tracePt t="46530" x="4808538" y="2260600"/>
          <p14:tracePt t="46546" x="4765675" y="2260600"/>
          <p14:tracePt t="46563" x="4732338" y="2260600"/>
          <p14:tracePt t="46579" x="4706938" y="2260600"/>
          <p14:tracePt t="46579" x="4699000" y="2260600"/>
          <p14:tracePt t="46596" x="4664075" y="2260600"/>
          <p14:tracePt t="46612" x="4638675" y="2278063"/>
          <p14:tracePt t="46629" x="4621213" y="2278063"/>
          <p14:tracePt t="46647" x="4595813" y="2278063"/>
          <p14:tracePt t="46662" x="4579938" y="2278063"/>
          <p14:tracePt t="46679" x="4554538" y="2286000"/>
          <p14:tracePt t="46696" x="4529138" y="2286000"/>
          <p14:tracePt t="46713" x="4503738" y="2293938"/>
          <p14:tracePt t="46730" x="4476750" y="2303463"/>
          <p14:tracePt t="46731" x="4468813" y="2303463"/>
          <p14:tracePt t="46745" x="4460875" y="2303463"/>
          <p14:tracePt t="46762" x="4443413" y="2311400"/>
          <p14:tracePt t="46780" x="4425950" y="2319338"/>
          <p14:tracePt t="46795" x="4410075" y="2319338"/>
          <p14:tracePt t="46812" x="4384675" y="2328863"/>
          <p14:tracePt t="46829" x="4367213" y="2336800"/>
          <p14:tracePt t="46847" x="4324350" y="2354263"/>
          <p14:tracePt t="46863" x="4298950" y="2371725"/>
          <p14:tracePt t="46879" x="4281488" y="2379663"/>
          <p14:tracePt t="46896" x="4273550" y="2387600"/>
          <p14:tracePt t="46896" x="4265613" y="2397125"/>
          <p14:tracePt t="46912" x="4240213" y="2405063"/>
          <p14:tracePt t="46929" x="4230688" y="2422525"/>
          <p14:tracePt t="46946" x="4214813" y="2430463"/>
          <p14:tracePt t="46962" x="4197350" y="2447925"/>
          <p14:tracePt t="46979" x="4187825" y="2463800"/>
          <p14:tracePt t="46979" x="4179888" y="2463800"/>
          <p14:tracePt t="46995" x="4171950" y="2473325"/>
          <p14:tracePt t="47013" x="4171950" y="2481263"/>
          <p14:tracePt t="47028" x="4162425" y="2489200"/>
          <p14:tracePt t="47046" x="4154488" y="2489200"/>
          <p14:tracePt t="47047" x="4154488" y="2498725"/>
          <p14:tracePt t="47062" x="4154488" y="2506663"/>
          <p14:tracePt t="47079" x="4154488" y="2524125"/>
          <p14:tracePt t="47079" x="4154488" y="2532063"/>
          <p14:tracePt t="47095" x="4154488" y="2549525"/>
          <p14:tracePt t="47096" x="4154488" y="2557463"/>
          <p14:tracePt t="47112" x="4187825" y="2600325"/>
          <p14:tracePt t="47129" x="4205288" y="2633663"/>
          <p14:tracePt t="47147" x="4230688" y="2660650"/>
          <p14:tracePt t="47147" x="4230688" y="2668588"/>
          <p14:tracePt t="47162" x="4248150" y="2686050"/>
          <p14:tracePt t="47179" x="4298950" y="2719388"/>
          <p14:tracePt t="47196" x="4306888" y="2744788"/>
          <p14:tracePt t="47213" x="4316413" y="2762250"/>
          <p14:tracePt t="47228" x="4316413" y="2778125"/>
          <p14:tracePt t="47246" x="4332288" y="2787650"/>
          <p14:tracePt t="47262" x="4341813" y="2805113"/>
          <p14:tracePt t="47278" x="4349750" y="2820988"/>
          <p14:tracePt t="47296" x="4375150" y="2838450"/>
          <p14:tracePt t="47313" x="4410075" y="2846388"/>
          <p14:tracePt t="47328" x="4443413" y="2863850"/>
          <p14:tracePt t="47347" x="4476750" y="2871788"/>
          <p14:tracePt t="47362" x="4494213" y="2871788"/>
          <p14:tracePt t="47363" x="4503738" y="2871788"/>
          <p14:tracePt t="47378" x="4529138" y="2871788"/>
          <p14:tracePt t="47396" x="4570413" y="2881313"/>
          <p14:tracePt t="47412" x="4621213" y="2881313"/>
          <p14:tracePt t="47430" x="4664075" y="2855913"/>
          <p14:tracePt t="47446" x="4706938" y="2838450"/>
          <p14:tracePt t="47447" x="4714875" y="2830513"/>
          <p14:tracePt t="47462" x="4732338" y="2820988"/>
          <p14:tracePt t="47479" x="4791075" y="2805113"/>
          <p14:tracePt t="47495" x="4818063" y="2795588"/>
          <p14:tracePt t="47513" x="4851400" y="2787650"/>
          <p14:tracePt t="47528" x="4876800" y="2778125"/>
          <p14:tracePt t="47546" x="4902200" y="2762250"/>
          <p14:tracePt t="47547" x="4902200" y="2752725"/>
          <p14:tracePt t="47562" x="4927600" y="2744788"/>
          <p14:tracePt t="47579" x="4953000" y="2727325"/>
          <p14:tracePt t="47595" x="4970463" y="2727325"/>
          <p14:tracePt t="47595" x="4978400" y="2719388"/>
          <p14:tracePt t="47612" x="4987925" y="2711450"/>
          <p14:tracePt t="47629" x="5013325" y="2701925"/>
          <p14:tracePt t="47645" x="5021263" y="2686050"/>
          <p14:tracePt t="47661" x="5029200" y="2686050"/>
          <p14:tracePt t="47681" x="5046663" y="2676525"/>
          <p14:tracePt t="47695" x="5054600" y="2668588"/>
          <p14:tracePt t="47695" x="5064125" y="2668588"/>
          <p14:tracePt t="47712" x="5072063" y="2651125"/>
          <p14:tracePt t="47712" x="5080000" y="2643188"/>
          <p14:tracePt t="47728" x="5106988" y="2617788"/>
          <p14:tracePt t="47746" x="5132388" y="2574925"/>
          <p14:tracePt t="47762" x="5148263" y="2532063"/>
          <p14:tracePt t="47780" x="5165725" y="2463800"/>
          <p14:tracePt t="47795" x="5173663" y="2438400"/>
          <p14:tracePt t="47795" x="5173663" y="2430463"/>
          <p14:tracePt t="47813" x="5173663" y="2413000"/>
          <p14:tracePt t="47828" x="5173663" y="2397125"/>
          <p14:tracePt t="47848" x="5173663" y="2387600"/>
          <p14:tracePt t="47880" x="5173663" y="2379663"/>
          <p14:tracePt t="47887" x="5173663" y="2371725"/>
          <p14:tracePt t="47896" x="5165725" y="2362200"/>
          <p14:tracePt t="47912" x="5148263" y="2344738"/>
          <p14:tracePt t="47928" x="5132388" y="2328863"/>
          <p14:tracePt t="47945" x="5122863" y="2319338"/>
          <p14:tracePt t="47963" x="5106988" y="2303463"/>
          <p14:tracePt t="47964" x="5097463" y="2303463"/>
          <p14:tracePt t="47978" x="5089525" y="2293938"/>
          <p14:tracePt t="47997" x="5064125" y="2278063"/>
          <p14:tracePt t="48012" x="5046663" y="2260600"/>
          <p14:tracePt t="48028" x="5013325" y="2252663"/>
          <p14:tracePt t="48045" x="4978400" y="2243138"/>
          <p14:tracePt t="48061" x="4953000" y="2243138"/>
          <p14:tracePt t="48078" x="4910138" y="2235200"/>
          <p14:tracePt t="48095" x="4876800" y="2235200"/>
          <p14:tracePt t="48095" x="4859338" y="2235200"/>
          <p14:tracePt t="48111" x="4826000" y="2235200"/>
          <p14:tracePt t="48128" x="4775200" y="2235200"/>
          <p14:tracePt t="48145" x="4732338" y="2235200"/>
          <p14:tracePt t="48161" x="4689475" y="2235200"/>
          <p14:tracePt t="48178" x="4656138" y="2235200"/>
          <p14:tracePt t="48195" x="4605338" y="2243138"/>
          <p14:tracePt t="48195" x="4595813" y="2243138"/>
          <p14:tracePt t="48211" x="4579938" y="2260600"/>
          <p14:tracePt t="48228" x="4537075" y="2268538"/>
          <p14:tracePt t="48245" x="4519613" y="2278063"/>
          <p14:tracePt t="48261" x="4503738" y="2293938"/>
          <p14:tracePt t="48278" x="4476750" y="2311400"/>
          <p14:tracePt t="48295" x="4460875" y="2328863"/>
          <p14:tracePt t="48295" x="4451350" y="2328863"/>
          <p14:tracePt t="48311" x="4443413" y="2336800"/>
          <p14:tracePt t="48328" x="4435475" y="2354263"/>
          <p14:tracePt t="48345" x="4425950" y="2362200"/>
          <p14:tracePt t="48361" x="4418013" y="2371725"/>
          <p14:tracePt t="48378" x="4418013" y="2379663"/>
          <p14:tracePt t="48395" x="4410075" y="2387600"/>
          <p14:tracePt t="48396" x="4410075" y="2397125"/>
          <p14:tracePt t="48411" x="4410075" y="2413000"/>
          <p14:tracePt t="48428" x="4425950" y="2438400"/>
          <p14:tracePt t="48445" x="4451350" y="2473325"/>
          <p14:tracePt t="48461" x="4468813" y="2524125"/>
          <p14:tracePt t="48478" x="4494213" y="2541588"/>
          <p14:tracePt t="48495" x="4529138" y="2566988"/>
          <p14:tracePt t="48495" x="4537075" y="2566988"/>
          <p14:tracePt t="48511" x="4554538" y="2566988"/>
          <p14:tracePt t="48528" x="4562475" y="2574925"/>
          <p14:tracePt t="48545" x="4570413" y="2574925"/>
          <p14:tracePt t="48561" x="4579938" y="2574925"/>
          <p14:tracePt t="48578" x="4595813" y="2574925"/>
          <p14:tracePt t="48594" x="4605338" y="2574925"/>
          <p14:tracePt t="48673" x="4605338" y="2582863"/>
          <p14:tracePt t="48681" x="4605338" y="2600325"/>
          <p14:tracePt t="48685" x="4605338" y="2617788"/>
          <p14:tracePt t="48694" x="4605338" y="2633663"/>
          <p14:tracePt t="48711" x="4605338" y="2668588"/>
          <p14:tracePt t="48728" x="4605338" y="2744788"/>
          <p14:tracePt t="48744" x="4595813" y="2830513"/>
          <p14:tracePt t="48761" x="4579938" y="2914650"/>
          <p14:tracePt t="48762" x="4570413" y="2940050"/>
          <p14:tracePt t="48778" x="4545013" y="3033713"/>
          <p14:tracePt t="48794" x="4529138" y="3109913"/>
          <p14:tracePt t="48811" x="4503738" y="3203575"/>
          <p14:tracePt t="48828" x="4494213" y="3297238"/>
          <p14:tracePt t="48844" x="4476750" y="3355975"/>
          <p14:tracePt t="48861" x="4476750" y="3433763"/>
          <p14:tracePt t="48862" x="4476750" y="3441700"/>
          <p14:tracePt t="48878" x="4476750" y="3509963"/>
          <p14:tracePt t="48894" x="4476750" y="3552825"/>
          <p14:tracePt t="48911" x="4476750" y="3586163"/>
          <p14:tracePt t="48928" x="4476750" y="3619500"/>
          <p14:tracePt t="48945" x="4476750" y="3662363"/>
          <p14:tracePt t="48945" x="4476750" y="3679825"/>
          <p14:tracePt t="48961" x="4476750" y="3713163"/>
          <p14:tracePt t="48978" x="4460875" y="3790950"/>
          <p14:tracePt t="48994" x="4451350" y="3857625"/>
          <p14:tracePt t="49011" x="4435475" y="3935413"/>
          <p14:tracePt t="49027" x="4425950" y="4011613"/>
          <p14:tracePt t="49044" x="4410075" y="4070350"/>
          <p14:tracePt t="49061" x="4384675" y="4146550"/>
          <p14:tracePt t="49061" x="4384675" y="4171950"/>
          <p14:tracePt t="49077" x="4375150" y="4265613"/>
          <p14:tracePt t="49094" x="4375150" y="4351338"/>
          <p14:tracePt t="49111" x="4375150" y="4435475"/>
          <p14:tracePt t="49128" x="4367213" y="4521200"/>
          <p14:tracePt t="49144" x="4359275" y="4597400"/>
          <p14:tracePt t="49145" x="4359275" y="4614863"/>
          <p14:tracePt t="49161" x="4341813" y="4683125"/>
          <p14:tracePt t="49161" x="4332288" y="4708525"/>
          <p14:tracePt t="49177" x="4324350" y="4775200"/>
          <p14:tracePt t="49194" x="4291013" y="4878388"/>
          <p14:tracePt t="49212" x="4265613" y="4937125"/>
          <p14:tracePt t="49227" x="4265613" y="4979988"/>
          <p14:tracePt t="49246" x="4265613" y="5013325"/>
          <p14:tracePt t="49261" x="4265613" y="5030788"/>
          <p14:tracePt t="49277" x="4265613" y="5048250"/>
          <p14:tracePt t="49296" x="4265613" y="5064125"/>
          <p14:tracePt t="49322" x="4273550" y="5064125"/>
          <p14:tracePt t="49329" x="4281488" y="5064125"/>
          <p14:tracePt t="49346" x="4281488" y="5073650"/>
          <p14:tracePt t="49513" x="4281488" y="5064125"/>
          <p14:tracePt t="49521" x="4281488" y="5048250"/>
          <p14:tracePt t="49527" x="4281488" y="5013325"/>
          <p14:tracePt t="49544" x="4306888" y="4827588"/>
          <p14:tracePt t="49561" x="4341813" y="4622800"/>
          <p14:tracePt t="49561" x="4341813" y="4564063"/>
          <p14:tracePt t="49577" x="4349750" y="4376738"/>
          <p14:tracePt t="49594" x="4332288" y="3976688"/>
          <p14:tracePt t="49611" x="4273550" y="3671888"/>
          <p14:tracePt t="49627" x="4256088" y="3449638"/>
          <p14:tracePt t="49644" x="4256088" y="3297238"/>
          <p14:tracePt t="49645" x="4248150" y="3271838"/>
          <p14:tracePt t="49661" x="4248150" y="3203575"/>
          <p14:tracePt t="49662" x="4248150" y="3178175"/>
          <p14:tracePt t="49677" x="4256088" y="3127375"/>
          <p14:tracePt t="49678" x="4265613" y="3119438"/>
          <p14:tracePt t="49694" x="4273550" y="3059113"/>
          <p14:tracePt t="49711" x="4291013" y="2982913"/>
          <p14:tracePt t="49728" x="4316413" y="2914650"/>
          <p14:tracePt t="49730" x="4324350" y="2897188"/>
          <p14:tracePt t="49744" x="4341813" y="2838450"/>
          <p14:tracePt t="49762" x="4349750" y="2762250"/>
          <p14:tracePt t="49778" x="4359275" y="2744788"/>
          <p14:tracePt t="49779" x="4359275" y="2736850"/>
          <p14:tracePt t="49794" x="4359275" y="2711450"/>
          <p14:tracePt t="49811" x="4375150" y="2701925"/>
          <p14:tracePt t="49829" x="4384675" y="2676525"/>
          <p14:tracePt t="49844" x="4384675" y="2660650"/>
          <p14:tracePt t="49862" x="4384675" y="2651125"/>
          <p14:tracePt t="49878" x="4384675" y="2643188"/>
          <p14:tracePt t="49958" x="4384675" y="2651125"/>
          <p14:tracePt t="49963" x="4384675" y="2660650"/>
          <p14:tracePt t="49977" x="4375150" y="2719388"/>
          <p14:tracePt t="49996" x="4367213" y="2830513"/>
          <p14:tracePt t="50010" x="4359275" y="2949575"/>
          <p14:tracePt t="50029" x="4400550" y="3135313"/>
          <p14:tracePt t="50045" x="4425950" y="3330575"/>
          <p14:tracePt t="50061" x="4425950" y="3492500"/>
          <p14:tracePt t="50061" x="4425950" y="3535363"/>
          <p14:tracePt t="50078" x="4451350" y="3671888"/>
          <p14:tracePt t="50079" x="4460875" y="3713163"/>
          <p14:tracePt t="50095" x="4468813" y="3935413"/>
          <p14:tracePt t="50111" x="4468813" y="4138613"/>
          <p14:tracePt t="50128" x="4468813" y="4316413"/>
          <p14:tracePt t="50129" x="4468813" y="4351338"/>
          <p14:tracePt t="50144" x="4460875" y="4445000"/>
          <p14:tracePt t="50161" x="4460875" y="4538663"/>
          <p14:tracePt t="50161" x="4460875" y="4554538"/>
          <p14:tracePt t="50177" x="4451350" y="4622800"/>
          <p14:tracePt t="50178" x="4451350" y="4648200"/>
          <p14:tracePt t="50194" x="4451350" y="4741863"/>
          <p14:tracePt t="50210" x="4443413" y="4818063"/>
          <p14:tracePt t="50227" x="4451350" y="4843463"/>
          <p14:tracePt t="50245" x="4468813" y="4868863"/>
          <p14:tracePt t="50262" x="4468813" y="4886325"/>
          <p14:tracePt t="50303" x="4468813" y="4894263"/>
          <p14:tracePt t="50305" x="4460875" y="4894263"/>
          <p14:tracePt t="50310" x="4451350" y="4903788"/>
          <p14:tracePt t="50328" x="4443413" y="4911725"/>
          <p14:tracePt t="50396" x="4443413" y="4919663"/>
          <p14:tracePt t="50410" x="4443413" y="4929188"/>
          <p14:tracePt t="51979" x="4435475" y="4929188"/>
          <p14:tracePt t="55179" x="4425950" y="4937125"/>
          <p14:tracePt t="55185" x="4418013" y="4946650"/>
          <p14:tracePt t="57138" x="4418013" y="4954588"/>
          <p14:tracePt t="57205" x="4418013" y="4946650"/>
          <p14:tracePt t="57213" x="4418013" y="4937125"/>
          <p14:tracePt t="57227" x="4425950" y="4937125"/>
          <p14:tracePt t="57241" x="4435475" y="4919663"/>
          <p14:tracePt t="57259" x="4435475" y="4911725"/>
          <p14:tracePt t="57274" x="4468813" y="4894263"/>
          <p14:tracePt t="57291" x="4579938" y="4759325"/>
          <p14:tracePt t="57308" x="4664075" y="4665663"/>
          <p14:tracePt t="57309" x="4689475" y="4630738"/>
          <p14:tracePt t="57324" x="4843463" y="4478338"/>
          <p14:tracePt t="57341" x="4953000" y="4351338"/>
          <p14:tracePt t="57358" x="5064125" y="4206875"/>
          <p14:tracePt t="57374" x="5216525" y="3976688"/>
          <p14:tracePt t="57392" x="5403850" y="3687763"/>
          <p14:tracePt t="57409" x="5513388" y="3527425"/>
          <p14:tracePt t="57424" x="5591175" y="3408363"/>
          <p14:tracePt t="57442" x="5675313" y="3297238"/>
          <p14:tracePt t="57443" x="5700713" y="3271838"/>
          <p14:tracePt t="57457" x="5743575" y="3203575"/>
          <p14:tracePt t="57474" x="5819775" y="3076575"/>
          <p14:tracePt t="57492" x="5956300" y="2855913"/>
          <p14:tracePt t="57508" x="6032500" y="2719388"/>
          <p14:tracePt t="57524" x="6126163" y="2600325"/>
          <p14:tracePt t="57542" x="6167438" y="2541588"/>
          <p14:tracePt t="57543" x="6167438" y="2532063"/>
          <p14:tracePt t="57557" x="6176963" y="2516188"/>
          <p14:tracePt t="57576" x="6194425" y="2481263"/>
          <p14:tracePt t="57591" x="6202363" y="2455863"/>
          <p14:tracePt t="57608" x="6219825" y="2438400"/>
          <p14:tracePt t="57608" x="6219825" y="2430463"/>
          <p14:tracePt t="57624" x="6235700" y="2397125"/>
          <p14:tracePt t="57642" x="6245225" y="2387600"/>
          <p14:tracePt t="57643" x="6245225" y="2379663"/>
          <p14:tracePt t="57916" x="6235700" y="2379663"/>
          <p14:tracePt t="57927" x="6227763" y="2379663"/>
          <p14:tracePt t="57928" x="6227763" y="2387600"/>
          <p14:tracePt t="57931" x="6219825" y="2387600"/>
          <p14:tracePt t="57940" x="6210300" y="2397125"/>
          <p14:tracePt t="57957" x="6184900" y="2405063"/>
          <p14:tracePt t="57973" x="6167438" y="2413000"/>
          <p14:tracePt t="57993" x="6134100" y="2422525"/>
          <p14:tracePt t="58009" x="6126163" y="2422525"/>
          <p14:tracePt t="58024" x="6108700" y="2422525"/>
          <p14:tracePt t="58041" x="6083300" y="2438400"/>
          <p14:tracePt t="58058" x="6065838" y="2438400"/>
          <p14:tracePt t="58060" x="6057900" y="2438400"/>
          <p14:tracePt t="58073" x="6040438" y="2447925"/>
          <p14:tracePt t="58093" x="6040438" y="2455863"/>
          <p14:tracePt t="58108" x="6032500" y="2455863"/>
          <p14:tracePt t="58153" x="6024563" y="2455863"/>
          <p14:tracePt t="58156" x="6024563" y="2463800"/>
          <p14:tracePt t="58159" x="6015038" y="2473325"/>
          <p14:tracePt t="58174" x="5972175" y="2498725"/>
          <p14:tracePt t="58175" x="5956300" y="2516188"/>
          <p14:tracePt t="58192" x="5870575" y="2557463"/>
          <p14:tracePt t="58208" x="5794375" y="2574925"/>
          <p14:tracePt t="58208" x="5776913" y="2574925"/>
          <p14:tracePt t="58397" x="5776913" y="2566988"/>
          <p14:tracePt t="58401" x="5768975" y="2566988"/>
          <p14:tracePt t="58411" x="5761038" y="2566988"/>
          <p14:tracePt t="58424" x="5743575" y="2566988"/>
          <p14:tracePt t="58424" x="5735638" y="2574925"/>
          <p14:tracePt t="58441" x="5735638" y="2582863"/>
          <p14:tracePt t="58458" x="5761038" y="2582863"/>
          <p14:tracePt t="58475" x="5794375" y="2582863"/>
          <p14:tracePt t="58490" x="5819775" y="2582863"/>
          <p14:tracePt t="58508" x="5827713" y="2574925"/>
          <p14:tracePt t="58525" x="5837238" y="2566988"/>
          <p14:tracePt t="58540" x="5845175" y="2566988"/>
          <p14:tracePt t="58558" x="5862638" y="2566988"/>
          <p14:tracePt t="58573" x="5870575" y="2566988"/>
          <p14:tracePt t="58592" x="5888038" y="2566988"/>
          <p14:tracePt t="58612" x="5895975" y="2566988"/>
          <p14:tracePt t="58623" x="5905500" y="2566988"/>
          <p14:tracePt t="58641" x="5938838" y="2574925"/>
          <p14:tracePt t="58656" x="5989638" y="2582863"/>
          <p14:tracePt t="58673" x="6032500" y="2592388"/>
          <p14:tracePt t="58690" x="6075363" y="2592388"/>
          <p14:tracePt t="58709" x="6100763" y="2592388"/>
          <p14:tracePt t="58723" x="6116638" y="2600325"/>
          <p14:tracePt t="58740" x="6134100" y="2608263"/>
          <p14:tracePt t="58758" x="6151563" y="2600325"/>
          <p14:tracePt t="58759" x="6159500" y="2600325"/>
          <p14:tracePt t="58773" x="6184900" y="2600325"/>
          <p14:tracePt t="58791" x="6219825" y="2592388"/>
          <p14:tracePt t="58808" x="6245225" y="2592388"/>
          <p14:tracePt t="58824" x="6253163" y="2592388"/>
          <p14:tracePt t="58840" x="6270625" y="2592388"/>
          <p14:tracePt t="58858" x="6296025" y="2582863"/>
          <p14:tracePt t="58874" x="6329363" y="2574925"/>
          <p14:tracePt t="58875" x="6338888" y="2574925"/>
          <p14:tracePt t="58891" x="6380163" y="2574925"/>
          <p14:tracePt t="58907" x="6415088" y="2574925"/>
          <p14:tracePt t="58924" x="6415088" y="2582863"/>
          <p14:tracePt t="58993" x="6415088" y="2592388"/>
          <p14:tracePt t="58996" x="6423025" y="2592388"/>
          <p14:tracePt t="59007" x="6430963" y="2600325"/>
          <p14:tracePt t="59025" x="6448425" y="2600325"/>
          <p14:tracePt t="59040" x="6456363" y="2608263"/>
          <p14:tracePt t="59057" x="6456363" y="2625725"/>
          <p14:tracePt t="59073" x="6456363" y="2651125"/>
          <p14:tracePt t="59092" x="6465888" y="2668588"/>
          <p14:tracePt t="59107" x="6473825" y="2676525"/>
          <p14:tracePt t="59145" x="6473825" y="2686050"/>
          <p14:tracePt t="59169" x="6473825" y="2693988"/>
          <p14:tracePt t="59180" x="6473825" y="2701925"/>
          <p14:tracePt t="59191" x="6473825" y="2711450"/>
          <p14:tracePt t="59208" x="6473825" y="2719388"/>
          <p14:tracePt t="59215" x="6473825" y="2727325"/>
          <p14:tracePt t="59224" x="6465888" y="2727325"/>
          <p14:tracePt t="59240" x="6456363" y="2744788"/>
          <p14:tracePt t="59258" x="6440488" y="2770188"/>
          <p14:tracePt t="59274" x="6430963" y="2795588"/>
          <p14:tracePt t="59291" x="6415088" y="2820988"/>
          <p14:tracePt t="59306" x="6397625" y="2838450"/>
          <p14:tracePt t="59341" x="6397625" y="2846388"/>
          <p14:tracePt t="59348" x="6389688" y="2846388"/>
          <p14:tracePt t="59381" x="6389688" y="2855913"/>
          <p14:tracePt t="59389" x="6380163" y="2855913"/>
          <p14:tracePt t="59391" x="6380163" y="2863850"/>
          <p14:tracePt t="59408" x="6354763" y="2871788"/>
          <p14:tracePt t="59423" x="6354763" y="2881313"/>
          <p14:tracePt t="59442" x="6346825" y="2881313"/>
          <p14:tracePt t="59458" x="6346825" y="2889250"/>
          <p14:tracePt t="59459" x="6338888" y="2889250"/>
          <p14:tracePt t="59473" x="6338888" y="2897188"/>
          <p14:tracePt t="59492" x="6321425" y="2897188"/>
          <p14:tracePt t="59508" x="6278563" y="2922588"/>
          <p14:tracePt t="59523" x="6270625" y="2922588"/>
          <p14:tracePt t="59541" x="6261100" y="2922588"/>
          <p14:tracePt t="59557" x="6245225" y="2932113"/>
          <p14:tracePt t="59574" x="6227763" y="2932113"/>
          <p14:tracePt t="59575" x="6219825" y="2932113"/>
          <p14:tracePt t="59590" x="6202363" y="2940050"/>
          <p14:tracePt t="59607" x="6184900" y="2940050"/>
          <p14:tracePt t="59623" x="6159500" y="2940050"/>
          <p14:tracePt t="59640" x="6151563" y="2940050"/>
          <p14:tracePt t="59656" x="6142038" y="2949575"/>
          <p14:tracePt t="59862" x="6151563" y="2940050"/>
          <p14:tracePt t="59867" x="6159500" y="2932113"/>
          <p14:tracePt t="59875" x="6167438" y="2932113"/>
          <p14:tracePt t="59889" x="6176963" y="2922588"/>
          <p14:tracePt t="59907" x="6184900" y="2922588"/>
          <p14:tracePt t="59924" x="6194425" y="2914650"/>
          <p14:tracePt t="59941" x="6194425" y="2906713"/>
          <p14:tracePt t="60029" x="6202363" y="2906713"/>
          <p14:tracePt t="60061" x="6210300" y="2906713"/>
          <p14:tracePt t="64169" x="6219825" y="2897188"/>
          <p14:tracePt t="64173" x="6219825" y="2889250"/>
          <p14:tracePt t="64190" x="6235700" y="2863850"/>
          <p14:tracePt t="64206" x="6253163" y="2830513"/>
          <p14:tracePt t="64207" x="6253163" y="2820988"/>
          <p14:tracePt t="64221" x="6270625" y="2805113"/>
          <p14:tracePt t="64239" x="6286500" y="2778125"/>
          <p14:tracePt t="64255" x="6286500" y="2770188"/>
          <p14:tracePt t="64272" x="6321425" y="2752725"/>
          <p14:tracePt t="64290" x="6329363" y="2744788"/>
          <p14:tracePt t="64305" x="6329363" y="2736850"/>
          <p14:tracePt t="64323" x="6329363" y="2727325"/>
          <p14:tracePt t="64339" x="6329363" y="2711450"/>
          <p14:tracePt t="64355" x="6338888" y="2701925"/>
          <p14:tracePt t="66505" x="6329363" y="2701925"/>
          <p14:tracePt t="66509" x="6321425" y="2701925"/>
          <p14:tracePt t="66522" x="6311900" y="2711450"/>
          <p14:tracePt t="66539" x="6296025" y="2719388"/>
          <p14:tracePt t="66555" x="6278563" y="2736850"/>
          <p14:tracePt t="66570" x="6253163" y="2744788"/>
          <p14:tracePt t="66587" x="6235700" y="2762250"/>
          <p14:tracePt t="66605" x="6227763" y="2762250"/>
          <p14:tracePt t="66606" x="6227763" y="2770188"/>
          <p14:tracePt t="66620" x="6210300" y="2787650"/>
          <p14:tracePt t="66636" x="6194425" y="2805113"/>
          <p14:tracePt t="66655" x="6184900" y="2805113"/>
          <p14:tracePt t="66672" x="6167438" y="2813050"/>
          <p14:tracePt t="66673" x="6167438" y="2820988"/>
          <p14:tracePt t="66686" x="6151563" y="2830513"/>
          <p14:tracePt t="66705" x="6126163" y="2846388"/>
          <p14:tracePt t="66721" x="6108700" y="2855913"/>
          <p14:tracePt t="66738" x="6091238" y="2871788"/>
          <p14:tracePt t="66755" x="6083300" y="2871788"/>
          <p14:tracePt t="66771" x="6065838" y="2889250"/>
          <p14:tracePt t="66789" x="6065838" y="2897188"/>
          <p14:tracePt t="66805" x="6049963" y="2906713"/>
          <p14:tracePt t="66820" x="6049963" y="2914650"/>
          <p14:tracePt t="66991" x="6040438" y="2914650"/>
          <p14:tracePt t="66995" x="6032500" y="2932113"/>
          <p14:tracePt t="67005" x="6007100" y="2974975"/>
          <p14:tracePt t="67006" x="5997575" y="3008313"/>
          <p14:tracePt t="67019" x="5972175" y="3119438"/>
          <p14:tracePt t="67038" x="5930900" y="3289300"/>
          <p14:tracePt t="67053" x="5870575" y="3449638"/>
          <p14:tracePt t="67070" x="5845175" y="3543300"/>
          <p14:tracePt t="67087" x="5837238" y="3654425"/>
          <p14:tracePt t="67103" x="5827713" y="3763963"/>
          <p14:tracePt t="67121" x="5819775" y="3892550"/>
          <p14:tracePt t="67122" x="5819775" y="3925888"/>
          <p14:tracePt t="67138" x="5819775" y="4044950"/>
          <p14:tracePt t="67153" x="5819775" y="4113213"/>
          <p14:tracePt t="67170" x="5811838" y="4232275"/>
          <p14:tracePt t="67171" x="5811838" y="4249738"/>
          <p14:tracePt t="67186" x="5786438" y="4359275"/>
          <p14:tracePt t="67204" x="5768975" y="4470400"/>
          <p14:tracePt t="67221" x="5751513" y="4579938"/>
          <p14:tracePt t="67238" x="5743575" y="4622800"/>
          <p14:tracePt t="67254" x="5743575" y="4640263"/>
          <p14:tracePt t="67271" x="5743575" y="4648200"/>
          <p14:tracePt t="67286" x="5751513" y="4665663"/>
          <p14:tracePt t="67304" x="5761038" y="4691063"/>
          <p14:tracePt t="67305" x="5761038" y="4708525"/>
          <p14:tracePt t="67319" x="5751513" y="4759325"/>
          <p14:tracePt t="67336" x="5726113" y="4818063"/>
          <p14:tracePt t="67337" x="5726113" y="4835525"/>
          <p14:tracePt t="67353" x="5726113" y="4903788"/>
          <p14:tracePt t="67353" x="5726113" y="4919663"/>
          <p14:tracePt t="67369" x="5751513" y="5013325"/>
          <p14:tracePt t="67387" x="5776913" y="5099050"/>
          <p14:tracePt t="67404" x="5786438" y="5175250"/>
          <p14:tracePt t="67405" x="5786438" y="5183188"/>
          <p14:tracePt t="67419" x="5794375" y="5226050"/>
          <p14:tracePt t="67437" x="5802313" y="5251450"/>
          <p14:tracePt t="67454" x="5802313" y="5260975"/>
          <p14:tracePt t="67507" x="5811838" y="5260975"/>
          <p14:tracePt t="67509" x="5811838" y="5251450"/>
          <p14:tracePt t="67519" x="5827713" y="5218113"/>
          <p14:tracePt t="67537" x="5888038" y="5022850"/>
          <p14:tracePt t="67553" x="5972175" y="4843463"/>
          <p14:tracePt t="67553" x="5989638" y="4784725"/>
          <p14:tracePt t="67570" x="6015038" y="4691063"/>
          <p14:tracePt t="67570" x="6015038" y="4683125"/>
          <p14:tracePt t="67586" x="6024563" y="4648200"/>
          <p14:tracePt t="67604" x="6065838" y="4564063"/>
          <p14:tracePt t="67605" x="6075363" y="4513263"/>
          <p14:tracePt t="67619" x="6100763" y="4376738"/>
          <p14:tracePt t="67637" x="6126163" y="4232275"/>
          <p14:tracePt t="67654" x="6126163" y="4171950"/>
          <p14:tracePt t="67670" x="6126163" y="4130675"/>
          <p14:tracePt t="67687" x="6126163" y="4070350"/>
          <p14:tracePt t="67703" x="6116638" y="4019550"/>
          <p14:tracePt t="67720" x="6091238" y="3976688"/>
          <p14:tracePt t="67738" x="6075363" y="3935413"/>
          <p14:tracePt t="67753" x="6065838" y="3917950"/>
          <p14:tracePt t="67753" x="6057900" y="3917950"/>
          <p14:tracePt t="67769" x="6057900" y="3908425"/>
          <p14:tracePt t="67851" x="6057900" y="3900488"/>
          <p14:tracePt t="67854" x="6057900" y="3883025"/>
          <p14:tracePt t="67871" x="6057900" y="3806825"/>
          <p14:tracePt t="67871" x="6057900" y="3790950"/>
          <p14:tracePt t="67886" x="6057900" y="3646488"/>
          <p14:tracePt t="67903" x="6083300" y="3509963"/>
          <p14:tracePt t="67920" x="6108700" y="3390900"/>
          <p14:tracePt t="67936" x="6108700" y="3263900"/>
          <p14:tracePt t="67954" x="6108700" y="3152775"/>
          <p14:tracePt t="67969" x="6108700" y="3084513"/>
          <p14:tracePt t="67987" x="6108700" y="2990850"/>
          <p14:tracePt t="68003" x="6091238" y="2932113"/>
          <p14:tracePt t="68019" x="6083300" y="2889250"/>
          <p14:tracePt t="68038" x="6065838" y="2846388"/>
          <p14:tracePt t="68133" x="6057900" y="2855913"/>
          <p14:tracePt t="68137" x="6057900" y="2863850"/>
          <p14:tracePt t="68141" x="6049963" y="2889250"/>
          <p14:tracePt t="68152" x="6024563" y="2940050"/>
          <p14:tracePt t="68169" x="5964238" y="3152775"/>
          <p14:tracePt t="68186" x="5827713" y="3594100"/>
          <p14:tracePt t="68203" x="5786438" y="3900488"/>
          <p14:tracePt t="68205" x="5768975" y="3976688"/>
          <p14:tracePt t="68219" x="5726113" y="4181475"/>
          <p14:tracePt t="68237" x="5718175" y="4486275"/>
          <p14:tracePt t="68253" x="5718175" y="4630738"/>
          <p14:tracePt t="68253" x="5718175" y="4665663"/>
          <p14:tracePt t="68269" x="5718175" y="4767263"/>
          <p14:tracePt t="68270" x="5718175" y="4802188"/>
          <p14:tracePt t="68286" x="5718175" y="4937125"/>
          <p14:tracePt t="68304" x="5708650" y="5056188"/>
          <p14:tracePt t="68320" x="5700713" y="5132388"/>
          <p14:tracePt t="68321" x="5700713" y="5149850"/>
          <p14:tracePt t="68335" x="5700713" y="5167313"/>
          <p14:tracePt t="68362" x="5692775" y="5167313"/>
          <p14:tracePt t="68369" x="5692775" y="5175250"/>
          <p14:tracePt t="68386" x="5692775" y="5192713"/>
          <p14:tracePt t="68404" x="5692775" y="5208588"/>
          <p14:tracePt t="68425" x="5692775" y="5218113"/>
          <p14:tracePt t="68438" x="5692775" y="5226050"/>
          <p14:tracePt t="68452" x="5692775" y="5235575"/>
          <p14:tracePt t="68536" x="5700713" y="5235575"/>
          <p14:tracePt t="68537" x="5700713" y="5226050"/>
          <p14:tracePt t="68552" x="5700713" y="5218113"/>
          <p14:tracePt t="68569" x="5708650" y="5183188"/>
          <p14:tracePt t="68570" x="5718175" y="5167313"/>
          <p14:tracePt t="68585" x="5743575" y="5116513"/>
          <p14:tracePt t="68603" x="5811838" y="4860925"/>
          <p14:tracePt t="68619" x="5862638" y="4564063"/>
          <p14:tracePt t="68635" x="5870575" y="4291013"/>
          <p14:tracePt t="68654" x="5870575" y="4027488"/>
          <p14:tracePt t="68669" x="5870575" y="3935413"/>
          <p14:tracePt t="68685" x="5880100" y="3849688"/>
          <p14:tracePt t="68703" x="5880100" y="3748088"/>
          <p14:tracePt t="68719" x="5880100" y="3662363"/>
          <p14:tracePt t="68738" x="5888038" y="3543300"/>
          <p14:tracePt t="68754" x="5888038" y="3424238"/>
          <p14:tracePt t="68769" x="5895975" y="3348038"/>
          <p14:tracePt t="68769" x="5905500" y="3322638"/>
          <p14:tracePt t="68785" x="5913438" y="3263900"/>
          <p14:tracePt t="68803" x="5930900" y="3211513"/>
          <p14:tracePt t="68819" x="5946775" y="3178175"/>
          <p14:tracePt t="68835" x="5972175" y="3144838"/>
          <p14:tracePt t="68854" x="5964238" y="3127375"/>
          <p14:tracePt t="68869" x="5972175" y="3109913"/>
          <p14:tracePt t="68887" x="5989638" y="3076575"/>
          <p14:tracePt t="68903" x="6007100" y="3033713"/>
          <p14:tracePt t="68919" x="6024563" y="3000375"/>
          <p14:tracePt t="68937" x="6100763" y="2914650"/>
          <p14:tracePt t="68952" x="6151563" y="2846388"/>
          <p14:tracePt t="68970" x="6227763" y="2727325"/>
          <p14:tracePt t="68987" x="6286500" y="2633663"/>
          <p14:tracePt t="69002" x="6346825" y="2541588"/>
          <p14:tracePt t="69019" x="6405563" y="2473325"/>
          <p14:tracePt t="69035" x="6473825" y="2387600"/>
          <p14:tracePt t="69052" x="6575425" y="2278063"/>
          <p14:tracePt t="69069" x="6669088" y="2209800"/>
          <p14:tracePt t="69069" x="6694488" y="2184400"/>
          <p14:tracePt t="69085" x="6762750" y="2133600"/>
          <p14:tracePt t="69102" x="6873875" y="2065338"/>
          <p14:tracePt t="69119" x="6924675" y="2030413"/>
          <p14:tracePt t="69137" x="6958013" y="2014538"/>
          <p14:tracePt t="69201" x="6967538" y="2014538"/>
          <p14:tracePt t="69215" x="6975475" y="2014538"/>
          <p14:tracePt t="69218" x="6983413" y="2014538"/>
          <p14:tracePt t="69235" x="7018338" y="2014538"/>
          <p14:tracePt t="69252" x="7051675" y="2014538"/>
          <p14:tracePt t="69253" x="7059613" y="2005013"/>
          <p14:tracePt t="69269" x="7077075" y="2005013"/>
          <p14:tracePt t="69269" x="7085013" y="2005013"/>
          <p14:tracePt t="69285" x="7094538" y="2005013"/>
          <p14:tracePt t="69303" x="7137400" y="2005013"/>
          <p14:tracePt t="69320" x="7162800" y="2030413"/>
          <p14:tracePt t="69321" x="7170738" y="2030413"/>
          <p14:tracePt t="69335" x="7188200" y="2030413"/>
          <p14:tracePt t="69352" x="7204075" y="2039938"/>
          <p14:tracePt t="69371" x="7213600" y="2039938"/>
          <p14:tracePt t="69390" x="7221538" y="2039938"/>
          <p14:tracePt t="69404" x="7229475" y="2039938"/>
          <p14:tracePt t="69405" x="7229475" y="2047875"/>
          <p14:tracePt t="69418" x="7246938" y="2047875"/>
          <p14:tracePt t="69435" x="7281863" y="2055813"/>
          <p14:tracePt t="69454" x="7307263" y="2065338"/>
          <p14:tracePt t="69468" x="7307263" y="2073275"/>
          <p14:tracePt t="69498" x="7315200" y="2073275"/>
          <p14:tracePt t="69575" x="7323138" y="2073275"/>
          <p14:tracePt t="69719" x="7332663" y="2073275"/>
          <p14:tracePt t="71360" x="7332663" y="2082800"/>
          <p14:tracePt t="71771" x="7323138" y="2082800"/>
          <p14:tracePt t="71803" x="7323138" y="2090738"/>
          <p14:tracePt t="71810" x="7315200" y="2090738"/>
          <p14:tracePt t="71821" x="7307263" y="2090738"/>
          <p14:tracePt t="71838" x="7307263" y="2098675"/>
          <p14:tracePt t="71852" x="7297738" y="2098675"/>
          <p14:tracePt t="71870" x="7289800" y="2108200"/>
          <p14:tracePt t="71887" x="7281863" y="2116138"/>
          <p14:tracePt t="71954" x="7281863" y="2124075"/>
          <p14:tracePt t="71996" x="7272338" y="2124075"/>
          <p14:tracePt t="72095" x="7264400" y="2133600"/>
          <p14:tracePt t="72156" x="7256463" y="2133600"/>
          <p14:tracePt t="72841" x="7256463" y="2141538"/>
          <p14:tracePt t="72846" x="7256463" y="2149475"/>
          <p14:tracePt t="72851" x="7246938" y="2159000"/>
          <p14:tracePt t="72867" x="7239000" y="2166938"/>
          <p14:tracePt t="72884" x="7221538" y="2192338"/>
          <p14:tracePt t="72902" x="7204075" y="2217738"/>
          <p14:tracePt t="72917" x="7188200" y="2235200"/>
          <p14:tracePt t="72934" x="7178675" y="2260600"/>
          <p14:tracePt t="72950" x="7162800" y="2286000"/>
          <p14:tracePt t="72968" x="7137400" y="2319338"/>
          <p14:tracePt t="72984" x="7119938" y="2344738"/>
          <p14:tracePt t="73001" x="7112000" y="2362200"/>
          <p14:tracePt t="73017" x="7102475" y="2379663"/>
          <p14:tracePt t="73036" x="7094538" y="2397125"/>
          <p14:tracePt t="73052" x="7094538" y="2413000"/>
          <p14:tracePt t="73068" x="7085013" y="2430463"/>
          <p14:tracePt t="73085" x="7077075" y="2447925"/>
          <p14:tracePt t="73100" x="7077075" y="2463800"/>
          <p14:tracePt t="73118" x="7077075" y="2481263"/>
          <p14:tracePt t="73119" x="7077075" y="2489200"/>
          <p14:tracePt t="73133" x="7077075" y="2506663"/>
          <p14:tracePt t="73152" x="7008813" y="2566988"/>
          <p14:tracePt t="73168" x="7000875" y="2592388"/>
          <p14:tracePt t="73336" x="6992938" y="2592388"/>
          <p14:tracePt t="73339" x="6967538" y="2574925"/>
          <p14:tracePt t="73350" x="6924675" y="2541588"/>
          <p14:tracePt t="73367" x="6889750" y="2549525"/>
          <p14:tracePt t="73367" x="6881813" y="2549525"/>
          <p14:tracePt t="73641" x="6881813" y="2541588"/>
          <p14:tracePt t="73645" x="6889750" y="2541588"/>
          <p14:tracePt t="73649" x="6899275" y="2532063"/>
          <p14:tracePt t="73667" x="6915150" y="2506663"/>
          <p14:tracePt t="73667" x="6915150" y="2498725"/>
          <p14:tracePt t="73684" x="6924675" y="2481263"/>
          <p14:tracePt t="73684" x="6932613" y="2473325"/>
          <p14:tracePt t="73700" x="6932613" y="2447925"/>
          <p14:tracePt t="73717" x="6942138" y="2397125"/>
          <p14:tracePt t="73733" x="6950075" y="2344738"/>
          <p14:tracePt t="73751" x="6983413" y="2243138"/>
          <p14:tracePt t="73768" x="7000875" y="2184400"/>
          <p14:tracePt t="73784" x="7026275" y="2133600"/>
          <p14:tracePt t="73800" x="7043738" y="2098675"/>
          <p14:tracePt t="73817" x="7051675" y="2082800"/>
          <p14:tracePt t="73835" x="7051675" y="2073275"/>
          <p14:tracePt t="73892" x="7059613" y="2073275"/>
          <p14:tracePt t="73917" x="7059613" y="2065338"/>
          <p14:tracePt t="73919" x="7069138" y="2065338"/>
          <p14:tracePt t="73933" x="7069138" y="2055813"/>
          <p14:tracePt t="73951" x="7085013" y="2047875"/>
          <p14:tracePt t="73967" x="7094538" y="2039938"/>
          <p14:tracePt t="73983" x="7102475" y="2030413"/>
          <p14:tracePt t="74001" x="7119938" y="2022475"/>
          <p14:tracePt t="74024" x="7127875" y="2014538"/>
          <p14:tracePt t="74036" x="7137400" y="2014538"/>
          <p14:tracePt t="74120" x="7137400" y="2022475"/>
          <p14:tracePt t="74123" x="7145338" y="2039938"/>
          <p14:tracePt t="74133" x="7153275" y="2073275"/>
          <p14:tracePt t="74150" x="7178675" y="2141538"/>
          <p14:tracePt t="74167" x="7204075" y="2209800"/>
          <p14:tracePt t="74167" x="7204075" y="2243138"/>
          <p14:tracePt t="74183" x="7221538" y="2319338"/>
          <p14:tracePt t="74201" x="7239000" y="2397125"/>
          <p14:tracePt t="74216" x="7246938" y="2455863"/>
          <p14:tracePt t="74236" x="7264400" y="2524125"/>
          <p14:tracePt t="74250" x="7264400" y="2566988"/>
          <p14:tracePt t="74268" x="7281863" y="2633663"/>
          <p14:tracePt t="74284" x="7281863" y="2693988"/>
          <p14:tracePt t="74300" x="7281863" y="2736850"/>
          <p14:tracePt t="74316" x="7272338" y="2770188"/>
          <p14:tracePt t="74336" x="7272338" y="2795588"/>
          <p14:tracePt t="74351" x="7272338" y="2820988"/>
          <p14:tracePt t="74367" x="7272338" y="2838450"/>
          <p14:tracePt t="74367" x="7272338" y="2846388"/>
          <p14:tracePt t="74385" x="7281863" y="2881313"/>
          <p14:tracePt t="74399" x="7281863" y="2922588"/>
          <p14:tracePt t="74417" x="7289800" y="2974975"/>
          <p14:tracePt t="74433" x="7289800" y="3033713"/>
          <p14:tracePt t="74450" x="7289800" y="3101975"/>
          <p14:tracePt t="74469" x="7297738" y="3195638"/>
          <p14:tracePt t="74484" x="7297738" y="3271838"/>
          <p14:tracePt t="74499" x="7297738" y="3340100"/>
          <p14:tracePt t="74517" x="7297738" y="3416300"/>
          <p14:tracePt t="74535" x="7297738" y="3467100"/>
          <p14:tracePt t="74550" x="7297738" y="3502025"/>
          <p14:tracePt t="74566" x="7307263" y="3535363"/>
          <p14:tracePt t="74585" x="7307263" y="3594100"/>
          <p14:tracePt t="74601" x="7315200" y="3646488"/>
          <p14:tracePt t="74618" x="7323138" y="3705225"/>
          <p14:tracePt t="74633" x="7340600" y="3756025"/>
          <p14:tracePt t="74650" x="7348538" y="3816350"/>
          <p14:tracePt t="74668" x="7373938" y="3875088"/>
          <p14:tracePt t="74683" x="7391400" y="3892550"/>
          <p14:tracePt t="74683" x="7391400" y="3900488"/>
          <p14:tracePt t="74699" x="7400925" y="3943350"/>
          <p14:tracePt t="74718" x="7400925" y="3986213"/>
          <p14:tracePt t="74733" x="7416800" y="4037013"/>
          <p14:tracePt t="74751" x="7416800" y="4070350"/>
          <p14:tracePt t="74768" x="7416800" y="4087813"/>
          <p14:tracePt t="74785" x="7434263" y="4105275"/>
          <p14:tracePt t="74800" x="7442200" y="4113213"/>
          <p14:tracePt t="74801" x="7442200" y="4121150"/>
          <p14:tracePt t="74817" x="7442200" y="4130675"/>
          <p14:tracePt t="74834" x="7442200" y="4138613"/>
          <p14:tracePt t="75002" x="7451725" y="4138613"/>
          <p14:tracePt t="75049" x="7459663" y="4130675"/>
          <p14:tracePt t="75069" x="7467600" y="4121150"/>
          <p14:tracePt t="75080" x="7467600" y="4113213"/>
          <p14:tracePt t="75083" x="7477125" y="4113213"/>
          <p14:tracePt t="75100" x="7502525" y="4079875"/>
          <p14:tracePt t="75100" x="7510463" y="4070350"/>
          <p14:tracePt t="75116" x="7535863" y="4027488"/>
          <p14:tracePt t="75135" x="7561263" y="3960813"/>
          <p14:tracePt t="75149" x="7570788" y="3867150"/>
          <p14:tracePt t="75167" x="7527925" y="3748088"/>
          <p14:tracePt t="75185" x="7527925" y="3790950"/>
          <p14:tracePt t="75199" x="7493000" y="3798888"/>
          <p14:tracePt t="75376" x="7502525" y="3790950"/>
          <p14:tracePt t="75379" x="7510463" y="3790950"/>
          <p14:tracePt t="75383" x="7510463" y="3781425"/>
          <p14:tracePt t="75399" x="7553325" y="3748088"/>
          <p14:tracePt t="75400" x="7561263" y="3730625"/>
          <p14:tracePt t="75416" x="7637463" y="3705225"/>
          <p14:tracePt t="75433" x="7816850" y="3611563"/>
          <p14:tracePt t="75451" x="8139113" y="3475038"/>
          <p14:tracePt t="75466" x="8318500" y="3355975"/>
          <p14:tracePt t="75467" x="8385175" y="3340100"/>
          <p14:tracePt t="75483" x="8547100" y="3246438"/>
          <p14:tracePt t="75483" x="8572500" y="3211513"/>
          <p14:tracePt t="75500" x="8658225" y="3076575"/>
          <p14:tracePt t="75501" x="8691563" y="3025775"/>
          <p14:tracePt t="75516" x="8785225" y="2855913"/>
          <p14:tracePt t="75534" x="8818563" y="2752725"/>
          <p14:tracePt t="75551" x="8836025" y="2693988"/>
          <p14:tracePt t="75566" x="8836025" y="2668588"/>
          <p14:tracePt t="75583" x="8843963" y="2651125"/>
          <p14:tracePt t="75601" x="8843963" y="2633663"/>
          <p14:tracePt t="75624" x="8843963" y="2625725"/>
          <p14:tracePt t="75821" x="8836025" y="2625725"/>
          <p14:tracePt t="75824" x="8828088" y="2617788"/>
          <p14:tracePt t="75834" x="8802688" y="2608263"/>
          <p14:tracePt t="75835" x="8793163" y="2608263"/>
          <p14:tracePt t="75849" x="8742363" y="2608263"/>
          <p14:tracePt t="75866" x="8674100" y="2608263"/>
          <p14:tracePt t="75884" x="8597900" y="2608263"/>
          <p14:tracePt t="75900" x="8547100" y="2608263"/>
          <p14:tracePt t="75916" x="8496300" y="2608263"/>
          <p14:tracePt t="75933" x="8470900" y="2617788"/>
          <p14:tracePt t="75950" x="8420100" y="2625725"/>
          <p14:tracePt t="75966" x="8351838" y="2643188"/>
          <p14:tracePt t="75983" x="8266113" y="2651125"/>
          <p14:tracePt t="75983" x="8240713" y="2651125"/>
          <p14:tracePt t="75999" x="8131175" y="2660650"/>
          <p14:tracePt t="76016" x="8020050" y="2686050"/>
          <p14:tracePt t="76018" x="7986713" y="2693988"/>
          <p14:tracePt t="76032" x="7918450" y="2719388"/>
          <p14:tracePt t="76051" x="7859713" y="2736850"/>
          <p14:tracePt t="76067" x="7850188" y="2736850"/>
          <p14:tracePt t="76083" x="7832725" y="2744788"/>
          <p14:tracePt t="76101" x="7816850" y="2744788"/>
          <p14:tracePt t="76117" x="7807325" y="2752725"/>
          <p14:tracePt t="76132" x="7791450" y="2762250"/>
          <p14:tracePt t="76151" x="7781925" y="2762250"/>
          <p14:tracePt t="76151" x="7781925" y="2770188"/>
          <p14:tracePt t="76166" x="7773988" y="2778125"/>
          <p14:tracePt t="76197" x="7773988" y="2787650"/>
          <p14:tracePt t="76497" x="7773988" y="2795588"/>
          <p14:tracePt t="76499" x="7766050" y="2795588"/>
          <p14:tracePt t="76515" x="7766050" y="2805113"/>
          <p14:tracePt t="76548" x="7756525" y="2805113"/>
          <p14:tracePt t="76572" x="7756525" y="2813050"/>
          <p14:tracePt t="76592" x="7756525" y="2820988"/>
          <p14:tracePt t="76600" x="7748588" y="2820988"/>
          <p14:tracePt t="76645" x="7740650" y="2830513"/>
          <p14:tracePt t="82059" x="7740650" y="2838450"/>
          <p14:tracePt t="82063" x="7740650" y="2855913"/>
          <p14:tracePt t="82069" x="7740650" y="2863850"/>
          <p14:tracePt t="82080" x="7740650" y="2871788"/>
          <p14:tracePt t="82098" x="7748588" y="2871788"/>
          <p14:tracePt t="82115" x="7748588" y="2881313"/>
          <p14:tracePt t="82130" x="7748588" y="2889250"/>
          <p14:tracePt t="82436" x="7748588" y="2897188"/>
          <p14:tracePt t="82445" x="7748588" y="2906713"/>
          <p14:tracePt t="82449" x="7756525" y="2906713"/>
          <p14:tracePt t="82464" x="7756525" y="2914650"/>
          <p14:tracePt t="82482" x="7766050" y="2922588"/>
          <p14:tracePt t="82498" x="7766050" y="2932113"/>
          <p14:tracePt t="82514" x="7773988" y="2949575"/>
          <p14:tracePt t="82531" x="7773988" y="2957513"/>
          <p14:tracePt t="82546" x="7781925" y="2965450"/>
          <p14:tracePt t="82563" x="7781925" y="2982913"/>
          <p14:tracePt t="82581" x="7781925" y="2990850"/>
          <p14:tracePt t="82596" x="7791450" y="2990850"/>
          <p14:tracePt t="82615" x="7791450" y="3000375"/>
          <p14:tracePt t="82638" x="7799388" y="3000375"/>
          <p14:tracePt t="82647" x="7807325" y="3000375"/>
          <p14:tracePt t="82664" x="7842250" y="2974975"/>
          <p14:tracePt t="82681" x="7935913" y="2914650"/>
          <p14:tracePt t="82696" x="8020050" y="2846388"/>
          <p14:tracePt t="82714" x="8147050" y="2752725"/>
          <p14:tracePt t="82729" x="8240713" y="2676525"/>
          <p14:tracePt t="82746" x="8351838" y="2582863"/>
          <p14:tracePt t="82763" x="8410575" y="2524125"/>
          <p14:tracePt t="82779" x="8435975" y="2498725"/>
          <p14:tracePt t="82798" x="8488363" y="2447925"/>
          <p14:tracePt t="82813" x="8521700" y="2413000"/>
          <p14:tracePt t="82813" x="8529638" y="2413000"/>
          <p14:tracePt t="82829" x="8564563" y="2379663"/>
          <p14:tracePt t="82847" x="8623300" y="2303463"/>
          <p14:tracePt t="82864" x="8683625" y="2252663"/>
          <p14:tracePt t="82865" x="8699500" y="2235200"/>
          <p14:tracePt t="82879" x="8734425" y="2192338"/>
          <p14:tracePt t="82896" x="8777288" y="2149475"/>
          <p14:tracePt t="82914" x="8810625" y="2098675"/>
          <p14:tracePt t="82930" x="8836025" y="2082800"/>
          <p14:tracePt t="82946" x="8853488" y="2055813"/>
          <p14:tracePt t="82963" x="8878888" y="2030413"/>
          <p14:tracePt t="82979" x="8904288" y="1997075"/>
          <p14:tracePt t="82997" x="8921750" y="1989138"/>
          <p14:tracePt t="83013" x="8929688" y="1979613"/>
          <p14:tracePt t="83051" x="8937625" y="1971675"/>
          <p14:tracePt t="83061" x="8947150" y="1963738"/>
          <p14:tracePt t="83065" x="8947150" y="1954213"/>
          <p14:tracePt t="83079" x="8972550" y="1938338"/>
          <p14:tracePt t="83098" x="8988425" y="1920875"/>
          <p14:tracePt t="83114" x="9013825" y="1911350"/>
          <p14:tracePt t="83130" x="9039225" y="1895475"/>
          <p14:tracePt t="83147" x="9056688" y="1885950"/>
          <p14:tracePt t="83163" x="9064625" y="1878013"/>
          <p14:tracePt t="83180" x="9074150" y="1870075"/>
          <p14:tracePt t="83196" x="9099550" y="1860550"/>
          <p14:tracePt t="83213" x="9107488" y="1852613"/>
          <p14:tracePt t="83322" x="9107488" y="1860550"/>
          <p14:tracePt t="83326" x="9099550" y="1870075"/>
          <p14:tracePt t="83330" x="9091613" y="1870075"/>
          <p14:tracePt t="83347" x="9031288" y="1903413"/>
          <p14:tracePt t="83363" x="8972550" y="1954213"/>
          <p14:tracePt t="83381" x="8894763" y="1979613"/>
          <p14:tracePt t="83381" x="8886825" y="1989138"/>
          <p14:tracePt t="83395" x="8843963" y="1997075"/>
          <p14:tracePt t="83415" x="8802688" y="2005013"/>
          <p14:tracePt t="83433" x="8793163" y="2005013"/>
          <p14:tracePt t="83447" x="8785225" y="2014538"/>
          <p14:tracePt t="83464" x="8777288" y="2014538"/>
          <p14:tracePt t="83479" x="8767763" y="2014538"/>
          <p14:tracePt t="83496" x="8759825" y="2014538"/>
          <p14:tracePt t="83498" x="8750300" y="2014538"/>
          <p14:tracePt t="83514" x="8734425" y="2014538"/>
          <p14:tracePt t="83529" x="8724900" y="2014538"/>
          <p14:tracePt t="83547" x="8716963" y="2014538"/>
          <p14:tracePt t="83648" x="8724900" y="2014538"/>
          <p14:tracePt t="83655" x="8742363" y="2014538"/>
          <p14:tracePt t="83662" x="8750300" y="1997075"/>
          <p14:tracePt t="83680" x="8802688" y="1997075"/>
          <p14:tracePt t="83697" x="8861425" y="1997075"/>
          <p14:tracePt t="83712" x="8886825" y="1997075"/>
          <p14:tracePt t="83713" x="8894763" y="1997075"/>
          <p14:tracePt t="83729" x="8921750" y="2005013"/>
          <p14:tracePt t="83747" x="8937625" y="2005013"/>
          <p14:tracePt t="83812" x="8937625" y="2014538"/>
          <p14:tracePt t="83817" x="8947150" y="2014538"/>
          <p14:tracePt t="83830" x="8955088" y="2022475"/>
          <p14:tracePt t="83846" x="8963025" y="2030413"/>
          <p14:tracePt t="83862" x="8980488" y="2047875"/>
          <p14:tracePt t="83879" x="8997950" y="2065338"/>
          <p14:tracePt t="83895" x="9005888" y="2073275"/>
          <p14:tracePt t="83913" x="9013825" y="2090738"/>
          <p14:tracePt t="83931" x="9013825" y="2108200"/>
          <p14:tracePt t="83946" x="9013825" y="2116138"/>
          <p14:tracePt t="83964" x="9013825" y="2133600"/>
          <p14:tracePt t="83980" x="9013825" y="2149475"/>
          <p14:tracePt t="83981" x="9013825" y="2159000"/>
          <p14:tracePt t="83995" x="9013825" y="2174875"/>
          <p14:tracePt t="84014" x="8972550" y="2200275"/>
          <p14:tracePt t="84029" x="8955088" y="2217738"/>
          <p14:tracePt t="84045" x="8904288" y="2252663"/>
          <p14:tracePt t="84063" x="8869363" y="2278063"/>
          <p14:tracePt t="84079" x="8828088" y="2303463"/>
          <p14:tracePt t="84097" x="8802688" y="2328863"/>
          <p14:tracePt t="84113" x="8793163" y="2344738"/>
          <p14:tracePt t="84129" x="8777288" y="2344738"/>
          <p14:tracePt t="84147" x="8767763" y="2354263"/>
          <p14:tracePt t="84164" x="8750300" y="2371725"/>
          <p14:tracePt t="84179" x="8742363" y="2379663"/>
          <p14:tracePt t="84197" x="8724900" y="2387600"/>
          <p14:tracePt t="84213" x="8709025" y="2397125"/>
          <p14:tracePt t="84230" x="8699500" y="2405063"/>
          <p14:tracePt t="84247" x="8691563" y="2413000"/>
          <p14:tracePt t="84279" x="8683625" y="2413000"/>
          <p14:tracePt t="84303" x="8674100" y="2413000"/>
          <p14:tracePt t="84348" x="8666163" y="2413000"/>
          <p14:tracePt t="87763" x="8666163" y="2422525"/>
          <p14:tracePt t="87767" x="8666163" y="2430463"/>
          <p14:tracePt t="87778" x="8674100" y="2430463"/>
          <p14:tracePt t="87796" x="8683625" y="2438400"/>
          <p14:tracePt t="87811" x="8699500" y="2438400"/>
          <p14:tracePt t="87829" x="8724900" y="2438400"/>
          <p14:tracePt t="87846" x="8742363" y="2438400"/>
          <p14:tracePt t="87862" x="8759825" y="2438400"/>
          <p14:tracePt t="87879" x="8767763" y="2438400"/>
          <p14:tracePt t="90680" x="8759825" y="2438400"/>
          <p14:tracePt t="90688" x="8750300" y="2447925"/>
          <p14:tracePt t="90692" x="8750300" y="2455863"/>
          <p14:tracePt t="90711" x="8734425" y="2463800"/>
          <p14:tracePt t="90728" x="8734425" y="2473325"/>
          <p14:tracePt t="90745" x="8724900" y="2473325"/>
          <p14:tracePt t="90761" x="8716963" y="2473325"/>
          <p14:tracePt t="90778" x="8709025" y="2473325"/>
          <p14:tracePt t="90794" x="8699500" y="2481263"/>
          <p14:tracePt t="90809" x="8683625" y="2506663"/>
          <p14:tracePt t="90826" x="8666163" y="2516188"/>
          <p14:tracePt t="90861" x="8658225" y="2516188"/>
          <p14:tracePt t="90864" x="8658225" y="2524125"/>
          <p14:tracePt t="90875" x="8648700" y="2532063"/>
          <p14:tracePt t="90894" x="8623300" y="2557463"/>
          <p14:tracePt t="90911" x="8597900" y="2566988"/>
          <p14:tracePt t="90926" x="8589963" y="2574925"/>
          <p14:tracePt t="90944" x="8580438" y="2582863"/>
          <p14:tracePt t="90980" x="8572500" y="2582863"/>
          <p14:tracePt t="90983" x="8572500" y="2592388"/>
          <p14:tracePt t="90995" x="8564563" y="2600325"/>
          <p14:tracePt t="91009" x="8539163" y="2600325"/>
          <p14:tracePt t="91028" x="8513763" y="2608263"/>
          <p14:tracePt t="91044" x="8478838" y="2617788"/>
          <p14:tracePt t="91059" x="8470900" y="2617788"/>
          <p14:tracePt t="91060" x="8462963" y="2617788"/>
          <p14:tracePt t="91077" x="8453438" y="2617788"/>
          <p14:tracePt t="91094" x="8445500" y="2617788"/>
          <p14:tracePt t="91109" x="8428038" y="2617788"/>
          <p14:tracePt t="91127" x="8410575" y="2617788"/>
          <p14:tracePt t="91145" x="8394700" y="2617788"/>
          <p14:tracePt t="91160" x="8385175" y="2617788"/>
          <p14:tracePt t="91178" x="8377238" y="2617788"/>
          <p14:tracePt t="91208" x="8369300" y="2617788"/>
          <p14:tracePt t="91452" x="8377238" y="2617788"/>
          <p14:tracePt t="91456" x="8385175" y="2617788"/>
          <p14:tracePt t="91459" x="8385175" y="2608263"/>
          <p14:tracePt t="91475" x="8394700" y="2608263"/>
          <p14:tracePt t="91492" x="8402638" y="2592388"/>
          <p14:tracePt t="91509" x="8420100" y="2582863"/>
          <p14:tracePt t="91525" x="8445500" y="2574925"/>
          <p14:tracePt t="91542" x="8453438" y="2574925"/>
          <p14:tracePt t="91559" x="8470900" y="2566988"/>
          <p14:tracePt t="91576" x="8496300" y="2549525"/>
          <p14:tracePt t="91593" x="8513763" y="2549525"/>
          <p14:tracePt t="91609" x="8539163" y="2549525"/>
          <p14:tracePt t="91626" x="8555038" y="2541588"/>
          <p14:tracePt t="91644" x="8580438" y="2532063"/>
          <p14:tracePt t="91660" x="8605838" y="2532063"/>
          <p14:tracePt t="91676" x="8632825" y="2532063"/>
          <p14:tracePt t="91693" x="8640763" y="2532063"/>
          <p14:tracePt t="91709" x="8658225" y="2524125"/>
          <p14:tracePt t="91727" x="8683625" y="2506663"/>
          <p14:tracePt t="91727" x="8699500" y="2506663"/>
          <p14:tracePt t="91742" x="8709025" y="2498725"/>
          <p14:tracePt t="91744" x="8716963" y="2498725"/>
          <p14:tracePt t="91758" x="8724900" y="2498725"/>
          <p14:tracePt t="91777" x="8759825" y="2498725"/>
          <p14:tracePt t="91792" x="8785225" y="2498725"/>
          <p14:tracePt t="91809" x="8818563" y="2498725"/>
          <p14:tracePt t="91826" x="8853488" y="2498725"/>
          <p14:tracePt t="91844" x="8869363" y="2498725"/>
          <p14:tracePt t="91858" x="8878888" y="2498725"/>
          <p14:tracePt t="92946" x="8886825" y="2498725"/>
          <p14:tracePt t="92948" x="8894763" y="2498725"/>
          <p14:tracePt t="92959" x="8904288" y="2498725"/>
          <p14:tracePt t="92975" x="8921750" y="2498725"/>
          <p14:tracePt t="92993" x="8937625" y="2498725"/>
          <p14:tracePt t="93010" x="8963025" y="2498725"/>
          <p14:tracePt t="93026" x="8972550" y="2498725"/>
          <p14:tracePt t="93028" x="8980488" y="2498725"/>
          <p14:tracePt t="93137" x="8988425" y="2498725"/>
          <p14:tracePt t="93361" x="8988425" y="2506663"/>
          <p14:tracePt t="93389" x="8997950" y="2506663"/>
          <p14:tracePt t="93630" x="8997950" y="2516188"/>
          <p14:tracePt t="94241" x="8997950" y="2524125"/>
          <p14:tracePt t="94268" x="8988425" y="2524125"/>
          <p14:tracePt t="94285" x="8988425" y="2532063"/>
          <p14:tracePt t="94291" x="8988425" y="2541588"/>
          <p14:tracePt t="94309" x="8980488" y="2541588"/>
          <p14:tracePt t="94315" x="8980488" y="2549525"/>
          <p14:tracePt t="94328" x="8980488" y="2557463"/>
          <p14:tracePt t="94343" x="8972550" y="2566988"/>
          <p14:tracePt t="94377" x="8963025" y="2566988"/>
          <p14:tracePt t="94384" x="8963025" y="2574925"/>
          <p14:tracePt t="94396" x="8955088" y="2582863"/>
          <p14:tracePt t="94416" x="8947150" y="2582863"/>
          <p14:tracePt t="94432" x="8947150" y="2592388"/>
          <p14:tracePt t="94448" x="8947150" y="2600325"/>
          <p14:tracePt t="94459" x="8947150" y="2608263"/>
          <p14:tracePt t="94476" x="8929688" y="2625725"/>
          <p14:tracePt t="94492" x="8921750" y="2633663"/>
          <p14:tracePt t="94508" x="8912225" y="2643188"/>
          <p14:tracePt t="94508" x="8912225" y="2651125"/>
          <p14:tracePt t="94524" x="8904288" y="2651125"/>
          <p14:tracePt t="94541" x="8894763" y="2668588"/>
          <p14:tracePt t="94558" x="8886825" y="2668588"/>
          <p14:tracePt t="94574" x="8886825" y="2676525"/>
          <p14:tracePt t="94592" x="8878888" y="2693988"/>
          <p14:tracePt t="94609" x="8869363" y="2693988"/>
          <p14:tracePt t="94626" x="8861425" y="2693988"/>
          <p14:tracePt t="94627" x="8861425" y="2701925"/>
          <p14:tracePt t="94652" x="8853488" y="2711450"/>
          <p14:tracePt t="94663" x="8843963" y="2711450"/>
          <p14:tracePt t="94684" x="8836025" y="2719388"/>
          <p14:tracePt t="94709" x="8828088" y="2727325"/>
          <p14:tracePt t="94725" x="8818563" y="2727325"/>
          <p14:tracePt t="94753" x="8810625" y="2736850"/>
          <p14:tracePt t="94768" x="8802688" y="2736850"/>
          <p14:tracePt t="94771" x="8802688" y="2744788"/>
          <p14:tracePt t="94792" x="8802688" y="2752725"/>
          <p14:tracePt t="94809" x="8793163" y="2752725"/>
          <p14:tracePt t="94821" x="8785225" y="2752725"/>
          <p14:tracePt t="94827" x="8785225" y="2762250"/>
          <p14:tracePt t="94844" x="8777288" y="2770188"/>
          <p14:tracePt t="94857" x="8767763" y="2770188"/>
          <p14:tracePt t="94874" x="8759825" y="2770188"/>
          <p14:tracePt t="94891" x="8750300" y="2778125"/>
          <p14:tracePt t="94908" x="8742363" y="2787650"/>
          <p14:tracePt t="94932" x="8734425" y="2795588"/>
          <p14:tracePt t="94948" x="8724900" y="2795588"/>
          <p14:tracePt t="94972" x="8716963" y="2795588"/>
          <p14:tracePt t="95145" x="8716963" y="2805113"/>
          <p14:tracePt t="95193" x="8709025" y="2805113"/>
          <p14:tracePt t="95226" x="8699500" y="2805113"/>
          <p14:tracePt t="95244" x="8699500" y="2813050"/>
          <p14:tracePt t="95247" x="8691563" y="2813050"/>
          <p14:tracePt t="95285" x="8683625" y="2813050"/>
          <p14:tracePt t="95334" x="8674100" y="2813050"/>
          <p14:tracePt t="95357" x="8666163" y="2813050"/>
          <p14:tracePt t="95359" x="8658225" y="2813050"/>
          <p14:tracePt t="95400" x="8658225" y="2820988"/>
          <p14:tracePt t="95404" x="8648700" y="2820988"/>
          <p14:tracePt t="95420" x="8640763" y="2820988"/>
          <p14:tracePt t="95423" x="8632825" y="2830513"/>
          <p14:tracePt t="95441" x="8623300" y="2838450"/>
          <p14:tracePt t="95458" x="8615363" y="2838450"/>
          <p14:tracePt t="95475" x="8605838" y="2846388"/>
          <p14:tracePt t="95492" x="8597900" y="2846388"/>
          <p14:tracePt t="95545" x="8589963" y="2855913"/>
          <p14:tracePt t="95556" x="8580438" y="2855913"/>
          <p14:tracePt t="95564" x="8572500" y="2855913"/>
          <p14:tracePt t="95587" x="8564563" y="2855913"/>
          <p14:tracePt t="95793" x="8564563" y="2846388"/>
          <p14:tracePt t="95796" x="8572500" y="2846388"/>
          <p14:tracePt t="95807" x="8589963" y="2830513"/>
          <p14:tracePt t="95825" x="8605838" y="2820988"/>
          <p14:tracePt t="95842" x="8632825" y="2805113"/>
          <p14:tracePt t="95857" x="8640763" y="2787650"/>
          <p14:tracePt t="95874" x="8658225" y="2778125"/>
          <p14:tracePt t="95890" x="8683625" y="2762250"/>
          <p14:tracePt t="95891" x="8691563" y="2762250"/>
          <p14:tracePt t="95908" x="8709025" y="2744788"/>
          <p14:tracePt t="95924" x="8716963" y="2736850"/>
          <p14:tracePt t="95924" x="8724900" y="2736850"/>
          <p14:tracePt t="95943" x="8734425" y="2727325"/>
          <p14:tracePt t="95959" x="8742363" y="2727325"/>
          <p14:tracePt t="95975" x="8750300" y="2719388"/>
          <p14:tracePt t="95990" x="8759825" y="2719388"/>
          <p14:tracePt t="96007" x="8777288" y="2719388"/>
          <p14:tracePt t="96007" x="8777288" y="2711450"/>
          <p14:tracePt t="96024" x="8793163" y="2711450"/>
          <p14:tracePt t="96024" x="8802688" y="2711450"/>
          <p14:tracePt t="96040" x="8818563" y="2701925"/>
          <p14:tracePt t="96057" x="8828088" y="2701925"/>
          <p14:tracePt t="96075" x="8836025" y="2701925"/>
          <p14:tracePt t="96091" x="8843963" y="2701925"/>
          <p14:tracePt t="96117" x="8853488" y="2693988"/>
          <p14:tracePt t="96132" x="8861425" y="2693988"/>
          <p14:tracePt t="96181" x="8869363" y="2693988"/>
          <p14:tracePt t="96253" x="8878888" y="2693988"/>
          <p14:tracePt t="96289" x="8878888" y="2686050"/>
          <p14:tracePt t="96679" x="8869363" y="2686050"/>
          <p14:tracePt t="96753" x="8869363" y="2693988"/>
          <p14:tracePt t="96756" x="8861425" y="2693988"/>
          <p14:tracePt t="96776" x="8853488" y="2693988"/>
          <p14:tracePt t="96833" x="8853488" y="2701925"/>
          <p14:tracePt t="96857" x="8843963" y="2701925"/>
          <p14:tracePt t="96876" x="8836025" y="2701925"/>
          <p14:tracePt t="96884" x="8828088" y="2711450"/>
          <p14:tracePt t="96904" x="8818563" y="2711450"/>
          <p14:tracePt t="96917" x="8810625" y="2711450"/>
          <p14:tracePt t="96968" x="8802688" y="2711450"/>
          <p14:tracePt t="96980" x="8793163" y="2711450"/>
          <p14:tracePt t="96988" x="8785225" y="2711450"/>
          <p14:tracePt t="96999" x="8777288" y="2711450"/>
          <p14:tracePt t="97006" x="8767763" y="2711450"/>
          <p14:tracePt t="97024" x="8750300" y="2711450"/>
          <p14:tracePt t="97041" x="8742363" y="2719388"/>
          <p14:tracePt t="97063" x="8734425" y="2719388"/>
          <p14:tracePt t="97073" x="8724900" y="2719388"/>
          <p14:tracePt t="97090" x="8699500" y="2719388"/>
          <p14:tracePt t="97106" x="8674100" y="2719388"/>
          <p14:tracePt t="97123" x="8640763" y="2719388"/>
          <p14:tracePt t="97124" x="8632825" y="2719388"/>
          <p14:tracePt t="97141" x="8623300" y="2719388"/>
          <p14:tracePt t="97156" x="8615363" y="2719388"/>
          <p14:tracePt t="97174" x="8597900" y="2719388"/>
          <p14:tracePt t="97176" x="8589963" y="2719388"/>
          <p14:tracePt t="97191" x="8572500" y="2719388"/>
          <p14:tracePt t="97206" x="8547100" y="2719388"/>
          <p14:tracePt t="97207" x="8539163" y="2719388"/>
          <p14:tracePt t="97223" x="8504238" y="2711450"/>
          <p14:tracePt t="97241" x="8470900" y="2701925"/>
          <p14:tracePt t="97258" x="8453438" y="2701925"/>
          <p14:tracePt t="97274" x="8435975" y="2701925"/>
          <p14:tracePt t="97291" x="8428038" y="2701925"/>
          <p14:tracePt t="97307" x="8410575" y="2701925"/>
          <p14:tracePt t="97330" x="8402638" y="2701925"/>
          <p14:tracePt t="97350" x="8394700" y="2701925"/>
          <p14:tracePt t="97383" x="8385175" y="2701925"/>
          <p14:tracePt t="97416" x="8377238" y="2701925"/>
          <p14:tracePt t="97431" x="8369300" y="2711450"/>
          <p14:tracePt t="97464" x="8359775" y="2711450"/>
          <p14:tracePt t="97478" x="8351838" y="2711450"/>
          <p14:tracePt t="97494" x="8351838" y="2719388"/>
          <p14:tracePt t="97507" x="8343900" y="2719388"/>
          <p14:tracePt t="97526" x="8334375" y="2719388"/>
          <p14:tracePt t="97529" x="8334375" y="2727325"/>
          <p14:tracePt t="97558" x="8326438" y="2727325"/>
          <p14:tracePt t="97616" x="8318500" y="2727325"/>
          <p14:tracePt t="97659" x="8308975" y="2736850"/>
          <p14:tracePt t="97923" x="8318500" y="2736850"/>
          <p14:tracePt t="97929" x="8326438" y="2736850"/>
          <p14:tracePt t="97940" x="8334375" y="2744788"/>
          <p14:tracePt t="97957" x="8359775" y="2752725"/>
          <p14:tracePt t="97974" x="8385175" y="2762250"/>
          <p14:tracePt t="97989" x="8402638" y="2762250"/>
          <p14:tracePt t="98007" x="8428038" y="2770188"/>
          <p14:tracePt t="98024" x="8445500" y="2778125"/>
          <p14:tracePt t="98039" x="8470900" y="2778125"/>
          <p14:tracePt t="98058" x="8529638" y="2770188"/>
          <p14:tracePt t="98074" x="8572500" y="2752725"/>
          <p14:tracePt t="98089" x="8615363" y="2752725"/>
          <p14:tracePt t="98107" x="8666163" y="2752725"/>
          <p14:tracePt t="98124" x="8709025" y="2752725"/>
          <p14:tracePt t="98141" x="8742363" y="2752725"/>
          <p14:tracePt t="98141" x="8759825" y="2752725"/>
          <p14:tracePt t="98156" x="8785225" y="2752725"/>
          <p14:tracePt t="98175" x="8828088" y="2752725"/>
          <p14:tracePt t="98190" x="8853488" y="2752725"/>
          <p14:tracePt t="98206" x="8861425" y="2752725"/>
          <p14:tracePt t="98223" x="8869363" y="2752725"/>
          <p14:tracePt t="98262" x="8878888" y="2752725"/>
          <p14:tracePt t="98274" x="8886825" y="2752725"/>
          <p14:tracePt t="98277" x="8894763" y="2752725"/>
          <p14:tracePt t="98290" x="8912225" y="2752725"/>
          <p14:tracePt t="98307" x="8921750" y="2752725"/>
          <p14:tracePt t="98323" x="8937625" y="2752725"/>
          <p14:tracePt t="98346" x="8947150" y="2752725"/>
          <p14:tracePt t="98358" x="8955088" y="2752725"/>
          <p14:tracePt t="98378" x="8963025" y="2752725"/>
          <p14:tracePt t="98390" x="8980488" y="2744788"/>
          <p14:tracePt t="98407" x="8988425" y="2744788"/>
          <p14:tracePt t="98423" x="9005888" y="2744788"/>
          <p14:tracePt t="98439" x="9023350" y="2744788"/>
          <p14:tracePt t="98466" x="9031288" y="2744788"/>
          <p14:tracePt t="98486" x="9039225" y="2744788"/>
          <p14:tracePt t="98507" x="9048750" y="2744788"/>
          <p14:tracePt t="98510" x="9056688" y="2744788"/>
          <p14:tracePt t="98524" x="9064625" y="2744788"/>
          <p14:tracePt t="98525" x="9074150" y="2744788"/>
          <p14:tracePt t="98539" x="9082088" y="2744788"/>
          <p14:tracePt t="98557" x="9082088" y="2752725"/>
          <p14:tracePt t="98574" x="9082088" y="2778125"/>
          <p14:tracePt t="98589" x="9056688" y="2787650"/>
          <p14:tracePt t="98590" x="9039225" y="2787650"/>
          <p14:tracePt t="98606" x="8980488" y="2805113"/>
          <p14:tracePt t="98732" x="8980488" y="2813050"/>
          <p14:tracePt t="98771" x="8980488" y="2820988"/>
          <p14:tracePt t="98774" x="8997950" y="2838450"/>
          <p14:tracePt t="98790" x="9013825" y="2863850"/>
          <p14:tracePt t="98807" x="9023350" y="2881313"/>
          <p14:tracePt t="98823" x="9039225" y="2897188"/>
          <p14:tracePt t="98843" x="9048750" y="2897188"/>
          <p14:tracePt t="98866" x="9056688" y="2897188"/>
          <p14:tracePt t="98872" x="9056688" y="2889250"/>
          <p14:tracePt t="98890" x="9064625" y="2889250"/>
          <p14:tracePt t="98906" x="9074150" y="2889250"/>
          <p14:tracePt t="98908" x="9082088" y="2889250"/>
          <p14:tracePt t="98909" x="9091613" y="2889250"/>
          <p14:tracePt t="98922" x="9142413" y="2863850"/>
          <p14:tracePt t="98939" x="9218613" y="2830513"/>
          <p14:tracePt t="98956" x="9312275" y="2813050"/>
          <p14:tracePt t="98957" x="9337675" y="2805113"/>
          <p14:tracePt t="98972" x="9396413" y="2787650"/>
          <p14:tracePt t="98973" x="9421813" y="2778125"/>
          <p14:tracePt t="98989" x="9482138" y="2762250"/>
          <p14:tracePt t="98989" x="9507538" y="2762250"/>
          <p14:tracePt t="99006" x="9575800" y="2744788"/>
          <p14:tracePt t="99022" x="9652000" y="2711450"/>
          <p14:tracePt t="99039" x="9710738" y="2693988"/>
          <p14:tracePt t="99056" x="9771063" y="2668588"/>
          <p14:tracePt t="99072" x="9821863" y="2625725"/>
          <p14:tracePt t="99089" x="9847263" y="2608263"/>
          <p14:tracePt t="99089" x="9855200" y="2600325"/>
          <p14:tracePt t="99105" x="9880600" y="2592388"/>
          <p14:tracePt t="99122" x="9915525" y="2566988"/>
          <p14:tracePt t="99140" x="9940925" y="2549525"/>
          <p14:tracePt t="99157" x="9956800" y="2532063"/>
          <p14:tracePt t="99177" x="9966325" y="2532063"/>
          <p14:tracePt t="99191" x="9983788" y="2506663"/>
          <p14:tracePt t="99205" x="10009188" y="2489200"/>
          <p14:tracePt t="99224" x="10042525" y="2455863"/>
          <p14:tracePt t="99240" x="10059988" y="2438400"/>
          <p14:tracePt t="99258" x="10067925" y="2422525"/>
          <p14:tracePt t="99320" x="10067925" y="2413000"/>
          <p14:tracePt t="103500" x="10075863" y="2413000"/>
          <p14:tracePt t="103551" x="10075863" y="2422525"/>
          <p14:tracePt t="103561" x="10075863" y="2430463"/>
          <p14:tracePt t="103570" x="10067925" y="2430463"/>
          <p14:tracePt t="103588" x="10059988" y="2438400"/>
          <p14:tracePt t="103605" x="10042525" y="2447925"/>
          <p14:tracePt t="103620" x="10034588" y="2455863"/>
          <p14:tracePt t="103638" x="10025063" y="2473325"/>
          <p14:tracePt t="103654" x="10017125" y="2473325"/>
          <p14:tracePt t="103655" x="10017125" y="2481263"/>
          <p14:tracePt t="103670" x="9991725" y="2489200"/>
          <p14:tracePt t="103687" x="9974263" y="2506663"/>
          <p14:tracePt t="103705" x="9966325" y="2516188"/>
          <p14:tracePt t="103720" x="9948863" y="2516188"/>
          <p14:tracePt t="103739" x="9948863" y="2532063"/>
          <p14:tracePt t="103766" x="9940925" y="2532063"/>
          <p14:tracePt t="103773" x="9931400" y="2532063"/>
          <p14:tracePt t="103790" x="9923463" y="2541588"/>
          <p14:tracePt t="103805" x="9915525" y="2549525"/>
          <p14:tracePt t="103806" x="9915525" y="2557463"/>
          <p14:tracePt t="103821" x="9906000" y="2566988"/>
          <p14:tracePt t="103838" x="9898063" y="2574925"/>
          <p14:tracePt t="103853" x="9890125" y="2574925"/>
          <p14:tracePt t="103873" x="9890125" y="2582863"/>
          <p14:tracePt t="106829" x="9890125" y="2592388"/>
          <p14:tracePt t="106833" x="9890125" y="2600325"/>
          <p14:tracePt t="106839" x="9890125" y="2608263"/>
          <p14:tracePt t="106852" x="9890125" y="2617788"/>
          <p14:tracePt t="106871" x="9890125" y="2625725"/>
          <p14:tracePt t="106885" x="9890125" y="2633663"/>
          <p14:tracePt t="106902" x="9890125" y="2643188"/>
          <p14:tracePt t="106920" x="9890125" y="2660650"/>
          <p14:tracePt t="106935" x="9880600" y="2668588"/>
          <p14:tracePt t="106953" x="9872663" y="2693988"/>
          <p14:tracePt t="106970" x="9872663" y="2701925"/>
          <p14:tracePt t="106985" x="9872663" y="2727325"/>
          <p14:tracePt t="107003" x="9872663" y="2770188"/>
          <p14:tracePt t="107019" x="9872663" y="2795588"/>
          <p14:tracePt t="107019" x="9872663" y="2805113"/>
          <p14:tracePt t="107035" x="9872663" y="2830513"/>
          <p14:tracePt t="107036" x="9872663" y="2846388"/>
          <p14:tracePt t="107052" x="9872663" y="2855913"/>
          <p14:tracePt t="107069" x="9872663" y="2871788"/>
          <p14:tracePt t="107087" x="9872663" y="2897188"/>
          <p14:tracePt t="107103" x="9872663" y="2914650"/>
          <p14:tracePt t="107119" x="9872663" y="2922588"/>
          <p14:tracePt t="107119" x="9872663" y="2932113"/>
          <p14:tracePt t="107135" x="9872663" y="2940050"/>
          <p14:tracePt t="107152" x="9872663" y="2957513"/>
          <p14:tracePt t="107168" x="9872663" y="2974975"/>
          <p14:tracePt t="107186" x="9872663" y="2990850"/>
          <p14:tracePt t="107187" x="9872663" y="3000375"/>
          <p14:tracePt t="107202" x="9872663" y="3016250"/>
          <p14:tracePt t="107219" x="9872663" y="3033713"/>
          <p14:tracePt t="107219" x="9872663" y="3041650"/>
          <p14:tracePt t="107235" x="9872663" y="3051175"/>
          <p14:tracePt t="107253" x="9872663" y="3067050"/>
          <p14:tracePt t="107270" x="9872663" y="3076575"/>
          <p14:tracePt t="107292" x="9864725" y="3076575"/>
          <p14:tracePt t="107307" x="9864725" y="3084513"/>
          <p14:tracePt t="107324" x="9864725" y="3094038"/>
          <p14:tracePt t="107357" x="9864725" y="3101975"/>
          <p14:tracePt t="109261" x="9864725" y="3109913"/>
          <p14:tracePt t="109264" x="9864725" y="3119438"/>
          <p14:tracePt t="109268" x="9855200" y="3119438"/>
          <p14:tracePt t="109286" x="9864725" y="3144838"/>
          <p14:tracePt t="109301" x="9880600" y="3178175"/>
          <p14:tracePt t="109318" x="9915525" y="3221038"/>
          <p14:tracePt t="109336" x="9940925" y="3221038"/>
          <p14:tracePt t="109351" x="9890125" y="3221038"/>
          <p14:tracePt t="109369" x="9880600" y="3221038"/>
          <p14:tracePt t="109449" x="9872663" y="3221038"/>
          <p14:tracePt t="109480" x="9872663" y="3228975"/>
          <p14:tracePt t="109483" x="9864725" y="3228975"/>
          <p14:tracePt t="109487" x="9864725" y="3238500"/>
          <p14:tracePt t="109501" x="9855200" y="3238500"/>
          <p14:tracePt t="109520" x="9847263" y="3238500"/>
          <p14:tracePt t="109555" x="9855200" y="3238500"/>
          <p14:tracePt t="109564" x="9855200" y="3246438"/>
          <p14:tracePt t="109576" x="9864725" y="3246438"/>
          <p14:tracePt t="109584" x="9872663" y="3246438"/>
          <p14:tracePt t="109641" x="9880600" y="3246438"/>
          <p14:tracePt t="109647" x="9890125" y="3246438"/>
          <p14:tracePt t="109655" x="9898063" y="3246438"/>
          <p14:tracePt t="109669" x="9915525" y="3246438"/>
          <p14:tracePt t="109684" x="9931400" y="3246438"/>
          <p14:tracePt t="109702" x="9948863" y="3246438"/>
          <p14:tracePt t="109717" x="9983788" y="3246438"/>
          <p14:tracePt t="109735" x="10009188" y="3246438"/>
          <p14:tracePt t="109752" x="10025063" y="3246438"/>
          <p14:tracePt t="109768" x="10034588" y="3246438"/>
          <p14:tracePt t="109786" x="10050463" y="3228975"/>
          <p14:tracePt t="109803" x="10075863" y="3211513"/>
          <p14:tracePt t="109817" x="10093325" y="3203575"/>
          <p14:tracePt t="109836" x="10136188" y="3178175"/>
          <p14:tracePt t="109853" x="10179050" y="3152775"/>
          <p14:tracePt t="109868" x="10212388" y="3127375"/>
          <p14:tracePt t="109868" x="10229850" y="3127375"/>
          <p14:tracePt t="109884" x="10263188" y="3101975"/>
          <p14:tracePt t="109902" x="10298113" y="3076575"/>
          <p14:tracePt t="109917" x="10339388" y="3051175"/>
          <p14:tracePt t="109935" x="10382250" y="3025775"/>
          <p14:tracePt t="109935" x="10399713" y="3016250"/>
          <p14:tracePt t="109950" x="10433050" y="2982913"/>
          <p14:tracePt t="109967" x="10475913" y="2940050"/>
          <p14:tracePt t="109968" x="10493375" y="2922588"/>
          <p14:tracePt t="109985" x="10552113" y="2871788"/>
          <p14:tracePt t="110001" x="10628313" y="2762250"/>
          <p14:tracePt t="110019" x="10714038" y="2643188"/>
          <p14:tracePt t="110019" x="10739438" y="2625725"/>
          <p14:tracePt t="110034" x="10790238" y="2541588"/>
          <p14:tracePt t="110051" x="10866438" y="2438400"/>
          <p14:tracePt t="110051" x="10883900" y="2422525"/>
          <p14:tracePt t="110068" x="10960100" y="2319338"/>
          <p14:tracePt t="110084" x="11010900" y="2268538"/>
          <p14:tracePt t="110101" x="11044238" y="2243138"/>
          <p14:tracePt t="110117" x="11071225" y="2235200"/>
          <p14:tracePt t="110135" x="11079163" y="2217738"/>
          <p14:tracePt t="110153" x="11079163" y="2209800"/>
          <p14:tracePt t="110169" x="11087100" y="2200275"/>
          <p14:tracePt t="110184" x="11096625" y="2192338"/>
          <p14:tracePt t="110202" x="11096625" y="2184400"/>
          <p14:tracePt t="110293" x="11104563" y="2184400"/>
          <p14:tracePt t="110300" x="11112500" y="2184400"/>
          <p14:tracePt t="110307" x="11122025" y="2184400"/>
          <p14:tracePt t="110323" x="11129963" y="2184400"/>
          <p14:tracePt t="110334" x="11137900" y="2184400"/>
          <p14:tracePt t="110352" x="11147425" y="2184400"/>
          <p14:tracePt t="110369" x="11155363" y="2200275"/>
          <p14:tracePt t="110384" x="11188700" y="2227263"/>
          <p14:tracePt t="110400" x="11223625" y="2252663"/>
          <p14:tracePt t="110417" x="11241088" y="2260600"/>
          <p14:tracePt t="110436" x="11249025" y="2286000"/>
          <p14:tracePt t="110450" x="11256963" y="2303463"/>
          <p14:tracePt t="110467" x="11266488" y="2328863"/>
          <p14:tracePt t="110468" x="11274425" y="2328863"/>
          <p14:tracePt t="110484" x="11282363" y="2362200"/>
          <p14:tracePt t="110501" x="11307763" y="2413000"/>
          <p14:tracePt t="110517" x="11307763" y="2430463"/>
          <p14:tracePt t="110536" x="11307763" y="2481263"/>
          <p14:tracePt t="110551" x="11307763" y="2498725"/>
          <p14:tracePt t="110567" x="11307763" y="2524125"/>
          <p14:tracePt t="110585" x="11299825" y="2549525"/>
          <p14:tracePt t="110600" x="11282363" y="2582863"/>
          <p14:tracePt t="110618" x="11274425" y="2608263"/>
          <p14:tracePt t="110636" x="11256963" y="2625725"/>
          <p14:tracePt t="110650" x="11249025" y="2643188"/>
          <p14:tracePt t="110669" x="11241088" y="2651125"/>
          <p14:tracePt t="110685" x="11231563" y="2651125"/>
          <p14:tracePt t="110700" x="11231563" y="2660650"/>
          <p14:tracePt t="110718" x="11231563" y="2668588"/>
          <p14:tracePt t="110719" x="11223625" y="2668588"/>
          <p14:tracePt t="110735" x="11215688" y="2676525"/>
          <p14:tracePt t="110750" x="11215688" y="2693988"/>
          <p14:tracePt t="110769" x="11198225" y="2701925"/>
          <p14:tracePt t="110788" x="11198225" y="2711450"/>
          <p14:tracePt t="110802" x="11188700" y="2711450"/>
          <p14:tracePt t="110844" x="11188700" y="2719388"/>
          <p14:tracePt t="110859" x="11188700" y="2727325"/>
          <p14:tracePt t="110915" x="11180763" y="2727325"/>
          <p14:tracePt t="110967" x="11180763" y="2736850"/>
          <p14:tracePt t="110971" x="11198225" y="2744788"/>
          <p14:tracePt t="110983" x="11241088" y="2770188"/>
          <p14:tracePt t="111000" x="11307763" y="2805113"/>
          <p14:tracePt t="111017" x="11401425" y="2830513"/>
          <p14:tracePt t="111034" x="11495088" y="2846388"/>
          <p14:tracePt t="111050" x="11571288" y="2871788"/>
          <p14:tracePt t="111051" x="11596688" y="2881313"/>
          <p14:tracePt t="111067" x="11657013" y="2897188"/>
          <p14:tracePt t="111068" x="11674475" y="2906713"/>
          <p14:tracePt t="111084" x="11733213" y="2906713"/>
          <p14:tracePt t="111100" x="11826875" y="2914650"/>
          <p14:tracePt t="111117" x="11936413" y="2932113"/>
          <p14:tracePt t="111135" x="12072938" y="2949575"/>
          <p14:tracePt t="111151" x="12149138" y="2957513"/>
          <p14:tracePt t="111151" x="12174538" y="2965450"/>
          <p14:tracePt t="111479" x="12158663" y="3016250"/>
          <p14:tracePt t="111484" x="12149138" y="3016250"/>
          <p14:tracePt t="111500" x="12106275" y="3016250"/>
          <p14:tracePt t="111518" x="12065000" y="3016250"/>
          <p14:tracePt t="111535" x="12014200" y="3016250"/>
          <p14:tracePt t="111551" x="11996738" y="3016250"/>
          <p14:tracePt t="111567" x="11988800" y="3016250"/>
          <p14:tracePt t="111584" x="11971338" y="3008313"/>
          <p14:tracePt t="111584" x="11961813" y="3008313"/>
          <p14:tracePt t="111600" x="11936413" y="3008313"/>
          <p14:tracePt t="111618" x="11903075" y="3000375"/>
          <p14:tracePt t="111633" x="11885613" y="2982913"/>
          <p14:tracePt t="111651" x="11860213" y="2982913"/>
          <p14:tracePt t="111741" x="11860213" y="2974975"/>
          <p14:tracePt t="111743" x="11860213" y="2957513"/>
          <p14:tracePt t="111749" x="11860213" y="2949575"/>
          <p14:tracePt t="111766" x="11860213" y="2881313"/>
          <p14:tracePt t="111785" x="11852275" y="2805113"/>
          <p14:tracePt t="111800" x="11852275" y="2762250"/>
          <p14:tracePt t="111816" x="11852275" y="2727325"/>
          <p14:tracePt t="111834" x="11852275" y="2719388"/>
          <p14:tracePt t="112226" x="11844338" y="2719388"/>
          <p14:tracePt t="112236" x="11844338" y="2727325"/>
          <p14:tracePt t="112317" x="11834813" y="2727325"/>
          <p14:tracePt t="112331" x="11826875" y="2736850"/>
          <p14:tracePt t="112385" x="11826875" y="2744788"/>
          <p14:tracePt t="112397" x="11818938" y="2744788"/>
          <p14:tracePt t="112408" x="11809413" y="2744788"/>
          <p14:tracePt t="112419" x="11801475" y="2744788"/>
          <p14:tracePt t="112434" x="11801475" y="2752725"/>
          <p14:tracePt t="112451" x="11784013" y="2762250"/>
          <p14:tracePt t="112489" x="11784013" y="2770188"/>
          <p14:tracePt t="112495" x="11776075" y="2770188"/>
          <p14:tracePt t="112516" x="11766550" y="2770188"/>
          <p14:tracePt t="112528" x="11758613" y="2770188"/>
          <p14:tracePt t="112560" x="11750675" y="2770188"/>
          <p14:tracePt t="112575" x="11741150" y="2778125"/>
          <p14:tracePt t="113133" x="11733213" y="2778125"/>
          <p14:tracePt t="113213" x="11725275" y="2778125"/>
          <p14:tracePt t="113270" x="11715750" y="2778125"/>
          <p14:tracePt t="113288" x="11707813" y="2778125"/>
          <p14:tracePt t="113303" x="11699875" y="2778125"/>
          <p14:tracePt t="113329" x="11690350" y="2778125"/>
          <p14:tracePt t="113345" x="11682413" y="2778125"/>
          <p14:tracePt t="113676" x="11682413" y="2770188"/>
          <p14:tracePt t="113678" x="11682413" y="2762250"/>
          <p14:tracePt t="113682" x="11690350" y="2752725"/>
          <p14:tracePt t="113700" x="11715750" y="2736850"/>
          <p14:tracePt t="113701" x="11725275" y="2736850"/>
          <p14:tracePt t="113716" x="11741150" y="2719388"/>
          <p14:tracePt t="113732" x="11750675" y="2701925"/>
          <p14:tracePt t="113750" x="11776075" y="2693988"/>
          <p14:tracePt t="113767" x="11776075" y="2686050"/>
          <p14:tracePt t="113768" x="11784013" y="2686050"/>
          <p14:tracePt t="113784" x="11791950" y="2686050"/>
          <p14:tracePt t="113799" x="11791950" y="2676525"/>
          <p14:tracePt t="113816" x="11818938" y="2668588"/>
          <p14:tracePt t="113832" x="11834813" y="2651125"/>
          <p14:tracePt t="113833" x="11844338" y="2651125"/>
          <p14:tracePt t="113849" x="11860213" y="2643188"/>
          <p14:tracePt t="113849" x="11869738" y="2643188"/>
          <p14:tracePt t="113866" x="11895138" y="2633663"/>
          <p14:tracePt t="113882" x="11903075" y="2633663"/>
          <p14:tracePt t="113900" x="11928475" y="2625725"/>
          <p14:tracePt t="113915" x="11945938" y="2625725"/>
          <p14:tracePt t="113933" x="11971338" y="2617788"/>
          <p14:tracePt t="113951" x="11988800" y="2617788"/>
          <p14:tracePt t="114003" x="11996738" y="2617788"/>
          <p14:tracePt t="114064" x="11996738" y="2625725"/>
          <p14:tracePt t="114073" x="11996738" y="2633663"/>
          <p14:tracePt t="114082" x="11996738" y="2643188"/>
          <p14:tracePt t="114099" x="11961813" y="2668588"/>
          <p14:tracePt t="114117" x="11903075" y="2701925"/>
          <p14:tracePt t="114133" x="11869738" y="2727325"/>
          <p14:tracePt t="114133" x="11860213" y="2727325"/>
          <p14:tracePt t="114149" x="11834813" y="2752725"/>
          <p14:tracePt t="114149" x="11818938" y="2752725"/>
          <p14:tracePt t="114166" x="11801475" y="2770188"/>
          <p14:tracePt t="114166" x="11791950" y="2778125"/>
          <p14:tracePt t="114182" x="11750675" y="2795588"/>
          <p14:tracePt t="114199" x="11707813" y="2805113"/>
          <p14:tracePt t="114217" x="11657013" y="2813050"/>
          <p14:tracePt t="114217" x="11639550" y="2820988"/>
          <p14:tracePt t="114233" x="11606213" y="2830513"/>
          <p14:tracePt t="114233" x="11596688" y="2830513"/>
          <p14:tracePt t="114249" x="11571288" y="2838450"/>
          <p14:tracePt t="114249" x="11563350" y="2838450"/>
          <p14:tracePt t="114265" x="11537950" y="2855913"/>
          <p14:tracePt t="114282" x="11520488" y="2863850"/>
          <p14:tracePt t="114299" x="11512550" y="2881313"/>
          <p14:tracePt t="114317" x="11495088" y="2889250"/>
          <p14:tracePt t="114332" x="11487150" y="2897188"/>
          <p14:tracePt t="114350" x="11469688" y="2922588"/>
          <p14:tracePt t="114367" x="11452225" y="2949575"/>
          <p14:tracePt t="114382" x="11444288" y="2957513"/>
          <p14:tracePt t="114400" x="11436350" y="2974975"/>
          <p14:tracePt t="114417" x="11436350" y="2982913"/>
          <p14:tracePt t="114434" x="11426825" y="2982913"/>
          <p14:tracePt t="114451" x="11426825" y="3000375"/>
          <p14:tracePt t="114466" x="11418888" y="3000375"/>
          <p14:tracePt t="114484" x="11418888" y="3016250"/>
          <p14:tracePt t="114485" x="11418888" y="3025775"/>
          <p14:tracePt t="114501" x="11410950" y="3025775"/>
          <p14:tracePt t="114515" x="11410950" y="3033713"/>
          <p14:tracePt t="114534" x="11410950" y="3041650"/>
          <p14:tracePt t="114561" x="11410950" y="3051175"/>
          <p14:tracePt t="114578" x="11410950" y="3059113"/>
          <p14:tracePt t="114585" x="11410950" y="3067050"/>
          <p14:tracePt t="114599" x="11410950" y="3084513"/>
          <p14:tracePt t="114615" x="11410950" y="3119438"/>
          <p14:tracePt t="114633" x="11436350" y="3178175"/>
          <p14:tracePt t="114649" x="11444288" y="3195638"/>
          <p14:tracePt t="114667" x="11452225" y="3211513"/>
          <p14:tracePt t="114683" x="11461750" y="3228975"/>
          <p14:tracePt t="114700" x="11469688" y="3246438"/>
          <p14:tracePt t="114715" x="11477625" y="3263900"/>
          <p14:tracePt t="114733" x="11487150" y="3289300"/>
          <p14:tracePt t="114748" x="11495088" y="3305175"/>
          <p14:tracePt t="114767" x="11503025" y="3330575"/>
          <p14:tracePt t="114783" x="11520488" y="3365500"/>
          <p14:tracePt t="114798" x="11530013" y="3390900"/>
          <p14:tracePt t="114816" x="11545888" y="3416300"/>
          <p14:tracePt t="114833" x="11563350" y="3441700"/>
          <p14:tracePt t="114849" x="11580813" y="3467100"/>
          <p14:tracePt t="114849" x="11580813" y="3475038"/>
          <p14:tracePt t="114866" x="11596688" y="3484563"/>
          <p14:tracePt t="114882" x="11606213" y="3502025"/>
          <p14:tracePt t="114899" x="11614150" y="3509963"/>
          <p14:tracePt t="114916" x="11614150" y="3517900"/>
          <p14:tracePt t="114932" x="11622088" y="3527425"/>
          <p14:tracePt t="114949" x="11631613" y="3552825"/>
          <p14:tracePt t="114966" x="11639550" y="3568700"/>
          <p14:tracePt t="114982" x="11647488" y="3586163"/>
          <p14:tracePt t="114999" x="11647488" y="3611563"/>
          <p14:tracePt t="115016" x="11647488" y="3629025"/>
          <p14:tracePt t="115032" x="11647488" y="3654425"/>
          <p14:tracePt t="115050" x="11657013" y="3662363"/>
          <p14:tracePt t="115067" x="11657013" y="3671888"/>
          <p14:tracePt t="115083" x="11657013" y="3679825"/>
          <p14:tracePt t="115100" x="11657013" y="3687763"/>
          <p14:tracePt t="115116" x="11657013" y="3697288"/>
          <p14:tracePt t="118239" x="11657013" y="3687763"/>
          <p14:tracePt t="118249" x="11647488" y="3697288"/>
          <p14:tracePt t="118253" x="11631613" y="3697288"/>
          <p14:tracePt t="118263" x="11614150" y="3713163"/>
          <p14:tracePt t="118283" x="11563350" y="3722688"/>
          <p14:tracePt t="118299" x="11555413" y="3722688"/>
          <p14:tracePt t="118315" x="11545888" y="3722688"/>
          <p14:tracePt t="118330" x="11537950" y="3722688"/>
          <p14:tracePt t="118348" x="11512550" y="3722688"/>
          <p14:tracePt t="118349" x="11503025" y="3722688"/>
          <p14:tracePt t="118363" x="11469688" y="3722688"/>
          <p14:tracePt t="118380" x="11410950" y="3722688"/>
          <p14:tracePt t="118381" x="11401425" y="3722688"/>
          <p14:tracePt t="118397" x="11350625" y="3722688"/>
          <p14:tracePt t="118397" x="11333163" y="3722688"/>
          <p14:tracePt t="118414" x="11282363" y="3722688"/>
          <p14:tracePt t="118414" x="11266488" y="3730625"/>
          <p14:tracePt t="118430" x="11198225" y="3730625"/>
          <p14:tracePt t="118449" x="11137900" y="3730625"/>
          <p14:tracePt t="118449" x="11122025" y="3730625"/>
          <p14:tracePt t="118464" x="11071225" y="3730625"/>
          <p14:tracePt t="118482" x="10993438" y="3730625"/>
          <p14:tracePt t="118497" x="10942638" y="3730625"/>
          <p14:tracePt t="118497" x="10934700" y="3730625"/>
          <p14:tracePt t="118514" x="10866438" y="3730625"/>
          <p14:tracePt t="118515" x="10841038" y="3730625"/>
          <p14:tracePt t="118530" x="10756900" y="3705225"/>
          <p14:tracePt t="118548" x="10645775" y="3697288"/>
          <p14:tracePt t="118548" x="10620375" y="3687763"/>
          <p14:tracePt t="118563" x="10544175" y="3687763"/>
          <p14:tracePt t="118580" x="10433050" y="3662363"/>
          <p14:tracePt t="118597" x="10348913" y="3636963"/>
          <p14:tracePt t="118597" x="10323513" y="3629025"/>
          <p14:tracePt t="118613" x="10263188" y="3619500"/>
          <p14:tracePt t="118630" x="10179050" y="3619500"/>
          <p14:tracePt t="118647" x="10093325" y="3611563"/>
          <p14:tracePt t="118664" x="10017125" y="3594100"/>
          <p14:tracePt t="118682" x="9880600" y="3560763"/>
          <p14:tracePt t="118699" x="9796463" y="3543300"/>
          <p14:tracePt t="118714" x="9736138" y="3535363"/>
          <p14:tracePt t="118714" x="9710738" y="3535363"/>
          <p14:tracePt t="118730" x="9642475" y="3517900"/>
          <p14:tracePt t="118748" x="9558338" y="3502025"/>
          <p14:tracePt t="118765" x="9456738" y="3484563"/>
          <p14:tracePt t="118780" x="9396413" y="3475038"/>
          <p14:tracePt t="118797" x="9320213" y="3459163"/>
          <p14:tracePt t="118798" x="9302750" y="3459163"/>
          <p14:tracePt t="118814" x="9226550" y="3449638"/>
          <p14:tracePt t="118830" x="9132888" y="3441700"/>
          <p14:tracePt t="118847" x="9023350" y="3416300"/>
          <p14:tracePt t="118863" x="8869363" y="3365500"/>
          <p14:tracePt t="118881" x="8648700" y="3314700"/>
          <p14:tracePt t="118897" x="8504238" y="3297238"/>
          <p14:tracePt t="118897" x="8445500" y="3289300"/>
          <p14:tracePt t="118913" x="8301038" y="3254375"/>
          <p14:tracePt t="118930" x="8012113" y="3178175"/>
          <p14:tracePt t="118948" x="7756525" y="3101975"/>
          <p14:tracePt t="118965" x="7518400" y="3041650"/>
          <p14:tracePt t="118965" x="7459663" y="3041650"/>
          <p14:tracePt t="118980" x="7332663" y="3025775"/>
          <p14:tracePt t="118998" x="7188200" y="3016250"/>
          <p14:tracePt t="119013" x="7112000" y="3016250"/>
          <p14:tracePt t="119030" x="6975475" y="3016250"/>
          <p14:tracePt t="119046" x="6924675" y="3008313"/>
          <p14:tracePt t="119065" x="6899275" y="3008313"/>
          <p14:tracePt t="119082" x="6899275" y="2982913"/>
          <p14:tracePt t="119097" x="6932613" y="2982913"/>
          <p14:tracePt t="119115" x="6975475" y="2957513"/>
          <p14:tracePt t="119130" x="6942138" y="2974975"/>
          <p14:tracePt t="119149" x="6932613" y="2974975"/>
          <p14:tracePt t="119315" x="6942138" y="2974975"/>
          <p14:tracePt t="119323" x="6950075" y="2974975"/>
          <p14:tracePt t="119329" x="6958013" y="2974975"/>
          <p14:tracePt t="119349" x="6967538" y="2974975"/>
          <p14:tracePt t="119403" x="6975475" y="2974975"/>
          <p14:tracePt t="119412" x="6975475" y="2965450"/>
          <p14:tracePt t="119414" x="6983413" y="2965450"/>
          <p14:tracePt t="119430" x="7034213" y="2965450"/>
          <p14:tracePt t="119446" x="7162800" y="2965450"/>
          <p14:tracePt t="119463" x="7348538" y="2965450"/>
          <p14:tracePt t="119480" x="7553325" y="2965450"/>
          <p14:tracePt t="119496" x="7781925" y="2965450"/>
          <p14:tracePt t="119514" x="8156575" y="2974975"/>
          <p14:tracePt t="119530" x="8539163" y="2974975"/>
          <p14:tracePt t="119548" x="8947150" y="2974975"/>
          <p14:tracePt t="119564" x="9363075" y="2957513"/>
          <p14:tracePt t="119580" x="9753600" y="2881313"/>
          <p14:tracePt t="119596" x="10075863" y="2805113"/>
          <p14:tracePt t="119614" x="10288588" y="2752725"/>
          <p14:tracePt t="119615" x="10339388" y="2736850"/>
          <p14:tracePt t="119629" x="10458450" y="2701925"/>
          <p14:tracePt t="119646" x="10534650" y="2676525"/>
          <p14:tracePt t="119663" x="10628313" y="2617788"/>
          <p14:tracePt t="119680" x="10729913" y="2557463"/>
          <p14:tracePt t="119681" x="10756900" y="2541588"/>
          <p14:tracePt t="119696" x="10823575" y="2498725"/>
          <p14:tracePt t="119713" x="10917238" y="2430463"/>
          <p14:tracePt t="119729" x="11010900" y="2362200"/>
          <p14:tracePt t="119746" x="11053763" y="2311400"/>
          <p14:tracePt t="119764" x="11071225" y="2286000"/>
          <p14:tracePt t="119780" x="11071225" y="2268538"/>
          <p14:tracePt t="119798" x="11071225" y="2235200"/>
          <p14:tracePt t="119815" x="11061700" y="2192338"/>
          <p14:tracePt t="119831" x="10985500" y="2124075"/>
          <p14:tracePt t="119847" x="10798175" y="2030413"/>
          <p14:tracePt t="119863" x="10458450" y="1895475"/>
          <p14:tracePt t="119879" x="10067925" y="1809750"/>
          <p14:tracePt t="119897" x="9685338" y="1741488"/>
          <p14:tracePt t="119897" x="9601200" y="1733550"/>
          <p14:tracePt t="119913" x="9328150" y="1708150"/>
          <p14:tracePt t="119930" x="8836025" y="1682750"/>
          <p14:tracePt t="119947" x="8385175" y="1606550"/>
          <p14:tracePt t="119963" x="7926388" y="1538288"/>
          <p14:tracePt t="119981" x="7383463" y="1350963"/>
          <p14:tracePt t="119997" x="6915150" y="1300163"/>
          <p14:tracePt t="120013" x="6575425" y="1274763"/>
          <p14:tracePt t="120013" x="6473825" y="1274763"/>
          <p14:tracePt t="120030" x="6142038" y="1282700"/>
          <p14:tracePt t="120046" x="5870575" y="1325563"/>
          <p14:tracePt t="120063" x="5581650" y="1393825"/>
          <p14:tracePt t="120080" x="5241925" y="1419225"/>
          <p14:tracePt t="120096" x="4775200" y="1444625"/>
          <p14:tracePt t="120113" x="4248150" y="1427163"/>
          <p14:tracePt t="120131" x="3576638" y="1419225"/>
          <p14:tracePt t="120146" x="3117850" y="1419225"/>
          <p14:tracePt t="120164" x="2778125" y="1419225"/>
          <p14:tracePt t="120182" x="2405063" y="1444625"/>
          <p14:tracePt t="120196" x="2157413" y="1452563"/>
          <p14:tracePt t="120213" x="1860550" y="1470025"/>
          <p14:tracePt t="120213" x="1766888" y="1495425"/>
          <p14:tracePt t="120229" x="1495425" y="1530350"/>
          <p14:tracePt t="120230" x="1401763" y="1530350"/>
          <p14:tracePt t="120246" x="993775" y="1571625"/>
          <p14:tracePt t="120263" x="654050" y="1657350"/>
          <p14:tracePt t="120281" x="441325" y="1733550"/>
          <p14:tracePt t="120281" x="400050" y="1741488"/>
          <p14:tracePt t="120296" x="288925" y="1784350"/>
          <p14:tracePt t="120315" x="127000" y="1844675"/>
          <p14:tracePt t="120329" x="25400" y="1870075"/>
          <p14:tracePt t="120825" x="25400" y="1504950"/>
          <p14:tracePt t="120830" x="33338" y="1427163"/>
        </p14:tracePtLst>
      </p14:laserTraceLst>
    </p:ext>
  </p:extLs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85261"/>
            <a:ext cx="8563857" cy="523220"/>
          </a:xfrm>
          <a:prstGeom prst="rect">
            <a:avLst/>
          </a:prstGeom>
          <a:solidFill>
            <a:srgbClr val="00B0F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monitoring and control</a:t>
            </a: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366188"/>
            <a:ext cx="11947705" cy="4720138"/>
          </a:xfrm>
          <a:prstGeom prst="rect">
            <a:avLst/>
          </a:prstGeom>
          <a:noFill/>
        </p:spPr>
        <p:txBody>
          <a:bodyPr wrap="square">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team cannot decide to suddenly begin monitoring and controlling risks in the middle of a project.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For project success, a process at the onset of the project must be established for the team to follow in monitoring and controlling risks.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Therefore, it is important to develop the process for your team to carry out the task of monitoring and controlling risk so that risks can be reported, which is not limited to but should include the following tasks:</a:t>
            </a:r>
          </a:p>
          <a:p>
            <a:pPr marL="742950" marR="0" lvl="1"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Look at current risks in exploring how these risks could be reduced or eliminated and no longer need coverage.</a:t>
            </a:r>
          </a:p>
          <a:p>
            <a:pPr marL="742950" marR="0" lvl="1"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Track systematically the identified risks in a risk log displayed in Table 22.4.</a:t>
            </a:r>
          </a:p>
          <a:p>
            <a:pPr marL="742950" marR="0" lvl="1"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Identify new risks continuously throughout the life cycle of the project.</a:t>
            </a:r>
          </a:p>
          <a:p>
            <a:pPr marL="742950" marR="0" lvl="1"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Produce lessons learned for future risk assessment and allocation efforts.</a:t>
            </a:r>
          </a:p>
        </p:txBody>
      </p:sp>
    </p:spTree>
    <p:extLst>
      <p:ext uri="{BB962C8B-B14F-4D97-AF65-F5344CB8AC3E}">
        <p14:creationId xmlns:p14="http://schemas.microsoft.com/office/powerpoint/2010/main" val="3351556409"/>
      </p:ext>
    </p:extLst>
  </p:cSld>
  <p:clrMapOvr>
    <a:masterClrMapping/>
  </p:clrMapOvr>
  <mc:AlternateContent xmlns:mc="http://schemas.openxmlformats.org/markup-compatibility/2006">
    <mc:Choice xmlns:p14="http://schemas.microsoft.com/office/powerpoint/2010/main" Requires="p14">
      <p:transition spd="slow" p14:dur="2000" advTm="117828"/>
    </mc:Choice>
    <mc:Fallback>
      <p:transition spd="slow" advTm="117828"/>
    </mc:Fallback>
  </mc:AlternateContent>
  <p:extLst>
    <p:ext uri="{3A86A75C-4F4B-4683-9AE1-C65F6400EC91}">
      <p14:laserTraceLst xmlns:p14="http://schemas.microsoft.com/office/powerpoint/2010/main">
        <p14:tracePtLst>
          <p14:tracePt t="800" x="3663950" y="6343650"/>
          <p14:tracePt t="978" x="2828925" y="6645275"/>
          <p14:tracePt t="986" x="2820988" y="6526213"/>
          <p14:tracePt t="1003" x="2820988" y="6034088"/>
          <p14:tracePt t="1021" x="2820988" y="5456238"/>
          <p14:tracePt t="1036" x="2820988" y="4937125"/>
          <p14:tracePt t="1055" x="2871788" y="3986213"/>
          <p14:tracePt t="1070" x="2897188" y="3330575"/>
          <p14:tracePt t="1087" x="2914650" y="2498725"/>
          <p14:tracePt t="1103" x="2889250" y="2141538"/>
          <p14:tracePt t="1120" x="2871788" y="2055813"/>
          <p14:tracePt t="1137" x="2863850" y="2039938"/>
          <p14:tracePt t="1154" x="2863850" y="2030413"/>
          <p14:tracePt t="1155" x="2854325" y="2022475"/>
          <p14:tracePt t="1171" x="2846388" y="1971675"/>
          <p14:tracePt t="1186" x="2838450" y="1903413"/>
          <p14:tracePt t="1187" x="2838450" y="1878013"/>
          <p14:tracePt t="1203" x="2838450" y="1793875"/>
          <p14:tracePt t="1220" x="2863850" y="1700213"/>
          <p14:tracePt t="1237" x="2871788" y="1682750"/>
          <p14:tracePt t="1336" x="2863850" y="1674813"/>
          <p14:tracePt t="1340" x="2854325" y="1674813"/>
          <p14:tracePt t="1355" x="2778125" y="1657350"/>
          <p14:tracePt t="1371" x="2684463" y="1649413"/>
          <p14:tracePt t="1388" x="2616200" y="1649413"/>
          <p14:tracePt t="1404" x="2524125" y="1649413"/>
          <p14:tracePt t="1419" x="2463800" y="1649413"/>
          <p14:tracePt t="1436" x="2420938" y="1649413"/>
          <p14:tracePt t="1453" x="2336800" y="1657350"/>
          <p14:tracePt t="1469" x="2286000" y="1682750"/>
          <p14:tracePt t="1486" x="2235200" y="1690688"/>
          <p14:tracePt t="1504" x="2192338" y="1708150"/>
          <p14:tracePt t="1519" x="2141538" y="1725613"/>
          <p14:tracePt t="1538" x="2098675" y="1741488"/>
          <p14:tracePt t="1539" x="2073275" y="1751013"/>
          <p14:tracePt t="1553" x="2038350" y="1751013"/>
          <p14:tracePt t="1570" x="2005013" y="1766888"/>
          <p14:tracePt t="1571" x="1987550" y="1776413"/>
          <p14:tracePt t="1586" x="1971675" y="1776413"/>
          <p14:tracePt t="1587" x="1962150" y="1776413"/>
          <p14:tracePt t="1603" x="1946275" y="1776413"/>
          <p14:tracePt t="1603" x="1936750" y="1776413"/>
          <p14:tracePt t="1620" x="1911350" y="1776413"/>
          <p14:tracePt t="1636" x="1868488" y="1776413"/>
          <p14:tracePt t="1653" x="1809750" y="1776413"/>
          <p14:tracePt t="1670" x="1758950" y="1776413"/>
          <p14:tracePt t="1671" x="1741488" y="1776413"/>
          <p14:tracePt t="1686" x="1698625" y="1776413"/>
          <p14:tracePt t="1703" x="1657350" y="1776413"/>
          <p14:tracePt t="1720" x="1622425" y="1776413"/>
          <p14:tracePt t="1721" x="1614488" y="1776413"/>
          <p14:tracePt t="1736" x="1597025" y="1776413"/>
          <p14:tracePt t="1753" x="1579563" y="1776413"/>
          <p14:tracePt t="1771" x="1554163" y="1776413"/>
          <p14:tracePt t="1803" x="1546225" y="1784350"/>
          <p14:tracePt t="1824" x="1538288" y="1784350"/>
          <p14:tracePt t="2049" x="1538288" y="1793875"/>
          <p14:tracePt t="4548" x="1538288" y="1801813"/>
          <p14:tracePt t="4556" x="1546225" y="1801813"/>
          <p14:tracePt t="4576" x="1554163" y="1801813"/>
          <p14:tracePt t="4592" x="1563688" y="1801813"/>
          <p14:tracePt t="4604" x="1571625" y="1801813"/>
          <p14:tracePt t="4624" x="1579563" y="1801813"/>
          <p14:tracePt t="4636" x="1589088" y="1801813"/>
          <p14:tracePt t="4745" x="1597025" y="1801813"/>
          <p14:tracePt t="4754" x="1597025" y="1809750"/>
          <p14:tracePt t="4755" x="1606550" y="1809750"/>
          <p14:tracePt t="4763" x="1606550" y="1819275"/>
          <p14:tracePt t="5013" x="1614488" y="1819275"/>
          <p14:tracePt t="5016" x="1622425" y="1819275"/>
          <p14:tracePt t="5018" x="1631950" y="1819275"/>
          <p14:tracePt t="5037" x="1631950" y="1827213"/>
          <p14:tracePt t="5055" x="1639888" y="1827213"/>
          <p14:tracePt t="5076" x="1647825" y="1827213"/>
          <p14:tracePt t="5091" x="1657350" y="1827213"/>
          <p14:tracePt t="5101" x="1665288" y="1835150"/>
          <p14:tracePt t="5119" x="1690688" y="1844675"/>
          <p14:tracePt t="5135" x="1716088" y="1852613"/>
          <p14:tracePt t="5135" x="1724025" y="1860550"/>
          <p14:tracePt t="5151" x="1749425" y="1860550"/>
          <p14:tracePt t="5168" x="1792288" y="1860550"/>
          <p14:tracePt t="5186" x="1878013" y="1860550"/>
          <p14:tracePt t="5187" x="1911350" y="1860550"/>
          <p14:tracePt t="5201" x="2038350" y="1860550"/>
          <p14:tracePt t="5219" x="2319338" y="1870075"/>
          <p14:tracePt t="5236" x="2600325" y="1878013"/>
          <p14:tracePt t="5251" x="2803525" y="1878013"/>
          <p14:tracePt t="5268" x="3160713" y="1878013"/>
          <p14:tracePt t="5285" x="3500438" y="1878013"/>
          <p14:tracePt t="5302" x="3900488" y="1878013"/>
          <p14:tracePt t="5319" x="4410075" y="1885950"/>
          <p14:tracePt t="5335" x="4646613" y="1885950"/>
          <p14:tracePt t="5335" x="4706938" y="1885950"/>
          <p14:tracePt t="5351" x="4826000" y="1885950"/>
          <p14:tracePt t="5352" x="4876800" y="1878013"/>
          <p14:tracePt t="5368" x="4953000" y="1860550"/>
          <p14:tracePt t="5385" x="4995863" y="1852613"/>
          <p14:tracePt t="5403" x="5003800" y="1844675"/>
          <p14:tracePt t="5529" x="5013325" y="1844675"/>
          <p14:tracePt t="5541" x="5021263" y="1844675"/>
          <p14:tracePt t="5547" x="5029200" y="1844675"/>
          <p14:tracePt t="5554" x="5038725" y="1844675"/>
          <p14:tracePt t="5568" x="5046663" y="1844675"/>
          <p14:tracePt t="5586" x="5064125" y="1844675"/>
          <p14:tracePt t="5645" x="5072063" y="1844675"/>
          <p14:tracePt t="5655" x="5080000" y="1844675"/>
          <p14:tracePt t="5659" x="5089525" y="1844675"/>
          <p14:tracePt t="5668" x="5097463" y="1844675"/>
          <p14:tracePt t="5686" x="5132388" y="1844675"/>
          <p14:tracePt t="5702" x="5157788" y="1844675"/>
          <p14:tracePt t="5718" x="5173663" y="1844675"/>
          <p14:tracePt t="5736" x="5224463" y="1860550"/>
          <p14:tracePt t="5751" x="5259388" y="1870075"/>
          <p14:tracePt t="5768" x="5310188" y="1878013"/>
          <p14:tracePt t="5784" x="5353050" y="1885950"/>
          <p14:tracePt t="5803" x="5411788" y="1885950"/>
          <p14:tracePt t="5818" x="5429250" y="1885950"/>
          <p14:tracePt t="5834" x="5480050" y="1885950"/>
          <p14:tracePt t="5835" x="5487988" y="1885950"/>
          <p14:tracePt t="5851" x="5530850" y="1870075"/>
          <p14:tracePt t="5851" x="5556250" y="1870075"/>
          <p14:tracePt t="5868" x="5641975" y="1860550"/>
          <p14:tracePt t="5886" x="5735638" y="1860550"/>
          <p14:tracePt t="5887" x="5743575" y="1860550"/>
          <p14:tracePt t="5902" x="5819775" y="1860550"/>
          <p14:tracePt t="5918" x="5880100" y="1860550"/>
          <p14:tracePt t="5936" x="6007100" y="1860550"/>
          <p14:tracePt t="5951" x="6100763" y="1860550"/>
          <p14:tracePt t="5968" x="6311900" y="1860550"/>
          <p14:tracePt t="5984" x="6524625" y="1860550"/>
          <p14:tracePt t="6002" x="6889750" y="1911350"/>
          <p14:tracePt t="6017" x="7127875" y="1954213"/>
          <p14:tracePt t="6034" x="7434263" y="1971675"/>
          <p14:tracePt t="6052" x="7697788" y="2014538"/>
          <p14:tracePt t="6068" x="7824788" y="2022475"/>
          <p14:tracePt t="6084" x="7910513" y="2005013"/>
          <p14:tracePt t="6103" x="7994650" y="2005013"/>
          <p14:tracePt t="6119" x="8045450" y="2005013"/>
          <p14:tracePt t="6136" x="8096250" y="2005013"/>
          <p14:tracePt t="6151" x="8131175" y="2005013"/>
          <p14:tracePt t="6151" x="8147050" y="2005013"/>
          <p14:tracePt t="6167" x="8181975" y="1997075"/>
          <p14:tracePt t="6185" x="8199438" y="1989138"/>
          <p14:tracePt t="6202" x="8207375" y="1989138"/>
          <p14:tracePt t="6217" x="8224838" y="1989138"/>
          <p14:tracePt t="6235" x="8232775" y="1989138"/>
          <p14:tracePt t="6252" x="8240713" y="1989138"/>
          <p14:tracePt t="6269" x="8250238" y="1989138"/>
          <p14:tracePt t="6269" x="8258175" y="1989138"/>
          <p14:tracePt t="6288" x="8266113" y="1989138"/>
          <p14:tracePt t="6311" x="8275638" y="1989138"/>
          <p14:tracePt t="6344" x="8283575" y="1989138"/>
          <p14:tracePt t="6465" x="8291513" y="1979613"/>
          <p14:tracePt t="6468" x="8301038" y="1979613"/>
          <p14:tracePt t="6484" x="8318500" y="1971675"/>
          <p14:tracePt t="6502" x="8334375" y="1971675"/>
          <p14:tracePt t="6520" x="8351838" y="1971675"/>
          <p14:tracePt t="6535" x="8377238" y="1963738"/>
          <p14:tracePt t="6536" x="8394700" y="1954213"/>
          <p14:tracePt t="6552" x="8435975" y="1946275"/>
          <p14:tracePt t="6570" x="8496300" y="1938338"/>
          <p14:tracePt t="6584" x="8547100" y="1928813"/>
          <p14:tracePt t="6601" x="8589963" y="1928813"/>
          <p14:tracePt t="6618" x="8615363" y="1928813"/>
          <p14:tracePt t="6619" x="8623300" y="1928813"/>
          <p14:tracePt t="6634" x="8640763" y="1928813"/>
          <p14:tracePt t="6652" x="8666163" y="1928813"/>
          <p14:tracePt t="6667" x="8709025" y="1928813"/>
          <p14:tracePt t="6668" x="8734425" y="1928813"/>
          <p14:tracePt t="6684" x="8785225" y="1920875"/>
          <p14:tracePt t="6700" x="8828088" y="1920875"/>
          <p14:tracePt t="6718" x="8861425" y="1903413"/>
          <p14:tracePt t="6719" x="8869363" y="1903413"/>
          <p14:tracePt t="6734" x="8912225" y="1903413"/>
          <p14:tracePt t="6752" x="8988425" y="1903413"/>
          <p14:tracePt t="6769" x="9048750" y="1911350"/>
          <p14:tracePt t="6785" x="9124950" y="1928813"/>
          <p14:tracePt t="6801" x="9175750" y="1938338"/>
          <p14:tracePt t="6817" x="9193213" y="1938338"/>
          <p14:tracePt t="6834" x="9226550" y="1938338"/>
          <p14:tracePt t="6852" x="9294813" y="1928813"/>
          <p14:tracePt t="6867" x="9337675" y="1928813"/>
          <p14:tracePt t="6868" x="9353550" y="1928813"/>
          <p14:tracePt t="6884" x="9413875" y="1928813"/>
          <p14:tracePt t="6902" x="9472613" y="1928813"/>
          <p14:tracePt t="6902" x="9482138" y="1928813"/>
          <p14:tracePt t="6917" x="9515475" y="1928813"/>
          <p14:tracePt t="6934" x="9575800" y="1928813"/>
          <p14:tracePt t="6951" x="9609138" y="1928813"/>
          <p14:tracePt t="6967" x="9634538" y="1928813"/>
          <p14:tracePt t="6968" x="9642475" y="1928813"/>
          <p14:tracePt t="6984" x="9685338" y="1928813"/>
          <p14:tracePt t="7001" x="9710738" y="1928813"/>
          <p14:tracePt t="7017" x="9753600" y="1928813"/>
          <p14:tracePt t="7035" x="9804400" y="1928813"/>
          <p14:tracePt t="7050" x="9829800" y="1928813"/>
          <p14:tracePt t="7069" x="9880600" y="1928813"/>
          <p14:tracePt t="7096" x="9890125" y="1928813"/>
          <p14:tracePt t="7269" x="9880600" y="1928813"/>
          <p14:tracePt t="7273" x="9864725" y="1928813"/>
          <p14:tracePt t="7284" x="9821863" y="1954213"/>
          <p14:tracePt t="7301" x="9728200" y="1979613"/>
          <p14:tracePt t="7317" x="9617075" y="1989138"/>
          <p14:tracePt t="7334" x="9498013" y="1989138"/>
          <p14:tracePt t="7351" x="9380538" y="1989138"/>
          <p14:tracePt t="7351" x="9353550" y="1989138"/>
          <p14:tracePt t="7367" x="9277350" y="1979613"/>
          <p14:tracePt t="7367" x="9261475" y="1979613"/>
          <p14:tracePt t="7384" x="9183688" y="1979613"/>
          <p14:tracePt t="7400" x="9150350" y="1979613"/>
          <p14:tracePt t="7417" x="9082088" y="1979613"/>
          <p14:tracePt t="7436" x="8997950" y="1979613"/>
          <p14:tracePt t="7452" x="8929688" y="1979613"/>
          <p14:tracePt t="7467" x="8886825" y="1979613"/>
          <p14:tracePt t="7484" x="8828088" y="1979613"/>
          <p14:tracePt t="7502" x="8767763" y="1979613"/>
          <p14:tracePt t="7503" x="8759825" y="1979613"/>
          <p14:tracePt t="7517" x="8699500" y="1979613"/>
          <p14:tracePt t="7533" x="8623300" y="1979613"/>
          <p14:tracePt t="7552" x="8521700" y="1979613"/>
          <p14:tracePt t="7567" x="8445500" y="1971675"/>
          <p14:tracePt t="7586" x="8410575" y="1971675"/>
          <p14:tracePt t="7602" x="8402638" y="1971675"/>
          <p14:tracePt t="7617" x="8394700" y="1971675"/>
          <p14:tracePt t="7638" x="8385175" y="1971675"/>
          <p14:tracePt t="7651" x="8377238" y="1971675"/>
          <p14:tracePt t="7667" x="8359775" y="1971675"/>
          <p14:tracePt t="7685" x="8351838" y="1971675"/>
          <p14:tracePt t="7701" x="8343900" y="1971675"/>
          <p14:tracePt t="8236" x="8343900" y="1963738"/>
          <p14:tracePt t="8239" x="8351838" y="1954213"/>
          <p14:tracePt t="8249" x="8377238" y="1938338"/>
          <p14:tracePt t="8266" x="8402638" y="1920875"/>
          <p14:tracePt t="8283" x="8435975" y="1903413"/>
          <p14:tracePt t="8301" x="8488363" y="1885950"/>
          <p14:tracePt t="8317" x="8521700" y="1885950"/>
          <p14:tracePt t="8317" x="8539163" y="1885950"/>
          <p14:tracePt t="8334" x="8564563" y="1885950"/>
          <p14:tracePt t="8334" x="8580438" y="1885950"/>
          <p14:tracePt t="8350" x="8623300" y="1885950"/>
          <p14:tracePt t="8367" x="8683625" y="1885950"/>
          <p14:tracePt t="8384" x="8742363" y="1895475"/>
          <p14:tracePt t="8400" x="8793163" y="1903413"/>
          <p14:tracePt t="8401" x="8818563" y="1903413"/>
          <p14:tracePt t="8417" x="8861425" y="1903413"/>
          <p14:tracePt t="8417" x="8869363" y="1911350"/>
          <p14:tracePt t="8433" x="8904288" y="1911350"/>
          <p14:tracePt t="8434" x="8921750" y="1920875"/>
          <p14:tracePt t="8450" x="8947150" y="1920875"/>
          <p14:tracePt t="8467" x="8963025" y="1928813"/>
          <p14:tracePt t="8498" x="8963025" y="1938338"/>
          <p14:tracePt t="8629" x="8947150" y="1954213"/>
          <p14:tracePt t="8633" x="8937625" y="1963738"/>
          <p14:tracePt t="8637" x="8929688" y="1963738"/>
          <p14:tracePt t="8650" x="8894763" y="1989138"/>
          <p14:tracePt t="8668" x="8853488" y="2014538"/>
          <p14:tracePt t="8668" x="8843963" y="2014538"/>
          <p14:tracePt t="8683" x="8818563" y="2022475"/>
          <p14:tracePt t="8701" x="8767763" y="2030413"/>
          <p14:tracePt t="8718" x="8716963" y="2030413"/>
          <p14:tracePt t="8734" x="8674100" y="2030413"/>
          <p14:tracePt t="8750" x="8615363" y="2039938"/>
          <p14:tracePt t="8766" x="8555038" y="2030413"/>
          <p14:tracePt t="8784" x="8521700" y="2022475"/>
          <p14:tracePt t="8785" x="8513763" y="2022475"/>
          <p14:tracePt t="8801" x="8496300" y="2014538"/>
          <p14:tracePt t="8816" x="8488363" y="2014538"/>
          <p14:tracePt t="8835" x="8478838" y="2014538"/>
          <p14:tracePt t="8852" x="8462963" y="2014538"/>
          <p14:tracePt t="8866" x="8445500" y="2014538"/>
          <p14:tracePt t="8883" x="8410575" y="2014538"/>
          <p14:tracePt t="8900" x="8377238" y="2014538"/>
          <p14:tracePt t="8900" x="8369300" y="2014538"/>
          <p14:tracePt t="8916" x="8326438" y="2005013"/>
          <p14:tracePt t="8917" x="8308975" y="2005013"/>
          <p14:tracePt t="8933" x="8266113" y="1997075"/>
          <p14:tracePt t="8950" x="8174038" y="1989138"/>
          <p14:tracePt t="8966" x="8080375" y="1971675"/>
          <p14:tracePt t="8984" x="7969250" y="1963738"/>
          <p14:tracePt t="8985" x="7943850" y="1963738"/>
          <p14:tracePt t="8999" x="7850188" y="1954213"/>
          <p14:tracePt t="9017" x="7654925" y="1938338"/>
          <p14:tracePt t="9035" x="7477125" y="1938338"/>
          <p14:tracePt t="9049" x="7297738" y="1946275"/>
          <p14:tracePt t="9067" x="7145338" y="1954213"/>
          <p14:tracePt t="9083" x="7018338" y="1954213"/>
          <p14:tracePt t="9100" x="6932613" y="1963738"/>
          <p14:tracePt t="9118" x="6856413" y="1989138"/>
          <p14:tracePt t="9133" x="6813550" y="1989138"/>
          <p14:tracePt t="9133" x="6805613" y="1997075"/>
          <p14:tracePt t="9150" x="6729413" y="2014538"/>
          <p14:tracePt t="9167" x="6653213" y="2022475"/>
          <p14:tracePt t="9183" x="6618288" y="2022475"/>
          <p14:tracePt t="9201" x="6575425" y="2022475"/>
          <p14:tracePt t="9217" x="6542088" y="2022475"/>
          <p14:tracePt t="9233" x="6499225" y="2030413"/>
          <p14:tracePt t="9233" x="6491288" y="2030413"/>
          <p14:tracePt t="9249" x="6415088" y="2030413"/>
          <p14:tracePt t="9266" x="6329363" y="2030413"/>
          <p14:tracePt t="9283" x="6235700" y="2030413"/>
          <p14:tracePt t="9301" x="6134100" y="2022475"/>
          <p14:tracePt t="9316" x="6057900" y="2022475"/>
          <p14:tracePt t="9334" x="5913438" y="2022475"/>
          <p14:tracePt t="9350" x="5768975" y="2022475"/>
          <p14:tracePt t="9368" x="5591175" y="2014538"/>
          <p14:tracePt t="9384" x="5411788" y="2005013"/>
          <p14:tracePt t="9384" x="5368925" y="2005013"/>
          <p14:tracePt t="9401" x="5208588" y="1997075"/>
          <p14:tracePt t="9416" x="5089525" y="1997075"/>
          <p14:tracePt t="9434" x="4868863" y="1997075"/>
          <p14:tracePt t="9451" x="4740275" y="1997075"/>
          <p14:tracePt t="9451" x="4699000" y="1997075"/>
          <p14:tracePt t="9466" x="4476750" y="1997075"/>
          <p14:tracePt t="9484" x="4248150" y="1989138"/>
          <p14:tracePt t="9484" x="4187825" y="1989138"/>
          <p14:tracePt t="9499" x="4027488" y="1989138"/>
          <p14:tracePt t="9516" x="3857625" y="1989138"/>
          <p14:tracePt t="9533" x="3729038" y="1989138"/>
          <p14:tracePt t="9534" x="3695700" y="1989138"/>
          <p14:tracePt t="9549" x="3559175" y="1989138"/>
          <p14:tracePt t="9566" x="3363913" y="1989138"/>
          <p14:tracePt t="9583" x="3152775" y="1997075"/>
          <p14:tracePt t="9601" x="2871788" y="1997075"/>
          <p14:tracePt t="9616" x="2727325" y="1997075"/>
          <p14:tracePt t="9634" x="2549525" y="1997075"/>
          <p14:tracePt t="9649" x="2438400" y="2005013"/>
          <p14:tracePt t="9667" x="2251075" y="2014538"/>
          <p14:tracePt t="9683" x="2090738" y="2022475"/>
          <p14:tracePt t="9699" x="1936750" y="2030413"/>
          <p14:tracePt t="9716" x="1801813" y="2030413"/>
          <p14:tracePt t="9734" x="1690688" y="2039938"/>
          <p14:tracePt t="9735" x="1673225" y="2039938"/>
          <p14:tracePt t="9749" x="1606550" y="2055813"/>
          <p14:tracePt t="9766" x="1528763" y="2090738"/>
          <p14:tracePt t="9784" x="1487488" y="2108200"/>
          <p14:tracePt t="9785" x="1470025" y="2108200"/>
          <p14:tracePt t="9799" x="1419225" y="2124075"/>
          <p14:tracePt t="9816" x="1376363" y="2133600"/>
          <p14:tracePt t="9834" x="1325563" y="2141538"/>
          <p14:tracePt t="9851" x="1300163" y="2149475"/>
          <p14:tracePt t="9866" x="1265238" y="2159000"/>
          <p14:tracePt t="9883" x="1231900" y="2159000"/>
          <p14:tracePt t="9899" x="1198563" y="2174875"/>
          <p14:tracePt t="9917" x="1163638" y="2184400"/>
          <p14:tracePt t="9933" x="1138238" y="2184400"/>
          <p14:tracePt t="9933" x="1130300" y="2184400"/>
          <p14:tracePt t="9949" x="1095375" y="2200275"/>
          <p14:tracePt t="9966" x="1011238" y="2217738"/>
          <p14:tracePt t="9983" x="942975" y="2227263"/>
          <p14:tracePt t="10001" x="874713" y="2243138"/>
          <p14:tracePt t="10017" x="841375" y="2252663"/>
          <p14:tracePt t="10033" x="823913" y="2252663"/>
          <p14:tracePt t="10050" x="815975" y="2252663"/>
          <p14:tracePt t="10067" x="790575" y="2252663"/>
          <p14:tracePt t="10084" x="765175" y="2260600"/>
          <p14:tracePt t="10085" x="755650" y="2260600"/>
          <p14:tracePt t="10099" x="747713" y="2268538"/>
          <p14:tracePt t="10116" x="730250" y="2268538"/>
          <p14:tracePt t="10134" x="714375" y="2268538"/>
          <p14:tracePt t="10149" x="714375" y="2278063"/>
          <p14:tracePt t="10166" x="704850" y="2278063"/>
          <p14:tracePt t="10184" x="688975" y="2286000"/>
          <p14:tracePt t="10201" x="679450" y="2293938"/>
          <p14:tracePt t="10216" x="661988" y="2303463"/>
          <p14:tracePt t="10234" x="654050" y="2319338"/>
          <p14:tracePt t="10251" x="646113" y="2319338"/>
          <p14:tracePt t="10278" x="646113" y="2328863"/>
          <p14:tracePt t="10290" x="636588" y="2336800"/>
          <p14:tracePt t="10299" x="628650" y="2336800"/>
          <p14:tracePt t="10318" x="620713" y="2344738"/>
          <p14:tracePt t="10334" x="611188" y="2354263"/>
          <p14:tracePt t="10349" x="603250" y="2362200"/>
          <p14:tracePt t="10390" x="595313" y="2362200"/>
          <p14:tracePt t="10397" x="585788" y="2371725"/>
          <p14:tracePt t="10410" x="577850" y="2379663"/>
          <p14:tracePt t="10451" x="577850" y="2387600"/>
          <p14:tracePt t="10454" x="569913" y="2387600"/>
          <p14:tracePt t="11576" x="577850" y="2397125"/>
          <p14:tracePt t="11581" x="595313" y="2405063"/>
          <p14:tracePt t="11601" x="611188" y="2422525"/>
          <p14:tracePt t="11626" x="620713" y="2422525"/>
          <p14:tracePt t="11637" x="628650" y="2422525"/>
          <p14:tracePt t="11650" x="654050" y="2422525"/>
          <p14:tracePt t="11667" x="679450" y="2422525"/>
          <p14:tracePt t="11682" x="714375" y="2430463"/>
          <p14:tracePt t="11699" x="730250" y="2438400"/>
          <p14:tracePt t="11716" x="747713" y="2447925"/>
          <p14:tracePt t="11735" x="755650" y="2447925"/>
          <p14:tracePt t="11754" x="765175" y="2447925"/>
          <p14:tracePt t="11765" x="773113" y="2447925"/>
          <p14:tracePt t="11782" x="815975" y="2455863"/>
          <p14:tracePt t="11798" x="858838" y="2463800"/>
          <p14:tracePt t="11816" x="900113" y="2473325"/>
          <p14:tracePt t="11817" x="909638" y="2473325"/>
          <p14:tracePt t="11832" x="935038" y="2473325"/>
          <p14:tracePt t="11833" x="950913" y="2473325"/>
          <p14:tracePt t="11848" x="985838" y="2473325"/>
          <p14:tracePt t="11849" x="993775" y="2473325"/>
          <p14:tracePt t="11865" x="1054100" y="2473325"/>
          <p14:tracePt t="11866" x="1087438" y="2473325"/>
          <p14:tracePt t="11882" x="1206500" y="2473325"/>
          <p14:tracePt t="11898" x="1368425" y="2473325"/>
          <p14:tracePt t="11916" x="1538288" y="2473325"/>
          <p14:tracePt t="11917" x="1589088" y="2473325"/>
          <p14:tracePt t="11932" x="1682750" y="2498725"/>
          <p14:tracePt t="11949" x="1817688" y="2524125"/>
          <p14:tracePt t="11949" x="1835150" y="2532063"/>
          <p14:tracePt t="11965" x="1920875" y="2541588"/>
          <p14:tracePt t="11966" x="1936750" y="2549525"/>
          <p14:tracePt t="11981" x="1997075" y="2566988"/>
          <p14:tracePt t="11998" x="2038350" y="2566988"/>
          <p14:tracePt t="12016" x="2081213" y="2566988"/>
          <p14:tracePt t="12017" x="2090738" y="2566988"/>
          <p14:tracePt t="12031" x="2116138" y="2566988"/>
          <p14:tracePt t="12050" x="2141538" y="2566988"/>
          <p14:tracePt t="12065" x="2157413" y="2566988"/>
          <p14:tracePt t="12082" x="2182813" y="2566988"/>
          <p14:tracePt t="12098" x="2217738" y="2566988"/>
          <p14:tracePt t="12115" x="2243138" y="2566988"/>
          <p14:tracePt t="12131" x="2260600" y="2566988"/>
          <p14:tracePt t="12148" x="2286000" y="2566988"/>
          <p14:tracePt t="12165" x="2311400" y="2566988"/>
          <p14:tracePt t="12183" x="2336800" y="2566988"/>
          <p14:tracePt t="12198" x="2370138" y="2566988"/>
          <p14:tracePt t="12215" x="2413000" y="2566988"/>
          <p14:tracePt t="12232" x="2463800" y="2574925"/>
          <p14:tracePt t="12232" x="2471738" y="2574925"/>
          <p14:tracePt t="12248" x="2497138" y="2574925"/>
          <p14:tracePt t="12265" x="2540000" y="2574925"/>
          <p14:tracePt t="12282" x="2574925" y="2574925"/>
          <p14:tracePt t="12298" x="2590800" y="2574925"/>
          <p14:tracePt t="12316" x="2608263" y="2582863"/>
          <p14:tracePt t="12317" x="2616200" y="2582863"/>
          <p14:tracePt t="12331" x="2633663" y="2582863"/>
          <p14:tracePt t="12348" x="2684463" y="2582863"/>
          <p14:tracePt t="12349" x="2693988" y="2582863"/>
          <p14:tracePt t="12366" x="2760663" y="2582863"/>
          <p14:tracePt t="12381" x="2820988" y="2582863"/>
          <p14:tracePt t="12398" x="2871788" y="2582863"/>
          <p14:tracePt t="12415" x="2897188" y="2582863"/>
          <p14:tracePt t="12434" x="2922588" y="2582863"/>
          <p14:tracePt t="12448" x="2930525" y="2582863"/>
          <p14:tracePt t="12466" x="2955925" y="2582863"/>
          <p14:tracePt t="12482" x="2973388" y="2582863"/>
          <p14:tracePt t="12499" x="3016250" y="2582863"/>
          <p14:tracePt t="12515" x="3059113" y="2574925"/>
          <p14:tracePt t="12531" x="3117850" y="2566988"/>
          <p14:tracePt t="12548" x="3160713" y="2557463"/>
          <p14:tracePt t="12566" x="3203575" y="2557463"/>
          <p14:tracePt t="12581" x="3219450" y="2557463"/>
          <p14:tracePt t="12600" x="3228975" y="2557463"/>
          <p14:tracePt t="12615" x="3236913" y="2557463"/>
          <p14:tracePt t="12631" x="3270250" y="2557463"/>
          <p14:tracePt t="12649" x="3322638" y="2557463"/>
          <p14:tracePt t="12665" x="3355975" y="2557463"/>
          <p14:tracePt t="12665" x="3363913" y="2557463"/>
          <p14:tracePt t="12682" x="3398838" y="2557463"/>
          <p14:tracePt t="12684" x="3406775" y="2557463"/>
          <p14:tracePt t="12685" x="3414713" y="2557463"/>
          <p14:tracePt t="12698" x="3432175" y="2557463"/>
          <p14:tracePt t="12714" x="3449638" y="2557463"/>
          <p14:tracePt t="12733" x="3467100" y="2557463"/>
          <p14:tracePt t="12748" x="3482975" y="2557463"/>
          <p14:tracePt t="12765" x="3525838" y="2557463"/>
          <p14:tracePt t="12782" x="3568700" y="2557463"/>
          <p14:tracePt t="12798" x="3602038" y="2557463"/>
          <p14:tracePt t="12814" x="3636963" y="2557463"/>
          <p14:tracePt t="12832" x="3662363" y="2557463"/>
          <p14:tracePt t="12850" x="3678238" y="2557463"/>
          <p14:tracePt t="12865" x="3695700" y="2557463"/>
          <p14:tracePt t="12882" x="3703638" y="2557463"/>
          <p14:tracePt t="13358" x="3713163" y="2566988"/>
          <p14:tracePt t="13362" x="3721100" y="2566988"/>
          <p14:tracePt t="13365" x="3729038" y="2574925"/>
          <p14:tracePt t="13381" x="3763963" y="2574925"/>
          <p14:tracePt t="13382" x="3771900" y="2574925"/>
          <p14:tracePt t="13398" x="3814763" y="2582863"/>
          <p14:tracePt t="13414" x="3873500" y="2608263"/>
          <p14:tracePt t="13432" x="3925888" y="2617788"/>
          <p14:tracePt t="13448" x="3941763" y="2625725"/>
          <p14:tracePt t="13465" x="3967163" y="2633663"/>
          <p14:tracePt t="13465" x="3976688" y="2633663"/>
          <p14:tracePt t="13481" x="3992563" y="2633663"/>
          <p14:tracePt t="13499" x="4027488" y="2633663"/>
          <p14:tracePt t="13515" x="4052888" y="2633663"/>
          <p14:tracePt t="13533" x="4070350" y="2633663"/>
          <p14:tracePt t="13548" x="4086225" y="2633663"/>
          <p14:tracePt t="13549" x="4095750" y="2633663"/>
          <p14:tracePt t="13566" x="4103688" y="2633663"/>
          <p14:tracePt t="13582" x="4121150" y="2625725"/>
          <p14:tracePt t="13597" x="4129088" y="2625725"/>
          <p14:tracePt t="13617" x="4137025" y="2617788"/>
          <p14:tracePt t="13631" x="4154488" y="2617788"/>
          <p14:tracePt t="13648" x="4162425" y="2617788"/>
          <p14:tracePt t="13667" x="4187825" y="2617788"/>
          <p14:tracePt t="13681" x="4197350" y="2608263"/>
          <p14:tracePt t="13681" x="4205288" y="2608263"/>
          <p14:tracePt t="13697" x="4222750" y="2608263"/>
          <p14:tracePt t="13716" x="4240213" y="2600325"/>
          <p14:tracePt t="13803" x="4248150" y="2600325"/>
          <p14:tracePt t="13819" x="4256088" y="2600325"/>
          <p14:tracePt t="14200" x="4265613" y="2600325"/>
          <p14:tracePt t="14207" x="4273550" y="2592388"/>
          <p14:tracePt t="14214" x="4281488" y="2582863"/>
          <p14:tracePt t="14232" x="4298950" y="2582863"/>
          <p14:tracePt t="14233" x="4306888" y="2582863"/>
          <p14:tracePt t="14247" x="4324350" y="2582863"/>
          <p14:tracePt t="14264" x="4341813" y="2582863"/>
          <p14:tracePt t="14282" x="4392613" y="2582863"/>
          <p14:tracePt t="14297" x="4418013" y="2582863"/>
          <p14:tracePt t="14315" x="4476750" y="2600325"/>
          <p14:tracePt t="14331" x="4511675" y="2600325"/>
          <p14:tracePt t="14347" x="4554538" y="2600325"/>
          <p14:tracePt t="14366" x="4587875" y="2608263"/>
          <p14:tracePt t="14383" x="4621213" y="2617788"/>
          <p14:tracePt t="14398" x="4656138" y="2617788"/>
          <p14:tracePt t="14398" x="4673600" y="2617788"/>
          <p14:tracePt t="14414" x="4714875" y="2617788"/>
          <p14:tracePt t="14430" x="4775200" y="2617788"/>
          <p14:tracePt t="14447" x="4826000" y="2600325"/>
          <p14:tracePt t="14465" x="4868863" y="2600325"/>
          <p14:tracePt t="14480" x="4902200" y="2582863"/>
          <p14:tracePt t="14497" x="4935538" y="2574925"/>
          <p14:tracePt t="14515" x="4970463" y="2566988"/>
          <p14:tracePt t="14530" x="5003800" y="2557463"/>
          <p14:tracePt t="14549" x="5054600" y="2541588"/>
          <p14:tracePt t="14564" x="5089525" y="2541588"/>
          <p14:tracePt t="14582" x="5132388" y="2541588"/>
          <p14:tracePt t="14598" x="5157788" y="2541588"/>
          <p14:tracePt t="14615" x="5216525" y="2541588"/>
          <p14:tracePt t="14632" x="5259388" y="2541588"/>
          <p14:tracePt t="14647" x="5292725" y="2541588"/>
          <p14:tracePt t="14664" x="5335588" y="2541588"/>
          <p14:tracePt t="14682" x="5378450" y="2549525"/>
          <p14:tracePt t="14697" x="5411788" y="2557463"/>
          <p14:tracePt t="14714" x="5480050" y="2557463"/>
          <p14:tracePt t="14731" x="5530850" y="2557463"/>
          <p14:tracePt t="14749" x="5607050" y="2566988"/>
          <p14:tracePt t="14764" x="5641975" y="2574925"/>
          <p14:tracePt t="14781" x="5683250" y="2582863"/>
          <p14:tracePt t="14798" x="5726113" y="2574925"/>
          <p14:tracePt t="14814" x="5761038" y="2574925"/>
          <p14:tracePt t="14830" x="5786438" y="2574925"/>
          <p14:tracePt t="14849" x="5802313" y="2592388"/>
          <p14:tracePt t="14866" x="5811838" y="2608263"/>
          <p14:tracePt t="14882" x="5811838" y="2651125"/>
          <p14:tracePt t="14897" x="5802313" y="2711450"/>
          <p14:tracePt t="14914" x="5794375" y="2727325"/>
          <p14:tracePt t="15036" x="5802313" y="2727325"/>
          <p14:tracePt t="15037" x="5811838" y="2727325"/>
          <p14:tracePt t="15046" x="5819775" y="2727325"/>
          <p14:tracePt t="15090" x="5819775" y="2736850"/>
          <p14:tracePt t="15155" x="5827713" y="2736850"/>
          <p14:tracePt t="15156" x="5837238" y="2736850"/>
          <p14:tracePt t="15163" x="5845175" y="2736850"/>
          <p14:tracePt t="15180" x="5905500" y="2693988"/>
          <p14:tracePt t="15181" x="5921375" y="2686050"/>
          <p14:tracePt t="15197" x="6024563" y="2633663"/>
          <p14:tracePt t="15214" x="6100763" y="2600325"/>
          <p14:tracePt t="15230" x="6176963" y="2592388"/>
          <p14:tracePt t="15249" x="6202363" y="2592388"/>
          <p14:tracePt t="15355" x="6210300" y="2592388"/>
          <p14:tracePt t="15361" x="6219825" y="2592388"/>
          <p14:tracePt t="15364" x="6227763" y="2592388"/>
          <p14:tracePt t="15382" x="6278563" y="2592388"/>
          <p14:tracePt t="15397" x="6329363" y="2600325"/>
          <p14:tracePt t="15413" x="6389688" y="2617788"/>
          <p14:tracePt t="15431" x="6430963" y="2617788"/>
          <p14:tracePt t="15448" x="6465888" y="2617788"/>
          <p14:tracePt t="15449" x="6473825" y="2617788"/>
          <p14:tracePt t="15463" x="6499225" y="2617788"/>
          <p14:tracePt t="15481" x="6550025" y="2617788"/>
          <p14:tracePt t="15497" x="6635750" y="2617788"/>
          <p14:tracePt t="15514" x="6729413" y="2617788"/>
          <p14:tracePt t="15530" x="6805613" y="2617788"/>
          <p14:tracePt t="15547" x="6864350" y="2592388"/>
          <p14:tracePt t="15563" x="6975475" y="2541588"/>
          <p14:tracePt t="15582" x="7051675" y="2541588"/>
          <p14:tracePt t="15596" x="7077075" y="2541588"/>
          <p14:tracePt t="15613" x="7127875" y="2541588"/>
          <p14:tracePt t="15631" x="7178675" y="2541588"/>
          <p14:tracePt t="15647" x="7256463" y="2549525"/>
          <p14:tracePt t="15664" x="7315200" y="2566988"/>
          <p14:tracePt t="15664" x="7323138" y="2574925"/>
          <p14:tracePt t="15680" x="7358063" y="2574925"/>
          <p14:tracePt t="15697" x="7366000" y="2574925"/>
          <p14:tracePt t="15715" x="7416800" y="2574925"/>
          <p14:tracePt t="15730" x="7451725" y="2574925"/>
          <p14:tracePt t="15747" x="7527925" y="2574925"/>
          <p14:tracePt t="15765" x="7646988" y="2566988"/>
          <p14:tracePt t="15780" x="7731125" y="2566988"/>
          <p14:tracePt t="15797" x="7781925" y="2566988"/>
          <p14:tracePt t="15814" x="7791450" y="2574925"/>
          <p14:tracePt t="15830" x="7799388" y="2574925"/>
          <p14:tracePt t="15848" x="7807325" y="2574925"/>
          <p14:tracePt t="15863" x="7850188" y="2574925"/>
          <p14:tracePt t="15882" x="7875588" y="2574925"/>
          <p14:tracePt t="15883" x="7885113" y="2574925"/>
          <p14:tracePt t="15897" x="7900988" y="2574925"/>
          <p14:tracePt t="15915" x="7910513" y="2566988"/>
          <p14:tracePt t="15935" x="7918450" y="2566988"/>
          <p14:tracePt t="15948" x="7926388" y="2566988"/>
          <p14:tracePt t="15963" x="7943850" y="2566988"/>
          <p14:tracePt t="15980" x="7994650" y="2566988"/>
          <p14:tracePt t="15998" x="8045450" y="2566988"/>
          <p14:tracePt t="16013" x="8080375" y="2566988"/>
          <p14:tracePt t="16030" x="8096250" y="2566988"/>
          <p14:tracePt t="16117" x="8105775" y="2566988"/>
          <p14:tracePt t="16129" x="8113713" y="2566988"/>
          <p14:tracePt t="16135" x="8121650" y="2557463"/>
          <p14:tracePt t="16147" x="8131175" y="2557463"/>
          <p14:tracePt t="16165" x="8147050" y="2541588"/>
          <p14:tracePt t="16181" x="8189913" y="2516188"/>
          <p14:tracePt t="16196" x="8258175" y="2473325"/>
          <p14:tracePt t="16215" x="8266113" y="2463800"/>
          <p14:tracePt t="16424" x="8258175" y="2463800"/>
          <p14:tracePt t="16431" x="8250238" y="2463800"/>
          <p14:tracePt t="16435" x="8250238" y="2473325"/>
          <p14:tracePt t="16446" x="8232775" y="2481263"/>
          <p14:tracePt t="16465" x="8207375" y="2498725"/>
          <p14:tracePt t="16479" x="8199438" y="2506663"/>
          <p14:tracePt t="16498" x="8189913" y="2506663"/>
          <p14:tracePt t="16641" x="8181975" y="2506663"/>
          <p14:tracePt t="16657" x="8174038" y="2506663"/>
          <p14:tracePt t="16663" x="8164513" y="2506663"/>
          <p14:tracePt t="16675" x="8156575" y="2506663"/>
          <p14:tracePt t="16679" x="8147050" y="2506663"/>
          <p14:tracePt t="16697" x="8131175" y="2506663"/>
          <p14:tracePt t="16713" x="8113713" y="2506663"/>
          <p14:tracePt t="16731" x="8080375" y="2506663"/>
          <p14:tracePt t="16746" x="8070850" y="2506663"/>
          <p14:tracePt t="16747" x="8062913" y="2498725"/>
          <p14:tracePt t="16763" x="8054975" y="2489200"/>
          <p14:tracePt t="16779" x="8012113" y="2489200"/>
          <p14:tracePt t="16798" x="7943850" y="2498725"/>
          <p14:tracePt t="16799" x="7926388" y="2498725"/>
          <p14:tracePt t="16813" x="7900988" y="2498725"/>
          <p14:tracePt t="16830" x="7859713" y="2498725"/>
          <p14:tracePt t="16830" x="7842250" y="2498725"/>
          <p14:tracePt t="16848" x="7807325" y="2498725"/>
          <p14:tracePt t="16863" x="7781925" y="2498725"/>
          <p14:tracePt t="16863" x="7773988" y="2498725"/>
          <p14:tracePt t="16880" x="7723188" y="2498725"/>
          <p14:tracePt t="16896" x="7672388" y="2498725"/>
          <p14:tracePt t="16915" x="7612063" y="2498725"/>
          <p14:tracePt t="16929" x="7553325" y="2498725"/>
          <p14:tracePt t="16947" x="7459663" y="2506663"/>
          <p14:tracePt t="16963" x="7416800" y="2516188"/>
          <p14:tracePt t="16963" x="7408863" y="2516188"/>
          <p14:tracePt t="16979" x="7373938" y="2524125"/>
          <p14:tracePt t="16980" x="7366000" y="2524125"/>
          <p14:tracePt t="16996" x="7332663" y="2524125"/>
          <p14:tracePt t="17015" x="7315200" y="2524125"/>
          <p14:tracePt t="17029" x="7297738" y="2524125"/>
          <p14:tracePt t="17048" x="7289800" y="2524125"/>
          <p14:tracePt t="17064" x="7272338" y="2524125"/>
          <p14:tracePt t="17079" x="7246938" y="2524125"/>
          <p14:tracePt t="17096" x="7221538" y="2524125"/>
          <p14:tracePt t="17115" x="7178675" y="2532063"/>
          <p14:tracePt t="17129" x="7153275" y="2541588"/>
          <p14:tracePt t="17146" x="7112000" y="2549525"/>
          <p14:tracePt t="17147" x="7102475" y="2549525"/>
          <p14:tracePt t="17163" x="7077075" y="2549525"/>
          <p14:tracePt t="17179" x="7043738" y="2557463"/>
          <p14:tracePt t="17180" x="7034213" y="2557463"/>
          <p14:tracePt t="17196" x="7008813" y="2557463"/>
          <p14:tracePt t="17215" x="6983413" y="2557463"/>
          <p14:tracePt t="17229" x="6967538" y="2557463"/>
          <p14:tracePt t="17249" x="6932613" y="2557463"/>
          <p14:tracePt t="17262" x="6915150" y="2557463"/>
          <p14:tracePt t="17280" x="6864350" y="2549525"/>
          <p14:tracePt t="17297" x="6823075" y="2541588"/>
          <p14:tracePt t="17312" x="6797675" y="2532063"/>
          <p14:tracePt t="17329" x="6762750" y="2532063"/>
          <p14:tracePt t="17347" x="6729413" y="2532063"/>
          <p14:tracePt t="17362" x="6694488" y="2532063"/>
          <p14:tracePt t="17380" x="6635750" y="2524125"/>
          <p14:tracePt t="17396" x="6575425" y="2524125"/>
          <p14:tracePt t="17412" x="6534150" y="2524125"/>
          <p14:tracePt t="17429" x="6473825" y="2516188"/>
          <p14:tracePt t="17448" x="6372225" y="2506663"/>
          <p14:tracePt t="17464" x="6270625" y="2481263"/>
          <p14:tracePt t="17481" x="6142038" y="2473325"/>
          <p14:tracePt t="17496" x="6007100" y="2473325"/>
          <p14:tracePt t="17514" x="5853113" y="2463800"/>
          <p14:tracePt t="17515" x="5811838" y="2463800"/>
          <p14:tracePt t="17529" x="5667375" y="2455863"/>
          <p14:tracePt t="17546" x="5429250" y="2455863"/>
          <p14:tracePt t="17562" x="5191125" y="2455863"/>
          <p14:tracePt t="17580" x="4902200" y="2455863"/>
          <p14:tracePt t="17596" x="4714875" y="2455863"/>
          <p14:tracePt t="17613" x="4605338" y="2455863"/>
          <p14:tracePt t="17630" x="4476750" y="2447925"/>
          <p14:tracePt t="17646" x="4418013" y="2447925"/>
          <p14:tracePt t="17664" x="4316413" y="2447925"/>
          <p14:tracePt t="17680" x="4197350" y="2447925"/>
          <p14:tracePt t="17696" x="4078288" y="2447925"/>
          <p14:tracePt t="17713" x="3959225" y="2447925"/>
          <p14:tracePt t="17729" x="3873500" y="2438400"/>
          <p14:tracePt t="17748" x="3789363" y="2430463"/>
          <p14:tracePt t="17763" x="3746500" y="2430463"/>
          <p14:tracePt t="17779" x="3678238" y="2430463"/>
          <p14:tracePt t="17797" x="3594100" y="2430463"/>
          <p14:tracePt t="17813" x="3508375" y="2430463"/>
          <p14:tracePt t="17829" x="3457575" y="2430463"/>
          <p14:tracePt t="17848" x="3406775" y="2430463"/>
          <p14:tracePt t="17862" x="3389313" y="2430463"/>
          <p14:tracePt t="17880" x="3373438" y="2430463"/>
          <p14:tracePt t="18137" x="3381375" y="2422525"/>
          <p14:tracePt t="18139" x="3389313" y="2413000"/>
          <p14:tracePt t="18145" x="3406775" y="2405063"/>
          <p14:tracePt t="18164" x="3551238" y="2405063"/>
          <p14:tracePt t="18179" x="3670300" y="2430463"/>
          <p14:tracePt t="18179" x="3703638" y="2438400"/>
          <p14:tracePt t="18196" x="3908425" y="2447925"/>
          <p14:tracePt t="18212" x="4162425" y="2447925"/>
          <p14:tracePt t="18229" x="4451350" y="2447925"/>
          <p14:tracePt t="18246" x="4791075" y="2447925"/>
          <p14:tracePt t="18263" x="5089525" y="2455863"/>
          <p14:tracePt t="18263" x="5165725" y="2455863"/>
          <p14:tracePt t="18279" x="5343525" y="2473325"/>
          <p14:tracePt t="18279" x="5386388" y="2481263"/>
          <p14:tracePt t="18295" x="5548313" y="2481263"/>
          <p14:tracePt t="18312" x="5667375" y="2481263"/>
          <p14:tracePt t="18330" x="5811838" y="2481263"/>
          <p14:tracePt t="18345" x="5905500" y="2481263"/>
          <p14:tracePt t="18363" x="6049963" y="2481263"/>
          <p14:tracePt t="18379" x="6142038" y="2481263"/>
          <p14:tracePt t="18395" x="6253163" y="2473325"/>
          <p14:tracePt t="18413" x="6354763" y="2473325"/>
          <p14:tracePt t="18429" x="6473825" y="2473325"/>
          <p14:tracePt t="18447" x="6635750" y="2473325"/>
          <p14:tracePt t="18463" x="6797675" y="2489200"/>
          <p14:tracePt t="18479" x="6915150" y="2489200"/>
          <p14:tracePt t="18479" x="6950075" y="2489200"/>
          <p14:tracePt t="18495" x="7077075" y="2489200"/>
          <p14:tracePt t="18514" x="7188200" y="2506663"/>
          <p14:tracePt t="18515" x="7204075" y="2506663"/>
          <p14:tracePt t="18529" x="7264400" y="2516188"/>
          <p14:tracePt t="18548" x="7323138" y="2524125"/>
          <p14:tracePt t="18562" x="7340600" y="2524125"/>
          <p14:tracePt t="18563" x="7358063" y="2524125"/>
          <p14:tracePt t="18579" x="7366000" y="2524125"/>
          <p14:tracePt t="18580" x="7373938" y="2524125"/>
          <p14:tracePt t="18596" x="7400925" y="2524125"/>
          <p14:tracePt t="18612" x="7434263" y="2506663"/>
          <p14:tracePt t="18629" x="7459663" y="2506663"/>
          <p14:tracePt t="18647" x="7485063" y="2506663"/>
          <p14:tracePt t="18662" x="7502525" y="2506663"/>
          <p14:tracePt t="18679" x="7518400" y="2506663"/>
          <p14:tracePt t="18703" x="7527925" y="2506663"/>
          <p14:tracePt t="18712" x="7535863" y="2506663"/>
          <p14:tracePt t="18730" x="7561263" y="2506663"/>
          <p14:tracePt t="18747" x="7586663" y="2506663"/>
          <p14:tracePt t="18762" x="7604125" y="2506663"/>
          <p14:tracePt t="18781" x="7621588" y="2506663"/>
          <p14:tracePt t="18797" x="7629525" y="2506663"/>
          <p14:tracePt t="18832" x="7637463" y="2506663"/>
          <p14:tracePt t="18844" x="7646988" y="2506663"/>
          <p14:tracePt t="18855" x="7654925" y="2506663"/>
          <p14:tracePt t="18862" x="7662863" y="2506663"/>
          <p14:tracePt t="18880" x="7672388" y="2506663"/>
          <p14:tracePt t="18896" x="7680325" y="2506663"/>
          <p14:tracePt t="18956" x="7688263" y="2506663"/>
          <p14:tracePt t="18959" x="7688263" y="2498725"/>
          <p14:tracePt t="18987" x="7697788" y="2498725"/>
          <p14:tracePt t="18990" x="7705725" y="2498725"/>
          <p14:tracePt t="32924" x="7705725" y="2489200"/>
          <p14:tracePt t="32928" x="7697788" y="2489200"/>
          <p14:tracePt t="32939" x="7637463" y="2481263"/>
          <p14:tracePt t="32956" x="7373938" y="2463800"/>
          <p14:tracePt t="32972" x="7077075" y="2463800"/>
          <p14:tracePt t="32991" x="6491288" y="2481263"/>
          <p14:tracePt t="33006" x="6040438" y="2489200"/>
          <p14:tracePt t="33022" x="5403850" y="2489200"/>
          <p14:tracePt t="33023" x="5249863" y="2489200"/>
          <p14:tracePt t="33040" x="4740275" y="2430463"/>
          <p14:tracePt t="33056" x="4349750" y="2354263"/>
          <p14:tracePt t="33073" x="4103688" y="2286000"/>
          <p14:tracePt t="33089" x="3951288" y="2268538"/>
          <p14:tracePt t="33106" x="3789363" y="2260600"/>
          <p14:tracePt t="33107" x="3738563" y="2260600"/>
          <p14:tracePt t="33124" x="3594100" y="2260600"/>
          <p14:tracePt t="33139" x="3525838" y="2260600"/>
          <p14:tracePt t="33156" x="3500438" y="2268538"/>
          <p14:tracePt t="33174" x="3492500" y="2278063"/>
          <p14:tracePt t="33190" x="3482975" y="2286000"/>
          <p14:tracePt t="33207" x="3467100" y="2303463"/>
          <p14:tracePt t="33222" x="3467100" y="2319338"/>
          <p14:tracePt t="33239" x="3441700" y="2362200"/>
          <p14:tracePt t="33239" x="3424238" y="2379663"/>
          <p14:tracePt t="33256" x="3414713" y="2422525"/>
          <p14:tracePt t="33272" x="3398838" y="2447925"/>
          <p14:tracePt t="33289" x="3348038" y="2481263"/>
          <p14:tracePt t="33307" x="3297238" y="2566988"/>
          <p14:tracePt t="33323" x="3254375" y="2633663"/>
          <p14:tracePt t="33339" x="3219450" y="2686050"/>
          <p14:tracePt t="33339" x="3203575" y="2711450"/>
          <p14:tracePt t="33355" x="3109913" y="2813050"/>
          <p14:tracePt t="33373" x="3016250" y="2922588"/>
          <p14:tracePt t="33389" x="2922588" y="3025775"/>
          <p14:tracePt t="33407" x="2838450" y="3094038"/>
          <p14:tracePt t="33407" x="2820988" y="3109913"/>
          <p14:tracePt t="33422" x="2760663" y="3160713"/>
          <p14:tracePt t="33439" x="2709863" y="3221038"/>
          <p14:tracePt t="33455" x="2684463" y="3254375"/>
          <p14:tracePt t="33472" x="2668588" y="3279775"/>
          <p14:tracePt t="33490" x="2641600" y="3305175"/>
          <p14:tracePt t="33490" x="2633663" y="3305175"/>
          <p14:tracePt t="33505" x="2625725" y="3314700"/>
          <p14:tracePt t="33522" x="2608263" y="3330575"/>
          <p14:tracePt t="33523" x="2600325" y="3340100"/>
          <p14:tracePt t="33539" x="2590800" y="3340100"/>
          <p14:tracePt t="33539" x="2582863" y="3348038"/>
          <p14:tracePt t="33556" x="2582863" y="3355975"/>
          <p14:tracePt t="33573" x="2574925" y="3355975"/>
          <p14:tracePt t="33653" x="2574925" y="3365500"/>
          <p14:tracePt t="33654" x="2574925" y="3373438"/>
          <p14:tracePt t="33658" x="2574925" y="3382963"/>
          <p14:tracePt t="33672" x="2574925" y="3390900"/>
          <p14:tracePt t="33690" x="2574925" y="3398838"/>
          <p14:tracePt t="33758" x="2574925" y="3408363"/>
          <p14:tracePt t="33761" x="2574925" y="3416300"/>
          <p14:tracePt t="33774" x="2600325" y="3424238"/>
          <p14:tracePt t="33775" x="2608263" y="3433763"/>
          <p14:tracePt t="33789" x="2625725" y="3441700"/>
          <p14:tracePt t="33806" x="2651125" y="3441700"/>
          <p14:tracePt t="33807" x="2659063" y="3441700"/>
          <p14:tracePt t="33822" x="2693988" y="3441700"/>
          <p14:tracePt t="33839" x="2795588" y="3441700"/>
          <p14:tracePt t="33839" x="2820988" y="3441700"/>
          <p14:tracePt t="33855" x="2955925" y="3459163"/>
          <p14:tracePt t="33873" x="3092450" y="3484563"/>
          <p14:tracePt t="33888" x="3219450" y="3502025"/>
          <p14:tracePt t="33905" x="3363913" y="3535363"/>
          <p14:tracePt t="33922" x="3441700" y="3543300"/>
          <p14:tracePt t="33923" x="3457575" y="3543300"/>
          <p14:tracePt t="33939" x="3475038" y="3543300"/>
          <p14:tracePt t="33955" x="3508375" y="3543300"/>
          <p14:tracePt t="33973" x="3543300" y="3543300"/>
          <p14:tracePt t="33989" x="3576638" y="3543300"/>
          <p14:tracePt t="34008" x="3627438" y="3535363"/>
          <p14:tracePt t="34023" x="3687763" y="3527425"/>
          <p14:tracePt t="34039" x="3746500" y="3509963"/>
          <p14:tracePt t="34056" x="3806825" y="3502025"/>
          <p14:tracePt t="34072" x="3925888" y="3502025"/>
          <p14:tracePt t="34089" x="4017963" y="3502025"/>
          <p14:tracePt t="34107" x="4146550" y="3517900"/>
          <p14:tracePt t="34122" x="4230688" y="3517900"/>
          <p14:tracePt t="34140" x="4418013" y="3517900"/>
          <p14:tracePt t="34157" x="4545013" y="3517900"/>
          <p14:tracePt t="34172" x="4621213" y="3517900"/>
          <p14:tracePt t="34189" x="4656138" y="3517900"/>
          <p14:tracePt t="34245" x="4664075" y="3509963"/>
          <p14:tracePt t="34257" x="4673600" y="3502025"/>
          <p14:tracePt t="34263" x="4681538" y="3502025"/>
          <p14:tracePt t="34272" x="4681538" y="3492500"/>
          <p14:tracePt t="34289" x="4699000" y="3492500"/>
          <p14:tracePt t="34305" x="4724400" y="3492500"/>
          <p14:tracePt t="34322" x="4740275" y="3492500"/>
          <p14:tracePt t="34340" x="4749800" y="3492500"/>
          <p14:tracePt t="34470" x="4757738" y="3492500"/>
          <p14:tracePt t="34481" x="4765675" y="3492500"/>
          <p14:tracePt t="34491" x="4775200" y="3492500"/>
          <p14:tracePt t="34507" x="4800600" y="3492500"/>
          <p14:tracePt t="34522" x="4833938" y="3492500"/>
          <p14:tracePt t="34538" x="4868863" y="3517900"/>
          <p14:tracePt t="34539" x="4876800" y="3517900"/>
          <p14:tracePt t="34556" x="4894263" y="3517900"/>
          <p14:tracePt t="34573" x="4902200" y="3527425"/>
          <p14:tracePt t="34589" x="4910138" y="3527425"/>
          <p14:tracePt t="34646" x="4919663" y="3527425"/>
          <p14:tracePt t="34656" x="4927600" y="3527425"/>
          <p14:tracePt t="34679" x="4935538" y="3527425"/>
          <p14:tracePt t="34700" x="4945063" y="3527425"/>
          <p14:tracePt t="34755" x="4953000" y="3527425"/>
          <p14:tracePt t="34768" x="4962525" y="3535363"/>
          <p14:tracePt t="34775" x="4970463" y="3543300"/>
          <p14:tracePt t="34788" x="4978400" y="3552825"/>
          <p14:tracePt t="34807" x="4995863" y="3560763"/>
          <p14:tracePt t="34822" x="5013325" y="3560763"/>
          <p14:tracePt t="34839" x="5021263" y="3560763"/>
          <p14:tracePt t="34945" x="5029200" y="3560763"/>
          <p14:tracePt t="34998" x="5038725" y="3552825"/>
          <p14:tracePt t="35029" x="5046663" y="3543300"/>
          <p14:tracePt t="35039" x="5054600" y="3535363"/>
          <p14:tracePt t="35051" x="5054600" y="3527425"/>
          <p14:tracePt t="35076" x="5064125" y="3527425"/>
          <p14:tracePt t="35126" x="5072063" y="3517900"/>
          <p14:tracePt t="35136" x="5072063" y="3509963"/>
          <p14:tracePt t="35143" x="5080000" y="3509963"/>
          <p14:tracePt t="35156" x="5097463" y="3502025"/>
          <p14:tracePt t="35171" x="5122863" y="3502025"/>
          <p14:tracePt t="35188" x="5165725" y="3502025"/>
          <p14:tracePt t="35206" x="5191125" y="3502025"/>
          <p14:tracePt t="35207" x="5199063" y="3502025"/>
          <p14:tracePt t="35221" x="5216525" y="3502025"/>
          <p14:tracePt t="35238" x="5259388" y="3502025"/>
          <p14:tracePt t="35255" x="5292725" y="3502025"/>
          <p14:tracePt t="35255" x="5310188" y="3502025"/>
          <p14:tracePt t="35271" x="5343525" y="3484563"/>
          <p14:tracePt t="35288" x="2786063" y="50800"/>
          <p14:tracePt t="36121" x="4281488" y="620713"/>
          <p14:tracePt t="36137" x="5302250" y="1563688"/>
          <p14:tracePt t="36156" x="6007100" y="2184400"/>
          <p14:tracePt t="36171" x="6296025" y="2422525"/>
          <p14:tracePt t="36188" x="6889750" y="2965450"/>
          <p14:tracePt t="36205" x="7442200" y="3517900"/>
          <p14:tracePt t="36221" x="7791450" y="3925888"/>
          <p14:tracePt t="36239" x="7918450" y="4095750"/>
          <p14:tracePt t="36239" x="7935913" y="4121150"/>
          <p14:tracePt t="36256" x="7977188" y="4197350"/>
          <p14:tracePt t="36272" x="8004175" y="4240213"/>
          <p14:tracePt t="36287" x="8004175" y="4265613"/>
          <p14:tracePt t="36305" x="8004175" y="4275138"/>
          <p14:tracePt t="36352" x="8004175" y="4265613"/>
          <p14:tracePt t="36355" x="7994650" y="4257675"/>
          <p14:tracePt t="36372" x="7943850" y="4214813"/>
          <p14:tracePt t="36387" x="7893050" y="4181475"/>
          <p14:tracePt t="36405" x="7807325" y="4164013"/>
          <p14:tracePt t="36421" x="7715250" y="4164013"/>
          <p14:tracePt t="36439" x="7578725" y="4164013"/>
          <p14:tracePt t="36455" x="7451725" y="4164013"/>
          <p14:tracePt t="36473" x="7297738" y="4156075"/>
          <p14:tracePt t="36487" x="7178675" y="4138613"/>
          <p14:tracePt t="36506" x="6848475" y="4044950"/>
          <p14:tracePt t="36506" x="6762750" y="4011613"/>
          <p14:tracePt t="36521" x="6550025" y="3951288"/>
          <p14:tracePt t="36537" x="6303963" y="3867150"/>
          <p14:tracePt t="36554" x="6176963" y="3798888"/>
          <p14:tracePt t="36555" x="6159500" y="3790950"/>
          <p14:tracePt t="36571" x="6108700" y="3773488"/>
          <p14:tracePt t="36571" x="6083300" y="3763963"/>
          <p14:tracePt t="36587" x="6057900" y="3748088"/>
          <p14:tracePt t="36605" x="6032500" y="3748088"/>
          <p14:tracePt t="36632" x="6024563" y="3748088"/>
          <p14:tracePt t="36643" x="6024563" y="3738563"/>
          <p14:tracePt t="36656" x="6007100" y="3730625"/>
          <p14:tracePt t="36673" x="5956300" y="3713163"/>
          <p14:tracePt t="36688" x="5905500" y="3697288"/>
          <p14:tracePt t="36704" x="5845175" y="3679825"/>
          <p14:tracePt t="36721" x="5794375" y="3671888"/>
          <p14:tracePt t="36739" x="5786438" y="3671888"/>
          <p14:tracePt t="36768" x="5786438" y="3662363"/>
          <p14:tracePt t="36780" x="5786438" y="3654425"/>
          <p14:tracePt t="36791" x="5794375" y="3646488"/>
          <p14:tracePt t="36806" x="5811838" y="3636963"/>
          <p14:tracePt t="36807" x="5819775" y="3629025"/>
          <p14:tracePt t="36821" x="5853113" y="3603625"/>
          <p14:tracePt t="36837" x="5938838" y="3535363"/>
          <p14:tracePt t="36855" x="6142038" y="3492500"/>
          <p14:tracePt t="36871" x="6346825" y="3484563"/>
          <p14:tracePt t="36871" x="6430963" y="3484563"/>
          <p14:tracePt t="36887" x="6669088" y="3484563"/>
          <p14:tracePt t="36888" x="6754813" y="3484563"/>
          <p14:tracePt t="36904" x="7069138" y="3484563"/>
          <p14:tracePt t="36921" x="7289800" y="3484563"/>
          <p14:tracePt t="36938" x="7408863" y="3484563"/>
          <p14:tracePt t="36939" x="7434263" y="3492500"/>
          <p14:tracePt t="36955" x="7485063" y="3492500"/>
          <p14:tracePt t="36971" x="7510463" y="3492500"/>
          <p14:tracePt t="36971" x="7518400" y="3492500"/>
          <p14:tracePt t="36988" x="7527925" y="3492500"/>
          <p14:tracePt t="37005" x="7535863" y="3492500"/>
          <p14:tracePt t="37021" x="7553325" y="3492500"/>
          <p14:tracePt t="37039" x="7561263" y="3492500"/>
          <p14:tracePt t="37054" x="7570788" y="3492500"/>
          <p14:tracePt t="37071" x="7578725" y="3492500"/>
          <p14:tracePt t="37087" x="7596188" y="3492500"/>
          <p14:tracePt t="37104" x="7621588" y="3492500"/>
          <p14:tracePt t="37122" x="7646988" y="3492500"/>
          <p14:tracePt t="37123" x="7654925" y="3492500"/>
          <p14:tracePt t="37139" x="7662863" y="3492500"/>
          <p14:tracePt t="37212" x="7662863" y="3502025"/>
          <p14:tracePt t="37220" x="7654925" y="3509963"/>
          <p14:tracePt t="37223" x="7646988" y="3517900"/>
          <p14:tracePt t="37237" x="7604125" y="3543300"/>
          <p14:tracePt t="37256" x="7510463" y="3560763"/>
          <p14:tracePt t="37271" x="7408863" y="3560763"/>
          <p14:tracePt t="37271" x="7366000" y="3560763"/>
          <p14:tracePt t="37287" x="7178675" y="3560763"/>
          <p14:tracePt t="37304" x="6780213" y="3552825"/>
          <p14:tracePt t="37321" x="6423025" y="3535363"/>
          <p14:tracePt t="37337" x="6049963" y="3502025"/>
          <p14:tracePt t="37355" x="5692775" y="3492500"/>
          <p14:tracePt t="37370" x="5505450" y="3492500"/>
          <p14:tracePt t="37371" x="5454650" y="3492500"/>
          <p14:tracePt t="37387" x="5368925" y="3475038"/>
          <p14:tracePt t="37388" x="5343525" y="3475038"/>
          <p14:tracePt t="37404" x="5292725" y="3475038"/>
          <p14:tracePt t="37421" x="5249863" y="3475038"/>
          <p14:tracePt t="37437" x="5208588" y="3484563"/>
          <p14:tracePt t="37454" x="5140325" y="3492500"/>
          <p14:tracePt t="37470" x="5064125" y="3517900"/>
          <p14:tracePt t="37489" x="4962525" y="3535363"/>
          <p14:tracePt t="37505" x="4894263" y="3552825"/>
          <p14:tracePt t="37520" x="4833938" y="3568700"/>
          <p14:tracePt t="37537" x="4757738" y="3586163"/>
          <p14:tracePt t="37555" x="4656138" y="3619500"/>
          <p14:tracePt t="37570" x="4579938" y="3636963"/>
          <p14:tracePt t="37587" x="4460875" y="3662363"/>
          <p14:tracePt t="37588" x="4425950" y="3671888"/>
          <p14:tracePt t="37603" x="4281488" y="3705225"/>
          <p14:tracePt t="37620" x="4111625" y="3738563"/>
          <p14:tracePt t="37637" x="3865563" y="3798888"/>
          <p14:tracePt t="37655" x="3559175" y="3849688"/>
          <p14:tracePt t="37672" x="3305175" y="3875088"/>
          <p14:tracePt t="37687" x="3117850" y="3908425"/>
          <p14:tracePt t="37704" x="2871788" y="3943350"/>
          <p14:tracePt t="37722" x="2752725" y="3986213"/>
          <p14:tracePt t="37723" x="2735263" y="3994150"/>
          <p14:tracePt t="37737" x="2693988" y="4019550"/>
          <p14:tracePt t="37754" x="2633663" y="4052888"/>
          <p14:tracePt t="37770" x="2557463" y="4095750"/>
          <p14:tracePt t="37771" x="2549525" y="4105275"/>
          <p14:tracePt t="37788" x="2481263" y="4146550"/>
          <p14:tracePt t="37803" x="2446338" y="4171950"/>
          <p14:tracePt t="37820" x="2395538" y="4197350"/>
          <p14:tracePt t="37837" x="2344738" y="4224338"/>
          <p14:tracePt t="37854" x="2311400" y="4249738"/>
          <p14:tracePt t="37854" x="2301875" y="4257675"/>
          <p14:tracePt t="37870" x="2276475" y="4275138"/>
          <p14:tracePt t="37887" x="2235200" y="4291013"/>
          <p14:tracePt t="37904" x="2208213" y="4316413"/>
          <p14:tracePt t="37920" x="2157413" y="4351338"/>
          <p14:tracePt t="37937" x="2124075" y="4376738"/>
          <p14:tracePt t="37953" x="2098675" y="4394200"/>
          <p14:tracePt t="37971" x="2073275" y="4419600"/>
          <p14:tracePt t="37986" x="2055813" y="4427538"/>
          <p14:tracePt t="38005" x="2055813" y="4435475"/>
          <p14:tracePt t="38032" x="2047875" y="4445000"/>
          <p14:tracePt t="38097" x="2038350" y="4452938"/>
          <p14:tracePt t="38129" x="2030413" y="4460875"/>
          <p14:tracePt t="38144" x="2030413" y="4470400"/>
          <p14:tracePt t="38146" x="2022475" y="4470400"/>
          <p14:tracePt t="39092" x="2030413" y="4460875"/>
          <p14:tracePt t="39107" x="2038350" y="4452938"/>
          <p14:tracePt t="39119" x="2047875" y="4452938"/>
          <p14:tracePt t="39123" x="2047875" y="4445000"/>
          <p14:tracePt t="39139" x="2055813" y="4445000"/>
          <p14:tracePt t="39153" x="2065338" y="4435475"/>
          <p14:tracePt t="39169" x="2090738" y="4435475"/>
          <p14:tracePt t="39186" x="2132013" y="4427538"/>
          <p14:tracePt t="39187" x="2141538" y="4427538"/>
          <p14:tracePt t="39203" x="2166938" y="4419600"/>
          <p14:tracePt t="39220" x="2200275" y="4419600"/>
          <p14:tracePt t="39236" x="2235200" y="4410075"/>
          <p14:tracePt t="39254" x="2276475" y="4410075"/>
          <p14:tracePt t="39255" x="2286000" y="4410075"/>
          <p14:tracePt t="39269" x="2311400" y="4410075"/>
          <p14:tracePt t="39287" x="2387600" y="4410075"/>
          <p14:tracePt t="39304" x="2455863" y="4410075"/>
          <p14:tracePt t="39321" x="2489200" y="4410075"/>
          <p14:tracePt t="39337" x="2506663" y="4410075"/>
          <p14:tracePt t="39355" x="2524125" y="4410075"/>
          <p14:tracePt t="39369" x="2540000" y="4410075"/>
          <p14:tracePt t="39388" x="2557463" y="4419600"/>
          <p14:tracePt t="39405" x="2574925" y="4419600"/>
          <p14:tracePt t="39419" x="2590800" y="4419600"/>
          <p14:tracePt t="39436" x="2641600" y="4419600"/>
          <p14:tracePt t="39454" x="2684463" y="4427538"/>
          <p14:tracePt t="39454" x="2701925" y="4435475"/>
          <p14:tracePt t="39469" x="2719388" y="4435475"/>
          <p14:tracePt t="39488" x="2786063" y="4445000"/>
          <p14:tracePt t="39503" x="2811463" y="4445000"/>
          <p14:tracePt t="39519" x="2871788" y="4452938"/>
          <p14:tracePt t="39538" x="2922588" y="4460875"/>
          <p14:tracePt t="39554" x="2990850" y="4470400"/>
          <p14:tracePt t="39554" x="2998788" y="4478338"/>
          <p14:tracePt t="39569" x="3041650" y="4486275"/>
          <p14:tracePt t="39587" x="3117850" y="4503738"/>
          <p14:tracePt t="39603" x="3152775" y="4503738"/>
          <p14:tracePt t="39604" x="3160713" y="4503738"/>
          <p14:tracePt t="39619" x="3194050" y="4503738"/>
          <p14:tracePt t="39637" x="3244850" y="4503738"/>
          <p14:tracePt t="39653" x="3297238" y="4503738"/>
          <p14:tracePt t="39670" x="3338513" y="4503738"/>
          <p14:tracePt t="39671" x="3348038" y="4503738"/>
          <p14:tracePt t="39686" x="3373438" y="4503738"/>
          <p14:tracePt t="39703" x="3414713" y="4503738"/>
          <p14:tracePt t="39720" x="3441700" y="4503738"/>
          <p14:tracePt t="39736" x="3482975" y="4503738"/>
          <p14:tracePt t="39753" x="3517900" y="4495800"/>
          <p14:tracePt t="39772" x="3586163" y="4486275"/>
          <p14:tracePt t="39787" x="3644900" y="4460875"/>
          <p14:tracePt t="39803" x="3687763" y="4452938"/>
          <p14:tracePt t="39803" x="3695700" y="4452938"/>
          <p14:tracePt t="39819" x="3756025" y="4445000"/>
          <p14:tracePt t="39836" x="3789363" y="4435475"/>
          <p14:tracePt t="39854" x="3814763" y="4435475"/>
          <p14:tracePt t="39854" x="3822700" y="4435475"/>
          <p14:tracePt t="39869" x="3848100" y="4435475"/>
          <p14:tracePt t="39886" x="3873500" y="4435475"/>
          <p14:tracePt t="39903" x="3890963" y="4435475"/>
          <p14:tracePt t="39903" x="3900488" y="4435475"/>
          <p14:tracePt t="39919" x="3916363" y="4435475"/>
          <p14:tracePt t="39936" x="3925888" y="4435475"/>
          <p14:tracePt t="39953" x="3941763" y="4435475"/>
          <p14:tracePt t="39970" x="3959225" y="4435475"/>
          <p14:tracePt t="39971" x="3967163" y="4435475"/>
          <p14:tracePt t="39986" x="3984625" y="4435475"/>
          <p14:tracePt t="39987" x="3984625" y="4445000"/>
          <p14:tracePt t="40004" x="4002088" y="4445000"/>
          <p14:tracePt t="40021" x="4017963" y="4452938"/>
          <p14:tracePt t="40038" x="4017963" y="4460875"/>
          <p14:tracePt t="40099" x="4010025" y="4460875"/>
          <p14:tracePt t="40101" x="4002088" y="4460875"/>
          <p14:tracePt t="40119" x="3959225" y="4470400"/>
          <p14:tracePt t="40138" x="3890963" y="4470400"/>
          <p14:tracePt t="40154" x="3814763" y="4478338"/>
          <p14:tracePt t="40169" x="3695700" y="4486275"/>
          <p14:tracePt t="40186" x="3559175" y="4486275"/>
          <p14:tracePt t="40203" x="3373438" y="4486275"/>
          <p14:tracePt t="40219" x="3203575" y="4470400"/>
          <p14:tracePt t="40237" x="3084513" y="4470400"/>
          <p14:tracePt t="40254" x="3041650" y="4460875"/>
          <p14:tracePt t="40271" x="3033713" y="4460875"/>
          <p14:tracePt t="40331" x="3024188" y="4460875"/>
          <p14:tracePt t="40338" x="3016250" y="4460875"/>
          <p14:tracePt t="40345" x="3008313" y="4460875"/>
          <p14:tracePt t="40362" x="2998788" y="4460875"/>
          <p14:tracePt t="40373" x="2990850" y="4460875"/>
          <p14:tracePt t="40475" x="2990850" y="4452938"/>
          <p14:tracePt t="40480" x="2998788" y="4452938"/>
          <p14:tracePt t="40485" x="3008313" y="4435475"/>
          <p14:tracePt t="40502" x="3092450" y="4384675"/>
          <p14:tracePt t="40521" x="3355975" y="4376738"/>
          <p14:tracePt t="40536" x="3602038" y="4384675"/>
          <p14:tracePt t="40553" x="4121150" y="4503738"/>
          <p14:tracePt t="40569" x="4410075" y="4564063"/>
          <p14:tracePt t="40570" x="4486275" y="4589463"/>
          <p14:tracePt t="40586" x="4775200" y="4614863"/>
          <p14:tracePt t="40605" x="4953000" y="4622800"/>
          <p14:tracePt t="40605" x="4978400" y="4630738"/>
          <p14:tracePt t="40619" x="5046663" y="4640263"/>
          <p14:tracePt t="40637" x="5080000" y="4648200"/>
          <p14:tracePt t="40867" x="5089525" y="4648200"/>
          <p14:tracePt t="40883" x="5097463" y="4640263"/>
          <p14:tracePt t="40885" x="5106988" y="4630738"/>
          <p14:tracePt t="40904" x="5132388" y="4605338"/>
          <p14:tracePt t="40905" x="5140325" y="4605338"/>
          <p14:tracePt t="40919" x="5173663" y="4579938"/>
          <p14:tracePt t="40937" x="5241925" y="4572000"/>
          <p14:tracePt t="40953" x="5276850" y="4572000"/>
          <p14:tracePt t="40953" x="5292725" y="4572000"/>
          <p14:tracePt t="40969" x="5318125" y="4564063"/>
          <p14:tracePt t="40986" x="5386388" y="4554538"/>
          <p14:tracePt t="41002" x="5454650" y="4546600"/>
          <p14:tracePt t="41019" x="5530850" y="4554538"/>
          <p14:tracePt t="41037" x="5624513" y="4579938"/>
          <p14:tracePt t="41052" x="5667375" y="4589463"/>
          <p14:tracePt t="41053" x="5675313" y="4589463"/>
          <p14:tracePt t="41069" x="5700713" y="4597400"/>
          <p14:tracePt t="41069" x="5708650" y="4597400"/>
          <p14:tracePt t="41086" x="5735638" y="4597400"/>
          <p14:tracePt t="41102" x="5761038" y="4605338"/>
          <p14:tracePt t="41119" x="5837238" y="4589463"/>
          <p14:tracePt t="41135" x="5921375" y="4579938"/>
          <p14:tracePt t="41152" x="6015038" y="4579938"/>
          <p14:tracePt t="41153" x="6040438" y="4579938"/>
          <p14:tracePt t="41169" x="6091238" y="4579938"/>
          <p14:tracePt t="41186" x="6142038" y="4579938"/>
          <p14:tracePt t="41202" x="6176963" y="4579938"/>
          <p14:tracePt t="41220" x="6219825" y="4579938"/>
          <p14:tracePt t="41221" x="6235700" y="4579938"/>
          <p14:tracePt t="41235" x="6270625" y="4579938"/>
          <p14:tracePt t="41252" x="6329363" y="4589463"/>
          <p14:tracePt t="41253" x="6346825" y="4589463"/>
          <p14:tracePt t="41269" x="6380163" y="4597400"/>
          <p14:tracePt t="41285" x="6423025" y="4605338"/>
          <p14:tracePt t="41302" x="6448425" y="4605338"/>
          <p14:tracePt t="41319" x="6491288" y="4605338"/>
          <p14:tracePt t="41335" x="6534150" y="4614863"/>
          <p14:tracePt t="41353" x="6618288" y="4614863"/>
          <p14:tracePt t="41368" x="6653213" y="4614863"/>
          <p14:tracePt t="41385" x="6704013" y="4614863"/>
          <p14:tracePt t="41404" x="6737350" y="4614863"/>
          <p14:tracePt t="41405" x="6745288" y="4614863"/>
          <p14:tracePt t="41418" x="6754813" y="4614863"/>
          <p14:tracePt t="41437" x="6780213" y="4614863"/>
          <p14:tracePt t="41452" x="6797675" y="4614863"/>
          <p14:tracePt t="41468" x="6831013" y="4614863"/>
          <p14:tracePt t="41486" x="6881813" y="4605338"/>
          <p14:tracePt t="41502" x="6924675" y="4597400"/>
          <p14:tracePt t="41518" x="6975475" y="4597400"/>
          <p14:tracePt t="41537" x="7026275" y="4597400"/>
          <p14:tracePt t="41554" x="7077075" y="4597400"/>
          <p14:tracePt t="41570" x="7112000" y="4597400"/>
          <p14:tracePt t="41586" x="7137400" y="4597400"/>
          <p14:tracePt t="41602" x="7153275" y="4597400"/>
          <p14:tracePt t="41619" x="7170738" y="4597400"/>
          <p14:tracePt t="41637" x="7188200" y="4597400"/>
          <p14:tracePt t="41652" x="7196138" y="4597400"/>
          <p14:tracePt t="41670" x="7221538" y="4597400"/>
          <p14:tracePt t="41686" x="7229475" y="4597400"/>
          <p14:tracePt t="41687" x="7229475" y="4589463"/>
          <p14:tracePt t="41701" x="7246938" y="4589463"/>
          <p14:tracePt t="41719" x="7256463" y="4589463"/>
          <p14:tracePt t="41737" x="7297738" y="4589463"/>
          <p14:tracePt t="41753" x="7340600" y="4589463"/>
          <p14:tracePt t="41769" x="7366000" y="4589463"/>
          <p14:tracePt t="41770" x="7373938" y="4589463"/>
          <p14:tracePt t="41786" x="7408863" y="4589463"/>
          <p14:tracePt t="41803" x="7426325" y="4589463"/>
          <p14:tracePt t="41819" x="7442200" y="4589463"/>
          <p14:tracePt t="41835" x="7459663" y="4589463"/>
          <p14:tracePt t="41852" x="7485063" y="4579938"/>
          <p14:tracePt t="41870" x="7561263" y="4579938"/>
          <p14:tracePt t="41885" x="7612063" y="4579938"/>
          <p14:tracePt t="41886" x="7629525" y="4579938"/>
          <p14:tracePt t="41902" x="7680325" y="4579938"/>
          <p14:tracePt t="41919" x="7715250" y="4579938"/>
          <p14:tracePt t="41936" x="7748588" y="4589463"/>
          <p14:tracePt t="41936" x="7756525" y="4589463"/>
          <p14:tracePt t="41952" x="7773988" y="4589463"/>
          <p14:tracePt t="41969" x="7791450" y="4597400"/>
          <p14:tracePt t="41969" x="7799388" y="4597400"/>
          <p14:tracePt t="41985" x="7824788" y="4589463"/>
          <p14:tracePt t="42003" x="7832725" y="4589463"/>
          <p14:tracePt t="42146" x="7824788" y="4589463"/>
          <p14:tracePt t="42170" x="7824788" y="4597400"/>
          <p14:tracePt t="42173" x="7816850" y="4597400"/>
          <p14:tracePt t="42186" x="7799388" y="4605338"/>
          <p14:tracePt t="42203" x="7748588" y="4605338"/>
          <p14:tracePt t="42219" x="7662863" y="4605338"/>
          <p14:tracePt t="42235" x="7586663" y="4605338"/>
          <p14:tracePt t="42252" x="7493000" y="4589463"/>
          <p14:tracePt t="42270" x="7358063" y="4572000"/>
          <p14:tracePt t="42286" x="7246938" y="4572000"/>
          <p14:tracePt t="42301" x="7145338" y="4564063"/>
          <p14:tracePt t="42318" x="7051675" y="4554538"/>
          <p14:tracePt t="42336" x="6942138" y="4546600"/>
          <p14:tracePt t="42337" x="6915150" y="4538663"/>
          <p14:tracePt t="42352" x="6838950" y="4538663"/>
          <p14:tracePt t="42369" x="6737350" y="4538663"/>
          <p14:tracePt t="42369" x="6711950" y="4529138"/>
          <p14:tracePt t="42386" x="6635750" y="4529138"/>
          <p14:tracePt t="42401" x="6550025" y="4521200"/>
          <p14:tracePt t="42418" x="6465888" y="4513263"/>
          <p14:tracePt t="42436" x="6380163" y="4503738"/>
          <p14:tracePt t="42451" x="6329363" y="4503738"/>
          <p14:tracePt t="42468" x="6270625" y="4503738"/>
          <p14:tracePt t="42469" x="6253163" y="4503738"/>
          <p14:tracePt t="42485" x="6219825" y="4503738"/>
          <p14:tracePt t="42486" x="6202363" y="4503738"/>
          <p14:tracePt t="42502" x="6126163" y="4503738"/>
          <p14:tracePt t="42519" x="6057900" y="4503738"/>
          <p14:tracePt t="42535" x="5997575" y="4503738"/>
          <p14:tracePt t="42553" x="5938838" y="4503738"/>
          <p14:tracePt t="42568" x="5905500" y="4495800"/>
          <p14:tracePt t="42569" x="5888038" y="4495800"/>
          <p14:tracePt t="42585" x="5845175" y="4478338"/>
          <p14:tracePt t="42585" x="5827713" y="4470400"/>
          <p14:tracePt t="42601" x="5802313" y="4470400"/>
          <p14:tracePt t="42618" x="5768975" y="4460875"/>
          <p14:tracePt t="42636" x="5751513" y="4460875"/>
          <p14:tracePt t="42637" x="5743575" y="4460875"/>
          <p14:tracePt t="42651" x="5726113" y="4460875"/>
          <p14:tracePt t="42668" x="5700713" y="4460875"/>
          <p14:tracePt t="42669" x="5692775" y="4460875"/>
          <p14:tracePt t="42685" x="5667375" y="4460875"/>
          <p14:tracePt t="42703" x="5649913" y="4460875"/>
          <p14:tracePt t="42718" x="5624513" y="4460875"/>
          <p14:tracePt t="42736" x="5616575" y="4460875"/>
          <p14:tracePt t="42738" x="5607050" y="4460875"/>
          <p14:tracePt t="42757" x="5599113" y="4460875"/>
          <p14:tracePt t="42773" x="5591175" y="4460875"/>
          <p14:tracePt t="42786" x="5581650" y="4460875"/>
          <p14:tracePt t="43038" x="5581650" y="4452938"/>
          <p14:tracePt t="43051" x="5591175" y="4452938"/>
          <p14:tracePt t="43053" x="5599113" y="4452938"/>
          <p14:tracePt t="43068" x="5616575" y="4435475"/>
          <p14:tracePt t="43086" x="5692775" y="4435475"/>
          <p14:tracePt t="43101" x="5786438" y="4435475"/>
          <p14:tracePt t="43118" x="5895975" y="4435475"/>
          <p14:tracePt t="43135" x="6032500" y="4435475"/>
          <p14:tracePt t="43151" x="6219825" y="4470400"/>
          <p14:tracePt t="43168" x="6415088" y="4513263"/>
          <p14:tracePt t="43185" x="6600825" y="4546600"/>
          <p14:tracePt t="43185" x="6643688" y="4554538"/>
          <p14:tracePt t="43201" x="6797675" y="4572000"/>
          <p14:tracePt t="43218" x="6932613" y="4572000"/>
          <p14:tracePt t="43234" x="7043738" y="4572000"/>
          <p14:tracePt t="43252" x="7127875" y="4572000"/>
          <p14:tracePt t="43253" x="7153275" y="4572000"/>
          <p14:tracePt t="43267" x="7213600" y="4572000"/>
          <p14:tracePt t="43286" x="7297738" y="4546600"/>
          <p14:tracePt t="43302" x="7383463" y="4538663"/>
          <p14:tracePt t="43318" x="7434263" y="4538663"/>
          <p14:tracePt t="43335" x="7485063" y="4538663"/>
          <p14:tracePt t="43353" x="7510463" y="4538663"/>
          <p14:tracePt t="43368" x="7527925" y="4538663"/>
          <p14:tracePt t="43730" x="7518400" y="4538663"/>
          <p14:tracePt t="43738" x="7510463" y="4546600"/>
          <p14:tracePt t="43741" x="7502525" y="4546600"/>
          <p14:tracePt t="43751" x="7493000" y="4554538"/>
          <p14:tracePt t="43769" x="7451725" y="4564063"/>
          <p14:tracePt t="43784" x="7416800" y="4564063"/>
          <p14:tracePt t="43803" x="7366000" y="4564063"/>
          <p14:tracePt t="43819" x="7323138" y="4564063"/>
          <p14:tracePt t="43834" x="7289800" y="4546600"/>
          <p14:tracePt t="43853" x="7264400" y="4546600"/>
          <p14:tracePt t="43869" x="7256463" y="4546600"/>
          <p14:tracePt t="43884" x="7246938" y="4546600"/>
          <p14:tracePt t="43885" x="7239000" y="4546600"/>
          <p14:tracePt t="43902" x="7213600" y="4538663"/>
          <p14:tracePt t="43917" x="7178675" y="4529138"/>
          <p14:tracePt t="43934" x="7162800" y="4521200"/>
          <p14:tracePt t="43953" x="7137400" y="4521200"/>
          <p14:tracePt t="43967" x="7119938" y="4513263"/>
          <p14:tracePt t="43986" x="7085013" y="4503738"/>
          <p14:tracePt t="44002" x="7051675" y="4486275"/>
          <p14:tracePt t="44018" x="7026275" y="4478338"/>
          <p14:tracePt t="44036" x="7008813" y="4470400"/>
          <p14:tracePt t="44036" x="7000875" y="4470400"/>
          <p14:tracePt t="44051" x="6992938" y="4470400"/>
          <p14:tracePt t="44069" x="6975475" y="4470400"/>
          <p14:tracePt t="44085" x="6967538" y="4460875"/>
          <p14:tracePt t="44103" x="6958013" y="4460875"/>
          <p14:tracePt t="44118" x="6950075" y="4460875"/>
          <p14:tracePt t="44135" x="6942138" y="4460875"/>
          <p14:tracePt t="44157" x="6932613" y="4460875"/>
          <p14:tracePt t="44259" x="6924675" y="4460875"/>
          <p14:tracePt t="44291" x="6915150" y="4460875"/>
          <p14:tracePt t="44297" x="6907213" y="4460875"/>
          <p14:tracePt t="44305" x="6899275" y="4460875"/>
          <p14:tracePt t="44317" x="6899275" y="4470400"/>
          <p14:tracePt t="44335" x="6881813" y="4470400"/>
          <p14:tracePt t="44351" x="6856413" y="4478338"/>
          <p14:tracePt t="44368" x="6838950" y="4486275"/>
          <p14:tracePt t="44385" x="6797675" y="4486275"/>
          <p14:tracePt t="44401" x="6780213" y="4495800"/>
          <p14:tracePt t="44401" x="6770688" y="4495800"/>
          <p14:tracePt t="44417" x="6754813" y="4503738"/>
          <p14:tracePt t="44434" x="6729413" y="4503738"/>
          <p14:tracePt t="44451" x="6686550" y="4521200"/>
          <p14:tracePt t="44467" x="6643688" y="4529138"/>
          <p14:tracePt t="44484" x="6592888" y="4538663"/>
          <p14:tracePt t="44485" x="6584950" y="4538663"/>
          <p14:tracePt t="44501" x="6542088" y="4546600"/>
          <p14:tracePt t="44519" x="6499225" y="4554538"/>
          <p14:tracePt t="44534" x="6473825" y="4554538"/>
          <p14:tracePt t="44552" x="6448425" y="4546600"/>
          <p14:tracePt t="44553" x="6440488" y="4546600"/>
          <p14:tracePt t="44567" x="6430963" y="4546600"/>
          <p14:tracePt t="44584" x="6415088" y="4546600"/>
          <p14:tracePt t="44602" x="6397625" y="4546600"/>
          <p14:tracePt t="44638" x="6389688" y="4546600"/>
          <p14:tracePt t="44790" x="6389688" y="4538663"/>
          <p14:tracePt t="44797" x="6397625" y="4529138"/>
          <p14:tracePt t="44805" x="6405563" y="4529138"/>
          <p14:tracePt t="44818" x="6415088" y="4513263"/>
          <p14:tracePt t="44834" x="6448425" y="4495800"/>
          <p14:tracePt t="44851" x="6473825" y="4486275"/>
          <p14:tracePt t="44867" x="6499225" y="4478338"/>
          <p14:tracePt t="44884" x="6524625" y="4478338"/>
          <p14:tracePt t="44885" x="6534150" y="4478338"/>
          <p14:tracePt t="44900" x="6550025" y="4478338"/>
          <p14:tracePt t="44917" x="6584950" y="4478338"/>
          <p14:tracePt t="44918" x="6592888" y="4478338"/>
          <p14:tracePt t="44934" x="6643688" y="4478338"/>
          <p14:tracePt t="44951" x="6694488" y="4486275"/>
          <p14:tracePt t="44968" x="6745288" y="4495800"/>
          <p14:tracePt t="44969" x="6754813" y="4503738"/>
          <p14:tracePt t="44985" x="6797675" y="4503738"/>
          <p14:tracePt t="45000" x="6823075" y="4503738"/>
          <p14:tracePt t="45018" x="6864350" y="4503738"/>
          <p14:tracePt t="45018" x="6881813" y="4503738"/>
          <p14:tracePt t="45034" x="6942138" y="4503738"/>
          <p14:tracePt t="45052" x="7000875" y="4521200"/>
          <p14:tracePt t="45052" x="7018338" y="4521200"/>
          <p14:tracePt t="45067" x="7034213" y="4521200"/>
          <p14:tracePt t="45084" x="7059613" y="4521200"/>
          <p14:tracePt t="45114" x="7069138" y="4521200"/>
          <p14:tracePt t="45234" x="7069138" y="4529138"/>
          <p14:tracePt t="45241" x="7059613" y="4529138"/>
          <p14:tracePt t="45250" x="7043738" y="4538663"/>
          <p14:tracePt t="45268" x="6983413" y="4546600"/>
          <p14:tracePt t="45286" x="6856413" y="4546600"/>
          <p14:tracePt t="45300" x="6754813" y="4546600"/>
          <p14:tracePt t="45317" x="6618288" y="4554538"/>
          <p14:tracePt t="45317" x="6584950" y="4554538"/>
          <p14:tracePt t="45333" x="6456363" y="4554538"/>
          <p14:tracePt t="45350" x="6329363" y="4554538"/>
          <p14:tracePt t="45367" x="6219825" y="4554538"/>
          <p14:tracePt t="45386" x="6075363" y="4564063"/>
          <p14:tracePt t="45400" x="5997575" y="4564063"/>
          <p14:tracePt t="45401" x="5964238" y="4564063"/>
          <p14:tracePt t="45417" x="5888038" y="4564063"/>
          <p14:tracePt t="45417" x="5862638" y="4564063"/>
          <p14:tracePt t="45433" x="5761038" y="4564063"/>
          <p14:tracePt t="45450" x="5667375" y="4564063"/>
          <p14:tracePt t="45467" x="5556250" y="4564063"/>
          <p14:tracePt t="45485" x="5437188" y="4564063"/>
          <p14:tracePt t="45485" x="5403850" y="4564063"/>
          <p14:tracePt t="45500" x="5327650" y="4564063"/>
          <p14:tracePt t="45517" x="5233988" y="4564063"/>
          <p14:tracePt t="45534" x="5114925" y="4564063"/>
          <p14:tracePt t="45550" x="5038725" y="4564063"/>
          <p14:tracePt t="45567" x="4945063" y="4564063"/>
          <p14:tracePt t="45585" x="4826000" y="4564063"/>
          <p14:tracePt t="45600" x="4757738" y="4554538"/>
          <p14:tracePt t="45600" x="4740275" y="4554538"/>
          <p14:tracePt t="45617" x="4673600" y="4554538"/>
          <p14:tracePt t="45617" x="4656138" y="4554538"/>
          <p14:tracePt t="45633" x="4605338" y="4554538"/>
          <p14:tracePt t="45650" x="4554538" y="4554538"/>
          <p14:tracePt t="45667" x="4519613" y="4554538"/>
          <p14:tracePt t="45685" x="4486275" y="4554538"/>
          <p14:tracePt t="45700" x="4468813" y="4554538"/>
          <p14:tracePt t="45718" x="4451350" y="4554538"/>
          <p14:tracePt t="45733" x="4443413" y="4554538"/>
          <p14:tracePt t="45852" x="4443413" y="4546600"/>
          <p14:tracePt t="45861" x="4451350" y="4538663"/>
          <p14:tracePt t="45866" x="4460875" y="4538663"/>
          <p14:tracePt t="45883" x="4476750" y="4521200"/>
          <p14:tracePt t="45902" x="4511675" y="4495800"/>
          <p14:tracePt t="45917" x="4519613" y="4495800"/>
          <p14:tracePt t="45918" x="4529138" y="4486275"/>
          <p14:tracePt t="45996" x="4519613" y="4486275"/>
          <p14:tracePt t="45998" x="4519613" y="4495800"/>
          <p14:tracePt t="46000" x="4503738" y="4503738"/>
          <p14:tracePt t="46016" x="4468813" y="4529138"/>
          <p14:tracePt t="46034" x="4400550" y="4572000"/>
          <p14:tracePt t="46034" x="4367213" y="4572000"/>
          <p14:tracePt t="46050" x="4162425" y="4589463"/>
          <p14:tracePt t="46067" x="3822700" y="4546600"/>
          <p14:tracePt t="46083" x="3398838" y="4478338"/>
          <p14:tracePt t="46102" x="2922588" y="4402138"/>
          <p14:tracePt t="46117" x="2668588" y="4402138"/>
          <p14:tracePt t="46134" x="2524125" y="4402138"/>
          <p14:tracePt t="46150" x="2370138" y="4402138"/>
          <p14:tracePt t="46166" x="2286000" y="4410075"/>
          <p14:tracePt t="46185" x="2182813" y="4445000"/>
          <p14:tracePt t="46200" x="2132013" y="4452938"/>
          <p14:tracePt t="46216" x="2073275" y="4478338"/>
          <p14:tracePt t="46235" x="2047875" y="4486275"/>
          <p14:tracePt t="46250" x="2022475" y="4503738"/>
          <p14:tracePt t="46267" x="1997075" y="4513263"/>
          <p14:tracePt t="46284" x="1962150" y="4538663"/>
          <p14:tracePt t="46285" x="1954213" y="4538663"/>
          <p14:tracePt t="46300" x="1936750" y="4554538"/>
          <p14:tracePt t="46318" x="1911350" y="4572000"/>
          <p14:tracePt t="46334" x="1885950" y="4579938"/>
          <p14:tracePt t="46350" x="1868488" y="4589463"/>
          <p14:tracePt t="46366" x="1852613" y="4597400"/>
          <p14:tracePt t="46384" x="1843088" y="4597400"/>
          <p14:tracePt t="46385" x="1835150" y="4597400"/>
          <p14:tracePt t="46418" x="1827213" y="4597400"/>
          <p14:tracePt t="46429" x="1827213" y="4605338"/>
          <p14:tracePt t="46511" x="1827213" y="4597400"/>
          <p14:tracePt t="46515" x="1827213" y="4579938"/>
          <p14:tracePt t="46517" x="1827213" y="4564063"/>
          <p14:tracePt t="46533" x="1827213" y="4495800"/>
          <p14:tracePt t="46551" x="1809750" y="4486275"/>
          <p14:tracePt t="46731" x="1809750" y="4478338"/>
          <p14:tracePt t="46742" x="1809750" y="4470400"/>
          <p14:tracePt t="46749" x="1817688" y="4452938"/>
          <p14:tracePt t="46769" x="1885950" y="4394200"/>
          <p14:tracePt t="46784" x="1936750" y="4368800"/>
          <p14:tracePt t="46785" x="1954213" y="4359275"/>
          <p14:tracePt t="46800" x="1971675" y="4359275"/>
          <p14:tracePt t="46817" x="1987550" y="4359275"/>
          <p14:tracePt t="46954" x="1997075" y="4368800"/>
          <p14:tracePt t="46958" x="2005013" y="4368800"/>
          <p14:tracePt t="46966" x="2005013" y="4394200"/>
          <p14:tracePt t="46985" x="2030413" y="4445000"/>
          <p14:tracePt t="46999" x="2030413" y="4470400"/>
          <p14:tracePt t="47018" x="2030413" y="4503738"/>
          <p14:tracePt t="47033" x="2022475" y="4521200"/>
          <p14:tracePt t="47050" x="1987550" y="4554538"/>
          <p14:tracePt t="47067" x="1954213" y="4579938"/>
          <p14:tracePt t="47083" x="1920875" y="4614863"/>
          <p14:tracePt t="47100" x="1893888" y="4640263"/>
          <p14:tracePt t="47117" x="1852613" y="4665663"/>
          <p14:tracePt t="47133" x="1835150" y="4683125"/>
          <p14:tracePt t="47133" x="1817688" y="4683125"/>
          <p14:tracePt t="47149" x="1776413" y="4716463"/>
          <p14:tracePt t="47168" x="1733550" y="4733925"/>
          <p14:tracePt t="47169" x="1716088" y="4741863"/>
          <p14:tracePt t="47183" x="1682750" y="4749800"/>
          <p14:tracePt t="47200" x="1631950" y="4759325"/>
          <p14:tracePt t="47216" x="1571625" y="4775200"/>
          <p14:tracePt t="47233" x="1538288" y="4792663"/>
          <p14:tracePt t="47251" x="1487488" y="4810125"/>
          <p14:tracePt t="47266" x="1452563" y="4818063"/>
          <p14:tracePt t="47283" x="1419225" y="4835525"/>
          <p14:tracePt t="47300" x="1401763" y="4852988"/>
          <p14:tracePt t="47316" x="1393825" y="4860925"/>
          <p14:tracePt t="47317" x="1393825" y="4868863"/>
          <p14:tracePt t="47333" x="1384300" y="4868863"/>
          <p14:tracePt t="47333" x="1384300" y="4878388"/>
          <p14:tracePt t="47351" x="1376363" y="4878388"/>
          <p14:tracePt t="47366" x="1376363" y="4886325"/>
          <p14:tracePt t="47385" x="1358900" y="4894263"/>
          <p14:tracePt t="47405" x="1350963" y="4894263"/>
          <p14:tracePt t="47426" x="1350963" y="4903788"/>
          <p14:tracePt t="48074" x="1368425" y="4894263"/>
          <p14:tracePt t="48081" x="1384300" y="4894263"/>
          <p14:tracePt t="48084" x="1401763" y="4894263"/>
          <p14:tracePt t="48100" x="1462088" y="4903788"/>
          <p14:tracePt t="48116" x="1563688" y="4946650"/>
          <p14:tracePt t="48134" x="1639888" y="4972050"/>
          <p14:tracePt t="48150" x="1708150" y="4979988"/>
          <p14:tracePt t="48150" x="1733550" y="4987925"/>
          <p14:tracePt t="48165" x="1792288" y="4997450"/>
          <p14:tracePt t="48184" x="1893888" y="5013325"/>
          <p14:tracePt t="48199" x="1971675" y="5030788"/>
          <p14:tracePt t="48216" x="2090738" y="5038725"/>
          <p14:tracePt t="48234" x="2200275" y="5048250"/>
          <p14:tracePt t="48234" x="2235200" y="5048250"/>
          <p14:tracePt t="48249" x="2327275" y="5056188"/>
          <p14:tracePt t="48266" x="2420938" y="5073650"/>
          <p14:tracePt t="48284" x="2471738" y="5091113"/>
          <p14:tracePt t="48299" x="2481263" y="5091113"/>
          <p14:tracePt t="48316" x="2506663" y="5081588"/>
          <p14:tracePt t="48334" x="2565400" y="5073650"/>
          <p14:tracePt t="48335" x="2574925" y="5073650"/>
          <p14:tracePt t="48349" x="2651125" y="5073650"/>
          <p14:tracePt t="48367" x="2803525" y="5064125"/>
          <p14:tracePt t="48383" x="2930525" y="5064125"/>
          <p14:tracePt t="48400" x="3059113" y="5064125"/>
          <p14:tracePt t="48415" x="3168650" y="5073650"/>
          <p14:tracePt t="48432" x="3262313" y="5091113"/>
          <p14:tracePt t="48449" x="3322638" y="5099050"/>
          <p14:tracePt t="48467" x="3363913" y="5099050"/>
          <p14:tracePt t="48483" x="3373438" y="5106988"/>
          <p14:tracePt t="48565" x="3381375" y="5106988"/>
          <p14:tracePt t="48860" x="3373438" y="5106988"/>
          <p14:tracePt t="48863" x="3363913" y="5116513"/>
          <p14:tracePt t="48867" x="3363913" y="5124450"/>
          <p14:tracePt t="48883" x="3330575" y="5141913"/>
          <p14:tracePt t="48899" x="3287713" y="5157788"/>
          <p14:tracePt t="48899" x="3270250" y="5167313"/>
          <p14:tracePt t="48915" x="3211513" y="5175250"/>
          <p14:tracePt t="48932" x="3084513" y="5175250"/>
          <p14:tracePt t="48949" x="2973388" y="5175250"/>
          <p14:tracePt t="48967" x="2820988" y="5175250"/>
          <p14:tracePt t="48982" x="2735263" y="5175250"/>
          <p14:tracePt t="48999" x="2616200" y="5175250"/>
          <p14:tracePt t="48999" x="2582863" y="5175250"/>
          <p14:tracePt t="49015" x="2506663" y="5167313"/>
          <p14:tracePt t="49016" x="2489200" y="5167313"/>
          <p14:tracePt t="49033" x="2395538" y="5157788"/>
          <p14:tracePt t="49048" x="2319338" y="5149850"/>
          <p14:tracePt t="49067" x="2243138" y="5149850"/>
          <p14:tracePt t="49082" x="2200275" y="5149850"/>
          <p14:tracePt t="49099" x="2157413" y="5149850"/>
          <p14:tracePt t="49099" x="2141538" y="5149850"/>
          <p14:tracePt t="49116" x="2098675" y="5149850"/>
          <p14:tracePt t="49132" x="2055813" y="5149850"/>
          <p14:tracePt t="49148" x="2012950" y="5149850"/>
          <p14:tracePt t="49166" x="1954213" y="5149850"/>
          <p14:tracePt t="49183" x="1893888" y="5149850"/>
          <p14:tracePt t="49199" x="1878013" y="5149850"/>
          <p14:tracePt t="49216" x="1843088" y="5149850"/>
          <p14:tracePt t="49232" x="1801813" y="5149850"/>
          <p14:tracePt t="49248" x="1741488" y="5149850"/>
          <p14:tracePt t="49266" x="1690688" y="5149850"/>
          <p14:tracePt t="49268" x="1673225" y="5149850"/>
          <p14:tracePt t="49282" x="1639888" y="5149850"/>
          <p14:tracePt t="49283" x="1631950" y="5149850"/>
          <p14:tracePt t="49300" x="1571625" y="5149850"/>
          <p14:tracePt t="49315" x="1528763" y="5149850"/>
          <p14:tracePt t="49333" x="1487488" y="5141913"/>
          <p14:tracePt t="49349" x="1452563" y="5141913"/>
          <p14:tracePt t="49365" x="1435100" y="5141913"/>
          <p14:tracePt t="49384" x="1427163" y="5141913"/>
          <p14:tracePt t="49502" x="1427163" y="5132388"/>
          <p14:tracePt t="49520" x="1427163" y="5124450"/>
          <p14:tracePt t="49524" x="1435100" y="5124450"/>
          <p14:tracePt t="49532" x="1444625" y="5116513"/>
          <p14:tracePt t="49548" x="1477963" y="5091113"/>
          <p14:tracePt t="49566" x="1538288" y="5048250"/>
          <p14:tracePt t="49567" x="1546225" y="5048250"/>
          <p14:tracePt t="49581" x="1589088" y="5030788"/>
          <p14:tracePt t="49598" x="1673225" y="5030788"/>
          <p14:tracePt t="49599" x="1698625" y="5030788"/>
          <p14:tracePt t="49615" x="1784350" y="5030788"/>
          <p14:tracePt t="49616" x="1801813" y="5030788"/>
          <p14:tracePt t="49631" x="1946275" y="5030788"/>
          <p14:tracePt t="49648" x="2124075" y="5038725"/>
          <p14:tracePt t="49665" x="2311400" y="5048250"/>
          <p14:tracePt t="49682" x="2489200" y="5048250"/>
          <p14:tracePt t="49683" x="2532063" y="5048250"/>
          <p14:tracePt t="49698" x="2641600" y="5056188"/>
          <p14:tracePt t="49699" x="2668588" y="5056188"/>
          <p14:tracePt t="49715" x="2760663" y="5056188"/>
          <p14:tracePt t="49715" x="2778125" y="5056188"/>
          <p14:tracePt t="49732" x="2863850" y="5056188"/>
          <p14:tracePt t="49749" x="2905125" y="5056188"/>
          <p14:tracePt t="49765" x="2947988" y="5056188"/>
          <p14:tracePt t="49781" x="2973388" y="5056188"/>
          <p14:tracePt t="49799" x="2998788" y="5056188"/>
          <p14:tracePt t="49816" x="3016250" y="5056188"/>
          <p14:tracePt t="49832" x="3033713" y="5056188"/>
          <p14:tracePt t="49850" x="3059113" y="5048250"/>
          <p14:tracePt t="50172" x="3049588" y="5048250"/>
          <p14:tracePt t="50176" x="3049588" y="5056188"/>
          <p14:tracePt t="50181" x="3041650" y="5056188"/>
          <p14:tracePt t="50198" x="3033713" y="5064125"/>
          <p14:tracePt t="50217" x="3024188" y="5073650"/>
          <p14:tracePt t="50233" x="3016250" y="5081588"/>
          <p14:tracePt t="50248" x="3008313" y="5081588"/>
          <p14:tracePt t="50272" x="2998788" y="5081588"/>
          <p14:tracePt t="50282" x="2998788" y="5091113"/>
          <p14:tracePt t="50299" x="2982913" y="5099050"/>
          <p14:tracePt t="50316" x="2982913" y="5106988"/>
          <p14:tracePt t="50331" x="2973388" y="5106988"/>
          <p14:tracePt t="50660" x="2982913" y="5106988"/>
          <p14:tracePt t="50664" x="2982913" y="5099050"/>
          <p14:tracePt t="50666" x="2990850" y="5099050"/>
          <p14:tracePt t="50683" x="2998788" y="5091113"/>
          <p14:tracePt t="50698" x="3016250" y="5081588"/>
          <p14:tracePt t="50716" x="3033713" y="5064125"/>
          <p14:tracePt t="50732" x="3067050" y="5064125"/>
          <p14:tracePt t="50748" x="3109913" y="5064125"/>
          <p14:tracePt t="50766" x="3160713" y="5073650"/>
          <p14:tracePt t="50766" x="3168650" y="5073650"/>
          <p14:tracePt t="50781" x="3203575" y="5073650"/>
          <p14:tracePt t="50799" x="3270250" y="5073650"/>
          <p14:tracePt t="50800" x="3287713" y="5073650"/>
          <p14:tracePt t="50814" x="3348038" y="5091113"/>
          <p14:tracePt t="50833" x="3424238" y="5091113"/>
          <p14:tracePt t="50849" x="3467100" y="5091113"/>
          <p14:tracePt t="50866" x="3508375" y="5091113"/>
          <p14:tracePt t="50867" x="3517900" y="5091113"/>
          <p14:tracePt t="50881" x="3551238" y="5091113"/>
          <p14:tracePt t="50898" x="3594100" y="5091113"/>
          <p14:tracePt t="50915" x="3627438" y="5091113"/>
          <p14:tracePt t="50915" x="3636963" y="5091113"/>
          <p14:tracePt t="50931" x="3662363" y="5091113"/>
          <p14:tracePt t="50948" x="3687763" y="5091113"/>
          <p14:tracePt t="50964" x="3721100" y="5091113"/>
          <p14:tracePt t="50982" x="3756025" y="5091113"/>
          <p14:tracePt t="50982" x="3763963" y="5091113"/>
          <p14:tracePt t="50997" x="3797300" y="5091113"/>
          <p14:tracePt t="51016" x="3840163" y="5091113"/>
          <p14:tracePt t="51033" x="3883025" y="5091113"/>
          <p14:tracePt t="51047" x="3925888" y="5091113"/>
          <p14:tracePt t="51066" x="3951288" y="5091113"/>
          <p14:tracePt t="51082" x="4010025" y="5091113"/>
          <p14:tracePt t="51082" x="4017963" y="5091113"/>
          <p14:tracePt t="51098" x="4070350" y="5091113"/>
          <p14:tracePt t="51115" x="4162425" y="5091113"/>
          <p14:tracePt t="51131" x="4240213" y="5081588"/>
          <p14:tracePt t="51131" x="4256088" y="5081588"/>
          <p14:tracePt t="51147" x="4306888" y="5081588"/>
          <p14:tracePt t="51165" x="4349750" y="5081588"/>
          <p14:tracePt t="51181" x="4375150" y="5081588"/>
          <p14:tracePt t="51199" x="4392613" y="5081588"/>
          <p14:tracePt t="51216" x="4400550" y="5081588"/>
          <p14:tracePt t="51232" x="4410075" y="5073650"/>
          <p14:tracePt t="51249" x="4425950" y="5064125"/>
          <p14:tracePt t="51267" x="4451350" y="5064125"/>
          <p14:tracePt t="51267" x="4468813" y="5064125"/>
          <p14:tracePt t="51281" x="4486275" y="5064125"/>
          <p14:tracePt t="51299" x="4511675" y="5064125"/>
          <p14:tracePt t="51314" x="4519613" y="5064125"/>
          <p14:tracePt t="51333" x="4529138" y="5064125"/>
          <p14:tracePt t="51572" x="4519613" y="5064125"/>
          <p14:tracePt t="51575" x="4511675" y="5064125"/>
          <p14:tracePt t="51583" x="4503738" y="5073650"/>
          <p14:tracePt t="51597" x="4494213" y="5073650"/>
          <p14:tracePt t="51616" x="4486275" y="5091113"/>
          <p14:tracePt t="51633" x="4468813" y="5091113"/>
          <p14:tracePt t="51648" x="4460875" y="5091113"/>
          <p14:tracePt t="51666" x="4443413" y="5099050"/>
          <p14:tracePt t="51666" x="4443413" y="5106988"/>
          <p14:tracePt t="51681" x="4425950" y="5106988"/>
          <p14:tracePt t="51697" x="4400550" y="5116513"/>
          <p14:tracePt t="51716" x="4384675" y="5116513"/>
          <p14:tracePt t="51732" x="4375150" y="5116513"/>
          <p14:tracePt t="51732" x="4367213" y="5116513"/>
          <p14:tracePt t="51748" x="4359275" y="5116513"/>
          <p14:tracePt t="51764" x="4349750" y="5116513"/>
          <p14:tracePt t="51781" x="4341813" y="5116513"/>
          <p14:tracePt t="51799" x="4316413" y="5116513"/>
          <p14:tracePt t="51799" x="4306888" y="5116513"/>
          <p14:tracePt t="51815" x="4298950" y="5116513"/>
          <p14:tracePt t="51830" x="4273550" y="5116513"/>
          <p14:tracePt t="51849" x="4265613" y="5116513"/>
          <p14:tracePt t="51866" x="4256088" y="5116513"/>
          <p14:tracePt t="51867" x="4248150" y="5116513"/>
          <p14:tracePt t="51880" x="4230688" y="5116513"/>
          <p14:tracePt t="51898" x="4205288" y="5116513"/>
          <p14:tracePt t="51915" x="4162425" y="5116513"/>
          <p14:tracePt t="51931" x="4146550" y="5116513"/>
          <p14:tracePt t="51931" x="4137025" y="5116513"/>
          <p14:tracePt t="51947" x="4111625" y="5116513"/>
          <p14:tracePt t="51964" x="4078288" y="5116513"/>
          <p14:tracePt t="51981" x="4052888" y="5116513"/>
          <p14:tracePt t="51998" x="4027488" y="5106988"/>
          <p14:tracePt t="52000" x="4017963" y="5106988"/>
          <p14:tracePt t="52014" x="4002088" y="5099050"/>
          <p14:tracePt t="52032" x="3976688" y="5099050"/>
          <p14:tracePt t="52048" x="3967163" y="5099050"/>
          <p14:tracePt t="52181" x="3976688" y="5099050"/>
          <p14:tracePt t="52183" x="3984625" y="5091113"/>
          <p14:tracePt t="52197" x="3992563" y="5081588"/>
          <p14:tracePt t="52214" x="4010025" y="5081588"/>
          <p14:tracePt t="52232" x="4044950" y="5081588"/>
          <p14:tracePt t="52247" x="4070350" y="5081588"/>
          <p14:tracePt t="52264" x="4129088" y="5081588"/>
          <p14:tracePt t="52282" x="4179888" y="5081588"/>
          <p14:tracePt t="52282" x="4197350" y="5081588"/>
          <p14:tracePt t="52297" x="4248150" y="5081588"/>
          <p14:tracePt t="52315" x="4298950" y="5081588"/>
          <p14:tracePt t="52330" x="4316413" y="5081588"/>
          <p14:tracePt t="52347" x="4349750" y="5081588"/>
          <p14:tracePt t="52365" x="4410075" y="5081588"/>
          <p14:tracePt t="52380" x="4486275" y="5081588"/>
          <p14:tracePt t="52397" x="4570413" y="5081588"/>
          <p14:tracePt t="52416" x="4656138" y="5091113"/>
          <p14:tracePt t="52430" x="4699000" y="5099050"/>
          <p14:tracePt t="52431" x="4714875" y="5099050"/>
          <p14:tracePt t="52447" x="4749800" y="5106988"/>
          <p14:tracePt t="52464" x="4833938" y="5141913"/>
          <p14:tracePt t="52480" x="4935538" y="5157788"/>
          <p14:tracePt t="52499" x="5097463" y="5183188"/>
          <p14:tracePt t="52515" x="5191125" y="5192713"/>
          <p14:tracePt t="52515" x="5224463" y="5200650"/>
          <p14:tracePt t="52530" x="5310188" y="5208588"/>
          <p14:tracePt t="52531" x="5343525" y="5218113"/>
          <p14:tracePt t="52547" x="5403850" y="5235575"/>
          <p14:tracePt t="52547" x="5421313" y="5235575"/>
          <p14:tracePt t="52564" x="5472113" y="5235575"/>
          <p14:tracePt t="52581" x="5497513" y="5235575"/>
          <p14:tracePt t="52598" x="5513388" y="5235575"/>
          <p14:tracePt t="52615" x="5530850" y="5235575"/>
          <p14:tracePt t="52616" x="5538788" y="5235575"/>
          <p14:tracePt t="52631" x="5573713" y="5235575"/>
          <p14:tracePt t="52647" x="5591175" y="5235575"/>
          <p14:tracePt t="52664" x="5616575" y="5235575"/>
          <p14:tracePt t="52682" x="5641975" y="5235575"/>
          <p14:tracePt t="52683" x="5649913" y="5235575"/>
          <p14:tracePt t="52697" x="5667375" y="5235575"/>
          <p14:tracePt t="52714" x="5683250" y="5235575"/>
          <p14:tracePt t="52715" x="5692775" y="5235575"/>
          <p14:tracePt t="52730" x="5708650" y="5235575"/>
          <p14:tracePt t="52748" x="5743575" y="5226050"/>
          <p14:tracePt t="52763" x="5786438" y="5226050"/>
          <p14:tracePt t="52780" x="5837238" y="5226050"/>
          <p14:tracePt t="52798" x="5905500" y="5251450"/>
          <p14:tracePt t="52815" x="5964238" y="5260975"/>
          <p14:tracePt t="52830" x="5997575" y="5268913"/>
          <p14:tracePt t="52847" x="6040438" y="5286375"/>
          <p14:tracePt t="52865" x="6057900" y="5294313"/>
          <p14:tracePt t="52882" x="6065838" y="5294313"/>
          <p14:tracePt t="52883" x="6075363" y="5294313"/>
          <p14:tracePt t="52897" x="6083300" y="5294313"/>
          <p14:tracePt t="52915" x="6100763" y="5294313"/>
          <p14:tracePt t="52930" x="6116638" y="5294313"/>
          <p14:tracePt t="52947" x="6142038" y="5286375"/>
          <p14:tracePt t="52965" x="6176963" y="5286375"/>
          <p14:tracePt t="52980" x="6219825" y="5276850"/>
          <p14:tracePt t="52997" x="6286500" y="5260975"/>
          <p14:tracePt t="53016" x="6364288" y="5243513"/>
          <p14:tracePt t="53031" x="6415088" y="5218113"/>
          <p14:tracePt t="53047" x="6448425" y="5208588"/>
          <p14:tracePt t="53047" x="6456363" y="5208588"/>
          <p14:tracePt t="53063" x="6516688" y="5192713"/>
          <p14:tracePt t="53080" x="6610350" y="5167313"/>
          <p14:tracePt t="53098" x="6694488" y="5167313"/>
          <p14:tracePt t="53114" x="6754813" y="5167313"/>
          <p14:tracePt t="53114" x="6770688" y="5167313"/>
          <p14:tracePt t="53130" x="6797675" y="5167313"/>
          <p14:tracePt t="53147" x="6831013" y="5157788"/>
          <p14:tracePt t="53163" x="6856413" y="5149850"/>
          <p14:tracePt t="53180" x="6881813" y="5141913"/>
          <p14:tracePt t="53198" x="6915150" y="5141913"/>
          <p14:tracePt t="53213" x="6942138" y="5141913"/>
          <p14:tracePt t="53230" x="6975475" y="5141913"/>
          <p14:tracePt t="53231" x="6983413" y="5141913"/>
          <p14:tracePt t="53246" x="7008813" y="5141913"/>
          <p14:tracePt t="53264" x="7059613" y="5132388"/>
          <p14:tracePt t="53264" x="7069138" y="5124450"/>
          <p14:tracePt t="53280" x="7137400" y="5106988"/>
          <p14:tracePt t="53298" x="7178675" y="5099050"/>
          <p14:tracePt t="53299" x="7188200" y="5099050"/>
          <p14:tracePt t="53313" x="7221538" y="5099050"/>
          <p14:tracePt t="53331" x="7246938" y="5099050"/>
          <p14:tracePt t="53332" x="7256463" y="5091113"/>
          <p14:tracePt t="53347" x="7272338" y="5091113"/>
          <p14:tracePt t="53365" x="7289800" y="5091113"/>
          <p14:tracePt t="53380" x="7307263" y="5073650"/>
          <p14:tracePt t="53420" x="7297738" y="5073650"/>
          <p14:tracePt t="53422" x="7289800" y="5073650"/>
          <p14:tracePt t="53430" x="7272338" y="5073650"/>
          <p14:tracePt t="53447" x="7204075" y="5091113"/>
          <p14:tracePt t="53463" x="7178675" y="5099050"/>
          <p14:tracePt t="53480" x="7162800" y="5099050"/>
          <p14:tracePt t="53497" x="7153275" y="5091113"/>
          <p14:tracePt t="53609" x="7145338" y="5091113"/>
          <p14:tracePt t="53629" x="7145338" y="5081588"/>
          <p14:tracePt t="53635" x="7137400" y="5073650"/>
          <p14:tracePt t="53649" x="7137400" y="5056188"/>
          <p14:tracePt t="53664" x="7137400" y="5030788"/>
          <p14:tracePt t="53680" x="7145338" y="5030788"/>
          <p14:tracePt t="53697" x="7170738" y="5030788"/>
          <p14:tracePt t="53714" x="7170738" y="5038725"/>
          <p14:tracePt t="53730" x="7178675" y="5038725"/>
          <p14:tracePt t="53747" x="7196138" y="5038725"/>
          <p14:tracePt t="53748" x="7204075" y="5038725"/>
          <p14:tracePt t="53763" x="7239000" y="5038725"/>
          <p14:tracePt t="53780" x="7332663" y="5038725"/>
          <p14:tracePt t="53797" x="7391400" y="5030788"/>
          <p14:tracePt t="53815" x="7434263" y="5030788"/>
          <p14:tracePt t="53815" x="7442200" y="5030788"/>
          <p14:tracePt t="53831" x="7451725" y="5030788"/>
          <p14:tracePt t="53848" x="7459663" y="5038725"/>
          <p14:tracePt t="53865" x="7477125" y="5048250"/>
          <p14:tracePt t="53880" x="7485063" y="5048250"/>
          <p14:tracePt t="53897" x="7502525" y="5048250"/>
          <p14:tracePt t="53913" x="7535863" y="5056188"/>
          <p14:tracePt t="53931" x="7553325" y="5064125"/>
          <p14:tracePt t="53947" x="7570788" y="5064125"/>
          <p14:tracePt t="53964" x="7578725" y="5073650"/>
          <p14:tracePt t="53981" x="7596188" y="5073650"/>
          <p14:tracePt t="53997" x="7604125" y="5081588"/>
          <p14:tracePt t="54015" x="7612063" y="5081588"/>
          <p14:tracePt t="54182" x="7612063" y="5091113"/>
          <p14:tracePt t="54185" x="7604125" y="5091113"/>
          <p14:tracePt t="54198" x="7561263" y="5099050"/>
          <p14:tracePt t="54198" x="7553325" y="5099050"/>
          <p14:tracePt t="54213" x="7502525" y="5099050"/>
          <p14:tracePt t="54230" x="7426325" y="5073650"/>
          <p14:tracePt t="54246" x="7358063" y="5064125"/>
          <p14:tracePt t="54263" x="7315200" y="5048250"/>
          <p14:tracePt t="54264" x="7297738" y="5038725"/>
          <p14:tracePt t="54279" x="7281863" y="5038725"/>
          <p14:tracePt t="54298" x="7272338" y="5038725"/>
          <p14:tracePt t="54408" x="7289800" y="5022850"/>
          <p14:tracePt t="54412" x="7289800" y="5013325"/>
          <p14:tracePt t="54414" x="7315200" y="5005388"/>
          <p14:tracePt t="54429" x="7348538" y="4972050"/>
          <p14:tracePt t="54447" x="7400925" y="4937125"/>
          <p14:tracePt t="54447" x="7408863" y="4929188"/>
          <p14:tracePt t="54463" x="7467600" y="4929188"/>
          <p14:tracePt t="54479" x="7596188" y="4929188"/>
          <p14:tracePt t="54497" x="7646988" y="4929188"/>
          <p14:tracePt t="54513" x="7697788" y="4929188"/>
          <p14:tracePt t="54529" x="7756525" y="4929188"/>
          <p14:tracePt t="54548" x="7859713" y="4929188"/>
          <p14:tracePt t="54564" x="7926388" y="4929188"/>
          <p14:tracePt t="54565" x="7943850" y="4929188"/>
          <p14:tracePt t="54579" x="8004175" y="4929188"/>
          <p14:tracePt t="54596" x="8062913" y="4937125"/>
          <p14:tracePt t="54615" x="8096250" y="4946650"/>
          <p14:tracePt t="54631" x="8096250" y="4954588"/>
          <p14:tracePt t="54701" x="8096250" y="4962525"/>
          <p14:tracePt t="54705" x="8088313" y="4962525"/>
          <p14:tracePt t="54712" x="8070850" y="4972050"/>
          <p14:tracePt t="54731" x="8004175" y="4987925"/>
          <p14:tracePt t="54748" x="7926388" y="4997450"/>
          <p14:tracePt t="54763" x="7867650" y="4997450"/>
          <p14:tracePt t="54780" x="7756525" y="4987925"/>
          <p14:tracePt t="54796" x="7621588" y="4962525"/>
          <p14:tracePt t="54813" x="7485063" y="4937125"/>
          <p14:tracePt t="54831" x="7358063" y="4894263"/>
          <p14:tracePt t="54847" x="7256463" y="4860925"/>
          <p14:tracePt t="54864" x="7196138" y="4835525"/>
          <p14:tracePt t="54881" x="7170738" y="4835525"/>
          <p14:tracePt t="54953" x="7162800" y="4835525"/>
          <p14:tracePt t="54954" x="7153275" y="4835525"/>
          <p14:tracePt t="54963" x="7145338" y="4835525"/>
          <p14:tracePt t="54980" x="7145338" y="4843463"/>
          <p14:tracePt t="54997" x="7137400" y="4843463"/>
          <p14:tracePt t="55116" x="7145338" y="4843463"/>
          <p14:tracePt t="55120" x="7153275" y="4843463"/>
          <p14:tracePt t="55129" x="7170738" y="4843463"/>
          <p14:tracePt t="55148" x="7239000" y="4843463"/>
          <p14:tracePt t="55162" x="7297738" y="4852988"/>
          <p14:tracePt t="55163" x="7323138" y="4860925"/>
          <p14:tracePt t="55179" x="7373938" y="4868863"/>
          <p14:tracePt t="55196" x="7485063" y="4886325"/>
          <p14:tracePt t="55213" x="7604125" y="4903788"/>
          <p14:tracePt t="55229" x="7715250" y="4929188"/>
          <p14:tracePt t="55246" x="7799388" y="4946650"/>
          <p14:tracePt t="55246" x="7832725" y="4946650"/>
          <p14:tracePt t="55263" x="7910513" y="4962525"/>
          <p14:tracePt t="55279" x="7951788" y="4972050"/>
          <p14:tracePt t="55297" x="7969250" y="4972050"/>
          <p14:tracePt t="55406" x="7969250" y="4979988"/>
          <p14:tracePt t="55411" x="7961313" y="4987925"/>
          <p14:tracePt t="55415" x="7951788" y="4997450"/>
          <p14:tracePt t="55429" x="7910513" y="5013325"/>
          <p14:tracePt t="55448" x="7723188" y="5056188"/>
          <p14:tracePt t="55463" x="7527925" y="5064125"/>
          <p14:tracePt t="55463" x="7434263" y="5081588"/>
          <p14:tracePt t="55479" x="7153275" y="5081588"/>
          <p14:tracePt t="55497" x="6661150" y="5091113"/>
          <p14:tracePt t="55512" x="6346825" y="5091113"/>
          <p14:tracePt t="55530" x="6083300" y="5091113"/>
          <p14:tracePt t="55531" x="6032500" y="5091113"/>
          <p14:tracePt t="55546" x="5895975" y="5091113"/>
          <p14:tracePt t="55564" x="5675313" y="5091113"/>
          <p14:tracePt t="55580" x="5548313" y="5099050"/>
          <p14:tracePt t="55580" x="5497513" y="5106988"/>
          <p14:tracePt t="55595" x="5318125" y="5132388"/>
          <p14:tracePt t="55614" x="5106988" y="5192713"/>
          <p14:tracePt t="55629" x="4876800" y="5251450"/>
          <p14:tracePt t="55646" x="4638675" y="5294313"/>
          <p14:tracePt t="55663" x="4273550" y="5302250"/>
          <p14:tracePt t="55679" x="4052888" y="5302250"/>
          <p14:tracePt t="55679" x="3992563" y="5302250"/>
          <p14:tracePt t="55696" x="3729038" y="5311775"/>
          <p14:tracePt t="55713" x="3482975" y="5337175"/>
          <p14:tracePt t="55730" x="3279775" y="5345113"/>
          <p14:tracePt t="55730" x="3219450" y="5345113"/>
          <p14:tracePt t="55746" x="3084513" y="5353050"/>
          <p14:tracePt t="55763" x="2930525" y="5387975"/>
          <p14:tracePt t="55779" x="2760663" y="5421313"/>
          <p14:tracePt t="55797" x="2471738" y="5497513"/>
          <p14:tracePt t="55812" x="2235200" y="5532438"/>
          <p14:tracePt t="55829" x="2022475" y="5575300"/>
          <p14:tracePt t="55847" x="1817688" y="5600700"/>
          <p14:tracePt t="55864" x="1716088" y="5608638"/>
          <p14:tracePt t="55879" x="1665288" y="5616575"/>
          <p14:tracePt t="55896" x="1597025" y="5634038"/>
          <p14:tracePt t="55912" x="1554163" y="5651500"/>
          <p14:tracePt t="55929" x="1520825" y="5651500"/>
          <p14:tracePt t="55947" x="1495425" y="5668963"/>
          <p14:tracePt t="55963" x="1462088" y="5668963"/>
          <p14:tracePt t="55979" x="1444625" y="5676900"/>
          <p14:tracePt t="55979" x="1435100" y="5676900"/>
          <p14:tracePt t="55996" x="1419225" y="5676900"/>
          <p14:tracePt t="56013" x="1409700" y="5676900"/>
          <p14:tracePt t="56029" x="1384300" y="5684838"/>
          <p14:tracePt t="56047" x="1376363" y="5694363"/>
          <p14:tracePt t="56062" x="1368425" y="5694363"/>
          <p14:tracePt t="57680" x="1358900" y="5694363"/>
          <p14:tracePt t="57686" x="1350963" y="5694363"/>
          <p14:tracePt t="57694" x="1343025" y="5694363"/>
          <p14:tracePt t="57713" x="1333500" y="5694363"/>
          <p14:tracePt t="57729" x="1325563" y="5694363"/>
          <p14:tracePt t="57745" x="1317625" y="5694363"/>
          <p14:tracePt t="57763" x="1308100" y="5694363"/>
          <p14:tracePt t="57779" x="1300163" y="5694363"/>
          <p14:tracePt t="57796" x="1282700" y="5694363"/>
          <p14:tracePt t="57813" x="1265238" y="5694363"/>
          <p14:tracePt t="57828" x="1257300" y="5694363"/>
          <p14:tracePt t="57829" x="1257300" y="5684838"/>
          <p14:tracePt t="57845" x="1239838" y="5684838"/>
          <p14:tracePt t="57878" x="1231900" y="5684838"/>
          <p14:tracePt t="57898" x="1223963" y="5684838"/>
          <p14:tracePt t="57905" x="1214438" y="5684838"/>
          <p14:tracePt t="57922" x="1206500" y="5684838"/>
          <p14:tracePt t="57929" x="1198563" y="5684838"/>
          <p14:tracePt t="57950" x="1189038" y="5684838"/>
          <p14:tracePt t="57962" x="1181100" y="5676900"/>
          <p14:tracePt t="57978" x="1173163" y="5668963"/>
          <p14:tracePt t="57996" x="1155700" y="5659438"/>
          <p14:tracePt t="58014" x="1138238" y="5659438"/>
          <p14:tracePt t="58028" x="1130300" y="5651500"/>
          <p14:tracePt t="58046" x="1112838" y="5651500"/>
          <p14:tracePt t="58099" x="1104900" y="5651500"/>
          <p14:tracePt t="58251" x="1095375" y="5651500"/>
          <p14:tracePt t="58647" x="1095375" y="5641975"/>
          <p14:tracePt t="58654" x="1104900" y="5641975"/>
          <p14:tracePt t="58669" x="1112838" y="5641975"/>
          <p14:tracePt t="58677" x="1120775" y="5641975"/>
          <p14:tracePt t="58696" x="1147763" y="5641975"/>
          <p14:tracePt t="58711" x="1163638" y="5641975"/>
          <p14:tracePt t="58729" x="1206500" y="5641975"/>
          <p14:tracePt t="58745" x="1239838" y="5641975"/>
          <p14:tracePt t="58745" x="1249363" y="5641975"/>
          <p14:tracePt t="58761" x="1300163" y="5641975"/>
          <p14:tracePt t="58779" x="1401763" y="5641975"/>
          <p14:tracePt t="58794" x="1470025" y="5641975"/>
          <p14:tracePt t="58811" x="1546225" y="5641975"/>
          <p14:tracePt t="58827" x="1606550" y="5641975"/>
          <p14:tracePt t="58846" x="1690688" y="5641975"/>
          <p14:tracePt t="58861" x="1749425" y="5641975"/>
          <p14:tracePt t="58878" x="1835150" y="5641975"/>
          <p14:tracePt t="58896" x="1911350" y="5651500"/>
          <p14:tracePt t="58897" x="1928813" y="5651500"/>
          <p14:tracePt t="58911" x="1971675" y="5651500"/>
          <p14:tracePt t="58928" x="2030413" y="5651500"/>
          <p14:tracePt t="58928" x="2038350" y="5651500"/>
          <p14:tracePt t="58945" x="2081213" y="5651500"/>
          <p14:tracePt t="58961" x="2124075" y="5651500"/>
          <p14:tracePt t="58961" x="2132013" y="5651500"/>
          <p14:tracePt t="58977" x="2200275" y="5651500"/>
          <p14:tracePt t="58994" x="2268538" y="5651500"/>
          <p14:tracePt t="59011" x="2327275" y="5651500"/>
          <p14:tracePt t="59028" x="2370138" y="5651500"/>
          <p14:tracePt t="59044" x="2420938" y="5651500"/>
          <p14:tracePt t="59061" x="2463800" y="5651500"/>
          <p14:tracePt t="59061" x="2471738" y="5651500"/>
          <p14:tracePt t="59077" x="2497138" y="5651500"/>
          <p14:tracePt t="59094" x="2532063" y="5651500"/>
          <p14:tracePt t="59112" x="2557463" y="5641975"/>
          <p14:tracePt t="59112" x="2565400" y="5641975"/>
          <p14:tracePt t="59127" x="2582863" y="5641975"/>
          <p14:tracePt t="59146" x="2616200" y="5634038"/>
          <p14:tracePt t="59163" x="2633663" y="5634038"/>
          <p14:tracePt t="59178" x="2651125" y="5634038"/>
          <p14:tracePt t="59178" x="2659063" y="5634038"/>
          <p14:tracePt t="59195" x="2676525" y="5634038"/>
          <p14:tracePt t="59212" x="2693988" y="5634038"/>
          <p14:tracePt t="59229" x="2701925" y="5634038"/>
          <p14:tracePt t="59247" x="2701925" y="5626100"/>
          <p14:tracePt t="59263" x="2709863" y="5626100"/>
          <p14:tracePt t="59277" x="2719388" y="5626100"/>
          <p14:tracePt t="59295" x="2735263" y="5626100"/>
          <p14:tracePt t="59311" x="2752725" y="5616575"/>
          <p14:tracePt t="59327" x="2760663" y="5616575"/>
          <p14:tracePt t="59346" x="2770188" y="5608638"/>
          <p14:tracePt t="59363" x="2778125" y="5608638"/>
          <p14:tracePt t="59644" x="2786063" y="5608638"/>
          <p14:tracePt t="59659" x="2786063" y="5600700"/>
          <p14:tracePt t="59682" x="2795588" y="5591175"/>
          <p14:tracePt t="60130" x="2786063" y="5600700"/>
          <p14:tracePt t="60147" x="2778125" y="5608638"/>
          <p14:tracePt t="60153" x="2770188" y="5608638"/>
          <p14:tracePt t="60160" x="2770188" y="5616575"/>
          <p14:tracePt t="60177" x="2760663" y="5626100"/>
          <p14:tracePt t="60196" x="2752725" y="5626100"/>
          <p14:tracePt t="60238" x="2744788" y="5626100"/>
          <p14:tracePt t="60258" x="2744788" y="5634038"/>
          <p14:tracePt t="60290" x="2735263" y="5634038"/>
          <p14:tracePt t="64461" x="2735263" y="5641975"/>
          <p14:tracePt t="64466" x="2735263" y="5651500"/>
          <p14:tracePt t="64483" x="2744788" y="5651500"/>
          <p14:tracePt t="64492" x="2752725" y="5651500"/>
          <p14:tracePt t="64510" x="2770188" y="5651500"/>
          <p14:tracePt t="64511" x="2778125" y="5651500"/>
          <p14:tracePt t="64525" x="2803525" y="5651500"/>
          <p14:tracePt t="64542" x="2838450" y="5659438"/>
          <p14:tracePt t="64559" x="2889250" y="5659438"/>
          <p14:tracePt t="64576" x="2930525" y="5659438"/>
          <p14:tracePt t="64577" x="2940050" y="5659438"/>
          <p14:tracePt t="64592" x="3016250" y="5659438"/>
          <p14:tracePt t="64610" x="3074988" y="5659438"/>
          <p14:tracePt t="64610" x="3092450" y="5651500"/>
          <p14:tracePt t="64625" x="3143250" y="5651500"/>
          <p14:tracePt t="64643" x="3203575" y="5651500"/>
          <p14:tracePt t="64658" x="3254375" y="5651500"/>
          <p14:tracePt t="64676" x="3348038" y="5651500"/>
          <p14:tracePt t="64677" x="3363913" y="5651500"/>
          <p14:tracePt t="64691" x="3467100" y="5641975"/>
          <p14:tracePt t="64709" x="3576638" y="5641975"/>
          <p14:tracePt t="64725" x="3678238" y="5641975"/>
          <p14:tracePt t="64744" x="3771900" y="5634038"/>
          <p14:tracePt t="64759" x="3848100" y="5634038"/>
          <p14:tracePt t="64775" x="3900488" y="5634038"/>
          <p14:tracePt t="64776" x="3925888" y="5634038"/>
          <p14:tracePt t="64791" x="4002088" y="5634038"/>
          <p14:tracePt t="64808" x="4044950" y="5634038"/>
          <p14:tracePt t="64825" x="4086225" y="5634038"/>
          <p14:tracePt t="64842" x="4129088" y="5634038"/>
          <p14:tracePt t="64842" x="4137025" y="5634038"/>
          <p14:tracePt t="64858" x="4171950" y="5641975"/>
          <p14:tracePt t="64875" x="4248150" y="5651500"/>
          <p14:tracePt t="64892" x="4384675" y="5659438"/>
          <p14:tracePt t="64908" x="4494213" y="5684838"/>
          <p14:tracePt t="64926" x="4595813" y="5702300"/>
          <p14:tracePt t="64927" x="4613275" y="5702300"/>
          <p14:tracePt t="64942" x="4673600" y="5710238"/>
          <p14:tracePt t="64942" x="4699000" y="5719763"/>
          <p14:tracePt t="64958" x="4757738" y="5719763"/>
          <p14:tracePt t="64976" x="4884738" y="5745163"/>
          <p14:tracePt t="64991" x="4962525" y="5745163"/>
          <p14:tracePt t="65008" x="5080000" y="5761038"/>
          <p14:tracePt t="65025" x="5148263" y="5770563"/>
          <p14:tracePt t="65041" x="5208588" y="5778500"/>
          <p14:tracePt t="65060" x="5224463" y="5788025"/>
          <p14:tracePt t="65076" x="5224463" y="5795963"/>
          <p14:tracePt t="65209" x="5233988" y="5795963"/>
          <p14:tracePt t="65212" x="5233988" y="5788025"/>
          <p14:tracePt t="65225" x="5249863" y="5778500"/>
          <p14:tracePt t="65243" x="5292725" y="5778500"/>
          <p14:tracePt t="65259" x="5327650" y="5778500"/>
          <p14:tracePt t="65260" x="5335588" y="5778500"/>
          <p14:tracePt t="65275" x="5353050" y="5778500"/>
          <p14:tracePt t="65275" x="5368925" y="5778500"/>
          <p14:tracePt t="65291" x="5386388" y="5778500"/>
          <p14:tracePt t="65308" x="5411788" y="5770563"/>
          <p14:tracePt t="65325" x="5429250" y="5761038"/>
          <p14:tracePt t="65342" x="5446713" y="5753100"/>
          <p14:tracePt t="65358" x="5462588" y="5735638"/>
          <p14:tracePt t="65375" x="5487988" y="5710238"/>
          <p14:tracePt t="65393" x="5497513" y="5710238"/>
          <p14:tracePt t="65409" x="5497513" y="5684838"/>
          <p14:tracePt t="65426" x="5480050" y="5651500"/>
          <p14:tracePt t="65441" x="5480050" y="5659438"/>
          <p14:tracePt t="65632" x="5462588" y="5659438"/>
          <p14:tracePt t="65639" x="5454650" y="5659438"/>
          <p14:tracePt t="65642" x="5446713" y="5659438"/>
          <p14:tracePt t="65658" x="5437188" y="5634038"/>
          <p14:tracePt t="65676" x="5437188" y="5600700"/>
          <p14:tracePt t="65691" x="5446713" y="5600700"/>
          <p14:tracePt t="66016" x="5454650" y="5600700"/>
          <p14:tracePt t="66020" x="5454650" y="5591175"/>
          <p14:tracePt t="66027" x="5472113" y="5591175"/>
          <p14:tracePt t="66043" x="5513388" y="5591175"/>
          <p14:tracePt t="66058" x="5538788" y="5591175"/>
          <p14:tracePt t="66074" x="5556250" y="5591175"/>
          <p14:tracePt t="66092" x="5565775" y="5591175"/>
          <p14:tracePt t="66112" x="5573713" y="5591175"/>
          <p14:tracePt t="66141" x="5581650" y="5591175"/>
          <p14:tracePt t="66147" x="5591175" y="5591175"/>
          <p14:tracePt t="66157" x="5599113" y="5591175"/>
          <p14:tracePt t="66212" x="5607050" y="5591175"/>
          <p14:tracePt t="66224" x="5616575" y="5591175"/>
          <p14:tracePt t="66235" x="5624513" y="5591175"/>
          <p14:tracePt t="66241" x="5632450" y="5591175"/>
          <p14:tracePt t="66258" x="5667375" y="5591175"/>
          <p14:tracePt t="66275" x="5743575" y="5616575"/>
          <p14:tracePt t="66291" x="5794375" y="5626100"/>
          <p14:tracePt t="66292" x="5802313" y="5626100"/>
          <p14:tracePt t="66308" x="5880100" y="5641975"/>
          <p14:tracePt t="66325" x="5930900" y="5641975"/>
          <p14:tracePt t="66341" x="5956300" y="5641975"/>
          <p14:tracePt t="66357" x="5972175" y="5641975"/>
          <p14:tracePt t="66392" x="5981700" y="5641975"/>
          <p14:tracePt t="66400" x="5989638" y="5641975"/>
          <p14:tracePt t="66407" x="5997575" y="5641975"/>
          <p14:tracePt t="66425" x="6024563" y="5641975"/>
          <p14:tracePt t="66441" x="6057900" y="5641975"/>
          <p14:tracePt t="66458" x="6091238" y="5641975"/>
          <p14:tracePt t="66458" x="6100763" y="5641975"/>
          <p14:tracePt t="66474" x="6126163" y="5641975"/>
          <p14:tracePt t="66491" x="6134100" y="5641975"/>
          <p14:tracePt t="66491" x="6142038" y="5641975"/>
          <p14:tracePt t="66509" x="6151563" y="5641975"/>
          <p14:tracePt t="66527" x="6176963" y="5641975"/>
          <p14:tracePt t="66543" x="6210300" y="5641975"/>
          <p14:tracePt t="66557" x="6245225" y="5641975"/>
          <p14:tracePt t="66574" x="6296025" y="5651500"/>
          <p14:tracePt t="66591" x="6372225" y="5659438"/>
          <p14:tracePt t="66608" x="6415088" y="5668963"/>
          <p14:tracePt t="66608" x="6423025" y="5668963"/>
          <p14:tracePt t="66624" x="6448425" y="5668963"/>
          <p14:tracePt t="66641" x="6473825" y="5676900"/>
          <p14:tracePt t="66658" x="6491288" y="5676900"/>
          <p14:tracePt t="66674" x="6524625" y="5676900"/>
          <p14:tracePt t="66691" x="6559550" y="5676900"/>
          <p14:tracePt t="66709" x="6600825" y="5684838"/>
          <p14:tracePt t="66724" x="6635750" y="5684838"/>
          <p14:tracePt t="66741" x="6678613" y="5684838"/>
          <p14:tracePt t="66759" x="6711950" y="5694363"/>
          <p14:tracePt t="66776" x="6729413" y="5694363"/>
          <p14:tracePt t="66792" x="6737350" y="5694363"/>
          <p14:tracePt t="66810" x="6754813" y="5694363"/>
          <p14:tracePt t="66811" x="6762750" y="5694363"/>
          <p14:tracePt t="66824" x="6813550" y="5684838"/>
          <p14:tracePt t="66842" x="6907213" y="5659438"/>
          <p14:tracePt t="66842" x="6942138" y="5659438"/>
          <p14:tracePt t="66857" x="7026275" y="5659438"/>
          <p14:tracePt t="66875" x="7170738" y="5651500"/>
          <p14:tracePt t="66892" x="7256463" y="5634038"/>
          <p14:tracePt t="66907" x="7289800" y="5626100"/>
          <p14:tracePt t="66925" x="7323138" y="5616575"/>
          <p14:tracePt t="66941" x="7358063" y="5608638"/>
          <p14:tracePt t="66957" x="7416800" y="5583238"/>
          <p14:tracePt t="66976" x="7485063" y="5575300"/>
          <p14:tracePt t="66992" x="7510463" y="5575300"/>
          <p14:tracePt t="67008" x="7527925" y="5575300"/>
          <p14:tracePt t="67225" x="7518400" y="5575300"/>
          <p14:tracePt t="67227" x="7510463" y="5575300"/>
          <p14:tracePt t="67242" x="7485063" y="5591175"/>
          <p14:tracePt t="67242" x="7459663" y="5600700"/>
          <p14:tracePt t="67257" x="7400925" y="5608638"/>
          <p14:tracePt t="67274" x="7315200" y="5626100"/>
          <p14:tracePt t="67291" x="7229475" y="5626100"/>
          <p14:tracePt t="67307" x="7188200" y="5626100"/>
          <p14:tracePt t="67324" x="7119938" y="5616575"/>
          <p14:tracePt t="67341" x="7043738" y="5616575"/>
          <p14:tracePt t="67358" x="6950075" y="5608638"/>
          <p14:tracePt t="67374" x="6848475" y="5583238"/>
          <p14:tracePt t="67392" x="6745288" y="5575300"/>
          <p14:tracePt t="67407" x="6704013" y="5575300"/>
          <p14:tracePt t="67426" x="6686550" y="5575300"/>
          <p14:tracePt t="67552" x="6678613" y="5575300"/>
          <p14:tracePt t="67563" x="6669088" y="5575300"/>
          <p14:tracePt t="67566" x="6661150" y="5575300"/>
          <p14:tracePt t="67574" x="6643688" y="5575300"/>
          <p14:tracePt t="67592" x="6592888" y="5575300"/>
          <p14:tracePt t="67607" x="6550025" y="5575300"/>
          <p14:tracePt t="67625" x="6473825" y="5575300"/>
          <p14:tracePt t="67640" x="6423025" y="5565775"/>
          <p14:tracePt t="67657" x="6380163" y="5557838"/>
          <p14:tracePt t="67673" x="6311900" y="5557838"/>
          <p14:tracePt t="67690" x="6235700" y="5557838"/>
          <p14:tracePt t="67708" x="6134100" y="5557838"/>
          <p14:tracePt t="67708" x="6108700" y="5557838"/>
          <p14:tracePt t="67723" x="6015038" y="5557838"/>
          <p14:tracePt t="67740" x="5964238" y="5549900"/>
          <p14:tracePt t="67758" x="5938838" y="5549900"/>
          <p14:tracePt t="67775" x="5930900" y="5540375"/>
          <p14:tracePt t="67796" x="5921375" y="5540375"/>
          <p14:tracePt t="67832" x="5913438" y="5540375"/>
          <p14:tracePt t="67840" x="5905500" y="5540375"/>
          <p14:tracePt t="67957" x="5895975" y="5540375"/>
          <p14:tracePt t="69433" x="5888038" y="5540375"/>
          <p14:tracePt t="69649" x="5880100" y="5540375"/>
          <p14:tracePt t="69656" x="5870575" y="5540375"/>
          <p14:tracePt t="69676" x="5862638" y="5540375"/>
          <p14:tracePt t="69733" x="5853113" y="5540375"/>
          <p14:tracePt t="69739" x="5845175" y="5540375"/>
          <p14:tracePt t="69750" x="5837238" y="5540375"/>
          <p14:tracePt t="69759" x="5827713" y="5540375"/>
          <p14:tracePt t="69774" x="5819775" y="5540375"/>
          <p14:tracePt t="69790" x="5811838" y="5540375"/>
          <p14:tracePt t="69808" x="5802313" y="5540375"/>
          <p14:tracePt t="69843" x="5794375" y="5540375"/>
          <p14:tracePt t="69847" x="5786438" y="5540375"/>
          <p14:tracePt t="69856" x="5776913" y="5540375"/>
          <p14:tracePt t="69873" x="5735638" y="5549900"/>
          <p14:tracePt t="69889" x="5700713" y="5549900"/>
          <p14:tracePt t="69908" x="5657850" y="5549900"/>
          <p14:tracePt t="69923" x="5641975" y="5549900"/>
          <p14:tracePt t="69939" x="5624513" y="5549900"/>
          <p14:tracePt t="69957" x="5607050" y="5549900"/>
          <p14:tracePt t="69973" x="5573713" y="5549900"/>
          <p14:tracePt t="69989" x="5548313" y="5549900"/>
          <p14:tracePt t="70006" x="5497513" y="5549900"/>
          <p14:tracePt t="70023" x="5437188" y="5549900"/>
          <p14:tracePt t="70040" x="5403850" y="5549900"/>
          <p14:tracePt t="70057" x="5378450" y="5549900"/>
          <p14:tracePt t="70073" x="5327650" y="5549900"/>
          <p14:tracePt t="70090" x="5276850" y="5549900"/>
          <p14:tracePt t="70091" x="5259388" y="5549900"/>
          <p14:tracePt t="70106" x="5224463" y="5549900"/>
          <p14:tracePt t="70125" x="5157788" y="5549900"/>
          <p14:tracePt t="70140" x="5122863" y="5549900"/>
          <p14:tracePt t="70140" x="5106988" y="5549900"/>
          <p14:tracePt t="70156" x="5080000" y="5540375"/>
          <p14:tracePt t="70173" x="5054600" y="5540375"/>
          <p14:tracePt t="70191" x="5038725" y="5540375"/>
          <p14:tracePt t="70207" x="5021263" y="5540375"/>
          <p14:tracePt t="70233" x="5013325" y="5540375"/>
          <p14:tracePt t="70256" x="5003800" y="5540375"/>
          <p14:tracePt t="70337" x="4995863" y="5540375"/>
          <p14:tracePt t="70343" x="4987925" y="5540375"/>
          <p14:tracePt t="70357" x="4978400" y="5540375"/>
          <p14:tracePt t="70374" x="4978400" y="5532438"/>
          <p14:tracePt t="70375" x="4970463" y="5532438"/>
          <p14:tracePt t="70389" x="4953000" y="5532438"/>
          <p14:tracePt t="70407" x="4935538" y="5532438"/>
          <p14:tracePt t="70423" x="4919663" y="5524500"/>
          <p14:tracePt t="70423" x="4910138" y="5524500"/>
          <p14:tracePt t="70439" x="4884738" y="5524500"/>
          <p14:tracePt t="70456" x="4859338" y="5514975"/>
          <p14:tracePt t="70472" x="4826000" y="5514975"/>
          <p14:tracePt t="70491" x="4800600" y="5514975"/>
          <p14:tracePt t="70507" x="4765675" y="5514975"/>
          <p14:tracePt t="70524" x="4732338" y="5514975"/>
          <p14:tracePt t="70539" x="4706938" y="5507038"/>
          <p14:tracePt t="70540" x="4689475" y="5507038"/>
          <p14:tracePt t="70556" x="4664075" y="5507038"/>
          <p14:tracePt t="70572" x="4646613" y="5507038"/>
          <p14:tracePt t="70589" x="4621213" y="5497513"/>
          <p14:tracePt t="70606" x="4587875" y="5489575"/>
          <p14:tracePt t="70607" x="4570413" y="5489575"/>
          <p14:tracePt t="70622" x="4554538" y="5489575"/>
          <p14:tracePt t="70623" x="4545013" y="5489575"/>
          <p14:tracePt t="70639" x="4529138" y="5489575"/>
          <p14:tracePt t="70656" x="4486275" y="5489575"/>
          <p14:tracePt t="70673" x="4460875" y="5489575"/>
          <p14:tracePt t="70691" x="4435475" y="5489575"/>
          <p14:tracePt t="70691" x="4425950" y="5489575"/>
          <p14:tracePt t="70706" x="4418013" y="5489575"/>
          <p14:tracePt t="70707" x="4410075" y="5489575"/>
          <p14:tracePt t="70722" x="4400550" y="5481638"/>
          <p14:tracePt t="70741" x="4375150" y="5481638"/>
          <p14:tracePt t="70757" x="4349750" y="5481638"/>
          <p14:tracePt t="70773" x="4324350" y="5481638"/>
          <p14:tracePt t="70790" x="4306888" y="5481638"/>
          <p14:tracePt t="70791" x="4298950" y="5481638"/>
          <p14:tracePt t="70805" x="4291013" y="5481638"/>
          <p14:tracePt t="70822" x="4265613" y="5481638"/>
          <p14:tracePt t="70840" x="4256088" y="5481638"/>
          <p14:tracePt t="70856" x="4248150" y="5481638"/>
          <p14:tracePt t="70856" x="4240213" y="5481638"/>
          <p14:tracePt t="70872" x="4222750" y="5481638"/>
          <p14:tracePt t="70890" x="4205288" y="5481638"/>
          <p14:tracePt t="70891" x="4197350" y="5481638"/>
          <p14:tracePt t="70905" x="4179888" y="5481638"/>
          <p14:tracePt t="70925" x="4162425" y="5481638"/>
          <p14:tracePt t="70940" x="4146550" y="5481638"/>
          <p14:tracePt t="70957" x="4121150" y="5481638"/>
          <p14:tracePt t="70974" x="4095750" y="5481638"/>
          <p14:tracePt t="70975" x="4086225" y="5481638"/>
          <p14:tracePt t="70988" x="4060825" y="5481638"/>
          <p14:tracePt t="71007" x="4027488" y="5472113"/>
          <p14:tracePt t="71024" x="3984625" y="5472113"/>
          <p14:tracePt t="71039" x="3959225" y="5472113"/>
          <p14:tracePt t="71056" x="3916363" y="5472113"/>
          <p14:tracePt t="71072" x="3883025" y="5472113"/>
          <p14:tracePt t="71089" x="3840163" y="5472113"/>
          <p14:tracePt t="71107" x="3806825" y="5472113"/>
          <p14:tracePt t="71122" x="3789363" y="5472113"/>
          <p14:tracePt t="71139" x="3771900" y="5472113"/>
          <p14:tracePt t="71157" x="3746500" y="5472113"/>
          <p14:tracePt t="71174" x="3729038" y="5472113"/>
          <p14:tracePt t="71190" x="3713163" y="5472113"/>
          <p14:tracePt t="71208" x="3687763" y="5472113"/>
          <p14:tracePt t="71222" x="3662363" y="5472113"/>
          <p14:tracePt t="71223" x="3652838" y="5472113"/>
          <p14:tracePt t="71240" x="3619500" y="5472113"/>
          <p14:tracePt t="71256" x="3576638" y="5472113"/>
          <p14:tracePt t="71272" x="3543300" y="5472113"/>
          <p14:tracePt t="71289" x="3508375" y="5472113"/>
          <p14:tracePt t="71306" x="3492500" y="5472113"/>
          <p14:tracePt t="71306" x="3482975" y="5472113"/>
          <p14:tracePt t="71322" x="3457575" y="5481638"/>
          <p14:tracePt t="71340" x="3424238" y="5489575"/>
          <p14:tracePt t="71357" x="3398838" y="5497513"/>
          <p14:tracePt t="71372" x="3373438" y="5497513"/>
          <p14:tracePt t="71389" x="3338513" y="5507038"/>
          <p14:tracePt t="71407" x="3305175" y="5514975"/>
          <p14:tracePt t="71423" x="3270250" y="5514975"/>
          <p14:tracePt t="71439" x="3244850" y="5514975"/>
          <p14:tracePt t="71456" x="3219450" y="5514975"/>
          <p14:tracePt t="71456" x="3203575" y="5524500"/>
          <p14:tracePt t="71472" x="3160713" y="5524500"/>
          <p14:tracePt t="71489" x="3117850" y="5524500"/>
          <p14:tracePt t="71505" x="3084513" y="5524500"/>
          <p14:tracePt t="71522" x="3033713" y="5524500"/>
          <p14:tracePt t="71539" x="2998788" y="5532438"/>
          <p14:tracePt t="71539" x="2982913" y="5532438"/>
          <p14:tracePt t="71556" x="2947988" y="5549900"/>
          <p14:tracePt t="71572" x="2889250" y="5549900"/>
          <p14:tracePt t="71589" x="2828925" y="5565775"/>
          <p14:tracePt t="71606" x="2752725" y="5591175"/>
          <p14:tracePt t="71607" x="2735263" y="5591175"/>
          <p14:tracePt t="71622" x="2668588" y="5608638"/>
          <p14:tracePt t="71623" x="2641600" y="5616575"/>
          <p14:tracePt t="71639" x="2540000" y="5634038"/>
          <p14:tracePt t="71656" x="2463800" y="5651500"/>
          <p14:tracePt t="71656" x="2438400" y="5659438"/>
          <p14:tracePt t="71672" x="2336800" y="5684838"/>
          <p14:tracePt t="71689" x="2251075" y="5702300"/>
          <p14:tracePt t="71705" x="2174875" y="5719763"/>
          <p14:tracePt t="71723" x="2090738" y="5735638"/>
          <p14:tracePt t="71739" x="2030413" y="5753100"/>
          <p14:tracePt t="71739" x="2022475" y="5753100"/>
          <p14:tracePt t="71756" x="1962150" y="5770563"/>
          <p14:tracePt t="71772" x="1911350" y="5788025"/>
          <p14:tracePt t="71788" x="1860550" y="5813425"/>
          <p14:tracePt t="71806" x="1809750" y="5813425"/>
          <p14:tracePt t="71807" x="1809750" y="5821363"/>
          <p14:tracePt t="71822" x="1784350" y="5829300"/>
          <p14:tracePt t="71822" x="1776413" y="5829300"/>
          <p14:tracePt t="71839" x="1758950" y="5838825"/>
          <p14:tracePt t="71839" x="1749425" y="5838825"/>
          <p14:tracePt t="71855" x="1724025" y="5838825"/>
          <p14:tracePt t="71856" x="1716088" y="5846763"/>
          <p14:tracePt t="71872" x="1665288" y="5872163"/>
          <p14:tracePt t="71888" x="1589088" y="5889625"/>
          <p14:tracePt t="71905" x="1520825" y="5905500"/>
          <p14:tracePt t="71922" x="1462088" y="5922963"/>
          <p14:tracePt t="71939" x="1401763" y="5940425"/>
          <p14:tracePt t="71939" x="1384300" y="5940425"/>
          <p14:tracePt t="71955" x="1350963" y="5948363"/>
          <p14:tracePt t="71972" x="1300163" y="5965825"/>
          <p14:tracePt t="71989" x="1265238" y="5973763"/>
          <p14:tracePt t="72005" x="1249363" y="5983288"/>
          <p14:tracePt t="72022" x="1231900" y="5991225"/>
          <p14:tracePt t="72039" x="1206500" y="5999163"/>
          <p14:tracePt t="72056" x="1173163" y="6016625"/>
          <p14:tracePt t="72072" x="1147763" y="6042025"/>
          <p14:tracePt t="72090" x="1138238" y="6042025"/>
          <p14:tracePt t="72105" x="1130300" y="6049963"/>
          <p14:tracePt t="72122" x="1112838" y="6059488"/>
          <p14:tracePt t="72159" x="1104900" y="6067425"/>
          <p14:tracePt t="72187" x="1095375" y="6067425"/>
          <p14:tracePt t="72264" x="1095375" y="6076950"/>
          <p14:tracePt t="72343" x="1095375" y="6084888"/>
          <p14:tracePt t="72678" x="1104900" y="6084888"/>
          <p14:tracePt t="72684" x="1112838" y="6084888"/>
          <p14:tracePt t="72688" x="1120775" y="6084888"/>
          <p14:tracePt t="72705" x="1147763" y="6084888"/>
          <p14:tracePt t="72721" x="1173163" y="6084888"/>
          <p14:tracePt t="72740" x="1189038" y="6092825"/>
          <p14:tracePt t="72820" x="1198563" y="6092825"/>
          <p14:tracePt t="72825" x="1206500" y="6092825"/>
          <p14:tracePt t="72838" x="1214438" y="6102350"/>
          <p14:tracePt t="72855" x="1231900" y="6102350"/>
          <p14:tracePt t="72873" x="1239838" y="6102350"/>
          <p14:tracePt t="72910" x="1239838" y="6110288"/>
          <p14:tracePt t="72930" x="1249363" y="6110288"/>
          <p14:tracePt t="72942" x="1257300" y="6110288"/>
          <p14:tracePt t="72958" x="1265238" y="6110288"/>
          <p14:tracePt t="72960" x="1274763" y="6110288"/>
          <p14:tracePt t="72978" x="1282700" y="6110288"/>
          <p14:tracePt t="72989" x="1300163" y="6110288"/>
          <p14:tracePt t="73006" x="1308100" y="6110288"/>
          <p14:tracePt t="73021" x="1317625" y="6110288"/>
          <p14:tracePt t="73038" x="1333500" y="6110288"/>
          <p14:tracePt t="73056" x="1343025" y="6102350"/>
          <p14:tracePt t="73057" x="1350963" y="6102350"/>
          <p14:tracePt t="73071" x="1368425" y="6102350"/>
          <p14:tracePt t="73088" x="1376363" y="6092825"/>
          <p14:tracePt t="73105" x="1393825" y="6092825"/>
          <p14:tracePt t="73123" x="1401763" y="6092825"/>
          <p14:tracePt t="73166" x="1401763" y="6084888"/>
          <p14:tracePt t="73178" x="1409700" y="6084888"/>
          <p14:tracePt t="73184" x="1419225" y="6084888"/>
          <p14:tracePt t="73193" x="1427163" y="6084888"/>
          <p14:tracePt t="73204" x="1435100" y="6084888"/>
          <p14:tracePt t="73223" x="1452563" y="6084888"/>
          <p14:tracePt t="73239" x="1462088" y="6084888"/>
          <p14:tracePt t="73255" x="1477963" y="6084888"/>
          <p14:tracePt t="73272" x="1487488" y="6084888"/>
          <p14:tracePt t="73273" x="1495425" y="6084888"/>
          <p14:tracePt t="73290" x="1503363" y="6084888"/>
          <p14:tracePt t="73305" x="1520825" y="6084888"/>
          <p14:tracePt t="73305" x="1528763" y="6084888"/>
          <p14:tracePt t="73321" x="1546225" y="6084888"/>
          <p14:tracePt t="73338" x="1571625" y="6084888"/>
          <p14:tracePt t="73356" x="1597025" y="6076950"/>
          <p14:tracePt t="73356" x="1614488" y="6076950"/>
          <p14:tracePt t="73371" x="1639888" y="6076950"/>
          <p14:tracePt t="73388" x="1665288" y="6076950"/>
          <p14:tracePt t="73407" x="1708150" y="6076950"/>
          <p14:tracePt t="73421" x="1716088" y="6076950"/>
          <p14:tracePt t="73439" x="1741488" y="6084888"/>
          <p14:tracePt t="73456" x="1758950" y="6084888"/>
          <p14:tracePt t="73472" x="1766888" y="6084888"/>
          <p14:tracePt t="73473" x="1776413" y="6084888"/>
          <p14:tracePt t="73487" x="1784350" y="6084888"/>
          <p14:tracePt t="73505" x="1792288" y="6084888"/>
          <p14:tracePt t="73543" x="1801813" y="6084888"/>
          <p14:tracePt t="73558" x="1809750" y="6084888"/>
          <p14:tracePt t="73578" x="1817688" y="6084888"/>
          <p14:tracePt t="73594" x="1827213" y="6084888"/>
          <p14:tracePt t="74751" x="1835150" y="6084888"/>
          <p14:tracePt t="74946" x="1843088" y="6084888"/>
          <p14:tracePt t="74957" x="1852613" y="6084888"/>
          <p14:tracePt t="74964" x="1860550" y="6084888"/>
          <p14:tracePt t="74970" x="1868488" y="6084888"/>
          <p14:tracePt t="75063" x="1878013" y="6084888"/>
          <p14:tracePt t="75087" x="1885950" y="6084888"/>
          <p14:tracePt t="75097" x="1893888" y="6084888"/>
          <p14:tracePt t="75315" x="1893888" y="6092825"/>
          <p14:tracePt t="75743" x="1903413" y="6092825"/>
          <p14:tracePt t="75745" x="1911350" y="6092825"/>
          <p14:tracePt t="75753" x="1928813" y="6092825"/>
          <p14:tracePt t="75770" x="1946275" y="6102350"/>
          <p14:tracePt t="75788" x="1979613" y="6102350"/>
          <p14:tracePt t="75803" x="2005013" y="6102350"/>
          <p14:tracePt t="75822" x="2073275" y="6102350"/>
          <p14:tracePt t="75837" x="2106613" y="6102350"/>
          <p14:tracePt t="75854" x="2174875" y="6102350"/>
          <p14:tracePt t="75871" x="2225675" y="6110288"/>
          <p14:tracePt t="75886" x="2276475" y="6127750"/>
          <p14:tracePt t="75905" x="2319338" y="6127750"/>
          <p14:tracePt t="75905" x="2336800" y="6127750"/>
          <p14:tracePt t="75920" x="2370138" y="6127750"/>
          <p14:tracePt t="75937" x="2430463" y="6127750"/>
          <p14:tracePt t="75937" x="2446338" y="6135688"/>
          <p14:tracePt t="75954" x="2497138" y="6143625"/>
          <p14:tracePt t="75955" x="2506663" y="6143625"/>
          <p14:tracePt t="75970" x="2574925" y="6153150"/>
          <p14:tracePt t="75987" x="2633663" y="6153150"/>
          <p14:tracePt t="76005" x="2735263" y="6153150"/>
          <p14:tracePt t="76020" x="2778125" y="6153150"/>
          <p14:tracePt t="76038" x="2871788" y="6153150"/>
          <p14:tracePt t="76053" x="2914650" y="6161088"/>
          <p14:tracePt t="76070" x="2973388" y="6161088"/>
          <p14:tracePt t="76087" x="3008313" y="6161088"/>
          <p14:tracePt t="76103" x="3049588" y="6161088"/>
          <p14:tracePt t="76120" x="3067050" y="6169025"/>
          <p14:tracePt t="76138" x="3092450" y="6169025"/>
          <p14:tracePt t="76153" x="3109913" y="6169025"/>
          <p14:tracePt t="76170" x="3127375" y="6169025"/>
          <p14:tracePt t="76187" x="3135313" y="6169025"/>
          <p14:tracePt t="76204" x="3152775" y="6169025"/>
          <p14:tracePt t="76220" x="3168650" y="6169025"/>
          <p14:tracePt t="76238" x="3178175" y="6178550"/>
          <p14:tracePt t="76253" x="3186113" y="6178550"/>
          <p14:tracePt t="76271" x="3194050" y="6178550"/>
          <p14:tracePt t="76287" x="3211513" y="6178550"/>
          <p14:tracePt t="76304" x="3219450" y="6178550"/>
          <p14:tracePt t="76321" x="3228975" y="6178550"/>
          <p14:tracePt t="76483" x="3236913" y="6178550"/>
          <p14:tracePt t="76487" x="3236913" y="6186488"/>
          <p14:tracePt t="76503" x="3236913" y="6203950"/>
          <p14:tracePt t="76522" x="3219450" y="6221413"/>
          <p14:tracePt t="76536" x="3211513" y="6229350"/>
          <p14:tracePt t="76537" x="3194050" y="6237288"/>
          <p14:tracePt t="76553" x="3160713" y="6262688"/>
          <p14:tracePt t="76553" x="3152775" y="6262688"/>
          <p14:tracePt t="76570" x="3127375" y="6280150"/>
          <p14:tracePt t="76588" x="3092450" y="6280150"/>
          <p14:tracePt t="76603" x="3067050" y="6280150"/>
          <p14:tracePt t="76620" x="3024188" y="6280150"/>
          <p14:tracePt t="76636" x="2982913" y="6280150"/>
          <p14:tracePt t="76653" x="2930525" y="6280150"/>
          <p14:tracePt t="76669" x="2897188" y="6280150"/>
          <p14:tracePt t="76687" x="2871788" y="6280150"/>
          <p14:tracePt t="76704" x="2846388" y="6280150"/>
          <p14:tracePt t="76705" x="2828925" y="6280150"/>
          <p14:tracePt t="76719" x="2795588" y="6288088"/>
          <p14:tracePt t="76738" x="2719388" y="6288088"/>
          <p14:tracePt t="76753" x="2676525" y="6288088"/>
          <p14:tracePt t="76754" x="2668588" y="6288088"/>
          <p14:tracePt t="76769" x="2608263" y="6288088"/>
          <p14:tracePt t="76788" x="2574925" y="6288088"/>
          <p14:tracePt t="76803" x="2532063" y="6280150"/>
          <p14:tracePt t="76819" x="2481263" y="6280150"/>
          <p14:tracePt t="76837" x="2413000" y="6280150"/>
          <p14:tracePt t="76837" x="2405063" y="6280150"/>
          <p14:tracePt t="76853" x="2370138" y="6280150"/>
          <p14:tracePt t="76869" x="2319338" y="6280150"/>
          <p14:tracePt t="76888" x="2286000" y="6272213"/>
          <p14:tracePt t="76903" x="2268538" y="6272213"/>
          <p14:tracePt t="76921" x="2251075" y="6272213"/>
          <p14:tracePt t="76938" x="2243138" y="6272213"/>
          <p14:tracePt t="77123" x="2243138" y="6262688"/>
          <p14:tracePt t="77137" x="2243138" y="6254750"/>
          <p14:tracePt t="77150" x="2243138" y="6246813"/>
          <p14:tracePt t="77153" x="2251075" y="6246813"/>
          <p14:tracePt t="77191" x="2251075" y="6237288"/>
          <p14:tracePt t="77202" x="2260600" y="6237288"/>
          <p14:tracePt t="77204" x="2260600" y="6229350"/>
          <p14:tracePt t="77221" x="2268538" y="6229350"/>
          <p14:tracePt t="77238" x="2276475" y="6221413"/>
          <p14:tracePt t="77254" x="2301875" y="6211888"/>
          <p14:tracePt t="77269" x="2327275" y="6186488"/>
          <p14:tracePt t="77286" x="2362200" y="6161088"/>
          <p14:tracePt t="77303" x="2413000" y="6161088"/>
          <p14:tracePt t="77319" x="2481263" y="6143625"/>
          <p14:tracePt t="77336" x="2532063" y="6127750"/>
          <p14:tracePt t="77354" x="2590800" y="6118225"/>
          <p14:tracePt t="77369" x="2641600" y="6118225"/>
          <p14:tracePt t="77386" x="2693988" y="6118225"/>
          <p14:tracePt t="77404" x="2735263" y="6118225"/>
          <p14:tracePt t="77419" x="2760663" y="6118225"/>
          <p14:tracePt t="77437" x="2795588" y="6118225"/>
          <p14:tracePt t="77454" x="2811463" y="6118225"/>
          <p14:tracePt t="77469" x="2828925" y="6118225"/>
          <p14:tracePt t="77470" x="2838450" y="6118225"/>
          <p14:tracePt t="77487" x="2854325" y="6118225"/>
          <p14:tracePt t="77503" x="2889250" y="6118225"/>
          <p14:tracePt t="77521" x="2940050" y="6135688"/>
          <p14:tracePt t="77537" x="2955925" y="6143625"/>
          <p14:tracePt t="77553" x="2982913" y="6153150"/>
          <p14:tracePt t="77571" x="2998788" y="6153150"/>
          <p14:tracePt t="77587" x="3016250" y="6153150"/>
          <p14:tracePt t="77604" x="3024188" y="6153150"/>
          <p14:tracePt t="77604" x="3033713" y="6153150"/>
          <p14:tracePt t="77619" x="3049588" y="6153150"/>
          <p14:tracePt t="77637" x="3067050" y="6153150"/>
          <p14:tracePt t="77653" x="3092450" y="6153150"/>
          <p14:tracePt t="77670" x="3117850" y="6153150"/>
          <p14:tracePt t="77686" x="3143250" y="6153150"/>
          <p14:tracePt t="77705" x="3168650" y="6153150"/>
          <p14:tracePt t="77719" x="3186113" y="6153150"/>
          <p14:tracePt t="77737" x="3211513" y="6153150"/>
          <p14:tracePt t="77754" x="3236913" y="6153150"/>
          <p14:tracePt t="77769" x="3262313" y="6153150"/>
          <p14:tracePt t="77786" x="3305175" y="6153150"/>
          <p14:tracePt t="77804" x="3322638" y="6161088"/>
          <p14:tracePt t="77820" x="3348038" y="6169025"/>
          <p14:tracePt t="77836" x="3373438" y="6169025"/>
          <p14:tracePt t="77854" x="3414713" y="6169025"/>
          <p14:tracePt t="77869" x="3475038" y="6143625"/>
          <p14:tracePt t="77886" x="3533775" y="6110288"/>
          <p14:tracePt t="77904" x="3568700" y="6102350"/>
          <p14:tracePt t="77905" x="3576638" y="6102350"/>
          <p14:tracePt t="77919" x="3594100" y="6102350"/>
          <p14:tracePt t="77937" x="3619500" y="6092825"/>
          <p14:tracePt t="77954" x="3636963" y="6092825"/>
          <p14:tracePt t="77969" x="3644900" y="6092825"/>
          <p14:tracePt t="77986" x="3662363" y="6092825"/>
          <p14:tracePt t="78003" x="3678238" y="6092825"/>
          <p14:tracePt t="78019" x="3703638" y="6092825"/>
          <p14:tracePt t="78038" x="3721100" y="6092825"/>
          <p14:tracePt t="78054" x="3729038" y="6092825"/>
          <p14:tracePt t="78069" x="3746500" y="6102350"/>
          <p14:tracePt t="78087" x="3756025" y="6102350"/>
          <p14:tracePt t="78105" x="3763963" y="6102350"/>
          <p14:tracePt t="78119" x="3781425" y="6110288"/>
          <p14:tracePt t="78138" x="3789363" y="6110288"/>
          <p14:tracePt t="78154" x="3806825" y="6110288"/>
          <p14:tracePt t="78170" x="3822700" y="6118225"/>
          <p14:tracePt t="78187" x="3840163" y="6127750"/>
          <p14:tracePt t="78202" x="3865563" y="6135688"/>
          <p14:tracePt t="78219" x="3890963" y="6135688"/>
          <p14:tracePt t="78238" x="3908425" y="6135688"/>
          <p14:tracePt t="78266" x="3916363" y="6135688"/>
          <p14:tracePt t="78282" x="3925888" y="6135688"/>
          <p14:tracePt t="78293" x="3933825" y="6143625"/>
          <p14:tracePt t="78305" x="3933825" y="6153150"/>
          <p14:tracePt t="78320" x="3951288" y="6153150"/>
          <p14:tracePt t="78337" x="3976688" y="6153150"/>
          <p14:tracePt t="78352" x="4002088" y="6153150"/>
          <p14:tracePt t="78369" x="4044950" y="6153150"/>
          <p14:tracePt t="78387" x="4070350" y="6153150"/>
          <p14:tracePt t="78403" x="4111625" y="6153150"/>
          <p14:tracePt t="78419" x="4137025" y="6153150"/>
          <p14:tracePt t="78435" x="4179888" y="6153150"/>
          <p14:tracePt t="78454" x="4222750" y="6153150"/>
          <p14:tracePt t="78469" x="4256088" y="6153150"/>
          <p14:tracePt t="78485" x="4281488" y="6153150"/>
          <p14:tracePt t="78504" x="4298950" y="6153150"/>
          <p14:tracePt t="78521" x="4306888" y="6153150"/>
          <p14:tracePt t="78578" x="4316413" y="6153150"/>
          <p14:tracePt t="78585" x="4324350" y="6153150"/>
          <p14:tracePt t="78593" x="4332288" y="6153150"/>
          <p14:tracePt t="78603" x="4349750" y="6153150"/>
          <p14:tracePt t="78605" x="4359275" y="6153150"/>
          <p14:tracePt t="78618" x="4375150" y="6153150"/>
          <p14:tracePt t="78635" x="4400550" y="6153150"/>
          <p14:tracePt t="78652" x="4418013" y="6153150"/>
          <p14:tracePt t="78669" x="4435475" y="6153150"/>
          <p14:tracePt t="78706" x="4443413" y="6153150"/>
          <p14:tracePt t="78718" x="4451350" y="6153150"/>
          <p14:tracePt t="78730" x="4460875" y="6153150"/>
          <p14:tracePt t="78735" x="4468813" y="6153150"/>
          <p14:tracePt t="78754" x="4486275" y="6153150"/>
          <p14:tracePt t="78769" x="4494213" y="6153150"/>
          <p14:tracePt t="78769" x="4503738" y="6153150"/>
          <p14:tracePt t="78786" x="4529138" y="6153150"/>
          <p14:tracePt t="78804" x="4554538" y="6153150"/>
          <p14:tracePt t="78819" x="4587875" y="6161088"/>
          <p14:tracePt t="78837" x="4646613" y="6169025"/>
          <p14:tracePt t="78838" x="4656138" y="6169025"/>
          <p14:tracePt t="78852" x="4699000" y="6169025"/>
          <p14:tracePt t="78853" x="4706938" y="6169025"/>
          <p14:tracePt t="78869" x="4749800" y="6169025"/>
          <p14:tracePt t="78886" x="4783138" y="6169025"/>
          <p14:tracePt t="78887" x="4791075" y="6169025"/>
          <p14:tracePt t="78902" x="4818063" y="6169025"/>
          <p14:tracePt t="78918" x="4833938" y="6169025"/>
          <p14:tracePt t="78937" x="4851400" y="6169025"/>
          <p14:tracePt t="78952" x="4859338" y="6169025"/>
          <p14:tracePt t="78970" x="4884738" y="6169025"/>
          <p14:tracePt t="78985" x="4902200" y="6169025"/>
          <p14:tracePt t="79099" x="4910138" y="6169025"/>
          <p14:tracePt t="79126" x="4919663" y="6169025"/>
          <p14:tracePt t="79151" x="4927600" y="6169025"/>
          <p14:tracePt t="79157" x="4935538" y="6169025"/>
          <p14:tracePt t="79169" x="4945063" y="6169025"/>
          <p14:tracePt t="79185" x="4970463" y="6169025"/>
          <p14:tracePt t="79202" x="4995863" y="6169025"/>
          <p14:tracePt t="79220" x="5029200" y="6169025"/>
          <p14:tracePt t="79235" x="5064125" y="6178550"/>
          <p14:tracePt t="79254" x="5106988" y="6178550"/>
          <p14:tracePt t="79268" x="5132388" y="6178550"/>
          <p14:tracePt t="79286" x="5183188" y="6178550"/>
          <p14:tracePt t="79302" x="5249863" y="6178550"/>
          <p14:tracePt t="79319" x="5343525" y="6169025"/>
          <p14:tracePt t="79337" x="5437188" y="6161088"/>
          <p14:tracePt t="79352" x="5487988" y="6161088"/>
          <p14:tracePt t="79369" x="5530850" y="6161088"/>
          <p14:tracePt t="79369" x="5548313" y="6161088"/>
          <p14:tracePt t="79385" x="5591175" y="6161088"/>
          <p14:tracePt t="79386" x="5599113" y="6161088"/>
          <p14:tracePt t="79402" x="5641975" y="6161088"/>
          <p14:tracePt t="79419" x="5683250" y="6161088"/>
          <p14:tracePt t="79436" x="5743575" y="6153150"/>
          <p14:tracePt t="79437" x="5751513" y="6153150"/>
          <p14:tracePt t="79453" x="5811838" y="6153150"/>
          <p14:tracePt t="79469" x="5837238" y="6153150"/>
          <p14:tracePt t="79469" x="5853113" y="6153150"/>
          <p14:tracePt t="79486" x="5905500" y="6153150"/>
          <p14:tracePt t="79502" x="5946775" y="6143625"/>
          <p14:tracePt t="79503" x="5964238" y="6143625"/>
          <p14:tracePt t="79518" x="5989638" y="6143625"/>
          <p14:tracePt t="79536" x="6015038" y="6143625"/>
          <p14:tracePt t="79552" x="6024563" y="6143625"/>
          <p14:tracePt t="79571" x="6032500" y="6143625"/>
          <p14:tracePt t="79610" x="6040438" y="6143625"/>
          <p14:tracePt t="79617" x="6049963" y="6143625"/>
          <p14:tracePt t="79621" x="6057900" y="6143625"/>
          <p14:tracePt t="79637" x="6091238" y="6118225"/>
          <p14:tracePt t="79652" x="6108700" y="6110288"/>
          <p14:tracePt t="79668" x="6040438" y="6102350"/>
          <p14:tracePt t="79669" x="6032500" y="6092825"/>
          <p14:tracePt t="79686" x="6007100" y="6092825"/>
          <p14:tracePt t="79907" x="6007100" y="6084888"/>
          <p14:tracePt t="79908" x="6015038" y="6084888"/>
          <p14:tracePt t="79918" x="6032500" y="6084888"/>
          <p14:tracePt t="79935" x="6108700" y="6076950"/>
          <p14:tracePt t="79952" x="6184900" y="6076950"/>
          <p14:tracePt t="79969" x="6253163" y="6076950"/>
          <p14:tracePt t="79969" x="6261100" y="6076950"/>
          <p14:tracePt t="79985" x="6311900" y="6076950"/>
          <p14:tracePt t="80002" x="6430963" y="6084888"/>
          <p14:tracePt t="80018" x="6483350" y="6092825"/>
          <p14:tracePt t="80037" x="6534150" y="6102350"/>
          <p14:tracePt t="80051" x="6550025" y="6110288"/>
          <p14:tracePt t="80068" x="6575425" y="6110288"/>
          <p14:tracePt t="80069" x="6584950" y="6110288"/>
          <p14:tracePt t="80085" x="6592888" y="6110288"/>
          <p14:tracePt t="80104" x="6610350" y="6118225"/>
          <p14:tracePt t="80120" x="6610350" y="6127750"/>
          <p14:tracePt t="80121" x="6618288" y="6127750"/>
          <p14:tracePt t="80137" x="6626225" y="6127750"/>
          <p14:tracePt t="80153" x="6661150" y="6135688"/>
          <p14:tracePt t="80168" x="6694488" y="6143625"/>
          <p14:tracePt t="80186" x="6729413" y="6143625"/>
          <p14:tracePt t="80187" x="6737350" y="6143625"/>
          <p14:tracePt t="80201" x="6762750" y="6153150"/>
          <p14:tracePt t="80218" x="6788150" y="6153150"/>
          <p14:tracePt t="80236" x="6813550" y="6153150"/>
          <p14:tracePt t="80451" x="6823075" y="6153150"/>
          <p14:tracePt t="80463" x="6831013" y="6153150"/>
          <p14:tracePt t="80482" x="6838950" y="6153150"/>
          <p14:tracePt t="80489" x="6848475" y="6143625"/>
          <p14:tracePt t="80501" x="6856413" y="6143625"/>
          <p14:tracePt t="80520" x="6873875" y="6135688"/>
          <p14:tracePt t="80521" x="6881813" y="6135688"/>
          <p14:tracePt t="80534" x="6899275" y="6135688"/>
          <p14:tracePt t="80553" x="6907213" y="6135688"/>
          <p14:tracePt t="80570" x="6915150" y="6135688"/>
          <p14:tracePt t="80593" x="6924675" y="6135688"/>
          <p14:tracePt t="80602" x="6932613" y="6135688"/>
          <p14:tracePt t="80619" x="6958013" y="6135688"/>
          <p14:tracePt t="80635" x="6967538" y="6135688"/>
          <p14:tracePt t="80635" x="6975475" y="6135688"/>
          <p14:tracePt t="80652" x="6983413" y="6135688"/>
          <p14:tracePt t="80653" x="6992938" y="6135688"/>
          <p14:tracePt t="80668" x="7000875" y="6135688"/>
          <p14:tracePt t="80692" x="7008813" y="6135688"/>
          <p14:tracePt t="80716" x="7018338" y="6135688"/>
          <p14:tracePt t="80817" x="7026275" y="6135688"/>
          <p14:tracePt t="80825" x="7034213" y="6135688"/>
          <p14:tracePt t="80836" x="7043738" y="6143625"/>
          <p14:tracePt t="80851" x="7059613" y="6143625"/>
          <p14:tracePt t="80868" x="7077075" y="6143625"/>
          <p14:tracePt t="80886" x="7085013" y="6153150"/>
          <p14:tracePt t="80907" x="7094538" y="6153150"/>
          <p14:tracePt t="80919" x="7102475" y="6153150"/>
          <p14:tracePt t="80936" x="7112000" y="6153150"/>
          <p14:tracePt t="80951" x="7127875" y="6153150"/>
          <p14:tracePt t="80968" x="7145338" y="6161088"/>
          <p14:tracePt t="80985" x="7153275" y="6161088"/>
          <p14:tracePt t="81002" x="7170738" y="6161088"/>
          <p14:tracePt t="81040" x="7178675" y="6161088"/>
          <p14:tracePt t="81048" x="7188200" y="6161088"/>
          <p14:tracePt t="81052" x="7188200" y="6169025"/>
          <p14:tracePt t="81068" x="7196138" y="6178550"/>
          <p14:tracePt t="115535" x="7196138" y="6153150"/>
          <p14:tracePt t="115538" x="7188200" y="6092825"/>
          <p14:tracePt t="115552" x="7059613" y="5745163"/>
          <p14:tracePt t="115569" x="6907213" y="5421313"/>
          <p14:tracePt t="115586" x="6881813" y="5276850"/>
          <p14:tracePt t="115602" x="7018338" y="5099050"/>
          <p14:tracePt t="115603" x="7094538" y="5048250"/>
          <p14:tracePt t="115619" x="7383463" y="4878388"/>
          <p14:tracePt t="115637" x="7935913" y="4699000"/>
          <p14:tracePt t="115652" x="8232775" y="4665663"/>
          <p14:tracePt t="115669" x="8326438" y="4657725"/>
          <p14:tracePt t="115688" x="8334375" y="4657725"/>
          <p14:tracePt t="115723" x="8343900" y="4673600"/>
          <p14:tracePt t="115727" x="8343900" y="4683125"/>
          <p14:tracePt t="115737" x="8351838" y="4699000"/>
          <p14:tracePt t="115953" x="8351838" y="4708525"/>
          <p14:tracePt t="115956" x="8343900" y="4724400"/>
          <p14:tracePt t="115971" x="8174038" y="4802188"/>
          <p14:tracePt t="115986" x="7824788" y="4775200"/>
          <p14:tracePt t="116003" x="6873875" y="4265613"/>
          <p14:tracePt t="116003" x="6524625" y="4037013"/>
          <p14:tracePt t="116019" x="5224463" y="3144838"/>
          <p14:tracePt t="116036" x="2532063" y="1062038"/>
        </p14:tracePtLst>
      </p14:laserTraceLst>
    </p:ext>
  </p:extLs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83494" y="594113"/>
            <a:ext cx="7520004"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monitoring and control</a:t>
            </a:r>
          </a:p>
        </p:txBody>
      </p:sp>
      <p:pic>
        <p:nvPicPr>
          <p:cNvPr id="3" name="Picture 2">
            <a:extLst>
              <a:ext uri="{FF2B5EF4-FFF2-40B4-BE49-F238E27FC236}">
                <a16:creationId xmlns:a16="http://schemas.microsoft.com/office/drawing/2014/main" id="{A534ABF0-52FD-8FEA-DC31-0C91454F06C6}"/>
              </a:ext>
            </a:extLst>
          </p:cNvPr>
          <p:cNvPicPr>
            <a:picLocks noChangeAspect="1"/>
          </p:cNvPicPr>
          <p:nvPr/>
        </p:nvPicPr>
        <p:blipFill>
          <a:blip r:embed="rId2"/>
          <a:stretch>
            <a:fillRect/>
          </a:stretch>
        </p:blipFill>
        <p:spPr>
          <a:xfrm>
            <a:off x="130614" y="1532006"/>
            <a:ext cx="11831606" cy="5145698"/>
          </a:xfrm>
          <a:prstGeom prst="rect">
            <a:avLst/>
          </a:prstGeom>
        </p:spPr>
      </p:pic>
    </p:spTree>
    <p:extLst>
      <p:ext uri="{BB962C8B-B14F-4D97-AF65-F5344CB8AC3E}">
        <p14:creationId xmlns:p14="http://schemas.microsoft.com/office/powerpoint/2010/main" val="888878429"/>
      </p:ext>
    </p:extLst>
  </p:cSld>
  <p:clrMapOvr>
    <a:masterClrMapping/>
  </p:clrMapOvr>
  <mc:AlternateContent xmlns:mc="http://schemas.openxmlformats.org/markup-compatibility/2006">
    <mc:Choice xmlns:p14="http://schemas.microsoft.com/office/powerpoint/2010/main" Requires="p14">
      <p:transition spd="slow" p14:dur="2000" advTm="98945"/>
    </mc:Choice>
    <mc:Fallback>
      <p:transition spd="slow" advTm="98945"/>
    </mc:Fallback>
  </mc:AlternateContent>
  <p:extLst>
    <p:ext uri="{3A86A75C-4F4B-4683-9AE1-C65F6400EC91}">
      <p14:laserTraceLst xmlns:p14="http://schemas.microsoft.com/office/powerpoint/2010/main">
        <p14:tracePtLst>
          <p14:tracePt t="71285" x="3759200" y="6350000"/>
          <p14:tracePt t="71475" x="3244850" y="6713538"/>
          <p14:tracePt t="71487" x="3457575" y="6373813"/>
          <p14:tracePt t="71504" x="4111625" y="5481638"/>
          <p14:tracePt t="71521" x="4699000" y="4878388"/>
          <p14:tracePt t="71537" x="5378450" y="4316413"/>
          <p14:tracePt t="71554" x="6159500" y="4027488"/>
          <p14:tracePt t="71573" x="6788150" y="4044950"/>
          <p14:tracePt t="71587" x="6950075" y="4062413"/>
          <p14:tracePt t="71604" x="7026275" y="4027488"/>
          <p14:tracePt t="71622" x="7034213" y="4011613"/>
          <p14:tracePt t="71637" x="7051675" y="3994150"/>
          <p14:tracePt t="71655" x="7077075" y="3951288"/>
          <p14:tracePt t="71672" x="7094538" y="3943350"/>
          <p14:tracePt t="71688" x="7112000" y="3925888"/>
          <p14:tracePt t="71705" x="7127875" y="3917950"/>
          <p14:tracePt t="71706" x="7127875" y="3908425"/>
          <p14:tracePt t="71720" x="7178675" y="3883025"/>
          <p14:tracePt t="71737" x="7204075" y="3857625"/>
          <p14:tracePt t="71755" x="7229475" y="3849688"/>
          <p14:tracePt t="71771" x="7229475" y="3841750"/>
          <p14:tracePt t="71789" x="7239000" y="3832225"/>
          <p14:tracePt t="71805" x="7272338" y="3798888"/>
          <p14:tracePt t="71821" x="7332663" y="3722688"/>
          <p14:tracePt t="71838" x="7391400" y="3646488"/>
          <p14:tracePt t="71855" x="7434263" y="3594100"/>
          <p14:tracePt t="71855" x="7442200" y="3578225"/>
          <p14:tracePt t="71871" x="7442200" y="3568700"/>
          <p14:tracePt t="71906" x="7442200" y="3560763"/>
          <p14:tracePt t="71916" x="7434263" y="3552825"/>
          <p14:tracePt t="71920" x="7426325" y="3535363"/>
          <p14:tracePt t="71939" x="7348538" y="3492500"/>
          <p14:tracePt t="71939" x="7332663" y="3484563"/>
          <p14:tracePt t="71954" x="7289800" y="3475038"/>
          <p14:tracePt t="71972" x="7229475" y="3467100"/>
          <p14:tracePt t="71988" x="7162800" y="3467100"/>
          <p14:tracePt t="72004" x="7119938" y="3484563"/>
          <p14:tracePt t="72022" x="7094538" y="3492500"/>
          <p14:tracePt t="72065" x="7102475" y="3492500"/>
          <p14:tracePt t="72068" x="7119938" y="3492500"/>
          <p14:tracePt t="72071" x="7162800" y="3492500"/>
          <p14:tracePt t="72088" x="7340600" y="3517900"/>
          <p14:tracePt t="72090" x="7426325" y="3517900"/>
          <p14:tracePt t="72106" x="7850188" y="3560763"/>
          <p14:tracePt t="72120" x="8428038" y="3594100"/>
          <p14:tracePt t="72137" x="9091613" y="3611563"/>
          <p14:tracePt t="72154" x="9821863" y="3646488"/>
          <p14:tracePt t="72171" x="10425113" y="3671888"/>
          <p14:tracePt t="72172" x="10552113" y="3697288"/>
          <p14:tracePt t="72187" x="10848975" y="3722688"/>
          <p14:tracePt t="72204" x="11071225" y="3713163"/>
          <p14:tracePt t="72221" x="11129963" y="3705225"/>
          <p14:tracePt t="72365" x="11129963" y="3697288"/>
          <p14:tracePt t="72377" x="11112500" y="3687763"/>
          <p14:tracePt t="72379" x="11104563" y="3687763"/>
          <p14:tracePt t="72387" x="11087100" y="3679825"/>
          <p14:tracePt t="72404" x="11010900" y="3646488"/>
          <p14:tracePt t="72405" x="10993438" y="3636963"/>
          <p14:tracePt t="72421" x="10909300" y="3611563"/>
          <p14:tracePt t="72438" x="10841038" y="3603625"/>
          <p14:tracePt t="72455" x="10772775" y="3586163"/>
          <p14:tracePt t="72456" x="10764838" y="3578225"/>
          <p14:tracePt t="72470" x="10729913" y="3578225"/>
          <p14:tracePt t="72490" x="10714038" y="3578225"/>
          <p14:tracePt t="72877" x="10704513" y="3578225"/>
          <p14:tracePt t="72880" x="10688638" y="3594100"/>
          <p14:tracePt t="72886" x="10653713" y="3619500"/>
          <p14:tracePt t="72904" x="10425113" y="3798888"/>
          <p14:tracePt t="72904" x="10356850" y="3841750"/>
          <p14:tracePt t="72920" x="10245725" y="3951288"/>
          <p14:tracePt t="72938" x="10245725" y="3960813"/>
          <p14:tracePt t="72973" x="10245725" y="3951288"/>
          <p14:tracePt t="72975" x="10255250" y="3943350"/>
          <p14:tracePt t="72986" x="10263188" y="3943350"/>
          <p14:tracePt t="73004" x="10280650" y="3925888"/>
          <p14:tracePt t="73225" x="10271125" y="3925888"/>
          <p14:tracePt t="73231" x="10255250" y="3925888"/>
          <p14:tracePt t="73237" x="10237788" y="3925888"/>
          <p14:tracePt t="73253" x="10186988" y="3925888"/>
          <p14:tracePt t="73270" x="10161588" y="3908425"/>
          <p14:tracePt t="73288" x="10144125" y="3875088"/>
          <p14:tracePt t="73303" x="10144125" y="3857625"/>
          <p14:tracePt t="73320" x="10136188" y="3832225"/>
          <p14:tracePt t="73338" x="10118725" y="3816350"/>
          <p14:tracePt t="73355" x="10110788" y="3790950"/>
          <p14:tracePt t="73371" x="10093325" y="3763963"/>
          <p14:tracePt t="73387" x="10085388" y="3756025"/>
          <p14:tracePt t="73404" x="10085388" y="3738563"/>
          <p14:tracePt t="73421" x="10075863" y="3713163"/>
          <p14:tracePt t="73437" x="10075863" y="3705225"/>
          <p14:tracePt t="73454" x="10075863" y="3687763"/>
          <p14:tracePt t="73470" x="10075863" y="3662363"/>
          <p14:tracePt t="73486" x="10085388" y="3619500"/>
          <p14:tracePt t="73504" x="10093325" y="3568700"/>
          <p14:tracePt t="73520" x="10101263" y="3543300"/>
          <p14:tracePt t="73521" x="10101263" y="3527425"/>
          <p14:tracePt t="73536" x="10126663" y="3492500"/>
          <p14:tracePt t="73555" x="10144125" y="3459163"/>
          <p14:tracePt t="73555" x="10153650" y="3449638"/>
          <p14:tracePt t="73570" x="10179050" y="3433763"/>
          <p14:tracePt t="73571" x="10186988" y="3424238"/>
          <p14:tracePt t="73586" x="10212388" y="3408363"/>
          <p14:tracePt t="73604" x="10237788" y="3390900"/>
          <p14:tracePt t="73620" x="10245725" y="3382963"/>
          <p14:tracePt t="73636" x="10263188" y="3365500"/>
          <p14:tracePt t="73653" x="10280650" y="3355975"/>
          <p14:tracePt t="73670" x="10306050" y="3355975"/>
          <p14:tracePt t="73687" x="10339388" y="3365500"/>
          <p14:tracePt t="73704" x="10364788" y="3373438"/>
          <p14:tracePt t="73721" x="10390188" y="3382963"/>
          <p14:tracePt t="73721" x="10407650" y="3382963"/>
          <p14:tracePt t="73737" x="10450513" y="3398838"/>
          <p14:tracePt t="73755" x="10518775" y="3398838"/>
          <p14:tracePt t="73755" x="10544175" y="3408363"/>
          <p14:tracePt t="73770" x="10594975" y="3416300"/>
          <p14:tracePt t="73787" x="10663238" y="3441700"/>
          <p14:tracePt t="73788" x="10679113" y="3441700"/>
          <p14:tracePt t="73805" x="10756900" y="3459163"/>
          <p14:tracePt t="73820" x="10807700" y="3459163"/>
          <p14:tracePt t="73821" x="10823575" y="3459163"/>
          <p14:tracePt t="73836" x="10874375" y="3459163"/>
          <p14:tracePt t="73853" x="10926763" y="3459163"/>
          <p14:tracePt t="73870" x="10968038" y="3459163"/>
          <p14:tracePt t="73888" x="11002963" y="3441700"/>
          <p14:tracePt t="73903" x="11010900" y="3441700"/>
          <p14:tracePt t="74001" x="11010900" y="3449638"/>
          <p14:tracePt t="74006" x="11002963" y="3449638"/>
          <p14:tracePt t="74021" x="10985500" y="3467100"/>
          <p14:tracePt t="74022" x="10968038" y="3475038"/>
          <p14:tracePt t="74036" x="10942638" y="3492500"/>
          <p14:tracePt t="74055" x="10926763" y="3502025"/>
          <p14:tracePt t="74070" x="10926763" y="3517900"/>
          <p14:tracePt t="74070" x="10917238" y="3517900"/>
          <p14:tracePt t="74086" x="10901363" y="3517900"/>
          <p14:tracePt t="74103" x="10833100" y="3517900"/>
          <p14:tracePt t="74122" x="10729913" y="3517900"/>
          <p14:tracePt t="74136" x="10637838" y="3527425"/>
          <p14:tracePt t="74155" x="10475913" y="3527425"/>
          <p14:tracePt t="74171" x="10306050" y="3535363"/>
          <p14:tracePt t="74186" x="10101263" y="3552825"/>
          <p14:tracePt t="74203" x="9821863" y="3578225"/>
          <p14:tracePt t="74220" x="9431338" y="3611563"/>
          <p14:tracePt t="74237" x="8810625" y="3679825"/>
          <p14:tracePt t="74254" x="8174038" y="3705225"/>
          <p14:tracePt t="74270" x="7672388" y="3705225"/>
          <p14:tracePt t="74270" x="7510463" y="3705225"/>
          <p14:tracePt t="74286" x="6823075" y="3705225"/>
          <p14:tracePt t="74304" x="6227763" y="3687763"/>
          <p14:tracePt t="74320" x="5751513" y="3679825"/>
          <p14:tracePt t="74321" x="5649913" y="3679825"/>
          <p14:tracePt t="74338" x="5335588" y="3679825"/>
          <p14:tracePt t="74353" x="5173663" y="3679825"/>
          <p14:tracePt t="74353" x="5132388" y="3679825"/>
          <p14:tracePt t="74370" x="5046663" y="3679825"/>
          <p14:tracePt t="74371" x="5021263" y="3679825"/>
          <p14:tracePt t="74386" x="4935538" y="3687763"/>
          <p14:tracePt t="74404" x="4859338" y="3697288"/>
          <p14:tracePt t="74405" x="4843463" y="3697288"/>
          <p14:tracePt t="74420" x="4800600" y="3697288"/>
          <p14:tracePt t="74421" x="4791075" y="3697288"/>
          <p14:tracePt t="74438" x="4724400" y="3722688"/>
          <p14:tracePt t="74454" x="4646613" y="3756025"/>
          <p14:tracePt t="74470" x="4570413" y="3763963"/>
          <p14:tracePt t="74470" x="4537075" y="3763963"/>
          <p14:tracePt t="74486" x="4410075" y="3773488"/>
          <p14:tracePt t="74503" x="4281488" y="3773488"/>
          <p14:tracePt t="74520" x="4171950" y="3763963"/>
          <p14:tracePt t="74537" x="4060825" y="3748088"/>
          <p14:tracePt t="74553" x="3992563" y="3748088"/>
          <p14:tracePt t="74553" x="3967163" y="3748088"/>
          <p14:tracePt t="74570" x="3916363" y="3748088"/>
          <p14:tracePt t="74570" x="3908425" y="3748088"/>
          <p14:tracePt t="74586" x="3832225" y="3748088"/>
          <p14:tracePt t="74603" x="3746500" y="3756025"/>
          <p14:tracePt t="74619" x="3687763" y="3763963"/>
          <p14:tracePt t="74638" x="3636963" y="3781425"/>
          <p14:tracePt t="74654" x="3602038" y="3790950"/>
          <p14:tracePt t="74671" x="3559175" y="3798888"/>
          <p14:tracePt t="74687" x="3525838" y="3816350"/>
          <p14:tracePt t="74703" x="3467100" y="3841750"/>
          <p14:tracePt t="74719" x="3424238" y="3857625"/>
          <p14:tracePt t="74736" x="3398838" y="3867150"/>
          <p14:tracePt t="74753" x="3373438" y="3875088"/>
          <p14:tracePt t="74771" x="3330575" y="3900488"/>
          <p14:tracePt t="74786" x="3297238" y="3917950"/>
          <p14:tracePt t="74805" x="3262313" y="3935413"/>
          <p14:tracePt t="74805" x="3254375" y="3935413"/>
          <p14:tracePt t="74821" x="3254375" y="3943350"/>
          <p14:tracePt t="74822" x="3244850" y="3943350"/>
          <p14:tracePt t="74836" x="3236913" y="3951288"/>
          <p14:tracePt t="74854" x="3228975" y="3968750"/>
          <p14:tracePt t="74871" x="3211513" y="3968750"/>
          <p14:tracePt t="74888" x="3211513" y="3976688"/>
          <p14:tracePt t="74907" x="3211513" y="3986213"/>
          <p14:tracePt t="75294" x="3219450" y="3986213"/>
          <p14:tracePt t="75302" x="3228975" y="3986213"/>
          <p14:tracePt t="75314" x="3236913" y="3986213"/>
          <p14:tracePt t="75319" x="3244850" y="3986213"/>
          <p14:tracePt t="75336" x="3254375" y="3986213"/>
          <p14:tracePt t="75354" x="3262313" y="3986213"/>
          <p14:tracePt t="75371" x="3270250" y="3986213"/>
          <p14:tracePt t="75387" x="3279775" y="3976688"/>
          <p14:tracePt t="75404" x="3297238" y="3976688"/>
          <p14:tracePt t="75420" x="3322638" y="3976688"/>
          <p14:tracePt t="75422" x="3330575" y="3976688"/>
          <p14:tracePt t="75436" x="3338513" y="3976688"/>
          <p14:tracePt t="75470" x="3348038" y="3976688"/>
          <p14:tracePt t="75498" x="3355975" y="3976688"/>
          <p14:tracePt t="75527" x="3363913" y="3976688"/>
          <p14:tracePt t="75535" x="3373438" y="3976688"/>
          <p14:tracePt t="75615" x="3381375" y="3976688"/>
          <p14:tracePt t="75623" x="3389313" y="3976688"/>
          <p14:tracePt t="75629" x="3398838" y="3976688"/>
          <p14:tracePt t="75635" x="3406775" y="3976688"/>
          <p14:tracePt t="75654" x="3449638" y="3976688"/>
          <p14:tracePt t="75669" x="3482975" y="3976688"/>
          <p14:tracePt t="75686" x="3533775" y="3976688"/>
          <p14:tracePt t="75687" x="3559175" y="3976688"/>
          <p14:tracePt t="75702" x="3687763" y="3976688"/>
          <p14:tracePt t="75719" x="3873500" y="3976688"/>
          <p14:tracePt t="75737" x="4154488" y="4002088"/>
          <p14:tracePt t="75737" x="4248150" y="4019550"/>
          <p14:tracePt t="75754" x="4681538" y="4070350"/>
          <p14:tracePt t="75769" x="5038725" y="4079875"/>
          <p14:tracePt t="75787" x="5446713" y="4113213"/>
          <p14:tracePt t="75787" x="5530850" y="4113213"/>
          <p14:tracePt t="75802" x="5880100" y="4113213"/>
          <p14:tracePt t="75819" x="6167438" y="4087813"/>
          <p14:tracePt t="75836" x="6372225" y="4062413"/>
          <p14:tracePt t="75852" x="6483350" y="4062413"/>
          <p14:tracePt t="75870" x="6542088" y="4044950"/>
          <p14:tracePt t="75887" x="6559550" y="4044950"/>
          <p14:tracePt t="75902" x="6575425" y="4027488"/>
          <p14:tracePt t="75919" x="6618288" y="4019550"/>
          <p14:tracePt t="75936" x="6686550" y="4011613"/>
          <p14:tracePt t="75952" x="6745288" y="4011613"/>
          <p14:tracePt t="75971" x="6856413" y="4011613"/>
          <p14:tracePt t="75986" x="6932613" y="4027488"/>
          <p14:tracePt t="75986" x="6967538" y="4037013"/>
          <p14:tracePt t="76002" x="7077075" y="4062413"/>
          <p14:tracePt t="76019" x="7188200" y="4079875"/>
          <p14:tracePt t="76036" x="7297738" y="4079875"/>
          <p14:tracePt t="76037" x="7332663" y="4079875"/>
          <p14:tracePt t="76052" x="7426325" y="4079875"/>
          <p14:tracePt t="76070" x="7535863" y="4079875"/>
          <p14:tracePt t="76085" x="7570788" y="4079875"/>
          <p14:tracePt t="76144" x="7578725" y="4079875"/>
          <p14:tracePt t="76155" x="7586663" y="4079875"/>
          <p14:tracePt t="76166" x="7586663" y="4070350"/>
          <p14:tracePt t="76174" x="7596188" y="4070350"/>
          <p14:tracePt t="76185" x="7604125" y="4070350"/>
          <p14:tracePt t="76203" x="7662863" y="4062413"/>
          <p14:tracePt t="76219" x="7773988" y="4070350"/>
          <p14:tracePt t="76235" x="7951788" y="4079875"/>
          <p14:tracePt t="76252" x="8181975" y="4079875"/>
          <p14:tracePt t="76270" x="8580438" y="4087813"/>
          <p14:tracePt t="76286" x="8853488" y="4087813"/>
          <p14:tracePt t="76288" x="8947150" y="4087813"/>
          <p14:tracePt t="76302" x="9209088" y="4113213"/>
          <p14:tracePt t="76319" x="9575800" y="4113213"/>
          <p14:tracePt t="76336" x="9796463" y="4113213"/>
          <p14:tracePt t="76353" x="9948863" y="4113213"/>
          <p14:tracePt t="76353" x="9974263" y="4113213"/>
          <p14:tracePt t="76369" x="10059988" y="4105275"/>
          <p14:tracePt t="76369" x="10075863" y="4105275"/>
          <p14:tracePt t="76386" x="10144125" y="4105275"/>
          <p14:tracePt t="76386" x="10179050" y="4095750"/>
          <p14:tracePt t="76402" x="10306050" y="4095750"/>
          <p14:tracePt t="76419" x="10458450" y="4105275"/>
          <p14:tracePt t="76435" x="10594975" y="4121150"/>
          <p14:tracePt t="76454" x="10721975" y="4121150"/>
          <p14:tracePt t="76469" x="10807700" y="4121150"/>
          <p14:tracePt t="76485" x="10874375" y="4121150"/>
          <p14:tracePt t="76486" x="10891838" y="4121150"/>
          <p14:tracePt t="76503" x="10926763" y="4105275"/>
          <p14:tracePt t="76520" x="10942638" y="4105275"/>
          <p14:tracePt t="76570" x="10952163" y="4095750"/>
          <p14:tracePt t="76578" x="10960100" y="4095750"/>
          <p14:tracePt t="76585" x="10960100" y="4087813"/>
          <p14:tracePt t="76602" x="10968038" y="4079875"/>
          <p14:tracePt t="76602" x="10977563" y="4079875"/>
          <p14:tracePt t="76695" x="10968038" y="4079875"/>
          <p14:tracePt t="76697" x="10952163" y="4087813"/>
          <p14:tracePt t="76702" x="10952163" y="4095750"/>
          <p14:tracePt t="76719" x="10891838" y="4121150"/>
          <p14:tracePt t="76737" x="10756900" y="4156075"/>
          <p14:tracePt t="76752" x="10577513" y="4181475"/>
          <p14:tracePt t="76768" x="10179050" y="4206875"/>
          <p14:tracePt t="76785" x="9626600" y="4206875"/>
          <p14:tracePt t="76786" x="9472613" y="4206875"/>
          <p14:tracePt t="76802" x="8921750" y="4206875"/>
          <p14:tracePt t="76820" x="7867650" y="4224338"/>
          <p14:tracePt t="76835" x="7162800" y="4224338"/>
          <p14:tracePt t="76853" x="6456363" y="4214813"/>
          <p14:tracePt t="76868" x="6142038" y="4214813"/>
          <p14:tracePt t="76885" x="5794375" y="4214813"/>
          <p14:tracePt t="76885" x="5718175" y="4214813"/>
          <p14:tracePt t="76902" x="5472113" y="4240213"/>
          <p14:tracePt t="76919" x="5233988" y="4275138"/>
          <p14:tracePt t="76935" x="5003800" y="4316413"/>
          <p14:tracePt t="76952" x="4791075" y="4325938"/>
          <p14:tracePt t="76954" x="4732338" y="4325938"/>
          <p14:tracePt t="76968" x="4562475" y="4325938"/>
          <p14:tracePt t="76985" x="4341813" y="4325938"/>
          <p14:tracePt t="76986" x="4273550" y="4325938"/>
          <p14:tracePt t="77002" x="4086225" y="4325938"/>
          <p14:tracePt t="77002" x="4027488" y="4325938"/>
          <p14:tracePt t="77018" x="3789363" y="4351338"/>
          <p14:tracePt t="77035" x="3559175" y="4351338"/>
          <p14:tracePt t="77054" x="3363913" y="4376738"/>
          <p14:tracePt t="77068" x="3270250" y="4394200"/>
          <p14:tracePt t="77086" x="3160713" y="4419600"/>
          <p14:tracePt t="77103" x="3084513" y="4435475"/>
          <p14:tracePt t="77118" x="3033713" y="4452938"/>
          <p14:tracePt t="77136" x="3016250" y="4452938"/>
          <p14:tracePt t="77153" x="3016250" y="4460875"/>
          <p14:tracePt t="77587" x="3033713" y="4460875"/>
          <p14:tracePt t="77590" x="3049588" y="4460875"/>
          <p14:tracePt t="77604" x="3127375" y="4460875"/>
          <p14:tracePt t="77620" x="3244850" y="4460875"/>
          <p14:tracePt t="77635" x="3406775" y="4460875"/>
          <p14:tracePt t="77652" x="3644900" y="4495800"/>
          <p14:tracePt t="77654" x="3721100" y="4503738"/>
          <p14:tracePt t="77668" x="3967163" y="4513263"/>
          <p14:tracePt t="77685" x="4273550" y="4513263"/>
          <p14:tracePt t="77703" x="4605338" y="4513263"/>
          <p14:tracePt t="77718" x="4826000" y="4521200"/>
          <p14:tracePt t="77735" x="5003800" y="4521200"/>
          <p14:tracePt t="77752" x="5173663" y="4521200"/>
          <p14:tracePt t="77753" x="5216525" y="4521200"/>
          <p14:tracePt t="77768" x="5353050" y="4546600"/>
          <p14:tracePt t="77786" x="5556250" y="4572000"/>
          <p14:tracePt t="77802" x="5735638" y="4572000"/>
          <p14:tracePt t="77820" x="5870575" y="4572000"/>
          <p14:tracePt t="77821" x="5913438" y="4572000"/>
          <p14:tracePt t="77834" x="6032500" y="4572000"/>
          <p14:tracePt t="77851" x="6202363" y="4572000"/>
          <p14:tracePt t="77868" x="6397625" y="4572000"/>
          <p14:tracePt t="77885" x="6584950" y="4572000"/>
          <p14:tracePt t="77902" x="6729413" y="4554538"/>
          <p14:tracePt t="77902" x="6754813" y="4546600"/>
          <p14:tracePt t="77918" x="6838950" y="4521200"/>
          <p14:tracePt t="77918" x="6856413" y="4513263"/>
          <p14:tracePt t="77935" x="6950075" y="4495800"/>
          <p14:tracePt t="77951" x="7034213" y="4470400"/>
          <p14:tracePt t="77970" x="7085013" y="4470400"/>
          <p14:tracePt t="77984" x="7112000" y="4460875"/>
          <p14:tracePt t="78002" x="7127875" y="4460875"/>
          <p14:tracePt t="78021" x="7137400" y="4460875"/>
          <p14:tracePt t="78036" x="7153275" y="4460875"/>
          <p14:tracePt t="78052" x="7178675" y="4452938"/>
          <p14:tracePt t="78054" x="7196138" y="4452938"/>
          <p14:tracePt t="78068" x="7229475" y="4452938"/>
          <p14:tracePt t="78084" x="7297738" y="4452938"/>
          <p14:tracePt t="78102" x="7358063" y="4470400"/>
          <p14:tracePt t="78118" x="7400925" y="4470400"/>
          <p14:tracePt t="78118" x="7416800" y="4470400"/>
          <p14:tracePt t="78134" x="7442200" y="4470400"/>
          <p14:tracePt t="78152" x="7467600" y="4470400"/>
          <p14:tracePt t="78168" x="7485063" y="4470400"/>
          <p14:tracePt t="78185" x="7502525" y="4470400"/>
          <p14:tracePt t="78220" x="7510463" y="4470400"/>
          <p14:tracePt t="78226" x="7518400" y="4470400"/>
          <p14:tracePt t="78236" x="7527925" y="4470400"/>
          <p14:tracePt t="78253" x="7586663" y="4470400"/>
          <p14:tracePt t="78254" x="7596188" y="4470400"/>
          <p14:tracePt t="78268" x="7662863" y="4470400"/>
          <p14:tracePt t="78286" x="7832725" y="4470400"/>
          <p14:tracePt t="78304" x="8012113" y="4470400"/>
          <p14:tracePt t="78318" x="8189913" y="4486275"/>
          <p14:tracePt t="78336" x="8343900" y="4503738"/>
          <p14:tracePt t="78351" x="8521700" y="4513263"/>
          <p14:tracePt t="78368" x="8709025" y="4513263"/>
          <p14:tracePt t="78386" x="8972550" y="4513263"/>
          <p14:tracePt t="78402" x="9158288" y="4513263"/>
          <p14:tracePt t="78418" x="9286875" y="4513263"/>
          <p14:tracePt t="78418" x="9320213" y="4513263"/>
          <p14:tracePt t="78434" x="9447213" y="4513263"/>
          <p14:tracePt t="78451" x="9540875" y="4513263"/>
          <p14:tracePt t="78468" x="9626600" y="4503738"/>
          <p14:tracePt t="78486" x="9753600" y="4486275"/>
          <p14:tracePt t="78501" x="9864725" y="4470400"/>
          <p14:tracePt t="78502" x="9898063" y="4470400"/>
          <p14:tracePt t="78517" x="9991725" y="4470400"/>
          <p14:tracePt t="78535" x="10101263" y="4478338"/>
          <p14:tracePt t="78551" x="10161588" y="4495800"/>
          <p14:tracePt t="78567" x="10204450" y="4495800"/>
          <p14:tracePt t="78586" x="10229850" y="4495800"/>
          <p14:tracePt t="78601" x="10255250" y="4478338"/>
          <p14:tracePt t="78618" x="10271125" y="4470400"/>
          <p14:tracePt t="78635" x="10306050" y="4470400"/>
          <p14:tracePt t="78651" x="10339388" y="4470400"/>
          <p14:tracePt t="78668" x="10356850" y="4470400"/>
          <p14:tracePt t="78685" x="10374313" y="4470400"/>
          <p14:tracePt t="78703" x="10399713" y="4470400"/>
          <p14:tracePt t="78719" x="10425113" y="4470400"/>
          <p14:tracePt t="78734" x="10450513" y="4460875"/>
          <p14:tracePt t="78752" x="10483850" y="4460875"/>
          <p14:tracePt t="78774" x="10483850" y="4452938"/>
          <p14:tracePt t="78851" x="10483850" y="4460875"/>
          <p14:tracePt t="78854" x="10475913" y="4460875"/>
          <p14:tracePt t="78867" x="10442575" y="4486275"/>
          <p14:tracePt t="78884" x="10348913" y="4513263"/>
          <p14:tracePt t="78901" x="10110788" y="4564063"/>
          <p14:tracePt t="78918" x="9872663" y="4614863"/>
          <p14:tracePt t="78918" x="9786938" y="4640263"/>
          <p14:tracePt t="78934" x="9320213" y="4673600"/>
          <p14:tracePt t="78952" x="8724900" y="4665663"/>
          <p14:tracePt t="78968" x="8037513" y="4640263"/>
          <p14:tracePt t="78986" x="7051675" y="4589463"/>
          <p14:tracePt t="79002" x="6372225" y="4495800"/>
          <p14:tracePt t="79018" x="6015038" y="4435475"/>
          <p14:tracePt t="79018" x="5905500" y="4427538"/>
          <p14:tracePt t="79034" x="5616575" y="4419600"/>
          <p14:tracePt t="79052" x="5429250" y="4410075"/>
          <p14:tracePt t="79054" x="5378450" y="4410075"/>
          <p14:tracePt t="79067" x="5276850" y="4410075"/>
          <p14:tracePt t="79084" x="5140325" y="4410075"/>
          <p14:tracePt t="79103" x="4919663" y="4410075"/>
          <p14:tracePt t="79118" x="4757738" y="4410075"/>
          <p14:tracePt t="79118" x="4699000" y="4410075"/>
          <p14:tracePt t="79134" x="4460875" y="4410075"/>
          <p14:tracePt t="79151" x="4214813" y="4410075"/>
          <p14:tracePt t="79167" x="3951288" y="4410075"/>
          <p14:tracePt t="79186" x="3746500" y="4419600"/>
          <p14:tracePt t="79201" x="3652838" y="4435475"/>
          <p14:tracePt t="79219" x="3508375" y="4460875"/>
          <p14:tracePt t="79234" x="3424238" y="4486275"/>
          <p14:tracePt t="79251" x="3313113" y="4521200"/>
          <p14:tracePt t="79268" x="3244850" y="4546600"/>
          <p14:tracePt t="79269" x="3228975" y="4554538"/>
          <p14:tracePt t="79284" x="3211513" y="4572000"/>
          <p14:tracePt t="79301" x="3186113" y="4589463"/>
          <p14:tracePt t="79319" x="3168650" y="4614863"/>
          <p14:tracePt t="79336" x="3152775" y="4630738"/>
          <p14:tracePt t="79352" x="3135313" y="4657725"/>
          <p14:tracePt t="79368" x="3092450" y="4691063"/>
          <p14:tracePt t="79369" x="3074988" y="4708525"/>
          <p14:tracePt t="79384" x="3059113" y="4741863"/>
          <p14:tracePt t="79401" x="3033713" y="4775200"/>
          <p14:tracePt t="79401" x="3024188" y="4775200"/>
          <p14:tracePt t="79417" x="3024188" y="4792663"/>
          <p14:tracePt t="79434" x="3008313" y="4810125"/>
          <p14:tracePt t="79451" x="3008313" y="4818063"/>
          <p14:tracePt t="79468" x="3008313" y="4827588"/>
          <p14:tracePt t="79484" x="2998788" y="4827588"/>
          <p14:tracePt t="79501" x="2998788" y="4835525"/>
          <p14:tracePt t="79607" x="3016250" y="4835525"/>
          <p14:tracePt t="79610" x="3024188" y="4835525"/>
          <p14:tracePt t="79618" x="3024188" y="4843463"/>
          <p14:tracePt t="79618" x="3033713" y="4843463"/>
          <p14:tracePt t="79635" x="3041650" y="4852988"/>
          <p14:tracePt t="79636" x="3049588" y="4852988"/>
          <p14:tracePt t="79652" x="3067050" y="4852988"/>
          <p14:tracePt t="79667" x="3092450" y="4852988"/>
          <p14:tracePt t="79686" x="3127375" y="4852988"/>
          <p14:tracePt t="79702" x="3152775" y="4852988"/>
          <p14:tracePt t="79717" x="3160713" y="4852988"/>
          <p14:tracePt t="79718" x="3168650" y="4852988"/>
          <p14:tracePt t="79734" x="3203575" y="4852988"/>
          <p14:tracePt t="79752" x="3228975" y="4860925"/>
          <p14:tracePt t="79767" x="3254375" y="4860925"/>
          <p14:tracePt t="79784" x="3270250" y="4860925"/>
          <p14:tracePt t="79785" x="3279775" y="4860925"/>
          <p14:tracePt t="79801" x="3287713" y="4860925"/>
          <p14:tracePt t="79817" x="3322638" y="4860925"/>
          <p14:tracePt t="79818" x="3330575" y="4860925"/>
          <p14:tracePt t="79834" x="3373438" y="4868863"/>
          <p14:tracePt t="79851" x="3424238" y="4878388"/>
          <p14:tracePt t="79867" x="3467100" y="4886325"/>
          <p14:tracePt t="79884" x="3533775" y="4886325"/>
          <p14:tracePt t="79900" x="3627438" y="4911725"/>
          <p14:tracePt t="79918" x="3781425" y="4937125"/>
          <p14:tracePt t="79934" x="3908425" y="4962525"/>
          <p14:tracePt t="79935" x="3951288" y="4962525"/>
          <p14:tracePt t="79950" x="4197350" y="5013325"/>
          <p14:tracePt t="79968" x="4486275" y="5064125"/>
          <p14:tracePt t="79986" x="4833938" y="5099050"/>
          <p14:tracePt t="80000" x="5054600" y="5106988"/>
          <p14:tracePt t="80001" x="5122863" y="5106988"/>
          <p14:tracePt t="80018" x="5411788" y="5106988"/>
          <p14:tracePt t="80034" x="5599113" y="5099050"/>
          <p14:tracePt t="80051" x="5880100" y="5081588"/>
          <p14:tracePt t="80067" x="6091238" y="5081588"/>
          <p14:tracePt t="80083" x="6270625" y="5056188"/>
          <p14:tracePt t="80102" x="6483350" y="5038725"/>
          <p14:tracePt t="80118" x="6600825" y="5022850"/>
          <p14:tracePt t="80134" x="6669088" y="5022850"/>
          <p14:tracePt t="80134" x="6686550" y="5022850"/>
          <p14:tracePt t="80150" x="6745288" y="5022850"/>
          <p14:tracePt t="80168" x="6780213" y="4997450"/>
          <p14:tracePt t="80169" x="6797675" y="4987925"/>
          <p14:tracePt t="80184" x="6831013" y="4979988"/>
          <p14:tracePt t="80202" x="6838950" y="4979988"/>
          <p14:tracePt t="80219" x="6848475" y="4979988"/>
          <p14:tracePt t="80236" x="6856413" y="4979988"/>
          <p14:tracePt t="80252" x="6864350" y="4979988"/>
          <p14:tracePt t="80267" x="6889750" y="4979988"/>
          <p14:tracePt t="80285" x="6924675" y="4979988"/>
          <p14:tracePt t="80285" x="6942138" y="4972050"/>
          <p14:tracePt t="80300" x="7008813" y="4962525"/>
          <p14:tracePt t="80317" x="7085013" y="4954588"/>
          <p14:tracePt t="80334" x="7137400" y="4954588"/>
          <p14:tracePt t="80335" x="7153275" y="4954588"/>
          <p14:tracePt t="80350" x="7178675" y="4954588"/>
          <p14:tracePt t="80367" x="7204075" y="4954588"/>
          <p14:tracePt t="80385" x="7221538" y="4954588"/>
          <p14:tracePt t="80402" x="7246938" y="4954588"/>
          <p14:tracePt t="80417" x="7264400" y="4954588"/>
          <p14:tracePt t="80435" x="7315200" y="4954588"/>
          <p14:tracePt t="80450" x="7340600" y="4954588"/>
          <p14:tracePt t="80467" x="7383463" y="4954588"/>
          <p14:tracePt t="80483" x="7426325" y="4972050"/>
          <p14:tracePt t="80500" x="7477125" y="4987925"/>
          <p14:tracePt t="80518" x="7518400" y="5005388"/>
          <p14:tracePt t="80535" x="7545388" y="5005388"/>
          <p14:tracePt t="80550" x="7561263" y="5013325"/>
          <p14:tracePt t="80567" x="7570788" y="5013325"/>
          <p14:tracePt t="80586" x="7586663" y="5013325"/>
          <p14:tracePt t="80600" x="7596188" y="5013325"/>
          <p14:tracePt t="80619" x="7612063" y="5013325"/>
          <p14:tracePt t="80635" x="7621588" y="5013325"/>
          <p14:tracePt t="80843" x="7629525" y="5013325"/>
          <p14:tracePt t="80868" x="7612063" y="5013325"/>
          <p14:tracePt t="80871" x="7586663" y="5013325"/>
          <p14:tracePt t="80884" x="7535863" y="5038725"/>
          <p14:tracePt t="80901" x="7485063" y="5081588"/>
          <p14:tracePt t="81052" x="7477125" y="5081588"/>
          <p14:tracePt t="81055" x="7467600" y="5073650"/>
          <p14:tracePt t="81068" x="7426325" y="5022850"/>
          <p14:tracePt t="81085" x="7518400" y="5030788"/>
          <p14:tracePt t="81101" x="7654925" y="5048250"/>
          <p14:tracePt t="81102" x="7705725" y="5064125"/>
          <p14:tracePt t="81119" x="7885113" y="5081588"/>
          <p14:tracePt t="81134" x="8105775" y="5064125"/>
          <p14:tracePt t="81150" x="8275638" y="5064125"/>
          <p14:tracePt t="81167" x="8521700" y="5064125"/>
          <p14:tracePt t="81184" x="8716963" y="5064125"/>
          <p14:tracePt t="81200" x="8886825" y="5064125"/>
          <p14:tracePt t="81218" x="9056688" y="5064125"/>
          <p14:tracePt t="81235" x="9183688" y="5064125"/>
          <p14:tracePt t="81251" x="9337675" y="5064125"/>
          <p14:tracePt t="81268" x="9507538" y="5099050"/>
          <p14:tracePt t="81283" x="9642475" y="5106988"/>
          <p14:tracePt t="81301" x="9779000" y="5106988"/>
          <p14:tracePt t="81316" x="9839325" y="5106988"/>
          <p14:tracePt t="81333" x="9898063" y="5099050"/>
          <p14:tracePt t="81334" x="9915525" y="5099050"/>
          <p14:tracePt t="81350" x="9940925" y="5091113"/>
          <p14:tracePt t="81350" x="9956800" y="5081588"/>
          <p14:tracePt t="81366" x="9991725" y="5073650"/>
          <p14:tracePt t="81383" x="10025063" y="5056188"/>
          <p14:tracePt t="81401" x="10067925" y="5056188"/>
          <p14:tracePt t="81401" x="10085388" y="5048250"/>
          <p14:tracePt t="81416" x="10136188" y="5038725"/>
          <p14:tracePt t="81433" x="10212388" y="5030788"/>
          <p14:tracePt t="81434" x="10220325" y="5022850"/>
          <p14:tracePt t="81451" x="10280650" y="5005388"/>
          <p14:tracePt t="81466" x="10323513" y="5005388"/>
          <p14:tracePt t="81483" x="10348913" y="4997450"/>
          <p14:tracePt t="81502" x="10364788" y="4987925"/>
          <p14:tracePt t="81527" x="10374313" y="4987925"/>
          <p14:tracePt t="81533" x="10374313" y="4979988"/>
          <p14:tracePt t="81551" x="10390188" y="4979988"/>
          <p14:tracePt t="81566" x="10407650" y="4979988"/>
          <p14:tracePt t="81585" x="10425113" y="4979988"/>
          <p14:tracePt t="81600" x="10425113" y="4972050"/>
          <p14:tracePt t="81617" x="10433050" y="4972050"/>
          <p14:tracePt t="81635" x="10450513" y="4962525"/>
          <p14:tracePt t="81651" x="10467975" y="4962525"/>
          <p14:tracePt t="81666" x="10475913" y="4962525"/>
          <p14:tracePt t="81685" x="10493375" y="4962525"/>
          <p14:tracePt t="81701" x="10509250" y="4954588"/>
          <p14:tracePt t="81718" x="10534650" y="4937125"/>
          <p14:tracePt t="81734" x="10552113" y="4937125"/>
          <p14:tracePt t="81749" x="10569575" y="4937125"/>
          <p14:tracePt t="81766" x="10585450" y="4929188"/>
          <p14:tracePt t="81815" x="10594975" y="4929188"/>
          <p14:tracePt t="81836" x="10594975" y="4919663"/>
          <p14:tracePt t="81841" x="10602913" y="4919663"/>
          <p14:tracePt t="81853" x="10612438" y="4919663"/>
          <p14:tracePt t="81869" x="10620375" y="4911725"/>
          <p14:tracePt t="81869" x="10620375" y="4903788"/>
          <p14:tracePt t="81883" x="10628313" y="4894263"/>
          <p14:tracePt t="81902" x="10645775" y="4894263"/>
          <p14:tracePt t="81917" x="10653713" y="4894263"/>
          <p14:tracePt t="81937" x="10653713" y="4886325"/>
          <p14:tracePt t="81951" x="10663238" y="4878388"/>
          <p14:tracePt t="81967" x="10679113" y="4878388"/>
          <p14:tracePt t="81983" x="10679113" y="4868863"/>
          <p14:tracePt t="82001" x="10679113" y="4852988"/>
          <p14:tracePt t="82001" x="10688638" y="4852988"/>
          <p14:tracePt t="82030" x="10688638" y="4843463"/>
          <p14:tracePt t="82043" x="10696575" y="4843463"/>
          <p14:tracePt t="82059" x="10696575" y="4835525"/>
          <p14:tracePt t="82143" x="10696575" y="4827588"/>
          <p14:tracePt t="82152" x="10704513" y="4818063"/>
          <p14:tracePt t="82154" x="10704513" y="4810125"/>
          <p14:tracePt t="82169" x="10704513" y="4802188"/>
          <p14:tracePt t="82184" x="10704513" y="4792663"/>
          <p14:tracePt t="82200" x="10714038" y="4784725"/>
          <p14:tracePt t="82201" x="10714038" y="4775200"/>
          <p14:tracePt t="82297" x="10704513" y="4775200"/>
          <p14:tracePt t="82301" x="10696575" y="4775200"/>
          <p14:tracePt t="82316" x="10653713" y="4784725"/>
          <p14:tracePt t="82334" x="10577513" y="4802188"/>
          <p14:tracePt t="82352" x="10450513" y="4827588"/>
          <p14:tracePt t="82368" x="10306050" y="4843463"/>
          <p14:tracePt t="82382" x="10118725" y="4843463"/>
          <p14:tracePt t="82399" x="9796463" y="4792663"/>
          <p14:tracePt t="82416" x="9312275" y="4699000"/>
          <p14:tracePt t="82433" x="8947150" y="4657725"/>
          <p14:tracePt t="82450" x="8605838" y="4657725"/>
          <p14:tracePt t="82452" x="8521700" y="4657725"/>
          <p14:tracePt t="82467" x="8232775" y="4665663"/>
          <p14:tracePt t="82484" x="7951788" y="4741863"/>
          <p14:tracePt t="82499" x="7756525" y="4792663"/>
          <p14:tracePt t="82500" x="7680325" y="4802188"/>
          <p14:tracePt t="82516" x="7366000" y="4886325"/>
          <p14:tracePt t="82534" x="6992938" y="4979988"/>
          <p14:tracePt t="82549" x="6584950" y="5038725"/>
          <p14:tracePt t="82566" x="6176963" y="5048250"/>
          <p14:tracePt t="82567" x="6075363" y="5048250"/>
          <p14:tracePt t="82583" x="5794375" y="5048250"/>
          <p14:tracePt t="82584" x="5692775" y="5048250"/>
          <p14:tracePt t="82600" x="5318125" y="4979988"/>
          <p14:tracePt t="82616" x="5054600" y="4937125"/>
          <p14:tracePt t="82616" x="4970463" y="4919663"/>
          <p14:tracePt t="82632" x="4664075" y="4911725"/>
          <p14:tracePt t="82650" x="4476750" y="4903788"/>
          <p14:tracePt t="82666" x="4400550" y="4903788"/>
          <p14:tracePt t="82684" x="4392613" y="4903788"/>
          <p14:tracePt t="82712" x="4384675" y="4903788"/>
          <p14:tracePt t="82719" x="4375150" y="4903788"/>
          <p14:tracePt t="82732" x="4359275" y="4903788"/>
          <p14:tracePt t="82751" x="4298950" y="4919663"/>
          <p14:tracePt t="82766" x="4248150" y="4937125"/>
          <p14:tracePt t="82783" x="4171950" y="4954588"/>
          <p14:tracePt t="82800" x="4078288" y="4979988"/>
          <p14:tracePt t="82816" x="4002088" y="5005388"/>
          <p14:tracePt t="82817" x="3976688" y="5005388"/>
          <p14:tracePt t="82833" x="3848100" y="5030788"/>
          <p14:tracePt t="82850" x="3713163" y="5048250"/>
          <p14:tracePt t="82851" x="3678238" y="5048250"/>
          <p14:tracePt t="82866" x="3594100" y="5056188"/>
          <p14:tracePt t="82883" x="3482975" y="5081588"/>
          <p14:tracePt t="82899" x="3432175" y="5099050"/>
          <p14:tracePt t="82900" x="3424238" y="5106988"/>
          <p14:tracePt t="82916" x="3381375" y="5116513"/>
          <p14:tracePt t="82932" x="3355975" y="5132388"/>
          <p14:tracePt t="82951" x="3348038" y="5141913"/>
          <p14:tracePt t="82967" x="3338513" y="5149850"/>
          <p14:tracePt t="82984" x="3322638" y="5157788"/>
          <p14:tracePt t="83001" x="3305175" y="5167313"/>
          <p14:tracePt t="83017" x="3297238" y="5175250"/>
          <p14:tracePt t="83033" x="3287713" y="5183188"/>
          <p14:tracePt t="83050" x="3279775" y="5192713"/>
          <p14:tracePt t="83066" x="3262313" y="5200650"/>
          <p14:tracePt t="83067" x="3254375" y="5200650"/>
          <p14:tracePt t="83084" x="3254375" y="5208588"/>
          <p14:tracePt t="83354" x="3254375" y="5218113"/>
          <p14:tracePt t="83363" x="3262313" y="5218113"/>
          <p14:tracePt t="83367" x="3270250" y="5218113"/>
          <p14:tracePt t="83382" x="3297238" y="5226050"/>
          <p14:tracePt t="83400" x="3322638" y="5243513"/>
          <p14:tracePt t="83416" x="3348038" y="5243513"/>
          <p14:tracePt t="83432" x="3363913" y="5243513"/>
          <p14:tracePt t="83450" x="3381375" y="5243513"/>
          <p14:tracePt t="83467" x="3389313" y="5243513"/>
          <p14:tracePt t="83483" x="3398838" y="5243513"/>
          <p14:tracePt t="83485" x="3406775" y="5243513"/>
          <p14:tracePt t="83499" x="3424238" y="5235575"/>
          <p14:tracePt t="83500" x="3432175" y="5235575"/>
          <p14:tracePt t="83515" x="3457575" y="5235575"/>
          <p14:tracePt t="83532" x="3467100" y="5243513"/>
          <p14:tracePt t="83606" x="3475038" y="5243513"/>
          <p14:tracePt t="83611" x="3482975" y="5243513"/>
          <p14:tracePt t="83616" x="3492500" y="5243513"/>
          <p14:tracePt t="83634" x="3533775" y="5251450"/>
          <p14:tracePt t="83649" x="3594100" y="5268913"/>
          <p14:tracePt t="83665" x="3678238" y="5268913"/>
          <p14:tracePt t="83682" x="3814763" y="5286375"/>
          <p14:tracePt t="83683" x="3848100" y="5294313"/>
          <p14:tracePt t="83700" x="4052888" y="5311775"/>
          <p14:tracePt t="83715" x="4240213" y="5319713"/>
          <p14:tracePt t="83716" x="4316413" y="5327650"/>
          <p14:tracePt t="83733" x="4630738" y="5327650"/>
          <p14:tracePt t="83748" x="4945063" y="5362575"/>
          <p14:tracePt t="83766" x="5259388" y="5370513"/>
          <p14:tracePt t="83767" x="5335588" y="5370513"/>
          <p14:tracePt t="83782" x="5522913" y="5387975"/>
          <p14:tracePt t="83799" x="5743575" y="5395913"/>
          <p14:tracePt t="83817" x="6057900" y="5395913"/>
          <p14:tracePt t="83833" x="6245225" y="5395913"/>
          <p14:tracePt t="83834" x="6311900" y="5395913"/>
          <p14:tracePt t="83848" x="6575425" y="5380038"/>
          <p14:tracePt t="83866" x="6770688" y="5370513"/>
          <p14:tracePt t="83883" x="6899275" y="5345113"/>
          <p14:tracePt t="83883" x="6932613" y="5337175"/>
          <p14:tracePt t="83899" x="6983413" y="5319713"/>
          <p14:tracePt t="83899" x="7000875" y="5319713"/>
          <p14:tracePt t="83915" x="7043738" y="5311775"/>
          <p14:tracePt t="83916" x="7043738" y="5302250"/>
          <p14:tracePt t="83932" x="7059613" y="5294313"/>
          <p14:tracePt t="83933" x="7077075" y="5294313"/>
          <p14:tracePt t="83949" x="7085013" y="5294313"/>
          <p14:tracePt t="83966" x="7102475" y="5294313"/>
          <p14:tracePt t="83982" x="7112000" y="5294313"/>
          <p14:tracePt t="83999" x="7119938" y="5294313"/>
          <p14:tracePt t="84017" x="7127875" y="5294313"/>
          <p14:tracePt t="84044" x="7137400" y="5294313"/>
          <p14:tracePt t="84049" x="7145338" y="5294313"/>
          <p14:tracePt t="84065" x="7178675" y="5311775"/>
          <p14:tracePt t="84082" x="7229475" y="5345113"/>
          <p14:tracePt t="84100" x="7272338" y="5353050"/>
          <p14:tracePt t="84116" x="7297738" y="5353050"/>
          <p14:tracePt t="84133" x="7315200" y="5362575"/>
          <p14:tracePt t="84150" x="7323138" y="5370513"/>
          <p14:tracePt t="84152" x="7332663" y="5370513"/>
          <p14:tracePt t="84165" x="7340600" y="5370513"/>
          <p14:tracePt t="84182" x="7373938" y="5380038"/>
          <p14:tracePt t="84198" x="7400925" y="5387975"/>
          <p14:tracePt t="84215" x="7426325" y="5387975"/>
          <p14:tracePt t="84232" x="7451725" y="5395913"/>
          <p14:tracePt t="84249" x="7467600" y="5405438"/>
          <p14:tracePt t="84265" x="7477125" y="5405438"/>
          <p14:tracePt t="84284" x="7510463" y="5413375"/>
          <p14:tracePt t="84298" x="7535863" y="5413375"/>
          <p14:tracePt t="84316" x="7621588" y="5413375"/>
          <p14:tracePt t="84333" x="7715250" y="5413375"/>
          <p14:tracePt t="84349" x="7824788" y="5413375"/>
          <p14:tracePt t="84367" x="7943850" y="5413375"/>
          <p14:tracePt t="84367" x="7977188" y="5413375"/>
          <p14:tracePt t="84381" x="8062913" y="5413375"/>
          <p14:tracePt t="84399" x="8207375" y="5413375"/>
          <p14:tracePt t="84399" x="8240713" y="5413375"/>
          <p14:tracePt t="84415" x="8359775" y="5413375"/>
          <p14:tracePt t="84416" x="8402638" y="5405438"/>
          <p14:tracePt t="84432" x="8521700" y="5395913"/>
          <p14:tracePt t="84433" x="8555038" y="5395913"/>
          <p14:tracePt t="84448" x="8691563" y="5395913"/>
          <p14:tracePt t="84465" x="8810625" y="5380038"/>
          <p14:tracePt t="84484" x="8937625" y="5345113"/>
          <p14:tracePt t="84498" x="9005888" y="5337175"/>
          <p14:tracePt t="84517" x="9117013" y="5327650"/>
          <p14:tracePt t="84534" x="9193213" y="5319713"/>
          <p14:tracePt t="84550" x="9277350" y="5311775"/>
          <p14:tracePt t="84565" x="9363075" y="5311775"/>
          <p14:tracePt t="84582" x="9439275" y="5302250"/>
          <p14:tracePt t="84601" x="9550400" y="5302250"/>
          <p14:tracePt t="84617" x="9617075" y="5302250"/>
          <p14:tracePt t="84632" x="9667875" y="5302250"/>
          <p14:tracePt t="84632" x="9694863" y="5302250"/>
          <p14:tracePt t="84648" x="9736138" y="5302250"/>
          <p14:tracePt t="84665" x="9771063" y="5302250"/>
          <p14:tracePt t="84681" x="9786938" y="5302250"/>
          <p14:tracePt t="84700" x="9812338" y="5286375"/>
          <p14:tracePt t="84715" x="9821863" y="5276850"/>
          <p14:tracePt t="84733" x="9821863" y="5260975"/>
          <p14:tracePt t="84750" x="9779000" y="5235575"/>
          <p14:tracePt t="84767" x="9761538" y="5218113"/>
          <p14:tracePt t="84767" x="9745663" y="5218113"/>
          <p14:tracePt t="84962" x="9753600" y="5226050"/>
          <p14:tracePt t="84972" x="9753600" y="5218113"/>
          <p14:tracePt t="84984" x="9745663" y="5208588"/>
          <p14:tracePt t="85000" x="9761538" y="5192713"/>
          <p14:tracePt t="85015" x="9804400" y="5183188"/>
          <p14:tracePt t="85032" x="9847263" y="5183188"/>
          <p14:tracePt t="85048" x="9890125" y="5183188"/>
          <p14:tracePt t="85066" x="9956800" y="5183188"/>
          <p14:tracePt t="85083" x="10025063" y="5183188"/>
          <p14:tracePt t="85084" x="10034588" y="5183188"/>
          <p14:tracePt t="85098" x="10067925" y="5183188"/>
          <p14:tracePt t="85115" x="10118725" y="5192713"/>
          <p14:tracePt t="85133" x="10179050" y="5208588"/>
          <p14:tracePt t="85148" x="10220325" y="5208588"/>
          <p14:tracePt t="85166" x="10288588" y="5208588"/>
          <p14:tracePt t="85181" x="10356850" y="5208588"/>
          <p14:tracePt t="85198" x="10433050" y="5218113"/>
          <p14:tracePt t="85217" x="10509250" y="5218113"/>
          <p14:tracePt t="85232" x="10544175" y="5218113"/>
          <p14:tracePt t="85232" x="10552113" y="5218113"/>
          <p14:tracePt t="85249" x="10569575" y="5226050"/>
          <p14:tracePt t="85266" x="10577513" y="5226050"/>
          <p14:tracePt t="85301" x="10585450" y="5226050"/>
          <p14:tracePt t="85313" x="10594975" y="5226050"/>
          <p14:tracePt t="85319" x="10602913" y="5226050"/>
          <p14:tracePt t="85331" x="10620375" y="5226050"/>
          <p14:tracePt t="85348" x="10653713" y="5226050"/>
          <p14:tracePt t="85366" x="10663238" y="5226050"/>
          <p14:tracePt t="85381" x="10671175" y="5226050"/>
          <p14:tracePt t="85399" x="10688638" y="5226050"/>
          <p14:tracePt t="85415" x="10696575" y="5218113"/>
          <p14:tracePt t="85415" x="10704513" y="5218113"/>
          <p14:tracePt t="85431" x="10721975" y="5218113"/>
          <p14:tracePt t="85432" x="10729913" y="5218113"/>
          <p14:tracePt t="85448" x="10756900" y="5208588"/>
          <p14:tracePt t="85465" x="10772775" y="5208588"/>
          <p14:tracePt t="85653" x="10782300" y="5208588"/>
          <p14:tracePt t="85765" x="10782300" y="5200650"/>
          <p14:tracePt t="85933" x="10772775" y="5218113"/>
          <p14:tracePt t="85935" x="10772775" y="5226050"/>
          <p14:tracePt t="85948" x="10747375" y="5243513"/>
          <p14:tracePt t="85950" x="10747375" y="5251450"/>
          <p14:tracePt t="85964" x="10714038" y="5276850"/>
          <p14:tracePt t="85981" x="10679113" y="5302250"/>
          <p14:tracePt t="85999" x="10653713" y="5319713"/>
          <p14:tracePt t="86014" x="10628313" y="5327650"/>
          <p14:tracePt t="86031" x="10612438" y="5345113"/>
          <p14:tracePt t="86049" x="10585450" y="5353050"/>
          <p14:tracePt t="86065" x="10577513" y="5370513"/>
          <p14:tracePt t="86081" x="10569575" y="5387975"/>
          <p14:tracePt t="86101" x="10560050" y="5395913"/>
          <p14:tracePt t="86114" x="10544175" y="5405438"/>
          <p14:tracePt t="86133" x="10526713" y="5405438"/>
          <p14:tracePt t="86149" x="10518775" y="5413375"/>
          <p14:tracePt t="86164" x="10501313" y="5421313"/>
          <p14:tracePt t="86181" x="10483850" y="5430838"/>
          <p14:tracePt t="86198" x="10467975" y="5446713"/>
          <p14:tracePt t="86214" x="10442575" y="5456238"/>
          <p14:tracePt t="86233" x="10415588" y="5464175"/>
          <p14:tracePt t="86249" x="10399713" y="5472113"/>
          <p14:tracePt t="86264" x="10374313" y="5481638"/>
          <p14:tracePt t="86281" x="10339388" y="5489575"/>
          <p14:tracePt t="86298" x="10313988" y="5489575"/>
          <p14:tracePt t="86314" x="10280650" y="5497513"/>
          <p14:tracePt t="86332" x="10204450" y="5532438"/>
          <p14:tracePt t="86347" x="10153650" y="5532438"/>
          <p14:tracePt t="86364" x="10059988" y="5565775"/>
          <p14:tracePt t="86382" x="9956800" y="5591175"/>
          <p14:tracePt t="86397" x="9829800" y="5608638"/>
          <p14:tracePt t="86414" x="9642475" y="5641975"/>
          <p14:tracePt t="86433" x="9353550" y="5651500"/>
          <p14:tracePt t="86448" x="9183688" y="5651500"/>
          <p14:tracePt t="86448" x="9107488" y="5651500"/>
          <p14:tracePt t="86464" x="8878888" y="5659438"/>
          <p14:tracePt t="86482" x="8674100" y="5659438"/>
          <p14:tracePt t="86483" x="8632825" y="5659438"/>
          <p14:tracePt t="86497" x="8496300" y="5676900"/>
          <p14:tracePt t="86515" x="8343900" y="5684838"/>
          <p14:tracePt t="86516" x="8318500" y="5684838"/>
          <p14:tracePt t="86533" x="8207375" y="5684838"/>
          <p14:tracePt t="86547" x="8131175" y="5694363"/>
          <p14:tracePt t="86565" x="8037513" y="5694363"/>
          <p14:tracePt t="86566" x="8012113" y="5694363"/>
          <p14:tracePt t="86581" x="7951788" y="5694363"/>
          <p14:tracePt t="86597" x="7859713" y="5684838"/>
          <p14:tracePt t="86614" x="7791450" y="5668963"/>
          <p14:tracePt t="86631" x="7756525" y="5659438"/>
          <p14:tracePt t="86652" x="7748588" y="5659438"/>
          <p14:tracePt t="86718" x="7740650" y="5659438"/>
          <p14:tracePt t="86733" x="7731125" y="5659438"/>
          <p14:tracePt t="86739" x="7723188" y="5659438"/>
          <p14:tracePt t="86748" x="7715250" y="5659438"/>
          <p14:tracePt t="86764" x="7697788" y="5651500"/>
          <p14:tracePt t="86781" x="7680325" y="5641975"/>
          <p14:tracePt t="86798" x="7662863" y="5634038"/>
          <p14:tracePt t="86800" x="7654925" y="5634038"/>
          <p14:tracePt t="86819" x="7646988" y="5634038"/>
          <p14:tracePt t="86874" x="7637463" y="5634038"/>
          <p14:tracePt t="86883" x="7629525" y="5634038"/>
          <p14:tracePt t="86887" x="7621588" y="5634038"/>
          <p14:tracePt t="86897" x="7612063" y="5634038"/>
          <p14:tracePt t="86914" x="7604125" y="5634038"/>
          <p14:tracePt t="86932" x="7596188" y="5634038"/>
          <p14:tracePt t="86985" x="7586663" y="5634038"/>
          <p14:tracePt t="86997" x="7578725" y="5634038"/>
          <p14:tracePt t="87003" x="7570788" y="5634038"/>
          <p14:tracePt t="87016" x="7561263" y="5634038"/>
          <p14:tracePt t="87033" x="7553325" y="5626100"/>
          <p14:tracePt t="87047" x="7545388" y="5616575"/>
          <p14:tracePt t="87065" x="7527925" y="5616575"/>
          <p14:tracePt t="87066" x="7527925" y="5608638"/>
          <p14:tracePt t="87080" x="7502525" y="5591175"/>
          <p14:tracePt t="87097" x="7477125" y="5565775"/>
          <p14:tracePt t="87116" x="7451725" y="5514975"/>
          <p14:tracePt t="87130" x="7434263" y="5481638"/>
          <p14:tracePt t="87148" x="7416800" y="5327650"/>
          <p14:tracePt t="87165" x="7408863" y="5081588"/>
          <p14:tracePt t="87182" x="7408863" y="4775200"/>
          <p14:tracePt t="87197" x="7408863" y="4470400"/>
          <p14:tracePt t="87214" x="7408863" y="4206875"/>
          <p14:tracePt t="87230" x="7408863" y="4027488"/>
          <p14:tracePt t="87247" x="7416800" y="3883025"/>
          <p14:tracePt t="87248" x="7426325" y="3849688"/>
          <p14:tracePt t="87264" x="7451725" y="3679825"/>
          <p14:tracePt t="87280" x="7485063" y="3535363"/>
          <p14:tracePt t="87297" x="7502525" y="3424238"/>
          <p14:tracePt t="87315" x="7518400" y="3365500"/>
          <p14:tracePt t="87316" x="7518400" y="3355975"/>
          <p14:tracePt t="87330" x="7535863" y="3322638"/>
          <p14:tracePt t="87349" x="7545388" y="3279775"/>
          <p14:tracePt t="87365" x="7545388" y="3271838"/>
          <p14:tracePt t="87366" x="7545388" y="3263900"/>
          <p14:tracePt t="87381" x="7553325" y="3254375"/>
          <p14:tracePt t="87525" x="7553325" y="3246438"/>
          <p14:tracePt t="87538" x="7553325" y="3238500"/>
          <p14:tracePt t="87539" x="7553325" y="3228975"/>
          <p14:tracePt t="87546" x="7553325" y="3203575"/>
          <p14:tracePt t="87563" x="7553325" y="3051175"/>
          <p14:tracePt t="87582" x="7578725" y="2897188"/>
          <p14:tracePt t="87599" x="7604125" y="2787650"/>
          <p14:tracePt t="87600" x="7604125" y="2778125"/>
          <p14:tracePt t="87614" x="7604125" y="2727325"/>
          <p14:tracePt t="87632" x="7604125" y="2668588"/>
          <p14:tracePt t="87647" x="7604125" y="2633663"/>
          <p14:tracePt t="87648" x="7604125" y="2625725"/>
          <p14:tracePt t="87664" x="7604125" y="2608263"/>
          <p14:tracePt t="87664" x="7604125" y="2600325"/>
          <p14:tracePt t="87757" x="7596188" y="2600325"/>
          <p14:tracePt t="87760" x="7596188" y="2617788"/>
          <p14:tracePt t="87764" x="7586663" y="2625725"/>
          <p14:tracePt t="87780" x="7553325" y="2719388"/>
          <p14:tracePt t="87797" x="7527925" y="2795588"/>
          <p14:tracePt t="87815" x="7502525" y="2889250"/>
          <p14:tracePt t="87815" x="7502525" y="2922588"/>
          <p14:tracePt t="87830" x="7493000" y="3025775"/>
          <p14:tracePt t="87849" x="7442200" y="3289300"/>
          <p14:tracePt t="87865" x="7408863" y="3552825"/>
          <p14:tracePt t="87880" x="7383463" y="3798888"/>
          <p14:tracePt t="87897" x="7348538" y="4019550"/>
          <p14:tracePt t="87914" x="7307263" y="4249738"/>
          <p14:tracePt t="87915" x="7281863" y="4308475"/>
          <p14:tracePt t="87930" x="7256463" y="4486275"/>
          <p14:tracePt t="87947" x="7213600" y="4699000"/>
          <p14:tracePt t="87947" x="7213600" y="4733925"/>
          <p14:tracePt t="87964" x="7204075" y="4810125"/>
          <p14:tracePt t="87964" x="7196138" y="4835525"/>
          <p14:tracePt t="87980" x="7196138" y="4911725"/>
          <p14:tracePt t="87998" x="7196138" y="4962525"/>
          <p14:tracePt t="87999" x="7196138" y="4972050"/>
          <p14:tracePt t="88013" x="7196138" y="5005388"/>
          <p14:tracePt t="88032" x="7178675" y="5056188"/>
          <p14:tracePt t="88046" x="7178675" y="5081588"/>
          <p14:tracePt t="88064" x="7170738" y="5132388"/>
          <p14:tracePt t="88064" x="7170738" y="5141913"/>
          <p14:tracePt t="88080" x="7162800" y="5183188"/>
          <p14:tracePt t="88097" x="7162800" y="5226050"/>
          <p14:tracePt t="88114" x="7153275" y="5235575"/>
          <p14:tracePt t="88131" x="7145338" y="5251450"/>
          <p14:tracePt t="88132" x="7145338" y="5260975"/>
          <p14:tracePt t="88147" x="7145338" y="5268913"/>
          <p14:tracePt t="88163" x="7145338" y="5286375"/>
          <p14:tracePt t="88180" x="7145338" y="5319713"/>
          <p14:tracePt t="88198" x="7145338" y="5362575"/>
          <p14:tracePt t="88213" x="7153275" y="5387975"/>
          <p14:tracePt t="88232" x="7153275" y="5413375"/>
          <p14:tracePt t="88249" x="7162800" y="5438775"/>
          <p14:tracePt t="88264" x="7170738" y="5472113"/>
          <p14:tracePt t="88280" x="7178675" y="5507038"/>
          <p14:tracePt t="88297" x="7188200" y="5549900"/>
          <p14:tracePt t="88314" x="7188200" y="5565775"/>
          <p14:tracePt t="88332" x="7188200" y="5591175"/>
          <p14:tracePt t="88333" x="7188200" y="5600700"/>
          <p14:tracePt t="88346" x="7188200" y="5616575"/>
          <p14:tracePt t="88365" x="7188200" y="5641975"/>
          <p14:tracePt t="88380" x="7188200" y="5668963"/>
          <p14:tracePt t="88397" x="7188200" y="5684838"/>
          <p14:tracePt t="88413" x="7188200" y="5694363"/>
          <p14:tracePt t="88611" x="7196138" y="5684838"/>
          <p14:tracePt t="88615" x="7196138" y="5676900"/>
          <p14:tracePt t="88630" x="7196138" y="5616575"/>
          <p14:tracePt t="88648" x="7196138" y="5481638"/>
          <p14:tracePt t="88664" x="7178675" y="5311775"/>
          <p14:tracePt t="88680" x="7162800" y="5167313"/>
          <p14:tracePt t="88680" x="7162800" y="5124450"/>
          <p14:tracePt t="88696" x="7162800" y="4868863"/>
          <p14:tracePt t="88714" x="7153275" y="4554538"/>
          <p14:tracePt t="88731" x="7153275" y="4249738"/>
          <p14:tracePt t="88731" x="7153275" y="4181475"/>
          <p14:tracePt t="88747" x="7188200" y="3968750"/>
          <p14:tracePt t="88747" x="7213600" y="3908425"/>
          <p14:tracePt t="88763" x="7264400" y="3705225"/>
          <p14:tracePt t="88780" x="7340600" y="3424238"/>
          <p14:tracePt t="88796" x="7373938" y="3279775"/>
          <p14:tracePt t="88813" x="7408863" y="3178175"/>
          <p14:tracePt t="88831" x="7426325" y="3084513"/>
          <p14:tracePt t="88833" x="7426325" y="3067050"/>
          <p14:tracePt t="88846" x="7434263" y="2990850"/>
          <p14:tracePt t="88863" x="7442200" y="2922588"/>
          <p14:tracePt t="88864" x="7451725" y="2906713"/>
          <p14:tracePt t="88881" x="7459663" y="2855913"/>
          <p14:tracePt t="88897" x="7467600" y="2820988"/>
          <p14:tracePt t="88914" x="7467600" y="2805113"/>
          <p14:tracePt t="89024" x="7467600" y="2820988"/>
          <p14:tracePt t="89028" x="7467600" y="2838450"/>
          <p14:tracePt t="89031" x="7467600" y="2881313"/>
          <p14:tracePt t="89046" x="7467600" y="3067050"/>
          <p14:tracePt t="89065" x="7467600" y="3459163"/>
          <p14:tracePt t="89081" x="7426325" y="3841750"/>
          <p14:tracePt t="89096" x="7400925" y="4325938"/>
          <p14:tracePt t="89114" x="7391400" y="4860925"/>
          <p14:tracePt t="89130" x="7391400" y="5286375"/>
          <p14:tracePt t="89132" x="7391400" y="5353050"/>
          <p14:tracePt t="89147" x="7400925" y="5514975"/>
          <p14:tracePt t="89165" x="7408863" y="5540375"/>
          <p14:tracePt t="89183" x="7408863" y="5549900"/>
          <p14:tracePt t="89199" x="7408863" y="5565775"/>
          <p14:tracePt t="89215" x="7416800" y="5591175"/>
          <p14:tracePt t="89215" x="7416800" y="5600700"/>
          <p14:tracePt t="89230" x="7426325" y="5616575"/>
          <p14:tracePt t="89246" x="7434263" y="5634038"/>
          <p14:tracePt t="89264" x="7434263" y="5659438"/>
          <p14:tracePt t="89281" x="7434263" y="5676900"/>
          <p14:tracePt t="89298" x="7434263" y="5684838"/>
          <p14:tracePt t="89315" x="7434263" y="5694363"/>
          <p14:tracePt t="89316" x="7434263" y="5702300"/>
          <p14:tracePt t="89332" x="7451725" y="5719763"/>
          <p14:tracePt t="89346" x="7451725" y="5727700"/>
          <p14:tracePt t="89363" x="7485063" y="5761038"/>
          <p14:tracePt t="89381" x="7535863" y="5788025"/>
          <p14:tracePt t="89383" x="7553325" y="5795963"/>
          <p14:tracePt t="89396" x="7672388" y="5813425"/>
          <p14:tracePt t="89413" x="7900988" y="5753100"/>
          <p14:tracePt t="89431" x="8266113" y="5600700"/>
          <p14:tracePt t="89446" x="8513763" y="5464175"/>
          <p14:tracePt t="89447" x="8589963" y="5421313"/>
          <p14:tracePt t="89463" x="8886825" y="5276850"/>
          <p14:tracePt t="89463" x="8988425" y="5226050"/>
          <p14:tracePt t="89479" x="9286875" y="5091113"/>
          <p14:tracePt t="89497" x="9753600" y="4818063"/>
          <p14:tracePt t="89513" x="10110788" y="4579938"/>
          <p14:tracePt t="89531" x="10390188" y="4351338"/>
          <p14:tracePt t="89546" x="10493375" y="4232275"/>
          <p14:tracePt t="89563" x="10577513" y="4113213"/>
          <p14:tracePt t="89564" x="10594975" y="4079875"/>
          <p14:tracePt t="89579" x="10671175" y="3986213"/>
          <p14:tracePt t="89596" x="10756900" y="3832225"/>
          <p14:tracePt t="89614" x="10807700" y="3713163"/>
          <p14:tracePt t="89631" x="10833100" y="3594100"/>
          <p14:tracePt t="89631" x="10841038" y="3568700"/>
          <p14:tracePt t="89646" x="10858500" y="3509963"/>
          <p14:tracePt t="89665" x="10866438" y="3433763"/>
          <p14:tracePt t="89680" x="10874375" y="3382963"/>
          <p14:tracePt t="89696" x="10874375" y="3314700"/>
          <p14:tracePt t="89713" x="10874375" y="3263900"/>
          <p14:tracePt t="89732" x="10866438" y="3238500"/>
          <p14:tracePt t="89747" x="10866438" y="3221038"/>
          <p14:tracePt t="89765" x="10858500" y="3221038"/>
          <p14:tracePt t="89865" x="10858500" y="3211513"/>
          <p14:tracePt t="89873" x="10858500" y="3203575"/>
          <p14:tracePt t="89879" x="10841038" y="3203575"/>
          <p14:tracePt t="89896" x="10764838" y="3109913"/>
          <p14:tracePt t="89913" x="10721975" y="3067050"/>
          <p14:tracePt t="89929" x="10714038" y="3041650"/>
          <p14:tracePt t="89948" x="10663238" y="3000375"/>
          <p14:tracePt t="89963" x="10637838" y="2965450"/>
          <p14:tracePt t="89963" x="10628313" y="2957513"/>
          <p14:tracePt t="89979" x="10612438" y="2940050"/>
          <p14:tracePt t="89980" x="10602913" y="2932113"/>
          <p14:tracePt t="89996" x="10585450" y="2922588"/>
          <p14:tracePt t="89996" x="10585450" y="2914650"/>
          <p14:tracePt t="90013" x="10577513" y="2906713"/>
          <p14:tracePt t="90029" x="10552113" y="2897188"/>
          <p14:tracePt t="90047" x="10501313" y="2889250"/>
          <p14:tracePt t="90062" x="10450513" y="2889250"/>
          <p14:tracePt t="90081" x="10407650" y="2881313"/>
          <p14:tracePt t="90097" x="10382250" y="2881313"/>
          <p14:tracePt t="90112" x="10374313" y="2881313"/>
          <p14:tracePt t="90130" x="10356850" y="2871788"/>
          <p14:tracePt t="90147" x="10331450" y="2871788"/>
          <p14:tracePt t="90148" x="10323513" y="2871788"/>
          <p14:tracePt t="90164" x="10280650" y="2863850"/>
          <p14:tracePt t="90179" x="10229850" y="2846388"/>
          <p14:tracePt t="90180" x="10204450" y="2838450"/>
          <p14:tracePt t="90196" x="10153650" y="2820988"/>
          <p14:tracePt t="90197" x="10144125" y="2813050"/>
          <p14:tracePt t="90212" x="10110788" y="2795588"/>
          <p14:tracePt t="90229" x="10085388" y="2787650"/>
          <p14:tracePt t="90246" x="10059988" y="2787650"/>
          <p14:tracePt t="90264" x="10034588" y="2787650"/>
          <p14:tracePt t="90280" x="10017125" y="2787650"/>
          <p14:tracePt t="90296" x="9991725" y="2778125"/>
          <p14:tracePt t="90314" x="9974263" y="2778125"/>
          <p14:tracePt t="90330" x="9948863" y="2770188"/>
          <p14:tracePt t="90346" x="9931400" y="2770188"/>
          <p14:tracePt t="90363" x="9906000" y="2770188"/>
          <p14:tracePt t="90381" x="9890125" y="2770188"/>
          <p14:tracePt t="90381" x="9880600" y="2770188"/>
          <p14:tracePt t="90397" x="9847263" y="2770188"/>
          <p14:tracePt t="90413" x="9812338" y="2770188"/>
          <p14:tracePt t="90414" x="9804400" y="2770188"/>
          <p14:tracePt t="90430" x="9779000" y="2770188"/>
          <p14:tracePt t="90447" x="9753600" y="2770188"/>
          <p14:tracePt t="90462" x="9736138" y="2770188"/>
          <p14:tracePt t="90479" x="9702800" y="2770188"/>
          <p14:tracePt t="90498" x="9677400" y="2770188"/>
          <p14:tracePt t="90513" x="9659938" y="2770188"/>
          <p14:tracePt t="90529" x="9642475" y="2770188"/>
          <p14:tracePt t="90547" x="9634538" y="2770188"/>
          <p14:tracePt t="90564" x="9617075" y="2770188"/>
          <p14:tracePt t="90580" x="9609138" y="2778125"/>
          <p14:tracePt t="90597" x="9591675" y="2787650"/>
          <p14:tracePt t="90613" x="9583738" y="2787650"/>
          <p14:tracePt t="90631" x="9575800" y="2795588"/>
          <p14:tracePt t="90775" x="9583738" y="2795588"/>
          <p14:tracePt t="90779" x="9591675" y="2795588"/>
          <p14:tracePt t="90781" x="9591675" y="2787650"/>
          <p14:tracePt t="90797" x="9609138" y="2778125"/>
          <p14:tracePt t="90797" x="9609138" y="2770188"/>
          <p14:tracePt t="90814" x="9617075" y="2770188"/>
          <p14:tracePt t="90830" x="9626600" y="2762250"/>
          <p14:tracePt t="90830" x="9626600" y="2752725"/>
          <p14:tracePt t="90846" x="9634538" y="2752725"/>
          <p14:tracePt t="90863" x="9652000" y="2744788"/>
          <p14:tracePt t="90879" x="9677400" y="2744788"/>
          <p14:tracePt t="90895" x="9694863" y="2744788"/>
          <p14:tracePt t="90915" x="9720263" y="2744788"/>
          <p14:tracePt t="90930" x="9736138" y="2744788"/>
          <p14:tracePt t="90945" x="9753600" y="2744788"/>
          <p14:tracePt t="90946" x="9761538" y="2744788"/>
          <p14:tracePt t="90963" x="9771063" y="2744788"/>
          <p14:tracePt t="90979" x="9786938" y="2744788"/>
          <p14:tracePt t="90996" x="9804400" y="2744788"/>
          <p14:tracePt t="91014" x="9821863" y="2736850"/>
          <p14:tracePt t="91034" x="9829800" y="2736850"/>
          <p14:tracePt t="91048" x="9839325" y="2736850"/>
          <p14:tracePt t="91067" x="9847263" y="2736850"/>
          <p14:tracePt t="91079" x="9855200" y="2736850"/>
          <p14:tracePt t="91097" x="9864725" y="2736850"/>
          <p14:tracePt t="91180" x="9872663" y="2736850"/>
          <p14:tracePt t="91207" x="9872663" y="2727325"/>
          <p14:tracePt t="91218" x="9880600" y="2727325"/>
          <p14:tracePt t="91225" x="9880600" y="2719388"/>
          <p14:tracePt t="91247" x="9890125" y="2719388"/>
          <p14:tracePt t="91259" x="9898063" y="2719388"/>
          <p14:tracePt t="91270" x="9906000" y="2711450"/>
          <p14:tracePt t="91290" x="9915525" y="2711450"/>
          <p14:tracePt t="91302" x="9923463" y="2711450"/>
          <p14:tracePt t="91317" x="9931400" y="2711450"/>
          <p14:tracePt t="91330" x="9948863" y="2701925"/>
          <p14:tracePt t="91347" x="9956800" y="2701925"/>
          <p14:tracePt t="91363" x="9966325" y="2701925"/>
          <p14:tracePt t="91380" x="9991725" y="2693988"/>
          <p14:tracePt t="91397" x="10017125" y="2693988"/>
          <p14:tracePt t="91397" x="10025063" y="2693988"/>
          <p14:tracePt t="91412" x="10042525" y="2693988"/>
          <p14:tracePt t="91430" x="10075863" y="2686050"/>
          <p14:tracePt t="91446" x="10101263" y="2676525"/>
          <p14:tracePt t="91446" x="10110788" y="2676525"/>
          <p14:tracePt t="91462" x="10126663" y="2668588"/>
          <p14:tracePt t="91480" x="10179050" y="2668588"/>
          <p14:tracePt t="91495" x="10212388" y="2668588"/>
          <p14:tracePt t="91512" x="10255250" y="2668588"/>
          <p14:tracePt t="91530" x="10298113" y="2668588"/>
          <p14:tracePt t="91545" x="10323513" y="2668588"/>
          <p14:tracePt t="91563" x="10339388" y="2668588"/>
          <p14:tracePt t="91580" x="10356850" y="2668588"/>
          <p14:tracePt t="91582" x="10364788" y="2668588"/>
          <p14:tracePt t="91602" x="10374313" y="2668588"/>
          <p14:tracePt t="91613" x="10382250" y="2668588"/>
          <p14:tracePt t="91630" x="10390188" y="2668588"/>
          <p14:tracePt t="91647" x="10399713" y="2668588"/>
          <p14:tracePt t="96483" x="10399713" y="2686050"/>
          <p14:tracePt t="96485" x="10399713" y="2693988"/>
          <p14:tracePt t="96493" x="10390188" y="2711450"/>
          <p14:tracePt t="96512" x="10390188" y="2727325"/>
          <p14:tracePt t="96529" x="10382250" y="2736850"/>
          <p14:tracePt t="96545" x="10364788" y="2752725"/>
          <p14:tracePt t="96560" x="10348913" y="2770188"/>
          <p14:tracePt t="96576" x="10339388" y="2787650"/>
          <p14:tracePt t="96596" x="10331450" y="2813050"/>
          <p14:tracePt t="96611" x="10323513" y="2820988"/>
          <p14:tracePt t="96628" x="10313988" y="2830513"/>
          <p14:tracePt t="96629" x="10306050" y="2838450"/>
          <p14:tracePt t="96643" x="10288588" y="2863850"/>
          <p14:tracePt t="96660" x="10271125" y="2881313"/>
          <p14:tracePt t="96678" x="10255250" y="2906713"/>
          <p14:tracePt t="96695" x="10237788" y="2932113"/>
          <p14:tracePt t="96709" x="10220325" y="2949575"/>
          <p14:tracePt t="96710" x="10220325" y="2957513"/>
          <p14:tracePt t="96726" x="10212388" y="2974975"/>
          <p14:tracePt t="96743" x="10186988" y="2982913"/>
          <p14:tracePt t="96760" x="10169525" y="3008313"/>
          <p14:tracePt t="96778" x="10153650" y="3033713"/>
          <p14:tracePt t="96795" x="10144125" y="3041650"/>
          <p14:tracePt t="96810" x="10136188" y="3067050"/>
          <p14:tracePt t="96828" x="10126663" y="3076575"/>
          <p14:tracePt t="96844" x="10118725" y="3084513"/>
          <p14:tracePt t="96845" x="10110788" y="3084513"/>
          <p14:tracePt t="96862" x="10110788" y="3094038"/>
          <p14:tracePt t="96877" x="10093325" y="3109913"/>
          <p14:tracePt t="96893" x="10085388" y="3119438"/>
          <p14:tracePt t="96911" x="10067925" y="3127375"/>
          <p14:tracePt t="97016" x="10067925" y="3135313"/>
          <p14:tracePt t="97026" x="10059988" y="3144838"/>
          <p14:tracePt t="97060" x="10059988" y="3152775"/>
          <p14:tracePt t="97076" x="10050463" y="3152775"/>
          <p14:tracePt t="97096" x="10050463" y="3160713"/>
          <p14:tracePt t="97101" x="10042525" y="3160713"/>
          <p14:tracePt t="97109" x="10042525" y="3170238"/>
          <p14:tracePt t="97126" x="10017125" y="3178175"/>
          <p14:tracePt t="97144" x="9999663" y="3195638"/>
          <p14:tracePt t="97146" x="9991725" y="3203575"/>
          <p14:tracePt t="97160" x="9974263" y="3211513"/>
          <p14:tracePt t="97176" x="9948863" y="3228975"/>
          <p14:tracePt t="97194" x="9931400" y="3246438"/>
          <p14:tracePt t="97211" x="9915525" y="3254375"/>
          <p14:tracePt t="97226" x="9880600" y="3279775"/>
          <p14:tracePt t="97244" x="9829800" y="3322638"/>
          <p14:tracePt t="97261" x="9761538" y="3373438"/>
          <p14:tracePt t="97276" x="9702800" y="3390900"/>
          <p14:tracePt t="97294" x="9634538" y="3416300"/>
          <p14:tracePt t="97311" x="9591675" y="3424238"/>
          <p14:tracePt t="97326" x="9566275" y="3433763"/>
          <p14:tracePt t="97344" x="9523413" y="3449638"/>
          <p14:tracePt t="97345" x="9507538" y="3459163"/>
          <p14:tracePt t="97359" x="9464675" y="3459163"/>
          <p14:tracePt t="97376" x="9371013" y="3492500"/>
          <p14:tracePt t="97395" x="9236075" y="3517900"/>
          <p14:tracePt t="97409" x="9158288" y="3527425"/>
          <p14:tracePt t="97410" x="9124950" y="3527425"/>
          <p14:tracePt t="97426" x="9039225" y="3527425"/>
          <p14:tracePt t="97443" x="8861425" y="3527425"/>
          <p14:tracePt t="97461" x="8640763" y="3527425"/>
          <p14:tracePt t="97476" x="8496300" y="3527425"/>
          <p14:tracePt t="97494" x="8258175" y="3492500"/>
          <p14:tracePt t="97509" x="8113713" y="3459163"/>
          <p14:tracePt t="97510" x="8070850" y="3449638"/>
          <p14:tracePt t="97526" x="7918450" y="3433763"/>
          <p14:tracePt t="97543" x="7578725" y="3355975"/>
          <p14:tracePt t="97561" x="7256463" y="3279775"/>
          <p14:tracePt t="97561" x="7178675" y="3263900"/>
          <p14:tracePt t="97576" x="6942138" y="3195638"/>
          <p14:tracePt t="97592" x="6694488" y="3119438"/>
          <p14:tracePt t="97611" x="6448425" y="3041650"/>
          <p14:tracePt t="97627" x="6296025" y="2982913"/>
          <p14:tracePt t="97642" x="6134100" y="2932113"/>
          <p14:tracePt t="97660" x="5972175" y="2863850"/>
          <p14:tracePt t="97661" x="5938838" y="2846388"/>
          <p14:tracePt t="97676" x="5819775" y="2805113"/>
          <p14:tracePt t="97693" x="5667375" y="2719388"/>
          <p14:tracePt t="97710" x="5462588" y="2625725"/>
          <p14:tracePt t="97726" x="5394325" y="2600325"/>
          <p14:tracePt t="97727" x="5378450" y="2600325"/>
          <p14:tracePt t="97744" x="5335588" y="2582863"/>
          <p14:tracePt t="97761" x="5284788" y="2574925"/>
          <p14:tracePt t="97776" x="5310188" y="2752725"/>
          <p14:tracePt t="97794" x="5386388" y="3016250"/>
          <p14:tracePt t="97920" x="5378450" y="3008313"/>
          <p14:tracePt t="97924" x="5368925" y="2990850"/>
          <p14:tracePt t="97926" x="5353050" y="2974975"/>
          <p14:tracePt t="97943" x="5310188" y="2949575"/>
          <p14:tracePt t="97961" x="5038725" y="2940050"/>
          <p14:tracePt t="97961" x="4953000" y="2940050"/>
          <p14:tracePt t="97975" x="4664075" y="2940050"/>
          <p14:tracePt t="97994" x="4121150" y="2820988"/>
          <p14:tracePt t="98009" x="3756025" y="2727325"/>
          <p14:tracePt t="98010" x="3652838" y="2693988"/>
          <p14:tracePt t="98026" x="3322638" y="2549525"/>
          <p14:tracePt t="98026" x="3203575" y="2489200"/>
          <p14:tracePt t="98042" x="2676525" y="2209800"/>
          <p14:tracePt t="98059" x="2055813" y="1844675"/>
          <p14:tracePt t="98077" x="1579563" y="1495425"/>
          <p14:tracePt t="98077" x="1470025" y="1401763"/>
          <p14:tracePt t="98093" x="1206500" y="1173163"/>
          <p14:tracePt t="98093" x="1130300" y="1104900"/>
          <p14:tracePt t="98109" x="917575" y="917575"/>
          <p14:tracePt t="98109" x="849313" y="866775"/>
          <p14:tracePt t="98126" x="696913" y="739775"/>
          <p14:tracePt t="98126" x="661988" y="722313"/>
          <p14:tracePt t="98142" x="534988" y="636588"/>
          <p14:tracePt t="98159" x="433388" y="560388"/>
          <p14:tracePt t="98177" x="331788" y="476250"/>
          <p14:tracePt t="98178" x="306388" y="458788"/>
          <p14:tracePt t="98192" x="177800" y="339725"/>
        </p14:tracePtLst>
      </p14:laserTraceLst>
    </p:ext>
  </p:extLs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16482"/>
            <a:ext cx="7885127"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monitoring and control</a:t>
            </a:r>
          </a:p>
        </p:txBody>
      </p:sp>
      <p:sp>
        <p:nvSpPr>
          <p:cNvPr id="10" name="TextBox 9">
            <a:extLst>
              <a:ext uri="{FF2B5EF4-FFF2-40B4-BE49-F238E27FC236}">
                <a16:creationId xmlns:a16="http://schemas.microsoft.com/office/drawing/2014/main" id="{B70C9BD1-AF2F-F2B1-FE52-AB70AB6BFB98}"/>
              </a:ext>
            </a:extLst>
          </p:cNvPr>
          <p:cNvSpPr txBox="1"/>
          <p:nvPr/>
        </p:nvSpPr>
        <p:spPr>
          <a:xfrm>
            <a:off x="244295" y="1262493"/>
            <a:ext cx="11947705" cy="5062924"/>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After all risks have been identified and analyzed, the Project Manager needs to set aside sufficient reserves to support these future events.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simple example shown in Table 22.5 illustrates the mechanics of this process.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Mathematically, these calculations would indicate that a contingency fund of $33,500 would be sufficient to cover this probabilistic set of items.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However, note that risk D by itself would wipe out the fund, so what is wrong with this process?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First, we have to recognize that the expected value calculation requires a sufficient number of observations to function properly.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Second, this process is not a pure science and there will likely be events occurring that are not in the list, as well as probability and impact quantification errors.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Under normal situations, the number of items identified will suffice for the mathematical size requirement, leaving behind the quantification and undefined event issues.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Experience will help with the specification of a valid contingency reserve and on that basis will be somewhat stable to management.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However, it will always be an issue to show reserves in a project for items that have not yet been physically defined or happened.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Regardless of the amount set aside for this class of unknowns, it is important to recognize this time and cost aspect of the planning process.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Project Manager has the challenge of justifying to management why these additional funds are needed.</a:t>
            </a:r>
          </a:p>
        </p:txBody>
      </p:sp>
    </p:spTree>
    <p:extLst>
      <p:ext uri="{BB962C8B-B14F-4D97-AF65-F5344CB8AC3E}">
        <p14:creationId xmlns:p14="http://schemas.microsoft.com/office/powerpoint/2010/main" val="2904417122"/>
      </p:ext>
    </p:extLst>
  </p:cSld>
  <p:clrMapOvr>
    <a:masterClrMapping/>
  </p:clrMapOvr>
  <mc:AlternateContent xmlns:mc="http://schemas.openxmlformats.org/markup-compatibility/2006">
    <mc:Choice xmlns:p14="http://schemas.microsoft.com/office/powerpoint/2010/main" Requires="p14">
      <p:transition spd="slow" p14:dur="2000" advTm="142837"/>
    </mc:Choice>
    <mc:Fallback>
      <p:transition spd="slow" advTm="142837"/>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83492" y="570989"/>
            <a:ext cx="7538859"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Summary</a:t>
            </a:r>
          </a:p>
        </p:txBody>
      </p:sp>
      <p:sp>
        <p:nvSpPr>
          <p:cNvPr id="10" name="TextBox 9">
            <a:extLst>
              <a:ext uri="{FF2B5EF4-FFF2-40B4-BE49-F238E27FC236}">
                <a16:creationId xmlns:a16="http://schemas.microsoft.com/office/drawing/2014/main" id="{B70C9BD1-AF2F-F2B1-FE52-AB70AB6BFB98}"/>
              </a:ext>
            </a:extLst>
          </p:cNvPr>
          <p:cNvSpPr txBox="1"/>
          <p:nvPr/>
        </p:nvSpPr>
        <p:spPr>
          <a:xfrm>
            <a:off x="122147" y="1179050"/>
            <a:ext cx="11947705" cy="5329857"/>
          </a:xfrm>
          <a:prstGeom prst="rect">
            <a:avLst/>
          </a:prstGeom>
          <a:noFill/>
        </p:spPr>
        <p:txBody>
          <a:bodyPr wrap="square">
            <a:spAutoFit/>
          </a:bodyPr>
          <a:lstStyle/>
          <a:p>
            <a:pPr marL="285750" indent="-285750" algn="just">
              <a:buFont typeface="Wingdings" panose="05000000000000000000" pitchFamily="2" charset="2"/>
              <a:buChar char="v"/>
            </a:pPr>
            <a:r>
              <a:rPr lang="en-US" sz="1500" dirty="0">
                <a:solidFill>
                  <a:srgbClr val="0A1F61"/>
                </a:solidFill>
                <a:cs typeface="Tajawal ExtraBold" panose="00000800000000000000"/>
              </a:rPr>
              <a:t>Risk planning begins with a series of steps designed to help approach, plan, and execute the risk management activities, which constitutes the first major step in risk management. </a:t>
            </a:r>
          </a:p>
          <a:p>
            <a:pPr marL="285750" indent="-285750" algn="just">
              <a:buFont typeface="Wingdings" panose="05000000000000000000" pitchFamily="2" charset="2"/>
              <a:buChar char="v"/>
            </a:pPr>
            <a:endParaRPr lang="en-US" sz="1500" dirty="0">
              <a:solidFill>
                <a:srgbClr val="0A1F61"/>
              </a:solidFill>
              <a:cs typeface="Tajawal ExtraBold" panose="00000800000000000000"/>
            </a:endParaRPr>
          </a:p>
          <a:p>
            <a:pPr marL="285750" indent="-285750" algn="just">
              <a:buFont typeface="Wingdings" panose="05000000000000000000" pitchFamily="2" charset="2"/>
              <a:buChar char="v"/>
            </a:pPr>
            <a:r>
              <a:rPr lang="en-US" sz="1500" dirty="0">
                <a:solidFill>
                  <a:srgbClr val="0A1F61"/>
                </a:solidFill>
                <a:cs typeface="Tajawal ExtraBold" panose="00000800000000000000"/>
              </a:rPr>
              <a:t>The second process step involves the identification of risks by looking at a company’s historical records to identify all previous risks encountered on past related projects, which was the second objective of this chapter. </a:t>
            </a:r>
            <a:endParaRPr kumimoji="0" lang="ar-YE" sz="15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5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Risks are analyzed with a quantitative or a qualitative assessment.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5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Once the risk has been thoroughly assessed, a plan as to how to respond to the risk is identified.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5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Therefore, a plan is put in place to respond to each risk event with the goal being to enhance opportunities and reduce threats to the project’s objectives.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5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last step is the monitoring and controlling of risks throughout the life of the project.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5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This section has discussed many tools and techniques in risk management, which will require many resources for the Project Manager and project team to be successful.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5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Most importantly, although risks are identified at the beginning of the project, new risks may become identified throughout the life cycle of the project, so it is important to continuously assess potential risks throughout the project.</a:t>
            </a:r>
          </a:p>
        </p:txBody>
      </p:sp>
    </p:spTree>
    <p:extLst>
      <p:ext uri="{BB962C8B-B14F-4D97-AF65-F5344CB8AC3E}">
        <p14:creationId xmlns:p14="http://schemas.microsoft.com/office/powerpoint/2010/main" val="2796471893"/>
      </p:ext>
    </p:extLst>
  </p:cSld>
  <p:clrMapOvr>
    <a:masterClrMapping/>
  </p:clrMapOvr>
  <mc:AlternateContent xmlns:mc="http://schemas.openxmlformats.org/markup-compatibility/2006">
    <mc:Choice xmlns:p14="http://schemas.microsoft.com/office/powerpoint/2010/main" Requires="p14">
      <p:transition spd="slow" p14:dur="2000" advTm="94029"/>
    </mc:Choice>
    <mc:Fallback>
      <p:transition spd="slow" advTm="94029"/>
    </mc:Fallback>
  </mc:AlternateContent>
  <p:extLst>
    <p:ext uri="{3A86A75C-4F4B-4683-9AE1-C65F6400EC91}">
      <p14:laserTraceLst xmlns:p14="http://schemas.microsoft.com/office/powerpoint/2010/main">
        <p14:tracePtLst>
          <p14:tracePt t="17882" x="3740150" y="6216650"/>
          <p14:tracePt t="17997" x="3254375" y="6772275"/>
          <p14:tracePt t="18008" x="3467100" y="6627813"/>
          <p14:tracePt t="18025" x="4010025" y="6254750"/>
          <p14:tracePt t="18025" x="4154488" y="6143625"/>
          <p14:tracePt t="18041" x="4638675" y="5778500"/>
          <p14:tracePt t="18042" x="4775200" y="5659438"/>
          <p14:tracePt t="18058" x="5208588" y="5235575"/>
          <p14:tracePt t="18076" x="5538788" y="4818063"/>
          <p14:tracePt t="18093" x="5880100" y="4240213"/>
          <p14:tracePt t="18109" x="6040438" y="3875088"/>
          <p14:tracePt t="18110" x="6075363" y="3773488"/>
          <p14:tracePt t="18126" x="6176963" y="3441700"/>
          <p14:tracePt t="18141" x="6245225" y="3348038"/>
          <p14:tracePt t="18142" x="6253163" y="3322638"/>
          <p14:tracePt t="18158" x="6311900" y="3254375"/>
          <p14:tracePt t="18174" x="6329363" y="3221038"/>
          <p14:tracePt t="18191" x="6364288" y="3170238"/>
          <p14:tracePt t="18208" x="6397625" y="3094038"/>
          <p14:tracePt t="18225" x="6448425" y="3000375"/>
          <p14:tracePt t="18225" x="6456363" y="2974975"/>
          <p14:tracePt t="18241" x="6483350" y="2932113"/>
          <p14:tracePt t="18258" x="6483350" y="2897188"/>
          <p14:tracePt t="18295" x="6483350" y="2889250"/>
          <p14:tracePt t="18302" x="6491288" y="2881313"/>
          <p14:tracePt t="18309" x="6491288" y="2871788"/>
          <p14:tracePt t="18326" x="6508750" y="2813050"/>
          <p14:tracePt t="18342" x="6516688" y="2752725"/>
          <p14:tracePt t="18342" x="6524625" y="2727325"/>
          <p14:tracePt t="18357" x="6542088" y="2676525"/>
          <p14:tracePt t="18374" x="6559550" y="2633663"/>
          <p14:tracePt t="18391" x="6559550" y="2600325"/>
          <p14:tracePt t="18409" x="6559550" y="2566988"/>
          <p14:tracePt t="18425" x="6559550" y="2549525"/>
          <p14:tracePt t="18425" x="6559550" y="2532063"/>
          <p14:tracePt t="18441" x="6559550" y="2506663"/>
          <p14:tracePt t="18442" x="6559550" y="2489200"/>
          <p14:tracePt t="18457" x="6559550" y="2438400"/>
          <p14:tracePt t="18476" x="6550025" y="2405063"/>
          <p14:tracePt t="18493" x="6524625" y="2379663"/>
          <p14:tracePt t="18509" x="6483350" y="2354263"/>
          <p14:tracePt t="18526" x="6415088" y="2328863"/>
          <p14:tracePt t="18542" x="6338888" y="2311400"/>
          <p14:tracePt t="18558" x="6278563" y="2303463"/>
          <p14:tracePt t="18558" x="6261100" y="2303463"/>
          <p14:tracePt t="18575" x="6210300" y="2286000"/>
          <p14:tracePt t="18593" x="6194425" y="2286000"/>
          <p14:tracePt t="18593" x="6184900" y="2286000"/>
          <p14:tracePt t="18610" x="6176963" y="2286000"/>
          <p14:tracePt t="18647" x="6176963" y="2278063"/>
          <p14:tracePt t="18653" x="6184900" y="2268538"/>
          <p14:tracePt t="18659" x="6194425" y="2268538"/>
          <p14:tracePt t="18675" x="6286500" y="2209800"/>
          <p14:tracePt t="18693" x="6508750" y="2055813"/>
          <p14:tracePt t="18708" x="6711950" y="2014538"/>
          <p14:tracePt t="18725" x="7026275" y="2014538"/>
          <p14:tracePt t="18726" x="7119938" y="2030413"/>
          <p14:tracePt t="18741" x="7348538" y="2073275"/>
          <p14:tracePt t="18758" x="7799388" y="2124075"/>
          <p14:tracePt t="18776" x="8113713" y="2124075"/>
          <p14:tracePt t="18791" x="8343900" y="2124075"/>
          <p14:tracePt t="18809" x="8513763" y="2108200"/>
          <p14:tracePt t="18809" x="8529638" y="2098675"/>
          <p14:tracePt t="18824" x="8615363" y="2082800"/>
          <p14:tracePt t="18842" x="8683625" y="2065338"/>
          <p14:tracePt t="18842" x="8709025" y="2065338"/>
          <p14:tracePt t="18858" x="8767763" y="2039938"/>
          <p14:tracePt t="18859" x="8793163" y="2039938"/>
          <p14:tracePt t="18875" x="8878888" y="2030413"/>
          <p14:tracePt t="18891" x="8972550" y="2030413"/>
          <p14:tracePt t="18910" x="9082088" y="2030413"/>
          <p14:tracePt t="18926" x="9142413" y="2030413"/>
          <p14:tracePt t="18942" x="9183688" y="2030413"/>
          <p14:tracePt t="18958" x="9201150" y="2030413"/>
          <p14:tracePt t="18974" x="9226550" y="2030413"/>
          <p14:tracePt t="18991" x="9269413" y="2030413"/>
          <p14:tracePt t="19009" x="9312275" y="2030413"/>
          <p14:tracePt t="19024" x="9345613" y="2039938"/>
          <p14:tracePt t="19042" x="9363075" y="2039938"/>
          <p14:tracePt t="19059" x="9371013" y="2039938"/>
          <p14:tracePt t="19083" x="9380538" y="2039938"/>
          <p14:tracePt t="19094" x="9388475" y="2039938"/>
          <p14:tracePt t="19109" x="9421813" y="2039938"/>
          <p14:tracePt t="19124" x="9456738" y="2047875"/>
          <p14:tracePt t="19142" x="9507538" y="2065338"/>
          <p14:tracePt t="19158" x="9507538" y="2073275"/>
          <p14:tracePt t="19191" x="9515475" y="2073275"/>
          <p14:tracePt t="19206" x="9523413" y="2073275"/>
          <p14:tracePt t="19209" x="9540875" y="2073275"/>
          <p14:tracePt t="19226" x="9583738" y="2090738"/>
          <p14:tracePt t="19242" x="9634538" y="2116138"/>
          <p14:tracePt t="19257" x="9659938" y="2116138"/>
          <p14:tracePt t="19258" x="9659938" y="2124075"/>
          <p14:tracePt t="19274" x="9667875" y="2133600"/>
          <p14:tracePt t="19292" x="9685338" y="2133600"/>
          <p14:tracePt t="19307" x="9710738" y="2133600"/>
          <p14:tracePt t="19325" x="9728200" y="2141538"/>
          <p14:tracePt t="19341" x="9745663" y="2149475"/>
          <p14:tracePt t="19856" x="9745663" y="2159000"/>
          <p14:tracePt t="19899" x="9736138" y="2159000"/>
          <p14:tracePt t="19914" x="9736138" y="2166938"/>
          <p14:tracePt t="19926" x="9736138" y="2174875"/>
          <p14:tracePt t="19946" x="9728200" y="2174875"/>
          <p14:tracePt t="19957" x="9720263" y="2174875"/>
          <p14:tracePt t="19970" x="9720263" y="2184400"/>
          <p14:tracePt t="19982" x="9710738" y="2192338"/>
          <p14:tracePt t="20010" x="9702800" y="2200275"/>
          <p14:tracePt t="20034" x="9694863" y="2200275"/>
          <p14:tracePt t="20054" x="9694863" y="2209800"/>
          <p14:tracePt t="20061" x="9685338" y="2209800"/>
          <p14:tracePt t="20076" x="9677400" y="2209800"/>
          <p14:tracePt t="20077" x="9677400" y="2217738"/>
          <p14:tracePt t="20126" x="9667875" y="2217738"/>
          <p14:tracePt t="20147" x="9659938" y="2227263"/>
          <p14:tracePt t="20171" x="9659938" y="2235200"/>
          <p14:tracePt t="20177" x="9659938" y="2243138"/>
          <p14:tracePt t="20190" x="9652000" y="2243138"/>
          <p14:tracePt t="20207" x="9642475" y="2243138"/>
          <p14:tracePt t="20225" x="9634538" y="2252663"/>
          <p14:tracePt t="20242" x="9626600" y="2260600"/>
          <p14:tracePt t="20259" x="9617075" y="2260600"/>
          <p14:tracePt t="20302" x="9609138" y="2260600"/>
          <p14:tracePt t="20314" x="9609138" y="2268538"/>
          <p14:tracePt t="20364" x="9601200" y="2268538"/>
          <p14:tracePt t="20390" x="9591675" y="2268538"/>
          <p14:tracePt t="20393" x="9591675" y="2278063"/>
          <p14:tracePt t="20431" x="9591675" y="2286000"/>
          <p14:tracePt t="20487" x="9583738" y="2286000"/>
          <p14:tracePt t="20505" x="9575800" y="2286000"/>
          <p14:tracePt t="20534" x="9566275" y="2293938"/>
          <p14:tracePt t="20549" x="9558338" y="2303463"/>
          <p14:tracePt t="20561" x="9550400" y="2303463"/>
          <p14:tracePt t="20591" x="9540875" y="2303463"/>
          <p14:tracePt t="20602" x="9532938" y="2303463"/>
          <p14:tracePt t="20632" x="9532938" y="2311400"/>
          <p14:tracePt t="20637" x="9523413" y="2311400"/>
          <p14:tracePt t="20649" x="9515475" y="2311400"/>
          <p14:tracePt t="20657" x="9515475" y="2319338"/>
          <p14:tracePt t="20675" x="9507538" y="2319338"/>
          <p14:tracePt t="20698" x="9498013" y="2319338"/>
          <p14:tracePt t="20707" x="9490075" y="2319338"/>
          <p14:tracePt t="20723" x="9490075" y="2328863"/>
          <p14:tracePt t="20808" x="9482138" y="2328863"/>
          <p14:tracePt t="20810" x="9482138" y="2336800"/>
          <p14:tracePt t="20843" x="9472613" y="2336800"/>
          <p14:tracePt t="20849" x="9464675" y="2336800"/>
          <p14:tracePt t="20856" x="9464675" y="2344738"/>
          <p14:tracePt t="20879" x="9456738" y="2344738"/>
          <p14:tracePt t="20891" x="9447213" y="2344738"/>
          <p14:tracePt t="20910" x="9447213" y="2354263"/>
          <p14:tracePt t="20926" x="9439275" y="2354263"/>
          <p14:tracePt t="20942" x="9439275" y="2362200"/>
          <p14:tracePt t="20958" x="9431338" y="2362200"/>
          <p14:tracePt t="20973" x="9421813" y="2362200"/>
          <p14:tracePt t="21004" x="9421813" y="2371725"/>
          <p14:tracePt t="21018" x="9413875" y="2371725"/>
          <p14:tracePt t="21067" x="9405938" y="2379663"/>
          <p14:tracePt t="21199" x="9405938" y="2387600"/>
          <p14:tracePt t="21235" x="9396413" y="2387600"/>
          <p14:tracePt t="21264" x="9388475" y="2397125"/>
          <p14:tracePt t="21296" x="9380538" y="2397125"/>
          <p14:tracePt t="21297" x="9380538" y="2405063"/>
          <p14:tracePt t="21306" x="9371013" y="2405063"/>
          <p14:tracePt t="21325" x="9363075" y="2413000"/>
          <p14:tracePt t="21342" x="9353550" y="2422525"/>
          <p14:tracePt t="21358" x="9345613" y="2430463"/>
          <p14:tracePt t="21375" x="9328150" y="2430463"/>
          <p14:tracePt t="21375" x="9320213" y="2430463"/>
          <p14:tracePt t="21390" x="9312275" y="2438400"/>
          <p14:tracePt t="21409" x="9302750" y="2438400"/>
          <p14:tracePt t="21425" x="9302750" y="2447925"/>
          <p14:tracePt t="21440" x="9294813" y="2447925"/>
          <p14:tracePt t="21463" x="9286875" y="2447925"/>
          <p14:tracePt t="21473" x="9286875" y="2455863"/>
          <p14:tracePt t="21490" x="9277350" y="2455863"/>
          <p14:tracePt t="21509" x="9261475" y="2455863"/>
          <p14:tracePt t="21525" x="9261475" y="2463800"/>
          <p14:tracePt t="21540" x="9236075" y="2463800"/>
          <p14:tracePt t="21557" x="9226550" y="2463800"/>
          <p14:tracePt t="21573" x="9183688" y="2463800"/>
          <p14:tracePt t="21591" x="9064625" y="2463800"/>
          <p14:tracePt t="21606" x="8972550" y="2447925"/>
          <p14:tracePt t="21623" x="8828088" y="2430463"/>
          <p14:tracePt t="21639" x="8666163" y="2422525"/>
          <p14:tracePt t="21656" x="8564563" y="2413000"/>
          <p14:tracePt t="21674" x="8462963" y="2413000"/>
          <p14:tracePt t="21691" x="8318500" y="2413000"/>
          <p14:tracePt t="21708" x="8113713" y="2413000"/>
          <p14:tracePt t="21723" x="7951788" y="2413000"/>
          <p14:tracePt t="21724" x="7893050" y="2413000"/>
          <p14:tracePt t="21740" x="7680325" y="2405063"/>
          <p14:tracePt t="21758" x="7485063" y="2405063"/>
          <p14:tracePt t="21773" x="7348538" y="2405063"/>
          <p14:tracePt t="21790" x="7221538" y="2405063"/>
          <p14:tracePt t="21807" x="7102475" y="2405063"/>
          <p14:tracePt t="21807" x="7085013" y="2405063"/>
          <p14:tracePt t="21823" x="7008813" y="2405063"/>
          <p14:tracePt t="21840" x="6899275" y="2405063"/>
          <p14:tracePt t="21856" x="6788150" y="2405063"/>
          <p14:tracePt t="21875" x="6711950" y="2405063"/>
          <p14:tracePt t="21875" x="6686550" y="2405063"/>
          <p14:tracePt t="21889" x="6635750" y="2405063"/>
          <p14:tracePt t="21908" x="6550025" y="2405063"/>
          <p14:tracePt t="21924" x="6456363" y="2405063"/>
          <p14:tracePt t="21940" x="6380163" y="2405063"/>
          <p14:tracePt t="21940" x="6364288" y="2405063"/>
          <p14:tracePt t="21956" x="6286500" y="2405063"/>
          <p14:tracePt t="21973" x="6194425" y="2397125"/>
          <p14:tracePt t="21990" x="6116638" y="2397125"/>
          <p14:tracePt t="22006" x="6007100" y="2397125"/>
          <p14:tracePt t="22007" x="5972175" y="2397125"/>
          <p14:tracePt t="22023" x="5880100" y="2397125"/>
          <p14:tracePt t="22040" x="5718175" y="2397125"/>
          <p14:tracePt t="22057" x="5480050" y="2413000"/>
          <p14:tracePt t="22074" x="5267325" y="2438400"/>
          <p14:tracePt t="22075" x="5241925" y="2438400"/>
          <p14:tracePt t="22089" x="5114925" y="2473325"/>
          <p14:tracePt t="22108" x="4927600" y="2498725"/>
          <p14:tracePt t="22124" x="4791075" y="2506663"/>
          <p14:tracePt t="22140" x="4699000" y="2506663"/>
          <p14:tracePt t="22157" x="4562475" y="2506663"/>
          <p14:tracePt t="22173" x="4476750" y="2506663"/>
          <p14:tracePt t="22189" x="4400550" y="2516188"/>
          <p14:tracePt t="22208" x="4298950" y="2516188"/>
          <p14:tracePt t="22224" x="4248150" y="2516188"/>
          <p14:tracePt t="22241" x="4222750" y="2516188"/>
          <p14:tracePt t="22256" x="4197350" y="2516188"/>
          <p14:tracePt t="22273" x="4154488" y="2516188"/>
          <p14:tracePt t="22289" x="4095750" y="2516188"/>
          <p14:tracePt t="22308" x="4017963" y="2506663"/>
          <p14:tracePt t="22323" x="3984625" y="2506663"/>
          <p14:tracePt t="22340" x="3941763" y="2506663"/>
          <p14:tracePt t="22340" x="3933825" y="2506663"/>
          <p14:tracePt t="22356" x="3916363" y="2506663"/>
          <p14:tracePt t="22374" x="3908425" y="2506663"/>
          <p14:tracePt t="22400" x="3900488" y="2506663"/>
          <p14:tracePt t="22568" x="3900488" y="2498725"/>
          <p14:tracePt t="22572" x="3908425" y="2489200"/>
          <p14:tracePt t="22575" x="3916363" y="2489200"/>
          <p14:tracePt t="22589" x="3925888" y="2481263"/>
          <p14:tracePt t="22606" x="3941763" y="2473325"/>
          <p14:tracePt t="22624" x="3967163" y="2463800"/>
          <p14:tracePt t="22640" x="4017963" y="2455863"/>
          <p14:tracePt t="22656" x="4086225" y="2455863"/>
          <p14:tracePt t="22674" x="4205288" y="2455863"/>
          <p14:tracePt t="22689" x="4392613" y="2455863"/>
          <p14:tracePt t="22708" x="4664075" y="2430463"/>
          <p14:tracePt t="22723" x="4851400" y="2379663"/>
          <p14:tracePt t="22740" x="4987925" y="2319338"/>
          <p14:tracePt t="22756" x="5122863" y="2268538"/>
          <p14:tracePt t="22772" x="5327650" y="2209800"/>
          <p14:tracePt t="22789" x="5607050" y="2149475"/>
          <p14:tracePt t="22808" x="5997575" y="2098675"/>
          <p14:tracePt t="22824" x="6270625" y="2082800"/>
          <p14:tracePt t="22841" x="6473825" y="2082800"/>
          <p14:tracePt t="22856" x="6575425" y="2082800"/>
          <p14:tracePt t="22857" x="6592888" y="2082800"/>
          <p14:tracePt t="22872" x="6661150" y="2082800"/>
          <p14:tracePt t="22890" x="6678613" y="2082800"/>
          <p14:tracePt t="22909" x="6686550" y="2082800"/>
          <p14:tracePt t="23036" x="6678613" y="2090738"/>
          <p14:tracePt t="23041" x="6669088" y="2098675"/>
          <p14:tracePt t="23058" x="6600825" y="2141538"/>
          <p14:tracePt t="23059" x="6575425" y="2149475"/>
          <p14:tracePt t="23072" x="6473825" y="2174875"/>
          <p14:tracePt t="23089" x="6219825" y="2227263"/>
          <p14:tracePt t="23106" x="5905500" y="2268538"/>
          <p14:tracePt t="23124" x="5462588" y="2286000"/>
          <p14:tracePt t="23139" x="5173663" y="2311400"/>
          <p14:tracePt t="23140" x="5072063" y="2311400"/>
          <p14:tracePt t="23155" x="4791075" y="2319338"/>
          <p14:tracePt t="23173" x="4435475" y="2371725"/>
          <p14:tracePt t="23190" x="4187825" y="2422525"/>
          <p14:tracePt t="23206" x="3984625" y="2463800"/>
          <p14:tracePt t="23223" x="3797300" y="2489200"/>
          <p14:tracePt t="23240" x="3703638" y="2516188"/>
          <p14:tracePt t="23256" x="3602038" y="2541588"/>
          <p14:tracePt t="23272" x="3424238" y="2566988"/>
          <p14:tracePt t="23289" x="3279775" y="2574925"/>
          <p14:tracePt t="23305" x="3135313" y="2600325"/>
          <p14:tracePt t="23324" x="2947988" y="2676525"/>
          <p14:tracePt t="23339" x="2871788" y="2693988"/>
          <p14:tracePt t="23356" x="2760663" y="2727325"/>
          <p14:tracePt t="23356" x="2735263" y="2727325"/>
          <p14:tracePt t="23372" x="2651125" y="2752725"/>
          <p14:tracePt t="23389" x="2582863" y="2778125"/>
          <p14:tracePt t="23406" x="2514600" y="2795588"/>
          <p14:tracePt t="23407" x="2489200" y="2795588"/>
          <p14:tracePt t="23422" x="2446338" y="2820988"/>
          <p14:tracePt t="23441" x="2387600" y="2838450"/>
          <p14:tracePt t="23457" x="2336800" y="2863850"/>
          <p14:tracePt t="23472" x="2293938" y="2881313"/>
          <p14:tracePt t="23489" x="2268538" y="2897188"/>
          <p14:tracePt t="23507" x="2225675" y="2922588"/>
          <p14:tracePt t="23507" x="2217738" y="2932113"/>
          <p14:tracePt t="23522" x="2200275" y="2932113"/>
          <p14:tracePt t="23540" x="2182813" y="2957513"/>
          <p14:tracePt t="23556" x="2174875" y="2957513"/>
          <p14:tracePt t="23572" x="2166938" y="2965450"/>
          <p14:tracePt t="23637" x="2174875" y="2965450"/>
          <p14:tracePt t="23642" x="2192338" y="2957513"/>
          <p14:tracePt t="23655" x="2251075" y="2940050"/>
          <p14:tracePt t="23674" x="2344738" y="2897188"/>
          <p14:tracePt t="23690" x="2362200" y="2889250"/>
          <p14:tracePt t="23869" x="2362200" y="2881313"/>
          <p14:tracePt t="23872" x="2362200" y="2871788"/>
          <p14:tracePt t="23891" x="2362200" y="2846388"/>
          <p14:tracePt t="23905" x="2370138" y="2855913"/>
          <p14:tracePt t="23923" x="2370138" y="2846388"/>
          <p14:tracePt t="23940" x="2379663" y="2846388"/>
          <p14:tracePt t="23957" x="2405063" y="2846388"/>
          <p14:tracePt t="23977" x="2405063" y="2838450"/>
          <p14:tracePt t="23989" x="2405063" y="2830513"/>
          <p14:tracePt t="24150" x="2405063" y="2838450"/>
          <p14:tracePt t="24885" x="2395538" y="2838450"/>
          <p14:tracePt t="24896" x="2387600" y="2838450"/>
          <p14:tracePt t="24923" x="2379663" y="2838450"/>
          <p14:tracePt t="24936" x="2370138" y="2838450"/>
          <p14:tracePt t="25013" x="2362200" y="2846388"/>
          <p14:tracePt t="25016" x="2352675" y="2846388"/>
          <p14:tracePt t="25021" x="2344738" y="2846388"/>
          <p14:tracePt t="25038" x="2327275" y="2855913"/>
          <p14:tracePt t="25055" x="2301875" y="2855913"/>
          <p14:tracePt t="25055" x="2293938" y="2855913"/>
          <p14:tracePt t="25072" x="2276475" y="2855913"/>
          <p14:tracePt t="25089" x="2251075" y="2855913"/>
          <p14:tracePt t="25105" x="2225675" y="2846388"/>
          <p14:tracePt t="25121" x="2200275" y="2846388"/>
          <p14:tracePt t="25139" x="2174875" y="2830513"/>
          <p14:tracePt t="25155" x="2157413" y="2820988"/>
          <p14:tracePt t="25173" x="2141538" y="2820988"/>
          <p14:tracePt t="25190" x="2124075" y="2820988"/>
          <p14:tracePt t="25205" x="2116138" y="2820988"/>
          <p14:tracePt t="25223" x="2073275" y="2820988"/>
          <p14:tracePt t="25238" x="2047875" y="2820988"/>
          <p14:tracePt t="25256" x="2005013" y="2820988"/>
          <p14:tracePt t="25272" x="1997075" y="2820988"/>
          <p14:tracePt t="25272" x="1987550" y="2820988"/>
          <p14:tracePt t="25289" x="1979613" y="2820988"/>
          <p14:tracePt t="25306" x="1962150" y="2820988"/>
          <p14:tracePt t="25307" x="1954213" y="2820988"/>
          <p14:tracePt t="25321" x="1946275" y="2820988"/>
          <p14:tracePt t="25339" x="1936750" y="2820988"/>
          <p14:tracePt t="25357" x="1920875" y="2820988"/>
          <p14:tracePt t="25372" x="1911350" y="2820988"/>
          <p14:tracePt t="25388" x="1893888" y="2820988"/>
          <p14:tracePt t="25405" x="1885950" y="2820988"/>
          <p14:tracePt t="25422" x="1878013" y="2820988"/>
          <p14:tracePt t="25438" x="1860550" y="2820988"/>
          <p14:tracePt t="25456" x="1827213" y="2820988"/>
          <p14:tracePt t="25472" x="1809750" y="2820988"/>
          <p14:tracePt t="25489" x="1784350" y="2813050"/>
          <p14:tracePt t="25505" x="1776413" y="2813050"/>
          <p14:tracePt t="25521" x="1766888" y="2813050"/>
          <p14:tracePt t="25539" x="1733550" y="2813050"/>
          <p14:tracePt t="25540" x="1724025" y="2813050"/>
          <p14:tracePt t="25554" x="1708150" y="2813050"/>
          <p14:tracePt t="25571" x="1698625" y="2813050"/>
          <p14:tracePt t="25589" x="1682750" y="2813050"/>
          <p14:tracePt t="25609" x="1673225" y="2813050"/>
          <p14:tracePt t="25621" x="1657350" y="2813050"/>
          <p14:tracePt t="25640" x="1639888" y="2813050"/>
          <p14:tracePt t="25654" x="1631950" y="2813050"/>
          <p14:tracePt t="25672" x="1597025" y="2813050"/>
          <p14:tracePt t="25672" x="1589088" y="2813050"/>
          <p14:tracePt t="25688" x="1571625" y="2813050"/>
          <p14:tracePt t="25708" x="1563688" y="2813050"/>
          <p14:tracePt t="25773" x="1554163" y="2813050"/>
          <p14:tracePt t="25906" x="1546225" y="2813050"/>
          <p14:tracePt t="26338" x="1554163" y="2813050"/>
          <p14:tracePt t="26343" x="1563688" y="2813050"/>
          <p14:tracePt t="26356" x="1571625" y="2805113"/>
          <p14:tracePt t="26372" x="1579563" y="2805113"/>
          <p14:tracePt t="26390" x="1606550" y="2805113"/>
          <p14:tracePt t="26405" x="1647825" y="2813050"/>
          <p14:tracePt t="26422" x="1708150" y="2846388"/>
          <p14:tracePt t="26438" x="1724025" y="2846388"/>
          <p14:tracePt t="26454" x="1749425" y="2855913"/>
          <p14:tracePt t="26471" x="1766888" y="2863850"/>
          <p14:tracePt t="26489" x="1784350" y="2863850"/>
          <p14:tracePt t="26504" x="1809750" y="2863850"/>
          <p14:tracePt t="26521" x="1817688" y="2863850"/>
          <p14:tracePt t="26539" x="1827213" y="2863850"/>
          <p14:tracePt t="26555" x="1835150" y="2863850"/>
          <p14:tracePt t="26572" x="1843088" y="2863850"/>
          <p14:tracePt t="26592" x="1852613" y="2863850"/>
          <p14:tracePt t="26605" x="1852613" y="2855913"/>
          <p14:tracePt t="26622" x="1860550" y="2855913"/>
          <p14:tracePt t="26637" x="1878013" y="2855913"/>
          <p14:tracePt t="26655" x="1893888" y="2846388"/>
          <p14:tracePt t="26673" x="1903413" y="2838450"/>
          <p14:tracePt t="26687" x="1911350" y="2838450"/>
          <p14:tracePt t="26721" x="1920875" y="2838450"/>
          <p14:tracePt t="26727" x="1928813" y="2838450"/>
          <p14:tracePt t="26738" x="1936750" y="2838450"/>
          <p14:tracePt t="26754" x="1954213" y="2838450"/>
          <p14:tracePt t="26771" x="1979613" y="2838450"/>
          <p14:tracePt t="26787" x="1997075" y="2838450"/>
          <p14:tracePt t="26806" x="2030413" y="2838450"/>
          <p14:tracePt t="26821" x="2055813" y="2838450"/>
          <p14:tracePt t="26838" x="2081213" y="2838450"/>
          <p14:tracePt t="26855" x="2116138" y="2838450"/>
          <p14:tracePt t="26870" x="2132013" y="2838450"/>
          <p14:tracePt t="26888" x="2166938" y="2838450"/>
          <p14:tracePt t="26905" x="2192338" y="2838450"/>
          <p14:tracePt t="26920" x="2217738" y="2838450"/>
          <p14:tracePt t="26938" x="2235200" y="2838450"/>
          <p14:tracePt t="26956" x="2251075" y="2838450"/>
          <p14:tracePt t="26971" x="2268538" y="2838450"/>
          <p14:tracePt t="26990" x="2276475" y="2838450"/>
          <p14:tracePt t="27061" x="2286000" y="2838450"/>
          <p14:tracePt t="27077" x="2293938" y="2838450"/>
          <p14:tracePt t="27113" x="2301875" y="2830513"/>
          <p14:tracePt t="27121" x="2311400" y="2820988"/>
          <p14:tracePt t="27123" x="2319338" y="2820988"/>
          <p14:tracePt t="27144" x="2327275" y="2820988"/>
          <p14:tracePt t="27154" x="2336800" y="2820988"/>
          <p14:tracePt t="27172" x="2362200" y="2820988"/>
          <p14:tracePt t="27189" x="2379663" y="2820988"/>
          <p14:tracePt t="27204" x="2405063" y="2820988"/>
          <p14:tracePt t="27222" x="2430463" y="2830513"/>
          <p14:tracePt t="27239" x="2455863" y="2830513"/>
          <p14:tracePt t="27255" x="2489200" y="2830513"/>
          <p14:tracePt t="27271" x="2514600" y="2830513"/>
          <p14:tracePt t="27287" x="2524125" y="2830513"/>
          <p14:tracePt t="27305" x="2532063" y="2830513"/>
          <p14:tracePt t="27306" x="2540000" y="2830513"/>
          <p14:tracePt t="27322" x="2557463" y="2830513"/>
          <p14:tracePt t="27340" x="2565400" y="2830513"/>
          <p14:tracePt t="27355" x="2574925" y="2830513"/>
          <p14:tracePt t="27380" x="2582863" y="2830513"/>
          <p14:tracePt t="27393" x="2590800" y="2838450"/>
          <p14:tracePt t="27411" x="2600325" y="2838450"/>
          <p14:tracePt t="27420" x="2608263" y="2838450"/>
          <p14:tracePt t="27437" x="2641600" y="2838450"/>
          <p14:tracePt t="27456" x="2659063" y="2838450"/>
          <p14:tracePt t="27472" x="2676525" y="2838450"/>
          <p14:tracePt t="27489" x="2684463" y="2838450"/>
          <p14:tracePt t="27505" x="2701925" y="2838450"/>
          <p14:tracePt t="27520" x="2727325" y="2846388"/>
          <p14:tracePt t="27538" x="2735263" y="2846388"/>
          <p14:tracePt t="27556" x="2744788" y="2846388"/>
          <p14:tracePt t="27570" x="2760663" y="2846388"/>
          <p14:tracePt t="27589" x="2795588" y="2846388"/>
          <p14:tracePt t="27605" x="2820988" y="2846388"/>
          <p14:tracePt t="27622" x="2838450" y="2846388"/>
          <p14:tracePt t="27637" x="2854325" y="2846388"/>
          <p14:tracePt t="27657" x="2863850" y="2846388"/>
          <p14:tracePt t="27673" x="2871788" y="2846388"/>
          <p14:tracePt t="27696" x="2879725" y="2846388"/>
          <p14:tracePt t="27737" x="2889250" y="2846388"/>
          <p14:tracePt t="28810" x="2897188" y="2846388"/>
          <p14:tracePt t="28820" x="2914650" y="2846388"/>
          <p14:tracePt t="28823" x="2922588" y="2846388"/>
          <p14:tracePt t="28836" x="2973388" y="2846388"/>
          <p14:tracePt t="28854" x="3016250" y="2846388"/>
          <p14:tracePt t="28856" x="3024188" y="2846388"/>
          <p14:tracePt t="28869" x="3033713" y="2846388"/>
          <p14:tracePt t="28888" x="3074988" y="2846388"/>
          <p14:tracePt t="28904" x="3100388" y="2846388"/>
          <p14:tracePt t="28919" x="3127375" y="2846388"/>
          <p14:tracePt t="28938" x="3152775" y="2846388"/>
          <p14:tracePt t="28953" x="3168650" y="2846388"/>
          <p14:tracePt t="28972" x="3203575" y="2846388"/>
          <p14:tracePt t="28988" x="3219450" y="2846388"/>
          <p14:tracePt t="29004" x="3244850" y="2846388"/>
          <p14:tracePt t="29006" x="3262313" y="2846388"/>
          <p14:tracePt t="29021" x="3287713" y="2846388"/>
          <p14:tracePt t="29037" x="3313113" y="2846388"/>
          <p14:tracePt t="29053" x="3348038" y="2846388"/>
          <p14:tracePt t="29070" x="3363913" y="2846388"/>
          <p14:tracePt t="29087" x="3381375" y="2846388"/>
          <p14:tracePt t="29103" x="3398838" y="2846388"/>
          <p14:tracePt t="29120" x="3424238" y="2846388"/>
          <p14:tracePt t="29122" x="3441700" y="2846388"/>
          <p14:tracePt t="29136" x="3475038" y="2846388"/>
          <p14:tracePt t="29153" x="3533775" y="2846388"/>
          <p14:tracePt t="29172" x="3594100" y="2846388"/>
          <p14:tracePt t="29188" x="3619500" y="2846388"/>
          <p14:tracePt t="29205" x="3662363" y="2855913"/>
          <p14:tracePt t="29221" x="3695700" y="2855913"/>
          <p14:tracePt t="29237" x="3738563" y="2855913"/>
          <p14:tracePt t="29253" x="3763963" y="2855913"/>
          <p14:tracePt t="29272" x="3789363" y="2855913"/>
          <p14:tracePt t="29286" x="3806825" y="2855913"/>
          <p14:tracePt t="29305" x="3840163" y="2855913"/>
          <p14:tracePt t="29319" x="3873500" y="2863850"/>
          <p14:tracePt t="29337" x="3925888" y="2871788"/>
          <p14:tracePt t="29353" x="3992563" y="2881313"/>
          <p14:tracePt t="29371" x="4060825" y="2889250"/>
          <p14:tracePt t="29386" x="4086225" y="2889250"/>
          <p14:tracePt t="29405" x="4146550" y="2897188"/>
          <p14:tracePt t="29420" x="4187825" y="2897188"/>
          <p14:tracePt t="29437" x="4248150" y="2906713"/>
          <p14:tracePt t="29454" x="4298950" y="2914650"/>
          <p14:tracePt t="29455" x="4316413" y="2914650"/>
          <p14:tracePt t="29469" x="4367213" y="2914650"/>
          <p14:tracePt t="29487" x="4468813" y="2940050"/>
          <p14:tracePt t="29503" x="4554538" y="2949575"/>
          <p14:tracePt t="29520" x="4638675" y="2965450"/>
          <p14:tracePt t="29538" x="4699000" y="2990850"/>
          <p14:tracePt t="29553" x="4732338" y="2990850"/>
          <p14:tracePt t="29553" x="4749800" y="2990850"/>
          <p14:tracePt t="29569" x="4800600" y="3000375"/>
          <p14:tracePt t="29588" x="4843463" y="3016250"/>
          <p14:tracePt t="29605" x="4894263" y="3016250"/>
          <p14:tracePt t="29619" x="4910138" y="3016250"/>
          <p14:tracePt t="29637" x="4927600" y="3008313"/>
          <p14:tracePt t="29687" x="4935538" y="3008313"/>
          <p14:tracePt t="29723" x="4945063" y="3008313"/>
          <p14:tracePt t="29735" x="4953000" y="3000375"/>
          <p14:tracePt t="29737" x="4962525" y="3000375"/>
          <p14:tracePt t="29753" x="4962525" y="2990850"/>
          <p14:tracePt t="29753" x="4970463" y="2990850"/>
          <p14:tracePt t="29769" x="4978400" y="2982913"/>
          <p14:tracePt t="29788" x="4987925" y="2982913"/>
          <p14:tracePt t="29789" x="4995863" y="2982913"/>
          <p14:tracePt t="29803" x="5003800" y="2974975"/>
          <p14:tracePt t="29821" x="5029200" y="2957513"/>
          <p14:tracePt t="29836" x="5054600" y="2940050"/>
          <p14:tracePt t="29855" x="5106988" y="2932113"/>
          <p14:tracePt t="29871" x="5140325" y="2922588"/>
          <p14:tracePt t="29871" x="5157788" y="2914650"/>
          <p14:tracePt t="29886" x="5199063" y="2914650"/>
          <p14:tracePt t="29903" x="5259388" y="2906713"/>
          <p14:tracePt t="29920" x="5310188" y="2897188"/>
          <p14:tracePt t="29937" x="5360988" y="2871788"/>
          <p14:tracePt t="29952" x="5386388" y="2871788"/>
          <p14:tracePt t="29970" x="5429250" y="2871788"/>
          <p14:tracePt t="29986" x="5462588" y="2871788"/>
          <p14:tracePt t="30004" x="5480050" y="2871788"/>
          <p14:tracePt t="30021" x="5487988" y="2871788"/>
          <p14:tracePt t="30037" x="5497513" y="2871788"/>
          <p14:tracePt t="30055" x="5505450" y="2871788"/>
          <p14:tracePt t="30070" x="5522913" y="2871788"/>
          <p14:tracePt t="30087" x="5538788" y="2871788"/>
          <p14:tracePt t="30103" x="5556250" y="2871788"/>
          <p14:tracePt t="30119" x="5565775" y="2871788"/>
          <p14:tracePt t="30137" x="5581650" y="2871788"/>
          <p14:tracePt t="30154" x="5607050" y="2881313"/>
          <p14:tracePt t="30169" x="5624513" y="2881313"/>
          <p14:tracePt t="30186" x="5683250" y="2889250"/>
          <p14:tracePt t="30204" x="5718175" y="2889250"/>
          <p14:tracePt t="30219" x="5735638" y="2889250"/>
          <p14:tracePt t="30236" x="5751513" y="2889250"/>
          <p14:tracePt t="30254" x="5761038" y="2889250"/>
          <p14:tracePt t="30339" x="5761038" y="2881313"/>
          <p14:tracePt t="30475" x="5751513" y="2881313"/>
          <p14:tracePt t="30478" x="5743575" y="2889250"/>
          <p14:tracePt t="30487" x="5735638" y="2889250"/>
          <p14:tracePt t="30502" x="5675313" y="2889250"/>
          <p14:tracePt t="30519" x="5581650" y="2863850"/>
          <p14:tracePt t="30536" x="5480050" y="2838450"/>
          <p14:tracePt t="30552" x="5343525" y="2838450"/>
          <p14:tracePt t="30570" x="5148263" y="2820988"/>
          <p14:tracePt t="30586" x="4945063" y="2787650"/>
          <p14:tracePt t="30586" x="4868863" y="2778125"/>
          <p14:tracePt t="30602" x="4605338" y="2770188"/>
          <p14:tracePt t="30620" x="4400550" y="2762250"/>
          <p14:tracePt t="30636" x="4240213" y="2752725"/>
          <p14:tracePt t="30654" x="4121150" y="2752725"/>
          <p14:tracePt t="30671" x="4027488" y="2752725"/>
          <p14:tracePt t="30688" x="3925888" y="2762250"/>
          <p14:tracePt t="30703" x="3832225" y="2762250"/>
          <p14:tracePt t="30719" x="3738563" y="2770188"/>
          <p14:tracePt t="30738" x="3636963" y="2778125"/>
          <p14:tracePt t="30754" x="3576638" y="2778125"/>
          <p14:tracePt t="30769" x="3551238" y="2778125"/>
          <p14:tracePt t="30787" x="3525838" y="2778125"/>
          <p14:tracePt t="30802" x="3508375" y="2795588"/>
          <p14:tracePt t="30821" x="3482975" y="2813050"/>
          <p14:tracePt t="30836" x="3449638" y="2813050"/>
          <p14:tracePt t="30837" x="3441700" y="2813050"/>
          <p14:tracePt t="30852" x="3414713" y="2820988"/>
          <p14:tracePt t="30870" x="3398838" y="2830513"/>
          <p14:tracePt t="31003" x="3406775" y="2830513"/>
          <p14:tracePt t="31009" x="3414713" y="2820988"/>
          <p14:tracePt t="31021" x="3432175" y="2813050"/>
          <p14:tracePt t="31021" x="3449638" y="2813050"/>
          <p14:tracePt t="31035" x="3492500" y="2813050"/>
          <p14:tracePt t="31052" x="3568700" y="2795588"/>
          <p14:tracePt t="31069" x="3713163" y="2778125"/>
          <p14:tracePt t="31069" x="3756025" y="2778125"/>
          <p14:tracePt t="31085" x="3976688" y="2778125"/>
          <p14:tracePt t="31102" x="4291013" y="2778125"/>
          <p14:tracePt t="31120" x="4689475" y="2805113"/>
          <p14:tracePt t="31135" x="5080000" y="2863850"/>
          <p14:tracePt t="31152" x="5429250" y="2922588"/>
          <p14:tracePt t="31170" x="5683250" y="2949575"/>
          <p14:tracePt t="31187" x="5751513" y="2949575"/>
          <p14:tracePt t="31188" x="5768975" y="2949575"/>
          <p14:tracePt t="31202" x="5811838" y="2949575"/>
          <p14:tracePt t="31220" x="5819775" y="2940050"/>
          <p14:tracePt t="31399" x="5802313" y="2940050"/>
          <p14:tracePt t="31403" x="5794375" y="2940050"/>
          <p14:tracePt t="31418" x="5743575" y="2940050"/>
          <p14:tracePt t="31436" x="5692775" y="2940050"/>
          <p14:tracePt t="31437" x="5675313" y="2940050"/>
          <p14:tracePt t="31452" x="5616575" y="2940050"/>
          <p14:tracePt t="31469" x="5497513" y="2949575"/>
          <p14:tracePt t="31470" x="5462588" y="2949575"/>
          <p14:tracePt t="31487" x="5292725" y="2957513"/>
          <p14:tracePt t="31502" x="5054600" y="2965450"/>
          <p14:tracePt t="31520" x="4775200" y="2982913"/>
          <p14:tracePt t="31521" x="4699000" y="2982913"/>
          <p14:tracePt t="31535" x="4503738" y="2982913"/>
          <p14:tracePt t="31554" x="4197350" y="2982913"/>
          <p14:tracePt t="31571" x="4035425" y="2982913"/>
          <p14:tracePt t="31587" x="3908425" y="2982913"/>
          <p14:tracePt t="31602" x="3781425" y="2982913"/>
          <p14:tracePt t="31619" x="3652838" y="2982913"/>
          <p14:tracePt t="31635" x="3525838" y="2982913"/>
          <p14:tracePt t="31652" x="3432175" y="2982913"/>
          <p14:tracePt t="31670" x="3355975" y="2982913"/>
          <p14:tracePt t="31685" x="3313113" y="2990850"/>
          <p14:tracePt t="31686" x="3287713" y="2990850"/>
          <p14:tracePt t="31702" x="3211513" y="2990850"/>
          <p14:tracePt t="31719" x="3135313" y="2990850"/>
          <p14:tracePt t="31737" x="3016250" y="3025775"/>
          <p14:tracePt t="31752" x="2930525" y="3041650"/>
          <p14:tracePt t="31769" x="2803525" y="3084513"/>
          <p14:tracePt t="31786" x="2752725" y="3094038"/>
          <p14:tracePt t="31786" x="2744788" y="3094038"/>
          <p14:tracePt t="31801" x="2709863" y="3109913"/>
          <p14:tracePt t="31819" x="2701925" y="3109913"/>
          <p14:tracePt t="31835" x="2693988" y="3119438"/>
          <p14:tracePt t="31854" x="2676525" y="3119438"/>
          <p14:tracePt t="31868" x="2668588" y="3135313"/>
          <p14:tracePt t="31886" x="2625725" y="3135313"/>
          <p14:tracePt t="31902" x="2600325" y="3144838"/>
          <p14:tracePt t="31919" x="2582863" y="3152775"/>
          <p14:tracePt t="31935" x="2549525" y="3160713"/>
          <p14:tracePt t="31952" x="2506663" y="3160713"/>
          <p14:tracePt t="31971" x="2413000" y="3170238"/>
          <p14:tracePt t="31985" x="2344738" y="3178175"/>
          <p14:tracePt t="31986" x="2319338" y="3178175"/>
          <p14:tracePt t="32004" x="2251075" y="3186113"/>
          <p14:tracePt t="32018" x="2166938" y="3195638"/>
          <p14:tracePt t="32035" x="2081213" y="3203575"/>
          <p14:tracePt t="32052" x="2005013" y="3203575"/>
          <p14:tracePt t="32053" x="1971675" y="3203575"/>
          <p14:tracePt t="32068" x="1903413" y="3211513"/>
          <p14:tracePt t="32069" x="1885950" y="3211513"/>
          <p14:tracePt t="32085" x="1852613" y="3211513"/>
          <p14:tracePt t="32086" x="1835150" y="3211513"/>
          <p14:tracePt t="32102" x="1801813" y="3221038"/>
          <p14:tracePt t="32102" x="1792288" y="3221038"/>
          <p14:tracePt t="32118" x="1733550" y="3238500"/>
          <p14:tracePt t="32135" x="1690688" y="3238500"/>
          <p14:tracePt t="32152" x="1622425" y="3263900"/>
          <p14:tracePt t="32169" x="1528763" y="3297238"/>
          <p14:tracePt t="32185" x="1435100" y="3297238"/>
          <p14:tracePt t="32201" x="1376363" y="3314700"/>
          <p14:tracePt t="32220" x="1300163" y="3340100"/>
          <p14:tracePt t="32221" x="1274763" y="3348038"/>
          <p14:tracePt t="32235" x="1231900" y="3355975"/>
          <p14:tracePt t="32252" x="1198563" y="3373438"/>
          <p14:tracePt t="32269" x="1138238" y="3390900"/>
          <p14:tracePt t="32270" x="1120775" y="3390900"/>
          <p14:tracePt t="32286" x="1087438" y="3408363"/>
          <p14:tracePt t="32302" x="1054100" y="3416300"/>
          <p14:tracePt t="32319" x="1011238" y="3416300"/>
          <p14:tracePt t="32337" x="985838" y="3424238"/>
          <p14:tracePt t="32353" x="968375" y="3424238"/>
          <p14:tracePt t="32369" x="960438" y="3433763"/>
          <p14:tracePt t="32369" x="950913" y="3433763"/>
          <p14:tracePt t="32385" x="935038" y="3441700"/>
          <p14:tracePt t="32385" x="925513" y="3441700"/>
          <p14:tracePt t="32401" x="909638" y="3441700"/>
          <p14:tracePt t="32418" x="884238" y="3441700"/>
          <p14:tracePt t="32438" x="874713" y="3441700"/>
          <p14:tracePt t="32454" x="866775" y="3441700"/>
          <p14:tracePt t="32510" x="858838" y="3441700"/>
          <p14:tracePt t="32750" x="866775" y="3433763"/>
          <p14:tracePt t="32754" x="874713" y="3424238"/>
          <p14:tracePt t="32768" x="892175" y="3424238"/>
          <p14:tracePt t="32787" x="950913" y="3408363"/>
          <p14:tracePt t="32801" x="985838" y="3398838"/>
          <p14:tracePt t="32819" x="1044575" y="3382963"/>
          <p14:tracePt t="32836" x="1095375" y="3365500"/>
          <p14:tracePt t="32837" x="1104900" y="3365500"/>
          <p14:tracePt t="32851" x="1155700" y="3355975"/>
          <p14:tracePt t="32868" x="1223963" y="3330575"/>
          <p14:tracePt t="32886" x="1300163" y="3297238"/>
          <p14:tracePt t="32901" x="1343025" y="3271838"/>
          <p14:tracePt t="32918" x="1401763" y="3246438"/>
          <p14:tracePt t="32935" x="1470025" y="3203575"/>
          <p14:tracePt t="32951" x="1546225" y="3178175"/>
          <p14:tracePt t="32970" x="1639888" y="3144838"/>
          <p14:tracePt t="32986" x="1708150" y="3119438"/>
          <p14:tracePt t="33001" x="1758950" y="3101975"/>
          <p14:tracePt t="33002" x="1776413" y="3101975"/>
          <p14:tracePt t="33018" x="1852613" y="3076575"/>
          <p14:tracePt t="33036" x="1878013" y="3067050"/>
          <p14:tracePt t="33051" x="1893888" y="3059113"/>
          <p14:tracePt t="33070" x="1920875" y="3059113"/>
          <p14:tracePt t="33307" x="1911350" y="3059113"/>
          <p14:tracePt t="33310" x="1903413" y="3067050"/>
          <p14:tracePt t="33317" x="1878013" y="3076575"/>
          <p14:tracePt t="33335" x="1801813" y="3101975"/>
          <p14:tracePt t="33353" x="1698625" y="3119438"/>
          <p14:tracePt t="33368" x="1647825" y="3127375"/>
          <p14:tracePt t="33386" x="1589088" y="3144838"/>
          <p14:tracePt t="33401" x="1546225" y="3170238"/>
          <p14:tracePt t="33402" x="1528763" y="3178175"/>
          <p14:tracePt t="33418" x="1470025" y="3203575"/>
          <p14:tracePt t="33436" x="1393825" y="3238500"/>
          <p14:tracePt t="33452" x="1274763" y="3279775"/>
          <p14:tracePt t="33453" x="1223963" y="3305175"/>
          <p14:tracePt t="33469" x="1130300" y="3348038"/>
          <p14:tracePt t="33469" x="1120775" y="3355975"/>
          <p14:tracePt t="33486" x="1079500" y="3382963"/>
          <p14:tracePt t="33501" x="1069975" y="3390900"/>
          <p14:tracePt t="33519" x="1062038" y="3390900"/>
          <p14:tracePt t="33537" x="1062038" y="3398838"/>
          <p14:tracePt t="33743" x="1062038" y="3390900"/>
          <p14:tracePt t="33746" x="1069975" y="3390900"/>
          <p14:tracePt t="33757" x="1079500" y="3390900"/>
          <p14:tracePt t="33773" x="1079500" y="3382963"/>
          <p14:tracePt t="33784" x="1095375" y="3382963"/>
          <p14:tracePt t="33801" x="1112838" y="3382963"/>
          <p14:tracePt t="33819" x="1147763" y="3382963"/>
          <p14:tracePt t="33834" x="1173163" y="3365500"/>
          <p14:tracePt t="33853" x="1206500" y="3365500"/>
          <p14:tracePt t="33867" x="1223963" y="3355975"/>
          <p14:tracePt t="33884" x="1265238" y="3340100"/>
          <p14:tracePt t="33885" x="1282700" y="3330575"/>
          <p14:tracePt t="33902" x="1317625" y="3314700"/>
          <p14:tracePt t="33917" x="1343025" y="3305175"/>
          <p14:tracePt t="33934" x="1409700" y="3271838"/>
          <p14:tracePt t="33951" x="1470025" y="3246438"/>
          <p14:tracePt t="33967" x="1495425" y="3238500"/>
          <p14:tracePt t="33984" x="1538288" y="3221038"/>
          <p14:tracePt t="34002" x="1647825" y="3178175"/>
          <p14:tracePt t="34017" x="1758950" y="3127375"/>
          <p14:tracePt t="34036" x="1971675" y="3076575"/>
          <p14:tracePt t="34053" x="2098675" y="3041650"/>
          <p14:tracePt t="34053" x="2132013" y="3033713"/>
          <p14:tracePt t="34067" x="2208213" y="3008313"/>
          <p14:tracePt t="34085" x="2311400" y="2982913"/>
          <p14:tracePt t="34102" x="2352675" y="2957513"/>
          <p14:tracePt t="34118" x="2370138" y="2940050"/>
          <p14:tracePt t="34135" x="2405063" y="2914650"/>
          <p14:tracePt t="34151" x="2438400" y="2897188"/>
          <p14:tracePt t="34169" x="2463800" y="2881313"/>
          <p14:tracePt t="34185" x="2471738" y="2881313"/>
          <p14:tracePt t="34185" x="2471738" y="2871788"/>
          <p14:tracePt t="34201" x="2481263" y="2871788"/>
          <p14:tracePt t="34201" x="2489200" y="2871788"/>
          <p14:tracePt t="34217" x="2497138" y="2871788"/>
          <p14:tracePt t="34235" x="2524125" y="2863850"/>
          <p14:tracePt t="34251" x="2532063" y="2846388"/>
          <p14:tracePt t="34270" x="2540000" y="2846388"/>
          <p14:tracePt t="34403" x="2540000" y="2838450"/>
          <p14:tracePt t="34407" x="2532063" y="2838450"/>
          <p14:tracePt t="34418" x="2514600" y="2830513"/>
          <p14:tracePt t="34420" x="2514600" y="2820988"/>
          <p14:tracePt t="34434" x="2497138" y="2820988"/>
          <p14:tracePt t="34451" x="2481263" y="2820988"/>
          <p14:tracePt t="34470" x="2471738" y="2820988"/>
          <p14:tracePt t="34485" x="2463800" y="2820988"/>
          <p14:tracePt t="34503" x="2455863" y="2820988"/>
          <p14:tracePt t="34519" x="2446338" y="2820988"/>
          <p14:tracePt t="34619" x="2455863" y="2820988"/>
          <p14:tracePt t="34626" x="2463800" y="2813050"/>
          <p14:tracePt t="34633" x="2481263" y="2805113"/>
          <p14:tracePt t="34651" x="2549525" y="2805113"/>
          <p14:tracePt t="34667" x="2659063" y="2813050"/>
          <p14:tracePt t="34685" x="2811463" y="2830513"/>
          <p14:tracePt t="34686" x="2871788" y="2830513"/>
          <p14:tracePt t="34701" x="3074988" y="2830513"/>
          <p14:tracePt t="34717" x="3348038" y="2863850"/>
          <p14:tracePt t="34719" x="3432175" y="2863850"/>
          <p14:tracePt t="34734" x="3703638" y="2863850"/>
          <p14:tracePt t="34751" x="3959225" y="2897188"/>
          <p14:tracePt t="34767" x="4214813" y="2940050"/>
          <p14:tracePt t="34784" x="4460875" y="2965450"/>
          <p14:tracePt t="34800" x="4681538" y="2965450"/>
          <p14:tracePt t="34801" x="4724400" y="2965450"/>
          <p14:tracePt t="34817" x="4868863" y="2957513"/>
          <p14:tracePt t="34818" x="4919663" y="2949575"/>
          <p14:tracePt t="34834" x="5122863" y="2932113"/>
          <p14:tracePt t="34851" x="5292725" y="2932113"/>
          <p14:tracePt t="34868" x="5411788" y="2932113"/>
          <p14:tracePt t="34884" x="5497513" y="2949575"/>
          <p14:tracePt t="34900" x="5548313" y="2957513"/>
          <p14:tracePt t="34918" x="5573713" y="2957513"/>
          <p14:tracePt t="34918" x="5581650" y="2957513"/>
          <p14:tracePt t="34934" x="5624513" y="2949575"/>
          <p14:tracePt t="34950" x="5657850" y="2940050"/>
          <p14:tracePt t="34969" x="5700713" y="2940050"/>
          <p14:tracePt t="34969" x="5708650" y="2940050"/>
          <p14:tracePt t="34983" x="5726113" y="2940050"/>
          <p14:tracePt t="35127" x="5718175" y="2949575"/>
          <p14:tracePt t="35131" x="5708650" y="2949575"/>
          <p14:tracePt t="35134" x="5700713" y="2949575"/>
          <p14:tracePt t="35151" x="5649913" y="2957513"/>
          <p14:tracePt t="35167" x="5565775" y="2974975"/>
          <p14:tracePt t="35184" x="5462588" y="2982913"/>
          <p14:tracePt t="35201" x="5302250" y="2990850"/>
          <p14:tracePt t="35201" x="5259388" y="2990850"/>
          <p14:tracePt t="35218" x="5114925" y="2990850"/>
          <p14:tracePt t="35219" x="5080000" y="3000375"/>
          <p14:tracePt t="35233" x="4902200" y="3000375"/>
          <p14:tracePt t="35251" x="4537075" y="3000375"/>
          <p14:tracePt t="35269" x="4248150" y="3000375"/>
          <p14:tracePt t="35286" x="4086225" y="3000375"/>
          <p14:tracePt t="35301" x="3967163" y="3000375"/>
          <p14:tracePt t="35317" x="3840163" y="3016250"/>
          <p14:tracePt t="35317" x="3797300" y="3025775"/>
          <p14:tracePt t="35334" x="3695700" y="3059113"/>
          <p14:tracePt t="35351" x="3457575" y="3076575"/>
          <p14:tracePt t="35368" x="3279775" y="3084513"/>
          <p14:tracePt t="35385" x="3168650" y="3101975"/>
          <p14:tracePt t="35386" x="3143250" y="3109913"/>
          <p14:tracePt t="35400" x="3074988" y="3127375"/>
          <p14:tracePt t="35418" x="2998788" y="3152775"/>
          <p14:tracePt t="35435" x="2922588" y="3170238"/>
          <p14:tracePt t="35450" x="2803525" y="3203575"/>
          <p14:tracePt t="35467" x="2684463" y="3221038"/>
          <p14:tracePt t="35485" x="2574925" y="3228975"/>
          <p14:tracePt t="35486" x="2549525" y="3238500"/>
          <p14:tracePt t="35502" x="2463800" y="3246438"/>
          <p14:tracePt t="35519" x="2420938" y="3254375"/>
          <p14:tracePt t="35534" x="2405063" y="3263900"/>
          <p14:tracePt t="35534" x="2395538" y="3263900"/>
          <p14:tracePt t="35550" x="2362200" y="3279775"/>
          <p14:tracePt t="35568" x="2301875" y="3279775"/>
          <p14:tracePt t="35569" x="2293938" y="3279775"/>
          <p14:tracePt t="35583" x="2251075" y="3289300"/>
          <p14:tracePt t="35600" x="2217738" y="3297238"/>
          <p14:tracePt t="35618" x="2192338" y="3305175"/>
          <p14:tracePt t="35636" x="2182813" y="3305175"/>
          <p14:tracePt t="35830" x="2192338" y="3305175"/>
          <p14:tracePt t="35834" x="2200275" y="3305175"/>
          <p14:tracePt t="35851" x="2225675" y="3305175"/>
          <p14:tracePt t="35868" x="2286000" y="3330575"/>
          <p14:tracePt t="35883" x="2336800" y="3340100"/>
          <p14:tracePt t="35900" x="2362200" y="3340100"/>
          <p14:tracePt t="35919" x="2387600" y="3340100"/>
          <p14:tracePt t="35933" x="2387600" y="3355975"/>
          <p14:tracePt t="35952" x="2395538" y="3355975"/>
          <p14:tracePt t="35968" x="2420938" y="3355975"/>
          <p14:tracePt t="35984" x="2438400" y="3355975"/>
          <p14:tracePt t="35985" x="2446338" y="3355975"/>
          <p14:tracePt t="36000" x="2463800" y="3355975"/>
          <p14:tracePt t="36017" x="2489200" y="3365500"/>
          <p14:tracePt t="36017" x="2497138" y="3365500"/>
          <p14:tracePt t="36033" x="2524125" y="3365500"/>
          <p14:tracePt t="36051" x="2549525" y="3365500"/>
          <p14:tracePt t="36067" x="2565400" y="3373438"/>
          <p14:tracePt t="36085" x="2590800" y="3382963"/>
          <p14:tracePt t="36240" x="2590800" y="3390900"/>
          <p14:tracePt t="36246" x="2590800" y="3398838"/>
          <p14:tracePt t="36249" x="2582863" y="3408363"/>
          <p14:tracePt t="36266" x="2557463" y="3424238"/>
          <p14:tracePt t="36284" x="2549525" y="3441700"/>
          <p14:tracePt t="36300" x="2532063" y="3459163"/>
          <p14:tracePt t="36318" x="2506663" y="3492500"/>
          <p14:tracePt t="36334" x="2489200" y="3509963"/>
          <p14:tracePt t="36334" x="2481263" y="3517900"/>
          <p14:tracePt t="36350" x="2455863" y="3527425"/>
          <p14:tracePt t="36367" x="2420938" y="3543300"/>
          <p14:tracePt t="36385" x="2395538" y="3568700"/>
          <p14:tracePt t="36385" x="2387600" y="3578225"/>
          <p14:tracePt t="36401" x="2370138" y="3586163"/>
          <p14:tracePt t="36401" x="2362200" y="3586163"/>
          <p14:tracePt t="36419" x="2336800" y="3603625"/>
          <p14:tracePt t="36433" x="2319338" y="3619500"/>
          <p14:tracePt t="36450" x="2286000" y="3636963"/>
          <p14:tracePt t="36467" x="2243138" y="3654425"/>
          <p14:tracePt t="36483" x="2200275" y="3662363"/>
          <p14:tracePt t="36500" x="2157413" y="3679825"/>
          <p14:tracePt t="36517" x="2132013" y="3679825"/>
          <p14:tracePt t="36533" x="2106613" y="3687763"/>
          <p14:tracePt t="36534" x="2098675" y="3687763"/>
          <p14:tracePt t="36550" x="2081213" y="3697288"/>
          <p14:tracePt t="36567" x="2055813" y="3705225"/>
          <p14:tracePt t="36584" x="2038350" y="3713163"/>
          <p14:tracePt t="36600" x="2012950" y="3722688"/>
          <p14:tracePt t="36601" x="2005013" y="3722688"/>
          <p14:tracePt t="36616" x="1987550" y="3730625"/>
          <p14:tracePt t="36634" x="1979613" y="3730625"/>
          <p14:tracePt t="36651" x="1971675" y="3738563"/>
          <p14:tracePt t="37214" x="1971675" y="3748088"/>
          <p14:tracePt t="37219" x="1971675" y="3756025"/>
          <p14:tracePt t="37235" x="2005013" y="3763963"/>
          <p14:tracePt t="37250" x="2022475" y="3763963"/>
          <p14:tracePt t="37251" x="2030413" y="3763963"/>
          <p14:tracePt t="37266" x="2055813" y="3773488"/>
          <p14:tracePt t="37285" x="2081213" y="3773488"/>
          <p14:tracePt t="37300" x="2090738" y="3773488"/>
          <p14:tracePt t="37301" x="2098675" y="3773488"/>
          <p14:tracePt t="37316" x="2106613" y="3773488"/>
          <p14:tracePt t="37334" x="2141538" y="3773488"/>
          <p14:tracePt t="37349" x="2166938" y="3773488"/>
          <p14:tracePt t="37367" x="2208213" y="3773488"/>
          <p14:tracePt t="37383" x="2243138" y="3773488"/>
          <p14:tracePt t="37402" x="2319338" y="3763963"/>
          <p14:tracePt t="37418" x="2352675" y="3748088"/>
          <p14:tracePt t="37432" x="2370138" y="3748088"/>
          <p14:tracePt t="37449" x="2387600" y="3738563"/>
          <p14:tracePt t="37466" x="2413000" y="3738563"/>
          <p14:tracePt t="37482" x="2438400" y="3738563"/>
          <p14:tracePt t="37499" x="2455863" y="3738563"/>
          <p14:tracePt t="37517" x="2481263" y="3738563"/>
          <p14:tracePt t="37534" x="2506663" y="3738563"/>
          <p14:tracePt t="37549" x="2514600" y="3738563"/>
          <p14:tracePt t="37566" x="2540000" y="3738563"/>
          <p14:tracePt t="37584" x="2574925" y="3738563"/>
          <p14:tracePt t="37601" x="2600325" y="3738563"/>
          <p14:tracePt t="37618" x="2608263" y="3738563"/>
          <p14:tracePt t="37634" x="2633663" y="3738563"/>
          <p14:tracePt t="37650" x="2651125" y="3748088"/>
          <p14:tracePt t="37666" x="2659063" y="3748088"/>
          <p14:tracePt t="37683" x="2668588" y="3748088"/>
          <p14:tracePt t="37701" x="2684463" y="3748088"/>
          <p14:tracePt t="37716" x="2701925" y="3748088"/>
          <p14:tracePt t="37732" x="2719388" y="3748088"/>
          <p14:tracePt t="37750" x="2735263" y="3748088"/>
          <p14:tracePt t="37751" x="2744788" y="3748088"/>
          <p14:tracePt t="37767" x="2752725" y="3748088"/>
          <p14:tracePt t="37784" x="2760663" y="3748088"/>
          <p14:tracePt t="37799" x="2770188" y="3748088"/>
          <p14:tracePt t="37818" x="2786063" y="3748088"/>
          <p14:tracePt t="37834" x="2803525" y="3748088"/>
          <p14:tracePt t="37850" x="2828925" y="3748088"/>
          <p14:tracePt t="37867" x="2846388" y="3748088"/>
          <p14:tracePt t="37884" x="2871788" y="3748088"/>
          <p14:tracePt t="37900" x="2889250" y="3748088"/>
          <p14:tracePt t="37916" x="2897188" y="3748088"/>
          <p14:tracePt t="37933" x="2905125" y="3748088"/>
          <p14:tracePt t="37950" x="2914650" y="3738563"/>
          <p14:tracePt t="37968" x="2930525" y="3738563"/>
          <p14:tracePt t="37984" x="2947988" y="3738563"/>
          <p14:tracePt t="38000" x="2955925" y="3738563"/>
          <p14:tracePt t="38016" x="2965450" y="3738563"/>
          <p14:tracePt t="38034" x="2973388" y="3738563"/>
          <p14:tracePt t="38065" x="2982913" y="3738563"/>
          <p14:tracePt t="38067" x="2990850" y="3738563"/>
          <p14:tracePt t="38084" x="3008313" y="3748088"/>
          <p14:tracePt t="38099" x="3024188" y="3748088"/>
          <p14:tracePt t="38116" x="3041650" y="3748088"/>
          <p14:tracePt t="38133" x="3059113" y="3748088"/>
          <p14:tracePt t="38152" x="3067050" y="3748088"/>
          <p14:tracePt t="38167" x="3074988" y="3748088"/>
          <p14:tracePt t="38184" x="3100388" y="3748088"/>
          <p14:tracePt t="38199" x="3117850" y="3748088"/>
          <p14:tracePt t="38216" x="3127375" y="3748088"/>
          <p14:tracePt t="38217" x="3135313" y="3748088"/>
          <p14:tracePt t="38234" x="3143250" y="3748088"/>
          <p14:tracePt t="38251" x="3152775" y="3748088"/>
          <p14:tracePt t="38285" x="3160713" y="3748088"/>
          <p14:tracePt t="38312" x="3168650" y="3748088"/>
          <p14:tracePt t="38318" x="3178175" y="3748088"/>
          <p14:tracePt t="38333" x="3186113" y="3748088"/>
          <p14:tracePt t="42694" x="3194050" y="3748088"/>
          <p14:tracePt t="42695" x="3194050" y="3756025"/>
          <p14:tracePt t="42703" x="3203575" y="3756025"/>
          <p14:tracePt t="42713" x="3203575" y="3763963"/>
          <p14:tracePt t="42749" x="3211513" y="3773488"/>
          <p14:tracePt t="42759" x="3219450" y="3773488"/>
          <p14:tracePt t="42767" x="3228975" y="3773488"/>
          <p14:tracePt t="42792" x="3228975" y="3781425"/>
          <p14:tracePt t="43661" x="3236913" y="3781425"/>
          <p14:tracePt t="43664" x="3244850" y="3781425"/>
          <p14:tracePt t="43682" x="3262313" y="3781425"/>
          <p14:tracePt t="43697" x="3297238" y="3781425"/>
          <p14:tracePt t="43715" x="3338513" y="3798888"/>
          <p14:tracePt t="43715" x="3348038" y="3798888"/>
          <p14:tracePt t="43730" x="3398838" y="3806825"/>
          <p14:tracePt t="43747" x="3475038" y="3832225"/>
          <p14:tracePt t="43747" x="3492500" y="3832225"/>
          <p14:tracePt t="43763" x="3551238" y="3849688"/>
          <p14:tracePt t="43764" x="3576638" y="3857625"/>
          <p14:tracePt t="43781" x="3627438" y="3857625"/>
          <p14:tracePt t="43781" x="3636963" y="3867150"/>
          <p14:tracePt t="43798" x="3670300" y="3875088"/>
          <p14:tracePt t="43815" x="3678238" y="3883025"/>
          <p14:tracePt t="43929" x="3687763" y="3883025"/>
          <p14:tracePt t="43936" x="3695700" y="3883025"/>
          <p14:tracePt t="43949" x="3713163" y="3883025"/>
          <p14:tracePt t="43964" x="3738563" y="3883025"/>
          <p14:tracePt t="43965" x="3756025" y="3892550"/>
          <p14:tracePt t="43980" x="3781425" y="3892550"/>
          <p14:tracePt t="43997" x="3814763" y="3900488"/>
          <p14:tracePt t="44013" x="3840163" y="3908425"/>
          <p14:tracePt t="44031" x="3848100" y="3917950"/>
          <p14:tracePt t="44049" x="3865563" y="3917950"/>
          <p14:tracePt t="44063" x="3883025" y="3917950"/>
          <p14:tracePt t="44081" x="3941763" y="3917950"/>
          <p14:tracePt t="44098" x="3976688" y="3917950"/>
          <p14:tracePt t="44113" x="4010025" y="3917950"/>
          <p14:tracePt t="44131" x="4035425" y="3917950"/>
          <p14:tracePt t="44149" x="4052888" y="3917950"/>
          <p14:tracePt t="44163" x="4078288" y="3917950"/>
          <p14:tracePt t="44181" x="4121150" y="3917950"/>
          <p14:tracePt t="44196" x="4154488" y="3917950"/>
          <p14:tracePt t="44213" x="4179888" y="3917950"/>
          <p14:tracePt t="44231" x="4187825" y="3917950"/>
          <p14:tracePt t="44246" x="4205288" y="3917950"/>
          <p14:tracePt t="44264" x="4214813" y="3917950"/>
          <p14:tracePt t="44281" x="4230688" y="3917950"/>
          <p14:tracePt t="44282" x="4240213" y="3917950"/>
          <p14:tracePt t="44296" x="4256088" y="3917950"/>
          <p14:tracePt t="44315" x="4291013" y="3917950"/>
          <p14:tracePt t="44330" x="4298950" y="3917950"/>
          <p14:tracePt t="44347" x="4316413" y="3925888"/>
          <p14:tracePt t="44365" x="4332288" y="3925888"/>
          <p14:tracePt t="44381" x="4359275" y="3925888"/>
          <p14:tracePt t="44396" x="4392613" y="3925888"/>
          <p14:tracePt t="44413" x="4418013" y="3925888"/>
          <p14:tracePt t="44430" x="4435475" y="3925888"/>
          <p14:tracePt t="44448" x="4468813" y="3917950"/>
          <p14:tracePt t="44463" x="4494213" y="3917950"/>
          <p14:tracePt t="44480" x="4511675" y="3908425"/>
          <p14:tracePt t="44481" x="4511675" y="3900488"/>
          <p14:tracePt t="44496" x="4537075" y="3892550"/>
          <p14:tracePt t="44514" x="4545013" y="3892550"/>
          <p14:tracePt t="44515" x="4554538" y="3883025"/>
          <p14:tracePt t="44529" x="4570413" y="3883025"/>
          <p14:tracePt t="44548" x="4579938" y="3875088"/>
          <p14:tracePt t="44565" x="4579938" y="3867150"/>
          <p14:tracePt t="44582" x="4579938" y="3857625"/>
          <p14:tracePt t="44584" x="4595813" y="3857625"/>
          <p14:tracePt t="44596" x="4621213" y="3857625"/>
          <p14:tracePt t="44619" x="4621213" y="3867150"/>
          <p14:tracePt t="44631" x="4621213" y="3875088"/>
          <p14:tracePt t="44648" x="4613275" y="3875088"/>
          <p14:tracePt t="44758" x="4613275" y="3867150"/>
          <p14:tracePt t="44763" x="4605338" y="3867150"/>
          <p14:tracePt t="44767" x="4587875" y="3857625"/>
          <p14:tracePt t="44780" x="4570413" y="3857625"/>
          <p14:tracePt t="44782" x="4562475" y="3857625"/>
          <p14:tracePt t="44800" x="4562475" y="3849688"/>
          <p14:tracePt t="44824" x="4570413" y="3849688"/>
          <p14:tracePt t="44840" x="4579938" y="3849688"/>
          <p14:tracePt t="44851" x="4587875" y="3849688"/>
          <p14:tracePt t="44863" x="4587875" y="3841750"/>
          <p14:tracePt t="44881" x="4595813" y="3841750"/>
          <p14:tracePt t="44944" x="4605338" y="3841750"/>
          <p14:tracePt t="44947" x="4613275" y="3841750"/>
          <p14:tracePt t="44963" x="4630738" y="3841750"/>
          <p14:tracePt t="44981" x="4656138" y="3841750"/>
          <p14:tracePt t="44996" x="4673600" y="3841750"/>
          <p14:tracePt t="45014" x="4689475" y="3832225"/>
          <p14:tracePt t="45030" x="4699000" y="3832225"/>
          <p14:tracePt t="45046" x="4714875" y="3832225"/>
          <p14:tracePt t="45065" x="4740275" y="3832225"/>
          <p14:tracePt t="45080" x="4765675" y="3832225"/>
          <p14:tracePt t="45080" x="4783138" y="3832225"/>
          <p14:tracePt t="45096" x="4826000" y="3832225"/>
          <p14:tracePt t="45113" x="4876800" y="3832225"/>
          <p14:tracePt t="45129" x="4902200" y="3832225"/>
          <p14:tracePt t="45148" x="4953000" y="3832225"/>
          <p14:tracePt t="45164" x="5013325" y="3832225"/>
          <p14:tracePt t="45179" x="5064125" y="3832225"/>
          <p14:tracePt t="45180" x="5072063" y="3832225"/>
          <p14:tracePt t="45196" x="5114925" y="3832225"/>
          <p14:tracePt t="45214" x="5132388" y="3832225"/>
          <p14:tracePt t="45269" x="5140325" y="3832225"/>
          <p14:tracePt t="45293" x="5148263" y="3832225"/>
          <p14:tracePt t="45299" x="5157788" y="3832225"/>
          <p14:tracePt t="45325" x="5165725" y="3832225"/>
          <p14:tracePt t="45329" x="5165725" y="3824288"/>
          <p14:tracePt t="45347" x="5183188" y="3816350"/>
          <p14:tracePt t="45347" x="5191125" y="3816350"/>
          <p14:tracePt t="45362" x="5208588" y="3806825"/>
          <p14:tracePt t="45363" x="5216525" y="3798888"/>
          <p14:tracePt t="45379" x="5224463" y="3798888"/>
          <p14:tracePt t="45398" x="5233988" y="3798888"/>
          <p14:tracePt t="46911" x="5224463" y="3806825"/>
          <p14:tracePt t="46917" x="5216525" y="3806825"/>
          <p14:tracePt t="46930" x="5208588" y="3816350"/>
          <p14:tracePt t="46946" x="5191125" y="3824288"/>
          <p14:tracePt t="46962" x="5165725" y="3841750"/>
          <p14:tracePt t="46979" x="5140325" y="3867150"/>
          <p14:tracePt t="46995" x="5097463" y="3892550"/>
          <p14:tracePt t="47012" x="5038725" y="3925888"/>
          <p14:tracePt t="47030" x="4978400" y="3968750"/>
          <p14:tracePt t="47045" x="4935538" y="3994150"/>
          <p14:tracePt t="47061" x="4859338" y="4019550"/>
          <p14:tracePt t="47079" x="4808538" y="4037013"/>
          <p14:tracePt t="47096" x="4740275" y="4062413"/>
          <p14:tracePt t="47113" x="4646613" y="4105275"/>
          <p14:tracePt t="47128" x="4570413" y="4121150"/>
          <p14:tracePt t="47129" x="4545013" y="4130675"/>
          <p14:tracePt t="47146" x="4451350" y="4146550"/>
          <p14:tracePt t="47162" x="4367213" y="4156075"/>
          <p14:tracePt t="47178" x="4256088" y="4164013"/>
          <p14:tracePt t="47195" x="4137025" y="4181475"/>
          <p14:tracePt t="47212" x="3967163" y="4189413"/>
          <p14:tracePt t="47228" x="3763963" y="4197350"/>
          <p14:tracePt t="47245" x="3576638" y="4197350"/>
          <p14:tracePt t="47246" x="3543300" y="4206875"/>
          <p14:tracePt t="47261" x="3424238" y="4206875"/>
          <p14:tracePt t="47278" x="3262313" y="4206875"/>
          <p14:tracePt t="47296" x="3178175" y="4206875"/>
          <p14:tracePt t="47297" x="3152775" y="4206875"/>
          <p14:tracePt t="47311" x="3041650" y="4214813"/>
          <p14:tracePt t="47329" x="2854325" y="4275138"/>
          <p14:tracePt t="47330" x="2795588" y="4283075"/>
          <p14:tracePt t="47346" x="2540000" y="4341813"/>
          <p14:tracePt t="47362" x="2336800" y="4394200"/>
          <p14:tracePt t="47379" x="2055813" y="4452938"/>
          <p14:tracePt t="47396" x="1911350" y="4495800"/>
          <p14:tracePt t="47397" x="1885950" y="4503738"/>
          <p14:tracePt t="47411" x="1835150" y="4529138"/>
          <p14:tracePt t="47428" x="1758950" y="4546600"/>
          <p14:tracePt t="47445" x="1716088" y="4554538"/>
          <p14:tracePt t="47461" x="1665288" y="4564063"/>
          <p14:tracePt t="47479" x="1589088" y="4589463"/>
          <p14:tracePt t="47495" x="1520825" y="4605338"/>
          <p14:tracePt t="47512" x="1495425" y="4614863"/>
          <p14:tracePt t="47529" x="1470025" y="4630738"/>
          <p14:tracePt t="47547" x="1462088" y="4630738"/>
          <p14:tracePt t="47565" x="1452563" y="4630738"/>
          <p14:tracePt t="47580" x="1435100" y="4640263"/>
          <p14:tracePt t="47595" x="1427163" y="4640263"/>
          <p14:tracePt t="47612" x="1409700" y="4648200"/>
          <p14:tracePt t="47642" x="1409700" y="4640263"/>
          <p14:tracePt t="47645" x="1409700" y="4630738"/>
          <p14:tracePt t="47664" x="1419225" y="4554538"/>
          <p14:tracePt t="47679" x="1435100" y="4529138"/>
          <p14:tracePt t="47802" x="1435100" y="4521200"/>
          <p14:tracePt t="47839" x="1444625" y="4521200"/>
          <p14:tracePt t="47855" x="1444625" y="4529138"/>
          <p14:tracePt t="47858" x="1444625" y="4538663"/>
          <p14:tracePt t="47862" x="1462088" y="4546600"/>
          <p14:tracePt t="47878" x="1520825" y="4572000"/>
          <p14:tracePt t="47895" x="1538288" y="4579938"/>
          <p14:tracePt t="47913" x="1563688" y="4579938"/>
          <p14:tracePt t="47928" x="1571625" y="4572000"/>
          <p14:tracePt t="47947" x="1589088" y="4572000"/>
          <p14:tracePt t="48031" x="1589088" y="4579938"/>
          <p14:tracePt t="48041" x="1579563" y="4579938"/>
          <p14:tracePt t="48045" x="1579563" y="4589463"/>
          <p14:tracePt t="48061" x="1571625" y="4597400"/>
          <p14:tracePt t="48080" x="1546225" y="4622800"/>
          <p14:tracePt t="48096" x="1503363" y="4648200"/>
          <p14:tracePt t="48097" x="1495425" y="4657725"/>
          <p14:tracePt t="48111" x="1462088" y="4673600"/>
          <p14:tracePt t="48130" x="1427163" y="4699000"/>
          <p14:tracePt t="48145" x="1419225" y="4699000"/>
          <p14:tracePt t="48162" x="1401763" y="4708525"/>
          <p14:tracePt t="48179" x="1376363" y="4708525"/>
          <p14:tracePt t="48195" x="1317625" y="4708525"/>
          <p14:tracePt t="48213" x="1257300" y="4708525"/>
          <p14:tracePt t="48213" x="1239838" y="4708525"/>
          <p14:tracePt t="48228" x="1189038" y="4708525"/>
          <p14:tracePt t="48245" x="1163638" y="4691063"/>
          <p14:tracePt t="48246" x="1155700" y="4691063"/>
          <p14:tracePt t="48265" x="1147763" y="4691063"/>
          <p14:tracePt t="48540" x="1147763" y="4683125"/>
          <p14:tracePt t="48542" x="1155700" y="4683125"/>
          <p14:tracePt t="48545" x="1163638" y="4683125"/>
          <p14:tracePt t="48561" x="1198563" y="4683125"/>
          <p14:tracePt t="48562" x="1223963" y="4683125"/>
          <p14:tracePt t="48577" x="1317625" y="4708525"/>
          <p14:tracePt t="48595" x="1452563" y="4741863"/>
          <p14:tracePt t="48611" x="1546225" y="4775200"/>
          <p14:tracePt t="48628" x="1647825" y="4792663"/>
          <p14:tracePt t="48629" x="1665288" y="4792663"/>
          <p14:tracePt t="48646" x="1741488" y="4802188"/>
          <p14:tracePt t="48662" x="1784350" y="4802188"/>
          <p14:tracePt t="48662" x="1792288" y="4802188"/>
          <p14:tracePt t="48678" x="1827213" y="4802188"/>
          <p14:tracePt t="48695" x="1878013" y="4802188"/>
          <p14:tracePt t="48711" x="1893888" y="4802188"/>
          <p14:tracePt t="48775" x="1903413" y="4802188"/>
          <p14:tracePt t="48788" x="1911350" y="4802188"/>
          <p14:tracePt t="48798" x="1920875" y="4802188"/>
          <p14:tracePt t="48811" x="1946275" y="4802188"/>
          <p14:tracePt t="48829" x="1979613" y="4802188"/>
          <p14:tracePt t="48845" x="1997075" y="4802188"/>
          <p14:tracePt t="48862" x="2005013" y="4802188"/>
          <p14:tracePt t="49130" x="2012950" y="4792663"/>
          <p14:tracePt t="49134" x="2022475" y="4792663"/>
          <p14:tracePt t="49146" x="2030413" y="4775200"/>
          <p14:tracePt t="49162" x="2055813" y="4767263"/>
          <p14:tracePt t="49177" x="2106613" y="4767263"/>
          <p14:tracePt t="49195" x="2157413" y="4767263"/>
          <p14:tracePt t="49211" x="2200275" y="4767263"/>
          <p14:tracePt t="49227" x="2243138" y="4759325"/>
          <p14:tracePt t="49244" x="2301875" y="4741863"/>
          <p14:tracePt t="49262" x="2387600" y="4724400"/>
          <p14:tracePt t="49278" x="2446338" y="4716463"/>
          <p14:tracePt t="49279" x="2471738" y="4716463"/>
          <p14:tracePt t="49294" x="2565400" y="4699000"/>
          <p14:tracePt t="49312" x="2633663" y="4691063"/>
          <p14:tracePt t="49314" x="2659063" y="4691063"/>
          <p14:tracePt t="49329" x="2719388" y="4683125"/>
          <p14:tracePt t="49329" x="2744788" y="4683125"/>
          <p14:tracePt t="49344" x="2786063" y="4683125"/>
          <p14:tracePt t="49361" x="2854325" y="4683125"/>
          <p14:tracePt t="49361" x="2871788" y="4683125"/>
          <p14:tracePt t="49378" x="2905125" y="4683125"/>
          <p14:tracePt t="49379" x="2922588" y="4683125"/>
          <p14:tracePt t="49394" x="2973388" y="4683125"/>
          <p14:tracePt t="49411" x="3049588" y="4683125"/>
          <p14:tracePt t="49427" x="3168650" y="4683125"/>
          <p14:tracePt t="49444" x="3287713" y="4691063"/>
          <p14:tracePt t="49445" x="3322638" y="4691063"/>
          <p14:tracePt t="49461" x="3406775" y="4691063"/>
          <p14:tracePt t="49461" x="3432175" y="4691063"/>
          <p14:tracePt t="49477" x="3508375" y="4691063"/>
          <p14:tracePt t="49495" x="3611563" y="4691063"/>
          <p14:tracePt t="49511" x="3695700" y="4691063"/>
          <p14:tracePt t="49529" x="3756025" y="4683125"/>
          <p14:tracePt t="49529" x="3771900" y="4673600"/>
          <p14:tracePt t="49544" x="3814763" y="4665663"/>
          <p14:tracePt t="49562" x="3865563" y="4665663"/>
          <p14:tracePt t="49579" x="3941763" y="4640263"/>
          <p14:tracePt t="49594" x="3967163" y="4614863"/>
          <p14:tracePt t="49611" x="3941763" y="4614863"/>
          <p14:tracePt t="49819" x="3941763" y="4605338"/>
          <p14:tracePt t="49822" x="3941763" y="4597400"/>
          <p14:tracePt t="49859" x="3941763" y="4589463"/>
          <p14:tracePt t="49865" x="3941763" y="4579938"/>
          <p14:tracePt t="49877" x="3941763" y="4572000"/>
          <p14:tracePt t="50172" x="3933825" y="4579938"/>
          <p14:tracePt t="50176" x="3925888" y="4589463"/>
          <p14:tracePt t="50178" x="3916363" y="4589463"/>
          <p14:tracePt t="50196" x="3883025" y="4605338"/>
          <p14:tracePt t="50210" x="3848100" y="4630738"/>
          <p14:tracePt t="50228" x="3806825" y="4657725"/>
          <p14:tracePt t="50229" x="3789363" y="4665663"/>
          <p14:tracePt t="50244" x="3756025" y="4673600"/>
          <p14:tracePt t="50260" x="3713163" y="4683125"/>
          <p14:tracePt t="50278" x="3687763" y="4699000"/>
          <p14:tracePt t="50293" x="3670300" y="4716463"/>
          <p14:tracePt t="50312" x="3652838" y="4716463"/>
          <p14:tracePt t="50328" x="3644900" y="4724400"/>
          <p14:tracePt t="50330" x="3636963" y="4724400"/>
          <p14:tracePt t="50343" x="3636963" y="4733925"/>
          <p14:tracePt t="50554" x="3644900" y="4724400"/>
          <p14:tracePt t="50566" x="3652838" y="4716463"/>
          <p14:tracePt t="50569" x="3662363" y="4716463"/>
          <p14:tracePt t="50576" x="3662363" y="4708525"/>
          <p14:tracePt t="50594" x="3687763" y="4699000"/>
          <p14:tracePt t="50595" x="3703638" y="4699000"/>
          <p14:tracePt t="50610" x="3763963" y="4699000"/>
          <p14:tracePt t="50627" x="3848100" y="4699000"/>
          <p14:tracePt t="50644" x="3908425" y="4691063"/>
          <p14:tracePt t="50645" x="3916363" y="4683125"/>
          <p14:tracePt t="50660" x="3951288" y="4683125"/>
          <p14:tracePt t="50677" x="4017963" y="4665663"/>
          <p14:tracePt t="50678" x="4035425" y="4665663"/>
          <p14:tracePt t="50694" x="4103688" y="4665663"/>
          <p14:tracePt t="50695" x="4129088" y="4665663"/>
          <p14:tracePt t="50711" x="4248150" y="4657725"/>
          <p14:tracePt t="50727" x="4349750" y="4657725"/>
          <p14:tracePt t="50729" x="4367213" y="4657725"/>
          <p14:tracePt t="50744" x="4418013" y="4648200"/>
          <p14:tracePt t="50745" x="4435475" y="4648200"/>
          <p14:tracePt t="50760" x="4460875" y="4640263"/>
          <p14:tracePt t="50777" x="4494213" y="4640263"/>
          <p14:tracePt t="50777" x="4503738" y="4640263"/>
          <p14:tracePt t="50793" x="4519613" y="4630738"/>
          <p14:tracePt t="50810" x="4537075" y="4630738"/>
          <p14:tracePt t="50830" x="4545013" y="4630738"/>
          <p14:tracePt t="50844" x="4554538" y="4630738"/>
          <p14:tracePt t="50861" x="4570413" y="4640263"/>
          <p14:tracePt t="50878" x="4595813" y="4648200"/>
          <p14:tracePt t="50895" x="4630738" y="4657725"/>
          <p14:tracePt t="50910" x="4673600" y="4665663"/>
          <p14:tracePt t="50927" x="4714875" y="4673600"/>
          <p14:tracePt t="50943" x="4740275" y="4683125"/>
          <p14:tracePt t="50962" x="4783138" y="4683125"/>
          <p14:tracePt t="50977" x="4800600" y="4683125"/>
          <p14:tracePt t="50994" x="4826000" y="4683125"/>
          <p14:tracePt t="51010" x="4843463" y="4683125"/>
          <p14:tracePt t="51027" x="4851400" y="4683125"/>
          <p14:tracePt t="51054" x="4859338" y="4683125"/>
          <p14:tracePt t="51090" x="4868863" y="4683125"/>
          <p14:tracePt t="51096" x="4876800" y="4683125"/>
          <p14:tracePt t="51098" x="4884738" y="4673600"/>
          <p14:tracePt t="51127" x="4894263" y="4673600"/>
          <p14:tracePt t="51129" x="4894263" y="4665663"/>
          <p14:tracePt t="52400" x="4902200" y="4665663"/>
          <p14:tracePt t="52595" x="4894263" y="4665663"/>
          <p14:tracePt t="52679" x="4884738" y="4665663"/>
          <p14:tracePt t="52708" x="4884738" y="4673600"/>
          <p14:tracePt t="54007" x="4876800" y="4683125"/>
          <p14:tracePt t="54011" x="4868863" y="4683125"/>
          <p14:tracePt t="54027" x="4859338" y="4691063"/>
          <p14:tracePt t="54027" x="4851400" y="4699000"/>
          <p14:tracePt t="54042" x="4818063" y="4708525"/>
          <p14:tracePt t="54059" x="4765675" y="4724400"/>
          <p14:tracePt t="54076" x="4724400" y="4741863"/>
          <p14:tracePt t="54077" x="4714875" y="4741863"/>
          <p14:tracePt t="54092" x="4689475" y="4759325"/>
          <p14:tracePt t="54108" x="4673600" y="4767263"/>
          <p14:tracePt t="54127" x="4638675" y="4784725"/>
          <p14:tracePt t="54142" x="4621213" y="4802188"/>
          <p14:tracePt t="54160" x="4595813" y="4818063"/>
          <p14:tracePt t="54177" x="4570413" y="4827588"/>
          <p14:tracePt t="54192" x="4545013" y="4843463"/>
          <p14:tracePt t="54209" x="4537075" y="4852988"/>
          <p14:tracePt t="54226" x="4519613" y="4868863"/>
          <p14:tracePt t="54242" x="4503738" y="4868863"/>
          <p14:tracePt t="54259" x="4503738" y="4878388"/>
          <p14:tracePt t="54276" x="4486275" y="4886325"/>
          <p14:tracePt t="54292" x="4476750" y="4894263"/>
          <p14:tracePt t="54310" x="4460875" y="4911725"/>
          <p14:tracePt t="54327" x="4451350" y="4911725"/>
          <p14:tracePt t="54344" x="4443413" y="4911725"/>
          <p14:tracePt t="54364" x="4435475" y="4911725"/>
          <p14:tracePt t="54377" x="4418013" y="4911725"/>
          <p14:tracePt t="54393" x="4392613" y="4911725"/>
          <p14:tracePt t="54409" x="4367213" y="4911725"/>
          <p14:tracePt t="54426" x="4341813" y="4911725"/>
          <p14:tracePt t="54442" x="4306888" y="4911725"/>
          <p14:tracePt t="54460" x="4256088" y="4911725"/>
          <p14:tracePt t="54475" x="4222750" y="4911725"/>
          <p14:tracePt t="54493" x="4129088" y="4911725"/>
          <p14:tracePt t="54510" x="4010025" y="4919663"/>
          <p14:tracePt t="54525" x="3822700" y="4962525"/>
          <p14:tracePt t="54543" x="3670300" y="4997450"/>
          <p14:tracePt t="54544" x="3619500" y="5013325"/>
          <p14:tracePt t="54560" x="3492500" y="5038725"/>
          <p14:tracePt t="54575" x="3414713" y="5064125"/>
          <p14:tracePt t="54576" x="3381375" y="5073650"/>
          <p14:tracePt t="54592" x="3305175" y="5099050"/>
          <p14:tracePt t="54608" x="3143250" y="5141913"/>
          <p14:tracePt t="54625" x="3041650" y="5157788"/>
          <p14:tracePt t="54642" x="2973388" y="5175250"/>
          <p14:tracePt t="54658" x="2930525" y="5200650"/>
          <p14:tracePt t="54675" x="2914650" y="5200650"/>
          <p14:tracePt t="54692" x="2905125" y="5200650"/>
          <p14:tracePt t="54737" x="2897188" y="5208588"/>
          <p14:tracePt t="54743" x="2889250" y="5218113"/>
          <p14:tracePt t="54837" x="2889250" y="5226050"/>
          <p14:tracePt t="54845" x="2879725" y="5226050"/>
          <p14:tracePt t="54848" x="2871788" y="5235575"/>
          <p14:tracePt t="54858" x="2871788" y="5243513"/>
          <p14:tracePt t="54876" x="2854325" y="5243513"/>
          <p14:tracePt t="54892" x="2838450" y="5243513"/>
          <p14:tracePt t="54909" x="2811463" y="5243513"/>
          <p14:tracePt t="54926" x="2786063" y="5243513"/>
          <p14:tracePt t="54942" x="2727325" y="5243513"/>
          <p14:tracePt t="54960" x="2659063" y="5260975"/>
          <p14:tracePt t="54976" x="2608263" y="5268913"/>
          <p14:tracePt t="54992" x="2565400" y="5276850"/>
          <p14:tracePt t="55010" x="2514600" y="5276850"/>
          <p14:tracePt t="55027" x="2455863" y="5286375"/>
          <p14:tracePt t="55027" x="2438400" y="5286375"/>
          <p14:tracePt t="55041" x="2395538" y="5294313"/>
          <p14:tracePt t="55060" x="2319338" y="5294313"/>
          <p14:tracePt t="55075" x="2276475" y="5294313"/>
          <p14:tracePt t="55093" x="2235200" y="5294313"/>
          <p14:tracePt t="55109" x="2174875" y="5294313"/>
          <p14:tracePt t="55125" x="2124075" y="5294313"/>
          <p14:tracePt t="55144" x="2065338" y="5294313"/>
          <p14:tracePt t="55159" x="2005013" y="5294313"/>
          <p14:tracePt t="55175" x="1962150" y="5294313"/>
          <p14:tracePt t="55175" x="1946275" y="5294313"/>
          <p14:tracePt t="55191" x="1903413" y="5294313"/>
          <p14:tracePt t="55209" x="1852613" y="5294313"/>
          <p14:tracePt t="55225" x="1817688" y="5294313"/>
          <p14:tracePt t="55242" x="1776413" y="5294313"/>
          <p14:tracePt t="55260" x="1724025" y="5294313"/>
          <p14:tracePt t="55275" x="1698625" y="5294313"/>
          <p14:tracePt t="55292" x="1682750" y="5294313"/>
          <p14:tracePt t="55308" x="1657350" y="5294313"/>
          <p14:tracePt t="55327" x="1631950" y="5302250"/>
          <p14:tracePt t="55327" x="1622425" y="5302250"/>
          <p14:tracePt t="55341" x="1606550" y="5311775"/>
          <p14:tracePt t="55358" x="1589088" y="5311775"/>
          <p14:tracePt t="55375" x="1571625" y="5311775"/>
          <p14:tracePt t="55393" x="1563688" y="5319713"/>
          <p14:tracePt t="55409" x="1554163" y="5319713"/>
          <p14:tracePt t="55427" x="1554163" y="5327650"/>
          <p14:tracePt t="55456" x="1546225" y="5327650"/>
          <p14:tracePt t="55497" x="1546225" y="5337175"/>
          <p14:tracePt t="56168" x="1546225" y="5327650"/>
          <p14:tracePt t="56175" x="1554163" y="5327650"/>
          <p14:tracePt t="56187" x="1563688" y="5327650"/>
          <p14:tracePt t="56199" x="1571625" y="5327650"/>
          <p14:tracePt t="56208" x="1579563" y="5319713"/>
          <p14:tracePt t="56225" x="1589088" y="5319713"/>
          <p14:tracePt t="56242" x="1597025" y="5319713"/>
          <p14:tracePt t="56259" x="1614488" y="5319713"/>
          <p14:tracePt t="56276" x="1647825" y="5319713"/>
          <p14:tracePt t="56291" x="1665288" y="5319713"/>
          <p14:tracePt t="56291" x="1673225" y="5319713"/>
          <p14:tracePt t="56308" x="1698625" y="5319713"/>
          <p14:tracePt t="56326" x="1758950" y="5319713"/>
          <p14:tracePt t="56327" x="1776413" y="5319713"/>
          <p14:tracePt t="56341" x="1809750" y="5327650"/>
          <p14:tracePt t="56359" x="1860550" y="5345113"/>
          <p14:tracePt t="56375" x="1911350" y="5345113"/>
          <p14:tracePt t="56392" x="1946275" y="5345113"/>
          <p14:tracePt t="56409" x="1987550" y="5345113"/>
          <p14:tracePt t="56424" x="2047875" y="5327650"/>
          <p14:tracePt t="56441" x="2116138" y="5327650"/>
          <p14:tracePt t="56459" x="2182813" y="5327650"/>
          <p14:tracePt t="56474" x="2208213" y="5319713"/>
          <p14:tracePt t="56491" x="2243138" y="5319713"/>
          <p14:tracePt t="56491" x="2260600" y="5319713"/>
          <p14:tracePt t="56508" x="2311400" y="5319713"/>
          <p14:tracePt t="56524" x="2405063" y="5319713"/>
          <p14:tracePt t="56541" x="2514600" y="5319713"/>
          <p14:tracePt t="56558" x="2633663" y="5319713"/>
          <p14:tracePt t="56574" x="2744788" y="5319713"/>
          <p14:tracePt t="56593" x="2846388" y="5319713"/>
          <p14:tracePt t="56608" x="2871788" y="5319713"/>
          <p14:tracePt t="56608" x="2889250" y="5319713"/>
          <p14:tracePt t="56625" x="2955925" y="5311775"/>
          <p14:tracePt t="56643" x="3008313" y="5311775"/>
          <p14:tracePt t="56657" x="3041650" y="5302250"/>
          <p14:tracePt t="56676" x="3092450" y="5302250"/>
          <p14:tracePt t="56692" x="3152775" y="5302250"/>
          <p14:tracePt t="56707" x="3186113" y="5302250"/>
          <p14:tracePt t="56708" x="3203575" y="5302250"/>
          <p14:tracePt t="56725" x="3228975" y="5302250"/>
          <p14:tracePt t="56741" x="3244850" y="5302250"/>
          <p14:tracePt t="56757" x="3270250" y="5302250"/>
          <p14:tracePt t="56776" x="3313113" y="5294313"/>
          <p14:tracePt t="56791" x="3348038" y="5294313"/>
          <p14:tracePt t="56808" x="3414713" y="5294313"/>
          <p14:tracePt t="56809" x="3424238" y="5294313"/>
          <p14:tracePt t="56824" x="3525838" y="5286375"/>
          <p14:tracePt t="56841" x="3619500" y="5268913"/>
          <p14:tracePt t="56858" x="3678238" y="5226050"/>
          <p14:tracePt t="56859" x="3695700" y="5218113"/>
          <p14:tracePt t="56874" x="3756025" y="5157788"/>
          <p14:tracePt t="56891" x="3806825" y="5106988"/>
          <p14:tracePt t="56909" x="3814763" y="5099050"/>
          <p14:tracePt t="56994" x="3814763" y="5091113"/>
          <p14:tracePt t="57045" x="3797300" y="5081588"/>
          <p14:tracePt t="57049" x="3789363" y="5081588"/>
          <p14:tracePt t="57057" x="3781425" y="5064125"/>
          <p14:tracePt t="57074" x="3781425" y="5048250"/>
          <p14:tracePt t="57109" x="3781425" y="5038725"/>
          <p14:tracePt t="57129" x="3789363" y="5038725"/>
          <p14:tracePt t="57162" x="3797300" y="5038725"/>
          <p14:tracePt t="57610" x="3806825" y="5038725"/>
          <p14:tracePt t="57613" x="3814763" y="5048250"/>
          <p14:tracePt t="57625" x="3822700" y="5064125"/>
          <p14:tracePt t="57625" x="3832225" y="5081588"/>
          <p14:tracePt t="57642" x="3857625" y="5106988"/>
          <p14:tracePt t="57643" x="3857625" y="5116513"/>
          <p14:tracePt t="57657" x="3865563" y="5132388"/>
          <p14:tracePt t="57676" x="3883025" y="5149850"/>
          <p14:tracePt t="57691" x="3890963" y="5157788"/>
          <p14:tracePt t="57708" x="3900488" y="5157788"/>
          <p14:tracePt t="57724" x="3908425" y="5167313"/>
          <p14:tracePt t="57748" x="3908425" y="5175250"/>
          <p14:tracePt t="57758" x="3916363" y="5175250"/>
          <p14:tracePt t="57775" x="3925888" y="5175250"/>
          <p14:tracePt t="57792" x="3925888" y="5183188"/>
          <p14:tracePt t="57820" x="3933825" y="5183188"/>
          <p14:tracePt t="57831" x="3941763" y="5183188"/>
          <p14:tracePt t="57840" x="3941763" y="5192713"/>
          <p14:tracePt t="57859" x="3959225" y="5200650"/>
          <p14:tracePt t="57876" x="3976688" y="5218113"/>
          <p14:tracePt t="57891" x="3984625" y="5218113"/>
          <p14:tracePt t="57891" x="3992563" y="5218113"/>
          <p14:tracePt t="57907" x="4002088" y="5235575"/>
          <p14:tracePt t="57925" x="4017963" y="5243513"/>
          <p14:tracePt t="57942" x="4035425" y="5243513"/>
          <p14:tracePt t="57957" x="4035425" y="5251450"/>
          <p14:tracePt t="57980" x="4044950" y="5251450"/>
          <p14:tracePt t="57992" x="4052888" y="5251450"/>
          <p14:tracePt t="58011" x="4060825" y="5251450"/>
          <p14:tracePt t="58025" x="4078288" y="5251450"/>
          <p14:tracePt t="58042" x="4095750" y="5251450"/>
          <p14:tracePt t="58057" x="4103688" y="5251450"/>
          <p14:tracePt t="58092" x="4111625" y="5251450"/>
          <p14:tracePt t="58104" x="4121150" y="5251450"/>
          <p14:tracePt t="58128" x="4129088" y="5251450"/>
          <p14:tracePt t="58136" x="4137025" y="5251450"/>
          <p14:tracePt t="58152" x="4146550" y="5251450"/>
          <p14:tracePt t="58159" x="4154488" y="5251450"/>
          <p14:tracePt t="58176" x="4162425" y="5251450"/>
          <p14:tracePt t="58190" x="4179888" y="5251450"/>
          <p14:tracePt t="58207" x="4205288" y="5251450"/>
          <p14:tracePt t="58207" x="4214813" y="5251450"/>
          <p14:tracePt t="58224" x="4240213" y="5251450"/>
          <p14:tracePt t="58224" x="4248150" y="5251450"/>
          <p14:tracePt t="58240" x="4273550" y="5251450"/>
          <p14:tracePt t="58257" x="4316413" y="5251450"/>
          <p14:tracePt t="58274" x="4367213" y="5251450"/>
          <p14:tracePt t="58275" x="4384675" y="5251450"/>
          <p14:tracePt t="58290" x="4418013" y="5251450"/>
          <p14:tracePt t="58308" x="4486275" y="5251450"/>
          <p14:tracePt t="58324" x="4511675" y="5251450"/>
          <p14:tracePt t="58341" x="4613275" y="5251450"/>
          <p14:tracePt t="58357" x="4664075" y="5251450"/>
          <p14:tracePt t="58373" x="4706938" y="5251450"/>
          <p14:tracePt t="58392" x="4783138" y="5251450"/>
          <p14:tracePt t="58407" x="4833938" y="5251450"/>
          <p14:tracePt t="58424" x="4894263" y="5251450"/>
          <p14:tracePt t="58425" x="4919663" y="5251450"/>
          <p14:tracePt t="58441" x="4978400" y="5251450"/>
          <p14:tracePt t="58457" x="5054600" y="5251450"/>
          <p14:tracePt t="58473" x="5122863" y="5268913"/>
          <p14:tracePt t="58490" x="5191125" y="5268913"/>
          <p14:tracePt t="58507" x="5241925" y="5268913"/>
          <p14:tracePt t="58507" x="5259388" y="5276850"/>
          <p14:tracePt t="58523" x="5302250" y="5276850"/>
          <p14:tracePt t="58540" x="5368925" y="5276850"/>
          <p14:tracePt t="58557" x="5437188" y="5276850"/>
          <p14:tracePt t="58575" x="5497513" y="5276850"/>
          <p14:tracePt t="58577" x="5505450" y="5276850"/>
          <p14:tracePt t="58590" x="5556250" y="5286375"/>
          <p14:tracePt t="58607" x="5616575" y="5286375"/>
          <p14:tracePt t="58607" x="5624513" y="5286375"/>
          <p14:tracePt t="58624" x="5667375" y="5286375"/>
          <p14:tracePt t="58624" x="5683250" y="5286375"/>
          <p14:tracePt t="58640" x="5718175" y="5276850"/>
          <p14:tracePt t="58656" x="5776913" y="5268913"/>
          <p14:tracePt t="58675" x="5827713" y="5235575"/>
          <p14:tracePt t="58692" x="5853113" y="5192713"/>
          <p14:tracePt t="58707" x="5853113" y="5183188"/>
          <p14:tracePt t="58707" x="5853113" y="5175250"/>
          <p14:tracePt t="58723" x="5845175" y="5157788"/>
          <p14:tracePt t="58724" x="5837238" y="5157788"/>
          <p14:tracePt t="58797" x="5845175" y="5157788"/>
          <p14:tracePt t="58820" x="5845175" y="5149850"/>
          <p14:tracePt t="58944" x="5853113" y="5149850"/>
          <p14:tracePt t="58956" x="5862638" y="5149850"/>
          <p14:tracePt t="58959" x="5880100" y="5149850"/>
          <p14:tracePt t="58974" x="5895975" y="5149850"/>
          <p14:tracePt t="58975" x="5921375" y="5149850"/>
          <p14:tracePt t="58990" x="5989638" y="5167313"/>
          <p14:tracePt t="59009" x="6151563" y="5208588"/>
          <p14:tracePt t="59023" x="6210300" y="5226050"/>
          <p14:tracePt t="59041" x="6278563" y="5235575"/>
          <p14:tracePt t="59056" x="6311900" y="5243513"/>
          <p14:tracePt t="59073" x="6380163" y="5260975"/>
          <p14:tracePt t="59091" x="6483350" y="5268913"/>
          <p14:tracePt t="59091" x="6508750" y="5268913"/>
          <p14:tracePt t="59108" x="6592888" y="5268913"/>
          <p14:tracePt t="59123" x="6661150" y="5276850"/>
          <p14:tracePt t="59124" x="6686550" y="5276850"/>
          <p14:tracePt t="59140" x="6745288" y="5276850"/>
          <p14:tracePt t="59141" x="6762750" y="5276850"/>
          <p14:tracePt t="59157" x="6838950" y="5286375"/>
          <p14:tracePt t="59173" x="6932613" y="5302250"/>
          <p14:tracePt t="59191" x="7000875" y="5319713"/>
          <p14:tracePt t="59207" x="7018338" y="5319713"/>
          <p14:tracePt t="59225" x="7026275" y="5319713"/>
          <p14:tracePt t="59253" x="7034213" y="5319713"/>
          <p14:tracePt t="59259" x="7043738" y="5319713"/>
          <p14:tracePt t="59273" x="7051675" y="5319713"/>
          <p14:tracePt t="59291" x="7069138" y="5319713"/>
          <p14:tracePt t="60910" x="7069138" y="5311775"/>
          <p14:tracePt t="60961" x="7059613" y="5311775"/>
          <p14:tracePt t="60993" x="7051675" y="5311775"/>
          <p14:tracePt t="61029" x="7051675" y="5319713"/>
          <p14:tracePt t="61049" x="7043738" y="5319713"/>
          <p14:tracePt t="61093" x="7034213" y="5327650"/>
          <p14:tracePt t="63753" x="7026275" y="5327650"/>
          <p14:tracePt t="64796" x="7018338" y="5337175"/>
          <p14:tracePt t="64800" x="7008813" y="5337175"/>
          <p14:tracePt t="64803" x="7008813" y="5345113"/>
          <p14:tracePt t="64822" x="6992938" y="5345113"/>
          <p14:tracePt t="64837" x="6983413" y="5353050"/>
          <p14:tracePt t="64855" x="6958013" y="5353050"/>
          <p14:tracePt t="64872" x="6942138" y="5353050"/>
          <p14:tracePt t="64873" x="6932613" y="5353050"/>
          <p14:tracePt t="64887" x="6924675" y="5353050"/>
          <p14:tracePt t="64906" x="6899275" y="5353050"/>
          <p14:tracePt t="64920" x="6873875" y="5353050"/>
          <p14:tracePt t="64921" x="6856413" y="5353050"/>
          <p14:tracePt t="64937" x="6831013" y="5353050"/>
          <p14:tracePt t="64955" x="6737350" y="5353050"/>
          <p14:tracePt t="64971" x="6626225" y="5327650"/>
          <p14:tracePt t="64987" x="6542088" y="5319713"/>
          <p14:tracePt t="65004" x="6456363" y="5319713"/>
          <p14:tracePt t="65005" x="6430963" y="5319713"/>
          <p14:tracePt t="65020" x="6380163" y="5319713"/>
          <p14:tracePt t="65038" x="6286500" y="5319713"/>
          <p14:tracePt t="65054" x="6219825" y="5319713"/>
          <p14:tracePt t="65070" x="6134100" y="5319713"/>
          <p14:tracePt t="65088" x="6083300" y="5319713"/>
          <p14:tracePt t="65104" x="6049963" y="5319713"/>
          <p14:tracePt t="65106" x="6040438" y="5319713"/>
          <p14:tracePt t="65120" x="6032500" y="5319713"/>
          <p14:tracePt t="65138" x="6024563" y="5319713"/>
          <p14:tracePt t="65156" x="6015038" y="5319713"/>
          <p14:tracePt t="66939" x="6007100" y="5319713"/>
          <p14:tracePt t="67490" x="5997575" y="5319713"/>
          <p14:tracePt t="67493" x="5997575" y="5327650"/>
          <p14:tracePt t="67567" x="5997575" y="5337175"/>
          <p14:tracePt t="67583" x="5989638" y="5337175"/>
          <p14:tracePt t="67603" x="5981700" y="5337175"/>
          <p14:tracePt t="67606" x="5981700" y="5345113"/>
          <p14:tracePt t="67621" x="5972175" y="5345113"/>
          <p14:tracePt t="67636" x="5956300" y="5353050"/>
          <p14:tracePt t="67653" x="5895975" y="5362575"/>
          <p14:tracePt t="67671" x="5827713" y="5380038"/>
          <p14:tracePt t="67686" x="5768975" y="5387975"/>
          <p14:tracePt t="67704" x="5708650" y="5413375"/>
          <p14:tracePt t="67720" x="5624513" y="5438775"/>
          <p14:tracePt t="67721" x="5616575" y="5438775"/>
          <p14:tracePt t="67736" x="5548313" y="5464175"/>
          <p14:tracePt t="67755" x="5462588" y="5489575"/>
          <p14:tracePt t="67769" x="5446713" y="5497513"/>
          <p14:tracePt t="67770" x="5437188" y="5497513"/>
          <p14:tracePt t="67786" x="5429250" y="5507038"/>
          <p14:tracePt t="67809" x="5429250" y="5497513"/>
          <p14:tracePt t="67819" x="5429250" y="5472113"/>
          <p14:tracePt t="67838" x="5411788" y="5497513"/>
          <p14:tracePt t="67975" x="5421313" y="5497513"/>
          <p14:tracePt t="68011" x="5421313" y="5489575"/>
          <p14:tracePt t="68022" x="5421313" y="5481638"/>
          <p14:tracePt t="68025" x="5421313" y="5472113"/>
          <p14:tracePt t="68035" x="5421313" y="5464175"/>
          <p14:tracePt t="68054" x="5411788" y="5464175"/>
          <p14:tracePt t="68090" x="5403850" y="5464175"/>
          <p14:tracePt t="68103" x="5394325" y="5464175"/>
          <p14:tracePt t="68113" x="5386388" y="5464175"/>
          <p14:tracePt t="68119" x="5386388" y="5472113"/>
          <p14:tracePt t="68138" x="5368925" y="5481638"/>
          <p14:tracePt t="68154" x="5360988" y="5497513"/>
          <p14:tracePt t="68170" x="5335588" y="5514975"/>
          <p14:tracePt t="68187" x="5318125" y="5524500"/>
          <p14:tracePt t="68203" x="5292725" y="5549900"/>
          <p14:tracePt t="68219" x="5267325" y="5565775"/>
          <p14:tracePt t="68236" x="5249863" y="5591175"/>
          <p14:tracePt t="68254" x="5224463" y="5608638"/>
          <p14:tracePt t="68270" x="5191125" y="5641975"/>
          <p14:tracePt t="68285" x="5140325" y="5694363"/>
          <p14:tracePt t="68302" x="5097463" y="5727700"/>
          <p14:tracePt t="68319" x="5064125" y="5761038"/>
          <p14:tracePt t="68337" x="4995863" y="5803900"/>
          <p14:tracePt t="68352" x="4945063" y="5846763"/>
          <p14:tracePt t="68369" x="4843463" y="5897563"/>
          <p14:tracePt t="68386" x="4757738" y="5932488"/>
          <p14:tracePt t="68402" x="4673600" y="5973763"/>
          <p14:tracePt t="68419" x="4579938" y="5991225"/>
          <p14:tracePt t="68437" x="4486275" y="6024563"/>
          <p14:tracePt t="68438" x="4468813" y="6024563"/>
          <p14:tracePt t="68452" x="4384675" y="6049963"/>
          <p14:tracePt t="68469" x="4281488" y="6084888"/>
          <p14:tracePt t="68487" x="4137025" y="6118225"/>
          <p14:tracePt t="68502" x="4017963" y="6161088"/>
          <p14:tracePt t="68520" x="3933825" y="6178550"/>
          <p14:tracePt t="68538" x="3857625" y="6211888"/>
          <p14:tracePt t="68552" x="3806825" y="6211888"/>
          <p14:tracePt t="68570" x="3771900" y="6229350"/>
          <p14:tracePt t="68587" x="3738563" y="6237288"/>
          <p14:tracePt t="68602" x="3721100" y="6254750"/>
          <p14:tracePt t="68619" x="3695700" y="6262688"/>
          <p14:tracePt t="68636" x="3695700" y="6272213"/>
          <p14:tracePt t="68653" x="3687763" y="6272213"/>
          <p14:tracePt t="68690" x="3678238" y="6272213"/>
          <p14:tracePt t="68706" x="3678238" y="6280150"/>
          <p14:tracePt t="69196" x="3678238" y="6272213"/>
          <p14:tracePt t="69197" x="3678238" y="6262688"/>
          <p14:tracePt t="69267" x="3678238" y="6254750"/>
          <p14:tracePt t="69331" x="3678238" y="6246813"/>
          <p14:tracePt t="69616" x="3687763" y="6246813"/>
          <p14:tracePt t="69620" x="3687763" y="6237288"/>
          <p14:tracePt t="69646" x="3687763" y="6229350"/>
          <p14:tracePt t="69667" x="3695700" y="6229350"/>
          <p14:tracePt t="69678" x="3703638" y="6229350"/>
          <p14:tracePt t="69685" x="3703638" y="6221413"/>
          <p14:tracePt t="69703" x="3713163" y="6221413"/>
          <p14:tracePt t="69719" x="3721100" y="6211888"/>
          <p14:tracePt t="69735" x="3729038" y="6211888"/>
          <p14:tracePt t="69754" x="3746500" y="6203950"/>
          <p14:tracePt t="69770" x="3763963" y="6203950"/>
          <p14:tracePt t="69786" x="3789363" y="6194425"/>
          <p14:tracePt t="69802" x="3814763" y="6186488"/>
          <p14:tracePt t="69802" x="3822700" y="6186488"/>
          <p14:tracePt t="69818" x="3840163" y="6178550"/>
          <p14:tracePt t="69836" x="3873500" y="6169025"/>
          <p14:tracePt t="69837" x="3883025" y="6169025"/>
          <p14:tracePt t="69852" x="3890963" y="6161088"/>
          <p14:tracePt t="69868" x="3908425" y="6161088"/>
          <p14:tracePt t="69887" x="3933825" y="6161088"/>
          <p14:tracePt t="69902" x="3951288" y="6153150"/>
          <p14:tracePt t="69919" x="3967163" y="6143625"/>
          <p14:tracePt t="69936" x="3992563" y="6143625"/>
          <p14:tracePt t="69937" x="4002088" y="6143625"/>
          <p14:tracePt t="69951" x="4010025" y="6135688"/>
          <p14:tracePt t="69969" x="4035425" y="6135688"/>
          <p14:tracePt t="70019" x="4044950" y="6135688"/>
          <p14:tracePt t="70031" x="4052888" y="6135688"/>
          <p14:tracePt t="70044" x="4060825" y="6135688"/>
          <p14:tracePt t="70052" x="4070350" y="6135688"/>
          <p14:tracePt t="70069" x="4078288" y="6135688"/>
          <p14:tracePt t="70087" x="4095750" y="6135688"/>
          <p14:tracePt t="70101" x="4103688" y="6135688"/>
          <p14:tracePt t="70119" x="4111625" y="6135688"/>
          <p14:tracePt t="70138" x="4121150" y="6135688"/>
          <p14:tracePt t="70153" x="4129088" y="6127750"/>
          <p14:tracePt t="70169" x="4137025" y="6127750"/>
          <p14:tracePt t="70187" x="4154488" y="6127750"/>
          <p14:tracePt t="70203" x="4162425" y="6127750"/>
          <p14:tracePt t="70220" x="4179888" y="6127750"/>
          <p14:tracePt t="70236" x="4187825" y="6127750"/>
          <p14:tracePt t="70254" x="4197350" y="6127750"/>
          <p14:tracePt t="70269" x="4222750" y="6127750"/>
          <p14:tracePt t="70285" x="4240213" y="6127750"/>
          <p14:tracePt t="70301" x="4281488" y="6135688"/>
          <p14:tracePt t="70319" x="4316413" y="6143625"/>
          <p14:tracePt t="70335" x="4332288" y="6153150"/>
          <p14:tracePt t="70335" x="4341813" y="6153150"/>
          <p14:tracePt t="70352" x="4359275" y="6153150"/>
          <p14:tracePt t="70369" x="4384675" y="6153150"/>
          <p14:tracePt t="70385" x="4410075" y="6153150"/>
          <p14:tracePt t="70404" x="4460875" y="6153150"/>
          <p14:tracePt t="70418" x="4494213" y="6153150"/>
          <p14:tracePt t="70435" x="4545013" y="6153150"/>
          <p14:tracePt t="70435" x="4554538" y="6153150"/>
          <p14:tracePt t="70451" x="4595813" y="6135688"/>
          <p14:tracePt t="70452" x="4613275" y="6118225"/>
          <p14:tracePt t="70468" x="4656138" y="6049963"/>
          <p14:tracePt t="70486" x="4664075" y="6024563"/>
          <p14:tracePt t="70487" x="4656138" y="6024563"/>
          <p14:tracePt t="70501" x="4630738" y="5991225"/>
          <p14:tracePt t="70520" x="4621213" y="5991225"/>
          <p14:tracePt t="70626" x="4630738" y="5991225"/>
          <p14:tracePt t="70649" x="4638675" y="5991225"/>
          <p14:tracePt t="70681" x="4638675" y="5999163"/>
          <p14:tracePt t="70697" x="4638675" y="5991225"/>
          <p14:tracePt t="70707" x="4638675" y="5983288"/>
          <p14:tracePt t="70715" x="4630738" y="5973763"/>
          <p14:tracePt t="70723" x="4621213" y="5965825"/>
          <p14:tracePt t="70937" x="4613275" y="5965825"/>
          <p14:tracePt t="70945" x="4605338" y="5965825"/>
          <p14:tracePt t="70952" x="4595813" y="5965825"/>
          <p14:tracePt t="70969" x="4587875" y="5983288"/>
          <p14:tracePt t="70984" x="4554538" y="5991225"/>
          <p14:tracePt t="71003" x="4468813" y="5999163"/>
          <p14:tracePt t="71003" x="4435475" y="5999163"/>
          <p14:tracePt t="71018" x="4349750" y="5983288"/>
          <p14:tracePt t="71034" x="4214813" y="5957888"/>
          <p14:tracePt t="71035" x="4179888" y="5948363"/>
          <p14:tracePt t="71051" x="4095750" y="5948363"/>
          <p14:tracePt t="71068" x="3992563" y="5948363"/>
          <p14:tracePt t="71084" x="3883025" y="5948363"/>
          <p14:tracePt t="71103" x="3756025" y="5948363"/>
          <p14:tracePt t="71118" x="3678238" y="5948363"/>
          <p14:tracePt t="71119" x="3652838" y="5948363"/>
          <p14:tracePt t="71136" x="3568700" y="5948363"/>
          <p14:tracePt t="71152" x="3500438" y="5948363"/>
          <p14:tracePt t="71167" x="3424238" y="5948363"/>
          <p14:tracePt t="71184" x="3348038" y="5948363"/>
          <p14:tracePt t="71201" x="3287713" y="5957888"/>
          <p14:tracePt t="71217" x="3236913" y="5965825"/>
          <p14:tracePt t="71237" x="3160713" y="5983288"/>
          <p14:tracePt t="71252" x="3117850" y="5991225"/>
          <p14:tracePt t="71268" x="3084513" y="5999163"/>
          <p14:tracePt t="71268" x="3067050" y="6008688"/>
          <p14:tracePt t="71285" x="3049588" y="6016625"/>
          <p14:tracePt t="71301" x="3016250" y="6016625"/>
          <p14:tracePt t="71318" x="2982913" y="6034088"/>
          <p14:tracePt t="71336" x="2940050" y="6042025"/>
          <p14:tracePt t="71352" x="2897188" y="6067425"/>
          <p14:tracePt t="71352" x="2879725" y="6067425"/>
          <p14:tracePt t="71368" x="2820988" y="6084888"/>
          <p14:tracePt t="71385" x="2795588" y="6084888"/>
          <p14:tracePt t="71401" x="2778125" y="6092825"/>
          <p14:tracePt t="71419" x="2760663" y="6092825"/>
          <p14:tracePt t="71436" x="2752725" y="6102350"/>
          <p14:tracePt t="71452" x="2744788" y="6102350"/>
          <p14:tracePt t="71705" x="2752725" y="6102350"/>
          <p14:tracePt t="71713" x="2760663" y="6102350"/>
          <p14:tracePt t="71720" x="2770188" y="6102350"/>
          <p14:tracePt t="71734" x="2778125" y="6102350"/>
          <p14:tracePt t="71753" x="2795588" y="6110288"/>
          <p14:tracePt t="71769" x="2795588" y="6118225"/>
          <p14:tracePt t="71797" x="2803525" y="6118225"/>
          <p14:tracePt t="71821" x="2803525" y="6127750"/>
          <p14:tracePt t="71905" x="2811463" y="6127750"/>
          <p14:tracePt t="71926" x="2811463" y="6118225"/>
          <p14:tracePt t="71927" x="2820988" y="6118225"/>
          <p14:tracePt t="71935" x="2828925" y="6110288"/>
          <p14:tracePt t="71951" x="2828925" y="6092825"/>
          <p14:tracePt t="71967" x="2846388" y="6084888"/>
          <p14:tracePt t="71985" x="2854325" y="6076950"/>
          <p14:tracePt t="72013" x="2854325" y="6067425"/>
          <p14:tracePt t="72052" x="2854325" y="6059488"/>
          <p14:tracePt t="72055" x="2863850" y="6059488"/>
          <p14:tracePt t="72330" x="2863850" y="6049963"/>
          <p14:tracePt t="72332" x="2871788" y="6049963"/>
          <p14:tracePt t="74705" x="2879725" y="6049963"/>
          <p14:tracePt t="74708" x="2897188" y="6049963"/>
          <p14:tracePt t="74716" x="2914650" y="6049963"/>
          <p14:tracePt t="74733" x="2955925" y="6049963"/>
          <p14:tracePt t="74750" x="2982913" y="6049963"/>
          <p14:tracePt t="74751" x="2990850" y="6049963"/>
          <p14:tracePt t="74766" x="3008313" y="6049963"/>
          <p14:tracePt t="74785" x="3049588" y="6049963"/>
          <p14:tracePt t="74801" x="3127375" y="6049963"/>
          <p14:tracePt t="74817" x="3194050" y="6049963"/>
          <p14:tracePt t="74834" x="3262313" y="6059488"/>
          <p14:tracePt t="74835" x="3287713" y="6059488"/>
          <p14:tracePt t="74849" x="3330575" y="6059488"/>
          <p14:tracePt t="74868" x="3432175" y="6059488"/>
          <p14:tracePt t="74884" x="3533775" y="6059488"/>
          <p14:tracePt t="74900" x="3636963" y="6067425"/>
          <p14:tracePt t="74900" x="3670300" y="6067425"/>
          <p14:tracePt t="74916" x="3832225" y="6067425"/>
          <p14:tracePt t="74933" x="3992563" y="6067425"/>
          <p14:tracePt t="74949" x="4129088" y="6067425"/>
          <p14:tracePt t="74966" x="4222750" y="6067425"/>
          <p14:tracePt t="74984" x="4291013" y="6059488"/>
          <p14:tracePt t="75000" x="4332288" y="6049963"/>
          <p14:tracePt t="75000" x="4341813" y="6049963"/>
          <p14:tracePt t="75016" x="4400550" y="6049963"/>
          <p14:tracePt t="75034" x="4476750" y="6049963"/>
          <p14:tracePt t="75050" x="4537075" y="6049963"/>
          <p14:tracePt t="75051" x="4554538" y="6049963"/>
          <p14:tracePt t="75066" x="4605338" y="6049963"/>
          <p14:tracePt t="75083" x="4656138" y="6049963"/>
          <p14:tracePt t="75100" x="4681538" y="6049963"/>
          <p14:tracePt t="75100" x="4689475" y="6049963"/>
          <p14:tracePt t="75116" x="4740275" y="6049963"/>
          <p14:tracePt t="75133" x="4800600" y="6049963"/>
          <p14:tracePt t="75149" x="4859338" y="6049963"/>
          <p14:tracePt t="75168" x="4945063" y="6049963"/>
          <p14:tracePt t="75183" x="4987925" y="6049963"/>
          <p14:tracePt t="75183" x="5013325" y="6049963"/>
          <p14:tracePt t="75199" x="5054600" y="6049963"/>
          <p14:tracePt t="75216" x="5114925" y="6049963"/>
          <p14:tracePt t="75233" x="5157788" y="6034088"/>
          <p14:tracePt t="75250" x="5199063" y="6024563"/>
          <p14:tracePt t="75251" x="5216525" y="6024563"/>
          <p14:tracePt t="75266" x="5241925" y="6016625"/>
          <p14:tracePt t="75284" x="5310188" y="6008688"/>
          <p14:tracePt t="75300" x="5353050" y="5991225"/>
          <p14:tracePt t="75316" x="5403850" y="5991225"/>
          <p14:tracePt t="75332" x="5462588" y="5965825"/>
          <p14:tracePt t="75350" x="5548313" y="5948363"/>
          <p14:tracePt t="75366" x="5649913" y="5948363"/>
          <p14:tracePt t="75383" x="5768975" y="5948363"/>
          <p14:tracePt t="75401" x="5845175" y="5948363"/>
          <p14:tracePt t="75416" x="5888038" y="5948363"/>
          <p14:tracePt t="75432" x="5946775" y="5948363"/>
          <p14:tracePt t="75449" x="6007100" y="5948363"/>
          <p14:tracePt t="75466" x="6091238" y="5948363"/>
          <p14:tracePt t="75467" x="6100763" y="5948363"/>
          <p14:tracePt t="75482" x="6167438" y="5957888"/>
          <p14:tracePt t="75499" x="6227763" y="5973763"/>
          <p14:tracePt t="75500" x="6245225" y="5973763"/>
          <p14:tracePt t="75516" x="6296025" y="5983288"/>
          <p14:tracePt t="75533" x="6338888" y="5999163"/>
          <p14:tracePt t="75549" x="6364288" y="5999163"/>
          <p14:tracePt t="75568" x="6372225" y="5999163"/>
          <p14:tracePt t="75584" x="6397625" y="5999163"/>
          <p14:tracePt t="75600" x="6415088" y="5999163"/>
          <p14:tracePt t="75600" x="6430963" y="5999163"/>
          <p14:tracePt t="75617" x="6465888" y="6008688"/>
          <p14:tracePt t="75633" x="6491288" y="6008688"/>
          <p14:tracePt t="75651" x="6508750" y="6016625"/>
          <p14:tracePt t="75676" x="6516688" y="6016625"/>
          <p14:tracePt t="75682" x="6524625" y="6016625"/>
          <p14:tracePt t="75699" x="6559550" y="5999163"/>
          <p14:tracePt t="75701" x="6575425" y="5991225"/>
          <p14:tracePt t="75717" x="6669088" y="5957888"/>
          <p14:tracePt t="75732" x="6686550" y="5957888"/>
          <p14:tracePt t="76033" x="6686550" y="5965825"/>
          <p14:tracePt t="76036" x="6694488" y="5973763"/>
          <p14:tracePt t="76050" x="6729413" y="5991225"/>
          <p14:tracePt t="76066" x="6788150" y="6008688"/>
          <p14:tracePt t="76084" x="6831013" y="6016625"/>
          <p14:tracePt t="76100" x="6838950" y="6016625"/>
          <p14:tracePt t="76117" x="6838950" y="6024563"/>
          <p14:tracePt t="76729" x="6838950" y="6034088"/>
          <p14:tracePt t="76731" x="6831013" y="6034088"/>
          <p14:tracePt t="76739" x="6831013" y="6042025"/>
          <p14:tracePt t="76841" x="6823075" y="6042025"/>
          <p14:tracePt t="77564" x="6831013" y="6042025"/>
          <p14:tracePt t="77568" x="6838950" y="6042025"/>
          <p14:tracePt t="77581" x="6848475" y="6042025"/>
          <p14:tracePt t="77600" x="6864350" y="6042025"/>
          <p14:tracePt t="77617" x="6889750" y="6059488"/>
          <p14:tracePt t="77633" x="6932613" y="6076950"/>
          <p14:tracePt t="77649" x="6967538" y="6084888"/>
          <p14:tracePt t="77665" x="7008813" y="6084888"/>
          <p14:tracePt t="77682" x="7034213" y="6092825"/>
          <p14:tracePt t="77699" x="7051675" y="6102350"/>
          <p14:tracePt t="77749" x="7059613" y="6102350"/>
          <p14:tracePt t="77769" x="7069138" y="6102350"/>
          <p14:tracePt t="77772" x="7077075" y="6102350"/>
          <p14:tracePt t="77783" x="7085013" y="6102350"/>
          <p14:tracePt t="77799" x="7102475" y="6102350"/>
          <p14:tracePt t="77816" x="7127875" y="6102350"/>
          <p14:tracePt t="77831" x="7137400" y="6102350"/>
          <p14:tracePt t="77850" x="7153275" y="6102350"/>
          <p14:tracePt t="77868" x="7162800" y="6102350"/>
          <p14:tracePt t="77889" x="7170738" y="6102350"/>
          <p14:tracePt t="77917" x="7178675" y="6102350"/>
          <p14:tracePt t="77929" x="7178675" y="6092825"/>
          <p14:tracePt t="77940" x="7188200" y="6092825"/>
          <p14:tracePt t="77956" x="7196138" y="6092825"/>
          <p14:tracePt t="77964" x="7204075" y="6092825"/>
          <p14:tracePt t="77984" x="7213600" y="6092825"/>
          <p14:tracePt t="78000" x="7229475" y="6084888"/>
          <p14:tracePt t="78015" x="7239000" y="6084888"/>
          <p14:tracePt t="78034" x="7256463" y="6076950"/>
          <p14:tracePt t="78048" x="7272338" y="6076950"/>
          <p14:tracePt t="78064" x="7297738" y="6076950"/>
          <p14:tracePt t="78083" x="7332663" y="6076950"/>
          <p14:tracePt t="78098" x="7348538" y="6076950"/>
          <p14:tracePt t="78117" x="7366000" y="6076950"/>
          <p14:tracePt t="78133" x="7373938" y="6076950"/>
          <p14:tracePt t="78148" x="7383463" y="6076950"/>
          <p14:tracePt t="78166" x="7400925" y="6076950"/>
          <p14:tracePt t="78168" x="7408863" y="6067425"/>
          <p14:tracePt t="78181" x="7434263" y="6059488"/>
          <p14:tracePt t="78198" x="7459663" y="6067425"/>
          <p14:tracePt t="78215" x="7467600" y="6076950"/>
          <p14:tracePt t="78232" x="7442200" y="6102350"/>
          <p14:tracePt t="78339" x="7442200" y="6092825"/>
          <p14:tracePt t="78342" x="7434263" y="6084888"/>
          <p14:tracePt t="78348" x="7416800" y="6076950"/>
          <p14:tracePt t="78364" x="7400925" y="6042025"/>
          <p14:tracePt t="78382" x="7391400" y="6034088"/>
          <p14:tracePt t="78382" x="7383463" y="6034088"/>
          <p14:tracePt t="78397" x="7373938" y="6034088"/>
          <p14:tracePt t="78416" x="7373938" y="6042025"/>
          <p14:tracePt t="78431" x="7366000" y="6042025"/>
          <p14:tracePt t="78449" x="7366000" y="6049963"/>
          <p14:tracePt t="78465" x="7373938" y="6049963"/>
          <p14:tracePt t="78567" x="7383463" y="6049963"/>
          <p14:tracePt t="78587" x="7383463" y="6042025"/>
          <p14:tracePt t="78619" x="7391400" y="6042025"/>
          <p14:tracePt t="78629" x="7391400" y="6034088"/>
          <p14:tracePt t="78679" x="7400925" y="6024563"/>
          <p14:tracePt t="78703" x="7408863" y="6024563"/>
          <p14:tracePt t="78705" x="7416800" y="6024563"/>
          <p14:tracePt t="78714" x="7426325" y="6024563"/>
          <p14:tracePt t="78732" x="7477125" y="6024563"/>
          <p14:tracePt t="78748" x="7502525" y="6024563"/>
          <p14:tracePt t="78766" x="7553325" y="6034088"/>
          <p14:tracePt t="78781" x="7578725" y="6042025"/>
          <p14:tracePt t="78798" x="7621588" y="6042025"/>
          <p14:tracePt t="78814" x="7646988" y="6042025"/>
          <p14:tracePt t="78831" x="7672388" y="6034088"/>
          <p14:tracePt t="78848" x="7688263" y="6034088"/>
          <p14:tracePt t="78866" x="7705725" y="6034088"/>
          <p14:tracePt t="78882" x="7723188" y="6034088"/>
          <p14:tracePt t="78898" x="7731125" y="6034088"/>
          <p14:tracePt t="78915" x="7748588" y="6034088"/>
          <p14:tracePt t="78941" x="7756525" y="6034088"/>
          <p14:tracePt t="78947" x="7756525" y="6042025"/>
          <p14:tracePt t="78967" x="7781925" y="6049963"/>
          <p14:tracePt t="78982" x="7807325" y="6076950"/>
          <p14:tracePt t="78997" x="7842250" y="6092825"/>
          <p14:tracePt t="79015" x="7859713" y="6118225"/>
          <p14:tracePt t="79031" x="7875588" y="6118225"/>
          <p14:tracePt t="79050" x="7885113" y="6118225"/>
          <p14:tracePt t="79067" x="7893050" y="6118225"/>
          <p14:tracePt t="79081" x="7900988" y="6118225"/>
          <p14:tracePt t="79102" x="7910513" y="6118225"/>
          <p14:tracePt t="79121" x="7918450" y="6118225"/>
          <p14:tracePt t="79131" x="7918450" y="6110288"/>
          <p14:tracePt t="79150" x="7926388" y="6102350"/>
          <p14:tracePt t="79166" x="7943850" y="6102350"/>
          <p14:tracePt t="79183" x="7951788" y="6092825"/>
          <p14:tracePt t="79199" x="7969250" y="6092825"/>
          <p14:tracePt t="79214" x="7969250" y="6084888"/>
          <p14:tracePt t="79232" x="7977188" y="6084888"/>
          <p14:tracePt t="79234" x="7986713" y="6084888"/>
          <p14:tracePt t="79262" x="7994650" y="6084888"/>
          <p14:tracePt t="79265" x="8004175" y="6084888"/>
          <p14:tracePt t="79282" x="8029575" y="6084888"/>
          <p14:tracePt t="79299" x="8054975" y="6084888"/>
          <p14:tracePt t="79314" x="8088313" y="6084888"/>
          <p14:tracePt t="79331" x="8121650" y="6084888"/>
          <p14:tracePt t="79349" x="8139113" y="6084888"/>
          <p14:tracePt t="79350" x="8139113" y="6092825"/>
          <p14:tracePt t="79364" x="8164513" y="6102350"/>
          <p14:tracePt t="79382" x="8181975" y="6110288"/>
          <p14:tracePt t="79397" x="8207375" y="6110288"/>
          <p14:tracePt t="79416" x="8240713" y="6110288"/>
          <p14:tracePt t="79431" x="8275638" y="6110288"/>
          <p14:tracePt t="79447" x="8291513" y="6118225"/>
          <p14:tracePt t="79465" x="8343900" y="6118225"/>
          <p14:tracePt t="79480" x="8369300" y="6127750"/>
          <p14:tracePt t="79497" x="8402638" y="6135688"/>
          <p14:tracePt t="79515" x="8435975" y="6135688"/>
          <p14:tracePt t="79531" x="8478838" y="6135688"/>
          <p14:tracePt t="79547" x="8513763" y="6135688"/>
          <p14:tracePt t="79566" x="8555038" y="6135688"/>
          <p14:tracePt t="79582" x="8580438" y="6135688"/>
          <p14:tracePt t="79598" x="8605838" y="6135688"/>
          <p14:tracePt t="79598" x="8615363" y="6135688"/>
          <p14:tracePt t="79615" x="8648700" y="6135688"/>
          <p14:tracePt t="79631" x="8691563" y="6135688"/>
          <p14:tracePt t="79650" x="8716963" y="6135688"/>
          <p14:tracePt t="79664" x="8724900" y="6135688"/>
          <p14:tracePt t="79680" x="8734425" y="6135688"/>
          <p14:tracePt t="79697" x="8759825" y="6127750"/>
          <p14:tracePt t="79698" x="8767763" y="6118225"/>
          <p14:tracePt t="79714" x="8828088" y="6067425"/>
          <p14:tracePt t="79730" x="8886825" y="6024563"/>
          <p14:tracePt t="79748" x="8894763" y="6008688"/>
          <p14:tracePt t="79764" x="8937625" y="6008688"/>
          <p14:tracePt t="79781" x="8947150" y="6008688"/>
          <p14:tracePt t="79798" x="8955088" y="6008688"/>
          <p14:tracePt t="79913" x="8947150" y="6008688"/>
          <p14:tracePt t="79946" x="8947150" y="5999163"/>
          <p14:tracePt t="79950" x="8937625" y="5991225"/>
          <p14:tracePt t="79964" x="8929688" y="5991225"/>
          <p14:tracePt t="79982" x="8921750" y="5983288"/>
          <p14:tracePt t="79997" x="8912225" y="5973763"/>
          <p14:tracePt t="80033" x="8921750" y="5973763"/>
          <p14:tracePt t="80045" x="8929688" y="5973763"/>
          <p14:tracePt t="80053" x="8929688" y="5965825"/>
          <p14:tracePt t="80064" x="8937625" y="5965825"/>
          <p14:tracePt t="80082" x="8937625" y="5948363"/>
          <p14:tracePt t="80098" x="8937625" y="5940425"/>
          <p14:tracePt t="80117" x="8947150" y="5940425"/>
          <p14:tracePt t="80130" x="8947150" y="5932488"/>
          <p14:tracePt t="80153" x="8955088" y="5932488"/>
          <p14:tracePt t="80205" x="8963025" y="5932488"/>
          <p14:tracePt t="81349" x="8955088" y="5940425"/>
          <p14:tracePt t="81361" x="8947150" y="5940425"/>
          <p14:tracePt t="81393" x="8947150" y="5948363"/>
          <p14:tracePt t="81409" x="8937625" y="5948363"/>
          <p14:tracePt t="81417" x="8937625" y="5957888"/>
          <p14:tracePt t="81421" x="8929688" y="5957888"/>
          <p14:tracePt t="81437" x="8921750" y="5957888"/>
          <p14:tracePt t="81446" x="8904288" y="5965825"/>
          <p14:tracePt t="81463" x="8878888" y="5957888"/>
          <p14:tracePt t="81480" x="8828088" y="5948363"/>
          <p14:tracePt t="81497" x="8785225" y="5948363"/>
          <p14:tracePt t="81497" x="8767763" y="5948363"/>
          <p14:tracePt t="81513" x="8734425" y="5948363"/>
          <p14:tracePt t="81514" x="8724900" y="5948363"/>
          <p14:tracePt t="81530" x="8683625" y="5948363"/>
          <p14:tracePt t="81546" x="8632825" y="5948363"/>
          <p14:tracePt t="81563" x="8564563" y="5948363"/>
          <p14:tracePt t="81580" x="8478838" y="5948363"/>
          <p14:tracePt t="81581" x="8453438" y="5948363"/>
          <p14:tracePt t="81597" x="8385175" y="5948363"/>
          <p14:tracePt t="81597" x="8369300" y="5948363"/>
          <p14:tracePt t="81613" x="8301038" y="5948363"/>
          <p14:tracePt t="81614" x="8275638" y="5948363"/>
          <p14:tracePt t="81630" x="8207375" y="5948363"/>
          <p14:tracePt t="81646" x="8139113" y="5948363"/>
          <p14:tracePt t="81663" x="8062913" y="5948363"/>
          <p14:tracePt t="81680" x="7994650" y="5948363"/>
          <p14:tracePt t="81696" x="7926388" y="5948363"/>
          <p14:tracePt t="81697" x="7910513" y="5948363"/>
          <p14:tracePt t="81713" x="7859713" y="5957888"/>
          <p14:tracePt t="81714" x="7842250" y="5957888"/>
          <p14:tracePt t="81730" x="7799388" y="5957888"/>
          <p14:tracePt t="81746" x="7756525" y="5965825"/>
          <p14:tracePt t="81763" x="7705725" y="5965825"/>
          <p14:tracePt t="81780" x="7662863" y="5973763"/>
          <p14:tracePt t="81796" x="7612063" y="5973763"/>
          <p14:tracePt t="81813" x="7570788" y="5973763"/>
          <p14:tracePt t="81830" x="7535863" y="5973763"/>
          <p14:tracePt t="81846" x="7518400" y="5973763"/>
          <p14:tracePt t="81863" x="7485063" y="5973763"/>
          <p14:tracePt t="81880" x="7442200" y="5983288"/>
          <p14:tracePt t="81896" x="7383463" y="5983288"/>
          <p14:tracePt t="81897" x="7373938" y="5983288"/>
          <p14:tracePt t="81913" x="7340600" y="5983288"/>
          <p14:tracePt t="81930" x="7307263" y="5983288"/>
          <p14:tracePt t="81946" x="7272338" y="5983288"/>
          <p14:tracePt t="81965" x="7264400" y="5983288"/>
          <p14:tracePt t="81980" x="7246938" y="5983288"/>
          <p14:tracePt t="81996" x="7221538" y="5991225"/>
          <p14:tracePt t="82013" x="7188200" y="5991225"/>
          <p14:tracePt t="82029" x="7170738" y="5999163"/>
          <p14:tracePt t="82046" x="7137400" y="5999163"/>
          <p14:tracePt t="82063" x="7127875" y="5999163"/>
          <p14:tracePt t="82080" x="7119938" y="5999163"/>
          <p14:tracePt t="82096" x="7112000" y="5999163"/>
          <p14:tracePt t="82113" x="7112000" y="6008688"/>
          <p14:tracePt t="82130" x="7102475" y="6008688"/>
          <p14:tracePt t="82193" x="7102475" y="6016625"/>
          <p14:tracePt t="82233" x="7094538" y="6016625"/>
          <p14:tracePt t="82241" x="7094538" y="6024563"/>
          <p14:tracePt t="82261" x="7085013" y="6024563"/>
          <p14:tracePt t="82293" x="7077075" y="6024563"/>
          <p14:tracePt t="82305" x="7069138" y="6024563"/>
          <p14:tracePt t="82317" x="7069138" y="6034088"/>
          <p14:tracePt t="82325" x="7059613" y="6034088"/>
          <p14:tracePt t="82333" x="7051675" y="6034088"/>
          <p14:tracePt t="82346" x="7043738" y="6034088"/>
          <p14:tracePt t="82364" x="7026275" y="6042025"/>
          <p14:tracePt t="82379" x="7008813" y="6049963"/>
          <p14:tracePt t="82396" x="6992938" y="6059488"/>
          <p14:tracePt t="82413" x="6983413" y="6059488"/>
          <p14:tracePt t="82413" x="6975475" y="6059488"/>
          <p14:tracePt t="82429" x="6958013" y="6059488"/>
          <p14:tracePt t="82446" x="6924675" y="6067425"/>
          <p14:tracePt t="82463" x="6899275" y="6084888"/>
          <p14:tracePt t="82479" x="6873875" y="6084888"/>
          <p14:tracePt t="82496" x="6823075" y="6102350"/>
          <p14:tracePt t="82513" x="6797675" y="6110288"/>
          <p14:tracePt t="82529" x="6770688" y="6118225"/>
          <p14:tracePt t="82546" x="6704013" y="6143625"/>
          <p14:tracePt t="82563" x="6678613" y="6153150"/>
          <p14:tracePt t="82579" x="6653213" y="6161088"/>
          <p14:tracePt t="82596" x="6653213" y="6169025"/>
          <p14:tracePt t="82613" x="6653213" y="6178550"/>
          <p14:tracePt t="82653" x="6643688" y="6186488"/>
          <p14:tracePt t="82869" x="6635750" y="6186488"/>
          <p14:tracePt t="82885" x="6626225" y="6186488"/>
          <p14:tracePt t="82893" x="6618288" y="6186488"/>
          <p14:tracePt t="82901" x="6610350" y="6186488"/>
          <p14:tracePt t="82917" x="6600825" y="6186488"/>
          <p14:tracePt t="82929" x="6592888" y="6186488"/>
          <p14:tracePt t="82946" x="6575425" y="6186488"/>
          <p14:tracePt t="82962" x="6550025" y="6194425"/>
          <p14:tracePt t="82979" x="6524625" y="6194425"/>
          <p14:tracePt t="82996" x="6508750" y="6194425"/>
          <p14:tracePt t="83012" x="6483350" y="6194425"/>
          <p14:tracePt t="83013" x="6473825" y="6194425"/>
          <p14:tracePt t="83029" x="6456363" y="6194425"/>
          <p14:tracePt t="83030" x="6448425" y="6194425"/>
          <p14:tracePt t="83046" x="6415088" y="6194425"/>
          <p14:tracePt t="83062" x="6380163" y="6194425"/>
          <p14:tracePt t="83079" x="6346825" y="6194425"/>
          <p14:tracePt t="83096" x="6311900" y="6194425"/>
          <p14:tracePt t="83112" x="6278563" y="6194425"/>
          <p14:tracePt t="83129" x="6235700" y="6194425"/>
          <p14:tracePt t="83146" x="6210300" y="6194425"/>
          <p14:tracePt t="83162" x="6176963" y="6203950"/>
          <p14:tracePt t="83179" x="6134100" y="6203950"/>
          <p14:tracePt t="83196" x="6091238" y="6203950"/>
          <p14:tracePt t="83212" x="6057900" y="6221413"/>
          <p14:tracePt t="83229" x="6040438" y="6229350"/>
          <p14:tracePt t="83246" x="6015038" y="6229350"/>
          <p14:tracePt t="83262" x="5997575" y="6229350"/>
          <p14:tracePt t="83279" x="5972175" y="6229350"/>
          <p14:tracePt t="83296" x="5946775" y="6229350"/>
          <p14:tracePt t="83312" x="5930900" y="6237288"/>
          <p14:tracePt t="83329" x="5913438" y="6237288"/>
          <p14:tracePt t="83346" x="5905500" y="6246813"/>
          <p14:tracePt t="83362" x="5888038" y="6246813"/>
          <p14:tracePt t="83379" x="5870575" y="6246813"/>
          <p14:tracePt t="83396" x="5845175" y="6246813"/>
          <p14:tracePt t="83412" x="5837238" y="6246813"/>
          <p14:tracePt t="83429" x="5827713" y="6246813"/>
          <p14:tracePt t="83446" x="5811838" y="6246813"/>
          <p14:tracePt t="83462" x="5794375" y="6246813"/>
          <p14:tracePt t="83479" x="5786438" y="6246813"/>
          <p14:tracePt t="83613" x="5786438" y="6237288"/>
          <p14:tracePt t="83617" x="5794375" y="6237288"/>
          <p14:tracePt t="83629" x="5802313" y="6229350"/>
          <p14:tracePt t="83645" x="5845175" y="6211888"/>
          <p14:tracePt t="83662" x="5895975" y="6186488"/>
          <p14:tracePt t="83679" x="5905500" y="6186488"/>
          <p14:tracePt t="83853" x="5913438" y="6186488"/>
          <p14:tracePt t="83861" x="5921375" y="6186488"/>
          <p14:tracePt t="83873" x="5930900" y="6186488"/>
          <p14:tracePt t="83879" x="5938838" y="6186488"/>
          <p14:tracePt t="83895" x="5938838" y="6178550"/>
          <p14:tracePt t="83921" x="5938838" y="6169025"/>
          <p14:tracePt t="83946" x="5930900" y="6169025"/>
          <p14:tracePt t="83973" x="5921375" y="6169025"/>
          <p14:tracePt t="83977" x="5921375" y="6178550"/>
          <p14:tracePt t="83981" x="5913438" y="6178550"/>
          <p14:tracePt t="83995" x="5905500" y="6186488"/>
          <p14:tracePt t="84012" x="5880100" y="6186488"/>
          <p14:tracePt t="84029" x="5837238" y="6186488"/>
          <p14:tracePt t="84029" x="5827713" y="6186488"/>
          <p14:tracePt t="84045" x="5776913" y="6186488"/>
          <p14:tracePt t="84046" x="5751513" y="6186488"/>
          <p14:tracePt t="84062" x="5667375" y="6178550"/>
          <p14:tracePt t="84079" x="5591175" y="6178550"/>
          <p14:tracePt t="84095" x="5480050" y="6169025"/>
          <p14:tracePt t="84112" x="5368925" y="6169025"/>
          <p14:tracePt t="84129" x="5267325" y="6169025"/>
          <p14:tracePt t="84130" x="5241925" y="6169025"/>
          <p14:tracePt t="84145" x="5183188" y="6169025"/>
          <p14:tracePt t="84162" x="5106988" y="6169025"/>
          <p14:tracePt t="84179" x="5046663" y="6169025"/>
          <p14:tracePt t="84195" x="4995863" y="6169025"/>
          <p14:tracePt t="84212" x="4962525" y="6169025"/>
          <p14:tracePt t="84229" x="4935538" y="6169025"/>
          <p14:tracePt t="84229" x="4927600" y="6169025"/>
          <p14:tracePt t="84249" x="4919663" y="6169025"/>
          <p14:tracePt t="84265" x="4910138" y="6169025"/>
          <p14:tracePt t="84278" x="4902200" y="6169025"/>
          <p14:tracePt t="84295" x="4884738" y="6169025"/>
          <p14:tracePt t="84312" x="4884738" y="6178550"/>
          <p14:tracePt t="84329" x="4876800" y="6178550"/>
          <p14:tracePt t="84349" x="4876800" y="6186488"/>
          <p14:tracePt t="84365" x="4868863" y="6186488"/>
          <p14:tracePt t="84379" x="4859338" y="6186488"/>
          <p14:tracePt t="84395" x="4843463" y="6186488"/>
          <p14:tracePt t="84412" x="4833938" y="6194425"/>
          <p14:tracePt t="84429" x="4818063" y="6194425"/>
          <p14:tracePt t="84445" x="4808538" y="6194425"/>
          <p14:tracePt t="84446" x="4800600" y="6194425"/>
          <p14:tracePt t="84481" x="4791075" y="6194425"/>
          <p14:tracePt t="84485" x="4783138" y="6194425"/>
          <p14:tracePt t="84495" x="4775200" y="6194425"/>
          <p14:tracePt t="84512" x="4740275" y="6186488"/>
          <p14:tracePt t="84529" x="4706938" y="6186488"/>
          <p14:tracePt t="84545" x="4673600" y="6186488"/>
          <p14:tracePt t="84546" x="4656138" y="6186488"/>
          <p14:tracePt t="84562" x="4613275" y="6186488"/>
          <p14:tracePt t="84578" x="4562475" y="6194425"/>
          <p14:tracePt t="84596" x="4503738" y="6203950"/>
          <p14:tracePt t="84612" x="4400550" y="6203950"/>
          <p14:tracePt t="84628" x="4291013" y="6211888"/>
          <p14:tracePt t="84645" x="4205288" y="6211888"/>
          <p14:tracePt t="84662" x="4103688" y="6211888"/>
          <p14:tracePt t="84679" x="4060825" y="6211888"/>
          <p14:tracePt t="84695" x="4017963" y="6229350"/>
          <p14:tracePt t="84712" x="3984625" y="6229350"/>
          <p14:tracePt t="84730" x="3941763" y="6229350"/>
          <p14:tracePt t="84745" x="3933825" y="6237288"/>
          <p14:tracePt t="84763" x="3925888" y="6237288"/>
          <p14:tracePt t="84780" x="3925888" y="6246813"/>
          <p14:tracePt t="84839" x="3925888" y="6237288"/>
          <p14:tracePt t="84841" x="3933825" y="6237288"/>
          <p14:tracePt t="84849" x="3941763" y="6237288"/>
          <p14:tracePt t="84862" x="3967163" y="6229350"/>
          <p14:tracePt t="84879" x="4044950" y="6203950"/>
          <p14:tracePt t="84896" x="4086225" y="6194425"/>
          <p14:tracePt t="84912" x="4078288" y="6186488"/>
          <p14:tracePt t="84928" x="4060825" y="6186488"/>
          <p14:tracePt t="85059" x="4070350" y="6186488"/>
          <p14:tracePt t="85085" x="4078288" y="6186488"/>
          <p14:tracePt t="85089" x="4086225" y="6186488"/>
          <p14:tracePt t="85094" x="4095750" y="6194425"/>
          <p14:tracePt t="85111" x="4129088" y="6229350"/>
          <p14:tracePt t="85128" x="4146550" y="6254750"/>
          <p14:tracePt t="85145" x="4146550" y="6262688"/>
          <p14:tracePt t="85173" x="4154488" y="6262688"/>
          <p14:tracePt t="85185" x="4162425" y="6246813"/>
          <p14:tracePt t="85196" x="4179888" y="6143625"/>
          <p14:tracePt t="85212" x="4324350" y="5719763"/>
          <p14:tracePt t="85228" x="4545013" y="5192713"/>
          <p14:tracePt t="85245" x="4859338" y="4572000"/>
          <p14:tracePt t="85261" x="5021263" y="4019550"/>
          <p14:tracePt t="85278" x="5046663" y="3424238"/>
          <p14:tracePt t="85296" x="4851400" y="2778125"/>
          <p14:tracePt t="85297" x="4775200" y="2633663"/>
          <p14:tracePt t="85311" x="4545013" y="2278063"/>
          <p14:tracePt t="85328" x="4197350" y="1895475"/>
          <p14:tracePt t="85345" x="3883025" y="1657350"/>
          <p14:tracePt t="85345" x="3806825" y="1614488"/>
          <p14:tracePt t="85361" x="3670300" y="1538288"/>
          <p14:tracePt t="85378" x="3586163" y="1512888"/>
          <p14:tracePt t="85395" x="3576638" y="1512888"/>
          <p14:tracePt t="85414" x="3568700" y="1512888"/>
          <p14:tracePt t="85429" x="3576638" y="1512888"/>
          <p14:tracePt t="85445" x="3619500" y="1538288"/>
          <p14:tracePt t="85445" x="3627438" y="1546225"/>
          <p14:tracePt t="85461" x="3687763" y="1563688"/>
          <p14:tracePt t="85479" x="3763963" y="1597025"/>
          <p14:tracePt t="85495" x="3713163" y="1649413"/>
          <p14:tracePt t="85513" x="3703638" y="1649413"/>
          <p14:tracePt t="85563" x="3703638" y="1639888"/>
          <p14:tracePt t="85565" x="3703638" y="1622425"/>
          <p14:tracePt t="85578" x="3703638" y="1571625"/>
          <p14:tracePt t="85596" x="3703638" y="1563688"/>
          <p14:tracePt t="85597" x="3695700" y="1563688"/>
          <p14:tracePt t="85611" x="3670300" y="1589088"/>
          <p14:tracePt t="85628" x="3670300" y="1614488"/>
          <p14:tracePt t="85645" x="3652838" y="1639888"/>
          <p14:tracePt t="85645" x="3644900" y="1649413"/>
          <p14:tracePt t="85661" x="3611563" y="1674813"/>
          <p14:tracePt t="85678" x="3559175" y="1700213"/>
          <p14:tracePt t="85696" x="3551238" y="1708150"/>
          <p14:tracePt t="85713" x="3543300" y="1708150"/>
          <p14:tracePt t="85728" x="3525838" y="1725613"/>
          <p14:tracePt t="85746" x="3492500" y="1733550"/>
          <p14:tracePt t="85761" x="3467100" y="1741488"/>
          <p14:tracePt t="85778" x="3441700" y="1751013"/>
          <p14:tracePt t="85795" x="3414713" y="1751013"/>
          <p14:tracePt t="85811" x="3373438" y="1751013"/>
          <p14:tracePt t="85828" x="3330575" y="1751013"/>
          <p14:tracePt t="85846" x="3228975" y="1766888"/>
          <p14:tracePt t="85861" x="3152775" y="1809750"/>
          <p14:tracePt t="85878" x="3008313" y="1903413"/>
          <p14:tracePt t="85895" x="2889250" y="2047875"/>
          <p14:tracePt t="85911" x="2727325" y="2362200"/>
          <p14:tracePt t="85928" x="2574925" y="2881313"/>
          <p14:tracePt t="85945" x="2549525" y="3467100"/>
          <p14:tracePt t="85961" x="2608263" y="3925888"/>
          <p14:tracePt t="85978" x="2701925" y="4240213"/>
          <p14:tracePt t="85994" x="2778125" y="4470400"/>
          <p14:tracePt t="86011" x="2795588" y="4657725"/>
          <p14:tracePt t="86030" x="2838450" y="4868863"/>
          <p14:tracePt t="86044" x="2820988" y="4962525"/>
          <p14:tracePt t="86062" x="2795588" y="5081588"/>
          <p14:tracePt t="86078" x="2786063" y="5192713"/>
          <p14:tracePt t="86095" x="2795588" y="5311775"/>
          <p14:tracePt t="86112" x="2854325" y="5489575"/>
          <p14:tracePt t="86129" x="2947988" y="5735638"/>
          <p14:tracePt t="86144" x="3024188" y="5864225"/>
          <p14:tracePt t="86145" x="3049588" y="5905500"/>
          <p14:tracePt t="86161" x="3127375" y="6008688"/>
          <p14:tracePt t="86161" x="3152775" y="6042025"/>
          <p14:tracePt t="86178" x="3219450" y="6127750"/>
          <p14:tracePt t="86195" x="3287713" y="6194425"/>
          <p14:tracePt t="86211" x="3363913" y="6272213"/>
          <p14:tracePt t="86228" x="3441700" y="6348413"/>
          <p14:tracePt t="86246" x="3543300" y="6391275"/>
          <p14:tracePt t="86261" x="3611563" y="6391275"/>
          <p14:tracePt t="86262" x="3627438" y="6373813"/>
          <p14:tracePt t="86277" x="3662363" y="6272213"/>
          <p14:tracePt t="86296" x="3644900" y="6178550"/>
          <p14:tracePt t="86465" x="3644900" y="6169025"/>
          <p14:tracePt t="86471" x="3644900" y="6161088"/>
          <p14:tracePt t="86477" x="3644900" y="6153150"/>
          <p14:tracePt t="86500" x="3652838" y="6153150"/>
          <p14:tracePt t="86511" x="3662363" y="6143625"/>
          <p14:tracePt t="86528" x="3678238" y="6118225"/>
          <p14:tracePt t="86545" x="3687763" y="6092825"/>
          <p14:tracePt t="86561" x="3695700" y="6092825"/>
          <p14:tracePt t="86628" x="3703638" y="6092825"/>
          <p14:tracePt t="86640" x="3703638" y="6084888"/>
          <p14:tracePt t="86647" x="3713163" y="6084888"/>
          <p14:tracePt t="86661" x="3721100" y="6084888"/>
          <p14:tracePt t="86677" x="3756025" y="6084888"/>
          <p14:tracePt t="86694" x="3797300" y="6084888"/>
          <p14:tracePt t="86711" x="3848100" y="6084888"/>
          <p14:tracePt t="86712" x="3857625" y="6084888"/>
          <p14:tracePt t="86727" x="3908425" y="6084888"/>
          <p14:tracePt t="86744" x="3959225" y="6084888"/>
          <p14:tracePt t="86761" x="4010025" y="6084888"/>
          <p14:tracePt t="86777" x="4044950" y="6084888"/>
          <p14:tracePt t="86795" x="4060825" y="6092825"/>
          <p14:tracePt t="88449" x="4060825" y="6102350"/>
          <p14:tracePt t="88452" x="4070350" y="6102350"/>
          <p14:tracePt t="88460" x="4095750" y="6102350"/>
          <p14:tracePt t="88477" x="4197350" y="6102350"/>
          <p14:tracePt t="88494" x="4306888" y="6110288"/>
          <p14:tracePt t="88495" x="4324350" y="6110288"/>
          <p14:tracePt t="88510" x="4410075" y="6110288"/>
          <p14:tracePt t="88527" x="4494213" y="6118225"/>
          <p14:tracePt t="88527" x="4511675" y="6118225"/>
          <p14:tracePt t="88543" x="4545013" y="6127750"/>
          <p14:tracePt t="88560" x="4570413" y="6135688"/>
          <p14:tracePt t="88585" x="4579938" y="6135688"/>
          <p14:tracePt t="88593" x="4595813" y="6135688"/>
          <p14:tracePt t="88610" x="4621213" y="6143625"/>
          <p14:tracePt t="88627" x="4664075" y="6161088"/>
          <p14:tracePt t="88643" x="4706938" y="6161088"/>
          <p14:tracePt t="88660" x="4749800" y="6178550"/>
          <p14:tracePt t="88677" x="4783138" y="6186488"/>
          <p14:tracePt t="88693" x="4818063" y="6194425"/>
          <p14:tracePt t="88710" x="4851400" y="6203950"/>
          <p14:tracePt t="88728" x="4902200" y="6211888"/>
          <p14:tracePt t="88743" x="4919663" y="6229350"/>
          <p14:tracePt t="88760" x="4953000" y="6229350"/>
          <p14:tracePt t="88777" x="4962525" y="6237288"/>
          <p14:tracePt t="89033" x="4962525" y="6246813"/>
          <p14:tracePt t="89035" x="4970463" y="6246813"/>
          <p14:tracePt t="89044" x="4970463" y="6254750"/>
          <p14:tracePt t="89060" x="4978400" y="6262688"/>
          <p14:tracePt t="89060" x="4978400" y="6272213"/>
          <p14:tracePt t="89104" x="4978400" y="6280150"/>
          <p14:tracePt t="89129" x="4978400" y="6288088"/>
          <p14:tracePt t="89185" x="4978400" y="6297613"/>
          <p14:tracePt t="89192" x="4978400" y="6305550"/>
          <p14:tracePt t="89199" x="4987925" y="6313488"/>
          <p14:tracePt t="89219" x="4987925" y="6323013"/>
          <p14:tracePt t="89244" x="4987925" y="6330950"/>
          <p14:tracePt t="89260" x="4995863" y="6338888"/>
          <p14:tracePt t="89267" x="4995863" y="6348413"/>
          <p14:tracePt t="89276" x="5003800" y="6348413"/>
          <p14:tracePt t="89293" x="5013325" y="6356350"/>
          <p14:tracePt t="89310" x="5021263" y="6373813"/>
          <p14:tracePt t="89328" x="5038725" y="6399213"/>
          <p14:tracePt t="89462" x="5046663" y="6399213"/>
          <p14:tracePt t="89476" x="5054600" y="6399213"/>
          <p14:tracePt t="89479" x="5064125" y="6407150"/>
          <p14:tracePt t="89493" x="5089525" y="6407150"/>
          <p14:tracePt t="89510" x="5114925" y="6407150"/>
          <p14:tracePt t="89528" x="5165725" y="6407150"/>
          <p14:tracePt t="89543" x="5199063" y="6407150"/>
          <p14:tracePt t="89559" x="5233988" y="6407150"/>
          <p14:tracePt t="89577" x="5267325" y="6407150"/>
          <p14:tracePt t="89594" x="5276850" y="6407150"/>
          <p14:tracePt t="89611" x="5284788" y="6407150"/>
          <p14:tracePt t="89628" x="5310188" y="6407150"/>
          <p14:tracePt t="89644" x="5318125" y="6407150"/>
          <p14:tracePt t="89644" x="5327650" y="6407150"/>
          <p14:tracePt t="89660" x="5335588" y="6416675"/>
          <p14:tracePt t="89677" x="5360988" y="6424613"/>
          <p14:tracePt t="89693" x="5368925" y="6432550"/>
          <p14:tracePt t="90889" x="5368925" y="6424613"/>
          <p14:tracePt t="90891" x="5353050" y="6407150"/>
          <p14:tracePt t="90895" x="5335588" y="6391275"/>
          <p14:tracePt t="90909" x="5284788" y="6330950"/>
          <p14:tracePt t="90926" x="5183188" y="6246813"/>
          <p14:tracePt t="90942" x="5080000" y="6135688"/>
          <p14:tracePt t="90960" x="4902200" y="5880100"/>
          <p14:tracePt t="90976" x="4681538" y="5575300"/>
          <p14:tracePt t="90992" x="4341813" y="5038725"/>
          <p14:tracePt t="91009" x="3865563" y="4427538"/>
          <p14:tracePt t="91027" x="3389313" y="3798888"/>
          <p14:tracePt t="91027" x="3279775" y="3646488"/>
          <p14:tracePt t="91042" x="2965450" y="3305175"/>
          <p14:tracePt t="91060" x="2565400" y="2914650"/>
          <p14:tracePt t="91075" x="2395538" y="2762250"/>
          <p14:tracePt t="91092" x="2352675" y="2711450"/>
          <p14:tracePt t="91110" x="2344738" y="2711450"/>
          <p14:tracePt t="91278" x="2344738" y="2701925"/>
          <p14:tracePt t="91285" x="2336800" y="2693988"/>
          <p14:tracePt t="91292" x="2311400" y="2676525"/>
          <p14:tracePt t="91309" x="2141538" y="2557463"/>
          <p14:tracePt t="91326" x="2073275" y="2524125"/>
          <p14:tracePt t="91342" x="2038350" y="2498725"/>
          <p14:tracePt t="91359" x="1920875" y="2405063"/>
          <p14:tracePt t="91359" x="1868488" y="2371725"/>
          <p14:tracePt t="91375" x="1749425" y="2293938"/>
          <p14:tracePt t="91392" x="1614488" y="2217738"/>
          <p14:tracePt t="91409" x="1563688" y="2174875"/>
          <p14:tracePt t="91427" x="1538288" y="2149475"/>
          <p14:tracePt t="91442" x="1528763" y="2141538"/>
          <p14:tracePt t="91443" x="1520825" y="2141538"/>
          <p14:tracePt t="91459" x="1512888" y="2133600"/>
          <p14:tracePt t="91484" x="1503363" y="2133600"/>
          <p14:tracePt t="91492" x="1503363" y="2124075"/>
          <p14:tracePt t="91509" x="1512888" y="2124075"/>
          <p14:tracePt t="91526" x="1538288" y="2124075"/>
          <p14:tracePt t="91527" x="1554163" y="2133600"/>
          <p14:tracePt t="91542" x="1589088" y="2149475"/>
          <p14:tracePt t="91561" x="1657350" y="2174875"/>
          <p14:tracePt t="91576" x="1716088" y="2200275"/>
          <p14:tracePt t="91576" x="1741488" y="2200275"/>
          <p14:tracePt t="91592" x="1843088" y="2260600"/>
          <p14:tracePt t="91609" x="1971675" y="2336800"/>
          <p14:tracePt t="91626" x="2106613" y="2422525"/>
          <p14:tracePt t="91642" x="2208213" y="2506663"/>
          <p14:tracePt t="91643" x="2235200" y="2524125"/>
          <p14:tracePt t="91659" x="2286000" y="2566988"/>
          <p14:tracePt t="91659" x="2301875" y="2574925"/>
          <p14:tracePt t="91675" x="2370138" y="2633663"/>
          <p14:tracePt t="91676" x="2395538" y="2660650"/>
          <p14:tracePt t="91692" x="2574925" y="2762250"/>
          <p14:tracePt t="91709" x="2889250" y="2974975"/>
          <p14:tracePt t="91725" x="3297238" y="3246438"/>
          <p14:tracePt t="91743" x="3729038" y="3502025"/>
          <p14:tracePt t="91743" x="3848100" y="3586163"/>
          <p14:tracePt t="91758" x="4146550" y="3790950"/>
          <p14:tracePt t="91775" x="4410075" y="3960813"/>
          <p14:tracePt t="91776" x="4443413" y="3994150"/>
          <p14:tracePt t="91792" x="4689475" y="4197350"/>
          <p14:tracePt t="91809" x="4910138" y="4402138"/>
          <p14:tracePt t="91825" x="5140325" y="4657725"/>
          <p14:tracePt t="91842" x="5360988" y="4954588"/>
          <p14:tracePt t="91858" x="5573713" y="5268913"/>
          <p14:tracePt t="91875" x="5751513" y="5524500"/>
          <p14:tracePt t="91892" x="5870575" y="5702300"/>
          <p14:tracePt t="91909" x="5930900" y="5778500"/>
          <p14:tracePt t="91926" x="5972175" y="5821363"/>
          <p14:tracePt t="91942" x="5981700" y="5821363"/>
          <p14:tracePt t="91959" x="5981700" y="5829300"/>
          <p14:tracePt t="91977" x="6040438" y="5854700"/>
          <p14:tracePt t="91992" x="6100763" y="5905500"/>
          <p14:tracePt t="92009" x="6245225" y="6008688"/>
          <p14:tracePt t="92026" x="6346825" y="6076950"/>
          <p14:tracePt t="92027" x="6372225" y="6092825"/>
          <p14:tracePt t="92042" x="6440488" y="6135688"/>
          <p14:tracePt t="92058" x="6524625" y="6194425"/>
          <p14:tracePt t="92059" x="6559550" y="6221413"/>
          <p14:tracePt t="92075" x="6653213" y="6297613"/>
          <p14:tracePt t="92076" x="6694488" y="6323013"/>
          <p14:tracePt t="92092" x="6856413" y="6457950"/>
          <p14:tracePt t="92109" x="6975475" y="6551613"/>
          <p14:tracePt t="92126" x="7059613" y="6611938"/>
          <p14:tracePt t="92127" x="7069138" y="6619875"/>
          <p14:tracePt t="92142" x="7077075" y="6627813"/>
          <p14:tracePt t="92158" x="7094538" y="6637338"/>
          <p14:tracePt t="92159" x="7102475" y="6637338"/>
          <p14:tracePt t="92175" x="7112000" y="6637338"/>
          <p14:tracePt t="92176" x="7119938" y="6637338"/>
          <p14:tracePt t="92192" x="7127875" y="6619875"/>
          <p14:tracePt t="92209" x="7137400" y="6551613"/>
          <p14:tracePt t="92225" x="7051675" y="6457950"/>
          <p14:tracePt t="92242" x="6983413" y="6348413"/>
          <p14:tracePt t="92297" x="6983413" y="6338888"/>
          <p14:tracePt t="92418" x="6983413" y="6330950"/>
          <p14:tracePt t="92427" x="6975475" y="6330950"/>
          <p14:tracePt t="92431" x="6967538" y="6330950"/>
          <p14:tracePt t="92442" x="6950075" y="6330950"/>
          <p14:tracePt t="92459" x="6942138" y="6323013"/>
          <p14:tracePt t="92475" x="6967538" y="6323013"/>
          <p14:tracePt t="92475" x="6983413" y="6330950"/>
          <p14:tracePt t="92491" x="7018338" y="6356350"/>
          <p14:tracePt t="92492" x="7018338" y="6365875"/>
          <p14:tracePt t="92508" x="7034213" y="6373813"/>
          <p14:tracePt t="92525" x="7059613" y="6373813"/>
          <p14:tracePt t="92543" x="7119938" y="6399213"/>
          <p14:tracePt t="92558" x="7188200" y="6424613"/>
          <p14:tracePt t="92575" x="7297738" y="6442075"/>
          <p14:tracePt t="92576" x="7332663" y="6450013"/>
          <p14:tracePt t="92593" x="7408863" y="6475413"/>
          <p14:tracePt t="92594" x="7434263" y="6475413"/>
          <p14:tracePt t="92608" x="7493000" y="6483350"/>
          <p14:tracePt t="92625" x="7518400" y="6483350"/>
          <p14:tracePt t="92642" x="7553325" y="6475413"/>
          <p14:tracePt t="92658" x="7604125" y="6475413"/>
          <p14:tracePt t="92676" x="7715250" y="6475413"/>
          <p14:tracePt t="92692" x="7766050" y="6475413"/>
          <p14:tracePt t="92708" x="7816850" y="6475413"/>
          <p14:tracePt t="92736" x="7824788" y="6475413"/>
          <p14:tracePt t="92747" x="7832725" y="6475413"/>
          <p14:tracePt t="92758" x="7842250" y="6475413"/>
          <p14:tracePt t="92775" x="7885113" y="6467475"/>
          <p14:tracePt t="92793" x="7977188" y="6467475"/>
          <p14:tracePt t="92808" x="8029575" y="6467475"/>
          <p14:tracePt t="92825" x="8054975" y="6467475"/>
          <p14:tracePt t="92852" x="8062913" y="6467475"/>
          <p14:tracePt t="92864" x="8070850" y="6467475"/>
          <p14:tracePt t="92875" x="8080375" y="6467475"/>
          <p14:tracePt t="92893" x="8088313" y="6457950"/>
          <p14:tracePt t="92911" x="8096250" y="6457950"/>
          <p14:tracePt t="92946" x="8096250" y="6450013"/>
          <p14:tracePt t="92956" x="8096250" y="6432550"/>
          <p14:tracePt t="92963" x="8070850" y="6407150"/>
          <p14:tracePt t="92976" x="7961313" y="6305550"/>
          <p14:tracePt t="92991" x="7740650" y="6161088"/>
          <p14:tracePt t="92992" x="7637463" y="6102350"/>
          <p14:tracePt t="93008" x="7077075" y="5735638"/>
          <p14:tracePt t="93026" x="6303963" y="5251450"/>
          <p14:tracePt t="93041" x="5249863" y="4614863"/>
          <p14:tracePt t="93060" x="3857625" y="3527425"/>
          <p14:tracePt t="93075" x="3008313" y="2752725"/>
          <p14:tracePt t="93076" x="2735263" y="2498725"/>
          <p14:tracePt t="93091" x="1911350" y="1725613"/>
          <p14:tracePt t="93108" x="917575" y="841375"/>
          <p14:tracePt t="93125" x="646113" y="611188"/>
          <p14:tracePt t="93141" x="603250" y="585788"/>
          <p14:tracePt t="93193" x="603250" y="595313"/>
          <p14:tracePt t="93199" x="611188" y="611188"/>
          <p14:tracePt t="93207" x="628650" y="636588"/>
          <p14:tracePt t="93225" x="636588" y="688975"/>
          <p14:tracePt t="93243" x="534988" y="679450"/>
          <p14:tracePt t="93357" x="527050" y="654050"/>
          <p14:tracePt t="93360" x="527050" y="628650"/>
          <p14:tracePt t="93374" x="509588" y="577850"/>
          <p14:tracePt t="93400" x="509588" y="569913"/>
          <p14:tracePt t="93408" x="509588" y="534988"/>
          <p14:tracePt t="93426" x="492125" y="519113"/>
          <p14:tracePt t="93427" x="476250" y="509588"/>
          <p14:tracePt t="93441" x="400050" y="484188"/>
          <p14:tracePt t="93458" x="161925" y="280988"/>
        </p14:tracePtLst>
      </p14:laserTraceLst>
    </p:ext>
  </p:extLs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1"/>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36353"/>
    </mc:Choice>
    <mc:Fallback>
      <p:transition spd="slow" advTm="36353"/>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7E7021A-0137-478B-98BE-F3B0308D83F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76FC525-1143-494F-98F7-16F8B6CE47FD}">
  <ds:schemaRefs>
    <ds:schemaRef ds:uri="http://schemas.microsoft.com/sharepoint/v3/contenttype/forms"/>
  </ds:schemaRefs>
</ds:datastoreItem>
</file>

<file path=customXml/itemProps3.xml><?xml version="1.0" encoding="utf-8"?>
<ds:datastoreItem xmlns:ds="http://schemas.openxmlformats.org/officeDocument/2006/customXml" ds:itemID="{42915FAB-BEE3-4FF3-A95D-15A10B73F43F}">
  <ds:schemaRefs>
    <ds:schemaRef ds:uri="http://schemas.microsoft.com/office/infopath/2007/PartnerControls"/>
    <ds:schemaRef ds:uri="http://schemas.microsoft.com/office/2006/metadata/properties"/>
    <ds:schemaRef ds:uri="http://schemas.openxmlformats.org/package/2006/metadata/core-properties"/>
    <ds:schemaRef ds:uri="http://schemas.microsoft.com/office/2006/documentManagement/types"/>
    <ds:schemaRef ds:uri="http://purl.org/dc/elements/1.1/"/>
    <ds:schemaRef ds:uri="http://www.w3.org/XML/1998/namespace"/>
    <ds:schemaRef ds:uri="http://purl.org/dc/dcmitype/"/>
    <ds:schemaRef ds:uri="49100919-8a76-4266-be0c-7dc583902cb4"/>
    <ds:schemaRef ds:uri="d13aca44-ef33-4cf4-9980-7f0b00e6eeb9"/>
    <ds:schemaRef ds:uri="http://purl.org/dc/terms/"/>
  </ds:schemaRefs>
</ds:datastoreItem>
</file>

<file path=docProps/app.xml><?xml version="1.0" encoding="utf-8"?>
<Properties xmlns="http://schemas.openxmlformats.org/officeDocument/2006/extended-properties" xmlns:vt="http://schemas.openxmlformats.org/officeDocument/2006/docPropsVTypes">
  <TotalTime>27248</TotalTime>
  <Words>4259</Words>
  <Application>Microsoft Office PowerPoint</Application>
  <PresentationFormat>Widescreen</PresentationFormat>
  <Paragraphs>309</Paragraphs>
  <Slides>56</Slides>
  <Notes>8</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56</vt:i4>
      </vt:variant>
    </vt:vector>
  </HeadingPairs>
  <TitlesOfParts>
    <vt:vector size="66" baseType="lpstr">
      <vt:lpstr>Alexandria</vt:lpstr>
      <vt:lpstr>Arial</vt:lpstr>
      <vt:lpstr>Calibri</vt:lpstr>
      <vt:lpstr>Calibri Light</vt:lpstr>
      <vt:lpstr>Tajawal ExtraBold</vt:lpstr>
      <vt:lpstr>Tajawal Medium</vt:lpstr>
      <vt:lpstr>Wingdings</vt:lpstr>
      <vt:lpstr>Office Theme</vt:lpstr>
      <vt:lpstr>2_Office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AM</cp:lastModifiedBy>
  <cp:revision>134</cp:revision>
  <dcterms:created xsi:type="dcterms:W3CDTF">2021-08-03T13:03:26Z</dcterms:created>
  <dcterms:modified xsi:type="dcterms:W3CDTF">2025-04-08T09:10:13Z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