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702" r:id="rId5"/>
    <p:sldId id="703" r:id="rId6"/>
    <p:sldId id="704" r:id="rId7"/>
    <p:sldId id="705" r:id="rId8"/>
    <p:sldId id="706" r:id="rId9"/>
    <p:sldId id="707" r:id="rId10"/>
    <p:sldId id="708" r:id="rId11"/>
    <p:sldId id="709" r:id="rId12"/>
    <p:sldId id="710" r:id="rId13"/>
    <p:sldId id="711" r:id="rId14"/>
    <p:sldId id="712" r:id="rId15"/>
    <p:sldId id="713" r:id="rId16"/>
    <p:sldId id="714" r:id="rId17"/>
    <p:sldId id="715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4" r:id="rId27"/>
    <p:sldId id="725" r:id="rId28"/>
    <p:sldId id="726" r:id="rId29"/>
    <p:sldId id="727" r:id="rId30"/>
    <p:sldId id="728" r:id="rId31"/>
    <p:sldId id="729" r:id="rId32"/>
    <p:sldId id="730" r:id="rId33"/>
    <p:sldId id="731" r:id="rId34"/>
    <p:sldId id="732" r:id="rId35"/>
    <p:sldId id="733" r:id="rId36"/>
    <p:sldId id="741" r:id="rId37"/>
    <p:sldId id="734" r:id="rId38"/>
    <p:sldId id="742" r:id="rId39"/>
    <p:sldId id="735" r:id="rId40"/>
    <p:sldId id="743" r:id="rId41"/>
    <p:sldId id="736" r:id="rId42"/>
    <p:sldId id="744" r:id="rId43"/>
    <p:sldId id="737" r:id="rId44"/>
    <p:sldId id="749" r:id="rId45"/>
    <p:sldId id="738" r:id="rId46"/>
    <p:sldId id="746" r:id="rId47"/>
    <p:sldId id="739" r:id="rId48"/>
    <p:sldId id="747" r:id="rId49"/>
    <p:sldId id="740" r:id="rId50"/>
    <p:sldId id="748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41"/>
            <p14:sldId id="734"/>
            <p14:sldId id="742"/>
            <p14:sldId id="735"/>
            <p14:sldId id="743"/>
            <p14:sldId id="736"/>
            <p14:sldId id="744"/>
            <p14:sldId id="737"/>
            <p14:sldId id="749"/>
            <p14:sldId id="738"/>
            <p14:sldId id="746"/>
            <p14:sldId id="739"/>
            <p14:sldId id="747"/>
            <p14:sldId id="740"/>
            <p14:sldId id="74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8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31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34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4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4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3.png"/><Relationship Id="rId5" Type="http://schemas.openxmlformats.org/officeDocument/2006/relationships/image" Target="../media/image44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45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8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1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1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23463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2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extLst>
      <p:ext uri="{BB962C8B-B14F-4D97-AF65-F5344CB8AC3E}">
        <p14:creationId xmlns:p14="http://schemas.microsoft.com/office/powerpoint/2010/main" val="11328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63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8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195704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3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Rectangle 10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sp>
        <p:nvSpPr>
          <p:cNvPr id="13" name="Oval 12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2" name="Rectangle 11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  <p:sp>
        <p:nvSpPr>
          <p:cNvPr id="13" name="Oval 12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2490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7" name="Equation" r:id="rId4" imgW="507780" imgH="177723" progId="Equation.3">
                  <p:embed/>
                </p:oleObj>
              </mc:Choice>
              <mc:Fallback>
                <p:oleObj name="Equation" r:id="rId4" imgW="507780" imgH="177723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450504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8" name="Equation" r:id="rId6" imgW="558558" imgH="393529" progId="Equation.3">
                  <p:embed/>
                </p:oleObj>
              </mc:Choice>
              <mc:Fallback>
                <p:oleObj name="Equation" r:id="rId6" imgW="558558" imgH="393529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107004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9" name="Equation" r:id="rId8" imgW="355138" imgH="177569" progId="Equation.3">
                  <p:embed/>
                </p:oleObj>
              </mc:Choice>
              <mc:Fallback>
                <p:oleObj name="Equation" r:id="rId8" imgW="355138" imgH="177569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extLst>
      <p:ext uri="{BB962C8B-B14F-4D97-AF65-F5344CB8AC3E}">
        <p14:creationId xmlns:p14="http://schemas.microsoft.com/office/powerpoint/2010/main" val="24762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99423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1" name="Equation" r:id="rId4" imgW="444307" imgH="393529" progId="Equation.3">
                  <p:embed/>
                </p:oleObj>
              </mc:Choice>
              <mc:Fallback>
                <p:oleObj name="Equation" r:id="rId4" imgW="444307" imgH="393529" progId="Equation.3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97257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2" name="Equation" r:id="rId6" imgW="812447" imgH="393529" progId="Equation.3">
                  <p:embed/>
                </p:oleObj>
              </mc:Choice>
              <mc:Fallback>
                <p:oleObj name="Equation" r:id="rId6" imgW="812447" imgH="393529" progId="Equation.3">
                  <p:embed/>
                  <p:pic>
                    <p:nvPicPr>
                      <p:cNvPr id="1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83143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3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extLst>
      <p:ext uri="{BB962C8B-B14F-4D97-AF65-F5344CB8AC3E}">
        <p14:creationId xmlns:p14="http://schemas.microsoft.com/office/powerpoint/2010/main" val="35803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</a:p>
        </p:txBody>
      </p:sp>
      <p:sp>
        <p:nvSpPr>
          <p:cNvPr id="9" name="Oval 8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962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1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0338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5" name="Equation" r:id="rId4" imgW="609336" imgH="177723" progId="Equation.3">
                  <p:embed/>
                </p:oleObj>
              </mc:Choice>
              <mc:Fallback>
                <p:oleObj name="Equation" r:id="rId4" imgW="609336" imgH="177723" progId="Equation.3">
                  <p:embed/>
                  <p:pic>
                    <p:nvPicPr>
                      <p:cNvPr id="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5999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6" name="Equation" r:id="rId6" imgW="685800" imgH="393700" progId="Equation.DSMT4">
                  <p:embed/>
                </p:oleObj>
              </mc:Choice>
              <mc:Fallback>
                <p:oleObj name="Equation" r:id="rId6" imgW="685800" imgH="393700" progId="Equation.DSMT4">
                  <p:embed/>
                  <p:pic>
                    <p:nvPicPr>
                      <p:cNvPr id="1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884327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7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1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5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extLst>
      <p:ext uri="{BB962C8B-B14F-4D97-AF65-F5344CB8AC3E}">
        <p14:creationId xmlns:p14="http://schemas.microsoft.com/office/powerpoint/2010/main" val="26226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7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7472836" y="5153858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2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81942"/>
              </p:ext>
            </p:extLst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9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89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0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9445031"/>
              </p:ext>
            </p:extLst>
          </p:nvPr>
        </p:nvGraphicFramePr>
        <p:xfrm>
          <a:off x="3913188" y="4413250"/>
          <a:ext cx="24447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1" name="Equation" r:id="rId6" imgW="1358640" imgH="431640" progId="Equation.DSMT4">
                  <p:embed/>
                </p:oleObj>
              </mc:Choice>
              <mc:Fallback>
                <p:oleObj name="Equation" r:id="rId6" imgW="135864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4413250"/>
                        <a:ext cx="244475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030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144746"/>
              </p:ext>
            </p:extLst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3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64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4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211558"/>
              </p:ext>
            </p:extLst>
          </p:nvPr>
        </p:nvGraphicFramePr>
        <p:xfrm>
          <a:off x="3822700" y="4413250"/>
          <a:ext cx="2627313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5" name="Equation" r:id="rId6" imgW="1460160" imgH="431640" progId="Equation.DSMT4">
                  <p:embed/>
                </p:oleObj>
              </mc:Choice>
              <mc:Fallback>
                <p:oleObj name="Equation" r:id="rId6" imgW="146016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700" y="4413250"/>
                        <a:ext cx="2627313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96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339434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7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1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8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2368722"/>
              </p:ext>
            </p:extLst>
          </p:nvPr>
        </p:nvGraphicFramePr>
        <p:xfrm>
          <a:off x="3475038" y="3827463"/>
          <a:ext cx="3430587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9" name="Equation" r:id="rId6" imgW="1904760" imgH="431640" progId="Equation.DSMT4">
                  <p:embed/>
                </p:oleObj>
              </mc:Choice>
              <mc:Fallback>
                <p:oleObj name="Equation" r:id="rId6" imgW="19047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5038" y="3827463"/>
                        <a:ext cx="3430587" cy="7762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520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136" t="34267" r="30423" b="39127"/>
          <a:stretch/>
        </p:blipFill>
        <p:spPr>
          <a:xfrm>
            <a:off x="1153149" y="442143"/>
            <a:ext cx="5573853" cy="2169999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6246130"/>
              </p:ext>
            </p:extLst>
          </p:nvPr>
        </p:nvGraphicFramePr>
        <p:xfrm>
          <a:off x="4694238" y="2973388"/>
          <a:ext cx="1728787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" name="Equation" r:id="rId5" imgW="888840" imgH="1752480" progId="Equation.DSMT4">
                  <p:embed/>
                </p:oleObj>
              </mc:Choice>
              <mc:Fallback>
                <p:oleObj name="Equation" r:id="rId5" imgW="888840" imgH="1752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94238" y="2973388"/>
                        <a:ext cx="1728787" cy="3409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5181866" y="3375378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5723467" y="3973691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8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037428"/>
              </p:ext>
            </p:extLst>
          </p:nvPr>
        </p:nvGraphicFramePr>
        <p:xfrm>
          <a:off x="4694238" y="2386360"/>
          <a:ext cx="1728787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5" name="Equation" r:id="rId4" imgW="888840" imgH="1752480" progId="Equation.DSMT4">
                  <p:embed/>
                </p:oleObj>
              </mc:Choice>
              <mc:Fallback>
                <p:oleObj name="Equation" r:id="rId4" imgW="888840" imgH="1752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94238" y="2386360"/>
                        <a:ext cx="1728787" cy="3409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5181866" y="2844795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5723467" y="3307640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l="32073" t="33634" r="35557" b="43738"/>
          <a:stretch/>
        </p:blipFill>
        <p:spPr>
          <a:xfrm>
            <a:off x="451342" y="153368"/>
            <a:ext cx="5971683" cy="2175137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691" y="6025449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6780390" y="5950659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947812" y="6093184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835260"/>
              </p:ext>
            </p:extLst>
          </p:nvPr>
        </p:nvGraphicFramePr>
        <p:xfrm>
          <a:off x="6738488" y="6742994"/>
          <a:ext cx="312403" cy="230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6" name="Equation" r:id="rId8" imgW="241200" imgH="177480" progId="Equation.DSMT4">
                  <p:embed/>
                </p:oleObj>
              </mc:Choice>
              <mc:Fallback>
                <p:oleObj name="Equation" r:id="rId8" imgW="241200" imgH="17748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8488" y="6742994"/>
                        <a:ext cx="312403" cy="230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Connector 14"/>
          <p:cNvCxnSpPr/>
          <p:nvPr/>
        </p:nvCxnSpPr>
        <p:spPr>
          <a:xfrm>
            <a:off x="6894689" y="6292631"/>
            <a:ext cx="0" cy="200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2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747" t="34800" r="36109" b="44306"/>
          <a:stretch/>
        </p:blipFill>
        <p:spPr>
          <a:xfrm>
            <a:off x="998046" y="79603"/>
            <a:ext cx="5913144" cy="2162074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849159"/>
              </p:ext>
            </p:extLst>
          </p:nvPr>
        </p:nvGraphicFramePr>
        <p:xfrm>
          <a:off x="3347333" y="2547761"/>
          <a:ext cx="3925887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7" name="Equation" r:id="rId5" imgW="2019240" imgH="634680" progId="Equation.DSMT4">
                  <p:embed/>
                </p:oleObj>
              </mc:Choice>
              <mc:Fallback>
                <p:oleObj name="Equation" r:id="rId5" imgW="2019240" imgH="6346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7333" y="2547761"/>
                        <a:ext cx="3925887" cy="1235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018867" y="2994381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8022166" y="4067531"/>
            <a:ext cx="3635375" cy="1416107"/>
            <a:chOff x="2928" y="1776"/>
            <a:chExt cx="2400" cy="1152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69" y="5506159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5" name="Oval 14"/>
          <p:cNvSpPr/>
          <p:nvPr/>
        </p:nvSpPr>
        <p:spPr>
          <a:xfrm>
            <a:off x="1769531" y="5582359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1998131" y="5678311"/>
            <a:ext cx="6197602" cy="183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07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987130"/>
              </p:ext>
            </p:extLst>
          </p:nvPr>
        </p:nvGraphicFramePr>
        <p:xfrm>
          <a:off x="5084058" y="5384717"/>
          <a:ext cx="1233610" cy="593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1" name="Equation" r:id="rId5" imgW="368280" imgH="177480" progId="Equation.DSMT4">
                  <p:embed/>
                </p:oleObj>
              </mc:Choice>
              <mc:Fallback>
                <p:oleObj name="Equation" r:id="rId5" imgW="368280" imgH="17748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058" y="5384717"/>
                        <a:ext cx="1233610" cy="5931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832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898544"/>
              </p:ext>
            </p:extLst>
          </p:nvPr>
        </p:nvGraphicFramePr>
        <p:xfrm>
          <a:off x="5064125" y="5405438"/>
          <a:ext cx="1276350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5" name="Equation" r:id="rId5" imgW="380880" imgH="164880" progId="Equation.DSMT4">
                  <p:embed/>
                </p:oleObj>
              </mc:Choice>
              <mc:Fallback>
                <p:oleObj name="Equation" r:id="rId5" imgW="380880" imgH="16488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25" y="5405438"/>
                        <a:ext cx="1276350" cy="550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263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793</Words>
  <Application>Microsoft Office PowerPoint</Application>
  <PresentationFormat>Widescreen</PresentationFormat>
  <Paragraphs>268</Paragraphs>
  <Slides>51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1" baseType="lpstr">
      <vt:lpstr>Arial</vt:lpstr>
      <vt:lpstr>Calibri</vt:lpstr>
      <vt:lpstr>Calibri Light</vt:lpstr>
      <vt:lpstr>Lucida Calligraphy</vt:lpstr>
      <vt:lpstr>Stone Sans OS ITC TT-Semi</vt:lpstr>
      <vt:lpstr>Times New Roman</vt:lpstr>
      <vt:lpstr>Wingdings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78</cp:revision>
  <dcterms:created xsi:type="dcterms:W3CDTF">2023-04-29T09:08:23Z</dcterms:created>
  <dcterms:modified xsi:type="dcterms:W3CDTF">2024-10-06T13:29:17Z</dcterms:modified>
</cp:coreProperties>
</file>