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47"/>
  </p:notesMasterIdLst>
  <p:sldIdLst>
    <p:sldId id="347" r:id="rId5"/>
    <p:sldId id="304" r:id="rId6"/>
    <p:sldId id="302" r:id="rId7"/>
    <p:sldId id="306" r:id="rId8"/>
    <p:sldId id="309" r:id="rId9"/>
    <p:sldId id="313" r:id="rId10"/>
    <p:sldId id="314" r:id="rId11"/>
    <p:sldId id="311" r:id="rId12"/>
    <p:sldId id="312" r:id="rId13"/>
    <p:sldId id="315" r:id="rId14"/>
    <p:sldId id="317" r:id="rId15"/>
    <p:sldId id="318" r:id="rId16"/>
    <p:sldId id="319" r:id="rId17"/>
    <p:sldId id="320" r:id="rId18"/>
    <p:sldId id="322" r:id="rId19"/>
    <p:sldId id="321" r:id="rId20"/>
    <p:sldId id="323" r:id="rId21"/>
    <p:sldId id="324" r:id="rId22"/>
    <p:sldId id="270" r:id="rId23"/>
    <p:sldId id="271" r:id="rId24"/>
    <p:sldId id="336" r:id="rId25"/>
    <p:sldId id="326" r:id="rId26"/>
    <p:sldId id="337" r:id="rId27"/>
    <p:sldId id="327" r:id="rId28"/>
    <p:sldId id="328" r:id="rId29"/>
    <p:sldId id="329" r:id="rId30"/>
    <p:sldId id="330" r:id="rId31"/>
    <p:sldId id="331" r:id="rId32"/>
    <p:sldId id="332" r:id="rId33"/>
    <p:sldId id="333" r:id="rId34"/>
    <p:sldId id="334" r:id="rId35"/>
    <p:sldId id="349" r:id="rId36"/>
    <p:sldId id="272" r:id="rId37"/>
    <p:sldId id="350" r:id="rId38"/>
    <p:sldId id="351" r:id="rId39"/>
    <p:sldId id="308" r:id="rId40"/>
    <p:sldId id="352" r:id="rId41"/>
    <p:sldId id="310" r:id="rId42"/>
    <p:sldId id="353" r:id="rId43"/>
    <p:sldId id="307" r:id="rId44"/>
    <p:sldId id="305" r:id="rId45"/>
    <p:sldId id="26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229F22-7FD8-4C91-9615-BBEA80D8FDC0}" v="26" dt="2023-11-02T13:45:52.2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C8229F22-7FD8-4C91-9615-BBEA80D8FDC0}"/>
    <pc:docChg chg="undo redo custSel addSld delSld modSld sldOrd">
      <pc:chgData name="Walaa Mohamed" userId="ba951f07e6dc95d4" providerId="LiveId" clId="{C8229F22-7FD8-4C91-9615-BBEA80D8FDC0}" dt="2023-11-02T15:14:32.947" v="312" actId="27636"/>
      <pc:docMkLst>
        <pc:docMk/>
      </pc:docMkLst>
      <pc:sldChg chg="del">
        <pc:chgData name="Walaa Mohamed" userId="ba951f07e6dc95d4" providerId="LiveId" clId="{C8229F22-7FD8-4C91-9615-BBEA80D8FDC0}" dt="2023-11-02T11:36:17.604" v="77" actId="47"/>
        <pc:sldMkLst>
          <pc:docMk/>
          <pc:sldMk cId="3027542754" sldId="258"/>
        </pc:sldMkLst>
      </pc:sldChg>
      <pc:sldChg chg="delSp mod">
        <pc:chgData name="Walaa Mohamed" userId="ba951f07e6dc95d4" providerId="LiveId" clId="{C8229F22-7FD8-4C91-9615-BBEA80D8FDC0}" dt="2023-11-02T11:31:08.370" v="42" actId="478"/>
        <pc:sldMkLst>
          <pc:docMk/>
          <pc:sldMk cId="0" sldId="267"/>
        </pc:sldMkLst>
        <pc:picChg chg="del">
          <ac:chgData name="Walaa Mohamed" userId="ba951f07e6dc95d4" providerId="LiveId" clId="{C8229F22-7FD8-4C91-9615-BBEA80D8FDC0}" dt="2023-11-02T11:31:08.370" v="42" actId="478"/>
          <ac:picMkLst>
            <pc:docMk/>
            <pc:sldMk cId="0" sldId="267"/>
            <ac:picMk id="3" creationId="{76851854-E355-4E9D-9FC5-BCB8D4E43AFC}"/>
          </ac:picMkLst>
        </pc:picChg>
      </pc:sldChg>
      <pc:sldChg chg="modSp add del mod">
        <pc:chgData name="Walaa Mohamed" userId="ba951f07e6dc95d4" providerId="LiveId" clId="{C8229F22-7FD8-4C91-9615-BBEA80D8FDC0}" dt="2023-11-02T11:33:12.938" v="66" actId="13926"/>
        <pc:sldMkLst>
          <pc:docMk/>
          <pc:sldMk cId="2152786910" sldId="270"/>
        </pc:sldMkLst>
        <pc:spChg chg="mod">
          <ac:chgData name="Walaa Mohamed" userId="ba951f07e6dc95d4" providerId="LiveId" clId="{C8229F22-7FD8-4C91-9615-BBEA80D8FDC0}" dt="2023-11-02T11:33:12.938" v="66" actId="13926"/>
          <ac:spMkLst>
            <pc:docMk/>
            <pc:sldMk cId="2152786910" sldId="270"/>
            <ac:spMk id="3" creationId="{00000000-0000-0000-0000-000000000000}"/>
          </ac:spMkLst>
        </pc:spChg>
      </pc:sldChg>
      <pc:sldChg chg="modSp add mod">
        <pc:chgData name="Walaa Mohamed" userId="ba951f07e6dc95d4" providerId="LiveId" clId="{C8229F22-7FD8-4C91-9615-BBEA80D8FDC0}" dt="2023-11-02T12:29:30.171" v="142" actId="20577"/>
        <pc:sldMkLst>
          <pc:docMk/>
          <pc:sldMk cId="187171692" sldId="271"/>
        </pc:sldMkLst>
        <pc:spChg chg="mod">
          <ac:chgData name="Walaa Mohamed" userId="ba951f07e6dc95d4" providerId="LiveId" clId="{C8229F22-7FD8-4C91-9615-BBEA80D8FDC0}" dt="2023-11-02T12:29:30.171" v="142" actId="20577"/>
          <ac:spMkLst>
            <pc:docMk/>
            <pc:sldMk cId="187171692" sldId="271"/>
            <ac:spMk id="3" creationId="{00000000-0000-0000-0000-000000000000}"/>
          </ac:spMkLst>
        </pc:spChg>
      </pc:sldChg>
      <pc:sldChg chg="modSp add mod ord">
        <pc:chgData name="Walaa Mohamed" userId="ba951f07e6dc95d4" providerId="LiveId" clId="{C8229F22-7FD8-4C91-9615-BBEA80D8FDC0}" dt="2023-11-02T13:32:08.811" v="247" actId="6549"/>
        <pc:sldMkLst>
          <pc:docMk/>
          <pc:sldMk cId="787677815" sldId="272"/>
        </pc:sldMkLst>
        <pc:spChg chg="mod">
          <ac:chgData name="Walaa Mohamed" userId="ba951f07e6dc95d4" providerId="LiveId" clId="{C8229F22-7FD8-4C91-9615-BBEA80D8FDC0}" dt="2023-11-02T13:32:08.811" v="247" actId="6549"/>
          <ac:spMkLst>
            <pc:docMk/>
            <pc:sldMk cId="787677815" sldId="272"/>
            <ac:spMk id="2" creationId="{00000000-0000-0000-0000-000000000000}"/>
          </ac:spMkLst>
        </pc:spChg>
      </pc:sldChg>
      <pc:sldChg chg="addSp delSp modSp mod">
        <pc:chgData name="Walaa Mohamed" userId="ba951f07e6dc95d4" providerId="LiveId" clId="{C8229F22-7FD8-4C91-9615-BBEA80D8FDC0}" dt="2023-11-02T13:44:31.217" v="277" actId="14100"/>
        <pc:sldMkLst>
          <pc:docMk/>
          <pc:sldMk cId="3687452467" sldId="302"/>
        </pc:sldMkLst>
        <pc:picChg chg="add mod">
          <ac:chgData name="Walaa Mohamed" userId="ba951f07e6dc95d4" providerId="LiveId" clId="{C8229F22-7FD8-4C91-9615-BBEA80D8FDC0}" dt="2023-11-02T13:44:31.217" v="277" actId="14100"/>
          <ac:picMkLst>
            <pc:docMk/>
            <pc:sldMk cId="3687452467" sldId="302"/>
            <ac:picMk id="4" creationId="{3FDFFAF6-3CE5-F728-17C9-1593F7B3F16E}"/>
          </ac:picMkLst>
        </pc:picChg>
        <pc:picChg chg="del">
          <ac:chgData name="Walaa Mohamed" userId="ba951f07e6dc95d4" providerId="LiveId" clId="{C8229F22-7FD8-4C91-9615-BBEA80D8FDC0}" dt="2023-11-02T11:25:49.398" v="1" actId="478"/>
          <ac:picMkLst>
            <pc:docMk/>
            <pc:sldMk cId="3687452467" sldId="302"/>
            <ac:picMk id="5" creationId="{A6D81FBF-87B7-4B06-9640-5A43FF84B0A4}"/>
          </ac:picMkLst>
        </pc:picChg>
      </pc:sldChg>
      <pc:sldChg chg="addSp delSp modSp mod">
        <pc:chgData name="Walaa Mohamed" userId="ba951f07e6dc95d4" providerId="LiveId" clId="{C8229F22-7FD8-4C91-9615-BBEA80D8FDC0}" dt="2023-11-02T13:44:06.250" v="273" actId="14100"/>
        <pc:sldMkLst>
          <pc:docMk/>
          <pc:sldMk cId="3980953469" sldId="304"/>
        </pc:sldMkLst>
        <pc:spChg chg="mod">
          <ac:chgData name="Walaa Mohamed" userId="ba951f07e6dc95d4" providerId="LiveId" clId="{C8229F22-7FD8-4C91-9615-BBEA80D8FDC0}" dt="2023-11-02T13:31:27.538" v="243" actId="20577"/>
          <ac:spMkLst>
            <pc:docMk/>
            <pc:sldMk cId="3980953469" sldId="304"/>
            <ac:spMk id="3" creationId="{67584DC2-B0F0-4976-8873-A778F637F9B8}"/>
          </ac:spMkLst>
        </pc:spChg>
        <pc:picChg chg="del">
          <ac:chgData name="Walaa Mohamed" userId="ba951f07e6dc95d4" providerId="LiveId" clId="{C8229F22-7FD8-4C91-9615-BBEA80D8FDC0}" dt="2023-11-02T11:25:45.390" v="0" actId="478"/>
          <ac:picMkLst>
            <pc:docMk/>
            <pc:sldMk cId="3980953469" sldId="304"/>
            <ac:picMk id="4" creationId="{B387E583-DA14-45F6-83A6-E48951C9B42C}"/>
          </ac:picMkLst>
        </pc:picChg>
        <pc:picChg chg="add mod">
          <ac:chgData name="Walaa Mohamed" userId="ba951f07e6dc95d4" providerId="LiveId" clId="{C8229F22-7FD8-4C91-9615-BBEA80D8FDC0}" dt="2023-11-02T13:44:06.250" v="273" actId="14100"/>
          <ac:picMkLst>
            <pc:docMk/>
            <pc:sldMk cId="3980953469" sldId="304"/>
            <ac:picMk id="5" creationId="{D1AFA61D-7884-96D6-CDFC-E26A00D448D2}"/>
          </ac:picMkLst>
        </pc:picChg>
      </pc:sldChg>
      <pc:sldChg chg="addSp delSp mod">
        <pc:chgData name="Walaa Mohamed" userId="ba951f07e6dc95d4" providerId="LiveId" clId="{C8229F22-7FD8-4C91-9615-BBEA80D8FDC0}" dt="2023-11-02T11:30:58.681" v="39" actId="478"/>
        <pc:sldMkLst>
          <pc:docMk/>
          <pc:sldMk cId="1942986204" sldId="305"/>
        </pc:sldMkLst>
        <pc:picChg chg="add del">
          <ac:chgData name="Walaa Mohamed" userId="ba951f07e6dc95d4" providerId="LiveId" clId="{C8229F22-7FD8-4C91-9615-BBEA80D8FDC0}" dt="2023-11-02T11:30:58.681" v="39" actId="478"/>
          <ac:picMkLst>
            <pc:docMk/>
            <pc:sldMk cId="1942986204" sldId="305"/>
            <ac:picMk id="4" creationId="{E58E3FD3-25EB-442E-AEA4-87F437F690EF}"/>
          </ac:picMkLst>
        </pc:picChg>
      </pc:sldChg>
      <pc:sldChg chg="addSp delSp modSp mod">
        <pc:chgData name="Walaa Mohamed" userId="ba951f07e6dc95d4" providerId="LiveId" clId="{C8229F22-7FD8-4C91-9615-BBEA80D8FDC0}" dt="2023-11-02T13:44:47.362" v="281" actId="14100"/>
        <pc:sldMkLst>
          <pc:docMk/>
          <pc:sldMk cId="3986592902" sldId="306"/>
        </pc:sldMkLst>
        <pc:picChg chg="add mod">
          <ac:chgData name="Walaa Mohamed" userId="ba951f07e6dc95d4" providerId="LiveId" clId="{C8229F22-7FD8-4C91-9615-BBEA80D8FDC0}" dt="2023-11-02T13:44:47.362" v="281" actId="14100"/>
          <ac:picMkLst>
            <pc:docMk/>
            <pc:sldMk cId="3986592902" sldId="306"/>
            <ac:picMk id="4" creationId="{382DF424-83E1-4DEF-9CC1-0721CAFF1520}"/>
          </ac:picMkLst>
        </pc:picChg>
        <pc:picChg chg="del">
          <ac:chgData name="Walaa Mohamed" userId="ba951f07e6dc95d4" providerId="LiveId" clId="{C8229F22-7FD8-4C91-9615-BBEA80D8FDC0}" dt="2023-11-02T11:25:53.469" v="2" actId="478"/>
          <ac:picMkLst>
            <pc:docMk/>
            <pc:sldMk cId="3986592902" sldId="306"/>
            <ac:picMk id="5" creationId="{A6D81FBF-87B7-4B06-9640-5A43FF84B0A4}"/>
          </ac:picMkLst>
        </pc:picChg>
      </pc:sldChg>
      <pc:sldChg chg="delSp mod">
        <pc:chgData name="Walaa Mohamed" userId="ba951f07e6dc95d4" providerId="LiveId" clId="{C8229F22-7FD8-4C91-9615-BBEA80D8FDC0}" dt="2023-11-02T11:27:58.881" v="27" actId="478"/>
        <pc:sldMkLst>
          <pc:docMk/>
          <pc:sldMk cId="2045692150" sldId="307"/>
        </pc:sldMkLst>
        <pc:picChg chg="del">
          <ac:chgData name="Walaa Mohamed" userId="ba951f07e6dc95d4" providerId="LiveId" clId="{C8229F22-7FD8-4C91-9615-BBEA80D8FDC0}" dt="2023-11-02T11:27:58.881" v="27" actId="478"/>
          <ac:picMkLst>
            <pc:docMk/>
            <pc:sldMk cId="2045692150" sldId="307"/>
            <ac:picMk id="4" creationId="{4B4D981A-A7A0-481D-950E-7BA18CCB2C23}"/>
          </ac:picMkLst>
        </pc:picChg>
      </pc:sldChg>
      <pc:sldChg chg="modSp mod">
        <pc:chgData name="Walaa Mohamed" userId="ba951f07e6dc95d4" providerId="LiveId" clId="{C8229F22-7FD8-4C91-9615-BBEA80D8FDC0}" dt="2023-11-02T13:33:06.495" v="252" actId="6549"/>
        <pc:sldMkLst>
          <pc:docMk/>
          <pc:sldMk cId="721402781" sldId="308"/>
        </pc:sldMkLst>
        <pc:spChg chg="mod">
          <ac:chgData name="Walaa Mohamed" userId="ba951f07e6dc95d4" providerId="LiveId" clId="{C8229F22-7FD8-4C91-9615-BBEA80D8FDC0}" dt="2023-11-02T13:33:06.495" v="252" actId="6549"/>
          <ac:spMkLst>
            <pc:docMk/>
            <pc:sldMk cId="721402781" sldId="308"/>
            <ac:spMk id="2" creationId="{00000000-0000-0000-0000-000000000000}"/>
          </ac:spMkLst>
        </pc:spChg>
      </pc:sldChg>
      <pc:sldChg chg="addSp delSp modSp mod">
        <pc:chgData name="Walaa Mohamed" userId="ba951f07e6dc95d4" providerId="LiveId" clId="{C8229F22-7FD8-4C91-9615-BBEA80D8FDC0}" dt="2023-11-02T13:44:59.046" v="285" actId="14100"/>
        <pc:sldMkLst>
          <pc:docMk/>
          <pc:sldMk cId="3906348624" sldId="309"/>
        </pc:sldMkLst>
        <pc:spChg chg="mod">
          <ac:chgData name="Walaa Mohamed" userId="ba951f07e6dc95d4" providerId="LiveId" clId="{C8229F22-7FD8-4C91-9615-BBEA80D8FDC0}" dt="2023-11-02T11:43:18.679" v="78" actId="115"/>
          <ac:spMkLst>
            <pc:docMk/>
            <pc:sldMk cId="3906348624" sldId="309"/>
            <ac:spMk id="3" creationId="{FCF7B950-C7C0-45EE-8FC3-DCB2913E0EB4}"/>
          </ac:spMkLst>
        </pc:spChg>
        <pc:picChg chg="add mod">
          <ac:chgData name="Walaa Mohamed" userId="ba951f07e6dc95d4" providerId="LiveId" clId="{C8229F22-7FD8-4C91-9615-BBEA80D8FDC0}" dt="2023-11-02T13:44:59.046" v="285" actId="14100"/>
          <ac:picMkLst>
            <pc:docMk/>
            <pc:sldMk cId="3906348624" sldId="309"/>
            <ac:picMk id="4" creationId="{52726945-917E-66A7-7FF0-933CAAC27A08}"/>
          </ac:picMkLst>
        </pc:picChg>
        <pc:picChg chg="del">
          <ac:chgData name="Walaa Mohamed" userId="ba951f07e6dc95d4" providerId="LiveId" clId="{C8229F22-7FD8-4C91-9615-BBEA80D8FDC0}" dt="2023-11-02T11:25:57.236" v="3" actId="478"/>
          <ac:picMkLst>
            <pc:docMk/>
            <pc:sldMk cId="3906348624" sldId="309"/>
            <ac:picMk id="5" creationId="{A6D81FBF-87B7-4B06-9640-5A43FF84B0A4}"/>
          </ac:picMkLst>
        </pc:picChg>
      </pc:sldChg>
      <pc:sldChg chg="addSp delSp modSp mod">
        <pc:chgData name="Walaa Mohamed" userId="ba951f07e6dc95d4" providerId="LiveId" clId="{C8229F22-7FD8-4C91-9615-BBEA80D8FDC0}" dt="2023-11-02T13:45:59.723" v="297" actId="14100"/>
        <pc:sldMkLst>
          <pc:docMk/>
          <pc:sldMk cId="2235817062" sldId="311"/>
        </pc:sldMkLst>
        <pc:picChg chg="add mod">
          <ac:chgData name="Walaa Mohamed" userId="ba951f07e6dc95d4" providerId="LiveId" clId="{C8229F22-7FD8-4C91-9615-BBEA80D8FDC0}" dt="2023-11-02T13:45:59.723" v="297" actId="14100"/>
          <ac:picMkLst>
            <pc:docMk/>
            <pc:sldMk cId="2235817062" sldId="311"/>
            <ac:picMk id="4" creationId="{322C733F-200F-9F62-7956-2E0BCC060519}"/>
          </ac:picMkLst>
        </pc:picChg>
        <pc:picChg chg="del">
          <ac:chgData name="Walaa Mohamed" userId="ba951f07e6dc95d4" providerId="LiveId" clId="{C8229F22-7FD8-4C91-9615-BBEA80D8FDC0}" dt="2023-11-02T11:26:17.884" v="6" actId="478"/>
          <ac:picMkLst>
            <pc:docMk/>
            <pc:sldMk cId="2235817062" sldId="311"/>
            <ac:picMk id="5" creationId="{A6D81FBF-87B7-4B06-9640-5A43FF84B0A4}"/>
          </ac:picMkLst>
        </pc:picChg>
      </pc:sldChg>
      <pc:sldChg chg="delSp mod">
        <pc:chgData name="Walaa Mohamed" userId="ba951f07e6dc95d4" providerId="LiveId" clId="{C8229F22-7FD8-4C91-9615-BBEA80D8FDC0}" dt="2023-11-02T11:26:22.703" v="7" actId="478"/>
        <pc:sldMkLst>
          <pc:docMk/>
          <pc:sldMk cId="1785128831" sldId="312"/>
        </pc:sldMkLst>
        <pc:picChg chg="del">
          <ac:chgData name="Walaa Mohamed" userId="ba951f07e6dc95d4" providerId="LiveId" clId="{C8229F22-7FD8-4C91-9615-BBEA80D8FDC0}" dt="2023-11-02T11:26:22.703" v="7" actId="478"/>
          <ac:picMkLst>
            <pc:docMk/>
            <pc:sldMk cId="1785128831" sldId="312"/>
            <ac:picMk id="5" creationId="{A6D81FBF-87B7-4B06-9640-5A43FF84B0A4}"/>
          </ac:picMkLst>
        </pc:picChg>
      </pc:sldChg>
      <pc:sldChg chg="addSp delSp modSp mod">
        <pc:chgData name="Walaa Mohamed" userId="ba951f07e6dc95d4" providerId="LiveId" clId="{C8229F22-7FD8-4C91-9615-BBEA80D8FDC0}" dt="2023-11-02T13:45:37.213" v="289" actId="14100"/>
        <pc:sldMkLst>
          <pc:docMk/>
          <pc:sldMk cId="819106379" sldId="313"/>
        </pc:sldMkLst>
        <pc:spChg chg="mod">
          <ac:chgData name="Walaa Mohamed" userId="ba951f07e6dc95d4" providerId="LiveId" clId="{C8229F22-7FD8-4C91-9615-BBEA80D8FDC0}" dt="2023-11-02T11:46:59.951" v="80"/>
          <ac:spMkLst>
            <pc:docMk/>
            <pc:sldMk cId="819106379" sldId="313"/>
            <ac:spMk id="3" creationId="{FCF7B950-C7C0-45EE-8FC3-DCB2913E0EB4}"/>
          </ac:spMkLst>
        </pc:spChg>
        <pc:picChg chg="add mod">
          <ac:chgData name="Walaa Mohamed" userId="ba951f07e6dc95d4" providerId="LiveId" clId="{C8229F22-7FD8-4C91-9615-BBEA80D8FDC0}" dt="2023-11-02T13:45:37.213" v="289" actId="14100"/>
          <ac:picMkLst>
            <pc:docMk/>
            <pc:sldMk cId="819106379" sldId="313"/>
            <ac:picMk id="4" creationId="{86C2D646-E3D2-CCDA-5C86-111A7A7F2F71}"/>
          </ac:picMkLst>
        </pc:picChg>
        <pc:picChg chg="del">
          <ac:chgData name="Walaa Mohamed" userId="ba951f07e6dc95d4" providerId="LiveId" clId="{C8229F22-7FD8-4C91-9615-BBEA80D8FDC0}" dt="2023-11-02T11:26:07.100" v="4" actId="478"/>
          <ac:picMkLst>
            <pc:docMk/>
            <pc:sldMk cId="819106379" sldId="313"/>
            <ac:picMk id="5" creationId="{A6D81FBF-87B7-4B06-9640-5A43FF84B0A4}"/>
          </ac:picMkLst>
        </pc:picChg>
      </pc:sldChg>
      <pc:sldChg chg="addSp delSp modSp mod">
        <pc:chgData name="Walaa Mohamed" userId="ba951f07e6dc95d4" providerId="LiveId" clId="{C8229F22-7FD8-4C91-9615-BBEA80D8FDC0}" dt="2023-11-02T13:45:47.484" v="293" actId="14100"/>
        <pc:sldMkLst>
          <pc:docMk/>
          <pc:sldMk cId="3813566823" sldId="314"/>
        </pc:sldMkLst>
        <pc:spChg chg="mod">
          <ac:chgData name="Walaa Mohamed" userId="ba951f07e6dc95d4" providerId="LiveId" clId="{C8229F22-7FD8-4C91-9615-BBEA80D8FDC0}" dt="2023-11-02T11:55:47.040" v="81" actId="115"/>
          <ac:spMkLst>
            <pc:docMk/>
            <pc:sldMk cId="3813566823" sldId="314"/>
            <ac:spMk id="3" creationId="{FCF7B950-C7C0-45EE-8FC3-DCB2913E0EB4}"/>
          </ac:spMkLst>
        </pc:spChg>
        <pc:picChg chg="add mod">
          <ac:chgData name="Walaa Mohamed" userId="ba951f07e6dc95d4" providerId="LiveId" clId="{C8229F22-7FD8-4C91-9615-BBEA80D8FDC0}" dt="2023-11-02T13:45:47.484" v="293" actId="14100"/>
          <ac:picMkLst>
            <pc:docMk/>
            <pc:sldMk cId="3813566823" sldId="314"/>
            <ac:picMk id="4" creationId="{535AF4E3-5B8F-E951-4E83-59B2700C8DE6}"/>
          </ac:picMkLst>
        </pc:picChg>
        <pc:picChg chg="del">
          <ac:chgData name="Walaa Mohamed" userId="ba951f07e6dc95d4" providerId="LiveId" clId="{C8229F22-7FD8-4C91-9615-BBEA80D8FDC0}" dt="2023-11-02T11:26:11.460" v="5" actId="478"/>
          <ac:picMkLst>
            <pc:docMk/>
            <pc:sldMk cId="3813566823" sldId="314"/>
            <ac:picMk id="5" creationId="{A6D81FBF-87B7-4B06-9640-5A43FF84B0A4}"/>
          </ac:picMkLst>
        </pc:picChg>
      </pc:sldChg>
      <pc:sldChg chg="delSp mod">
        <pc:chgData name="Walaa Mohamed" userId="ba951f07e6dc95d4" providerId="LiveId" clId="{C8229F22-7FD8-4C91-9615-BBEA80D8FDC0}" dt="2023-11-02T11:26:28.422" v="8" actId="478"/>
        <pc:sldMkLst>
          <pc:docMk/>
          <pc:sldMk cId="1989510938" sldId="315"/>
        </pc:sldMkLst>
        <pc:picChg chg="del">
          <ac:chgData name="Walaa Mohamed" userId="ba951f07e6dc95d4" providerId="LiveId" clId="{C8229F22-7FD8-4C91-9615-BBEA80D8FDC0}" dt="2023-11-02T11:26:28.422" v="8" actId="478"/>
          <ac:picMkLst>
            <pc:docMk/>
            <pc:sldMk cId="1989510938" sldId="315"/>
            <ac:picMk id="5" creationId="{A6D81FBF-87B7-4B06-9640-5A43FF84B0A4}"/>
          </ac:picMkLst>
        </pc:picChg>
      </pc:sldChg>
      <pc:sldChg chg="delSp modSp mod">
        <pc:chgData name="Walaa Mohamed" userId="ba951f07e6dc95d4" providerId="LiveId" clId="{C8229F22-7FD8-4C91-9615-BBEA80D8FDC0}" dt="2023-11-02T12:05:22.217" v="93" actId="5793"/>
        <pc:sldMkLst>
          <pc:docMk/>
          <pc:sldMk cId="3785238775" sldId="317"/>
        </pc:sldMkLst>
        <pc:spChg chg="mod">
          <ac:chgData name="Walaa Mohamed" userId="ba951f07e6dc95d4" providerId="LiveId" clId="{C8229F22-7FD8-4C91-9615-BBEA80D8FDC0}" dt="2023-11-02T12:05:22.217" v="93" actId="5793"/>
          <ac:spMkLst>
            <pc:docMk/>
            <pc:sldMk cId="3785238775" sldId="317"/>
            <ac:spMk id="8" creationId="{84D6F852-67CC-4D74-B42E-AA88CA1C247B}"/>
          </ac:spMkLst>
        </pc:spChg>
        <pc:picChg chg="del">
          <ac:chgData name="Walaa Mohamed" userId="ba951f07e6dc95d4" providerId="LiveId" clId="{C8229F22-7FD8-4C91-9615-BBEA80D8FDC0}" dt="2023-11-02T11:26:32.577" v="9" actId="478"/>
          <ac:picMkLst>
            <pc:docMk/>
            <pc:sldMk cId="3785238775" sldId="317"/>
            <ac:picMk id="5" creationId="{A6D81FBF-87B7-4B06-9640-5A43FF84B0A4}"/>
          </ac:picMkLst>
        </pc:picChg>
      </pc:sldChg>
      <pc:sldChg chg="delSp mod">
        <pc:chgData name="Walaa Mohamed" userId="ba951f07e6dc95d4" providerId="LiveId" clId="{C8229F22-7FD8-4C91-9615-BBEA80D8FDC0}" dt="2023-11-02T11:26:35.950" v="10" actId="478"/>
        <pc:sldMkLst>
          <pc:docMk/>
          <pc:sldMk cId="4008438252" sldId="318"/>
        </pc:sldMkLst>
        <pc:picChg chg="del">
          <ac:chgData name="Walaa Mohamed" userId="ba951f07e6dc95d4" providerId="LiveId" clId="{C8229F22-7FD8-4C91-9615-BBEA80D8FDC0}" dt="2023-11-02T11:26:35.950" v="10" actId="478"/>
          <ac:picMkLst>
            <pc:docMk/>
            <pc:sldMk cId="4008438252" sldId="318"/>
            <ac:picMk id="5" creationId="{A6D81FBF-87B7-4B06-9640-5A43FF84B0A4}"/>
          </ac:picMkLst>
        </pc:picChg>
      </pc:sldChg>
      <pc:sldChg chg="delSp mod">
        <pc:chgData name="Walaa Mohamed" userId="ba951f07e6dc95d4" providerId="LiveId" clId="{C8229F22-7FD8-4C91-9615-BBEA80D8FDC0}" dt="2023-11-02T11:26:39.980" v="11" actId="478"/>
        <pc:sldMkLst>
          <pc:docMk/>
          <pc:sldMk cId="654070308" sldId="319"/>
        </pc:sldMkLst>
        <pc:picChg chg="del">
          <ac:chgData name="Walaa Mohamed" userId="ba951f07e6dc95d4" providerId="LiveId" clId="{C8229F22-7FD8-4C91-9615-BBEA80D8FDC0}" dt="2023-11-02T11:26:39.980" v="11" actId="478"/>
          <ac:picMkLst>
            <pc:docMk/>
            <pc:sldMk cId="654070308" sldId="319"/>
            <ac:picMk id="5" creationId="{A6D81FBF-87B7-4B06-9640-5A43FF84B0A4}"/>
          </ac:picMkLst>
        </pc:picChg>
      </pc:sldChg>
      <pc:sldChg chg="delSp mod">
        <pc:chgData name="Walaa Mohamed" userId="ba951f07e6dc95d4" providerId="LiveId" clId="{C8229F22-7FD8-4C91-9615-BBEA80D8FDC0}" dt="2023-11-02T11:26:46.802" v="12" actId="478"/>
        <pc:sldMkLst>
          <pc:docMk/>
          <pc:sldMk cId="1633620651" sldId="320"/>
        </pc:sldMkLst>
        <pc:picChg chg="del">
          <ac:chgData name="Walaa Mohamed" userId="ba951f07e6dc95d4" providerId="LiveId" clId="{C8229F22-7FD8-4C91-9615-BBEA80D8FDC0}" dt="2023-11-02T11:26:46.802" v="12" actId="478"/>
          <ac:picMkLst>
            <pc:docMk/>
            <pc:sldMk cId="1633620651" sldId="320"/>
            <ac:picMk id="5" creationId="{A6D81FBF-87B7-4B06-9640-5A43FF84B0A4}"/>
          </ac:picMkLst>
        </pc:picChg>
      </pc:sldChg>
      <pc:sldChg chg="delSp modSp mod">
        <pc:chgData name="Walaa Mohamed" userId="ba951f07e6dc95d4" providerId="LiveId" clId="{C8229F22-7FD8-4C91-9615-BBEA80D8FDC0}" dt="2023-11-02T12:19:42.835" v="104" actId="115"/>
        <pc:sldMkLst>
          <pc:docMk/>
          <pc:sldMk cId="4041994669" sldId="321"/>
        </pc:sldMkLst>
        <pc:spChg chg="mod">
          <ac:chgData name="Walaa Mohamed" userId="ba951f07e6dc95d4" providerId="LiveId" clId="{C8229F22-7FD8-4C91-9615-BBEA80D8FDC0}" dt="2023-11-02T12:19:12.602" v="99" actId="14100"/>
          <ac:spMkLst>
            <pc:docMk/>
            <pc:sldMk cId="4041994669" sldId="321"/>
            <ac:spMk id="2" creationId="{A97FFA92-D53B-42F6-AC05-309BB5711EFB}"/>
          </ac:spMkLst>
        </pc:spChg>
        <pc:spChg chg="mod">
          <ac:chgData name="Walaa Mohamed" userId="ba951f07e6dc95d4" providerId="LiveId" clId="{C8229F22-7FD8-4C91-9615-BBEA80D8FDC0}" dt="2023-11-02T12:19:05.800" v="97" actId="14100"/>
          <ac:spMkLst>
            <pc:docMk/>
            <pc:sldMk cId="4041994669" sldId="321"/>
            <ac:spMk id="3" creationId="{FCF7B950-C7C0-45EE-8FC3-DCB2913E0EB4}"/>
          </ac:spMkLst>
        </pc:spChg>
        <pc:spChg chg="mod">
          <ac:chgData name="Walaa Mohamed" userId="ba951f07e6dc95d4" providerId="LiveId" clId="{C8229F22-7FD8-4C91-9615-BBEA80D8FDC0}" dt="2023-11-02T12:19:42.835" v="104" actId="115"/>
          <ac:spMkLst>
            <pc:docMk/>
            <pc:sldMk cId="4041994669" sldId="321"/>
            <ac:spMk id="8" creationId="{84D6F852-67CC-4D74-B42E-AA88CA1C247B}"/>
          </ac:spMkLst>
        </pc:spChg>
        <pc:picChg chg="del">
          <ac:chgData name="Walaa Mohamed" userId="ba951f07e6dc95d4" providerId="LiveId" clId="{C8229F22-7FD8-4C91-9615-BBEA80D8FDC0}" dt="2023-11-02T11:26:55.770" v="14" actId="478"/>
          <ac:picMkLst>
            <pc:docMk/>
            <pc:sldMk cId="4041994669" sldId="321"/>
            <ac:picMk id="5" creationId="{A6D81FBF-87B7-4B06-9640-5A43FF84B0A4}"/>
          </ac:picMkLst>
        </pc:picChg>
      </pc:sldChg>
      <pc:sldChg chg="delSp mod">
        <pc:chgData name="Walaa Mohamed" userId="ba951f07e6dc95d4" providerId="LiveId" clId="{C8229F22-7FD8-4C91-9615-BBEA80D8FDC0}" dt="2023-11-02T11:26:51.603" v="13" actId="478"/>
        <pc:sldMkLst>
          <pc:docMk/>
          <pc:sldMk cId="1572457855" sldId="322"/>
        </pc:sldMkLst>
        <pc:picChg chg="del">
          <ac:chgData name="Walaa Mohamed" userId="ba951f07e6dc95d4" providerId="LiveId" clId="{C8229F22-7FD8-4C91-9615-BBEA80D8FDC0}" dt="2023-11-02T11:26:51.603" v="13" actId="478"/>
          <ac:picMkLst>
            <pc:docMk/>
            <pc:sldMk cId="1572457855" sldId="322"/>
            <ac:picMk id="5" creationId="{A6D81FBF-87B7-4B06-9640-5A43FF84B0A4}"/>
          </ac:picMkLst>
        </pc:picChg>
      </pc:sldChg>
      <pc:sldChg chg="delSp mod">
        <pc:chgData name="Walaa Mohamed" userId="ba951f07e6dc95d4" providerId="LiveId" clId="{C8229F22-7FD8-4C91-9615-BBEA80D8FDC0}" dt="2023-11-02T11:27:02.808" v="15" actId="478"/>
        <pc:sldMkLst>
          <pc:docMk/>
          <pc:sldMk cId="2492383515" sldId="323"/>
        </pc:sldMkLst>
        <pc:picChg chg="del">
          <ac:chgData name="Walaa Mohamed" userId="ba951f07e6dc95d4" providerId="LiveId" clId="{C8229F22-7FD8-4C91-9615-BBEA80D8FDC0}" dt="2023-11-02T11:27:02.808" v="15" actId="478"/>
          <ac:picMkLst>
            <pc:docMk/>
            <pc:sldMk cId="2492383515" sldId="323"/>
            <ac:picMk id="5" creationId="{A6D81FBF-87B7-4B06-9640-5A43FF84B0A4}"/>
          </ac:picMkLst>
        </pc:picChg>
      </pc:sldChg>
      <pc:sldChg chg="delSp modSp mod">
        <pc:chgData name="Walaa Mohamed" userId="ba951f07e6dc95d4" providerId="LiveId" clId="{C8229F22-7FD8-4C91-9615-BBEA80D8FDC0}" dt="2023-11-02T13:04:11.365" v="176" actId="5793"/>
        <pc:sldMkLst>
          <pc:docMk/>
          <pc:sldMk cId="3441529484" sldId="324"/>
        </pc:sldMkLst>
        <pc:spChg chg="mod">
          <ac:chgData name="Walaa Mohamed" userId="ba951f07e6dc95d4" providerId="LiveId" clId="{C8229F22-7FD8-4C91-9615-BBEA80D8FDC0}" dt="2023-11-02T13:04:11.365" v="176" actId="5793"/>
          <ac:spMkLst>
            <pc:docMk/>
            <pc:sldMk cId="3441529484" sldId="324"/>
            <ac:spMk id="9" creationId="{42EACB94-2B1D-428B-9A98-FB414BD2DCAB}"/>
          </ac:spMkLst>
        </pc:spChg>
        <pc:picChg chg="del">
          <ac:chgData name="Walaa Mohamed" userId="ba951f07e6dc95d4" providerId="LiveId" clId="{C8229F22-7FD8-4C91-9615-BBEA80D8FDC0}" dt="2023-11-02T11:27:06.627" v="16" actId="478"/>
          <ac:picMkLst>
            <pc:docMk/>
            <pc:sldMk cId="3441529484" sldId="324"/>
            <ac:picMk id="5" creationId="{A6D81FBF-87B7-4B06-9640-5A43FF84B0A4}"/>
          </ac:picMkLst>
        </pc:picChg>
      </pc:sldChg>
      <pc:sldChg chg="addSp delSp modSp del mod">
        <pc:chgData name="Walaa Mohamed" userId="ba951f07e6dc95d4" providerId="LiveId" clId="{C8229F22-7FD8-4C91-9615-BBEA80D8FDC0}" dt="2023-11-02T11:32:39.955" v="61" actId="47"/>
        <pc:sldMkLst>
          <pc:docMk/>
          <pc:sldMk cId="3253754410" sldId="325"/>
        </pc:sldMkLst>
        <pc:spChg chg="add del mod">
          <ac:chgData name="Walaa Mohamed" userId="ba951f07e6dc95d4" providerId="LiveId" clId="{C8229F22-7FD8-4C91-9615-BBEA80D8FDC0}" dt="2023-11-02T11:30:42.311" v="35" actId="20577"/>
          <ac:spMkLst>
            <pc:docMk/>
            <pc:sldMk cId="3253754410" sldId="325"/>
            <ac:spMk id="9" creationId="{42EACB94-2B1D-428B-9A98-FB414BD2DCAB}"/>
          </ac:spMkLst>
        </pc:spChg>
        <pc:picChg chg="del">
          <ac:chgData name="Walaa Mohamed" userId="ba951f07e6dc95d4" providerId="LiveId" clId="{C8229F22-7FD8-4C91-9615-BBEA80D8FDC0}" dt="2023-11-02T11:27:10.386" v="17" actId="478"/>
          <ac:picMkLst>
            <pc:docMk/>
            <pc:sldMk cId="3253754410" sldId="325"/>
            <ac:picMk id="5" creationId="{A6D81FBF-87B7-4B06-9640-5A43FF84B0A4}"/>
          </ac:picMkLst>
        </pc:picChg>
      </pc:sldChg>
      <pc:sldChg chg="delSp modSp mod">
        <pc:chgData name="Walaa Mohamed" userId="ba951f07e6dc95d4" providerId="LiveId" clId="{C8229F22-7FD8-4C91-9615-BBEA80D8FDC0}" dt="2023-11-02T15:13:43.314" v="299" actId="255"/>
        <pc:sldMkLst>
          <pc:docMk/>
          <pc:sldMk cId="2874987625" sldId="326"/>
        </pc:sldMkLst>
        <pc:spChg chg="mod">
          <ac:chgData name="Walaa Mohamed" userId="ba951f07e6dc95d4" providerId="LiveId" clId="{C8229F22-7FD8-4C91-9615-BBEA80D8FDC0}" dt="2023-11-02T15:13:43.314" v="299" actId="255"/>
          <ac:spMkLst>
            <pc:docMk/>
            <pc:sldMk cId="2874987625" sldId="326"/>
            <ac:spMk id="9" creationId="{42EACB94-2B1D-428B-9A98-FB414BD2DCAB}"/>
          </ac:spMkLst>
        </pc:spChg>
        <pc:picChg chg="del">
          <ac:chgData name="Walaa Mohamed" userId="ba951f07e6dc95d4" providerId="LiveId" clId="{C8229F22-7FD8-4C91-9615-BBEA80D8FDC0}" dt="2023-11-02T11:27:16.900" v="18" actId="478"/>
          <ac:picMkLst>
            <pc:docMk/>
            <pc:sldMk cId="2874987625" sldId="326"/>
            <ac:picMk id="5" creationId="{A6D81FBF-87B7-4B06-9640-5A43FF84B0A4}"/>
          </ac:picMkLst>
        </pc:picChg>
      </pc:sldChg>
      <pc:sldChg chg="delSp modSp mod">
        <pc:chgData name="Walaa Mohamed" userId="ba951f07e6dc95d4" providerId="LiveId" clId="{C8229F22-7FD8-4C91-9615-BBEA80D8FDC0}" dt="2023-11-02T13:06:01.200" v="181" actId="20577"/>
        <pc:sldMkLst>
          <pc:docMk/>
          <pc:sldMk cId="2043733042" sldId="327"/>
        </pc:sldMkLst>
        <pc:spChg chg="mod">
          <ac:chgData name="Walaa Mohamed" userId="ba951f07e6dc95d4" providerId="LiveId" clId="{C8229F22-7FD8-4C91-9615-BBEA80D8FDC0}" dt="2023-11-02T13:06:01.200" v="181" actId="20577"/>
          <ac:spMkLst>
            <pc:docMk/>
            <pc:sldMk cId="2043733042" sldId="327"/>
            <ac:spMk id="9" creationId="{42EACB94-2B1D-428B-9A98-FB414BD2DCAB}"/>
          </ac:spMkLst>
        </pc:spChg>
        <pc:picChg chg="del">
          <ac:chgData name="Walaa Mohamed" userId="ba951f07e6dc95d4" providerId="LiveId" clId="{C8229F22-7FD8-4C91-9615-BBEA80D8FDC0}" dt="2023-11-02T11:27:20.885" v="19" actId="478"/>
          <ac:picMkLst>
            <pc:docMk/>
            <pc:sldMk cId="2043733042" sldId="327"/>
            <ac:picMk id="5" creationId="{A6D81FBF-87B7-4B06-9640-5A43FF84B0A4}"/>
          </ac:picMkLst>
        </pc:picChg>
      </pc:sldChg>
      <pc:sldChg chg="delSp mod">
        <pc:chgData name="Walaa Mohamed" userId="ba951f07e6dc95d4" providerId="LiveId" clId="{C8229F22-7FD8-4C91-9615-BBEA80D8FDC0}" dt="2023-11-02T11:27:24.376" v="20" actId="478"/>
        <pc:sldMkLst>
          <pc:docMk/>
          <pc:sldMk cId="583373613" sldId="328"/>
        </pc:sldMkLst>
        <pc:picChg chg="del">
          <ac:chgData name="Walaa Mohamed" userId="ba951f07e6dc95d4" providerId="LiveId" clId="{C8229F22-7FD8-4C91-9615-BBEA80D8FDC0}" dt="2023-11-02T11:27:24.376" v="20" actId="478"/>
          <ac:picMkLst>
            <pc:docMk/>
            <pc:sldMk cId="583373613" sldId="328"/>
            <ac:picMk id="5" creationId="{A6D81FBF-87B7-4B06-9640-5A43FF84B0A4}"/>
          </ac:picMkLst>
        </pc:picChg>
      </pc:sldChg>
      <pc:sldChg chg="delSp mod">
        <pc:chgData name="Walaa Mohamed" userId="ba951f07e6dc95d4" providerId="LiveId" clId="{C8229F22-7FD8-4C91-9615-BBEA80D8FDC0}" dt="2023-11-02T11:27:31.230" v="21" actId="478"/>
        <pc:sldMkLst>
          <pc:docMk/>
          <pc:sldMk cId="2554510931" sldId="329"/>
        </pc:sldMkLst>
        <pc:picChg chg="del">
          <ac:chgData name="Walaa Mohamed" userId="ba951f07e6dc95d4" providerId="LiveId" clId="{C8229F22-7FD8-4C91-9615-BBEA80D8FDC0}" dt="2023-11-02T11:27:31.230" v="21" actId="478"/>
          <ac:picMkLst>
            <pc:docMk/>
            <pc:sldMk cId="2554510931" sldId="329"/>
            <ac:picMk id="5" creationId="{A6D81FBF-87B7-4B06-9640-5A43FF84B0A4}"/>
          </ac:picMkLst>
        </pc:picChg>
      </pc:sldChg>
      <pc:sldChg chg="delSp mod">
        <pc:chgData name="Walaa Mohamed" userId="ba951f07e6dc95d4" providerId="LiveId" clId="{C8229F22-7FD8-4C91-9615-BBEA80D8FDC0}" dt="2023-11-02T11:27:35.446" v="22" actId="478"/>
        <pc:sldMkLst>
          <pc:docMk/>
          <pc:sldMk cId="1144061538" sldId="330"/>
        </pc:sldMkLst>
        <pc:picChg chg="del">
          <ac:chgData name="Walaa Mohamed" userId="ba951f07e6dc95d4" providerId="LiveId" clId="{C8229F22-7FD8-4C91-9615-BBEA80D8FDC0}" dt="2023-11-02T11:27:35.446" v="22" actId="478"/>
          <ac:picMkLst>
            <pc:docMk/>
            <pc:sldMk cId="1144061538" sldId="330"/>
            <ac:picMk id="5" creationId="{A6D81FBF-87B7-4B06-9640-5A43FF84B0A4}"/>
          </ac:picMkLst>
        </pc:picChg>
      </pc:sldChg>
      <pc:sldChg chg="delSp mod">
        <pc:chgData name="Walaa Mohamed" userId="ba951f07e6dc95d4" providerId="LiveId" clId="{C8229F22-7FD8-4C91-9615-BBEA80D8FDC0}" dt="2023-11-02T11:27:39.634" v="23" actId="478"/>
        <pc:sldMkLst>
          <pc:docMk/>
          <pc:sldMk cId="1778879162" sldId="331"/>
        </pc:sldMkLst>
        <pc:picChg chg="del">
          <ac:chgData name="Walaa Mohamed" userId="ba951f07e6dc95d4" providerId="LiveId" clId="{C8229F22-7FD8-4C91-9615-BBEA80D8FDC0}" dt="2023-11-02T11:27:39.634" v="23" actId="478"/>
          <ac:picMkLst>
            <pc:docMk/>
            <pc:sldMk cId="1778879162" sldId="331"/>
            <ac:picMk id="5" creationId="{A6D81FBF-87B7-4B06-9640-5A43FF84B0A4}"/>
          </ac:picMkLst>
        </pc:picChg>
      </pc:sldChg>
      <pc:sldChg chg="delSp mod">
        <pc:chgData name="Walaa Mohamed" userId="ba951f07e6dc95d4" providerId="LiveId" clId="{C8229F22-7FD8-4C91-9615-BBEA80D8FDC0}" dt="2023-11-02T11:27:46.106" v="24" actId="478"/>
        <pc:sldMkLst>
          <pc:docMk/>
          <pc:sldMk cId="3122812350" sldId="332"/>
        </pc:sldMkLst>
        <pc:picChg chg="del">
          <ac:chgData name="Walaa Mohamed" userId="ba951f07e6dc95d4" providerId="LiveId" clId="{C8229F22-7FD8-4C91-9615-BBEA80D8FDC0}" dt="2023-11-02T11:27:46.106" v="24" actId="478"/>
          <ac:picMkLst>
            <pc:docMk/>
            <pc:sldMk cId="3122812350" sldId="332"/>
            <ac:picMk id="5" creationId="{A6D81FBF-87B7-4B06-9640-5A43FF84B0A4}"/>
          </ac:picMkLst>
        </pc:picChg>
      </pc:sldChg>
      <pc:sldChg chg="delSp modSp mod">
        <pc:chgData name="Walaa Mohamed" userId="ba951f07e6dc95d4" providerId="LiveId" clId="{C8229F22-7FD8-4C91-9615-BBEA80D8FDC0}" dt="2023-11-02T13:19:44.657" v="190" actId="20577"/>
        <pc:sldMkLst>
          <pc:docMk/>
          <pc:sldMk cId="1938298433" sldId="333"/>
        </pc:sldMkLst>
        <pc:spChg chg="mod">
          <ac:chgData name="Walaa Mohamed" userId="ba951f07e6dc95d4" providerId="LiveId" clId="{C8229F22-7FD8-4C91-9615-BBEA80D8FDC0}" dt="2023-11-02T13:19:44.657" v="190" actId="20577"/>
          <ac:spMkLst>
            <pc:docMk/>
            <pc:sldMk cId="1938298433" sldId="333"/>
            <ac:spMk id="9" creationId="{42EACB94-2B1D-428B-9A98-FB414BD2DCAB}"/>
          </ac:spMkLst>
        </pc:spChg>
        <pc:picChg chg="del">
          <ac:chgData name="Walaa Mohamed" userId="ba951f07e6dc95d4" providerId="LiveId" clId="{C8229F22-7FD8-4C91-9615-BBEA80D8FDC0}" dt="2023-11-02T11:27:49.551" v="25" actId="478"/>
          <ac:picMkLst>
            <pc:docMk/>
            <pc:sldMk cId="1938298433" sldId="333"/>
            <ac:picMk id="5" creationId="{A6D81FBF-87B7-4B06-9640-5A43FF84B0A4}"/>
          </ac:picMkLst>
        </pc:picChg>
      </pc:sldChg>
      <pc:sldChg chg="delSp mod">
        <pc:chgData name="Walaa Mohamed" userId="ba951f07e6dc95d4" providerId="LiveId" clId="{C8229F22-7FD8-4C91-9615-BBEA80D8FDC0}" dt="2023-11-02T11:27:53.692" v="26" actId="478"/>
        <pc:sldMkLst>
          <pc:docMk/>
          <pc:sldMk cId="2568940275" sldId="334"/>
        </pc:sldMkLst>
        <pc:picChg chg="del">
          <ac:chgData name="Walaa Mohamed" userId="ba951f07e6dc95d4" providerId="LiveId" clId="{C8229F22-7FD8-4C91-9615-BBEA80D8FDC0}" dt="2023-11-02T11:27:53.692" v="26" actId="478"/>
          <ac:picMkLst>
            <pc:docMk/>
            <pc:sldMk cId="2568940275" sldId="334"/>
            <ac:picMk id="5" creationId="{A6D81FBF-87B7-4B06-9640-5A43FF84B0A4}"/>
          </ac:picMkLst>
        </pc:picChg>
      </pc:sldChg>
      <pc:sldChg chg="modSp new del mod ord">
        <pc:chgData name="Walaa Mohamed" userId="ba951f07e6dc95d4" providerId="LiveId" clId="{C8229F22-7FD8-4C91-9615-BBEA80D8FDC0}" dt="2023-11-02T11:33:05.673" v="65" actId="47"/>
        <pc:sldMkLst>
          <pc:docMk/>
          <pc:sldMk cId="535094614" sldId="335"/>
        </pc:sldMkLst>
        <pc:spChg chg="mod">
          <ac:chgData name="Walaa Mohamed" userId="ba951f07e6dc95d4" providerId="LiveId" clId="{C8229F22-7FD8-4C91-9615-BBEA80D8FDC0}" dt="2023-11-02T11:31:22.974" v="44" actId="5793"/>
          <ac:spMkLst>
            <pc:docMk/>
            <pc:sldMk cId="535094614" sldId="335"/>
            <ac:spMk id="3" creationId="{C22EC454-9536-971B-8548-28818794F4F3}"/>
          </ac:spMkLst>
        </pc:spChg>
      </pc:sldChg>
      <pc:sldChg chg="new del">
        <pc:chgData name="Walaa Mohamed" userId="ba951f07e6dc95d4" providerId="LiveId" clId="{C8229F22-7FD8-4C91-9615-BBEA80D8FDC0}" dt="2023-11-02T11:33:52.262" v="69" actId="47"/>
        <pc:sldMkLst>
          <pc:docMk/>
          <pc:sldMk cId="2635306022" sldId="335"/>
        </pc:sldMkLst>
      </pc:sldChg>
      <pc:sldChg chg="modSp add mod">
        <pc:chgData name="Walaa Mohamed" userId="ba951f07e6dc95d4" providerId="LiveId" clId="{C8229F22-7FD8-4C91-9615-BBEA80D8FDC0}" dt="2023-11-02T15:14:32.947" v="312" actId="27636"/>
        <pc:sldMkLst>
          <pc:docMk/>
          <pc:sldMk cId="192920924" sldId="336"/>
        </pc:sldMkLst>
        <pc:spChg chg="mod">
          <ac:chgData name="Walaa Mohamed" userId="ba951f07e6dc95d4" providerId="LiveId" clId="{C8229F22-7FD8-4C91-9615-BBEA80D8FDC0}" dt="2023-11-02T15:14:32.947" v="312" actId="27636"/>
          <ac:spMkLst>
            <pc:docMk/>
            <pc:sldMk cId="192920924" sldId="336"/>
            <ac:spMk id="3" creationId="{00000000-0000-0000-0000-000000000000}"/>
          </ac:spMkLst>
        </pc:spChg>
      </pc:sldChg>
      <pc:sldChg chg="add ord">
        <pc:chgData name="Walaa Mohamed" userId="ba951f07e6dc95d4" providerId="LiveId" clId="{C8229F22-7FD8-4C91-9615-BBEA80D8FDC0}" dt="2023-11-02T13:03:27.561" v="170"/>
        <pc:sldMkLst>
          <pc:docMk/>
          <pc:sldMk cId="865926460" sldId="337"/>
        </pc:sldMkLst>
      </pc:sldChg>
      <pc:sldChg chg="modSp add mod">
        <pc:chgData name="Walaa Mohamed" userId="ba951f07e6dc95d4" providerId="LiveId" clId="{C8229F22-7FD8-4C91-9615-BBEA80D8FDC0}" dt="2023-11-02T13:42:35.677" v="270" actId="6549"/>
        <pc:sldMkLst>
          <pc:docMk/>
          <pc:sldMk cId="701632073" sldId="347"/>
        </pc:sldMkLst>
        <pc:spChg chg="mod">
          <ac:chgData name="Walaa Mohamed" userId="ba951f07e6dc95d4" providerId="LiveId" clId="{C8229F22-7FD8-4C91-9615-BBEA80D8FDC0}" dt="2023-11-02T13:42:35.677" v="270" actId="6549"/>
          <ac:spMkLst>
            <pc:docMk/>
            <pc:sldMk cId="701632073" sldId="347"/>
            <ac:spMk id="10" creationId="{844810E4-E8A9-2051-4D02-31024B944D7B}"/>
          </ac:spMkLst>
        </pc:spChg>
      </pc:sldChg>
      <pc:sldChg chg="new del">
        <pc:chgData name="Walaa Mohamed" userId="ba951f07e6dc95d4" providerId="LiveId" clId="{C8229F22-7FD8-4C91-9615-BBEA80D8FDC0}" dt="2023-11-02T13:47:22.710" v="298" actId="47"/>
        <pc:sldMkLst>
          <pc:docMk/>
          <pc:sldMk cId="3341441154" sldId="348"/>
        </pc:sldMkLst>
      </pc:sldChg>
      <pc:sldChg chg="modSp add mod">
        <pc:chgData name="Walaa Mohamed" userId="ba951f07e6dc95d4" providerId="LiveId" clId="{C8229F22-7FD8-4C91-9615-BBEA80D8FDC0}" dt="2023-11-02T13:30:33.960" v="194" actId="13926"/>
        <pc:sldMkLst>
          <pc:docMk/>
          <pc:sldMk cId="1831756290" sldId="349"/>
        </pc:sldMkLst>
        <pc:spChg chg="mod">
          <ac:chgData name="Walaa Mohamed" userId="ba951f07e6dc95d4" providerId="LiveId" clId="{C8229F22-7FD8-4C91-9615-BBEA80D8FDC0}" dt="2023-11-02T13:30:33.960" v="194" actId="13926"/>
          <ac:spMkLst>
            <pc:docMk/>
            <pc:sldMk cId="1831756290" sldId="349"/>
            <ac:spMk id="2" creationId="{00000000-0000-0000-0000-000000000000}"/>
          </ac:spMkLst>
        </pc:spChg>
      </pc:sldChg>
      <pc:sldChg chg="modSp add mod">
        <pc:chgData name="Walaa Mohamed" userId="ba951f07e6dc95d4" providerId="LiveId" clId="{C8229F22-7FD8-4C91-9615-BBEA80D8FDC0}" dt="2023-11-02T13:32:31.257" v="249" actId="6549"/>
        <pc:sldMkLst>
          <pc:docMk/>
          <pc:sldMk cId="4056613029" sldId="350"/>
        </pc:sldMkLst>
        <pc:spChg chg="mod">
          <ac:chgData name="Walaa Mohamed" userId="ba951f07e6dc95d4" providerId="LiveId" clId="{C8229F22-7FD8-4C91-9615-BBEA80D8FDC0}" dt="2023-11-02T13:32:31.257" v="249" actId="6549"/>
          <ac:spMkLst>
            <pc:docMk/>
            <pc:sldMk cId="4056613029" sldId="350"/>
            <ac:spMk id="2" creationId="{00000000-0000-0000-0000-000000000000}"/>
          </ac:spMkLst>
        </pc:spChg>
      </pc:sldChg>
      <pc:sldChg chg="modSp add mod">
        <pc:chgData name="Walaa Mohamed" userId="ba951f07e6dc95d4" providerId="LiveId" clId="{C8229F22-7FD8-4C91-9615-BBEA80D8FDC0}" dt="2023-11-02T13:32:49.449" v="251" actId="6549"/>
        <pc:sldMkLst>
          <pc:docMk/>
          <pc:sldMk cId="4199804621" sldId="351"/>
        </pc:sldMkLst>
        <pc:spChg chg="mod">
          <ac:chgData name="Walaa Mohamed" userId="ba951f07e6dc95d4" providerId="LiveId" clId="{C8229F22-7FD8-4C91-9615-BBEA80D8FDC0}" dt="2023-11-02T13:32:49.449" v="251" actId="6549"/>
          <ac:spMkLst>
            <pc:docMk/>
            <pc:sldMk cId="4199804621" sldId="351"/>
            <ac:spMk id="2" creationId="{00000000-0000-0000-0000-000000000000}"/>
          </ac:spMkLst>
        </pc:spChg>
      </pc:sldChg>
      <pc:sldChg chg="modSp mod">
        <pc:chgData name="Walaa Mohamed" userId="ba951f07e6dc95d4" providerId="LiveId" clId="{C8229F22-7FD8-4C91-9615-BBEA80D8FDC0}" dt="2023-11-02T13:33:38.988" v="253" actId="6549"/>
        <pc:sldMkLst>
          <pc:docMk/>
          <pc:sldMk cId="2711575577" sldId="352"/>
        </pc:sldMkLst>
        <pc:spChg chg="mod">
          <ac:chgData name="Walaa Mohamed" userId="ba951f07e6dc95d4" providerId="LiveId" clId="{C8229F22-7FD8-4C91-9615-BBEA80D8FDC0}" dt="2023-11-02T13:33:38.988" v="253" actId="6549"/>
          <ac:spMkLst>
            <pc:docMk/>
            <pc:sldMk cId="2711575577" sldId="352"/>
            <ac:spMk id="2" creationId="{00000000-0000-0000-0000-000000000000}"/>
          </ac:spMkLst>
        </pc:spChg>
      </pc:sldChg>
      <pc:sldChg chg="modSp mod">
        <pc:chgData name="Walaa Mohamed" userId="ba951f07e6dc95d4" providerId="LiveId" clId="{C8229F22-7FD8-4C91-9615-BBEA80D8FDC0}" dt="2023-11-02T13:34:18.538" v="254" actId="6549"/>
        <pc:sldMkLst>
          <pc:docMk/>
          <pc:sldMk cId="1982311540" sldId="353"/>
        </pc:sldMkLst>
        <pc:spChg chg="mod">
          <ac:chgData name="Walaa Mohamed" userId="ba951f07e6dc95d4" providerId="LiveId" clId="{C8229F22-7FD8-4C91-9615-BBEA80D8FDC0}" dt="2023-11-02T13:34:18.538" v="254" actId="6549"/>
          <ac:spMkLst>
            <pc:docMk/>
            <pc:sldMk cId="1982311540" sldId="353"/>
            <ac:spMk id="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432177-774A-45B0-A509-026FCAE10840}" type="datetimeFigureOut">
              <a:rPr lang="en-US" smtClean="0"/>
              <a:t>10/31/2024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1B81ED-D9A4-4F5B-BFAA-4C9039670035}" type="slidenum">
              <a:rPr lang="en-US" smtClean="0"/>
              <a:t>‹#›</a:t>
            </a:fld>
            <a:endParaRPr lang="en-US"/>
          </a:p>
        </p:txBody>
      </p:sp>
    </p:spTree>
    <p:extLst>
      <p:ext uri="{BB962C8B-B14F-4D97-AF65-F5344CB8AC3E}">
        <p14:creationId xmlns:p14="http://schemas.microsoft.com/office/powerpoint/2010/main" val="4777300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6E9A-0A59-4E41-9D76-885F260731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E8DD0E8-8AF3-4024-BFCC-D4E061877C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88622E-94FF-471E-BC44-92B5FEE4ABDE}"/>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5" name="Footer Placeholder 4">
            <a:extLst>
              <a:ext uri="{FF2B5EF4-FFF2-40B4-BE49-F238E27FC236}">
                <a16:creationId xmlns:a16="http://schemas.microsoft.com/office/drawing/2014/main" id="{1B600810-0474-472C-A5E6-7A00A90246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E251F7-CB6D-4101-8E3C-ADE6FFD3DD8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81242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F070C-56F2-493A-81B9-0B975D82D00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9883B50-8E05-4B75-9A56-6A0BA91923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BCFE52-26EA-4F7C-97FF-515CD53CDB64}"/>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5" name="Footer Placeholder 4">
            <a:extLst>
              <a:ext uri="{FF2B5EF4-FFF2-40B4-BE49-F238E27FC236}">
                <a16:creationId xmlns:a16="http://schemas.microsoft.com/office/drawing/2014/main" id="{99FCAF30-7767-4708-863B-B086540561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911A3B-128F-407F-B6D2-745295676552}"/>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237512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9C703-FF23-4943-BDB0-1269BB920F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C62EE8F-6DF8-4077-BAD6-718BD3E1DA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0D845C-B1A3-4A89-9390-58C2F933EE6A}"/>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5" name="Footer Placeholder 4">
            <a:extLst>
              <a:ext uri="{FF2B5EF4-FFF2-40B4-BE49-F238E27FC236}">
                <a16:creationId xmlns:a16="http://schemas.microsoft.com/office/drawing/2014/main" id="{C46EAFA9-FE2A-4128-9A53-54ECB74CB9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D29CC0-D655-4F97-875A-409CD699416B}"/>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423001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DA8A8-25E5-446D-9566-D9836D8DC89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2E64556-2343-4253-8148-5F8F6FD78A5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1998E7F-25F7-45F5-8010-0157932D91C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CF7779F-A5F6-4548-A7E2-F99BF00F9D12}"/>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6" name="Footer Placeholder 5">
            <a:extLst>
              <a:ext uri="{FF2B5EF4-FFF2-40B4-BE49-F238E27FC236}">
                <a16:creationId xmlns:a16="http://schemas.microsoft.com/office/drawing/2014/main" id="{2E77642D-A087-4193-ACDC-A6EB4E1B6C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59AE87C-0EA1-4038-81AC-09274C95F67F}"/>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20676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FE2ED-0F84-401A-95EC-6D686AD807A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5922AA6-571D-41E8-A8C6-0BF1B6057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1EC054-122B-4800-B062-8301850CC8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5B4BDC4-C59A-45BB-AECE-5015AAC6BA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272B57-B6E4-4102-BEE0-ADF340AB9F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679C590-29D7-4656-8FCE-9982E206E717}"/>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8" name="Footer Placeholder 7">
            <a:extLst>
              <a:ext uri="{FF2B5EF4-FFF2-40B4-BE49-F238E27FC236}">
                <a16:creationId xmlns:a16="http://schemas.microsoft.com/office/drawing/2014/main" id="{6619C013-1871-465D-9207-746B4A5D96C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57A189E-540A-4A19-891A-D82329CF80FD}"/>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715652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B61C2-D99D-4D05-8E57-57810E44746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605E666-0140-4EF9-9B7B-8F1FF2B13E0C}"/>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4" name="Footer Placeholder 3">
            <a:extLst>
              <a:ext uri="{FF2B5EF4-FFF2-40B4-BE49-F238E27FC236}">
                <a16:creationId xmlns:a16="http://schemas.microsoft.com/office/drawing/2014/main" id="{D2EB47D7-6EB7-493F-9DB1-981D504570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960C61-78D5-4E98-B20D-5C156315D75A}"/>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926398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EC482-5193-4B86-BF92-ADD4EFDFCAF2}"/>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3" name="Footer Placeholder 2">
            <a:extLst>
              <a:ext uri="{FF2B5EF4-FFF2-40B4-BE49-F238E27FC236}">
                <a16:creationId xmlns:a16="http://schemas.microsoft.com/office/drawing/2014/main" id="{8DB1191E-256E-4F41-B028-D7801F1AA14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D9DBF99-9E5B-42BC-8DA5-8E43394CBCD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741102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AEBCD-ED34-4FE2-B533-D700D1ECB5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535D7B0-9F7C-40CE-9744-8644397032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65C5E6-8DBD-4C2B-BBBD-E5CB59B183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3475EB-33E2-4A7B-A64B-BC8ABA2A34A1}"/>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6" name="Footer Placeholder 5">
            <a:extLst>
              <a:ext uri="{FF2B5EF4-FFF2-40B4-BE49-F238E27FC236}">
                <a16:creationId xmlns:a16="http://schemas.microsoft.com/office/drawing/2014/main" id="{B1AA5427-B98D-47B9-8745-018A2EC17A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2816A6-03B6-4256-85F0-BAFDD28170F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088621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2E0DB-D972-459F-B4A8-990226DE79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FCB64B-376B-4A19-B9C5-F2E7F52C3F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15422F6-29BA-4800-B086-876CB1E6F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FCC1D1-AD5A-47AE-9C3B-23686F059FAC}"/>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6" name="Footer Placeholder 5">
            <a:extLst>
              <a:ext uri="{FF2B5EF4-FFF2-40B4-BE49-F238E27FC236}">
                <a16:creationId xmlns:a16="http://schemas.microsoft.com/office/drawing/2014/main" id="{D9DB405B-11AD-4779-8157-2A1D2E633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C9AFD-0BA7-4C84-A747-F3151C260A05}"/>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358596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8344-2611-4EE2-9F44-167B017DC5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56DE81C-3773-4589-A95E-EC4C4C7BDD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370020-B350-4E67-842A-2B34C3943DC3}"/>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5" name="Footer Placeholder 4">
            <a:extLst>
              <a:ext uri="{FF2B5EF4-FFF2-40B4-BE49-F238E27FC236}">
                <a16:creationId xmlns:a16="http://schemas.microsoft.com/office/drawing/2014/main" id="{98FE1A3F-937B-45ED-BD2B-A6C006D0B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CE47E6-F16C-4BDC-B62D-76DC9284E99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1255505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DA4BF3-CC81-4FD8-A7E3-607CBEB412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07B1E85-2DDB-4628-8610-8D87869C16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97ED57-967D-4310-9C12-A09539289D84}"/>
              </a:ext>
            </a:extLst>
          </p:cNvPr>
          <p:cNvSpPr>
            <a:spLocks noGrp="1"/>
          </p:cNvSpPr>
          <p:nvPr>
            <p:ph type="dt" sz="half" idx="10"/>
          </p:nvPr>
        </p:nvSpPr>
        <p:spPr/>
        <p:txBody>
          <a:bodyPr/>
          <a:lstStyle/>
          <a:p>
            <a:fld id="{4E5C619C-1C43-451B-B50F-833F34E37394}" type="datetimeFigureOut">
              <a:rPr lang="en-US" smtClean="0"/>
              <a:t>10/31/2024</a:t>
            </a:fld>
            <a:endParaRPr lang="en-US"/>
          </a:p>
        </p:txBody>
      </p:sp>
      <p:sp>
        <p:nvSpPr>
          <p:cNvPr id="5" name="Footer Placeholder 4">
            <a:extLst>
              <a:ext uri="{FF2B5EF4-FFF2-40B4-BE49-F238E27FC236}">
                <a16:creationId xmlns:a16="http://schemas.microsoft.com/office/drawing/2014/main" id="{D882269F-DA66-4F12-BAF8-213384834C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D26E5-C63A-44D8-99A3-BDBE09CB0877}"/>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52957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303642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76855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95284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6529696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1557534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71927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962773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28809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47248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33173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10/31/2024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29320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63785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409770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324022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431300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131602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269674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582323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34390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696759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292515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951877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10924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44964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97750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03738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12558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7891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227186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67366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26219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3418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236203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3361771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3199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196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758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27613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23110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819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image" Target="../media/image1.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theme" Target="../theme/theme4.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15C043-034D-4A3B-B06F-3ACA710A82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4AD45FF-96C7-45E7-A272-004BD82D31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6765B0-5B4E-4070-ADE7-B092250587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5C619C-1C43-451B-B50F-833F34E37394}" type="datetimeFigureOut">
              <a:rPr lang="en-US" smtClean="0"/>
              <a:t>10/31/2024</a:t>
            </a:fld>
            <a:endParaRPr lang="en-US"/>
          </a:p>
        </p:txBody>
      </p:sp>
      <p:sp>
        <p:nvSpPr>
          <p:cNvPr id="5" name="Footer Placeholder 4">
            <a:extLst>
              <a:ext uri="{FF2B5EF4-FFF2-40B4-BE49-F238E27FC236}">
                <a16:creationId xmlns:a16="http://schemas.microsoft.com/office/drawing/2014/main" id="{7E8DB686-9675-4C96-B0B0-28214F668A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7486CC4-BCE8-4657-92B3-BAA6592673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649A0D-A014-4D39-8CC9-42E930B7C82B}" type="slidenum">
              <a:rPr lang="en-US" smtClean="0"/>
              <a:t>‹#›</a:t>
            </a:fld>
            <a:endParaRPr lang="en-US"/>
          </a:p>
        </p:txBody>
      </p:sp>
    </p:spTree>
    <p:extLst>
      <p:ext uri="{BB962C8B-B14F-4D97-AF65-F5344CB8AC3E}">
        <p14:creationId xmlns:p14="http://schemas.microsoft.com/office/powerpoint/2010/main" val="213132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10/31/2024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4420581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7962502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9006360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6.xml"/><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135086" y="4226983"/>
            <a:ext cx="79776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algn="l"/>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Five: </a:t>
            </a:r>
            <a:r>
              <a:rPr lang="en-US" sz="2800" b="1"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z="2800" b="1" spc="-95"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800" b="1"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z="2800" b="1" spc="-90"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800" b="1"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z="2800" b="1" spc="-90"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800" b="1"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Risks </a:t>
            </a:r>
            <a:endParaRPr lang="en-US" sz="3600" b="1" dirty="0">
              <a:solidFill>
                <a:schemeClr val="bg1"/>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40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Walaa</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3679" y="372325"/>
            <a:ext cx="2051834" cy="56009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Picture Placeholder 5">
            <a:extLst>
              <a:ext uri="{FF2B5EF4-FFF2-40B4-BE49-F238E27FC236}">
                <a16:creationId xmlns:a16="http://schemas.microsoft.com/office/drawing/2014/main" id="{1FA32A45-9EB0-D77B-42CC-186A171A6916}"/>
              </a:ext>
            </a:extLst>
          </p:cNvPr>
          <p:cNvSpPr>
            <a:spLocks noGrp="1"/>
          </p:cNvSpPr>
          <p:nvPr>
            <p:ph type="pic" sz="quarter" idx="10"/>
          </p:nvPr>
        </p:nvSpPr>
        <p:spPr/>
        <p:txBody>
          <a:bodyPr/>
          <a:lstStyle/>
          <a:p>
            <a:endParaRPr lang="en-US"/>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R="0" algn="just">
              <a:lnSpc>
                <a:spcPct val="150000"/>
              </a:lnSpc>
              <a:spcBef>
                <a:spcPts val="940"/>
              </a:spcBef>
              <a:spcAft>
                <a:spcPts val="0"/>
              </a:spcAft>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lecture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various types of risks inherited </a:t>
            </a:r>
            <a:r>
              <a:rPr lang="en-US" dirty="0">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periods</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financing:</a:t>
            </a:r>
          </a:p>
          <a:p>
            <a:pPr marL="342900" marR="0" lvl="0" indent="-342900">
              <a:lnSpc>
                <a:spcPct val="150000"/>
              </a:lnSpc>
              <a:spcBef>
                <a:spcPts val="225"/>
              </a:spcBef>
              <a:spcAft>
                <a:spcPts val="0"/>
              </a:spcAft>
              <a:buFont typeface="Arial" panose="020B0604020202020204" pitchFamily="34" charset="0"/>
              <a:buChar char="■"/>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start-up (continued)</a:t>
            </a:r>
          </a:p>
          <a:p>
            <a:pPr>
              <a:lnSpc>
                <a:spcPct val="150000"/>
              </a:lnSpc>
              <a:spcBef>
                <a:spcPts val="225"/>
              </a:spcBef>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pc="-9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risks</a:t>
            </a:r>
          </a:p>
          <a:p>
            <a:pPr>
              <a:lnSpc>
                <a:spcPct val="150000"/>
              </a:lnSpc>
              <a:spcBef>
                <a:spcPts val="225"/>
              </a:spcBef>
              <a:tabLst>
                <a:tab pos="243840" algn="l"/>
              </a:tabLst>
            </a:pPr>
            <a:r>
              <a:rPr lang="en-US" dirty="0">
                <a:latin typeface="Times New Roman" panose="02020603050405020304" pitchFamily="18" charset="0"/>
                <a:ea typeface="Trebuchet MS" panose="020B0603020202020204" pitchFamily="34" charset="0"/>
                <a:cs typeface="Times New Roman" panose="02020603050405020304" pitchFamily="18" charset="0"/>
              </a:rPr>
              <a:t>Money creation </a:t>
            </a:r>
            <a:endParaRPr lang="en-US"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marR="0" lvl="0" indent="0">
              <a:lnSpc>
                <a:spcPct val="150000"/>
              </a:lnSpc>
              <a:spcBef>
                <a:spcPts val="225"/>
              </a:spcBef>
              <a:spcAft>
                <a:spcPts val="0"/>
              </a:spcAft>
              <a:buNone/>
              <a:tabLst>
                <a:tab pos="243840" algn="l"/>
              </a:tabLst>
            </a:pPr>
            <a:endParaRPr lang="en-US" dirty="0">
              <a:effectLst/>
              <a:latin typeface="Georgia" panose="02040502050405020303"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D1AFA61D-7884-96D6-CDFC-E26A00D448D2}"/>
              </a:ext>
            </a:extLst>
          </p:cNvPr>
          <p:cNvPicPr>
            <a:picLocks noChangeAspect="1"/>
          </p:cNvPicPr>
          <p:nvPr/>
        </p:nvPicPr>
        <p:blipFill>
          <a:blip r:embed="rId2"/>
          <a:stretch>
            <a:fillRect/>
          </a:stretch>
        </p:blipFill>
        <p:spPr>
          <a:xfrm>
            <a:off x="9719858" y="9125"/>
            <a:ext cx="2469094" cy="933267"/>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808892"/>
            <a:ext cx="12191999" cy="6168683"/>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0" indent="0" algn="just">
              <a:lnSpc>
                <a:spcPct val="150000"/>
              </a:lnSpc>
              <a:spcBef>
                <a:spcPts val="0"/>
              </a:spcBef>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and regulatory issues should be spelled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clearly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agreement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regulatory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environmental risks, may live to haunt the lenders if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should fail and decontamination costs have to be borne by the lender who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possession</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satisfy</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outstanding</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p>
          <a:p>
            <a:pPr marL="0" indent="0" algn="just">
              <a:lnSpc>
                <a:spcPct val="150000"/>
              </a:lnSpc>
              <a:spcBef>
                <a:spcPts val="0"/>
              </a:spcBef>
              <a:buNone/>
            </a:pPr>
            <a:endParaRPr lang="en-US" sz="1800" dirty="0">
              <a:latin typeface="Trebuchet MS" panose="020B0603020202020204" pitchFamily="34" charset="0"/>
              <a:ea typeface="Trebuchet MS" panose="020B0603020202020204" pitchFamily="34" charset="0"/>
              <a:cs typeface="Trebuchet MS" panose="020B060302020202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risk is increasingly becoming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issue of public concern, and is increasingly being subject to legislation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controlling the adverse impact projects and the emissions, waste, hazardous substances and inefficient use of energy they may generate.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0" indent="0" algn="just">
              <a:lnSpc>
                <a:spcPct val="150000"/>
              </a:lnSpc>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3FDFFAF6-3CE5-F728-17C9-1593F7B3F16E}"/>
              </a:ext>
            </a:extLst>
          </p:cNvPr>
          <p:cNvPicPr>
            <a:picLocks noChangeAspect="1"/>
          </p:cNvPicPr>
          <p:nvPr/>
        </p:nvPicPr>
        <p:blipFill>
          <a:blip r:embed="rId2"/>
          <a:stretch>
            <a:fillRect/>
          </a:stretch>
        </p:blipFill>
        <p:spPr>
          <a:xfrm>
            <a:off x="9629396" y="50827"/>
            <a:ext cx="2469094" cy="582219"/>
          </a:xfrm>
          <a:prstGeom prst="rect">
            <a:avLst/>
          </a:prstGeom>
        </p:spPr>
      </p:pic>
    </p:spTree>
    <p:extLst>
      <p:ext uri="{BB962C8B-B14F-4D97-AF65-F5344CB8AC3E}">
        <p14:creationId xmlns:p14="http://schemas.microsoft.com/office/powerpoint/2010/main" val="36874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633046"/>
            <a:ext cx="12191999" cy="6344529"/>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 (continued) </a:t>
            </a:r>
          </a:p>
          <a:p>
            <a:pPr marL="0" marR="102235" lvl="0" indent="0" algn="just" rtl="0">
              <a:lnSpc>
                <a:spcPct val="150000"/>
              </a:lnSpc>
              <a:spcBef>
                <a:spcPts val="710"/>
              </a:spcBef>
              <a:spcAft>
                <a:spcPts val="0"/>
              </a:spcAft>
              <a:buNone/>
              <a:tabLst>
                <a:tab pos="243840" algn="l"/>
              </a:tabLs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Lenders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need to insulate themselves</a:t>
            </a:r>
            <a:r>
              <a:rPr lang="en-US" sz="1800" b="1" u="sng"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from these risks. Some methods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are to:</a:t>
            </a:r>
          </a:p>
          <a:p>
            <a:pPr marL="742950" marR="101600" lvl="1" indent="-285750" algn="just">
              <a:lnSpc>
                <a:spcPct val="150000"/>
              </a:lnSpc>
              <a:spcBef>
                <a:spcPts val="3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Understand the relevant legal framework in the host country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impact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on</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feasibility.</a:t>
            </a:r>
          </a:p>
          <a:p>
            <a:pPr marL="742950" marR="10160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Evaluate the risks relating to the project site, supplies, transportation from the site, and the products, emissions and waste that the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will</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generate.</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Ensure that satisfaction of the relevant environmental and regulatory issues are a condition precedent to making finance available,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including ensuring that the project will be able to meet future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tightening</a:t>
            </a:r>
            <a:r>
              <a:rPr lang="en-US" sz="1800" spc="-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environmental</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controls.</a:t>
            </a:r>
            <a:endParaRPr lang="ar-EG"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742950" marR="101600" lvl="1" indent="-285750" algn="just" rtl="0">
              <a:lnSpc>
                <a:spcPct val="150000"/>
              </a:lnSpc>
              <a:spcBef>
                <a:spcPts val="43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Documentation should contain representations,</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warranties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covenants on the borrower’s part to ensure compliance with these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issues.</a:t>
            </a:r>
          </a:p>
          <a:p>
            <a:pPr marL="742950" marR="100965" lvl="1" indent="-285750" algn="just">
              <a:lnSpc>
                <a:spcPct val="150000"/>
              </a:lnSpc>
              <a:spcBef>
                <a:spcPts val="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Monitor the project on an ongoing basis to ensure that the project</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operates within required environmental parameters.</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382DF424-83E1-4DEF-9CC1-0721CAFF1520}"/>
              </a:ext>
            </a:extLst>
          </p:cNvPr>
          <p:cNvPicPr>
            <a:picLocks noChangeAspect="1"/>
          </p:cNvPicPr>
          <p:nvPr/>
        </p:nvPicPr>
        <p:blipFill>
          <a:blip r:embed="rId2"/>
          <a:stretch>
            <a:fillRect/>
          </a:stretch>
        </p:blipFill>
        <p:spPr>
          <a:xfrm>
            <a:off x="9983755" y="1"/>
            <a:ext cx="2208244" cy="633046"/>
          </a:xfrm>
          <a:prstGeom prst="rect">
            <a:avLst/>
          </a:prstGeom>
        </p:spPr>
      </p:pic>
    </p:spTree>
    <p:extLst>
      <p:ext uri="{BB962C8B-B14F-4D97-AF65-F5344CB8AC3E}">
        <p14:creationId xmlns:p14="http://schemas.microsoft.com/office/powerpoint/2010/main" val="3986592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Regulatory, licensing and permit risks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essential that all regulatory, licensing and permits issues are met at the outset of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 if there are any difficulties and the lenders take possession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fails</a:t>
            </a:r>
            <a:r>
              <a:rPr lang="en-US" sz="1800" spc="1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absence of appropriate governmental permits, this may result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fines. In the case of regulatory and licensing issues, the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find themselves liable for the legal consequences of pollution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caused by that project. The position is more ambiguous in other countries, but bankers are concerned that the increasing profile of environmental issues might increase the risks of banks assuming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responsibilities in the event of pollution claims arising from their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Public opposition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Public opposition to a project can become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unwelcome nuisance to bankers. Public opposition (via procedural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challenges of permits and approvals) can result in costly delays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 feasibility study should therefore consider public opposition</a:t>
            </a:r>
            <a:r>
              <a:rPr lang="en-US" sz="1800" u="sng"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factor</a:t>
            </a:r>
            <a:r>
              <a:rPr lang="en-US" sz="1800" u="sng"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chance</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success.</a:t>
            </a:r>
          </a:p>
          <a:p>
            <a:pPr marL="742950" marR="104140" lvl="1" indent="-285750" algn="just">
              <a:lnSpc>
                <a:spcPct val="150000"/>
              </a:lnSpc>
              <a:spcBef>
                <a:spcPts val="15"/>
              </a:spcBef>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52726945-917E-66A7-7FF0-933CAAC27A08}"/>
              </a:ext>
            </a:extLst>
          </p:cNvPr>
          <p:cNvPicPr>
            <a:picLocks noChangeAspect="1"/>
          </p:cNvPicPr>
          <p:nvPr/>
        </p:nvPicPr>
        <p:blipFill>
          <a:blip r:embed="rId2"/>
          <a:stretch>
            <a:fillRect/>
          </a:stretch>
        </p:blipFill>
        <p:spPr>
          <a:xfrm>
            <a:off x="10543591" y="50827"/>
            <a:ext cx="1536237" cy="648969"/>
          </a:xfrm>
          <a:prstGeom prst="rect">
            <a:avLst/>
          </a:prstGeom>
        </p:spPr>
      </p:pic>
    </p:spTree>
    <p:extLst>
      <p:ext uri="{BB962C8B-B14F-4D97-AF65-F5344CB8AC3E}">
        <p14:creationId xmlns:p14="http://schemas.microsoft.com/office/powerpoint/2010/main" val="3906348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455"/>
              </a:spcBef>
              <a:spcAft>
                <a:spcPts val="0"/>
              </a:spcAft>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a:t>
            </a: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94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 majeure means that entities are not responsible for performance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shortfalls caused by unanticipated events outside their control.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particularly</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vulnerable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majeure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 to the complexity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numerous participants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the physical nature</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construction activity, associated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technical and performance risks, and impact of geographic distance and transport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raw</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materials.</a:t>
            </a:r>
          </a:p>
          <a:p>
            <a:pPr marL="0" marR="0" indent="0">
              <a:lnSpc>
                <a:spcPct val="150000"/>
              </a:lnSpc>
              <a:spcBef>
                <a:spcPts val="2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Sponsors typically will not want to assume those risks and the financing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parties should not accept these risks (in addition to the credit 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already assumed). It is therefore important to separate risks which are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those under the borrower’s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remit (technical, construction) against natural risks (floods and earthquakes,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civil disturbances, strikes, or changes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law).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While companies may be exempt from force majeure risks, it</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should be noted that they may still lead to a default depending on its</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severity.</a:t>
            </a:r>
          </a:p>
          <a:p>
            <a:pPr marL="0" marR="0" indent="0">
              <a:lnSpc>
                <a:spcPct val="150000"/>
              </a:lnSpc>
              <a:spcBef>
                <a:spcPts val="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86C2D646-E3D2-CCDA-5C86-111A7A7F2F71}"/>
              </a:ext>
            </a:extLst>
          </p:cNvPr>
          <p:cNvPicPr>
            <a:picLocks noChangeAspect="1"/>
          </p:cNvPicPr>
          <p:nvPr/>
        </p:nvPicPr>
        <p:blipFill>
          <a:blip r:embed="rId2"/>
          <a:stretch>
            <a:fillRect/>
          </a:stretch>
        </p:blipFill>
        <p:spPr>
          <a:xfrm>
            <a:off x="10077060" y="50827"/>
            <a:ext cx="2002767" cy="582219"/>
          </a:xfrm>
          <a:prstGeom prst="rect">
            <a:avLst/>
          </a:prstGeom>
        </p:spPr>
      </p:pic>
    </p:spTree>
    <p:extLst>
      <p:ext uri="{BB962C8B-B14F-4D97-AF65-F5344CB8AC3E}">
        <p14:creationId xmlns:p14="http://schemas.microsoft.com/office/powerpoint/2010/main" val="819106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1065940"/>
            <a:ext cx="12191999" cy="591163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455"/>
              </a:spcBef>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 </a:t>
            </a:r>
            <a:r>
              <a:rPr lang="en-US" sz="1800" b="1" dirty="0">
                <a:effectLst/>
                <a:latin typeface="Tahoma" panose="020B0604030504040204" pitchFamily="34" charset="0"/>
                <a:ea typeface="Tahoma" panose="020B0604030504040204" pitchFamily="34" charset="0"/>
              </a:rPr>
              <a:t>(continued)</a:t>
            </a:r>
          </a:p>
          <a:p>
            <a:pPr marL="0" marR="0" indent="0" algn="just">
              <a:spcBef>
                <a:spcPts val="455"/>
              </a:spcBef>
              <a:spcAft>
                <a:spcPts val="0"/>
              </a:spcAft>
              <a:buNone/>
            </a:pPr>
            <a:endParaRPr lang="en-US" sz="1800" b="1" dirty="0">
              <a:effectLst/>
              <a:latin typeface="Tahoma" panose="020B0604030504040204" pitchFamily="34" charset="0"/>
              <a:ea typeface="Tahoma" panose="020B0604030504040204" pitchFamily="34" charset="0"/>
            </a:endParaRPr>
          </a:p>
          <a:p>
            <a:pPr marL="0" marR="101600" indent="0" algn="just">
              <a:lnSpc>
                <a:spcPct val="150000"/>
              </a:lnSpc>
              <a:spcBef>
                <a:spcPts val="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unpredictability of force majeure events makes effective mitigation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 Projects that show linearity in design or operations, such as toll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roads, pipelines, or assembly line production, tend to be less at risk of</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operational force majeure accidents than operations which are complex</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chemical</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facilities,</a:t>
            </a:r>
            <a:r>
              <a:rPr lang="en-US" sz="1800" spc="2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refineries,</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nuclear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power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therefore essential that the project be assed in light of such risks so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 facility pricing and structure is commensurate with the risk profile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and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downside cash flow analyses be undertaken to assess how</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much</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resistance</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has</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vicissitudes.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535AF4E3-5B8F-E951-4E83-59B2700C8DE6}"/>
              </a:ext>
            </a:extLst>
          </p:cNvPr>
          <p:cNvPicPr>
            <a:picLocks noChangeAspect="1"/>
          </p:cNvPicPr>
          <p:nvPr/>
        </p:nvPicPr>
        <p:blipFill>
          <a:blip r:embed="rId2"/>
          <a:stretch>
            <a:fillRect/>
          </a:stretch>
        </p:blipFill>
        <p:spPr>
          <a:xfrm>
            <a:off x="10683551" y="1"/>
            <a:ext cx="1592220" cy="633046"/>
          </a:xfrm>
          <a:prstGeom prst="rect">
            <a:avLst/>
          </a:prstGeom>
        </p:spPr>
      </p:pic>
    </p:spTree>
    <p:extLst>
      <p:ext uri="{BB962C8B-B14F-4D97-AF65-F5344CB8AC3E}">
        <p14:creationId xmlns:p14="http://schemas.microsoft.com/office/powerpoint/2010/main" val="3813566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0"/>
              </a:spcBef>
              <a:spcAft>
                <a:spcPts val="0"/>
              </a:spcAft>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a:t>
            </a:r>
            <a:endParaRPr lang="en-US" sz="1800" b="1" dirty="0">
              <a:effectLst/>
              <a:latin typeface="Tahoma" panose="020B0604030504040204" pitchFamily="34" charset="0"/>
              <a:ea typeface="Tahoma" panose="020B0604030504040204" pitchFamily="34" charset="0"/>
            </a:endParaRPr>
          </a:p>
          <a:p>
            <a:pPr marL="0" marR="10541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 liability risk may not be directly related to the project.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however should be aware of this risk. One aspect of lender liability is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exercise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‘undue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intervening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customer’s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 by taking actions associated with ownership or management. Undue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 can make the lender liable for the consequences if the borrower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becomes</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insolvent.</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need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draw</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unacceptable ‘control’</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careful</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 monitoring’ is particularly acute in the context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p>
          <a:p>
            <a:pPr marL="0" marR="0" indent="0">
              <a:lnSpc>
                <a:spcPct val="150000"/>
              </a:lnSpc>
              <a:spcBef>
                <a:spcPts val="4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Excessive restrictions imposed on the borrower’s operations, the reporting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monitoring of progress, the control of disbursements and receivables,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the insistence on comprehensive security packages, increase the likelihood that the lender might be regarded as having an active role in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conduct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a:t>
            </a:r>
          </a:p>
          <a:p>
            <a:pPr marL="0" marR="0" indent="0">
              <a:lnSpc>
                <a:spcPct val="150000"/>
              </a:lnSpc>
              <a:spcBef>
                <a:spcPts val="5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235" indent="0" algn="just">
              <a:lnSpc>
                <a:spcPct val="116000"/>
              </a:lnSpc>
              <a:spcBef>
                <a:spcPts val="93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322C733F-200F-9F62-7956-2E0BCC060519}"/>
              </a:ext>
            </a:extLst>
          </p:cNvPr>
          <p:cNvPicPr>
            <a:picLocks noChangeAspect="1"/>
          </p:cNvPicPr>
          <p:nvPr/>
        </p:nvPicPr>
        <p:blipFill>
          <a:blip r:embed="rId2"/>
          <a:stretch>
            <a:fillRect/>
          </a:stretch>
        </p:blipFill>
        <p:spPr>
          <a:xfrm>
            <a:off x="10776857" y="-89848"/>
            <a:ext cx="1415142" cy="985588"/>
          </a:xfrm>
          <a:prstGeom prst="rect">
            <a:avLst/>
          </a:prstGeom>
        </p:spPr>
      </p:pic>
    </p:spTree>
    <p:extLst>
      <p:ext uri="{BB962C8B-B14F-4D97-AF65-F5344CB8AC3E}">
        <p14:creationId xmlns:p14="http://schemas.microsoft.com/office/powerpoint/2010/main" val="223581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0"/>
              </a:spcBef>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 </a:t>
            </a:r>
            <a:r>
              <a:rPr lang="en-US" sz="1800" b="1" dirty="0">
                <a:effectLst/>
                <a:latin typeface="Tahoma" panose="020B0604030504040204" pitchFamily="34" charset="0"/>
                <a:ea typeface="Tahoma" panose="020B0604030504040204" pitchFamily="34" charset="0"/>
              </a:rPr>
              <a:t>(continued)</a:t>
            </a:r>
          </a:p>
          <a:p>
            <a:pPr marL="0" marR="0" indent="0" algn="just">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 care should be taken in loan defaults or </a:t>
            </a:r>
            <a:r>
              <a:rPr lang="en-US" sz="1800" dirty="0" err="1">
                <a:effectLst/>
                <a:latin typeface="Trebuchet MS" panose="020B0603020202020204" pitchFamily="34" charset="0"/>
                <a:ea typeface="Trebuchet MS" panose="020B0603020202020204" pitchFamily="34" charset="0"/>
                <a:cs typeface="Trebuchet MS" panose="020B0603020202020204" pitchFamily="34" charset="0"/>
              </a:rPr>
              <a:t>reschedulings</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if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lenders take advantage of the borrower’s weakened condition and try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 corrective measures, this may render the lenders liable for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 obligations since they will be deemed to have taking a proactive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role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management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ongoing</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operations.</a:t>
            </a: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1785128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6" name="TextBox 5">
            <a:extLst>
              <a:ext uri="{FF2B5EF4-FFF2-40B4-BE49-F238E27FC236}">
                <a16:creationId xmlns:a16="http://schemas.microsoft.com/office/drawing/2014/main" id="{C3D0660B-B4E6-4128-9879-B07346636FAE}"/>
              </a:ext>
            </a:extLst>
          </p:cNvPr>
          <p:cNvSpPr txBox="1"/>
          <p:nvPr/>
        </p:nvSpPr>
        <p:spPr>
          <a:xfrm>
            <a:off x="281354" y="4147189"/>
            <a:ext cx="11704320" cy="1294072"/>
          </a:xfrm>
          <a:prstGeom prst="rect">
            <a:avLst/>
          </a:prstGeom>
          <a:noFill/>
        </p:spPr>
        <p:txBody>
          <a:bodyPr wrap="square">
            <a:spAutoFit/>
          </a:bodyPr>
          <a:lstStyle/>
          <a:p>
            <a:pPr algn="just">
              <a:lnSpc>
                <a:spcPct val="150000"/>
              </a:lnSpc>
            </a:pPr>
            <a:r>
              <a:rPr lang="en-US" b="0" i="0" dirty="0">
                <a:solidFill>
                  <a:srgbClr val="202124"/>
                </a:solidFill>
                <a:effectLst/>
                <a:highlight>
                  <a:srgbClr val="FFFF00"/>
                </a:highlight>
                <a:latin typeface="arial" panose="020B0604020202020204" pitchFamily="34" charset="0"/>
              </a:rPr>
              <a:t>A</a:t>
            </a:r>
            <a:r>
              <a:rPr lang="en-US" b="0" i="0" dirty="0">
                <a:solidFill>
                  <a:srgbClr val="202124"/>
                </a:solidFill>
                <a:effectLst/>
                <a:highlight>
                  <a:srgbClr val="FFFF00"/>
                </a:highlight>
                <a:latin typeface="Trebuchet MS" panose="020B0603020202020204" pitchFamily="34" charset="0"/>
              </a:rPr>
              <a:t>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is one under which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is responsible for both the design and construction of a facility. The basic concept is that in a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shall provide the works ready for use at the agreed price and by a fixed date.</a:t>
            </a:r>
            <a:endParaRPr lang="en-US" dirty="0">
              <a:highlight>
                <a:srgbClr val="FFFF00"/>
              </a:highlight>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839555"/>
            <a:ext cx="12051322" cy="3203890"/>
          </a:xfrm>
          <a:prstGeom prst="rect">
            <a:avLst/>
          </a:prstGeom>
          <a:noFill/>
        </p:spPr>
        <p:txBody>
          <a:bodyPr wrap="square">
            <a:spAutoFit/>
          </a:bodyPr>
          <a:lstStyle/>
          <a:p>
            <a:pPr marL="99060" marR="0" algn="just">
              <a:lnSpc>
                <a:spcPct val="150000"/>
              </a:lnSpc>
              <a:spcBef>
                <a:spcPts val="825"/>
              </a:spcBef>
              <a:spcAft>
                <a:spcPts val="0"/>
              </a:spcAft>
            </a:pPr>
            <a:r>
              <a:rPr lang="en-US" sz="2400" b="1" dirty="0">
                <a:effectLst/>
                <a:highlight>
                  <a:srgbClr val="00FFFF"/>
                </a:highlight>
                <a:latin typeface="Tahoma" panose="020B0604030504040204" pitchFamily="34" charset="0"/>
                <a:ea typeface="Tahoma" panose="020B0604030504040204" pitchFamily="34" charset="0"/>
              </a:rPr>
              <a:t>1. Construction</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and completion risks</a:t>
            </a:r>
          </a:p>
          <a:p>
            <a:pPr marL="99060" marR="0" algn="just">
              <a:lnSpc>
                <a:spcPct val="150000"/>
              </a:lnSpc>
              <a:spcBef>
                <a:spcPts val="940"/>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allocated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mitigated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ways:</a:t>
            </a:r>
          </a:p>
          <a:p>
            <a:pPr marR="102870" lvl="0" algn="just" rtl="0">
              <a:lnSpc>
                <a:spcPct val="150000"/>
              </a:lnSpc>
              <a:spcBef>
                <a:spcPts val="0"/>
              </a:spcBef>
              <a:spcAft>
                <a:spcPts val="0"/>
              </a:spcAft>
              <a:tabLst>
                <a:tab pos="243840" algn="l"/>
              </a:tabLst>
            </a:pPr>
            <a:endParaRPr lang="en-US" b="1"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r>
              <a:rPr lang="en-US" b="1" dirty="0">
                <a:effectLst/>
                <a:latin typeface="Trebuchet MS" panose="020B0603020202020204" pitchFamily="34" charset="0"/>
                <a:ea typeface="Trebuchet MS" panose="020B0603020202020204" pitchFamily="34" charset="0"/>
                <a:cs typeface="Trebuchet MS" panose="020B0603020202020204" pitchFamily="34" charset="0"/>
              </a:rPr>
              <a:t>Turnkey contract</a:t>
            </a:r>
            <a:r>
              <a:rPr lang="en-US"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Turnkey arrangements are popular with lenders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since they avoid gaps appearing in the contract structure and disputes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between the subcontractors as to where particular risks lie. Lenders will</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prefer that the contractor assume responsibility for the design element</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thus</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simplifying</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negotiations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only</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party</a:t>
            </a:r>
            <a:r>
              <a:rPr lang="en-US"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pc="-3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aspects</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period.</a:t>
            </a:r>
          </a:p>
        </p:txBody>
      </p:sp>
    </p:spTree>
    <p:extLst>
      <p:ext uri="{BB962C8B-B14F-4D97-AF65-F5344CB8AC3E}">
        <p14:creationId xmlns:p14="http://schemas.microsoft.com/office/powerpoint/2010/main" val="1989510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4196470"/>
          </a:xfrm>
          <a:prstGeom prst="rect">
            <a:avLst/>
          </a:prstGeom>
          <a:noFill/>
        </p:spPr>
        <p:txBody>
          <a:bodyPr wrap="square">
            <a:spAutoFit/>
          </a:bodyPr>
          <a:lstStyle/>
          <a:p>
            <a:pPr marL="342900" marR="101600" lvl="0" indent="-342900" algn="just" rtl="0">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Fixed price lump sum contract</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These reduce the likelihood of cost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 being the responsibility of the project company.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It is </a:t>
            </a:r>
            <a:r>
              <a:rPr lang="en-US" b="0" i="0" dirty="0">
                <a:solidFill>
                  <a:srgbClr val="040C28"/>
                </a:solidFill>
                <a:effectLst/>
                <a:latin typeface="Trebuchet MS" panose="020B0603020202020204" pitchFamily="34" charset="0"/>
              </a:rPr>
              <a:t>an agreement that sets a predetermined cost for construction work</a:t>
            </a:r>
            <a:r>
              <a:rPr lang="en-US" b="0" i="0" dirty="0">
                <a:solidFill>
                  <a:srgbClr val="202124"/>
                </a:solidFill>
                <a:effectLst/>
                <a:latin typeface="Trebuchet MS" panose="020B0603020202020204" pitchFamily="34" charset="0"/>
              </a:rPr>
              <a:t>. In other words, the contractor performing the work agrees to complete the project for a fixed amount — no more or less.</a:t>
            </a:r>
          </a:p>
          <a:p>
            <a:pPr marR="101600" lvl="0" algn="just" rtl="0">
              <a:lnSpc>
                <a:spcPct val="150000"/>
              </a:lnSpc>
              <a:spcBef>
                <a:spcPts val="3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Cost overrun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 overruns can be mitigated by contractual undertakings, e.g. the infusion of additional equity by the project sponsor,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Similarly,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 funding agreements for additional financing, either from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 lender or subordinated debt lent by project participants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parties, can be used. This can be done by having the project spon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sor</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create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escrow</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fund</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liquidity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case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a:t>
            </a: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785238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5519909"/>
          </a:xfrm>
          <a:prstGeom prst="rect">
            <a:avLst/>
          </a:prstGeom>
          <a:noFill/>
        </p:spPr>
        <p:txBody>
          <a:bodyPr wrap="square">
            <a:spAutoFit/>
          </a:bodyPr>
          <a:lstStyle/>
          <a:p>
            <a:pPr marL="342900" marR="101600" lvl="0" indent="-342900" algn="just" rtl="0">
              <a:lnSpc>
                <a:spcPct val="150000"/>
              </a:lnSpc>
              <a:spcBef>
                <a:spcPts val="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Completion guarantee</a:t>
            </a:r>
            <a:r>
              <a:rPr lang="en-US" sz="1800" b="1"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Pre-completion risks can be covered via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basically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 more of the project sponsors that the loan will be repaid if completion (as defined by certain performance tests) is not achieved by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a:t>
            </a:r>
          </a:p>
          <a:p>
            <a:pPr marR="101600" lvl="0" algn="just" rtl="0">
              <a:lnSpc>
                <a:spcPct val="150000"/>
              </a:lnSpc>
              <a:spcBef>
                <a:spcPts val="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Once the project has been completed, the sponsors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wish</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released</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whatever</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undertakings</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they</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have</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made to the lenders. The exact moment at which this happens is determined</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by the ‘completion test’. The terms of the completion test usually</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involve considerable negotiation between lenders and sponsors.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a:lnSpc>
                <a:spcPct val="150000"/>
              </a:lnSpc>
              <a:spcBef>
                <a:spcPts val="25"/>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an</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architect’s</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certificate</a:t>
            </a:r>
            <a:r>
              <a:rPr lang="en-US" spc="27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pc="25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issued</a:t>
            </a:r>
            <a:r>
              <a:rPr lang="en-US" spc="2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(e.g.</a:t>
            </a:r>
            <a:r>
              <a:rPr lang="en-US" spc="25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hotel);</a:t>
            </a:r>
          </a:p>
          <a:p>
            <a:pPr marL="742950" marR="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physical</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(provided</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independent</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consultants);</a:t>
            </a: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08438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052567"/>
          </a:xfrm>
          <a:prstGeom prst="rect">
            <a:avLst/>
          </a:prstGeom>
          <a:noFill/>
        </p:spPr>
        <p:txBody>
          <a:bodyPr wrap="square">
            <a:spAutoFit/>
          </a:bodyPr>
          <a:lstStyle/>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(continued)</a:t>
            </a:r>
          </a:p>
          <a:p>
            <a:pPr marL="243205" marR="102235" algn="just">
              <a:lnSpc>
                <a:spcPct val="150000"/>
              </a:lnSpc>
              <a:spcBef>
                <a:spcPts val="435"/>
              </a:spcBef>
              <a:spcAft>
                <a:spcPts val="0"/>
              </a:spcAft>
            </a:pP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rtl="0">
              <a:lnSpc>
                <a:spcPct val="150000"/>
              </a:lnSpc>
              <a:spcBef>
                <a:spcPts val="22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11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X</a:t>
            </a:r>
            <a:r>
              <a:rPr lang="en-US" sz="1800" spc="1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over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particular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period);</a:t>
            </a:r>
          </a:p>
          <a:p>
            <a:pPr marL="742950" marR="10160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sales</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confirmation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borrower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meet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obligations</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any</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supplier</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has</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signed;</a:t>
            </a:r>
          </a:p>
          <a:p>
            <a:pPr marL="742950" marR="101600" lvl="1" indent="-285750">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economics</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ability</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to</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profitably</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facility</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as</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defined</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cash</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flow</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coverage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ratios</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incorporated</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9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loan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agreement.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654070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780971"/>
          </a:xfrm>
          <a:prstGeom prst="rect">
            <a:avLst/>
          </a:prstGeom>
          <a:noFill/>
        </p:spPr>
        <p:txBody>
          <a:bodyPr wrap="square">
            <a:spAutoFit/>
          </a:bodyPr>
          <a:lstStyle/>
          <a:p>
            <a:pPr marL="342900" marR="100330" lvl="0" indent="-342900" algn="just" rtl="0">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Liquidated damages in construction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 construction of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is at a stage where commercial operations cannot be undertaken or the project does not operate after completion at guaranteed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levels, the project company will still need to service debt and 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obligations. This can occur via ‘liquidated damage payments</a:t>
            </a:r>
            <a:r>
              <a:rPr lang="ar-EG" sz="1800" dirty="0">
                <a:effectLst/>
                <a:latin typeface="Trebuchet MS" panose="020B0603020202020204" pitchFamily="34" charset="0"/>
                <a:ea typeface="Trebuchet MS" panose="020B0603020202020204" pitchFamily="34" charset="0"/>
                <a:cs typeface="Trebuchet MS" panose="020B0603020202020204" pitchFamily="34" charset="0"/>
              </a:rPr>
              <a:t>مدفوعات الأضرار المقطوعة</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constitute an estimate by the contractor and project sponsor 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 arising from late or deficient performance. The advantage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liquidated damage clause is to avoid calculation of damages following a dispute. Enforceability of a liquidated damage clause, however, must be carefully considered, particularly in the international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context.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633620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2672976"/>
          </a:xfrm>
          <a:prstGeom prst="rect">
            <a:avLst/>
          </a:prstGeom>
          <a:noFill/>
        </p:spPr>
        <p:txBody>
          <a:bodyPr wrap="square">
            <a:spAutoFit/>
          </a:bodyPr>
          <a:lstStyle/>
          <a:p>
            <a:pPr marL="99060" marR="0">
              <a:spcBef>
                <a:spcPts val="850"/>
              </a:spcBef>
              <a:spcAft>
                <a:spcPts val="0"/>
              </a:spcAft>
            </a:pPr>
            <a:r>
              <a:rPr lang="en-US" sz="2400" b="1" dirty="0">
                <a:effectLst/>
                <a:highlight>
                  <a:srgbClr val="00FFFF"/>
                </a:highlight>
                <a:latin typeface="Tahoma" panose="020B0604030504040204" pitchFamily="34" charset="0"/>
                <a:ea typeface="Tahoma" panose="020B0604030504040204" pitchFamily="34" charset="0"/>
              </a:rPr>
              <a:t>2. Operational</a:t>
            </a:r>
            <a:r>
              <a:rPr lang="en-US" sz="2400" b="1" spc="-5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risks</a:t>
            </a:r>
          </a:p>
          <a:p>
            <a:pPr marL="99060" marR="0">
              <a:spcBef>
                <a:spcPts val="850"/>
              </a:spcBef>
              <a:spcAft>
                <a:spcPts val="0"/>
              </a:spcAft>
            </a:pPr>
            <a:endParaRPr lang="en-US" sz="2400" b="1" dirty="0">
              <a:effectLst/>
              <a:highlight>
                <a:srgbClr val="00FFFF"/>
              </a:highlight>
              <a:latin typeface="Tahoma" panose="020B0604030504040204" pitchFamily="34" charset="0"/>
              <a:ea typeface="Tahoma" panose="020B060403050404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Long term supply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many projects, long term requirements contracts are developed to provide the necessary raw material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supply at a predictable price to reduce this risk. In such cases,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supplier</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sufficient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572457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67950"/>
            <a:ext cx="11310424" cy="699796"/>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0"/>
            <a:ext cx="12191999" cy="697757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140678" y="531846"/>
            <a:ext cx="12051322" cy="7451207"/>
          </a:xfrm>
          <a:prstGeom prst="rect">
            <a:avLst/>
          </a:prstGeom>
          <a:noFill/>
        </p:spPr>
        <p:txBody>
          <a:bodyPr wrap="square">
            <a:spAutoFit/>
          </a:bodyPr>
          <a:lstStyle/>
          <a:p>
            <a:pPr marL="342900" marR="100330" indent="-342900" algn="just">
              <a:lnSpc>
                <a:spcPct val="150000"/>
              </a:lnSpc>
              <a:spcBef>
                <a:spcPts val="940"/>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Take-or-pay contracts</a:t>
            </a:r>
            <a:r>
              <a:rPr lang="en-US" sz="1800" b="1" spc="3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spc="3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financiers</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minimize cash flow</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 entering into ‘take-or-pay’ contracts. This is a contract entered into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 the project company and a third party whereby the third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party agrees to purchase a specified amount of the project’s production</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specified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whether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delivery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them.</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advantage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course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locks</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portion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production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fixed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be below prevailing market prices but which are stable and locked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thereby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facilitating financial planning. The incentive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desire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certainty</a:t>
            </a:r>
            <a:r>
              <a:rPr lang="en-US" sz="1800" spc="-2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supply in circumstances and at a price which otherwise might be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unavailable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position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considerably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strengthened</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take-or-pay contract, as it can ensure that the proceeds of such contracts be paid into the lending bank’s account, an additional cash flow</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monitoring</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Note</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purchaser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creditworthy if such arrangements are to provide the requisite comfort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bankers.</a:t>
            </a:r>
          </a:p>
          <a:p>
            <a:pPr marL="342900" marR="100330" indent="-342900" algn="just">
              <a:lnSpc>
                <a:spcPct val="150000"/>
              </a:lnSpc>
              <a:spcBef>
                <a:spcPts val="940"/>
              </a:spcBef>
              <a:buFont typeface="Arial" panose="020B0604020202020204" pitchFamily="34" charset="0"/>
              <a:buChar char="■"/>
              <a:tabLst>
                <a:tab pos="243840" algn="l"/>
              </a:tabLst>
            </a:pPr>
            <a:r>
              <a:rPr lang="en-US" b="0" i="0" u="sng" dirty="0">
                <a:solidFill>
                  <a:srgbClr val="111111"/>
                </a:solidFill>
                <a:effectLst/>
                <a:latin typeface="SourceSansPro"/>
              </a:rPr>
              <a:t>Take or pay is a provision in a contract stating </a:t>
            </a:r>
            <a:r>
              <a:rPr lang="en-US" b="0" i="0" dirty="0">
                <a:solidFill>
                  <a:srgbClr val="111111"/>
                </a:solidFill>
                <a:effectLst/>
                <a:latin typeface="SourceSansPro"/>
              </a:rPr>
              <a:t>that a buyer has the obligation of either taking delivery of goods from a seller or paying a specified penalty amount to the seller for not taking them. Take-or-pay provisions benefit both parties by sharing </a:t>
            </a:r>
            <a:r>
              <a:rPr lang="en-US" b="0" i="0" u="sng" dirty="0">
                <a:solidFill>
                  <a:srgbClr val="2C40D0"/>
                </a:solidFill>
                <a:effectLst/>
                <a:latin typeface="SourceSansPro"/>
              </a:rPr>
              <a:t>risk</a:t>
            </a:r>
            <a:r>
              <a:rPr lang="en-US" u="sng" dirty="0">
                <a:solidFill>
                  <a:srgbClr val="111111"/>
                </a:solidFill>
                <a:latin typeface="SourceSansPro"/>
              </a:rPr>
              <a:t>.</a:t>
            </a: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indent="-342900" algn="just">
              <a:lnSpc>
                <a:spcPct val="150000"/>
              </a:lnSpc>
              <a:spcBef>
                <a:spcPts val="940"/>
              </a:spcBef>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41994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pic>
        <p:nvPicPr>
          <p:cNvPr id="11" name="Picture 10">
            <a:extLst>
              <a:ext uri="{FF2B5EF4-FFF2-40B4-BE49-F238E27FC236}">
                <a16:creationId xmlns:a16="http://schemas.microsoft.com/office/drawing/2014/main" id="{16CAD3A4-3889-417C-B6FA-6F862B57B3B1}"/>
              </a:ext>
            </a:extLst>
          </p:cNvPr>
          <p:cNvPicPr>
            <a:picLocks noChangeAspect="1"/>
          </p:cNvPicPr>
          <p:nvPr/>
        </p:nvPicPr>
        <p:blipFill>
          <a:blip r:embed="rId2"/>
          <a:stretch>
            <a:fillRect/>
          </a:stretch>
        </p:blipFill>
        <p:spPr>
          <a:xfrm>
            <a:off x="317081" y="823583"/>
            <a:ext cx="11671719" cy="5805982"/>
          </a:xfrm>
          <a:prstGeom prst="rect">
            <a:avLst/>
          </a:prstGeom>
        </p:spPr>
      </p:pic>
    </p:spTree>
    <p:extLst>
      <p:ext uri="{BB962C8B-B14F-4D97-AF65-F5344CB8AC3E}">
        <p14:creationId xmlns:p14="http://schemas.microsoft.com/office/powerpoint/2010/main" val="24923835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5410840"/>
          </a:xfrm>
          <a:prstGeom prst="rect">
            <a:avLst/>
          </a:prstGeom>
          <a:noFill/>
        </p:spPr>
        <p:txBody>
          <a:bodyPr wrap="square">
            <a:spAutoFit/>
          </a:bodyPr>
          <a:lstStyle/>
          <a:p>
            <a:pPr marL="342900" marR="102235" indent="-342900" algn="just">
              <a:lnSpc>
                <a:spcPct val="150000"/>
              </a:lnSpc>
              <a:spcBef>
                <a:spcPts val="55"/>
              </a:spcBef>
              <a:buFont typeface="Arial" panose="020B0604020202020204" pitchFamily="34" charset="0"/>
              <a:buChar char="■"/>
              <a:tabLst>
                <a:tab pos="243840" algn="l"/>
              </a:tabLst>
            </a:pPr>
            <a:r>
              <a:rPr lang="en-US" b="1" i="0" dirty="0">
                <a:solidFill>
                  <a:srgbClr val="222222"/>
                </a:solidFill>
                <a:effectLst/>
                <a:latin typeface="Trebuchet MS" panose="020B0603020202020204" pitchFamily="34" charset="0"/>
              </a:rPr>
              <a:t>A throughput contract </a:t>
            </a:r>
            <a:r>
              <a:rPr lang="en-US" b="0" i="0" dirty="0">
                <a:solidFill>
                  <a:srgbClr val="222222"/>
                </a:solidFill>
                <a:effectLst/>
                <a:latin typeface="Trebuchet MS" panose="020B0603020202020204" pitchFamily="34" charset="0"/>
              </a:rPr>
              <a:t>is an agreement between two parties wherein a service or commodity is secured by one of the parties for a specified period of time. </a:t>
            </a:r>
            <a:r>
              <a:rPr lang="en-US" b="0" i="0" u="sng" dirty="0">
                <a:solidFill>
                  <a:srgbClr val="222222"/>
                </a:solidFill>
                <a:effectLst/>
                <a:latin typeface="Trebuchet MS" panose="020B0603020202020204" pitchFamily="34" charset="0"/>
              </a:rPr>
              <a:t>A project company may use throughputs as an indirect form of financing for projects, by providing access to materials rather than actual money.</a:t>
            </a:r>
          </a:p>
          <a:p>
            <a:pPr marR="102235" algn="just">
              <a:lnSpc>
                <a:spcPct val="150000"/>
              </a:lnSpc>
              <a:spcBef>
                <a:spcPts val="55"/>
              </a:spcBef>
              <a:tabLst>
                <a:tab pos="243840" algn="l"/>
              </a:tabLst>
            </a:pPr>
            <a:endParaRPr lang="en-US" b="0" i="0" u="sng" dirty="0">
              <a:solidFill>
                <a:srgbClr val="222222"/>
              </a:solidFill>
              <a:effectLst/>
              <a:latin typeface="Trebuchet MS" panose="020B0603020202020204" pitchFamily="34" charset="0"/>
            </a:endParaRPr>
          </a:p>
          <a:p>
            <a:pPr algn="just">
              <a:lnSpc>
                <a:spcPct val="150000"/>
              </a:lnSpc>
            </a:pPr>
            <a:r>
              <a:rPr lang="en-US" b="0" i="0" dirty="0">
                <a:solidFill>
                  <a:srgbClr val="222222"/>
                </a:solidFill>
                <a:effectLst/>
                <a:latin typeface="Trebuchet MS" panose="020B0603020202020204" pitchFamily="34" charset="0"/>
              </a:rPr>
              <a:t>For example, an oil company might secure the use of an oil pipeline for a year by entering into a throughput contact with the pipeline holder. Once the throughput agreement is signed between the oil company and pipeline holder, in this example, the oil company has the right to pump its oil through the pipeline for the duration of the contract. The pipeline company is guaranteeing the oil company a form of transportation for the oil via the pipeline for a specified fee, hence providing the oil company with a needed material -- the pipeline -- to produce its fuel.</a:t>
            </a:r>
          </a:p>
          <a:p>
            <a:pPr algn="just">
              <a:lnSpc>
                <a:spcPct val="150000"/>
              </a:lnSpc>
            </a:pPr>
            <a:endParaRPr lang="en-US" b="0" i="0" dirty="0">
              <a:solidFill>
                <a:srgbClr val="222222"/>
              </a:solidFill>
              <a:effectLst/>
              <a:latin typeface="Trebuchet MS" panose="020B0603020202020204" pitchFamily="34" charset="0"/>
            </a:endParaRP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441529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29" y="0"/>
            <a:ext cx="11885645" cy="6718041"/>
          </a:xfrm>
        </p:spPr>
        <p:txBody>
          <a:bodyPr>
            <a:normAutofit/>
          </a:bodyPr>
          <a:lstStyle/>
          <a:p>
            <a:pPr marL="0" indent="0" algn="just">
              <a:buNone/>
            </a:pPr>
            <a:endParaRPr lang="en-US" dirty="0">
              <a:solidFill>
                <a:srgbClr val="FF0000"/>
              </a:solidFill>
            </a:endParaRPr>
          </a:p>
          <a:p>
            <a:pPr marL="0" indent="0" algn="ctr">
              <a:buNone/>
            </a:pP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8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8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8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8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dirty="0">
              <a:solidFill>
                <a:srgbClr val="FF0000"/>
              </a:solidFill>
            </a:endParaRPr>
          </a:p>
          <a:p>
            <a:pPr marL="0" indent="0" algn="just">
              <a:buNone/>
            </a:pPr>
            <a:endParaRPr lang="en-US" dirty="0">
              <a:solidFill>
                <a:srgbClr val="FF0000"/>
              </a:solidFill>
            </a:endParaRPr>
          </a:p>
          <a:p>
            <a:pPr marL="0" indent="0" algn="just">
              <a:buNone/>
            </a:pPr>
            <a:r>
              <a:rPr lang="en-US" sz="3200" b="1" dirty="0">
                <a:solidFill>
                  <a:schemeClr val="tx1">
                    <a:lumMod val="95000"/>
                    <a:lumOff val="5000"/>
                  </a:schemeClr>
                </a:solidFill>
              </a:rPr>
              <a:t>Derivatives:</a:t>
            </a:r>
          </a:p>
          <a:p>
            <a:pPr marL="0" indent="0" algn="just">
              <a:buNone/>
            </a:pPr>
            <a:r>
              <a:rPr lang="en-US" dirty="0"/>
              <a:t>Over the past 20 years, derivatives have emerged as an integral part of the financial markets. Derivatives are financial instruments whose value changes in response to changes in the value of related underlying assets that can also be bought, sold, and traded. Examples of derivative contracts include futures, options, and forward agreements, among others. There are derivatives on currencies, interest rates, equities, commodities, and the price of credit</a:t>
            </a:r>
            <a:r>
              <a:rPr lang="en-US" dirty="0">
                <a:highlight>
                  <a:srgbClr val="FFFF00"/>
                </a:highlight>
              </a:rPr>
              <a:t>. </a:t>
            </a:r>
            <a:r>
              <a:rPr lang="en-US" u="sng" dirty="0">
                <a:highlight>
                  <a:srgbClr val="FFFF00"/>
                </a:highlight>
              </a:rPr>
              <a:t>The types of derivatives are the following:</a:t>
            </a:r>
          </a:p>
        </p:txBody>
      </p:sp>
    </p:spTree>
    <p:extLst>
      <p:ext uri="{BB962C8B-B14F-4D97-AF65-F5344CB8AC3E}">
        <p14:creationId xmlns:p14="http://schemas.microsoft.com/office/powerpoint/2010/main" val="2152786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5588"/>
            <a:ext cx="10515600" cy="5431375"/>
          </a:xfrm>
        </p:spPr>
        <p:txBody>
          <a:bodyPr>
            <a:normAutofit/>
          </a:bodyPr>
          <a:lstStyle/>
          <a:p>
            <a:pPr algn="just">
              <a:buFont typeface="Wingdings" panose="05000000000000000000" pitchFamily="2" charset="2"/>
              <a:buChar char="§"/>
            </a:pPr>
            <a:r>
              <a:rPr lang="en-US" dirty="0"/>
              <a:t>A </a:t>
            </a:r>
            <a:r>
              <a:rPr lang="en-US" dirty="0">
                <a:highlight>
                  <a:srgbClr val="FFFF00"/>
                </a:highlight>
              </a:rPr>
              <a:t>forward contract </a:t>
            </a:r>
            <a:r>
              <a:rPr lang="en-US" dirty="0"/>
              <a:t>is a customized contract that defines the delivery of assets  such as commodities, currencies, bonds or stocks at a specified price, at  a specified quantity, on a specified future date. Forwards are traded in the over-the-counter  (OTC) market.</a:t>
            </a:r>
          </a:p>
          <a:p>
            <a:pPr marL="0" indent="0" algn="just">
              <a:buNone/>
            </a:pPr>
            <a:endParaRPr lang="en-US" dirty="0"/>
          </a:p>
          <a:p>
            <a:pPr algn="just">
              <a:buFont typeface="Wingdings" panose="05000000000000000000" pitchFamily="2" charset="2"/>
              <a:buChar char="§"/>
            </a:pPr>
            <a:r>
              <a:rPr lang="en-US" dirty="0"/>
              <a:t>A</a:t>
            </a:r>
            <a:r>
              <a:rPr lang="en-US" dirty="0">
                <a:highlight>
                  <a:srgbClr val="FFFF00"/>
                </a:highlight>
              </a:rPr>
              <a:t> futures contract  </a:t>
            </a:r>
            <a:r>
              <a:rPr lang="en-US" dirty="0"/>
              <a:t>is  a  standardized</a:t>
            </a:r>
            <a:r>
              <a:rPr lang="ar-EG" dirty="0"/>
              <a:t> </a:t>
            </a:r>
            <a:r>
              <a:rPr lang="en-US" dirty="0"/>
              <a:t>contract  that  defines the delivery of assets such as commodities, currencies, bonds, or  stocks at a specified price, at a specified quantity, on a specified future  date. Futures are traded on recognized exchanges.</a:t>
            </a:r>
          </a:p>
          <a:p>
            <a:pPr marL="0" indent="0" algn="just">
              <a:buNone/>
            </a:pPr>
            <a:endParaRPr lang="en-US" dirty="0"/>
          </a:p>
        </p:txBody>
      </p:sp>
    </p:spTree>
    <p:extLst>
      <p:ext uri="{BB962C8B-B14F-4D97-AF65-F5344CB8AC3E}">
        <p14:creationId xmlns:p14="http://schemas.microsoft.com/office/powerpoint/2010/main" val="1871716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977" y="261257"/>
            <a:ext cx="11943900" cy="6596743"/>
          </a:xfrm>
        </p:spPr>
        <p:txBody>
          <a:bodyPr>
            <a:normAutofit fontScale="92500"/>
          </a:bodyPr>
          <a:lstStyle/>
          <a:p>
            <a:pPr marL="0" indent="0" algn="just">
              <a:lnSpc>
                <a:spcPct val="110000"/>
              </a:lnSpc>
              <a:buNone/>
            </a:pPr>
            <a:r>
              <a:rPr lang="en-US" dirty="0"/>
              <a:t>■</a:t>
            </a:r>
            <a:r>
              <a:rPr lang="en-US" dirty="0">
                <a:highlight>
                  <a:srgbClr val="FFFF00"/>
                </a:highlight>
              </a:rPr>
              <a:t>Options </a:t>
            </a:r>
            <a:r>
              <a:rPr lang="en-US" dirty="0"/>
              <a:t>convey certain rights to the buyer of an option. </a:t>
            </a:r>
          </a:p>
          <a:p>
            <a:pPr marL="0" indent="0" algn="just">
              <a:lnSpc>
                <a:spcPct val="110000"/>
              </a:lnSpc>
              <a:buNone/>
            </a:pPr>
            <a:r>
              <a:rPr lang="en-US" u="sng" dirty="0"/>
              <a:t>The two main types of options are a call option and a put option:</a:t>
            </a:r>
            <a:endParaRPr lang="ar-EG" u="sng" dirty="0"/>
          </a:p>
          <a:p>
            <a:pPr marL="0" indent="0" algn="just">
              <a:lnSpc>
                <a:spcPct val="110000"/>
              </a:lnSpc>
              <a:buNone/>
            </a:pPr>
            <a:r>
              <a:rPr lang="en-US" sz="2800" dirty="0">
                <a:effectLst/>
                <a:ea typeface="Trebuchet MS" panose="020B0603020202020204" pitchFamily="34" charset="0"/>
                <a:cs typeface="Trebuchet MS" panose="020B0603020202020204" pitchFamily="34" charset="0"/>
              </a:rPr>
              <a:t>A </a:t>
            </a:r>
            <a:r>
              <a:rPr lang="en-US" sz="2800" u="sng" dirty="0">
                <a:effectLst/>
                <a:ea typeface="Trebuchet MS" panose="020B0603020202020204" pitchFamily="34" charset="0"/>
                <a:cs typeface="Trebuchet MS" panose="020B0603020202020204" pitchFamily="34" charset="0"/>
              </a:rPr>
              <a:t>call option </a:t>
            </a:r>
            <a:r>
              <a:rPr lang="en-US" sz="2800" dirty="0">
                <a:effectLst/>
                <a:ea typeface="Trebuchet MS" panose="020B0603020202020204" pitchFamily="34" charset="0"/>
                <a:cs typeface="Trebuchet MS" panose="020B0603020202020204" pitchFamily="34" charset="0"/>
              </a:rPr>
              <a:t>gives the buyer a maximum price (the strike</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price) and a </a:t>
            </a:r>
            <a:r>
              <a:rPr lang="en-US" sz="2800" u="sng" dirty="0">
                <a:effectLst/>
                <a:ea typeface="Trebuchet MS" panose="020B0603020202020204" pitchFamily="34" charset="0"/>
                <a:cs typeface="Trebuchet MS" panose="020B0603020202020204" pitchFamily="34" charset="0"/>
              </a:rPr>
              <a:t>put option </a:t>
            </a:r>
            <a:r>
              <a:rPr lang="en-US" sz="2800" dirty="0">
                <a:effectLst/>
                <a:ea typeface="Trebuchet MS" panose="020B0603020202020204" pitchFamily="34" charset="0"/>
                <a:cs typeface="Trebuchet MS" panose="020B0603020202020204" pitchFamily="34" charset="0"/>
              </a:rPr>
              <a:t>gives the buyer a minimum price (the strike</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price) at which the underlying product can be sold. Project companies</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can therefore use calls and puts to control input and output prices.</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The</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cost</a:t>
            </a:r>
            <a:r>
              <a:rPr lang="en-US" sz="2800" spc="6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of</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this</a:t>
            </a:r>
            <a:r>
              <a:rPr lang="en-US" sz="2800" spc="6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protection</a:t>
            </a:r>
            <a:r>
              <a:rPr lang="en-US" sz="2800" spc="6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naturally</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is</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equal</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to</a:t>
            </a:r>
            <a:r>
              <a:rPr lang="en-US" sz="2800" spc="5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the</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option</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price.</a:t>
            </a:r>
          </a:p>
          <a:p>
            <a:pPr marL="0" indent="0" algn="just">
              <a:lnSpc>
                <a:spcPct val="110000"/>
              </a:lnSpc>
              <a:buNone/>
            </a:pPr>
            <a:endParaRPr lang="en-US" sz="2800" dirty="0">
              <a:effectLst/>
              <a:ea typeface="Trebuchet MS" panose="020B0603020202020204" pitchFamily="34" charset="0"/>
              <a:cs typeface="Trebuchet MS" panose="020B0603020202020204" pitchFamily="34" charset="0"/>
            </a:endParaRPr>
          </a:p>
          <a:p>
            <a:pPr marL="0" indent="0" algn="just">
              <a:buNone/>
            </a:pPr>
            <a:r>
              <a:rPr lang="en-US" dirty="0"/>
              <a:t>-A </a:t>
            </a:r>
            <a:r>
              <a:rPr lang="en-US" dirty="0">
                <a:highlight>
                  <a:srgbClr val="FFFF00"/>
                </a:highlight>
              </a:rPr>
              <a:t>call option </a:t>
            </a:r>
            <a:r>
              <a:rPr lang="en-US" dirty="0"/>
              <a:t>gives the buyer the right, but not the obligation, to buy a financial instrument from the seller of the option on or before a specified time (expiration date) for a specified price, called the strike price.</a:t>
            </a:r>
            <a:endParaRPr lang="ar-EG" dirty="0"/>
          </a:p>
          <a:p>
            <a:pPr marL="0" indent="0" algn="just">
              <a:buNone/>
            </a:pPr>
            <a:endParaRPr lang="ar-EG" dirty="0"/>
          </a:p>
          <a:p>
            <a:pPr marL="0" indent="0" algn="just">
              <a:buNone/>
            </a:pPr>
            <a:r>
              <a:rPr lang="ar-EG" dirty="0"/>
              <a:t>-</a:t>
            </a:r>
            <a:r>
              <a:rPr lang="en-US" dirty="0"/>
              <a:t>A </a:t>
            </a:r>
            <a:r>
              <a:rPr lang="en-US" dirty="0">
                <a:highlight>
                  <a:srgbClr val="FFFF00"/>
                </a:highlight>
              </a:rPr>
              <a:t>put option </a:t>
            </a:r>
            <a:r>
              <a:rPr lang="en-US" dirty="0"/>
              <a:t>gives the buyer the right, but not the obligation, to sell a financial instrument to the seller of the option at a specified time (expiration date) for a specified price, called the strike price.</a:t>
            </a:r>
            <a:endParaRPr lang="ar-EG" dirty="0"/>
          </a:p>
          <a:p>
            <a:pPr marL="0" indent="0" algn="just">
              <a:buNone/>
            </a:pPr>
            <a:endParaRPr lang="ar-EG"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1929209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2661370"/>
          </a:xfrm>
          <a:prstGeom prst="rect">
            <a:avLst/>
          </a:prstGeom>
          <a:noFill/>
        </p:spPr>
        <p:txBody>
          <a:bodyPr wrap="square">
            <a:spAutoFit/>
          </a:bodyPr>
          <a:lstStyle/>
          <a:p>
            <a:pPr marL="342900" marR="101600" lvl="0" indent="-342900" algn="just" rtl="0">
              <a:lnSpc>
                <a:spcPct val="150000"/>
              </a:lnSpc>
              <a:spcBef>
                <a:spcPts val="20"/>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30"/>
              </a:spcBef>
              <a:spcAft>
                <a:spcPts val="0"/>
              </a:spcAft>
              <a:buFont typeface="Arial" panose="020B0604020202020204" pitchFamily="34" charset="0"/>
              <a:buChar char="■"/>
              <a:tabLst>
                <a:tab pos="243840" algn="l"/>
              </a:tabLst>
            </a:pPr>
            <a:r>
              <a:rPr lang="en-US" sz="20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Swaps</a:t>
            </a:r>
            <a:r>
              <a:rPr lang="en-US" sz="2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can mitigate financial risks. There are currency swaps,</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interest rate swaps and commodity swaps. An interest rate swap can</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create a source of lower cost debt or higher yielding assets, and provide access to an otherwise unavailable source of funds. A commodity</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swap</a:t>
            </a:r>
            <a:r>
              <a:rPr lang="en-US" sz="20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used</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manage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outputs</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inputs</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20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874987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id="{BDB3ED44-6397-463D-B12D-23AEB371EF09}"/>
              </a:ext>
            </a:extLst>
          </p:cNvPr>
          <p:cNvPicPr>
            <a:picLocks noGrp="1" noChangeAspect="1"/>
          </p:cNvPicPr>
          <p:nvPr>
            <p:ph idx="1"/>
          </p:nvPr>
        </p:nvPicPr>
        <p:blipFill>
          <a:blip r:embed="rId2"/>
          <a:stretch>
            <a:fillRect/>
          </a:stretch>
        </p:blipFill>
        <p:spPr>
          <a:xfrm>
            <a:off x="537030" y="643467"/>
            <a:ext cx="10768062" cy="5571065"/>
          </a:xfrm>
          <a:prstGeom prst="rect">
            <a:avLst/>
          </a:prstGeom>
          <a:ln>
            <a:noFill/>
          </a:ln>
        </p:spPr>
      </p:pic>
    </p:spTree>
    <p:extLst>
      <p:ext uri="{BB962C8B-B14F-4D97-AF65-F5344CB8AC3E}">
        <p14:creationId xmlns:p14="http://schemas.microsoft.com/office/powerpoint/2010/main" val="865926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060168"/>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impossible to mitigate all risks pertaining to a specific project. One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way to avoid entering into potentially high risk lending situations,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reducing political risk, is to lend through, or in conjunction with, multi-</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lateral agencies such as the World Bank, the European Bank for Reconstruction and Development (EDRD) and other regional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development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ADB.</a:t>
            </a:r>
          </a:p>
          <a:p>
            <a:pPr marL="0" marR="0" algn="just">
              <a:lnSpc>
                <a:spcPct val="150000"/>
              </a:lnSpc>
              <a:spcBef>
                <a:spcPts val="1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rationale behind this is that when one or more of these agencies is</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involved in a project, the risk of an uncooperative or unhelpful attitude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country</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reduced</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unlikely to want to offend any of these agencies for fear of cutting off a valuable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source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future.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0437330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355394"/>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 (continued)</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ways</a:t>
            </a:r>
            <a:r>
              <a:rPr lang="en-US" sz="1800" b="1" u="sng"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b="1"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protecting</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political</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include:</a:t>
            </a:r>
          </a:p>
          <a:p>
            <a:pPr marL="342900" marR="99695" lvl="0" indent="-342900" algn="just" rtl="0">
              <a:lnSpc>
                <a:spcPct val="150000"/>
              </a:lnSpc>
              <a:spcBef>
                <a:spcPts val="5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Obtaining assurances from the relevant government departments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host country, especially as regards the availability of consents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permits. This is only needed when the country is not having democracy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imposed</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hyperpowers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waging</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extra-legal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preemptive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wars.</a:t>
            </a:r>
          </a:p>
          <a:p>
            <a:pPr marR="99695" lvl="0" algn="just" rtl="0">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The central bank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guarantee the availability of hard currency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export in connection with the project provided appropriate individuals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lobbied</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assiduously.</a:t>
            </a:r>
          </a:p>
          <a:p>
            <a:pPr marR="102235" lvl="0" algn="just">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indent="-342900" algn="just">
              <a:lnSpc>
                <a:spcPct val="150000"/>
              </a:lnSpc>
              <a:spcBef>
                <a:spcPts val="2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Thorough review of the legal and regulatory regime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country</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where the project is to be located is essential so as to ensure that all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laws and regulations are complied with and all procedures are followed correctly, therefore reducing the scope for challenge at a future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 In countries with primitive legal systems and ‘commission hungry’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 officials, such ambiguities should be clearly identified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 to enable an accurate risk assessment and loan pricing 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5833736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4207947"/>
          </a:xfrm>
          <a:prstGeom prst="rect">
            <a:avLst/>
          </a:prstGeom>
          <a:noFill/>
        </p:spPr>
        <p:txBody>
          <a:bodyPr wrap="square">
            <a:spAutoFit/>
          </a:bodyPr>
          <a:lstStyle/>
          <a:p>
            <a:pPr marL="99060" marR="0" algn="just">
              <a:spcBef>
                <a:spcPts val="465"/>
              </a:spcBef>
              <a:spcAft>
                <a:spcPts val="0"/>
              </a:spcAft>
            </a:pPr>
            <a:r>
              <a:rPr lang="en-US" sz="2400" b="1" dirty="0">
                <a:effectLst/>
                <a:highlight>
                  <a:srgbClr val="00FFFF"/>
                </a:highlight>
                <a:latin typeface="Tahoma" panose="020B0604030504040204" pitchFamily="34" charset="0"/>
                <a:ea typeface="Tahoma" panose="020B0604030504040204" pitchFamily="34" charset="0"/>
              </a:rPr>
              <a:t>The</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joint venture</a:t>
            </a: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Joint ventures are often used in project finance. A definition of a joint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venture, aka ‘joint development company’, is when two or more parties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 to develop a project or series of projects. Joint ventures might include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entities with different but complementary skills, e.g. a construction company, a project developer and a consultancy with the requisite legal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political skills to ensure project success in the host country (see political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 previously). Joint ventures can provide credit enhancement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overall project risk profile, thereby rendering the loan facility more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attractive (from a risk as well as pricing viewpoint) to the financial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markets.</a:t>
            </a:r>
          </a:p>
          <a:p>
            <a:pPr marR="102235" lvl="0" algn="just">
              <a:lnSpc>
                <a:spcPct val="150000"/>
              </a:lnSpc>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545109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741700"/>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825"/>
              </a:spcBef>
              <a:spcAft>
                <a:spcPts val="0"/>
              </a:spcAft>
            </a:pPr>
            <a:r>
              <a:rPr lang="en-US" sz="1800" b="1" dirty="0">
                <a:effectLst/>
                <a:latin typeface="Verdana" panose="020B0604030504040204" pitchFamily="34" charset="0"/>
                <a:ea typeface="Tahoma" panose="020B0604030504040204" pitchFamily="34" charset="0"/>
              </a:rPr>
              <a:t>Role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project</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287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 is an aspect of project finance which concerns the project sponsors and the lenders equally. Lenders view insurance as an integral and</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key element of their overall security package for a project, especially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event of a major casualty or disaster. It is, therefore essential to 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appropriate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financing.</a:t>
            </a:r>
          </a:p>
          <a:p>
            <a:pPr marL="0" marR="0">
              <a:lnSpc>
                <a:spcPct val="150000"/>
              </a:lnSpc>
              <a:spcBef>
                <a:spcPts val="1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policy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 restored to operability should an accident or force majeure cause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contractual failure. Lenders may also require insurance against business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interruption. This will result in a cash transfer to the lenders, who can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then decide whether to permit the insurance proceeds to be used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rebuild the damaged assets or whether to apply the insurance monies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towards</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debt.</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144061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616025"/>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1600" indent="-635" algn="just">
              <a:lnSpc>
                <a:spcPct val="150000"/>
              </a:lnSpc>
              <a:spcBef>
                <a:spcPts val="935"/>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There are several types of insurance policies available to cover risks in</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 financings. Some of these are described below.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Note that not all</a:t>
            </a:r>
            <a:r>
              <a:rPr lang="en-US" sz="1800" u="sng" spc="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types</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are</a:t>
            </a:r>
            <a:r>
              <a:rPr lang="en-US" sz="1800" u="sng" spc="13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appropriate</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since</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legislation</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changes</a:t>
            </a:r>
            <a:r>
              <a:rPr lang="en-US" sz="1800" u="sng" spc="11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from</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to</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p>
          <a:p>
            <a:pPr marL="99060" marR="101600" indent="-635" algn="just">
              <a:lnSpc>
                <a:spcPct val="150000"/>
              </a:lnSpc>
              <a:spcBef>
                <a:spcPts val="935"/>
              </a:spcBef>
              <a:spcAft>
                <a:spcPts val="0"/>
              </a:spcAft>
            </a:pPr>
            <a:endParaRPr lang="en-US" sz="18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285750" marR="0" indent="-285750" algn="just">
              <a:lnSpc>
                <a:spcPct val="150000"/>
              </a:lnSpc>
              <a:spcBef>
                <a:spcPts val="0"/>
              </a:spcBef>
              <a:spcAft>
                <a:spcPts val="0"/>
              </a:spcAft>
              <a:buFont typeface="Wingdings" panose="05000000000000000000" pitchFamily="2" charset="2"/>
              <a:buChar char="§"/>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risks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1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typically</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builder’s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 insurance to pay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 direct loss or damage occurring to the work during</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p>
          <a:p>
            <a:pPr marR="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Advanced loss of revenue</a:t>
            </a:r>
            <a:r>
              <a:rPr lang="en-US" sz="1800"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Advanced loss of revenue insurance protects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potential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revenue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arising</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delays</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7788791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908686"/>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 (continued)</a:t>
            </a:r>
            <a:endParaRPr lang="en-US" sz="1800" b="1" dirty="0">
              <a:effectLst/>
              <a:latin typeface="Tahoma" panose="020B0604030504040204" pitchFamily="34" charset="0"/>
              <a:ea typeface="Tahoma" panose="020B0604030504040204" pitchFamily="34" charset="0"/>
            </a:endParaRPr>
          </a:p>
          <a:p>
            <a:pPr marL="342900" marR="10287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cargo</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cargo insurance is available to provide protection against loss or damage caused to equipment and materials 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transit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shipper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site.</a:t>
            </a:r>
          </a:p>
          <a:p>
            <a:pPr marR="102870" lvl="0" algn="just">
              <a:spcBef>
                <a:spcPts val="2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protection</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financial</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consequences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 of revenue as a result of a delay following an insured loss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lvl="0" algn="just">
              <a:spcBef>
                <a:spcPts val="1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Third party liability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party liability coverage provides protection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 damage and losses attributable to legal liability for bodily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injury</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algn="just">
              <a:lnSpc>
                <a:spcPct val="150000"/>
              </a:lnSpc>
              <a:spcBef>
                <a:spcPts val="1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Warranty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Warranties extend protection to the project after the project is completed. Most are limited to obligations to repair or replace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defective construction or equipment. Warranties are 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considered ‘quasi-insurance’ because they may provide compensation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defects</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covered</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1228123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434197"/>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805"/>
              </a:spcBef>
              <a:spcAft>
                <a:spcPts val="0"/>
              </a:spcAft>
            </a:pPr>
            <a:r>
              <a:rPr lang="en-US" sz="1800" b="1" dirty="0">
                <a:effectLst/>
                <a:latin typeface="Verdana" panose="020B0604030504040204" pitchFamily="34" charset="0"/>
                <a:ea typeface="Tahoma" panose="020B0604030504040204" pitchFamily="34" charset="0"/>
              </a:rPr>
              <a:t>Performance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and</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payment</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bonds</a:t>
            </a:r>
            <a:endParaRPr lang="en-US" sz="1800" b="1" dirty="0">
              <a:effectLst/>
              <a:latin typeface="Tahoma" panose="020B0604030504040204" pitchFamily="34" charset="0"/>
              <a:ea typeface="Tahoma" panose="020B0604030504040204" pitchFamily="34" charset="0"/>
            </a:endParaRPr>
          </a:p>
          <a:p>
            <a:pPr marL="342900" marR="101600" lvl="0" indent="-342900" algn="just">
              <a:lnSpc>
                <a:spcPct val="150000"/>
              </a:lnSpc>
              <a:spcBef>
                <a:spcPts val="93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Bid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used typically by a host government that desires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 that the project sponsor that wins a bid for an infrastructure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facility</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proceeds</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033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Performance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a surety bond</a:t>
            </a:r>
            <a:r>
              <a:rPr lang="ar-BH" sz="1800" dirty="0">
                <a:effectLst/>
                <a:latin typeface="Trebuchet MS" panose="020B0603020202020204" pitchFamily="34" charset="0"/>
                <a:ea typeface="Trebuchet MS" panose="020B0603020202020204" pitchFamily="34" charset="0"/>
                <a:cs typeface="Trebuchet MS" panose="020B0603020202020204" pitchFamily="34" charset="0"/>
              </a:rPr>
              <a:t> سند ضمان</a:t>
            </a:r>
            <a:r>
              <a:rPr lang="ar-EG" sz="18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issued by an insurance company or a bank to guarantee satisfactory completion of a project by a contractor, and is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assigned</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collateral.</a:t>
            </a: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Payment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callable if the contractor fails to pay some amount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under</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terms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L="342900" marR="100965"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money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bonds.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money bonds to the project company as security for project completion. The contractor can then receive and use the money that would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otherwise be retained. If construction is not completed,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company can apply the contingency amount covered by the bond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938298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2130455"/>
          </a:xfrm>
          <a:prstGeom prst="rect">
            <a:avLst/>
          </a:prstGeom>
          <a:noFill/>
        </p:spPr>
        <p:txBody>
          <a:bodyPr wrap="square">
            <a:spAutoFit/>
          </a:bodyPr>
          <a:lstStyle/>
          <a:p>
            <a:pPr marL="99060" marR="0">
              <a:spcBef>
                <a:spcPts val="870"/>
              </a:spcBef>
              <a:spcAft>
                <a:spcPts val="0"/>
              </a:spcAft>
            </a:pPr>
            <a:r>
              <a:rPr lang="en-US" sz="2400" b="1" dirty="0">
                <a:effectLst/>
                <a:highlight>
                  <a:srgbClr val="00FFFF"/>
                </a:highlight>
                <a:latin typeface="Verdana" panose="020B0604030504040204" pitchFamily="34" charset="0"/>
                <a:ea typeface="Tahoma" panose="020B0604030504040204" pitchFamily="34" charset="0"/>
              </a:rPr>
              <a:t>Reinsurance</a:t>
            </a:r>
            <a:endParaRPr lang="en-US" sz="2400" b="1" dirty="0">
              <a:effectLst/>
              <a:highlight>
                <a:srgbClr val="00FFFF"/>
              </a:highlight>
              <a:latin typeface="Tahoma" panose="020B0604030504040204" pitchFamily="34" charset="0"/>
              <a:ea typeface="Tahoma" panose="020B0604030504040204" pitchFamily="34" charset="0"/>
            </a:endParaRPr>
          </a:p>
          <a:p>
            <a:pPr marL="99060" marR="10414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made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reinsurers.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because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principal insurer does not have the capacity to absorb the full risk 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689402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5292"/>
          </a:xfrm>
        </p:spPr>
        <p:txBody>
          <a:bodyPr>
            <a:normAutofit fontScale="90000"/>
          </a:bodyPr>
          <a:lstStyle/>
          <a:p>
            <a:pPr lvl="0" algn="ctr">
              <a:spcBef>
                <a:spcPts val="1000"/>
              </a:spcBef>
            </a:pPr>
            <a:r>
              <a:rPr lang="en-US" sz="3600" b="1" dirty="0">
                <a:solidFill>
                  <a:schemeClr val="accent1">
                    <a:lumMod val="50000"/>
                  </a:schemeClr>
                </a:solidFill>
                <a:highlight>
                  <a:srgbClr val="FFFF00"/>
                </a:highlight>
                <a:latin typeface="Calibri" panose="020F0502020204030204"/>
                <a:ea typeface="+mn-ea"/>
                <a:cs typeface="+mn-cs"/>
              </a:rPr>
              <a:t>Money Creation</a:t>
            </a:r>
            <a:br>
              <a:rPr lang="en-US" sz="3600" b="1" dirty="0">
                <a:solidFill>
                  <a:schemeClr val="accent1">
                    <a:lumMod val="50000"/>
                  </a:schemeClr>
                </a:solidFill>
                <a:latin typeface="Calibri" panose="020F0502020204030204"/>
                <a:ea typeface="+mn-ea"/>
                <a:cs typeface="+mn-cs"/>
              </a:rPr>
            </a:br>
            <a:endParaRPr lang="en-US" sz="3600" b="1" dirty="0">
              <a:solidFill>
                <a:schemeClr val="accent1">
                  <a:lumMod val="50000"/>
                </a:schemeClr>
              </a:solidFill>
            </a:endParaRPr>
          </a:p>
        </p:txBody>
      </p:sp>
      <p:sp>
        <p:nvSpPr>
          <p:cNvPr id="3" name="Content Placeholder 2"/>
          <p:cNvSpPr>
            <a:spLocks noGrp="1"/>
          </p:cNvSpPr>
          <p:nvPr>
            <p:ph idx="1"/>
          </p:nvPr>
        </p:nvSpPr>
        <p:spPr>
          <a:xfrm>
            <a:off x="185531" y="1020418"/>
            <a:ext cx="11595652" cy="5472456"/>
          </a:xfrm>
        </p:spPr>
        <p:txBody>
          <a:bodyPr>
            <a:normAutofit/>
          </a:bodyPr>
          <a:lstStyle/>
          <a:p>
            <a:pPr marL="0" indent="0" algn="just">
              <a:lnSpc>
                <a:spcPct val="150000"/>
              </a:lnSpc>
              <a:buNone/>
            </a:pPr>
            <a:r>
              <a:rPr lang="en-US" sz="2600" dirty="0"/>
              <a:t>Banks earn revenues from the financial intermediation/asset transformation process by converting customer deposits into loans. To be profitable, however, the interest rates that the bank earns on its loans must be greater than the  rate  it  pays  on  the  deposits  that  finance  them.  Since  the  majority  of  deposits  can  be  withdrawn  at  any  time,  banks  must  balance  the  goal  of higher revenues (investing more of the deposits to finance loans) with the need to have cash on hand to meet the withdrawal requests of depositors.</a:t>
            </a:r>
          </a:p>
        </p:txBody>
      </p:sp>
    </p:spTree>
    <p:extLst>
      <p:ext uri="{BB962C8B-B14F-4D97-AF65-F5344CB8AC3E}">
        <p14:creationId xmlns:p14="http://schemas.microsoft.com/office/powerpoint/2010/main" val="18317562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1099930"/>
            <a:ext cx="11701670" cy="5618922"/>
          </a:xfrm>
        </p:spPr>
        <p:txBody>
          <a:bodyPr>
            <a:normAutofit/>
          </a:bodyPr>
          <a:lstStyle/>
          <a:p>
            <a:pPr marL="0" indent="0" algn="just">
              <a:lnSpc>
                <a:spcPct val="150000"/>
              </a:lnSpc>
              <a:buNone/>
            </a:pPr>
            <a:r>
              <a:rPr lang="en-US" sz="2600" dirty="0"/>
              <a:t>To do this, banks “reserve” a relatively small fraction of their deposit funds to meet depositor demand. Banking regulators determine the reserve requirements, the proportion of deposits a bank must keep as reserves in the vault of the bank. Keeping only a small fraction of the depositors’ funds available for withdrawal is called </a:t>
            </a:r>
            <a:r>
              <a:rPr lang="en-US" sz="2600" b="1" u="sng" dirty="0"/>
              <a:t>fractional reserve banking.</a:t>
            </a:r>
            <a:r>
              <a:rPr lang="en-US" sz="2600" dirty="0"/>
              <a:t> This system allows banks to create money.</a:t>
            </a:r>
          </a:p>
          <a:p>
            <a:pPr marL="0" indent="0" algn="just">
              <a:lnSpc>
                <a:spcPct val="100000"/>
              </a:lnSpc>
              <a:buNone/>
            </a:pPr>
            <a:endParaRPr lang="en-US" sz="2600" dirty="0"/>
          </a:p>
          <a:p>
            <a:pPr marL="0" indent="0" algn="just">
              <a:lnSpc>
                <a:spcPct val="150000"/>
              </a:lnSpc>
              <a:buNone/>
            </a:pPr>
            <a:r>
              <a:rPr lang="en-US" sz="2600" b="1" u="sng" dirty="0"/>
              <a:t>Money creation </a:t>
            </a:r>
            <a:r>
              <a:rPr lang="en-US" sz="2600" dirty="0"/>
              <a:t>is the process of generating additional money by repeatedly  lending,  through  the  fractional  reserve  banking  system, an  original  deposit to a bank.</a:t>
            </a:r>
          </a:p>
          <a:p>
            <a:pPr marL="0" indent="0" algn="just">
              <a:buNone/>
            </a:pPr>
            <a:endParaRPr lang="en-US" dirty="0"/>
          </a:p>
        </p:txBody>
      </p:sp>
    </p:spTree>
    <p:extLst>
      <p:ext uri="{BB962C8B-B14F-4D97-AF65-F5344CB8AC3E}">
        <p14:creationId xmlns:p14="http://schemas.microsoft.com/office/powerpoint/2010/main" val="787677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400" dirty="0"/>
              <a:t>Suppose Bank A has collected deposits totaling USD 100 and retains 10% of those deposits as reserves to meet withdrawals. Bank A uses the remaining 90%, or USD 90, for lending purposes. Suppose the USD 90 is lent to one person, who then spends all the funds at one store. This USD 90 is effectively “new” money. The store then deposits the USD 90 in Bank B. At that point there are deposits in the two banks of USD 190 (the initial deposit of USD 100 plus the new deposit of USD 90). Bank B now sets aside 10% of the USD 90, or USD 9, in reserves, and loans the remaining USD 81, which is then deposited by the borrower in Bank C. There is now USD 100 + USD 90 + USD 81, or USD 271 of deposits in the three banks. As this process continues, more deposits are loaned out and spent and more money is deposited; at each turn, more and more money is made available through the lending process.</a:t>
            </a:r>
          </a:p>
          <a:p>
            <a:pPr marL="0" indent="0" algn="just">
              <a:buNone/>
            </a:pPr>
            <a:endParaRPr lang="en-US" dirty="0"/>
          </a:p>
        </p:txBody>
      </p:sp>
    </p:spTree>
    <p:extLst>
      <p:ext uri="{BB962C8B-B14F-4D97-AF65-F5344CB8AC3E}">
        <p14:creationId xmlns:p14="http://schemas.microsoft.com/office/powerpoint/2010/main" val="40566130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lnSpc>
                <a:spcPct val="150000"/>
              </a:lnSpc>
              <a:buNone/>
            </a:pPr>
            <a:r>
              <a:rPr lang="en-US" sz="2400" dirty="0"/>
              <a:t>Figure 1.3 below shows the amount of money that an initial USD 100 deposit generates, assuming a 10% reserve requirement, transaction by transaction. (The dark shading is the reserve requirement held back from each loan (10%), and the lighter gray shading is each successive loan amount). Over the course of 21 separate transactions, USD 801 of deposits is generated, from an initial deposit of only USD 100. Allowed to continue indefinitely, this process would generate a total of USD 1,000 in deposits—the original USD 100 deposit plus USD 900 created through subsequent loans.</a:t>
            </a:r>
          </a:p>
        </p:txBody>
      </p:sp>
    </p:spTree>
    <p:extLst>
      <p:ext uri="{BB962C8B-B14F-4D97-AF65-F5344CB8AC3E}">
        <p14:creationId xmlns:p14="http://schemas.microsoft.com/office/powerpoint/2010/main" val="41998046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buNone/>
            </a:pPr>
            <a:endParaRPr lang="en-US" b="1" u="sng" dirty="0">
              <a:solidFill>
                <a:schemeClr val="accent1">
                  <a:lumMod val="50000"/>
                </a:schemeClr>
              </a:solidFill>
            </a:endParaRPr>
          </a:p>
        </p:txBody>
      </p:sp>
      <p:pic>
        <p:nvPicPr>
          <p:cNvPr id="4" name="Picture 3">
            <a:extLst>
              <a:ext uri="{FF2B5EF4-FFF2-40B4-BE49-F238E27FC236}">
                <a16:creationId xmlns:a16="http://schemas.microsoft.com/office/drawing/2014/main" id="{59F54916-F8AB-4CBC-B84B-504B3DD02635}"/>
              </a:ext>
            </a:extLst>
          </p:cNvPr>
          <p:cNvPicPr>
            <a:picLocks noChangeAspect="1"/>
          </p:cNvPicPr>
          <p:nvPr/>
        </p:nvPicPr>
        <p:blipFill>
          <a:blip r:embed="rId2"/>
          <a:stretch>
            <a:fillRect/>
          </a:stretch>
        </p:blipFill>
        <p:spPr>
          <a:xfrm>
            <a:off x="225287" y="1600199"/>
            <a:ext cx="11290852" cy="4840357"/>
          </a:xfrm>
          <a:prstGeom prst="rect">
            <a:avLst/>
          </a:prstGeom>
        </p:spPr>
      </p:pic>
    </p:spTree>
    <p:extLst>
      <p:ext uri="{BB962C8B-B14F-4D97-AF65-F5344CB8AC3E}">
        <p14:creationId xmlns:p14="http://schemas.microsoft.com/office/powerpoint/2010/main" val="7214027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algn="just">
              <a:lnSpc>
                <a:spcPct val="150000"/>
              </a:lnSpc>
            </a:pPr>
            <a:r>
              <a:rPr lang="en-US" sz="2600" b="1" u="sng" dirty="0"/>
              <a:t>In the example, </a:t>
            </a:r>
            <a:r>
              <a:rPr lang="en-US" sz="2600" dirty="0"/>
              <a:t>the cycle started with an initial deposit of USD 100; no additional money was put into the system. Portions of the original USD 100 repeatedly flowed through the system, increasing both bank deposits and bank loans. The amount of money created at each deposit is 90% of the previous step (100% less the 10% held in reserve).</a:t>
            </a:r>
          </a:p>
          <a:p>
            <a:pPr marL="0" indent="0" algn="just">
              <a:lnSpc>
                <a:spcPct val="120000"/>
              </a:lnSpc>
              <a:buNone/>
            </a:pPr>
            <a:endParaRPr lang="en-US" sz="2600" dirty="0"/>
          </a:p>
          <a:p>
            <a:pPr algn="just">
              <a:lnSpc>
                <a:spcPct val="150000"/>
              </a:lnSpc>
            </a:pPr>
            <a:r>
              <a:rPr lang="en-US" sz="2600" dirty="0"/>
              <a:t>Reserve requirements limit how much money an initial deposit can create in the fractional reserve banking system. </a:t>
            </a:r>
            <a:r>
              <a:rPr lang="en-US" sz="2600" dirty="0">
                <a:highlight>
                  <a:srgbClr val="FFFF00"/>
                </a:highlight>
              </a:rPr>
              <a:t>The money multiplier, the inverse of the reserve requirement, is a formula used to determine how much new money each unit of currency can create.</a:t>
            </a:r>
            <a:r>
              <a:rPr lang="en-US" sz="2600" dirty="0"/>
              <a:t> As the following example shows, the higher the reserve requirement, the more the bank must keep as regulatory reserves in the vault of the bank and the less money the bank can create.</a:t>
            </a: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27115755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u="sng" dirty="0"/>
              <a:t>With a reserve requirement of 10%, the money multiplier is 10 (1/10% = 10). Thus, the amount of money that can be created on a USD 100 deposit is USD 1,000. Out of USD 1,000, USD 900 (or 90%) is new money and USD 100 (or 10%) is the original deposit.</a:t>
            </a:r>
          </a:p>
          <a:p>
            <a:pPr marL="0" indent="0" algn="just">
              <a:lnSpc>
                <a:spcPct val="150000"/>
              </a:lnSpc>
              <a:buNone/>
            </a:pPr>
            <a:endParaRPr lang="en-US" u="sng" dirty="0"/>
          </a:p>
          <a:p>
            <a:pPr marL="0" indent="0" algn="just">
              <a:lnSpc>
                <a:spcPct val="150000"/>
              </a:lnSpc>
              <a:buNone/>
            </a:pPr>
            <a:r>
              <a:rPr lang="en-US" u="sng" dirty="0"/>
              <a:t>With a reserve requirement of 20%, the money multiplier falls to 5 (1/20% = 5). Thus, the amount of money that can be created on a USD 100 deposit would be USD 500. Out of this USD 500, USD 400 (or 80%) is new money and USD 100 (or 20%) is the original deposit.</a:t>
            </a:r>
          </a:p>
          <a:p>
            <a:pPr marL="0" indent="0" algn="just">
              <a:buNone/>
            </a:pPr>
            <a:endParaRPr lang="en-US"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2359890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0" y="569843"/>
            <a:ext cx="12192000" cy="6288155"/>
          </a:xfrm>
        </p:spPr>
        <p:txBody>
          <a:bodyPr>
            <a:normAutofit/>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200" b="1" u="sng" dirty="0">
                <a:solidFill>
                  <a:srgbClr val="FF0000"/>
                </a:solidFill>
              </a:rPr>
              <a:t>The global financial crisis of 2007–2009 </a:t>
            </a:r>
            <a:r>
              <a:rPr lang="en-US" sz="2200" dirty="0"/>
              <a:t>vividly showed the interrelationship between bank functions and economic activity. Because banks were unable to collect on loans that were made to low credit quality borrowers called subprime borrowers, banks became unable to recirculate deposits and lend to other parties. This in turn meant there was less credit available for the use of companies and individuals who depend on bank loans to finance their purchases. Consequently, the companies and individuals made fewer deposits, creating less money. </a:t>
            </a:r>
          </a:p>
          <a:p>
            <a:pPr marL="0" indent="0" algn="just">
              <a:lnSpc>
                <a:spcPct val="150000"/>
              </a:lnSpc>
              <a:buNone/>
            </a:pPr>
            <a:r>
              <a:rPr lang="en-US" sz="2200" dirty="0"/>
              <a:t>The effects were widely felt around the world and led to a substantial reduction in credit, which first led to a reduction in the demand for goods and services and further reduced the amount of money being deposited at banks. This caused an even further tightening of credit availability, which was one of a number of different causes and consequences related to the financial crisis.</a:t>
            </a:r>
          </a:p>
          <a:p>
            <a:pPr marL="0" indent="0" algn="just">
              <a:buNone/>
            </a:pPr>
            <a:endParaRPr lang="en-US" sz="2200"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9823115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62653-449B-4996-BF29-99D522693FFD}"/>
              </a:ext>
            </a:extLst>
          </p:cNvPr>
          <p:cNvSpPr>
            <a:spLocks noGrp="1"/>
          </p:cNvSpPr>
          <p:nvPr>
            <p:ph type="title"/>
          </p:nvPr>
        </p:nvSpPr>
        <p:spPr>
          <a:xfrm>
            <a:off x="838200" y="308854"/>
            <a:ext cx="10515600" cy="1325563"/>
          </a:xfrm>
        </p:spPr>
        <p:txBody>
          <a:bodyPr/>
          <a:lstStyle/>
          <a:p>
            <a:pPr algn="ctr"/>
            <a:r>
              <a:rPr lang="en-US" b="1" dirty="0">
                <a:highlight>
                  <a:srgbClr val="00FFFF"/>
                </a:highlight>
              </a:rPr>
              <a:t>Question</a:t>
            </a:r>
          </a:p>
        </p:txBody>
      </p:sp>
      <p:sp>
        <p:nvSpPr>
          <p:cNvPr id="3" name="Content Placeholder 2">
            <a:extLst>
              <a:ext uri="{FF2B5EF4-FFF2-40B4-BE49-F238E27FC236}">
                <a16:creationId xmlns:a16="http://schemas.microsoft.com/office/drawing/2014/main" id="{6B947BB4-3A14-44E6-AB83-EEBF1B471759}"/>
              </a:ext>
            </a:extLst>
          </p:cNvPr>
          <p:cNvSpPr>
            <a:spLocks noGrp="1"/>
          </p:cNvSpPr>
          <p:nvPr>
            <p:ph idx="1"/>
          </p:nvPr>
        </p:nvSpPr>
        <p:spPr>
          <a:xfrm>
            <a:off x="323556" y="1825625"/>
            <a:ext cx="11030243" cy="4351338"/>
          </a:xfrm>
        </p:spPr>
        <p:txBody>
          <a:bodyPr/>
          <a:lstStyle/>
          <a:p>
            <a:pPr marL="0" indent="0">
              <a:buNone/>
            </a:pPr>
            <a:r>
              <a:rPr lang="en-US" sz="2800" b="1" dirty="0">
                <a:effectLst/>
                <a:latin typeface="Trebuchet MS" panose="020B0603020202020204" pitchFamily="34" charset="0"/>
                <a:ea typeface="Trebuchet MS" panose="020B0603020202020204" pitchFamily="34" charset="0"/>
                <a:cs typeface="Trebuchet MS" panose="020B0603020202020204" pitchFamily="34" charset="0"/>
              </a:rPr>
              <a:t>T</a:t>
            </a:r>
            <a:r>
              <a:rPr lang="en-US" sz="2800" b="1" dirty="0">
                <a:effectLst/>
                <a:latin typeface="Times New Roman" panose="02020603050405020304" pitchFamily="18" charset="0"/>
                <a:ea typeface="Trebuchet MS" panose="020B0603020202020204" pitchFamily="34" charset="0"/>
                <a:cs typeface="Times New Roman" panose="02020603050405020304" pitchFamily="18" charset="0"/>
              </a:rPr>
              <a:t>rue or false and Why?</a:t>
            </a:r>
          </a:p>
          <a:p>
            <a:pPr marL="0" indent="0">
              <a:buNone/>
            </a:pPr>
            <a:endParaRPr lang="en-US" sz="2800" b="1"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nSpc>
                <a:spcPct val="150000"/>
              </a:lnSpc>
              <a:buNone/>
            </a:pPr>
            <a:r>
              <a:rPr lang="en-US" sz="2800" dirty="0">
                <a:effectLst/>
                <a:latin typeface="Times New Roman" panose="02020603050405020304" pitchFamily="18" charset="0"/>
                <a:ea typeface="Trebuchet MS" panose="020B0603020202020204" pitchFamily="34" charset="0"/>
                <a:cs typeface="Times New Roman" panose="02020603050405020304" pitchFamily="18" charset="0"/>
              </a:rPr>
              <a:t>Long term supply contract</a:t>
            </a:r>
            <a:r>
              <a:rPr lang="en-US" dirty="0">
                <a:latin typeface="Times New Roman" panose="02020603050405020304" pitchFamily="18" charset="0"/>
                <a:cs typeface="Times New Roman" panose="02020603050405020304" pitchFamily="18" charset="0"/>
              </a:rPr>
              <a:t> is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popular with lenders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since they avoid gaps appearing in the contract structure and disputes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between the subcontractors as to where particular risks lie.</a:t>
            </a:r>
          </a:p>
        </p:txBody>
      </p:sp>
    </p:spTree>
    <p:extLst>
      <p:ext uri="{BB962C8B-B14F-4D97-AF65-F5344CB8AC3E}">
        <p14:creationId xmlns:p14="http://schemas.microsoft.com/office/powerpoint/2010/main" val="20456921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A3892-5286-4A4F-9EA4-A320EF89BEDB}"/>
              </a:ext>
            </a:extLst>
          </p:cNvPr>
          <p:cNvSpPr>
            <a:spLocks noGrp="1"/>
          </p:cNvSpPr>
          <p:nvPr>
            <p:ph type="title"/>
          </p:nvPr>
        </p:nvSpPr>
        <p:spPr>
          <a:xfrm>
            <a:off x="4965430" y="629268"/>
            <a:ext cx="6586491" cy="1286160"/>
          </a:xfrm>
        </p:spPr>
        <p:txBody>
          <a:bodyPr anchor="b">
            <a:normAutofit/>
          </a:bodyPr>
          <a:lstStyle/>
          <a:p>
            <a:pPr algn="ctr"/>
            <a:r>
              <a:rPr lang="en-US" b="1" dirty="0">
                <a:solidFill>
                  <a:schemeClr val="accent1">
                    <a:lumMod val="75000"/>
                  </a:schemeClr>
                </a:solidFill>
              </a:rPr>
              <a:t>Reference</a:t>
            </a:r>
          </a:p>
        </p:txBody>
      </p:sp>
      <p:sp>
        <p:nvSpPr>
          <p:cNvPr id="3" name="Content Placeholder 2">
            <a:extLst>
              <a:ext uri="{FF2B5EF4-FFF2-40B4-BE49-F238E27FC236}">
                <a16:creationId xmlns:a16="http://schemas.microsoft.com/office/drawing/2014/main" id="{C6EC89B1-EBEA-4780-B9B3-084E6CDF8451}"/>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Arial" panose="020B0604020202020204" pitchFamily="34" charset="0"/>
              </a:rPr>
              <a:t>Fight, A. (2005). </a:t>
            </a:r>
            <a:r>
              <a:rPr lang="en-US" sz="2000" b="0" i="1" dirty="0">
                <a:effectLst/>
                <a:latin typeface="Arial" panose="020B0604020202020204" pitchFamily="34" charset="0"/>
              </a:rPr>
              <a:t>Introduction to project finance</a:t>
            </a:r>
            <a:r>
              <a:rPr lang="en-US" sz="2000" b="0" i="0" dirty="0">
                <a:effectLst/>
                <a:latin typeface="Arial" panose="020B0604020202020204" pitchFamily="34" charset="0"/>
              </a:rPr>
              <a:t>. Elsevier.</a:t>
            </a:r>
            <a:endParaRPr lang="en-US" sz="2000" dirty="0">
              <a:latin typeface="Trebuchet MS" panose="020B0603020202020204" pitchFamily="34" charset="0"/>
            </a:endParaRPr>
          </a:p>
        </p:txBody>
      </p:sp>
      <p:pic>
        <p:nvPicPr>
          <p:cNvPr id="5" name="Picture 4" descr="Diagram&#10;&#10;Description automatically generated with medium confidence">
            <a:extLst>
              <a:ext uri="{FF2B5EF4-FFF2-40B4-BE49-F238E27FC236}">
                <a16:creationId xmlns:a16="http://schemas.microsoft.com/office/drawing/2014/main" id="{146DCC7F-4755-43F5-996C-4E5E699E6F27}"/>
              </a:ext>
            </a:extLst>
          </p:cNvPr>
          <p:cNvPicPr>
            <a:picLocks noChangeAspect="1"/>
          </p:cNvPicPr>
          <p:nvPr/>
        </p:nvPicPr>
        <p:blipFill rotWithShape="1">
          <a:blip r:embed="rId2"/>
          <a:srcRect l="2766" r="-2" b="-2"/>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2C5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2986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802</TotalTime>
  <Words>4721</Words>
  <Application>Microsoft Office PowerPoint</Application>
  <PresentationFormat>Widescreen</PresentationFormat>
  <Paragraphs>260</Paragraphs>
  <Slides>42</Slides>
  <Notes>1</Notes>
  <HiddenSlides>0</HiddenSlides>
  <MMClips>0</MMClips>
  <ScaleCrop>false</ScaleCrop>
  <HeadingPairs>
    <vt:vector size="6" baseType="variant">
      <vt:variant>
        <vt:lpstr>Fonts Used</vt:lpstr>
      </vt:variant>
      <vt:variant>
        <vt:i4>12</vt:i4>
      </vt:variant>
      <vt:variant>
        <vt:lpstr>Theme</vt:lpstr>
      </vt:variant>
      <vt:variant>
        <vt:i4>4</vt:i4>
      </vt:variant>
      <vt:variant>
        <vt:lpstr>Slide Titles</vt:lpstr>
      </vt:variant>
      <vt:variant>
        <vt:i4>42</vt:i4>
      </vt:variant>
    </vt:vector>
  </HeadingPairs>
  <TitlesOfParts>
    <vt:vector size="58" baseType="lpstr">
      <vt:lpstr>MS UI Gothic</vt:lpstr>
      <vt:lpstr>arial</vt:lpstr>
      <vt:lpstr>arial</vt:lpstr>
      <vt:lpstr>Calibri</vt:lpstr>
      <vt:lpstr>Calibri Light</vt:lpstr>
      <vt:lpstr>Georgia</vt:lpstr>
      <vt:lpstr>SourceSansPro</vt:lpstr>
      <vt:lpstr>Tahoma</vt:lpstr>
      <vt:lpstr>Times New Roman</vt:lpstr>
      <vt:lpstr>Trebuchet MS</vt:lpstr>
      <vt:lpstr>Verdana</vt:lpstr>
      <vt:lpstr>Wingdings</vt:lpstr>
      <vt:lpstr>Office Theme</vt:lpstr>
      <vt:lpstr>2_Office Theme</vt:lpstr>
      <vt:lpstr>1_Office Theme</vt:lpstr>
      <vt:lpstr>3_Office Theme</vt:lpstr>
      <vt:lpstr>PowerPoint Presentation</vt:lpstr>
      <vt:lpstr>Objective of this lecture</vt:lpstr>
      <vt:lpstr>Risk periods</vt:lpstr>
      <vt:lpstr>Risk periods</vt:lpstr>
      <vt:lpstr>Risk periods</vt:lpstr>
      <vt:lpstr>Risk periods</vt:lpstr>
      <vt:lpstr>Risk periods</vt:lpstr>
      <vt:lpstr>Risk periods</vt:lpstr>
      <vt:lpstr>Risk periods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PowerPoint Presentation</vt:lpstr>
      <vt:lpstr>PowerPoint Presentation</vt:lpstr>
      <vt:lpstr>PowerPoint Presentation</vt:lpstr>
      <vt:lpstr>Mitigating and managing project risks</vt:lpstr>
      <vt:lpstr>PowerPoint Presentation</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Money Creation </vt:lpstr>
      <vt:lpstr>Money Creation</vt:lpstr>
      <vt:lpstr>Money Creation</vt:lpstr>
      <vt:lpstr>Money Creation</vt:lpstr>
      <vt:lpstr>Money Creation</vt:lpstr>
      <vt:lpstr>Money Creation</vt:lpstr>
      <vt:lpstr>Money Creation</vt:lpstr>
      <vt:lpstr>Money Creation</vt:lpstr>
      <vt:lpstr>Question</vt:lpstr>
      <vt:lpstr>Reference</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5</dc:title>
  <dc:creator>ولاء محمد محمود بدر عامر</dc:creator>
  <cp:lastModifiedBy>Walaa Mohamed</cp:lastModifiedBy>
  <cp:revision>34</cp:revision>
  <dcterms:created xsi:type="dcterms:W3CDTF">2021-06-17T19:45:46Z</dcterms:created>
  <dcterms:modified xsi:type="dcterms:W3CDTF">2024-10-31T12:39:55Z</dcterms:modified>
</cp:coreProperties>
</file>