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sldIdLst>
    <p:sldId id="260" r:id="rId2"/>
    <p:sldId id="277" r:id="rId3"/>
    <p:sldId id="278" r:id="rId4"/>
    <p:sldId id="281" r:id="rId5"/>
    <p:sldId id="280" r:id="rId6"/>
    <p:sldId id="27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85" autoAdjust="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ITC202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Youssef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Ntefeh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b="1" dirty="0"/>
              <a:t>Course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This course contains an introduction to information technology and computing systems.</a:t>
            </a:r>
          </a:p>
          <a:p>
            <a:r>
              <a:rPr lang="en-US" dirty="0"/>
              <a:t>The history and theory of information systems.</a:t>
            </a:r>
          </a:p>
          <a:p>
            <a:r>
              <a:rPr lang="en-US" dirty="0"/>
              <a:t>Practical application of technologies. </a:t>
            </a:r>
          </a:p>
          <a:p>
            <a:r>
              <a:rPr lang="en-US" dirty="0"/>
              <a:t>The student will be introduced to computer software, hardware, and networking technologies.</a:t>
            </a:r>
          </a:p>
          <a:p>
            <a:r>
              <a:rPr lang="en-US" dirty="0"/>
              <a:t>An introduction to the latest version of Microsoft Office.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/>
              <a:t>Internet and Information Technology  - ITC202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6929908"/>
      </p:ext>
    </p:extLst>
  </p:cSld>
  <p:clrMapOvr>
    <a:masterClrMapping/>
  </p:clrMapOvr>
  <p:extLst mod="1"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Learning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Using Technology Effectively.</a:t>
            </a:r>
          </a:p>
          <a:p>
            <a:pPr lvl="0"/>
            <a:r>
              <a:rPr lang="en-US" dirty="0"/>
              <a:t>Understanding the Computers Parts.</a:t>
            </a:r>
          </a:p>
          <a:p>
            <a:pPr lvl="0"/>
            <a:r>
              <a:rPr lang="en-US" dirty="0"/>
              <a:t>Application Software: Programs That Let You Work.</a:t>
            </a:r>
          </a:p>
          <a:p>
            <a:pPr lvl="0"/>
            <a:r>
              <a:rPr lang="en-US" dirty="0"/>
              <a:t>Introduction to Word, Excel, and PowerPoint.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/>
              <a:t>Internet and Information Technology  - ITC202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880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|Course content</a:t>
            </a:r>
            <a:endParaRPr lang="ar-S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1: History of computing.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2: Introduction to information technology.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3: The System Unit - Processing and Memory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4: The System Unit – Storage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5: The System Unit - Input and Output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6: Operating Systems and Utility Programs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7: Application Software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8: Microsoft Word </a:t>
            </a:r>
          </a:p>
          <a:p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Microsoft PowerPoint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Microsoft Excel  </a:t>
            </a:r>
          </a:p>
          <a:p>
            <a:pPr lvl="0"/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S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/>
              <a:t>Internet and Information Technology  - ITC202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599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mputer Basics_ What Is a Computer_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875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/>
              <a:t>Internet and Information Technology  - ITC202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5161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4697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/>
              <a:t>Internet and Information Technology  - ITC202 </a:t>
            </a:r>
            <a:endParaRPr lang="en-US" dirty="0"/>
          </a:p>
        </p:txBody>
      </p:sp>
      <p:pic>
        <p:nvPicPr>
          <p:cNvPr id="10" name="Picture 2" descr="https://images-na.ssl-images-amazon.com/images/I/517QlOwQ1lL._SX386_BO1,204,203,200_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545" y="1332016"/>
            <a:ext cx="3380936" cy="434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55C6212-6252-44C5-8D6F-6C891C019F91}"/>
</file>

<file path=customXml/itemProps2.xml><?xml version="1.0" encoding="utf-8"?>
<ds:datastoreItem xmlns:ds="http://schemas.openxmlformats.org/officeDocument/2006/customXml" ds:itemID="{C991431E-CD73-42FF-A76E-EA837D7D5A4A}"/>
</file>

<file path=customXml/itemProps3.xml><?xml version="1.0" encoding="utf-8"?>
<ds:datastoreItem xmlns:ds="http://schemas.openxmlformats.org/officeDocument/2006/customXml" ds:itemID="{CAB6C689-B380-413E-A060-034DA0FAE7A0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576</TotalTime>
  <Words>229</Words>
  <Application>Microsoft Office PowerPoint</Application>
  <PresentationFormat>Widescreen</PresentationFormat>
  <Paragraphs>50</Paragraphs>
  <Slides>6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Course Overview</vt:lpstr>
      <vt:lpstr>Learning Outcomes</vt:lpstr>
      <vt:lpstr>|Course content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zwa</cp:lastModifiedBy>
  <cp:revision>32</cp:revision>
  <dcterms:created xsi:type="dcterms:W3CDTF">2023-09-12T14:13:52Z</dcterms:created>
  <dcterms:modified xsi:type="dcterms:W3CDTF">2024-05-17T12:14:46Z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