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504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739BE-9F5E-72D5-86CA-2CCBD3B154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CFA90B-1D5F-34A5-C3D9-BC5BCB39EA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E5379-A6C5-3BBC-9574-EABB0EE5A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67A605-1F70-457B-A39D-A77B572A4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A891D-7561-7532-00E2-603EBB2A4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07457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40368-D7A7-22C6-D48D-F9A508FD2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C1614-2D02-107C-E690-DBE01E36BB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43D485-224B-196A-C56F-61DDA0E27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C892F-849B-48B2-EF6A-068582CC3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7BF7F-6C31-D95C-E95F-AAAD8036E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70472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9C088-4B31-AD22-8BAA-7D4D4E15E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AE5DB5-4C4D-7B7A-268B-5A38ED9D52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FCD06-D26B-F75A-3142-84F30D31A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7F98FC-FB2D-1D90-468C-C615565D9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CAF59-9AAF-339B-376D-9089ECEB1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97897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F3948-9FEF-9469-CA4E-CFA56DFDE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736C5-C8C4-00AD-1D3B-76322101DC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ED5D30-8159-C7F9-601D-5C88E47093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E60C8B-E967-AA33-D763-B43F8A58F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394826-ED78-507B-C673-C59E1800E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51A6B0-60F0-9C00-CEE0-D008A7104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13876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E69DF-E4FB-1843-5AD0-73CF98FC2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BC1E27-07BC-0F17-5591-FD71F58DBA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D71C32-F6DD-673F-1E2E-4AF2B4025E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7EE0FB-8FC3-3F08-92B1-49462FDD02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15391A-E5F9-4B0F-0D3D-E93F365637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CCA33F-328A-4573-588E-4FA8B20D7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0DE426-839E-6BF0-06D0-1EB622480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30125E-1ACD-2D2E-0995-15341CC3B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6419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3C776-610F-996E-ABAF-194567D5B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994D22-1CBB-12F9-1BF5-E2C0821EF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41D71-7025-0947-C0E7-E9833FC3D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49DEAE-0D1A-2ED9-2B92-C7EED4875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48275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3963E1-5B22-B6F8-5676-E2654150A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67C1F7-C57D-1BE2-0811-BBF0A043D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A554D1-26A6-571F-1513-C6B12FFE3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74759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A9E9D-1CF5-FD90-0CF2-A481BF7D9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0670EA-FEEF-80CA-9824-5678A1B9C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12F1CF-2FFC-4C34-CEAB-9A5488E73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100B50-8944-EB79-A8A3-8994CDFC5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C07530-64FD-989D-A865-32FD3C77E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57D8AF-C38C-8120-7D1B-3AD02C14F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55654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45072-2B5F-488A-B21D-A18942C04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8D8D91-208A-C72C-EFD0-756D60583D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F3B2F3-16F2-EBF7-69EF-766A2977F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B1E1EF-3F76-C7DE-C443-B7D014889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0C726D-CB57-1A16-65F6-18954E486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C1D266-E61C-7261-B90F-9FEBC1F7F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12158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B49EC-6079-FC70-B111-6054C3121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4FD9A4-7072-6F46-9237-24A7055424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9DB1F3-B21F-BC49-70A2-A5CE65FDE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F6778-D16C-5576-C65F-D78B80F4A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96864-F94D-0EF4-CD9B-72B6EBBE5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57889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B086F5-9540-67BF-9E3D-F622BC2F27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12BE8C-9E2D-8ADB-051E-7DEF44AB8F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10B94-A991-35A5-556B-F3ACF3E98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6F890F-59FD-41E4-CA48-063C1AF3B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0692E9-611A-DF96-846A-232ADE8B2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66400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028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1001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2303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6849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7636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321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281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8780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3062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9493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319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B49645-CA65-0A9E-A8A1-D42186F2B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58AA1E-9B48-115E-9D83-0104612C6C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1F183-22E5-97BD-B181-D1BE7A99E1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91902-9D6B-4C4B-95F5-9C634FA743AF}" type="datetimeFigureOut">
              <a:rPr lang="ar-EG" smtClean="0"/>
              <a:t>21/07/1445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0E86C8-4384-CA25-B751-09FA4D414A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5605A-C8B1-068D-206C-44312BC5FD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F1F19-0397-46A5-8C3C-769967C1131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447522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300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6CA1E8C4-D214-05E4-67A0-8D3F48DD6A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225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5FC4F6B-656A-6C47-9291-68FC5127B2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693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58A49686-A894-A1B1-3A58-3DF893311F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305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132DFF99-314F-6EA9-43AB-1AD682C0A2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759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018FAC6C-75EF-1677-BA11-B00F409A68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113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5951A395-CAFA-92B8-4D69-D3D5043F73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17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E0C6A40D-8DBE-3774-A5CA-8CDB3C13F5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999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F780C9BE-E809-51D2-CBA2-3F2DFDE1C0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530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655B649C-223B-64C5-7CFE-1BE82C4606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91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5297C19D-87D9-B2CD-0609-397B606E25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582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6793F301-F789-363E-76D2-EFECCBCA92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021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6E68510A-BF6A-97CB-1D09-3AAE08E2B5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8207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EFE9673C-F15B-F5F2-7F22-F12C540D3E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14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2D57108F-5EE9-A746-E9FD-AFC98E2E33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805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B8DC33BB-63FB-252D-96AA-C25252B3E9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577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2776A8AD-AD59-6B30-6644-7EBADD61CB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041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2">
            <a:extLst>
              <a:ext uri="{FF2B5EF4-FFF2-40B4-BE49-F238E27FC236}">
                <a16:creationId xmlns:a16="http://schemas.microsoft.com/office/drawing/2014/main" id="{161873F8-66F5-4650-3231-B015F578F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48940" y="186613"/>
            <a:ext cx="2075109" cy="9794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1F85D6-5047-0383-BC98-7FE69029BA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E0E84-BF97-FF20-46D0-ECC9060D6A01}"/>
              </a:ext>
            </a:extLst>
          </p:cNvPr>
          <p:cNvSpPr txBox="1"/>
          <p:nvPr/>
        </p:nvSpPr>
        <p:spPr>
          <a:xfrm>
            <a:off x="1520334" y="495261"/>
            <a:ext cx="40245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Important Terminologies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BE4D1F-22F1-962C-A396-345DF0907AB3}"/>
              </a:ext>
            </a:extLst>
          </p:cNvPr>
          <p:cNvSpPr/>
          <p:nvPr/>
        </p:nvSpPr>
        <p:spPr>
          <a:xfrm>
            <a:off x="298615" y="26019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01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F89865F-DE53-85B4-1A93-D329F64D15D1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9872787-5409-5FD8-E228-66991C9FF264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2" name="Frame 1">
                <a:extLst>
                  <a:ext uri="{FF2B5EF4-FFF2-40B4-BE49-F238E27FC236}">
                    <a16:creationId xmlns:a16="http://schemas.microsoft.com/office/drawing/2014/main" id="{514CAC97-327B-53E9-011F-A4775D74E850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6858000"/>
              </a:xfrm>
              <a:prstGeom prst="frame">
                <a:avLst>
                  <a:gd name="adj1" fmla="val 2850"/>
                </a:avLst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EG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80CD255-4F68-E01C-6E2A-721D7731D841}"/>
                  </a:ext>
                </a:extLst>
              </p:cNvPr>
              <p:cNvSpPr/>
              <p:nvPr/>
            </p:nvSpPr>
            <p:spPr>
              <a:xfrm>
                <a:off x="0" y="6457890"/>
                <a:ext cx="12192000" cy="40011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EG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F3890D9-BB63-AE53-5334-02C7F3AEA664}"/>
                </a:ext>
              </a:extLst>
            </p:cNvPr>
            <p:cNvSpPr txBox="1"/>
            <p:nvPr/>
          </p:nvSpPr>
          <p:spPr>
            <a:xfrm>
              <a:off x="4787900" y="6457890"/>
              <a:ext cx="2616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www.midocean.ae</a:t>
              </a: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763AF66-922F-BA6E-F267-E7AE40A353C2}"/>
              </a:ext>
            </a:extLst>
          </p:cNvPr>
          <p:cNvSpPr/>
          <p:nvPr/>
        </p:nvSpPr>
        <p:spPr>
          <a:xfrm>
            <a:off x="5860968" y="757962"/>
            <a:ext cx="40187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48901E36-99FD-A3C4-5FDF-7F49BA59A6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1388" y="950890"/>
            <a:ext cx="53608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99"/>
                </a:solidFill>
                <a:latin typeface="Gill Sans MT" pitchFamily="34" charset="0"/>
                <a:ea typeface="MS PGothic" panose="020B0600070205080204" pitchFamily="34" charset="-128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99"/>
                </a:solidFill>
                <a:latin typeface="Gill Sans MT" pitchFamily="34" charset="0"/>
                <a:ea typeface="MS PGothic" panose="020B0600070205080204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99"/>
                </a:solidFill>
                <a:latin typeface="Gill Sans MT" pitchFamily="34" charset="0"/>
                <a:ea typeface="MS PGothic" panose="020B0600070205080204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99"/>
                </a:solidFill>
                <a:latin typeface="Gill Sans MT" pitchFamily="34" charset="0"/>
                <a:ea typeface="MS PGothic" panose="020B0600070205080204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99"/>
                </a:solidFill>
                <a:latin typeface="Gill Sans MT" pitchFamily="34" charset="0"/>
                <a:ea typeface="MS PGothic" panose="020B0600070205080204" pitchFamily="34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4000" u="sng">
                <a:solidFill>
                  <a:schemeClr val="accent2"/>
                </a:solidFill>
                <a:latin typeface="Comic Sans MS" pitchFamily="66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4000" u="sng">
                <a:solidFill>
                  <a:schemeClr val="accent2"/>
                </a:solidFill>
                <a:latin typeface="Comic Sans MS" pitchFamily="66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4000" u="sng">
                <a:solidFill>
                  <a:schemeClr val="accent2"/>
                </a:solidFill>
                <a:latin typeface="Comic Sans MS" pitchFamily="66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4000" u="sng">
                <a:solidFill>
                  <a:schemeClr val="accent2"/>
                </a:solidFill>
                <a:latin typeface="Comic Sans MS" pitchFamily="66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EG" sz="2400" b="1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Open-source intelligence (OSINT) </a:t>
            </a:r>
          </a:p>
        </p:txBody>
      </p:sp>
      <p:pic>
        <p:nvPicPr>
          <p:cNvPr id="17" name="Picture 19" descr="underline_base">
            <a:extLst>
              <a:ext uri="{FF2B5EF4-FFF2-40B4-BE49-F238E27FC236}">
                <a16:creationId xmlns:a16="http://schemas.microsoft.com/office/drawing/2014/main" id="{AE7EEF47-6159-E5BC-4229-64078DF46224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388" y="1350488"/>
            <a:ext cx="4455459" cy="235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78AAB41E-2516-3335-F2F3-9711242C5B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271" y="1661326"/>
            <a:ext cx="9719458" cy="458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6276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2C286B3E-9283-0CAF-4DC7-14889ECEF1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0596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7FF191A5-817E-D83E-859B-29E08F0C38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593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0829C7D3-0AA9-0139-BE4E-E1D1644C55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032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45384DE3-DEF7-4D02-7018-40560AC54C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138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EE95EB90-9079-C888-107C-11F0A6AE0A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2234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6FADD8C-5ED5-105C-9138-14AC3273D4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035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AC28327E-0673-9082-BBE9-EAC293C024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9435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7D583E97-34C0-C882-0497-4125690FDF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7530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A305B010-E2C1-999D-36DB-9C44A7388A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0971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68869451-1E44-80CD-3319-E498FF646F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869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94A61C1E-68F4-88F8-786C-D4F1137656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2631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A99FA77B-AF5B-8F61-56AA-6B97CAD42C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0104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1531AB83-6443-6493-CFB3-973491B7F0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1257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B779F91-FE84-1B34-4FA3-60215F4F1F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8291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874BD40B-DE37-633D-7F28-114AF68ADF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2039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D8F48822-A2FF-F521-31D0-CE1E4AE19D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7513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C29946A2-2253-25F0-94C0-6E17C1C697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4379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8D2C5217-83ED-D185-34FA-D88342418F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5169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AAFD50F0-BB52-CFC4-8767-70B721E3E4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1978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1F26DB78-1B76-AF83-8590-878CC96520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7096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9EE9576F-77BF-1057-9253-D9CE91F8C2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3328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56462D44-65A1-18E6-1479-E741E07FC7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155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49CC96E4-088D-CA08-A223-7AFA725433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9137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F2C63C57-1C66-4496-BB43-0BA884CB5D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8953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1B61B82A-E9F2-ABF4-153E-30DFDCB798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4089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20D9EDC-03E0-18C7-E21A-648930D895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6618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ADCABAD5-E0F7-DDA5-6FA9-BBDBF7594E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32876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715DF3BE-50A2-B444-CF8C-7261BC7C83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21998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2F151141-FD8D-8B0C-2FDD-B43568EE88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670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9A4671B1-92D8-BE7C-572E-E50064F5F2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52654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D9CA7FEA-EA80-8119-0D3B-431D60A5F8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050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19</Words>
  <Application>Microsoft Office PowerPoint</Application>
  <PresentationFormat>Widescreen</PresentationFormat>
  <Paragraphs>6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2024-01-31T14:33:45Z</dcterms:created>
  <dcterms:modified xsi:type="dcterms:W3CDTF">2024-01-31T14:35:08Z</dcterms:modified>
</cp:coreProperties>
</file>