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520" r:id="rId7"/>
    <p:sldId id="306" r:id="rId8"/>
    <p:sldId id="562" r:id="rId9"/>
    <p:sldId id="481" r:id="rId10"/>
    <p:sldId id="523" r:id="rId11"/>
    <p:sldId id="524" r:id="rId12"/>
    <p:sldId id="525" r:id="rId13"/>
    <p:sldId id="526" r:id="rId14"/>
    <p:sldId id="527" r:id="rId15"/>
    <p:sldId id="528" r:id="rId16"/>
    <p:sldId id="529" r:id="rId17"/>
    <p:sldId id="530" r:id="rId18"/>
    <p:sldId id="531" r:id="rId19"/>
    <p:sldId id="532" r:id="rId20"/>
    <p:sldId id="533" r:id="rId21"/>
    <p:sldId id="534" r:id="rId22"/>
    <p:sldId id="535" r:id="rId23"/>
    <p:sldId id="536" r:id="rId24"/>
    <p:sldId id="540" r:id="rId25"/>
    <p:sldId id="541" r:id="rId26"/>
    <p:sldId id="542" r:id="rId27"/>
    <p:sldId id="543" r:id="rId28"/>
    <p:sldId id="544" r:id="rId29"/>
    <p:sldId id="545" r:id="rId30"/>
    <p:sldId id="547" r:id="rId31"/>
    <p:sldId id="546" r:id="rId32"/>
    <p:sldId id="548" r:id="rId33"/>
    <p:sldId id="549" r:id="rId34"/>
    <p:sldId id="550" r:id="rId35"/>
    <p:sldId id="551" r:id="rId36"/>
    <p:sldId id="552" r:id="rId37"/>
    <p:sldId id="553" r:id="rId38"/>
    <p:sldId id="554" r:id="rId39"/>
    <p:sldId id="555" r:id="rId40"/>
    <p:sldId id="556" r:id="rId41"/>
    <p:sldId id="557" r:id="rId42"/>
    <p:sldId id="558" r:id="rId43"/>
    <p:sldId id="519" r:id="rId44"/>
    <p:sldId id="560" r:id="rId45"/>
    <p:sldId id="56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562"/>
            <p14:sldId id="481"/>
            <p14:sldId id="523"/>
            <p14:sldId id="524"/>
            <p14:sldId id="525"/>
            <p14:sldId id="526"/>
            <p14:sldId id="527"/>
            <p14:sldId id="528"/>
            <p14:sldId id="529"/>
            <p14:sldId id="530"/>
            <p14:sldId id="531"/>
            <p14:sldId id="532"/>
            <p14:sldId id="533"/>
            <p14:sldId id="534"/>
            <p14:sldId id="535"/>
            <p14:sldId id="536"/>
            <p14:sldId id="540"/>
            <p14:sldId id="541"/>
            <p14:sldId id="542"/>
            <p14:sldId id="543"/>
            <p14:sldId id="544"/>
            <p14:sldId id="545"/>
            <p14:sldId id="547"/>
            <p14:sldId id="546"/>
            <p14:sldId id="548"/>
            <p14:sldId id="549"/>
            <p14:sldId id="550"/>
            <p14:sldId id="551"/>
            <p14:sldId id="552"/>
            <p14:sldId id="553"/>
            <p14:sldId id="554"/>
            <p14:sldId id="555"/>
            <p14:sldId id="556"/>
            <p14:sldId id="557"/>
            <p14:sldId id="558"/>
            <p14:sldId id="519"/>
            <p14:sldId id="560"/>
            <p14:sldId id="56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AC748"/>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B8E997-A2C6-4400-A981-533DCC30B131}" v="182" dt="2025-10-23T22:49:00.9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ldChg>
      <pc:sldChg chg="addSp delSp modSp mod delAnim modAnim">
        <pc:chgData name="Kareem Ahmed" userId="668b7c42-9793-4d96-80a6-ccc644a66bcf" providerId="ADAL" clId="{BB13B25D-B914-4349-A1A8-82202ADEA0D6}" dt="2025-03-10T22:43:09.857" v="1547" actId="478"/>
        <pc:sldMkLst>
          <pc:docMk/>
          <pc:sldMk cId="1621918960" sldId="482"/>
        </pc:sldMkLst>
      </pc:sldChg>
      <pc:sldChg chg="addSp delSp modSp mod delAnim">
        <pc:chgData name="Kareem Ahmed" userId="668b7c42-9793-4d96-80a6-ccc644a66bcf" providerId="ADAL" clId="{BB13B25D-B914-4349-A1A8-82202ADEA0D6}" dt="2025-03-10T22:44:17.955" v="1585" actId="478"/>
        <pc:sldMkLst>
          <pc:docMk/>
          <pc:sldMk cId="681969876" sldId="519"/>
        </pc:sldMkLst>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1FCBD97F-472D-432A-BF15-6F092E283004}"/>
    <pc:docChg chg="undo redo custSel addSld modSld sldOrd">
      <pc:chgData name="Kareem Ahmed" userId="668b7c42-9793-4d96-80a6-ccc644a66bcf" providerId="ADAL" clId="{1FCBD97F-472D-432A-BF15-6F092E283004}" dt="2025-10-23T22:51:15.558" v="1280" actId="1076"/>
      <pc:docMkLst>
        <pc:docMk/>
      </pc:docMkLst>
      <pc:sldChg chg="modSp mod">
        <pc:chgData name="Kareem Ahmed" userId="668b7c42-9793-4d96-80a6-ccc644a66bcf" providerId="ADAL" clId="{1FCBD97F-472D-432A-BF15-6F092E283004}" dt="2025-10-23T20:15:14.084" v="7" actId="20577"/>
        <pc:sldMkLst>
          <pc:docMk/>
          <pc:sldMk cId="0" sldId="303"/>
        </pc:sldMkLst>
        <pc:spChg chg="mod">
          <ac:chgData name="Kareem Ahmed" userId="668b7c42-9793-4d96-80a6-ccc644a66bcf" providerId="ADAL" clId="{1FCBD97F-472D-432A-BF15-6F092E283004}" dt="2025-10-23T20:15:14.084" v="7" actId="20577"/>
          <ac:spMkLst>
            <pc:docMk/>
            <pc:sldMk cId="0" sldId="303"/>
            <ac:spMk id="10" creationId="{00000000-0000-0000-0000-000000000000}"/>
          </ac:spMkLst>
        </pc:spChg>
      </pc:sldChg>
      <pc:sldChg chg="modSp mod">
        <pc:chgData name="Kareem Ahmed" userId="668b7c42-9793-4d96-80a6-ccc644a66bcf" providerId="ADAL" clId="{1FCBD97F-472D-432A-BF15-6F092E283004}" dt="2025-10-23T20:15:25.738" v="9" actId="20577"/>
        <pc:sldMkLst>
          <pc:docMk/>
          <pc:sldMk cId="0" sldId="306"/>
        </pc:sldMkLst>
        <pc:spChg chg="mod">
          <ac:chgData name="Kareem Ahmed" userId="668b7c42-9793-4d96-80a6-ccc644a66bcf" providerId="ADAL" clId="{1FCBD97F-472D-432A-BF15-6F092E283004}" dt="2025-10-23T20:15:25.738" v="9" actId="20577"/>
          <ac:spMkLst>
            <pc:docMk/>
            <pc:sldMk cId="0" sldId="306"/>
            <ac:spMk id="2" creationId="{506FA6E5-3FCA-B93E-F43C-819162C011F8}"/>
          </ac:spMkLst>
        </pc:spChg>
      </pc:sldChg>
      <pc:sldChg chg="modSp mod">
        <pc:chgData name="Kareem Ahmed" userId="668b7c42-9793-4d96-80a6-ccc644a66bcf" providerId="ADAL" clId="{1FCBD97F-472D-432A-BF15-6F092E283004}" dt="2025-10-23T20:15:29.189" v="10" actId="20577"/>
        <pc:sldMkLst>
          <pc:docMk/>
          <pc:sldMk cId="3373065567" sldId="481"/>
        </pc:sldMkLst>
        <pc:spChg chg="mod">
          <ac:chgData name="Kareem Ahmed" userId="668b7c42-9793-4d96-80a6-ccc644a66bcf" providerId="ADAL" clId="{1FCBD97F-472D-432A-BF15-6F092E283004}" dt="2025-10-23T20:15:29.189" v="10" actId="20577"/>
          <ac:spMkLst>
            <pc:docMk/>
            <pc:sldMk cId="3373065567" sldId="481"/>
            <ac:spMk id="2" creationId="{593B772D-0044-F565-2E9F-6DD8F89A5115}"/>
          </ac:spMkLst>
        </pc:spChg>
      </pc:sldChg>
      <pc:sldChg chg="modSp mod">
        <pc:chgData name="Kareem Ahmed" userId="668b7c42-9793-4d96-80a6-ccc644a66bcf" providerId="ADAL" clId="{1FCBD97F-472D-432A-BF15-6F092E283004}" dt="2025-10-23T20:15:40.405" v="13" actId="20577"/>
        <pc:sldMkLst>
          <pc:docMk/>
          <pc:sldMk cId="681969876" sldId="519"/>
        </pc:sldMkLst>
        <pc:spChg chg="mod">
          <ac:chgData name="Kareem Ahmed" userId="668b7c42-9793-4d96-80a6-ccc644a66bcf" providerId="ADAL" clId="{1FCBD97F-472D-432A-BF15-6F092E283004}" dt="2025-10-23T20:15:40.405" v="13" actId="20577"/>
          <ac:spMkLst>
            <pc:docMk/>
            <pc:sldMk cId="681969876" sldId="519"/>
            <ac:spMk id="2" creationId="{F491BB6D-83D9-82B0-65C6-C8C0BF87E11E}"/>
          </ac:spMkLst>
        </pc:spChg>
      </pc:sldChg>
      <pc:sldChg chg="modSp mod">
        <pc:chgData name="Kareem Ahmed" userId="668b7c42-9793-4d96-80a6-ccc644a66bcf" providerId="ADAL" clId="{1FCBD97F-472D-432A-BF15-6F092E283004}" dt="2025-10-23T22:50:27.509" v="1275" actId="20577"/>
        <pc:sldMkLst>
          <pc:docMk/>
          <pc:sldMk cId="649050000" sldId="520"/>
        </pc:sldMkLst>
        <pc:spChg chg="mod">
          <ac:chgData name="Kareem Ahmed" userId="668b7c42-9793-4d96-80a6-ccc644a66bcf" providerId="ADAL" clId="{1FCBD97F-472D-432A-BF15-6F092E283004}" dt="2025-10-23T22:50:27.509" v="1275" actId="20577"/>
          <ac:spMkLst>
            <pc:docMk/>
            <pc:sldMk cId="649050000" sldId="520"/>
            <ac:spMk id="2" creationId="{A73DF97C-BD30-CF17-D304-6E1C14C5658A}"/>
          </ac:spMkLst>
        </pc:spChg>
        <pc:spChg chg="mod">
          <ac:chgData name="Kareem Ahmed" userId="668b7c42-9793-4d96-80a6-ccc644a66bcf" providerId="ADAL" clId="{1FCBD97F-472D-432A-BF15-6F092E283004}" dt="2025-10-23T20:15:21.461" v="8" actId="20577"/>
          <ac:spMkLst>
            <pc:docMk/>
            <pc:sldMk cId="649050000" sldId="520"/>
            <ac:spMk id="3" creationId="{9D7DC17E-B322-8346-AE62-EB10AC665F11}"/>
          </ac:spMkLst>
        </pc:spChg>
      </pc:sldChg>
      <pc:sldChg chg="modSp mod">
        <pc:chgData name="Kareem Ahmed" userId="668b7c42-9793-4d96-80a6-ccc644a66bcf" providerId="ADAL" clId="{1FCBD97F-472D-432A-BF15-6F092E283004}" dt="2025-10-23T20:24:29.999" v="27" actId="20577"/>
        <pc:sldMkLst>
          <pc:docMk/>
          <pc:sldMk cId="928539978" sldId="523"/>
        </pc:sldMkLst>
        <pc:spChg chg="mod">
          <ac:chgData name="Kareem Ahmed" userId="668b7c42-9793-4d96-80a6-ccc644a66bcf" providerId="ADAL" clId="{1FCBD97F-472D-432A-BF15-6F092E283004}" dt="2025-10-23T20:15:33.095" v="11" actId="20577"/>
          <ac:spMkLst>
            <pc:docMk/>
            <pc:sldMk cId="928539978" sldId="523"/>
            <ac:spMk id="2" creationId="{59969DF2-62FE-C94B-6B7F-4052FA5BF69E}"/>
          </ac:spMkLst>
        </pc:spChg>
        <pc:spChg chg="mod">
          <ac:chgData name="Kareem Ahmed" userId="668b7c42-9793-4d96-80a6-ccc644a66bcf" providerId="ADAL" clId="{1FCBD97F-472D-432A-BF15-6F092E283004}" dt="2025-10-23T20:24:29.999" v="27" actId="20577"/>
          <ac:spMkLst>
            <pc:docMk/>
            <pc:sldMk cId="928539978" sldId="523"/>
            <ac:spMk id="10" creationId="{59C877DA-9BD0-8196-4734-8923D837FB4E}"/>
          </ac:spMkLst>
        </pc:spChg>
      </pc:sldChg>
      <pc:sldChg chg="modSp add mod">
        <pc:chgData name="Kareem Ahmed" userId="668b7c42-9793-4d96-80a6-ccc644a66bcf" providerId="ADAL" clId="{1FCBD97F-472D-432A-BF15-6F092E283004}" dt="2025-10-23T20:26:25.791" v="79" actId="20577"/>
        <pc:sldMkLst>
          <pc:docMk/>
          <pc:sldMk cId="3801466742" sldId="524"/>
        </pc:sldMkLst>
        <pc:spChg chg="mod">
          <ac:chgData name="Kareem Ahmed" userId="668b7c42-9793-4d96-80a6-ccc644a66bcf" providerId="ADAL" clId="{1FCBD97F-472D-432A-BF15-6F092E283004}" dt="2025-10-23T20:26:25.791" v="79" actId="20577"/>
          <ac:spMkLst>
            <pc:docMk/>
            <pc:sldMk cId="3801466742" sldId="524"/>
            <ac:spMk id="10" creationId="{8363B4CA-4116-D9FB-E107-35148EF0F4B3}"/>
          </ac:spMkLst>
        </pc:spChg>
      </pc:sldChg>
      <pc:sldChg chg="modSp add mod">
        <pc:chgData name="Kareem Ahmed" userId="668b7c42-9793-4d96-80a6-ccc644a66bcf" providerId="ADAL" clId="{1FCBD97F-472D-432A-BF15-6F092E283004}" dt="2025-10-23T20:28:13.375" v="98" actId="20577"/>
        <pc:sldMkLst>
          <pc:docMk/>
          <pc:sldMk cId="776662625" sldId="525"/>
        </pc:sldMkLst>
        <pc:spChg chg="mod">
          <ac:chgData name="Kareem Ahmed" userId="668b7c42-9793-4d96-80a6-ccc644a66bcf" providerId="ADAL" clId="{1FCBD97F-472D-432A-BF15-6F092E283004}" dt="2025-10-23T20:28:13.375" v="98" actId="20577"/>
          <ac:spMkLst>
            <pc:docMk/>
            <pc:sldMk cId="776662625" sldId="525"/>
            <ac:spMk id="10" creationId="{F7C44036-4F33-FA5E-21F9-20D06D16F334}"/>
          </ac:spMkLst>
        </pc:spChg>
      </pc:sldChg>
      <pc:sldChg chg="modSp add mod">
        <pc:chgData name="Kareem Ahmed" userId="668b7c42-9793-4d96-80a6-ccc644a66bcf" providerId="ADAL" clId="{1FCBD97F-472D-432A-BF15-6F092E283004}" dt="2025-10-23T20:48:30.094" v="184" actId="13900"/>
        <pc:sldMkLst>
          <pc:docMk/>
          <pc:sldMk cId="2394210425" sldId="526"/>
        </pc:sldMkLst>
        <pc:spChg chg="mod">
          <ac:chgData name="Kareem Ahmed" userId="668b7c42-9793-4d96-80a6-ccc644a66bcf" providerId="ADAL" clId="{1FCBD97F-472D-432A-BF15-6F092E283004}" dt="2025-10-23T20:48:12.412" v="180" actId="207"/>
          <ac:spMkLst>
            <pc:docMk/>
            <pc:sldMk cId="2394210425" sldId="526"/>
            <ac:spMk id="3" creationId="{76AA5519-2D44-795B-F4BB-FF92862A93DF}"/>
          </ac:spMkLst>
        </pc:spChg>
        <pc:spChg chg="mod">
          <ac:chgData name="Kareem Ahmed" userId="668b7c42-9793-4d96-80a6-ccc644a66bcf" providerId="ADAL" clId="{1FCBD97F-472D-432A-BF15-6F092E283004}" dt="2025-10-23T20:48:30.094" v="184" actId="13900"/>
          <ac:spMkLst>
            <pc:docMk/>
            <pc:sldMk cId="2394210425" sldId="526"/>
            <ac:spMk id="10" creationId="{6B97ECB2-223C-D2F8-4869-DA75CDF84521}"/>
          </ac:spMkLst>
        </pc:spChg>
      </pc:sldChg>
      <pc:sldChg chg="modSp add mod">
        <pc:chgData name="Kareem Ahmed" userId="668b7c42-9793-4d96-80a6-ccc644a66bcf" providerId="ADAL" clId="{1FCBD97F-472D-432A-BF15-6F092E283004}" dt="2025-10-23T20:51:15.493" v="299" actId="1035"/>
        <pc:sldMkLst>
          <pc:docMk/>
          <pc:sldMk cId="1179332052" sldId="527"/>
        </pc:sldMkLst>
        <pc:spChg chg="mod">
          <ac:chgData name="Kareem Ahmed" userId="668b7c42-9793-4d96-80a6-ccc644a66bcf" providerId="ADAL" clId="{1FCBD97F-472D-432A-BF15-6F092E283004}" dt="2025-10-23T20:51:15.493" v="299" actId="1035"/>
          <ac:spMkLst>
            <pc:docMk/>
            <pc:sldMk cId="1179332052" sldId="527"/>
            <ac:spMk id="3" creationId="{89B4F94B-C691-BD21-7DDA-8F0D1BD3B431}"/>
          </ac:spMkLst>
        </pc:spChg>
        <pc:spChg chg="mod">
          <ac:chgData name="Kareem Ahmed" userId="668b7c42-9793-4d96-80a6-ccc644a66bcf" providerId="ADAL" clId="{1FCBD97F-472D-432A-BF15-6F092E283004}" dt="2025-10-23T20:51:12.678" v="296" actId="1035"/>
          <ac:spMkLst>
            <pc:docMk/>
            <pc:sldMk cId="1179332052" sldId="527"/>
            <ac:spMk id="10" creationId="{1C100D08-47EC-7DD3-A3BA-9028F2B139B4}"/>
          </ac:spMkLst>
        </pc:spChg>
      </pc:sldChg>
      <pc:sldChg chg="modSp add mod">
        <pc:chgData name="Kareem Ahmed" userId="668b7c42-9793-4d96-80a6-ccc644a66bcf" providerId="ADAL" clId="{1FCBD97F-472D-432A-BF15-6F092E283004}" dt="2025-10-23T20:52:57.373" v="322" actId="20577"/>
        <pc:sldMkLst>
          <pc:docMk/>
          <pc:sldMk cId="1425259035" sldId="528"/>
        </pc:sldMkLst>
        <pc:spChg chg="mod">
          <ac:chgData name="Kareem Ahmed" userId="668b7c42-9793-4d96-80a6-ccc644a66bcf" providerId="ADAL" clId="{1FCBD97F-472D-432A-BF15-6F092E283004}" dt="2025-10-23T20:52:57.373" v="322" actId="20577"/>
          <ac:spMkLst>
            <pc:docMk/>
            <pc:sldMk cId="1425259035" sldId="528"/>
            <ac:spMk id="10" creationId="{8C5D3A4B-3B5C-5732-53F5-2AFFCBFBF94A}"/>
          </ac:spMkLst>
        </pc:spChg>
      </pc:sldChg>
      <pc:sldChg chg="modSp add mod">
        <pc:chgData name="Kareem Ahmed" userId="668b7c42-9793-4d96-80a6-ccc644a66bcf" providerId="ADAL" clId="{1FCBD97F-472D-432A-BF15-6F092E283004}" dt="2025-10-23T20:53:46.317" v="331" actId="20577"/>
        <pc:sldMkLst>
          <pc:docMk/>
          <pc:sldMk cId="3670103040" sldId="529"/>
        </pc:sldMkLst>
        <pc:spChg chg="mod">
          <ac:chgData name="Kareem Ahmed" userId="668b7c42-9793-4d96-80a6-ccc644a66bcf" providerId="ADAL" clId="{1FCBD97F-472D-432A-BF15-6F092E283004}" dt="2025-10-23T20:53:46.317" v="331" actId="20577"/>
          <ac:spMkLst>
            <pc:docMk/>
            <pc:sldMk cId="3670103040" sldId="529"/>
            <ac:spMk id="10" creationId="{675ED4E7-D503-F8F6-BE5E-7C6E09F0B1A4}"/>
          </ac:spMkLst>
        </pc:spChg>
      </pc:sldChg>
      <pc:sldChg chg="modSp add mod">
        <pc:chgData name="Kareem Ahmed" userId="668b7c42-9793-4d96-80a6-ccc644a66bcf" providerId="ADAL" clId="{1FCBD97F-472D-432A-BF15-6F092E283004}" dt="2025-10-23T20:56:22.324" v="362"/>
        <pc:sldMkLst>
          <pc:docMk/>
          <pc:sldMk cId="2923915315" sldId="530"/>
        </pc:sldMkLst>
        <pc:spChg chg="mod">
          <ac:chgData name="Kareem Ahmed" userId="668b7c42-9793-4d96-80a6-ccc644a66bcf" providerId="ADAL" clId="{1FCBD97F-472D-432A-BF15-6F092E283004}" dt="2025-10-23T20:55:49.723" v="350" actId="14100"/>
          <ac:spMkLst>
            <pc:docMk/>
            <pc:sldMk cId="2923915315" sldId="530"/>
            <ac:spMk id="3" creationId="{D93882F1-8DB6-B210-B63B-A4FE4D290C44}"/>
          </ac:spMkLst>
        </pc:spChg>
        <pc:spChg chg="mod">
          <ac:chgData name="Kareem Ahmed" userId="668b7c42-9793-4d96-80a6-ccc644a66bcf" providerId="ADAL" clId="{1FCBD97F-472D-432A-BF15-6F092E283004}" dt="2025-10-23T20:56:22.324" v="362"/>
          <ac:spMkLst>
            <pc:docMk/>
            <pc:sldMk cId="2923915315" sldId="530"/>
            <ac:spMk id="10" creationId="{814D7D56-D535-8309-BE91-6870BD8C7AD9}"/>
          </ac:spMkLst>
        </pc:spChg>
      </pc:sldChg>
      <pc:sldChg chg="modSp add mod">
        <pc:chgData name="Kareem Ahmed" userId="668b7c42-9793-4d96-80a6-ccc644a66bcf" providerId="ADAL" clId="{1FCBD97F-472D-432A-BF15-6F092E283004}" dt="2025-10-23T21:00:57.728" v="494" actId="1036"/>
        <pc:sldMkLst>
          <pc:docMk/>
          <pc:sldMk cId="3174757815" sldId="531"/>
        </pc:sldMkLst>
        <pc:spChg chg="mod">
          <ac:chgData name="Kareem Ahmed" userId="668b7c42-9793-4d96-80a6-ccc644a66bcf" providerId="ADAL" clId="{1FCBD97F-472D-432A-BF15-6F092E283004}" dt="2025-10-23T21:00:57.728" v="494" actId="1036"/>
          <ac:spMkLst>
            <pc:docMk/>
            <pc:sldMk cId="3174757815" sldId="531"/>
            <ac:spMk id="3" creationId="{CF6678D4-6467-4F05-919D-9E247B4AE3DC}"/>
          </ac:spMkLst>
        </pc:spChg>
        <pc:spChg chg="mod">
          <ac:chgData name="Kareem Ahmed" userId="668b7c42-9793-4d96-80a6-ccc644a66bcf" providerId="ADAL" clId="{1FCBD97F-472D-432A-BF15-6F092E283004}" dt="2025-10-23T21:00:51.999" v="477" actId="1036"/>
          <ac:spMkLst>
            <pc:docMk/>
            <pc:sldMk cId="3174757815" sldId="531"/>
            <ac:spMk id="10" creationId="{D8389C82-7EA2-FD36-EF3B-8172C5AAA9AE}"/>
          </ac:spMkLst>
        </pc:spChg>
      </pc:sldChg>
      <pc:sldChg chg="modSp add mod">
        <pc:chgData name="Kareem Ahmed" userId="668b7c42-9793-4d96-80a6-ccc644a66bcf" providerId="ADAL" clId="{1FCBD97F-472D-432A-BF15-6F092E283004}" dt="2025-10-23T21:04:37.399" v="511" actId="2710"/>
        <pc:sldMkLst>
          <pc:docMk/>
          <pc:sldMk cId="2072678612" sldId="532"/>
        </pc:sldMkLst>
        <pc:spChg chg="mod">
          <ac:chgData name="Kareem Ahmed" userId="668b7c42-9793-4d96-80a6-ccc644a66bcf" providerId="ADAL" clId="{1FCBD97F-472D-432A-BF15-6F092E283004}" dt="2025-10-23T21:01:41.288" v="498" actId="1076"/>
          <ac:spMkLst>
            <pc:docMk/>
            <pc:sldMk cId="2072678612" sldId="532"/>
            <ac:spMk id="3" creationId="{AC33BA43-B228-90A6-416E-3028F702B7B0}"/>
          </ac:spMkLst>
        </pc:spChg>
        <pc:spChg chg="mod">
          <ac:chgData name="Kareem Ahmed" userId="668b7c42-9793-4d96-80a6-ccc644a66bcf" providerId="ADAL" clId="{1FCBD97F-472D-432A-BF15-6F092E283004}" dt="2025-10-23T21:04:37.399" v="511" actId="2710"/>
          <ac:spMkLst>
            <pc:docMk/>
            <pc:sldMk cId="2072678612" sldId="532"/>
            <ac:spMk id="10" creationId="{E22BFB6A-D744-6FA0-FACA-57661286FC55}"/>
          </ac:spMkLst>
        </pc:spChg>
      </pc:sldChg>
      <pc:sldChg chg="modSp add mod">
        <pc:chgData name="Kareem Ahmed" userId="668b7c42-9793-4d96-80a6-ccc644a66bcf" providerId="ADAL" clId="{1FCBD97F-472D-432A-BF15-6F092E283004}" dt="2025-10-23T21:05:16.922" v="561" actId="2710"/>
        <pc:sldMkLst>
          <pc:docMk/>
          <pc:sldMk cId="1513650277" sldId="533"/>
        </pc:sldMkLst>
        <pc:spChg chg="mod">
          <ac:chgData name="Kareem Ahmed" userId="668b7c42-9793-4d96-80a6-ccc644a66bcf" providerId="ADAL" clId="{1FCBD97F-472D-432A-BF15-6F092E283004}" dt="2025-10-23T21:05:16.922" v="561" actId="2710"/>
          <ac:spMkLst>
            <pc:docMk/>
            <pc:sldMk cId="1513650277" sldId="533"/>
            <ac:spMk id="10" creationId="{B8B67005-14A9-B89A-6E2F-BC1A0C5E7D08}"/>
          </ac:spMkLst>
        </pc:spChg>
      </pc:sldChg>
      <pc:sldChg chg="modSp add mod">
        <pc:chgData name="Kareem Ahmed" userId="668b7c42-9793-4d96-80a6-ccc644a66bcf" providerId="ADAL" clId="{1FCBD97F-472D-432A-BF15-6F092E283004}" dt="2025-10-23T21:06:14.981" v="577" actId="113"/>
        <pc:sldMkLst>
          <pc:docMk/>
          <pc:sldMk cId="3005565014" sldId="534"/>
        </pc:sldMkLst>
        <pc:spChg chg="mod">
          <ac:chgData name="Kareem Ahmed" userId="668b7c42-9793-4d96-80a6-ccc644a66bcf" providerId="ADAL" clId="{1FCBD97F-472D-432A-BF15-6F092E283004}" dt="2025-10-23T21:06:14.981" v="577" actId="113"/>
          <ac:spMkLst>
            <pc:docMk/>
            <pc:sldMk cId="3005565014" sldId="534"/>
            <ac:spMk id="10" creationId="{F5063D6A-9149-3F41-3C52-5C54968BE944}"/>
          </ac:spMkLst>
        </pc:spChg>
      </pc:sldChg>
      <pc:sldChg chg="modSp add mod">
        <pc:chgData name="Kareem Ahmed" userId="668b7c42-9793-4d96-80a6-ccc644a66bcf" providerId="ADAL" clId="{1FCBD97F-472D-432A-BF15-6F092E283004}" dt="2025-10-23T21:38:58.321" v="630" actId="20577"/>
        <pc:sldMkLst>
          <pc:docMk/>
          <pc:sldMk cId="2889556433" sldId="535"/>
        </pc:sldMkLst>
        <pc:spChg chg="mod">
          <ac:chgData name="Kareem Ahmed" userId="668b7c42-9793-4d96-80a6-ccc644a66bcf" providerId="ADAL" clId="{1FCBD97F-472D-432A-BF15-6F092E283004}" dt="2025-10-23T21:38:58.321" v="630" actId="20577"/>
          <ac:spMkLst>
            <pc:docMk/>
            <pc:sldMk cId="2889556433" sldId="535"/>
            <ac:spMk id="10" creationId="{21CA74E8-7795-EBD4-3863-E9F3510C6719}"/>
          </ac:spMkLst>
        </pc:spChg>
      </pc:sldChg>
      <pc:sldChg chg="addSp delSp modSp add mod">
        <pc:chgData name="Kareem Ahmed" userId="668b7c42-9793-4d96-80a6-ccc644a66bcf" providerId="ADAL" clId="{1FCBD97F-472D-432A-BF15-6F092E283004}" dt="2025-10-23T21:47:21.409" v="703" actId="1076"/>
        <pc:sldMkLst>
          <pc:docMk/>
          <pc:sldMk cId="3456950233" sldId="536"/>
        </pc:sldMkLst>
        <pc:spChg chg="add del">
          <ac:chgData name="Kareem Ahmed" userId="668b7c42-9793-4d96-80a6-ccc644a66bcf" providerId="ADAL" clId="{1FCBD97F-472D-432A-BF15-6F092E283004}" dt="2025-10-23T21:38:43.230" v="626" actId="478"/>
          <ac:spMkLst>
            <pc:docMk/>
            <pc:sldMk cId="3456950233" sldId="536"/>
            <ac:spMk id="4" creationId="{46AE5EBE-752D-6D38-ED13-9F01EBEA8A1A}"/>
          </ac:spMkLst>
        </pc:spChg>
        <pc:spChg chg="add del">
          <ac:chgData name="Kareem Ahmed" userId="668b7c42-9793-4d96-80a6-ccc644a66bcf" providerId="ADAL" clId="{1FCBD97F-472D-432A-BF15-6F092E283004}" dt="2025-10-23T21:39:42.619" v="640" actId="478"/>
          <ac:spMkLst>
            <pc:docMk/>
            <pc:sldMk cId="3456950233" sldId="536"/>
            <ac:spMk id="5" creationId="{BA474CE5-ABCB-3766-3231-87FF629D8A49}"/>
          </ac:spMkLst>
        </pc:spChg>
        <pc:spChg chg="del mod">
          <ac:chgData name="Kareem Ahmed" userId="668b7c42-9793-4d96-80a6-ccc644a66bcf" providerId="ADAL" clId="{1FCBD97F-472D-432A-BF15-6F092E283004}" dt="2025-10-23T21:41:10.577" v="656" actId="478"/>
          <ac:spMkLst>
            <pc:docMk/>
            <pc:sldMk cId="3456950233" sldId="536"/>
            <ac:spMk id="10" creationId="{68AC3AF9-8ABD-DBB9-7A88-00BDF314E5A0}"/>
          </ac:spMkLst>
        </pc:spChg>
        <pc:graphicFrameChg chg="add del mod modGraphic">
          <ac:chgData name="Kareem Ahmed" userId="668b7c42-9793-4d96-80a6-ccc644a66bcf" providerId="ADAL" clId="{1FCBD97F-472D-432A-BF15-6F092E283004}" dt="2025-10-23T21:43:46.305" v="669" actId="478"/>
          <ac:graphicFrameMkLst>
            <pc:docMk/>
            <pc:sldMk cId="3456950233" sldId="536"/>
            <ac:graphicFrameMk id="6" creationId="{BE667EBA-503D-D150-0D63-0EA4ED195163}"/>
          </ac:graphicFrameMkLst>
        </pc:graphicFrameChg>
        <pc:graphicFrameChg chg="add mod modGraphic">
          <ac:chgData name="Kareem Ahmed" userId="668b7c42-9793-4d96-80a6-ccc644a66bcf" providerId="ADAL" clId="{1FCBD97F-472D-432A-BF15-6F092E283004}" dt="2025-10-23T21:47:21.409" v="703" actId="1076"/>
          <ac:graphicFrameMkLst>
            <pc:docMk/>
            <pc:sldMk cId="3456950233" sldId="536"/>
            <ac:graphicFrameMk id="7" creationId="{1B6BB169-0A54-CFB7-680E-B1946905FDA8}"/>
          </ac:graphicFrameMkLst>
        </pc:graphicFrameChg>
      </pc:sldChg>
      <pc:sldChg chg="modSp add mod">
        <pc:chgData name="Kareem Ahmed" userId="668b7c42-9793-4d96-80a6-ccc644a66bcf" providerId="ADAL" clId="{1FCBD97F-472D-432A-BF15-6F092E283004}" dt="2025-10-23T21:49:31.455" v="732" actId="20577"/>
        <pc:sldMkLst>
          <pc:docMk/>
          <pc:sldMk cId="2396208121" sldId="537"/>
        </pc:sldMkLst>
        <pc:spChg chg="mod">
          <ac:chgData name="Kareem Ahmed" userId="668b7c42-9793-4d96-80a6-ccc644a66bcf" providerId="ADAL" clId="{1FCBD97F-472D-432A-BF15-6F092E283004}" dt="2025-10-23T21:49:31.455" v="732" actId="20577"/>
          <ac:spMkLst>
            <pc:docMk/>
            <pc:sldMk cId="2396208121" sldId="537"/>
            <ac:spMk id="10" creationId="{C91E0895-773F-75BA-D3F1-2100BB5D0F2D}"/>
          </ac:spMkLst>
        </pc:spChg>
      </pc:sldChg>
      <pc:sldChg chg="modSp add mod">
        <pc:chgData name="Kareem Ahmed" userId="668b7c42-9793-4d96-80a6-ccc644a66bcf" providerId="ADAL" clId="{1FCBD97F-472D-432A-BF15-6F092E283004}" dt="2025-10-23T21:50:42.024" v="756" actId="20577"/>
        <pc:sldMkLst>
          <pc:docMk/>
          <pc:sldMk cId="2965059252" sldId="538"/>
        </pc:sldMkLst>
        <pc:spChg chg="mod">
          <ac:chgData name="Kareem Ahmed" userId="668b7c42-9793-4d96-80a6-ccc644a66bcf" providerId="ADAL" clId="{1FCBD97F-472D-432A-BF15-6F092E283004}" dt="2025-10-23T21:50:42.024" v="756" actId="20577"/>
          <ac:spMkLst>
            <pc:docMk/>
            <pc:sldMk cId="2965059252" sldId="538"/>
            <ac:spMk id="10" creationId="{07EE31F4-2E55-8002-8E8A-551333F259D4}"/>
          </ac:spMkLst>
        </pc:spChg>
      </pc:sldChg>
      <pc:sldChg chg="add">
        <pc:chgData name="Kareem Ahmed" userId="668b7c42-9793-4d96-80a6-ccc644a66bcf" providerId="ADAL" clId="{1FCBD97F-472D-432A-BF15-6F092E283004}" dt="2025-10-23T21:50:45.813" v="757"/>
        <pc:sldMkLst>
          <pc:docMk/>
          <pc:sldMk cId="1420773344" sldId="539"/>
        </pc:sldMkLst>
      </pc:sldChg>
      <pc:sldChg chg="modSp add mod">
        <pc:chgData name="Kareem Ahmed" userId="668b7c42-9793-4d96-80a6-ccc644a66bcf" providerId="ADAL" clId="{1FCBD97F-472D-432A-BF15-6F092E283004}" dt="2025-10-23T22:06:36.403" v="789" actId="1076"/>
        <pc:sldMkLst>
          <pc:docMk/>
          <pc:sldMk cId="1971768627" sldId="540"/>
        </pc:sldMkLst>
        <pc:spChg chg="mod">
          <ac:chgData name="Kareem Ahmed" userId="668b7c42-9793-4d96-80a6-ccc644a66bcf" providerId="ADAL" clId="{1FCBD97F-472D-432A-BF15-6F092E283004}" dt="2025-10-23T22:04:49.281" v="762" actId="207"/>
          <ac:spMkLst>
            <pc:docMk/>
            <pc:sldMk cId="1971768627" sldId="540"/>
            <ac:spMk id="3" creationId="{40F6AB4E-43DD-A93C-C498-DA36E7436166}"/>
          </ac:spMkLst>
        </pc:spChg>
        <pc:spChg chg="mod">
          <ac:chgData name="Kareem Ahmed" userId="668b7c42-9793-4d96-80a6-ccc644a66bcf" providerId="ADAL" clId="{1FCBD97F-472D-432A-BF15-6F092E283004}" dt="2025-10-23T22:06:36.403" v="789" actId="1076"/>
          <ac:spMkLst>
            <pc:docMk/>
            <pc:sldMk cId="1971768627" sldId="540"/>
            <ac:spMk id="10" creationId="{493DDF70-6544-1A47-908B-F61CE67809DF}"/>
          </ac:spMkLst>
        </pc:spChg>
      </pc:sldChg>
      <pc:sldChg chg="modSp add mod">
        <pc:chgData name="Kareem Ahmed" userId="668b7c42-9793-4d96-80a6-ccc644a66bcf" providerId="ADAL" clId="{1FCBD97F-472D-432A-BF15-6F092E283004}" dt="2025-10-23T22:11:00.608" v="833"/>
        <pc:sldMkLst>
          <pc:docMk/>
          <pc:sldMk cId="2339069937" sldId="541"/>
        </pc:sldMkLst>
        <pc:spChg chg="mod">
          <ac:chgData name="Kareem Ahmed" userId="668b7c42-9793-4d96-80a6-ccc644a66bcf" providerId="ADAL" clId="{1FCBD97F-472D-432A-BF15-6F092E283004}" dt="2025-10-23T22:11:00.608" v="833"/>
          <ac:spMkLst>
            <pc:docMk/>
            <pc:sldMk cId="2339069937" sldId="541"/>
            <ac:spMk id="10" creationId="{CCC2D919-4EE9-AB49-03CE-879AA8197DD3}"/>
          </ac:spMkLst>
        </pc:spChg>
      </pc:sldChg>
      <pc:sldChg chg="addSp delSp modSp add mod">
        <pc:chgData name="Kareem Ahmed" userId="668b7c42-9793-4d96-80a6-ccc644a66bcf" providerId="ADAL" clId="{1FCBD97F-472D-432A-BF15-6F092E283004}" dt="2025-10-23T22:11:58.288" v="880" actId="20577"/>
        <pc:sldMkLst>
          <pc:docMk/>
          <pc:sldMk cId="2993684884" sldId="542"/>
        </pc:sldMkLst>
        <pc:spChg chg="add del mod">
          <ac:chgData name="Kareem Ahmed" userId="668b7c42-9793-4d96-80a6-ccc644a66bcf" providerId="ADAL" clId="{1FCBD97F-472D-432A-BF15-6F092E283004}" dt="2025-10-23T22:11:58.288" v="880" actId="20577"/>
          <ac:spMkLst>
            <pc:docMk/>
            <pc:sldMk cId="2993684884" sldId="542"/>
            <ac:spMk id="10" creationId="{03570FB9-D786-9389-2E89-BBA9626A28F3}"/>
          </ac:spMkLst>
        </pc:spChg>
      </pc:sldChg>
      <pc:sldChg chg="modSp add mod">
        <pc:chgData name="Kareem Ahmed" userId="668b7c42-9793-4d96-80a6-ccc644a66bcf" providerId="ADAL" clId="{1FCBD97F-472D-432A-BF15-6F092E283004}" dt="2025-10-23T22:13:04.915" v="886" actId="20577"/>
        <pc:sldMkLst>
          <pc:docMk/>
          <pc:sldMk cId="4119854985" sldId="543"/>
        </pc:sldMkLst>
        <pc:spChg chg="mod">
          <ac:chgData name="Kareem Ahmed" userId="668b7c42-9793-4d96-80a6-ccc644a66bcf" providerId="ADAL" clId="{1FCBD97F-472D-432A-BF15-6F092E283004}" dt="2025-10-23T22:13:04.915" v="886" actId="20577"/>
          <ac:spMkLst>
            <pc:docMk/>
            <pc:sldMk cId="4119854985" sldId="543"/>
            <ac:spMk id="10" creationId="{9255CDF3-7B38-EA65-0D44-50A463967E78}"/>
          </ac:spMkLst>
        </pc:spChg>
      </pc:sldChg>
      <pc:sldChg chg="addSp delSp modSp add mod">
        <pc:chgData name="Kareem Ahmed" userId="668b7c42-9793-4d96-80a6-ccc644a66bcf" providerId="ADAL" clId="{1FCBD97F-472D-432A-BF15-6F092E283004}" dt="2025-10-23T22:16:12.868" v="910" actId="20577"/>
        <pc:sldMkLst>
          <pc:docMk/>
          <pc:sldMk cId="953707864" sldId="544"/>
        </pc:sldMkLst>
        <pc:spChg chg="add del">
          <ac:chgData name="Kareem Ahmed" userId="668b7c42-9793-4d96-80a6-ccc644a66bcf" providerId="ADAL" clId="{1FCBD97F-472D-432A-BF15-6F092E283004}" dt="2025-10-23T22:15:20.142" v="904" actId="478"/>
          <ac:spMkLst>
            <pc:docMk/>
            <pc:sldMk cId="953707864" sldId="544"/>
            <ac:spMk id="4" creationId="{DCE51107-40A8-1731-2D12-906CBB2BE8B6}"/>
          </ac:spMkLst>
        </pc:spChg>
        <pc:spChg chg="mod">
          <ac:chgData name="Kareem Ahmed" userId="668b7c42-9793-4d96-80a6-ccc644a66bcf" providerId="ADAL" clId="{1FCBD97F-472D-432A-BF15-6F092E283004}" dt="2025-10-23T22:16:12.868" v="910" actId="20577"/>
          <ac:spMkLst>
            <pc:docMk/>
            <pc:sldMk cId="953707864" sldId="544"/>
            <ac:spMk id="10" creationId="{AA05F132-F606-6220-F276-B63FCF05EDA8}"/>
          </ac:spMkLst>
        </pc:spChg>
      </pc:sldChg>
      <pc:sldChg chg="modSp add mod">
        <pc:chgData name="Kareem Ahmed" userId="668b7c42-9793-4d96-80a6-ccc644a66bcf" providerId="ADAL" clId="{1FCBD97F-472D-432A-BF15-6F092E283004}" dt="2025-10-23T22:16:51.341" v="919" actId="20577"/>
        <pc:sldMkLst>
          <pc:docMk/>
          <pc:sldMk cId="2936280688" sldId="545"/>
        </pc:sldMkLst>
        <pc:spChg chg="mod">
          <ac:chgData name="Kareem Ahmed" userId="668b7c42-9793-4d96-80a6-ccc644a66bcf" providerId="ADAL" clId="{1FCBD97F-472D-432A-BF15-6F092E283004}" dt="2025-10-23T22:16:51.341" v="919" actId="20577"/>
          <ac:spMkLst>
            <pc:docMk/>
            <pc:sldMk cId="2936280688" sldId="545"/>
            <ac:spMk id="10" creationId="{F5BD60A2-C06E-E93A-E5D2-17F044F644C2}"/>
          </ac:spMkLst>
        </pc:spChg>
      </pc:sldChg>
      <pc:sldChg chg="modSp add mod">
        <pc:chgData name="Kareem Ahmed" userId="668b7c42-9793-4d96-80a6-ccc644a66bcf" providerId="ADAL" clId="{1FCBD97F-472D-432A-BF15-6F092E283004}" dt="2025-10-23T22:21:49.775" v="961" actId="2710"/>
        <pc:sldMkLst>
          <pc:docMk/>
          <pc:sldMk cId="2246585683" sldId="546"/>
        </pc:sldMkLst>
        <pc:spChg chg="mod">
          <ac:chgData name="Kareem Ahmed" userId="668b7c42-9793-4d96-80a6-ccc644a66bcf" providerId="ADAL" clId="{1FCBD97F-472D-432A-BF15-6F092E283004}" dt="2025-10-23T22:21:49.775" v="961" actId="2710"/>
          <ac:spMkLst>
            <pc:docMk/>
            <pc:sldMk cId="2246585683" sldId="546"/>
            <ac:spMk id="10" creationId="{CBDE944D-6049-A06E-29DD-F619A0BF09C7}"/>
          </ac:spMkLst>
        </pc:spChg>
      </pc:sldChg>
      <pc:sldChg chg="modSp add mod ord">
        <pc:chgData name="Kareem Ahmed" userId="668b7c42-9793-4d96-80a6-ccc644a66bcf" providerId="ADAL" clId="{1FCBD97F-472D-432A-BF15-6F092E283004}" dt="2025-10-23T22:17:38.608" v="949"/>
        <pc:sldMkLst>
          <pc:docMk/>
          <pc:sldMk cId="3333216625" sldId="547"/>
        </pc:sldMkLst>
        <pc:spChg chg="mod">
          <ac:chgData name="Kareem Ahmed" userId="668b7c42-9793-4d96-80a6-ccc644a66bcf" providerId="ADAL" clId="{1FCBD97F-472D-432A-BF15-6F092E283004}" dt="2025-10-23T22:17:33.372" v="947" actId="20577"/>
          <ac:spMkLst>
            <pc:docMk/>
            <pc:sldMk cId="3333216625" sldId="547"/>
            <ac:spMk id="10" creationId="{BFC9D9B2-F8E7-E67C-F3BC-7FEC1215C29E}"/>
          </ac:spMkLst>
        </pc:spChg>
      </pc:sldChg>
      <pc:sldChg chg="modSp add mod">
        <pc:chgData name="Kareem Ahmed" userId="668b7c42-9793-4d96-80a6-ccc644a66bcf" providerId="ADAL" clId="{1FCBD97F-472D-432A-BF15-6F092E283004}" dt="2025-10-23T22:22:45.939" v="973" actId="20577"/>
        <pc:sldMkLst>
          <pc:docMk/>
          <pc:sldMk cId="1456463973" sldId="548"/>
        </pc:sldMkLst>
        <pc:spChg chg="mod">
          <ac:chgData name="Kareem Ahmed" userId="668b7c42-9793-4d96-80a6-ccc644a66bcf" providerId="ADAL" clId="{1FCBD97F-472D-432A-BF15-6F092E283004}" dt="2025-10-23T22:22:45.939" v="973" actId="20577"/>
          <ac:spMkLst>
            <pc:docMk/>
            <pc:sldMk cId="1456463973" sldId="548"/>
            <ac:spMk id="10" creationId="{75B565C9-2EEB-7EBD-AE25-5B82241CF1AA}"/>
          </ac:spMkLst>
        </pc:spChg>
      </pc:sldChg>
      <pc:sldChg chg="addSp delSp modSp add mod">
        <pc:chgData name="Kareem Ahmed" userId="668b7c42-9793-4d96-80a6-ccc644a66bcf" providerId="ADAL" clId="{1FCBD97F-472D-432A-BF15-6F092E283004}" dt="2025-10-23T22:24:43.780" v="982" actId="14100"/>
        <pc:sldMkLst>
          <pc:docMk/>
          <pc:sldMk cId="2879026741" sldId="549"/>
        </pc:sldMkLst>
        <pc:spChg chg="del">
          <ac:chgData name="Kareem Ahmed" userId="668b7c42-9793-4d96-80a6-ccc644a66bcf" providerId="ADAL" clId="{1FCBD97F-472D-432A-BF15-6F092E283004}" dt="2025-10-23T22:24:22.295" v="975" actId="478"/>
          <ac:spMkLst>
            <pc:docMk/>
            <pc:sldMk cId="2879026741" sldId="549"/>
            <ac:spMk id="10" creationId="{463DE85B-ED3F-D693-7879-30F0A0D06018}"/>
          </ac:spMkLst>
        </pc:spChg>
        <pc:picChg chg="add mod modCrop">
          <ac:chgData name="Kareem Ahmed" userId="668b7c42-9793-4d96-80a6-ccc644a66bcf" providerId="ADAL" clId="{1FCBD97F-472D-432A-BF15-6F092E283004}" dt="2025-10-23T22:24:43.780" v="982" actId="14100"/>
          <ac:picMkLst>
            <pc:docMk/>
            <pc:sldMk cId="2879026741" sldId="549"/>
            <ac:picMk id="5" creationId="{A393CC87-F566-9C2B-945A-E61196E1DD57}"/>
          </ac:picMkLst>
        </pc:picChg>
      </pc:sldChg>
      <pc:sldChg chg="modSp add mod">
        <pc:chgData name="Kareem Ahmed" userId="668b7c42-9793-4d96-80a6-ccc644a66bcf" providerId="ADAL" clId="{1FCBD97F-472D-432A-BF15-6F092E283004}" dt="2025-10-23T22:30:14.166" v="1003" actId="20577"/>
        <pc:sldMkLst>
          <pc:docMk/>
          <pc:sldMk cId="3817259581" sldId="550"/>
        </pc:sldMkLst>
        <pc:spChg chg="mod">
          <ac:chgData name="Kareem Ahmed" userId="668b7c42-9793-4d96-80a6-ccc644a66bcf" providerId="ADAL" clId="{1FCBD97F-472D-432A-BF15-6F092E283004}" dt="2025-10-23T22:30:14.166" v="1003" actId="20577"/>
          <ac:spMkLst>
            <pc:docMk/>
            <pc:sldMk cId="3817259581" sldId="550"/>
            <ac:spMk id="10" creationId="{47726A8E-E0D2-0C1E-A85A-8A506FF07F3D}"/>
          </ac:spMkLst>
        </pc:spChg>
      </pc:sldChg>
      <pc:sldChg chg="modSp add mod">
        <pc:chgData name="Kareem Ahmed" userId="668b7c42-9793-4d96-80a6-ccc644a66bcf" providerId="ADAL" clId="{1FCBD97F-472D-432A-BF15-6F092E283004}" dt="2025-10-23T22:31:27.434" v="1018" actId="20577"/>
        <pc:sldMkLst>
          <pc:docMk/>
          <pc:sldMk cId="511729403" sldId="551"/>
        </pc:sldMkLst>
        <pc:spChg chg="mod">
          <ac:chgData name="Kareem Ahmed" userId="668b7c42-9793-4d96-80a6-ccc644a66bcf" providerId="ADAL" clId="{1FCBD97F-472D-432A-BF15-6F092E283004}" dt="2025-10-23T22:31:27.434" v="1018" actId="20577"/>
          <ac:spMkLst>
            <pc:docMk/>
            <pc:sldMk cId="511729403" sldId="551"/>
            <ac:spMk id="10" creationId="{0B5109DC-3D98-5E36-49BC-7D4C4C9C52AB}"/>
          </ac:spMkLst>
        </pc:spChg>
      </pc:sldChg>
      <pc:sldChg chg="modSp add mod">
        <pc:chgData name="Kareem Ahmed" userId="668b7c42-9793-4d96-80a6-ccc644a66bcf" providerId="ADAL" clId="{1FCBD97F-472D-432A-BF15-6F092E283004}" dt="2025-10-23T22:32:27.077" v="1085" actId="20577"/>
        <pc:sldMkLst>
          <pc:docMk/>
          <pc:sldMk cId="2473968638" sldId="552"/>
        </pc:sldMkLst>
        <pc:spChg chg="mod">
          <ac:chgData name="Kareem Ahmed" userId="668b7c42-9793-4d96-80a6-ccc644a66bcf" providerId="ADAL" clId="{1FCBD97F-472D-432A-BF15-6F092E283004}" dt="2025-10-23T22:32:27.077" v="1085" actId="20577"/>
          <ac:spMkLst>
            <pc:docMk/>
            <pc:sldMk cId="2473968638" sldId="552"/>
            <ac:spMk id="10" creationId="{101D815B-AE8F-3D57-568F-F611CFB5D982}"/>
          </ac:spMkLst>
        </pc:spChg>
      </pc:sldChg>
      <pc:sldChg chg="modSp add mod">
        <pc:chgData name="Kareem Ahmed" userId="668b7c42-9793-4d96-80a6-ccc644a66bcf" providerId="ADAL" clId="{1FCBD97F-472D-432A-BF15-6F092E283004}" dt="2025-10-23T22:34:36.434" v="1103" actId="20577"/>
        <pc:sldMkLst>
          <pc:docMk/>
          <pc:sldMk cId="2053714665" sldId="553"/>
        </pc:sldMkLst>
        <pc:spChg chg="mod">
          <ac:chgData name="Kareem Ahmed" userId="668b7c42-9793-4d96-80a6-ccc644a66bcf" providerId="ADAL" clId="{1FCBD97F-472D-432A-BF15-6F092E283004}" dt="2025-10-23T22:34:36.434" v="1103" actId="20577"/>
          <ac:spMkLst>
            <pc:docMk/>
            <pc:sldMk cId="2053714665" sldId="553"/>
            <ac:spMk id="10" creationId="{FB0A3E5A-9BD0-5889-9CFD-98E214AD78FC}"/>
          </ac:spMkLst>
        </pc:spChg>
      </pc:sldChg>
      <pc:sldChg chg="modSp add mod">
        <pc:chgData name="Kareem Ahmed" userId="668b7c42-9793-4d96-80a6-ccc644a66bcf" providerId="ADAL" clId="{1FCBD97F-472D-432A-BF15-6F092E283004}" dt="2025-10-23T22:37:07.664" v="1173" actId="948"/>
        <pc:sldMkLst>
          <pc:docMk/>
          <pc:sldMk cId="3452984388" sldId="554"/>
        </pc:sldMkLst>
        <pc:spChg chg="mod">
          <ac:chgData name="Kareem Ahmed" userId="668b7c42-9793-4d96-80a6-ccc644a66bcf" providerId="ADAL" clId="{1FCBD97F-472D-432A-BF15-6F092E283004}" dt="2025-10-23T22:37:07.664" v="1173" actId="948"/>
          <ac:spMkLst>
            <pc:docMk/>
            <pc:sldMk cId="3452984388" sldId="554"/>
            <ac:spMk id="10" creationId="{5AB672C0-8DC2-E242-51F0-414D981DFB7D}"/>
          </ac:spMkLst>
        </pc:spChg>
      </pc:sldChg>
      <pc:sldChg chg="addSp delSp modSp add mod">
        <pc:chgData name="Kareem Ahmed" userId="668b7c42-9793-4d96-80a6-ccc644a66bcf" providerId="ADAL" clId="{1FCBD97F-472D-432A-BF15-6F092E283004}" dt="2025-10-23T22:44:52.003" v="1215" actId="20577"/>
        <pc:sldMkLst>
          <pc:docMk/>
          <pc:sldMk cId="3933019711" sldId="555"/>
        </pc:sldMkLst>
        <pc:spChg chg="del">
          <ac:chgData name="Kareem Ahmed" userId="668b7c42-9793-4d96-80a6-ccc644a66bcf" providerId="ADAL" clId="{1FCBD97F-472D-432A-BF15-6F092E283004}" dt="2025-10-23T22:39:53.545" v="1175" actId="478"/>
          <ac:spMkLst>
            <pc:docMk/>
            <pc:sldMk cId="3933019711" sldId="555"/>
            <ac:spMk id="3" creationId="{26DF120D-C3E7-768E-695F-60F9EBAA8C72}"/>
          </ac:spMkLst>
        </pc:spChg>
        <pc:spChg chg="add mod">
          <ac:chgData name="Kareem Ahmed" userId="668b7c42-9793-4d96-80a6-ccc644a66bcf" providerId="ADAL" clId="{1FCBD97F-472D-432A-BF15-6F092E283004}" dt="2025-10-23T22:40:21.831" v="1179" actId="20577"/>
          <ac:spMkLst>
            <pc:docMk/>
            <pc:sldMk cId="3933019711" sldId="555"/>
            <ac:spMk id="4" creationId="{FBCB650B-4AF9-4A1E-8BB3-677355F75C0B}"/>
          </ac:spMkLst>
        </pc:spChg>
        <pc:spChg chg="add del">
          <ac:chgData name="Kareem Ahmed" userId="668b7c42-9793-4d96-80a6-ccc644a66bcf" providerId="ADAL" clId="{1FCBD97F-472D-432A-BF15-6F092E283004}" dt="2025-10-23T22:44:24.556" v="1210" actId="478"/>
          <ac:spMkLst>
            <pc:docMk/>
            <pc:sldMk cId="3933019711" sldId="555"/>
            <ac:spMk id="5" creationId="{C84B822F-ED41-579D-D5D9-C2277E1828FA}"/>
          </ac:spMkLst>
        </pc:spChg>
        <pc:spChg chg="mod">
          <ac:chgData name="Kareem Ahmed" userId="668b7c42-9793-4d96-80a6-ccc644a66bcf" providerId="ADAL" clId="{1FCBD97F-472D-432A-BF15-6F092E283004}" dt="2025-10-23T22:44:52.003" v="1215" actId="20577"/>
          <ac:spMkLst>
            <pc:docMk/>
            <pc:sldMk cId="3933019711" sldId="555"/>
            <ac:spMk id="10" creationId="{DF8F8C71-F78C-AE54-31CE-B0C8BC706164}"/>
          </ac:spMkLst>
        </pc:spChg>
      </pc:sldChg>
      <pc:sldChg chg="modSp add mod">
        <pc:chgData name="Kareem Ahmed" userId="668b7c42-9793-4d96-80a6-ccc644a66bcf" providerId="ADAL" clId="{1FCBD97F-472D-432A-BF15-6F092E283004}" dt="2025-10-23T22:46:32.017" v="1233" actId="20577"/>
        <pc:sldMkLst>
          <pc:docMk/>
          <pc:sldMk cId="461008607" sldId="556"/>
        </pc:sldMkLst>
        <pc:spChg chg="mod">
          <ac:chgData name="Kareem Ahmed" userId="668b7c42-9793-4d96-80a6-ccc644a66bcf" providerId="ADAL" clId="{1FCBD97F-472D-432A-BF15-6F092E283004}" dt="2025-10-23T22:46:32.017" v="1233" actId="20577"/>
          <ac:spMkLst>
            <pc:docMk/>
            <pc:sldMk cId="461008607" sldId="556"/>
            <ac:spMk id="10" creationId="{743E2A85-0F2F-4318-55BF-CFBF8217D071}"/>
          </ac:spMkLst>
        </pc:spChg>
      </pc:sldChg>
      <pc:sldChg chg="modSp add mod">
        <pc:chgData name="Kareem Ahmed" userId="668b7c42-9793-4d96-80a6-ccc644a66bcf" providerId="ADAL" clId="{1FCBD97F-472D-432A-BF15-6F092E283004}" dt="2025-10-23T22:46:51.034" v="1237" actId="2710"/>
        <pc:sldMkLst>
          <pc:docMk/>
          <pc:sldMk cId="3345936570" sldId="557"/>
        </pc:sldMkLst>
        <pc:spChg chg="mod">
          <ac:chgData name="Kareem Ahmed" userId="668b7c42-9793-4d96-80a6-ccc644a66bcf" providerId="ADAL" clId="{1FCBD97F-472D-432A-BF15-6F092E283004}" dt="2025-10-23T22:46:51.034" v="1237" actId="2710"/>
          <ac:spMkLst>
            <pc:docMk/>
            <pc:sldMk cId="3345936570" sldId="557"/>
            <ac:spMk id="10" creationId="{FDB8B06F-15DA-0EA7-288D-E691012FCDA2}"/>
          </ac:spMkLst>
        </pc:spChg>
      </pc:sldChg>
      <pc:sldChg chg="addSp delSp modSp add mod">
        <pc:chgData name="Kareem Ahmed" userId="668b7c42-9793-4d96-80a6-ccc644a66bcf" providerId="ADAL" clId="{1FCBD97F-472D-432A-BF15-6F092E283004}" dt="2025-10-23T22:51:15.558" v="1280" actId="1076"/>
        <pc:sldMkLst>
          <pc:docMk/>
          <pc:sldMk cId="3942815715" sldId="558"/>
        </pc:sldMkLst>
        <pc:spChg chg="mod">
          <ac:chgData name="Kareem Ahmed" userId="668b7c42-9793-4d96-80a6-ccc644a66bcf" providerId="ADAL" clId="{1FCBD97F-472D-432A-BF15-6F092E283004}" dt="2025-10-23T22:49:16.677" v="1251" actId="20577"/>
          <ac:spMkLst>
            <pc:docMk/>
            <pc:sldMk cId="3942815715" sldId="558"/>
            <ac:spMk id="10" creationId="{78A6672D-7736-A093-CA79-F7B892149EB5}"/>
          </ac:spMkLst>
        </pc:spChg>
        <pc:picChg chg="add del">
          <ac:chgData name="Kareem Ahmed" userId="668b7c42-9793-4d96-80a6-ccc644a66bcf" providerId="ADAL" clId="{1FCBD97F-472D-432A-BF15-6F092E283004}" dt="2025-10-23T22:47:41.885" v="1240" actId="478"/>
          <ac:picMkLst>
            <pc:docMk/>
            <pc:sldMk cId="3942815715" sldId="558"/>
            <ac:picMk id="5" creationId="{7C03F003-6710-E200-E829-83D960CEA506}"/>
          </ac:picMkLst>
        </pc:picChg>
        <pc:picChg chg="add mod">
          <ac:chgData name="Kareem Ahmed" userId="668b7c42-9793-4d96-80a6-ccc644a66bcf" providerId="ADAL" clId="{1FCBD97F-472D-432A-BF15-6F092E283004}" dt="2025-10-23T22:51:15.558" v="1280" actId="1076"/>
          <ac:picMkLst>
            <pc:docMk/>
            <pc:sldMk cId="3942815715" sldId="558"/>
            <ac:picMk id="7" creationId="{2E89C2A0-0B2E-FAD2-4558-73D1A8D19E69}"/>
          </ac:picMkLst>
        </pc:picChg>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ldChg>
      <pc:sldChg chg="addSp delSp modSp mod modTransition delAnim modAnim">
        <pc:chgData name="Kareem Ahmed" userId="668b7c42-9793-4d96-80a6-ccc644a66bcf" providerId="ADAL" clId="{332E2B3F-522E-4AC5-9A05-C1971FF702C0}" dt="2025-01-23T23:02:44.735" v="898"/>
        <pc:sldMkLst>
          <pc:docMk/>
          <pc:sldMk cId="0" sldId="306"/>
        </pc:sldMkLst>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ldChg>
      <pc:sldChg chg="addSp delSp modSp add mod modTransition modAnim">
        <pc:chgData name="Kareem Ahmed" userId="668b7c42-9793-4d96-80a6-ccc644a66bcf" providerId="ADAL" clId="{332E2B3F-522E-4AC5-9A05-C1971FF702C0}" dt="2025-01-23T23:02:44.735" v="898"/>
        <pc:sldMkLst>
          <pc:docMk/>
          <pc:sldMk cId="1621918960" sldId="482"/>
        </pc:sldMkLst>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ldChg>
      <pc:sldChg chg="addSp delSp modSp mod">
        <pc:chgData name="Kareem Ahmed" userId="668b7c42-9793-4d96-80a6-ccc644a66bcf" providerId="ADAL" clId="{27DB6DD8-9E6F-4000-A711-379FD347395D}" dt="2025-01-16T13:15:47.668" v="232" actId="2710"/>
        <pc:sldMkLst>
          <pc:docMk/>
          <pc:sldMk cId="0" sldId="306"/>
        </pc:sldMkLst>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ldChg>
      <pc:sldChg chg="modSp add mod">
        <pc:chgData name="Kareem Ahmed" userId="668b7c42-9793-4d96-80a6-ccc644a66bcf" providerId="ADAL" clId="{27DB6DD8-9E6F-4000-A711-379FD347395D}" dt="2025-01-16T13:19:33.468" v="324" actId="20577"/>
        <pc:sldMkLst>
          <pc:docMk/>
          <pc:sldMk cId="3373065567" sldId="481"/>
        </pc:sldMkLst>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sldChg>
      <pc:sldChg chg="addSp delSp modSp mod modTransition delAnim">
        <pc:chgData name="Kareem Ahmed" userId="668b7c42-9793-4d96-80a6-ccc644a66bcf" providerId="ADAL" clId="{0DA43DAA-44F4-4D1E-815C-714408A3CB1C}" dt="2025-03-13T20:07:15.397" v="1202" actId="478"/>
        <pc:sldMkLst>
          <pc:docMk/>
          <pc:sldMk cId="0" sldId="306"/>
        </pc:sldMkLst>
      </pc:sldChg>
      <pc:sldChg chg="addSp delSp modSp mod modTransition delAnim">
        <pc:chgData name="Kareem Ahmed" userId="668b7c42-9793-4d96-80a6-ccc644a66bcf" providerId="ADAL" clId="{0DA43DAA-44F4-4D1E-815C-714408A3CB1C}" dt="2025-03-13T20:09:35.512" v="1251" actId="478"/>
        <pc:sldMkLst>
          <pc:docMk/>
          <pc:sldMk cId="0" sldId="349"/>
        </pc:sldMkLst>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ldChg>
      <pc:sldChg chg="addSp delSp modSp mod delAnim modAnim">
        <pc:chgData name="Kareem Ahmed" userId="668b7c42-9793-4d96-80a6-ccc644a66bcf" providerId="ADAL" clId="{0DA43DAA-44F4-4D1E-815C-714408A3CB1C}" dt="2025-03-13T20:07:23.504" v="1205" actId="478"/>
        <pc:sldMkLst>
          <pc:docMk/>
          <pc:sldMk cId="1621918960" sldId="482"/>
        </pc:sldMkLst>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sldChg>
      <pc:sldChg chg="addSp delSp modSp mod delAnim modAnim">
        <pc:chgData name="Kareem Ahmed" userId="668b7c42-9793-4d96-80a6-ccc644a66bcf" providerId="ADAL" clId="{0DA43DAA-44F4-4D1E-815C-714408A3CB1C}" dt="2025-03-13T20:07:20.590" v="1204" actId="478"/>
        <pc:sldMkLst>
          <pc:docMk/>
          <pc:sldMk cId="3788932471" sldId="521"/>
        </pc:sldMkLst>
      </pc:sldChg>
      <pc:sldChg chg="addSp delSp modSp mod delAnim modAnim">
        <pc:chgData name="Kareem Ahmed" userId="668b7c42-9793-4d96-80a6-ccc644a66bcf" providerId="ADAL" clId="{0DA43DAA-44F4-4D1E-815C-714408A3CB1C}" dt="2025-03-13T20:07:25.610" v="1206" actId="478"/>
        <pc:sldMkLst>
          <pc:docMk/>
          <pc:sldMk cId="3798327338" sldId="522"/>
        </pc:sldMkLst>
      </pc:sldChg>
      <pc:sldChg chg="addSp delSp modSp mod delAnim modAnim">
        <pc:chgData name="Kareem Ahmed" userId="668b7c42-9793-4d96-80a6-ccc644a66bcf" providerId="ADAL" clId="{0DA43DAA-44F4-4D1E-815C-714408A3CB1C}" dt="2025-03-13T20:07:28.353" v="1207" actId="478"/>
        <pc:sldMkLst>
          <pc:docMk/>
          <pc:sldMk cId="1442749478" sldId="523"/>
        </pc:sldMkLst>
      </pc:sldChg>
      <pc:sldChg chg="addSp delSp modSp mod delAnim modAnim">
        <pc:chgData name="Kareem Ahmed" userId="668b7c42-9793-4d96-80a6-ccc644a66bcf" providerId="ADAL" clId="{0DA43DAA-44F4-4D1E-815C-714408A3CB1C}" dt="2025-03-13T20:07:30.784" v="1208" actId="478"/>
        <pc:sldMkLst>
          <pc:docMk/>
          <pc:sldMk cId="2972350508" sldId="524"/>
        </pc:sldMkLst>
      </pc:sldChg>
      <pc:sldChg chg="addSp delSp modSp mod delAnim modAnim">
        <pc:chgData name="Kareem Ahmed" userId="668b7c42-9793-4d96-80a6-ccc644a66bcf" providerId="ADAL" clId="{0DA43DAA-44F4-4D1E-815C-714408A3CB1C}" dt="2025-03-13T20:07:33.390" v="1209" actId="478"/>
        <pc:sldMkLst>
          <pc:docMk/>
          <pc:sldMk cId="3778538255" sldId="525"/>
        </pc:sldMkLst>
      </pc:sldChg>
      <pc:sldChg chg="addSp delSp modSp mod delAnim modAnim">
        <pc:chgData name="Kareem Ahmed" userId="668b7c42-9793-4d96-80a6-ccc644a66bcf" providerId="ADAL" clId="{0DA43DAA-44F4-4D1E-815C-714408A3CB1C}" dt="2025-03-13T20:07:36.179" v="1210" actId="478"/>
        <pc:sldMkLst>
          <pc:docMk/>
          <pc:sldMk cId="3337698833" sldId="526"/>
        </pc:sldMkLst>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ldChg>
      <pc:sldChg chg="addSp delSp modSp mod delAnim modAnim">
        <pc:chgData name="Kareem Ahmed" userId="668b7c42-9793-4d96-80a6-ccc644a66bcf" providerId="ADAL" clId="{0DA43DAA-44F4-4D1E-815C-714408A3CB1C}" dt="2025-03-13T20:08:11.148" v="1217" actId="478"/>
        <pc:sldMkLst>
          <pc:docMk/>
          <pc:sldMk cId="2146289136" sldId="528"/>
        </pc:sldMkLst>
      </pc:sldChg>
      <pc:sldChg chg="addSp delSp modSp mod delAnim modAnim">
        <pc:chgData name="Kareem Ahmed" userId="668b7c42-9793-4d96-80a6-ccc644a66bcf" providerId="ADAL" clId="{0DA43DAA-44F4-4D1E-815C-714408A3CB1C}" dt="2025-03-13T20:08:13.815" v="1218" actId="478"/>
        <pc:sldMkLst>
          <pc:docMk/>
          <pc:sldMk cId="3403566161" sldId="529"/>
        </pc:sldMkLst>
      </pc:sldChg>
      <pc:sldChg chg="addSp delSp modSp mod delAnim modAnim">
        <pc:chgData name="Kareem Ahmed" userId="668b7c42-9793-4d96-80a6-ccc644a66bcf" providerId="ADAL" clId="{0DA43DAA-44F4-4D1E-815C-714408A3CB1C}" dt="2025-03-13T20:08:16.279" v="1219" actId="478"/>
        <pc:sldMkLst>
          <pc:docMk/>
          <pc:sldMk cId="63315884" sldId="530"/>
        </pc:sldMkLst>
      </pc:sldChg>
      <pc:sldChg chg="addSp delSp modSp mod delAnim modAnim">
        <pc:chgData name="Kareem Ahmed" userId="668b7c42-9793-4d96-80a6-ccc644a66bcf" providerId="ADAL" clId="{0DA43DAA-44F4-4D1E-815C-714408A3CB1C}" dt="2025-03-13T20:08:18.772" v="1220" actId="478"/>
        <pc:sldMkLst>
          <pc:docMk/>
          <pc:sldMk cId="4181978053" sldId="531"/>
        </pc:sldMkLst>
      </pc:sldChg>
      <pc:sldChg chg="addSp delSp modSp mod delAnim modAnim">
        <pc:chgData name="Kareem Ahmed" userId="668b7c42-9793-4d96-80a6-ccc644a66bcf" providerId="ADAL" clId="{0DA43DAA-44F4-4D1E-815C-714408A3CB1C}" dt="2025-03-13T20:08:21.322" v="1221" actId="478"/>
        <pc:sldMkLst>
          <pc:docMk/>
          <pc:sldMk cId="3301554738" sldId="532"/>
        </pc:sldMkLst>
      </pc:sldChg>
      <pc:sldChg chg="modSp del mod">
        <pc:chgData name="Kareem Ahmed" userId="668b7c42-9793-4d96-80a6-ccc644a66bcf" providerId="ADAL" clId="{0DA43DAA-44F4-4D1E-815C-714408A3CB1C}" dt="2025-03-12T14:23:12.456" v="667" actId="47"/>
        <pc:sldMkLst>
          <pc:docMk/>
          <pc:sldMk cId="2563707357" sldId="533"/>
        </pc:sldMkLst>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ldChg>
      <pc:sldChg chg="addSp delSp modSp mod delAnim modAnim">
        <pc:chgData name="Kareem Ahmed" userId="668b7c42-9793-4d96-80a6-ccc644a66bcf" providerId="ADAL" clId="{0DA43DAA-44F4-4D1E-815C-714408A3CB1C}" dt="2025-03-13T20:08:38.822" v="1227" actId="478"/>
        <pc:sldMkLst>
          <pc:docMk/>
          <pc:sldMk cId="3093010022" sldId="538"/>
        </pc:sldMkLst>
      </pc:sldChg>
      <pc:sldChg chg="addSp delSp modSp mod delAnim modAnim">
        <pc:chgData name="Kareem Ahmed" userId="668b7c42-9793-4d96-80a6-ccc644a66bcf" providerId="ADAL" clId="{0DA43DAA-44F4-4D1E-815C-714408A3CB1C}" dt="2025-03-13T20:08:41.536" v="1228" actId="478"/>
        <pc:sldMkLst>
          <pc:docMk/>
          <pc:sldMk cId="2444897113" sldId="539"/>
        </pc:sldMkLst>
      </pc:sldChg>
      <pc:sldChg chg="addSp delSp modSp mod delAnim modAnim">
        <pc:chgData name="Kareem Ahmed" userId="668b7c42-9793-4d96-80a6-ccc644a66bcf" providerId="ADAL" clId="{0DA43DAA-44F4-4D1E-815C-714408A3CB1C}" dt="2025-03-13T20:10:14.027" v="1254" actId="113"/>
        <pc:sldMkLst>
          <pc:docMk/>
          <pc:sldMk cId="2111204602" sldId="540"/>
        </pc:sldMkLst>
      </pc:sldChg>
      <pc:sldChg chg="addSp delSp modSp mod delAnim modAnim">
        <pc:chgData name="Kareem Ahmed" userId="668b7c42-9793-4d96-80a6-ccc644a66bcf" providerId="ADAL" clId="{0DA43DAA-44F4-4D1E-815C-714408A3CB1C}" dt="2025-03-13T20:08:47.453" v="1230" actId="478"/>
        <pc:sldMkLst>
          <pc:docMk/>
          <pc:sldMk cId="2322278025" sldId="541"/>
        </pc:sldMkLst>
      </pc:sldChg>
      <pc:sldChg chg="addSp delSp modSp mod delAnim">
        <pc:chgData name="Kareem Ahmed" userId="668b7c42-9793-4d96-80a6-ccc644a66bcf" providerId="ADAL" clId="{0DA43DAA-44F4-4D1E-815C-714408A3CB1C}" dt="2025-03-13T20:08:53.103" v="1232" actId="13926"/>
        <pc:sldMkLst>
          <pc:docMk/>
          <pc:sldMk cId="1619039471" sldId="542"/>
        </pc:sldMkLst>
      </pc:sldChg>
      <pc:sldChg chg="addSp delSp modSp mod delAnim modAnim">
        <pc:chgData name="Kareem Ahmed" userId="668b7c42-9793-4d96-80a6-ccc644a66bcf" providerId="ADAL" clId="{0DA43DAA-44F4-4D1E-815C-714408A3CB1C}" dt="2025-03-13T20:08:56.425" v="1233" actId="478"/>
        <pc:sldMkLst>
          <pc:docMk/>
          <pc:sldMk cId="3384680826" sldId="543"/>
        </pc:sldMkLst>
      </pc:sldChg>
      <pc:sldChg chg="addSp delSp modSp mod delAnim modAnim">
        <pc:chgData name="Kareem Ahmed" userId="668b7c42-9793-4d96-80a6-ccc644a66bcf" providerId="ADAL" clId="{0DA43DAA-44F4-4D1E-815C-714408A3CB1C}" dt="2025-03-13T20:09:01.088" v="1235" actId="478"/>
        <pc:sldMkLst>
          <pc:docMk/>
          <pc:sldMk cId="2054005072" sldId="544"/>
        </pc:sldMkLst>
      </pc:sldChg>
      <pc:sldChg chg="addSp delSp modSp mod delAnim modAnim">
        <pc:chgData name="Kareem Ahmed" userId="668b7c42-9793-4d96-80a6-ccc644a66bcf" providerId="ADAL" clId="{0DA43DAA-44F4-4D1E-815C-714408A3CB1C}" dt="2025-03-13T20:08:58.771" v="1234" actId="478"/>
        <pc:sldMkLst>
          <pc:docMk/>
          <pc:sldMk cId="1434878541" sldId="545"/>
        </pc:sldMkLst>
      </pc:sldChg>
      <pc:sldChg chg="addSp delSp modSp mod delAnim modAnim">
        <pc:chgData name="Kareem Ahmed" userId="668b7c42-9793-4d96-80a6-ccc644a66bcf" providerId="ADAL" clId="{0DA43DAA-44F4-4D1E-815C-714408A3CB1C}" dt="2025-03-13T20:09:03.278" v="1236" actId="478"/>
        <pc:sldMkLst>
          <pc:docMk/>
          <pc:sldMk cId="3801260691" sldId="546"/>
        </pc:sldMkLst>
      </pc:sldChg>
      <pc:sldChg chg="addSp delSp modSp mod delAnim modAnim">
        <pc:chgData name="Kareem Ahmed" userId="668b7c42-9793-4d96-80a6-ccc644a66bcf" providerId="ADAL" clId="{0DA43DAA-44F4-4D1E-815C-714408A3CB1C}" dt="2025-03-13T20:09:05.368" v="1237" actId="478"/>
        <pc:sldMkLst>
          <pc:docMk/>
          <pc:sldMk cId="111157625" sldId="547"/>
        </pc:sldMkLst>
      </pc:sldChg>
      <pc:sldChg chg="addSp delSp modSp mod delAnim modAnim">
        <pc:chgData name="Kareem Ahmed" userId="668b7c42-9793-4d96-80a6-ccc644a66bcf" providerId="ADAL" clId="{0DA43DAA-44F4-4D1E-815C-714408A3CB1C}" dt="2025-03-13T20:09:07.297" v="1238" actId="478"/>
        <pc:sldMkLst>
          <pc:docMk/>
          <pc:sldMk cId="2474186933" sldId="548"/>
        </pc:sldMkLst>
      </pc:sldChg>
      <pc:sldChg chg="addSp delSp modSp mod delAnim modAnim">
        <pc:chgData name="Kareem Ahmed" userId="668b7c42-9793-4d96-80a6-ccc644a66bcf" providerId="ADAL" clId="{0DA43DAA-44F4-4D1E-815C-714408A3CB1C}" dt="2025-03-13T20:09:09.309" v="1239" actId="478"/>
        <pc:sldMkLst>
          <pc:docMk/>
          <pc:sldMk cId="2897844102" sldId="549"/>
        </pc:sldMkLst>
      </pc:sldChg>
      <pc:sldChg chg="addSp delSp modSp mod delAnim modAnim">
        <pc:chgData name="Kareem Ahmed" userId="668b7c42-9793-4d96-80a6-ccc644a66bcf" providerId="ADAL" clId="{0DA43DAA-44F4-4D1E-815C-714408A3CB1C}" dt="2025-03-13T20:09:11.291" v="1240" actId="478"/>
        <pc:sldMkLst>
          <pc:docMk/>
          <pc:sldMk cId="41478200" sldId="550"/>
        </pc:sldMkLst>
      </pc:sldChg>
      <pc:sldChg chg="addSp delSp modSp mod delAnim modAnim">
        <pc:chgData name="Kareem Ahmed" userId="668b7c42-9793-4d96-80a6-ccc644a66bcf" providerId="ADAL" clId="{0DA43DAA-44F4-4D1E-815C-714408A3CB1C}" dt="2025-03-13T20:09:13.423" v="1241" actId="478"/>
        <pc:sldMkLst>
          <pc:docMk/>
          <pc:sldMk cId="1110678290" sldId="551"/>
        </pc:sldMkLst>
      </pc:sldChg>
      <pc:sldChg chg="addSp delSp modSp mod delAnim modAnim">
        <pc:chgData name="Kareem Ahmed" userId="668b7c42-9793-4d96-80a6-ccc644a66bcf" providerId="ADAL" clId="{0DA43DAA-44F4-4D1E-815C-714408A3CB1C}" dt="2025-03-13T20:09:15.370" v="1242" actId="478"/>
        <pc:sldMkLst>
          <pc:docMk/>
          <pc:sldMk cId="3109680220" sldId="552"/>
        </pc:sldMkLst>
      </pc:sldChg>
      <pc:sldChg chg="addSp delSp modSp mod delAnim modAnim">
        <pc:chgData name="Kareem Ahmed" userId="668b7c42-9793-4d96-80a6-ccc644a66bcf" providerId="ADAL" clId="{0DA43DAA-44F4-4D1E-815C-714408A3CB1C}" dt="2025-03-13T20:09:17.553" v="1243" actId="478"/>
        <pc:sldMkLst>
          <pc:docMk/>
          <pc:sldMk cId="2472911467" sldId="553"/>
        </pc:sldMkLst>
      </pc:sldChg>
      <pc:sldChg chg="addSp delSp modSp mod delAnim modAnim">
        <pc:chgData name="Kareem Ahmed" userId="668b7c42-9793-4d96-80a6-ccc644a66bcf" providerId="ADAL" clId="{0DA43DAA-44F4-4D1E-815C-714408A3CB1C}" dt="2025-03-13T20:09:19.713" v="1244" actId="478"/>
        <pc:sldMkLst>
          <pc:docMk/>
          <pc:sldMk cId="3107776330" sldId="554"/>
        </pc:sldMkLst>
      </pc:sldChg>
      <pc:sldChg chg="addSp delSp modSp mod delAnim modAnim">
        <pc:chgData name="Kareem Ahmed" userId="668b7c42-9793-4d96-80a6-ccc644a66bcf" providerId="ADAL" clId="{0DA43DAA-44F4-4D1E-815C-714408A3CB1C}" dt="2025-03-13T20:09:21.702" v="1245" actId="478"/>
        <pc:sldMkLst>
          <pc:docMk/>
          <pc:sldMk cId="2144549687" sldId="555"/>
        </pc:sldMkLst>
      </pc:sldChg>
      <pc:sldChg chg="addSp delSp modSp mod delAnim modAnim">
        <pc:chgData name="Kareem Ahmed" userId="668b7c42-9793-4d96-80a6-ccc644a66bcf" providerId="ADAL" clId="{0DA43DAA-44F4-4D1E-815C-714408A3CB1C}" dt="2025-03-13T20:09:23.880" v="1246" actId="478"/>
        <pc:sldMkLst>
          <pc:docMk/>
          <pc:sldMk cId="4124500953" sldId="556"/>
        </pc:sldMkLst>
      </pc:sldChg>
      <pc:sldChg chg="addSp delSp modSp mod delAnim modAnim">
        <pc:chgData name="Kareem Ahmed" userId="668b7c42-9793-4d96-80a6-ccc644a66bcf" providerId="ADAL" clId="{0DA43DAA-44F4-4D1E-815C-714408A3CB1C}" dt="2025-03-13T20:09:25.795" v="1247" actId="478"/>
        <pc:sldMkLst>
          <pc:docMk/>
          <pc:sldMk cId="1442069556" sldId="557"/>
        </pc:sldMkLst>
      </pc:sldChg>
      <pc:sldChg chg="addSp delSp modSp mod delAnim modAnim">
        <pc:chgData name="Kareem Ahmed" userId="668b7c42-9793-4d96-80a6-ccc644a66bcf" providerId="ADAL" clId="{0DA43DAA-44F4-4D1E-815C-714408A3CB1C}" dt="2025-03-13T20:09:27.835" v="1248" actId="478"/>
        <pc:sldMkLst>
          <pc:docMk/>
          <pc:sldMk cId="1269828367" sldId="558"/>
        </pc:sldMkLst>
      </pc:sldChg>
      <pc:sldChg chg="addSp delSp modSp mod delAnim modAnim">
        <pc:chgData name="Kareem Ahmed" userId="668b7c42-9793-4d96-80a6-ccc644a66bcf" providerId="ADAL" clId="{0DA43DAA-44F4-4D1E-815C-714408A3CB1C}" dt="2025-03-13T20:09:29.787" v="1249" actId="478"/>
        <pc:sldMkLst>
          <pc:docMk/>
          <pc:sldMk cId="326658180" sldId="559"/>
        </pc:sldMkLst>
      </pc:sldChg>
      <pc:sldChg chg="addSp delSp modSp add mod delAnim">
        <pc:chgData name="Kareem Ahmed" userId="668b7c42-9793-4d96-80a6-ccc644a66bcf" providerId="ADAL" clId="{0DA43DAA-44F4-4D1E-815C-714408A3CB1C}" dt="2025-03-13T20:08:08.337" v="1216" actId="478"/>
        <pc:sldMkLst>
          <pc:docMk/>
          <pc:sldMk cId="3595681586" sldId="560"/>
        </pc:sldMkLst>
      </pc:sldChg>
      <pc:sldChg chg="addSp delSp modSp add mod delAnim">
        <pc:chgData name="Kareem Ahmed" userId="668b7c42-9793-4d96-80a6-ccc644a66bcf" providerId="ADAL" clId="{0DA43DAA-44F4-4D1E-815C-714408A3CB1C}" dt="2025-03-13T20:08:34.444" v="1225" actId="478"/>
        <pc:sldMkLst>
          <pc:docMk/>
          <pc:sldMk cId="645165638" sldId="561"/>
        </pc:sldMkLst>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ldChg>
      <pc:sldChg chg="modSp mod">
        <pc:chgData name="Kareem Ahmed" userId="668b7c42-9793-4d96-80a6-ccc644a66bcf" providerId="ADAL" clId="{E2015CFF-5737-4393-859F-D06F8E9066B9}" dt="2025-01-29T12:57:35.260" v="142" actId="20577"/>
        <pc:sldMkLst>
          <pc:docMk/>
          <pc:sldMk cId="3373065567" sldId="481"/>
        </pc:sldMkLst>
      </pc:sldChg>
      <pc:sldChg chg="modSp mod">
        <pc:chgData name="Kareem Ahmed" userId="668b7c42-9793-4d96-80a6-ccc644a66bcf" providerId="ADAL" clId="{E2015CFF-5737-4393-859F-D06F8E9066B9}" dt="2025-01-29T12:59:18.976" v="170" actId="113"/>
        <pc:sldMkLst>
          <pc:docMk/>
          <pc:sldMk cId="681969876" sldId="519"/>
        </pc:sldMkLst>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docChgLst>
    <pc:chgData name="Kareem Ahmed" userId="668b7c42-9793-4d96-80a6-ccc644a66bcf" providerId="ADAL" clId="{FA3B3796-9766-49C7-8354-DDEC3FAA9B56}"/>
    <pc:docChg chg="undo custSel addSld delSld modSld modSection">
      <pc:chgData name="Kareem Ahmed" userId="668b7c42-9793-4d96-80a6-ccc644a66bcf" providerId="ADAL" clId="{FA3B3796-9766-49C7-8354-DDEC3FAA9B56}" dt="2025-09-06T14:20:14.340" v="2392" actId="20577"/>
      <pc:docMkLst>
        <pc:docMk/>
      </pc:docMkLst>
      <pc:sldChg chg="addSp delSp modSp mod modTransition">
        <pc:chgData name="Kareem Ahmed" userId="668b7c42-9793-4d96-80a6-ccc644a66bcf" providerId="ADAL" clId="{FA3B3796-9766-49C7-8354-DDEC3FAA9B56}" dt="2025-09-05T22:29:28.656" v="2132"/>
        <pc:sldMkLst>
          <pc:docMk/>
          <pc:sldMk cId="0" sldId="303"/>
        </pc:sldMkLst>
      </pc:sldChg>
      <pc:sldChg chg="addSp delSp modSp mod modTransition">
        <pc:chgData name="Kareem Ahmed" userId="668b7c42-9793-4d96-80a6-ccc644a66bcf" providerId="ADAL" clId="{FA3B3796-9766-49C7-8354-DDEC3FAA9B56}" dt="2025-09-05T22:29:28.656" v="2132"/>
        <pc:sldMkLst>
          <pc:docMk/>
          <pc:sldMk cId="0" sldId="306"/>
        </pc:sldMkLst>
      </pc:sldChg>
      <pc:sldChg chg="addSp delSp modSp mod modTransition">
        <pc:chgData name="Kareem Ahmed" userId="668b7c42-9793-4d96-80a6-ccc644a66bcf" providerId="ADAL" clId="{FA3B3796-9766-49C7-8354-DDEC3FAA9B56}" dt="2025-09-06T14:19:31.830" v="2387"/>
        <pc:sldMkLst>
          <pc:docMk/>
          <pc:sldMk cId="0" sldId="349"/>
        </pc:sldMkLst>
      </pc:sldChg>
      <pc:sldChg chg="addSp delSp modSp mod modTransition">
        <pc:chgData name="Kareem Ahmed" userId="668b7c42-9793-4d96-80a6-ccc644a66bcf" providerId="ADAL" clId="{FA3B3796-9766-49C7-8354-DDEC3FAA9B56}" dt="2025-09-05T22:29:28.656" v="2132"/>
        <pc:sldMkLst>
          <pc:docMk/>
          <pc:sldMk cId="0" sldId="480"/>
        </pc:sldMkLst>
      </pc:sldChg>
      <pc:sldChg chg="addSp delSp modSp mod modTransition">
        <pc:chgData name="Kareem Ahmed" userId="668b7c42-9793-4d96-80a6-ccc644a66bcf" providerId="ADAL" clId="{FA3B3796-9766-49C7-8354-DDEC3FAA9B56}" dt="2025-09-05T22:29:28.656" v="2132"/>
        <pc:sldMkLst>
          <pc:docMk/>
          <pc:sldMk cId="3373065567" sldId="481"/>
        </pc:sldMkLst>
      </pc:sldChg>
      <pc:sldChg chg="addSp modSp mod modTransition">
        <pc:chgData name="Kareem Ahmed" userId="668b7c42-9793-4d96-80a6-ccc644a66bcf" providerId="ADAL" clId="{FA3B3796-9766-49C7-8354-DDEC3FAA9B56}" dt="2025-09-05T22:43:59.507" v="2134"/>
        <pc:sldMkLst>
          <pc:docMk/>
          <pc:sldMk cId="1621918960" sldId="482"/>
        </pc:sldMkLst>
      </pc:sldChg>
      <pc:sldChg chg="addSp delSp modSp mod modTransition">
        <pc:chgData name="Kareem Ahmed" userId="668b7c42-9793-4d96-80a6-ccc644a66bcf" providerId="ADAL" clId="{FA3B3796-9766-49C7-8354-DDEC3FAA9B56}" dt="2025-09-06T14:19:58.905" v="2390" actId="20577"/>
        <pc:sldMkLst>
          <pc:docMk/>
          <pc:sldMk cId="681969876" sldId="519"/>
        </pc:sldMkLst>
      </pc:sldChg>
      <pc:sldChg chg="addSp delSp modSp mod modTransition">
        <pc:chgData name="Kareem Ahmed" userId="668b7c42-9793-4d96-80a6-ccc644a66bcf" providerId="ADAL" clId="{FA3B3796-9766-49C7-8354-DDEC3FAA9B56}" dt="2025-09-05T22:29:28.656" v="2132"/>
        <pc:sldMkLst>
          <pc:docMk/>
          <pc:sldMk cId="649050000" sldId="520"/>
        </pc:sldMkLst>
      </pc:sldChg>
      <pc:sldChg chg="addSp modSp mod modTransition">
        <pc:chgData name="Kareem Ahmed" userId="668b7c42-9793-4d96-80a6-ccc644a66bcf" providerId="ADAL" clId="{FA3B3796-9766-49C7-8354-DDEC3FAA9B56}" dt="2025-09-05T22:31:09.267" v="2133"/>
        <pc:sldMkLst>
          <pc:docMk/>
          <pc:sldMk cId="559638298" sldId="521"/>
        </pc:sldMkLst>
      </pc:sldChg>
      <pc:sldChg chg="addSp modSp mod modTransition">
        <pc:chgData name="Kareem Ahmed" userId="668b7c42-9793-4d96-80a6-ccc644a66bcf" providerId="ADAL" clId="{FA3B3796-9766-49C7-8354-DDEC3FAA9B56}" dt="2025-09-05T22:43:59.507" v="2134"/>
        <pc:sldMkLst>
          <pc:docMk/>
          <pc:sldMk cId="2386573634" sldId="522"/>
        </pc:sldMkLst>
      </pc:sldChg>
      <pc:sldChg chg="addSp modSp mod modTransition">
        <pc:chgData name="Kareem Ahmed" userId="668b7c42-9793-4d96-80a6-ccc644a66bcf" providerId="ADAL" clId="{FA3B3796-9766-49C7-8354-DDEC3FAA9B56}" dt="2025-09-05T22:43:59.507" v="2134"/>
        <pc:sldMkLst>
          <pc:docMk/>
          <pc:sldMk cId="928539978" sldId="523"/>
        </pc:sldMkLst>
      </pc:sldChg>
      <pc:sldChg chg="del">
        <pc:chgData name="Kareem Ahmed" userId="668b7c42-9793-4d96-80a6-ccc644a66bcf" providerId="ADAL" clId="{FA3B3796-9766-49C7-8354-DDEC3FAA9B56}" dt="2025-09-03T13:04:33.444" v="19" actId="47"/>
        <pc:sldMkLst>
          <pc:docMk/>
          <pc:sldMk cId="3358039478" sldId="524"/>
        </pc:sldMkLst>
      </pc:sldChg>
      <pc:sldChg chg="addSp modSp mod modTransition">
        <pc:chgData name="Kareem Ahmed" userId="668b7c42-9793-4d96-80a6-ccc644a66bcf" providerId="ADAL" clId="{FA3B3796-9766-49C7-8354-DDEC3FAA9B56}" dt="2025-09-05T22:49:03.930" v="2135"/>
        <pc:sldMkLst>
          <pc:docMk/>
          <pc:sldMk cId="3275471650" sldId="525"/>
        </pc:sldMkLst>
      </pc:sldChg>
      <pc:sldChg chg="addSp modSp mod modTransition">
        <pc:chgData name="Kareem Ahmed" userId="668b7c42-9793-4d96-80a6-ccc644a66bcf" providerId="ADAL" clId="{FA3B3796-9766-49C7-8354-DDEC3FAA9B56}" dt="2025-09-05T22:52:32.294" v="2138" actId="20577"/>
        <pc:sldMkLst>
          <pc:docMk/>
          <pc:sldMk cId="2253850230" sldId="526"/>
        </pc:sldMkLst>
      </pc:sldChg>
      <pc:sldChg chg="addSp delSp modSp add mod modTransition">
        <pc:chgData name="Kareem Ahmed" userId="668b7c42-9793-4d96-80a6-ccc644a66bcf" providerId="ADAL" clId="{FA3B3796-9766-49C7-8354-DDEC3FAA9B56}" dt="2025-09-05T22:57:54.340" v="2139"/>
        <pc:sldMkLst>
          <pc:docMk/>
          <pc:sldMk cId="2860635888" sldId="527"/>
        </pc:sldMkLst>
      </pc:sldChg>
      <pc:sldChg chg="addSp modSp add mod modTransition">
        <pc:chgData name="Kareem Ahmed" userId="668b7c42-9793-4d96-80a6-ccc644a66bcf" providerId="ADAL" clId="{FA3B3796-9766-49C7-8354-DDEC3FAA9B56}" dt="2025-09-05T22:57:54.340" v="2139"/>
        <pc:sldMkLst>
          <pc:docMk/>
          <pc:sldMk cId="2980233918" sldId="528"/>
        </pc:sldMkLst>
      </pc:sldChg>
      <pc:sldChg chg="addSp modSp add mod modTransition">
        <pc:chgData name="Kareem Ahmed" userId="668b7c42-9793-4d96-80a6-ccc644a66bcf" providerId="ADAL" clId="{FA3B3796-9766-49C7-8354-DDEC3FAA9B56}" dt="2025-09-05T22:57:54.340" v="2139"/>
        <pc:sldMkLst>
          <pc:docMk/>
          <pc:sldMk cId="1665876841" sldId="529"/>
        </pc:sldMkLst>
      </pc:sldChg>
      <pc:sldChg chg="addSp modSp add mod modTransition">
        <pc:chgData name="Kareem Ahmed" userId="668b7c42-9793-4d96-80a6-ccc644a66bcf" providerId="ADAL" clId="{FA3B3796-9766-49C7-8354-DDEC3FAA9B56}" dt="2025-09-05T23:11:58.538" v="2141"/>
        <pc:sldMkLst>
          <pc:docMk/>
          <pc:sldMk cId="1465182409" sldId="530"/>
        </pc:sldMkLst>
      </pc:sldChg>
      <pc:sldChg chg="addSp modSp add mod modTransition">
        <pc:chgData name="Kareem Ahmed" userId="668b7c42-9793-4d96-80a6-ccc644a66bcf" providerId="ADAL" clId="{FA3B3796-9766-49C7-8354-DDEC3FAA9B56}" dt="2025-09-05T23:01:30.313" v="2140"/>
        <pc:sldMkLst>
          <pc:docMk/>
          <pc:sldMk cId="2647917291" sldId="531"/>
        </pc:sldMkLst>
      </pc:sldChg>
      <pc:sldChg chg="add del">
        <pc:chgData name="Kareem Ahmed" userId="668b7c42-9793-4d96-80a6-ccc644a66bcf" providerId="ADAL" clId="{FA3B3796-9766-49C7-8354-DDEC3FAA9B56}" dt="2025-09-04T00:43:00.454" v="2052" actId="47"/>
        <pc:sldMkLst>
          <pc:docMk/>
          <pc:sldMk cId="3998667982" sldId="532"/>
        </pc:sldMkLst>
      </pc:sldChg>
      <pc:sldChg chg="addSp modSp add mod modTransition">
        <pc:chgData name="Kareem Ahmed" userId="668b7c42-9793-4d96-80a6-ccc644a66bcf" providerId="ADAL" clId="{FA3B3796-9766-49C7-8354-DDEC3FAA9B56}" dt="2025-09-05T23:17:39.472" v="2142"/>
        <pc:sldMkLst>
          <pc:docMk/>
          <pc:sldMk cId="703775612" sldId="533"/>
        </pc:sldMkLst>
      </pc:sldChg>
      <pc:sldChg chg="addSp modSp add mod modTransition">
        <pc:chgData name="Kareem Ahmed" userId="668b7c42-9793-4d96-80a6-ccc644a66bcf" providerId="ADAL" clId="{FA3B3796-9766-49C7-8354-DDEC3FAA9B56}" dt="2025-09-05T23:17:39.472" v="2142"/>
        <pc:sldMkLst>
          <pc:docMk/>
          <pc:sldMk cId="3080906223" sldId="534"/>
        </pc:sldMkLst>
      </pc:sldChg>
      <pc:sldChg chg="addSp modSp add mod modTransition">
        <pc:chgData name="Kareem Ahmed" userId="668b7c42-9793-4d96-80a6-ccc644a66bcf" providerId="ADAL" clId="{FA3B3796-9766-49C7-8354-DDEC3FAA9B56}" dt="2025-09-05T23:25:35.013" v="2143"/>
        <pc:sldMkLst>
          <pc:docMk/>
          <pc:sldMk cId="3557039" sldId="535"/>
        </pc:sldMkLst>
      </pc:sldChg>
      <pc:sldChg chg="addSp delSp modSp add mod modTransition modAnim">
        <pc:chgData name="Kareem Ahmed" userId="668b7c42-9793-4d96-80a6-ccc644a66bcf" providerId="ADAL" clId="{FA3B3796-9766-49C7-8354-DDEC3FAA9B56}" dt="2025-09-05T23:29:56.577" v="2160"/>
        <pc:sldMkLst>
          <pc:docMk/>
          <pc:sldMk cId="3224962010" sldId="536"/>
        </pc:sldMkLst>
      </pc:sldChg>
      <pc:sldChg chg="addSp delSp modSp add mod modTransition">
        <pc:chgData name="Kareem Ahmed" userId="668b7c42-9793-4d96-80a6-ccc644a66bcf" providerId="ADAL" clId="{FA3B3796-9766-49C7-8354-DDEC3FAA9B56}" dt="2025-09-05T23:31:42.730" v="2161"/>
        <pc:sldMkLst>
          <pc:docMk/>
          <pc:sldMk cId="500581922" sldId="537"/>
        </pc:sldMkLst>
      </pc:sldChg>
      <pc:sldChg chg="delSp add del mod">
        <pc:chgData name="Kareem Ahmed" userId="668b7c42-9793-4d96-80a6-ccc644a66bcf" providerId="ADAL" clId="{FA3B3796-9766-49C7-8354-DDEC3FAA9B56}" dt="2025-09-03T22:12:31.154" v="813" actId="47"/>
        <pc:sldMkLst>
          <pc:docMk/>
          <pc:sldMk cId="983848706" sldId="538"/>
        </pc:sldMkLst>
      </pc:sldChg>
      <pc:sldChg chg="addSp modSp add mod modTransition">
        <pc:chgData name="Kareem Ahmed" userId="668b7c42-9793-4d96-80a6-ccc644a66bcf" providerId="ADAL" clId="{FA3B3796-9766-49C7-8354-DDEC3FAA9B56}" dt="2025-09-05T23:42:18.940" v="2189"/>
        <pc:sldMkLst>
          <pc:docMk/>
          <pc:sldMk cId="2145482150" sldId="538"/>
        </pc:sldMkLst>
      </pc:sldChg>
      <pc:sldChg chg="add del">
        <pc:chgData name="Kareem Ahmed" userId="668b7c42-9793-4d96-80a6-ccc644a66bcf" providerId="ADAL" clId="{FA3B3796-9766-49C7-8354-DDEC3FAA9B56}" dt="2025-09-03T22:11:17.090" v="781"/>
        <pc:sldMkLst>
          <pc:docMk/>
          <pc:sldMk cId="2315047194" sldId="539"/>
        </pc:sldMkLst>
      </pc:sldChg>
      <pc:sldChg chg="addSp modSp add mod modTransition">
        <pc:chgData name="Kareem Ahmed" userId="668b7c42-9793-4d96-80a6-ccc644a66bcf" providerId="ADAL" clId="{FA3B3796-9766-49C7-8354-DDEC3FAA9B56}" dt="2025-09-05T23:42:18.940" v="2189"/>
        <pc:sldMkLst>
          <pc:docMk/>
          <pc:sldMk cId="2513997963" sldId="539"/>
        </pc:sldMkLst>
      </pc:sldChg>
      <pc:sldChg chg="addSp modSp add mod modTransition">
        <pc:chgData name="Kareem Ahmed" userId="668b7c42-9793-4d96-80a6-ccc644a66bcf" providerId="ADAL" clId="{FA3B3796-9766-49C7-8354-DDEC3FAA9B56}" dt="2025-09-06T13:11:45.884" v="2233" actId="20577"/>
        <pc:sldMkLst>
          <pc:docMk/>
          <pc:sldMk cId="1521656304" sldId="540"/>
        </pc:sldMkLst>
      </pc:sldChg>
      <pc:sldChg chg="addSp modSp add mod modTransition">
        <pc:chgData name="Kareem Ahmed" userId="668b7c42-9793-4d96-80a6-ccc644a66bcf" providerId="ADAL" clId="{FA3B3796-9766-49C7-8354-DDEC3FAA9B56}" dt="2025-09-06T13:15:38.456" v="2234"/>
        <pc:sldMkLst>
          <pc:docMk/>
          <pc:sldMk cId="273888092" sldId="541"/>
        </pc:sldMkLst>
      </pc:sldChg>
      <pc:sldChg chg="addSp delSp modSp add mod modTransition modAnim">
        <pc:chgData name="Kareem Ahmed" userId="668b7c42-9793-4d96-80a6-ccc644a66bcf" providerId="ADAL" clId="{FA3B3796-9766-49C7-8354-DDEC3FAA9B56}" dt="2025-09-06T13:22:45.100" v="2237"/>
        <pc:sldMkLst>
          <pc:docMk/>
          <pc:sldMk cId="3277419807" sldId="542"/>
        </pc:sldMkLst>
      </pc:sldChg>
      <pc:sldChg chg="modSp add del mod">
        <pc:chgData name="Kareem Ahmed" userId="668b7c42-9793-4d96-80a6-ccc644a66bcf" providerId="ADAL" clId="{FA3B3796-9766-49C7-8354-DDEC3FAA9B56}" dt="2025-09-04T00:42:04.907" v="2037" actId="47"/>
        <pc:sldMkLst>
          <pc:docMk/>
          <pc:sldMk cId="3084132319" sldId="543"/>
        </pc:sldMkLst>
      </pc:sldChg>
      <pc:sldChg chg="addSp modSp add mod modTransition">
        <pc:chgData name="Kareem Ahmed" userId="668b7c42-9793-4d96-80a6-ccc644a66bcf" providerId="ADAL" clId="{FA3B3796-9766-49C7-8354-DDEC3FAA9B56}" dt="2025-09-06T13:27:10.972" v="2238"/>
        <pc:sldMkLst>
          <pc:docMk/>
          <pc:sldMk cId="562193851" sldId="544"/>
        </pc:sldMkLst>
      </pc:sldChg>
      <pc:sldChg chg="addSp delSp modSp add mod modTransition">
        <pc:chgData name="Kareem Ahmed" userId="668b7c42-9793-4d96-80a6-ccc644a66bcf" providerId="ADAL" clId="{FA3B3796-9766-49C7-8354-DDEC3FAA9B56}" dt="2025-09-06T13:27:10.972" v="2238"/>
        <pc:sldMkLst>
          <pc:docMk/>
          <pc:sldMk cId="3132435627" sldId="545"/>
        </pc:sldMkLst>
      </pc:sldChg>
      <pc:sldChg chg="add del">
        <pc:chgData name="Kareem Ahmed" userId="668b7c42-9793-4d96-80a6-ccc644a66bcf" providerId="ADAL" clId="{FA3B3796-9766-49C7-8354-DDEC3FAA9B56}" dt="2025-09-03T23:38:46.973" v="1203"/>
        <pc:sldMkLst>
          <pc:docMk/>
          <pc:sldMk cId="2190935623" sldId="546"/>
        </pc:sldMkLst>
      </pc:sldChg>
      <pc:sldChg chg="addSp modSp add mod modTransition">
        <pc:chgData name="Kareem Ahmed" userId="668b7c42-9793-4d96-80a6-ccc644a66bcf" providerId="ADAL" clId="{FA3B3796-9766-49C7-8354-DDEC3FAA9B56}" dt="2025-09-06T13:30:54.846" v="2239"/>
        <pc:sldMkLst>
          <pc:docMk/>
          <pc:sldMk cId="3449956225" sldId="546"/>
        </pc:sldMkLst>
      </pc:sldChg>
      <pc:sldChg chg="addSp modSp add mod modTransition">
        <pc:chgData name="Kareem Ahmed" userId="668b7c42-9793-4d96-80a6-ccc644a66bcf" providerId="ADAL" clId="{FA3B3796-9766-49C7-8354-DDEC3FAA9B56}" dt="2025-09-06T13:37:40.598" v="2295" actId="20577"/>
        <pc:sldMkLst>
          <pc:docMk/>
          <pc:sldMk cId="3251976073" sldId="547"/>
        </pc:sldMkLst>
      </pc:sldChg>
      <pc:sldChg chg="addSp modSp add mod modTransition">
        <pc:chgData name="Kareem Ahmed" userId="668b7c42-9793-4d96-80a6-ccc644a66bcf" providerId="ADAL" clId="{FA3B3796-9766-49C7-8354-DDEC3FAA9B56}" dt="2025-09-06T14:07:55.732" v="2369"/>
        <pc:sldMkLst>
          <pc:docMk/>
          <pc:sldMk cId="1688435034" sldId="548"/>
        </pc:sldMkLst>
      </pc:sldChg>
      <pc:sldChg chg="addSp delSp modSp add mod modTransition modAnim">
        <pc:chgData name="Kareem Ahmed" userId="668b7c42-9793-4d96-80a6-ccc644a66bcf" providerId="ADAL" clId="{FA3B3796-9766-49C7-8354-DDEC3FAA9B56}" dt="2025-09-06T14:09:33.593" v="2373"/>
        <pc:sldMkLst>
          <pc:docMk/>
          <pc:sldMk cId="3372484579" sldId="549"/>
        </pc:sldMkLst>
      </pc:sldChg>
      <pc:sldChg chg="addSp modSp add mod modTransition">
        <pc:chgData name="Kareem Ahmed" userId="668b7c42-9793-4d96-80a6-ccc644a66bcf" providerId="ADAL" clId="{FA3B3796-9766-49C7-8354-DDEC3FAA9B56}" dt="2025-09-06T14:12:51.822" v="2374"/>
        <pc:sldMkLst>
          <pc:docMk/>
          <pc:sldMk cId="2748559843" sldId="550"/>
        </pc:sldMkLst>
      </pc:sldChg>
      <pc:sldChg chg="addSp modSp add mod modTransition">
        <pc:chgData name="Kareem Ahmed" userId="668b7c42-9793-4d96-80a6-ccc644a66bcf" providerId="ADAL" clId="{FA3B3796-9766-49C7-8354-DDEC3FAA9B56}" dt="2025-09-06T14:14:01.240" v="2380" actId="20577"/>
        <pc:sldMkLst>
          <pc:docMk/>
          <pc:sldMk cId="2336281207" sldId="551"/>
        </pc:sldMkLst>
      </pc:sldChg>
      <pc:sldChg chg="addSp modSp add mod modTransition">
        <pc:chgData name="Kareem Ahmed" userId="668b7c42-9793-4d96-80a6-ccc644a66bcf" providerId="ADAL" clId="{FA3B3796-9766-49C7-8354-DDEC3FAA9B56}" dt="2025-09-06T14:19:31.830" v="2387"/>
        <pc:sldMkLst>
          <pc:docMk/>
          <pc:sldMk cId="1700202666" sldId="552"/>
        </pc:sldMkLst>
      </pc:sldChg>
      <pc:sldChg chg="addSp modSp add mod modTransition">
        <pc:chgData name="Kareem Ahmed" userId="668b7c42-9793-4d96-80a6-ccc644a66bcf" providerId="ADAL" clId="{FA3B3796-9766-49C7-8354-DDEC3FAA9B56}" dt="2025-09-06T14:19:31.830" v="2387"/>
        <pc:sldMkLst>
          <pc:docMk/>
          <pc:sldMk cId="2278386343" sldId="553"/>
        </pc:sldMkLst>
      </pc:sldChg>
      <pc:sldChg chg="add del">
        <pc:chgData name="Kareem Ahmed" userId="668b7c42-9793-4d96-80a6-ccc644a66bcf" providerId="ADAL" clId="{FA3B3796-9766-49C7-8354-DDEC3FAA9B56}" dt="2025-09-04T00:21:59.945" v="1937"/>
        <pc:sldMkLst>
          <pc:docMk/>
          <pc:sldMk cId="538390938" sldId="554"/>
        </pc:sldMkLst>
      </pc:sldChg>
      <pc:sldChg chg="addSp delSp modSp add mod modTransition">
        <pc:chgData name="Kareem Ahmed" userId="668b7c42-9793-4d96-80a6-ccc644a66bcf" providerId="ADAL" clId="{FA3B3796-9766-49C7-8354-DDEC3FAA9B56}" dt="2025-09-06T14:20:14.340" v="2392" actId="20577"/>
        <pc:sldMkLst>
          <pc:docMk/>
          <pc:sldMk cId="2949488422" sldId="554"/>
        </pc:sldMkLst>
      </pc:sldChg>
      <pc:sldChg chg="addSp modSp add mod modTransition">
        <pc:chgData name="Kareem Ahmed" userId="668b7c42-9793-4d96-80a6-ccc644a66bcf" providerId="ADAL" clId="{FA3B3796-9766-49C7-8354-DDEC3FAA9B56}" dt="2025-09-05T23:17:39.472" v="2142"/>
        <pc:sldMkLst>
          <pc:docMk/>
          <pc:sldMk cId="338439192" sldId="555"/>
        </pc:sldMkLst>
      </pc:sldChg>
      <pc:sldChg chg="addSp modSp add mod modTransition">
        <pc:chgData name="Kareem Ahmed" userId="668b7c42-9793-4d96-80a6-ccc644a66bcf" providerId="ADAL" clId="{FA3B3796-9766-49C7-8354-DDEC3FAA9B56}" dt="2025-09-05T23:27:32.345" v="2144"/>
        <pc:sldMkLst>
          <pc:docMk/>
          <pc:sldMk cId="1638263051" sldId="556"/>
        </pc:sldMkLst>
      </pc:sldChg>
      <pc:sldChg chg="addSp modSp add mod modTransition">
        <pc:chgData name="Kareem Ahmed" userId="668b7c42-9793-4d96-80a6-ccc644a66bcf" providerId="ADAL" clId="{FA3B3796-9766-49C7-8354-DDEC3FAA9B56}" dt="2025-09-06T14:07:55.732" v="2369"/>
        <pc:sldMkLst>
          <pc:docMk/>
          <pc:sldMk cId="1838419000" sldId="557"/>
        </pc:sldMkLst>
      </pc:sldChg>
      <pc:sldChg chg="addSp delSp modSp add mod modTransition delAnim">
        <pc:chgData name="Kareem Ahmed" userId="668b7c42-9793-4d96-80a6-ccc644a66bcf" providerId="ADAL" clId="{FA3B3796-9766-49C7-8354-DDEC3FAA9B56}" dt="2025-09-06T14:05:12.317" v="2368" actId="20577"/>
        <pc:sldMkLst>
          <pc:docMk/>
          <pc:sldMk cId="1547384830" sldId="5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63FD3-2797-C9FE-BABE-AA0FBDFE1B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7E0333-795F-CA92-C188-E2BB1CD71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DA3764-9E65-E3E1-9252-B0B00BD43F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92E0ED-26C8-1095-0FEC-CE52DE0B14C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8461543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8399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164B9-FA98-3DE4-19BF-AAAA46200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E4A99-575F-931B-F1C9-9A2536C4E9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7F4598-CF55-CFE9-AB9D-5F8135840A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6E0497-C731-80BC-A8FB-59B142048AB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809698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C7E34-4168-6B28-EA28-434B0209F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ED22B0-9FE5-CCF4-301E-C27FA70354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46C835-C3E2-6455-9AFF-2F855A1BBE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EBFB58-F3DC-70B7-620D-A7C901B2289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63753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developer.apple.com/app-store/review/guidelines"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play.google.com/about/developer-content-policy"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UudV1VdFtuQ"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4.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الخامسة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تطبيقات الهاتف المحمول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1872989"/>
            <a:ext cx="10901171" cy="4464684"/>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indent="-457200" algn="r" rtl="1">
              <a:lnSpc>
                <a:spcPct val="150000"/>
              </a:lnSpc>
              <a:buFont typeface="+mj-lt"/>
              <a:buAutoNum type="arabicPeriod"/>
            </a:pPr>
            <a:r>
              <a:rPr lang="ar-EG" sz="2400" dirty="0"/>
              <a:t>تعريف تطبيقات الهواتف المحمولة ودورها في تعزيز القيمة والولاء لدى العملاء.</a:t>
            </a:r>
          </a:p>
          <a:p>
            <a:pPr marL="457200" indent="-457200" algn="r" rtl="1">
              <a:lnSpc>
                <a:spcPct val="150000"/>
              </a:lnSpc>
              <a:buFont typeface="+mj-lt"/>
              <a:buAutoNum type="arabicPeriod"/>
            </a:pPr>
            <a:r>
              <a:rPr lang="ar-EG" sz="2400" dirty="0"/>
              <a:t>تحليل سلوك المستهلك تجاه التطبيقات.</a:t>
            </a:r>
          </a:p>
          <a:p>
            <a:pPr marL="457200" indent="-457200" algn="r" rtl="1">
              <a:lnSpc>
                <a:spcPct val="150000"/>
              </a:lnSpc>
              <a:buFont typeface="+mj-lt"/>
              <a:buAutoNum type="arabicPeriod"/>
            </a:pPr>
            <a:r>
              <a:rPr lang="ar-EG" sz="2400" dirty="0"/>
              <a:t>شرح خطوات تخطيط عملية تطوير التطبيقات. </a:t>
            </a:r>
          </a:p>
          <a:p>
            <a:pPr marL="457200" indent="-457200" algn="r" rtl="1">
              <a:lnSpc>
                <a:spcPct val="150000"/>
              </a:lnSpc>
              <a:buFont typeface="+mj-lt"/>
              <a:buAutoNum type="arabicPeriod"/>
            </a:pPr>
            <a:r>
              <a:rPr lang="ar-EG" sz="2400" dirty="0"/>
              <a:t>عرض منهجيات تطوير التطبيقات:</a:t>
            </a:r>
            <a:r>
              <a:rPr lang="en-US" sz="2400" dirty="0"/>
              <a:t>Agile </a:t>
            </a:r>
            <a:r>
              <a:rPr lang="ar-EG" sz="2400" dirty="0"/>
              <a:t> مقابل</a:t>
            </a:r>
            <a:r>
              <a:rPr lang="en-US" sz="2400" dirty="0"/>
              <a:t>Waterfall </a:t>
            </a:r>
            <a:r>
              <a:rPr lang="ar-EG" sz="2400" dirty="0"/>
              <a:t>ومزايا كل منهما.</a:t>
            </a:r>
          </a:p>
          <a:p>
            <a:pPr marL="457200" indent="-457200" algn="r" rtl="1">
              <a:lnSpc>
                <a:spcPct val="150000"/>
              </a:lnSpc>
              <a:buFont typeface="+mj-lt"/>
              <a:buAutoNum type="arabicPeriod"/>
            </a:pPr>
            <a:r>
              <a:rPr lang="ar-EG" sz="2400" dirty="0"/>
              <a:t>تحديد استراتيجيات توزيع وتسويق التطبيقات في المتاجر الرقمية وتحسين ظهورها.</a:t>
            </a:r>
          </a:p>
          <a:p>
            <a:pPr marL="457200" indent="-457200" algn="r" rtl="1">
              <a:lnSpc>
                <a:spcPct val="150000"/>
              </a:lnSpc>
              <a:buFont typeface="+mj-lt"/>
              <a:buAutoNum type="arabicPeriod"/>
            </a:pPr>
            <a:r>
              <a:rPr lang="ar-EG" sz="2400" dirty="0"/>
              <a:t>توضيح مفهوم الاحتفاظ بالمستخدمين وأهميته في نجاح التطبيقات.</a:t>
            </a:r>
          </a:p>
          <a:p>
            <a:pPr marL="457200" indent="-457200" algn="r" rtl="1">
              <a:lnSpc>
                <a:spcPct val="150000"/>
              </a:lnSpc>
              <a:buFont typeface="+mj-lt"/>
              <a:buAutoNum type="arabicPeriod"/>
            </a:pPr>
            <a:r>
              <a:rPr lang="ar-EG" sz="2400" dirty="0"/>
              <a:t>تطبيق عملي من خلال دراسة حالة </a:t>
            </a:r>
            <a:r>
              <a:rPr lang="en-US" sz="2400" dirty="0"/>
              <a:t>IKEA Place </a:t>
            </a:r>
            <a:r>
              <a:rPr lang="ar-EG" sz="2400" dirty="0"/>
              <a:t> لفهم دور الواقع المعزز في تحسين تجربة العميل.</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3E88C-EA40-2445-FAA5-4A2D93D812C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147EC05-62BF-634D-802A-FC6072DE11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1C2D51-3008-BE71-82F8-D1F46E4D42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73E67C9-7DFE-F505-D169-22C2D0AB6DA0}"/>
              </a:ext>
            </a:extLst>
          </p:cNvPr>
          <p:cNvSpPr txBox="1"/>
          <p:nvPr/>
        </p:nvSpPr>
        <p:spPr>
          <a:xfrm>
            <a:off x="520700" y="920973"/>
            <a:ext cx="11150600" cy="474431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lvl="0" algn="r" rtl="1" eaLnBrk="0" fontAlgn="base" hangingPunct="0">
              <a:lnSpc>
                <a:spcPct val="150000"/>
              </a:lnSpc>
              <a:spcBef>
                <a:spcPct val="0"/>
              </a:spcBef>
              <a:spcAft>
                <a:spcPct val="0"/>
              </a:spcAft>
            </a:pPr>
            <a:r>
              <a:rPr lang="ar-EG" sz="2200" b="1" dirty="0">
                <a:solidFill>
                  <a:schemeClr val="tx1"/>
                </a:solidFill>
                <a:cs typeface="+mj-cs"/>
              </a:rPr>
              <a:t> </a:t>
            </a:r>
            <a:r>
              <a:rPr lang="ar-SA" altLang="ar-EG" sz="2000" b="1" dirty="0">
                <a:solidFill>
                  <a:schemeClr val="tx1"/>
                </a:solidFill>
                <a:latin typeface="Arial" panose="020B0604020202020204" pitchFamily="34" charset="0"/>
              </a:rPr>
              <a:t>مقدمة عن تطبيقات الهواتف المحمولة</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سلوك المستهلك تجاه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تخطيط عملية تطوير التطبيقات</a:t>
            </a:r>
            <a:endParaRPr lang="ar-EG" altLang="ar-EG" sz="2000" b="1"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منهجيات تطوير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استراتيجيات توزيع وتسويق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الاحتفاظ بالمستخدمين</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استراتيجيات الاحتفاظ بالمستخدمين</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دراسة حالة</a:t>
            </a:r>
            <a:r>
              <a:rPr lang="ar-EG" altLang="ar-EG" sz="2000" b="1" dirty="0">
                <a:solidFill>
                  <a:schemeClr val="tx1"/>
                </a:solidFill>
                <a:latin typeface="Arial" panose="020B0604020202020204" pitchFamily="34" charset="0"/>
              </a:rPr>
              <a:t>: IKEA Furniture Place</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endParaRPr lang="ar-EG" altLang="ar-EG" sz="20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0886A8CD-5E3E-3FF8-86E2-D4A95387633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extLst>
      <p:ext uri="{BB962C8B-B14F-4D97-AF65-F5344CB8AC3E}">
        <p14:creationId xmlns:p14="http://schemas.microsoft.com/office/powerpoint/2010/main" val="285824927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12509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2217689"/>
            <a:ext cx="11150600" cy="399609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مقدمة عن تطبيقات الهواتف المحمولة</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سلوك المستهلك تجاه التطبيقات</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تخطيط عملية تطوير التطبيقات</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منهجيات تطوير التطبيقات</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استراتيجيات توزيع وتسويق التطبيقات</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الاحتفاظ بالمستخدمين</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استراتيجيات الاحتفاظ بالمستخدمين</a:t>
            </a:r>
            <a:endParaRPr lang="ar-EG" altLang="ar-EG" sz="2400" dirty="0">
              <a:solidFill>
                <a:schemeClr val="tx1"/>
              </a:solidFill>
              <a:latin typeface="Arial" panose="020B0604020202020204" pitchFamily="34" charset="0"/>
            </a:endParaRPr>
          </a:p>
          <a:p>
            <a:pPr marL="342900" lvl="0" indent="-342900" algn="r" rtl="1" eaLnBrk="0" fontAlgn="base" hangingPunct="0">
              <a:lnSpc>
                <a:spcPts val="3300"/>
              </a:lnSpc>
              <a:spcBef>
                <a:spcPct val="0"/>
              </a:spcBef>
              <a:spcAft>
                <a:spcPct val="0"/>
              </a:spcAft>
              <a:buFont typeface="Arial" panose="020B0604020202020204" pitchFamily="34" charset="0"/>
              <a:buChar char="•"/>
            </a:pPr>
            <a:r>
              <a:rPr lang="ar-SA" altLang="ar-EG" sz="2400" dirty="0">
                <a:solidFill>
                  <a:schemeClr val="tx1"/>
                </a:solidFill>
                <a:latin typeface="Arial" panose="020B0604020202020204" pitchFamily="34" charset="0"/>
              </a:rPr>
              <a:t>دراسة حالة</a:t>
            </a:r>
            <a:r>
              <a:rPr lang="ar-EG" altLang="ar-EG" sz="2400" dirty="0">
                <a:solidFill>
                  <a:schemeClr val="tx1"/>
                </a:solidFill>
                <a:latin typeface="Arial" panose="020B0604020202020204" pitchFamily="34" charset="0"/>
              </a:rPr>
              <a:t>: IKEA Furniture Place</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تُعد تطبيقات الهاتف المحمول من أكثر الوسائل فعالية وقربًا لتقديم القيمة وتعزيز ولاء العملاء. وللمقارنة، استغرق الراديو ما يقارب 38 عامًا للوصول إلى 50 مليون مستمع، في حين أن تطبيقًا مثل لعبة </a:t>
            </a:r>
            <a:r>
              <a:rPr lang="en-US" sz="2400" dirty="0"/>
              <a:t>Draw Something</a:t>
            </a:r>
            <a:r>
              <a:rPr lang="ar-EG" sz="2400" dirty="0"/>
              <a:t> من شركة</a:t>
            </a:r>
            <a:r>
              <a:rPr lang="en-US" sz="2400" dirty="0"/>
              <a:t>Zynga </a:t>
            </a:r>
            <a:r>
              <a:rPr lang="ar-EG" sz="2400" dirty="0"/>
              <a:t> حقق هذا الرقم خلال 50 يومًا فقط من الإطلاق. أما تطبيق </a:t>
            </a:r>
            <a:r>
              <a:rPr lang="en-US" sz="2400" dirty="0"/>
              <a:t>ChatGPT</a:t>
            </a:r>
            <a:r>
              <a:rPr lang="ar-EG" sz="2400" dirty="0"/>
              <a:t> من شركة </a:t>
            </a:r>
            <a:r>
              <a:rPr lang="en-US" sz="2400" dirty="0"/>
              <a:t>OpenAI</a:t>
            </a:r>
            <a:r>
              <a:rPr lang="ar-EG" sz="2400" dirty="0"/>
              <a:t> فقد تجاوز 500 مليون عملية تنزيل في متجر </a:t>
            </a:r>
            <a:r>
              <a:rPr lang="en-US" sz="2400" dirty="0"/>
              <a:t>Google Play</a:t>
            </a:r>
            <a:r>
              <a:rPr lang="ar-EG" sz="2400"/>
              <a:t>. </a:t>
            </a:r>
            <a:endParaRPr lang="ar-EG" sz="2400" dirty="0"/>
          </a:p>
          <a:p>
            <a:pPr algn="just" rtl="1">
              <a:lnSpc>
                <a:spcPct val="150000"/>
              </a:lnSpc>
            </a:pPr>
            <a:r>
              <a:rPr lang="ar-EG" sz="2400" dirty="0"/>
              <a:t>يمثل التطبيق أكثر من مجرد وسيلة لتوزيع المحتوى؛ فهو قناة للتحكم في الخدمة والتواصل مع العملاء. عند استخدامه بشكل صحيح، يمكن للتطبيق أن يساعد المسوقين على التعلم من العملاء، والتكيف مع احتياجاتهم، والتفاعل معهم، بما يضمن تلبية متطلباتهم وتحقيق الأهداف التجارية في الوقت ذاته.</a:t>
            </a:r>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050" name="Picture 2" descr="‪Obsessed with Draw Something? Here's how the hit game was made | Financial  Post‬‏">
            <a:extLst>
              <a:ext uri="{FF2B5EF4-FFF2-40B4-BE49-F238E27FC236}">
                <a16:creationId xmlns:a16="http://schemas.microsoft.com/office/drawing/2014/main" id="{C150DC00-6136-D4F4-2309-C051F15FE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3" y="4930624"/>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hat is ChatGPT? What parents need to know | Internet Matters‬‏">
            <a:extLst>
              <a:ext uri="{FF2B5EF4-FFF2-40B4-BE49-F238E27FC236}">
                <a16:creationId xmlns:a16="http://schemas.microsoft.com/office/drawing/2014/main" id="{BBC62A63-BAF6-B61A-3B28-0C15AA705A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3339" y="5486456"/>
            <a:ext cx="2952750" cy="1344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3997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7D9EC-D81A-9505-3A0D-38D9B563355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F9038AE-5100-B6EE-EBAD-039172D7BCC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773913-B2BF-2749-8FA1-6B3D766090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363B4CA-4116-D9FB-E107-35148EF0F4B3}"/>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يمكن أن نعرف </a:t>
            </a:r>
            <a:r>
              <a:rPr lang="ar-EG" sz="2400" b="1" dirty="0"/>
              <a:t>تطبيق الهاتف المحمول</a:t>
            </a:r>
            <a:r>
              <a:rPr lang="ar-EG" sz="2400" dirty="0"/>
              <a:t> بأنه برنامج برمجي مصمم ليتم تثبيته وتشغيله على جهاز محمول أو بثه إليه، بحيث يعمل على نظام تشغيل محدد مثل:</a:t>
            </a:r>
          </a:p>
          <a:p>
            <a:pPr algn="r" rtl="1">
              <a:lnSpc>
                <a:spcPct val="150000"/>
              </a:lnSpc>
            </a:pPr>
            <a:r>
              <a:rPr lang="ar-EG" sz="2400" dirty="0"/>
              <a:t>الهواتف الذكية العاملة بنظام</a:t>
            </a:r>
            <a:r>
              <a:rPr lang="en-US" sz="2400" b="1" dirty="0"/>
              <a:t>iOS</a:t>
            </a:r>
            <a:r>
              <a:rPr lang="en-US" sz="2400" dirty="0"/>
              <a:t> </a:t>
            </a:r>
            <a:r>
              <a:rPr lang="ar-EG" sz="2400" dirty="0"/>
              <a:t> أو </a:t>
            </a:r>
            <a:r>
              <a:rPr lang="en-US" sz="2400" b="1" dirty="0"/>
              <a:t>Android</a:t>
            </a:r>
            <a:r>
              <a:rPr lang="en-US" sz="2400" dirty="0"/>
              <a:t>،</a:t>
            </a:r>
            <a:r>
              <a:rPr lang="ar-EG" sz="2400" dirty="0"/>
              <a:t> الأجهزة اللوحية، أجهزة التابلت، الساعات الذكية، الكاميرات،</a:t>
            </a:r>
          </a:p>
          <a:p>
            <a:pPr algn="r" rtl="1">
              <a:lnSpc>
                <a:spcPct val="150000"/>
              </a:lnSpc>
            </a:pPr>
            <a:r>
              <a:rPr lang="ar-EG" sz="2400" dirty="0"/>
              <a:t>الأجهزة المنزلية الذكية مثل الثلاجات، السيارات المتصلة، أجهزة التلفاز الذكية، نظارات الواقع المعزز،  العدسات الذكية، بالإضافة إلى العديد من الأجهزة الأخرى ضمن الفئة المتنامية بسرعة للأجهزة المتصلة بالإنترنت.</a:t>
            </a:r>
          </a:p>
        </p:txBody>
      </p:sp>
      <p:sp>
        <p:nvSpPr>
          <p:cNvPr id="2" name="Rectangle 1">
            <a:extLst>
              <a:ext uri="{FF2B5EF4-FFF2-40B4-BE49-F238E27FC236}">
                <a16:creationId xmlns:a16="http://schemas.microsoft.com/office/drawing/2014/main" id="{35F3A96B-4607-3A24-6F73-137A136D32D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3E9EEE79-4D98-972D-6ABF-3678D7ACD451}"/>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6146" name="Picture 2" descr="‪Android vs iOS App UI Design: Key Differences Explored‬‏">
            <a:extLst>
              <a:ext uri="{FF2B5EF4-FFF2-40B4-BE49-F238E27FC236}">
                <a16:creationId xmlns:a16="http://schemas.microsoft.com/office/drawing/2014/main" id="{F85FD6E5-F77E-886B-6EBE-A834A4D600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9938" y="4378461"/>
            <a:ext cx="3968400" cy="2329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146674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D910F-87A4-2AB9-579D-6D58A37AF2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AEFFB28-38CB-281E-ADE1-5BB6026C425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B65FCBE-64BB-428E-1415-3890C873AB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7C44036-4F33-FA5E-21F9-20D06D16F334}"/>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يمثل الفرق بين التطبيق والموقع الإلكتروني للهاتف المحمول في طبيعة عمل كل منهما؛ إذ يعمل الموقع الإلكتروني ضمن متصفح الإنترنت، بينما يتم تثبيت التطبيق محليًا على الجهاز المحمول، مما يمنحه القدرة على الوصول إلى موارد الجهاز مثل الكاميرا وأجهزة الاستشعار. ومع ذلك، فإن الفاصل بينهما أصبح غير واضح مع التطورات التقنية الحديثة.</a:t>
            </a:r>
          </a:p>
          <a:p>
            <a:pPr algn="r" rtl="1">
              <a:lnSpc>
                <a:spcPct val="150000"/>
              </a:lnSpc>
            </a:pPr>
            <a:r>
              <a:rPr lang="ar-EG" sz="2400" dirty="0"/>
              <a:t>لا يمكن اختزال مفهوم التطبيق في نوع الجهاز أو نظام التشغيل الذي يعمل عليه؛ فالتطبيقات تتجاوز كونها مجرد أدوات برمجية أو أسطر من الأكواد، لتصبح تجارب مستخدم متكاملة تخدم أهدافًا تجارية متنوعة.</a:t>
            </a:r>
          </a:p>
          <a:p>
            <a:pPr algn="r" rtl="1">
              <a:lnSpc>
                <a:spcPct val="150000"/>
              </a:lnSpc>
            </a:pPr>
            <a:r>
              <a:rPr lang="ar-EG" sz="2400" dirty="0"/>
              <a:t>تندرج تطبيقات الهاتف المحمول ضمن مجموعة واسعة من الفئات تشمل: الألعاب، التعليم، الأعمال، نمط الحياة، الترفيه، الأدوات، الكتب، السفر، الموسيقى، الرياضة، الإنتاجية، المراجع، الرعاية الصحية واللياقة البدنية، التمويل، الأخبار، الطب، الأغذية والمشروبات، والشبكات الاجتماعية، وغيرها. </a:t>
            </a:r>
          </a:p>
        </p:txBody>
      </p:sp>
      <p:sp>
        <p:nvSpPr>
          <p:cNvPr id="2" name="Rectangle 1">
            <a:extLst>
              <a:ext uri="{FF2B5EF4-FFF2-40B4-BE49-F238E27FC236}">
                <a16:creationId xmlns:a16="http://schemas.microsoft.com/office/drawing/2014/main" id="{93AD17FC-FE8E-213E-9F11-227FF5CFD79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048228EC-CF57-6A9E-993F-658CB83D9BF6}"/>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77666262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BD436-F9FA-12A8-AAD0-016BC7A0F31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E823FC0-B156-D1A5-16AD-BC836B9B98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784951E-EA4E-8F0A-DAC3-5E0B765A6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B97ECB2-223C-D2F8-4869-DA75CDF84521}"/>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شهد المستهلكون تحولًا سريعًا نحو اعتماد تطبيقات الهاتف المحمول، حيث يتم تنزيل مليارات التطبيقات، ومن المتوقع أن تصل الأعداد إلى تريليونات في المستقبل القريب، مما يحقق مليارات الدولارات من الإيرادات لمطوري التطبيقات والشركات المعنية بعمليات الدفع. وفقًا لتقرير </a:t>
            </a:r>
            <a:r>
              <a:rPr lang="en-US" sz="2400" dirty="0"/>
              <a:t>Statista، </a:t>
            </a:r>
            <a:r>
              <a:rPr lang="ar-EG" sz="2400" dirty="0"/>
              <a:t>بلغت إيرادات تطبيقات الهاتف المحمول في عام 2022 نحو 420.8 مليار دولار، ومن المتوقع أن ترتفع إلى 673.8 مليار دولار بحلول عام 2027. وتشمل مصادر الإيرادات التطبيقات المدفوعة، والمشتريات داخل التطبيق، والإعلانات.</a:t>
            </a:r>
          </a:p>
        </p:txBody>
      </p:sp>
      <p:sp>
        <p:nvSpPr>
          <p:cNvPr id="2" name="Rectangle 1">
            <a:extLst>
              <a:ext uri="{FF2B5EF4-FFF2-40B4-BE49-F238E27FC236}">
                <a16:creationId xmlns:a16="http://schemas.microsoft.com/office/drawing/2014/main" id="{0F022082-7414-AB83-F1FF-7BB7A4E9B9B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76AA5519-2D44-795B-F4BB-FF92862A93DF}"/>
              </a:ext>
            </a:extLst>
          </p:cNvPr>
          <p:cNvSpPr txBox="1"/>
          <p:nvPr/>
        </p:nvSpPr>
        <p:spPr>
          <a:xfrm>
            <a:off x="7457704" y="894259"/>
            <a:ext cx="4213596"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التطبيقات وسلوك المستهلك</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7170" name="Picture 2" descr="‫تطبيقات الهاتف المحمول الأكثر شيوعًا والأكثر شيوعًا التي يجب البحث عنها في  عام 2025 - Sigosoft‬‎">
            <a:extLst>
              <a:ext uri="{FF2B5EF4-FFF2-40B4-BE49-F238E27FC236}">
                <a16:creationId xmlns:a16="http://schemas.microsoft.com/office/drawing/2014/main" id="{8DE33360-D43A-CC1D-D2AF-A0D28AC696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6860" y="4378461"/>
            <a:ext cx="4675551" cy="1978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21042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A1CF7-D3FE-540B-BD4D-E7FB324E1A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8B53469-FE92-8676-5020-FA064FD875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B109C84-7CAB-9434-BF28-C6826E164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C100D08-47EC-7DD3-A3BA-9028F2B139B4}"/>
              </a:ext>
            </a:extLst>
          </p:cNvPr>
          <p:cNvSpPr txBox="1"/>
          <p:nvPr/>
        </p:nvSpPr>
        <p:spPr>
          <a:xfrm>
            <a:off x="510067" y="1263545"/>
            <a:ext cx="11150600" cy="55638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على الرغم من قيام المستخدمين بتنزيل مئات التطبيقات، فإن المتوسط على الهاتف الذكي يبلغ حوالي 80 تطبيقًا، ويستخدم الشخص ما بين 30 إلى 50 تطبيقًا شهريًا (مقارنة بـ 5 تطبيقات فقط في عام 2016)، ويستخدم حوالي 9 تطبيقات يوميًا، ويقضي ما يقارب 88% من وقته المخصص لوسائل الإعلام عبر الهاتف المحمول في استخدام التطبيقات، مقابل 12% فقط عبر الويب. لا توجد فئة واحدة مهيمنة على التطبيقات؛ إذ تأتي تطبيقات التواصل الاجتماعي، الترفيه، والتمويل في المراتب التالية. وتشير بيانات</a:t>
            </a:r>
            <a:r>
              <a:rPr lang="en-US" sz="2400" dirty="0"/>
              <a:t>Statista </a:t>
            </a:r>
            <a:r>
              <a:rPr lang="ar-EG" sz="2400" dirty="0"/>
              <a:t> حتى يونيو 2023 إلى أن الأنشطة الأكثر شيوعًا على التطبيقات تشمل:</a:t>
            </a:r>
          </a:p>
          <a:p>
            <a:pPr algn="just" rtl="1">
              <a:lnSpc>
                <a:spcPct val="150000"/>
              </a:lnSpc>
            </a:pPr>
            <a:r>
              <a:rPr lang="ar-EG" sz="2400" dirty="0"/>
              <a:t>الدردشة والمراسلة (74.7%)                              البريد الإلكتروني (70.9%)</a:t>
            </a:r>
          </a:p>
          <a:p>
            <a:pPr algn="just" rtl="1">
              <a:lnSpc>
                <a:spcPct val="150000"/>
              </a:lnSpc>
            </a:pPr>
            <a:r>
              <a:rPr lang="ar-EG" sz="2400" dirty="0"/>
              <a:t>الخدمات المصرفية عبر الإنترنت (62.9%)             الاستماع إلى الموسيقى (61.7%)</a:t>
            </a:r>
          </a:p>
          <a:p>
            <a:pPr algn="just" rtl="1">
              <a:lnSpc>
                <a:spcPct val="150000"/>
              </a:lnSpc>
            </a:pPr>
            <a:r>
              <a:rPr lang="ar-EG" sz="2400" dirty="0"/>
              <a:t>مشاهدة الفيديوهات (61.1%)                             البحث عن المنتجات أو شرائها (61.1%)</a:t>
            </a:r>
          </a:p>
          <a:p>
            <a:pPr algn="just" rtl="1">
              <a:lnSpc>
                <a:spcPct val="150000"/>
              </a:lnSpc>
            </a:pPr>
            <a:r>
              <a:rPr lang="ar-EG" sz="2400" dirty="0"/>
              <a:t>أصبح الهاتف المحمول أداة أساسية للحياة اليومية، وليس مجرد وسيلة للألعاب.</a:t>
            </a:r>
          </a:p>
        </p:txBody>
      </p:sp>
      <p:sp>
        <p:nvSpPr>
          <p:cNvPr id="2" name="Rectangle 1">
            <a:extLst>
              <a:ext uri="{FF2B5EF4-FFF2-40B4-BE49-F238E27FC236}">
                <a16:creationId xmlns:a16="http://schemas.microsoft.com/office/drawing/2014/main" id="{FC0BABD1-AADE-CC7B-C088-5AD85816B02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89B4F94B-C691-BD21-7DDA-8F0D1BD3B431}"/>
              </a:ext>
            </a:extLst>
          </p:cNvPr>
          <p:cNvSpPr txBox="1"/>
          <p:nvPr/>
        </p:nvSpPr>
        <p:spPr>
          <a:xfrm>
            <a:off x="7457704" y="739882"/>
            <a:ext cx="4213596"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التطبيقات وسلوك المستهلك</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17933205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304E2-4710-F6EA-67A5-34B111685DF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82A782A-E627-B5D9-2867-E8EF6137B2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F8B3B46-CE4F-8198-D636-4D7E4C23CB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C5D3A4B-3B5C-5732-53F5-2AFFCBFBF94A}"/>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تُعد تطبيقات الأخبار والطقس من أكثر التطبيقات التي تتمتع بعمر افتراضي طويل في جهاز المستخدم، تليها تطبيقات الصحة واللياقة البدنية، الأعمال، السفر، ونمط الحياة. في المقابل، تُعد الألعاب أقل التطبيقات احتفاظًا على الأجهزة، رغم كونها الأكثر استخدامًا من حيث عدد الجلسات النشطة. وفي الأقسام اللاحقة، سيتم تناول تقارير تحليل بيانات التطبيقات، مؤشرات الاستخدام، الأداء في الوقت الفعلي، وتحليلات الإيرادات.</a:t>
            </a:r>
          </a:p>
        </p:txBody>
      </p:sp>
      <p:sp>
        <p:nvSpPr>
          <p:cNvPr id="2" name="Rectangle 1">
            <a:extLst>
              <a:ext uri="{FF2B5EF4-FFF2-40B4-BE49-F238E27FC236}">
                <a16:creationId xmlns:a16="http://schemas.microsoft.com/office/drawing/2014/main" id="{E3446E60-0129-8570-7854-381F97C75A5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CB8FD8E5-1A3C-371C-C953-E91AFB418E96}"/>
              </a:ext>
            </a:extLst>
          </p:cNvPr>
          <p:cNvSpPr txBox="1"/>
          <p:nvPr/>
        </p:nvSpPr>
        <p:spPr>
          <a:xfrm>
            <a:off x="7457704" y="894259"/>
            <a:ext cx="4213596"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التطبيقات وسلوك المستهلك</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8198" name="Picture 6" descr="آخرها اعتمرنا.. 4 تطبيقات تنصح وزارة الحج والعمرة بالسعودية بتحميلها - الوطن">
            <a:extLst>
              <a:ext uri="{FF2B5EF4-FFF2-40B4-BE49-F238E27FC236}">
                <a16:creationId xmlns:a16="http://schemas.microsoft.com/office/drawing/2014/main" id="{C320CBA9-7E76-8667-F01A-A40DA43C1E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7593" y="3749799"/>
            <a:ext cx="5905500" cy="2886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525903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643FA-81CB-B28B-2E26-434089BCFDC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14FDC91-2BF6-1DF4-41EC-D00E19AE5D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5BC428-D72E-EEAD-C29E-D64E2E428F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75ED4E7-D503-F8F6-BE5E-7C6E09F0B1A4}"/>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يمثل الإعلان عبر التطبيقات عنصرًا أساسيًا في تحقيق الإيرادات، إذ يعتمد العديد من التطبيقات على الإعلانات كمصدر رئيسي للدخل. وتشير المقارنات إلى أن شركة</a:t>
            </a:r>
            <a:r>
              <a:rPr lang="en-US" sz="2400" dirty="0"/>
              <a:t>Google </a:t>
            </a:r>
            <a:r>
              <a:rPr lang="ar-EG" sz="2400" dirty="0"/>
              <a:t> تهيمن على سوق الإعلانات في التطبيقات، حيث تستحوذ على نحو 50% من الإيرادات رغم أن الوقت المستغرق على تطبيقاتها لا يتجاوز 20%. أما</a:t>
            </a:r>
            <a:r>
              <a:rPr lang="en-US" sz="2400" dirty="0"/>
              <a:t>Facebook </a:t>
            </a:r>
            <a:r>
              <a:rPr lang="ar-EG" sz="2400" dirty="0"/>
              <a:t>فيحقق توازنًا بين الوقت المستغرق والإيرادات، في حين يشهد</a:t>
            </a:r>
            <a:r>
              <a:rPr lang="en-US" sz="2400" dirty="0"/>
              <a:t>Amazon </a:t>
            </a:r>
            <a:r>
              <a:rPr lang="ar-EG" sz="2400" dirty="0"/>
              <a:t> نموًا ملحوظًا في هذا المجال. من ناحية أخرى، تواجه التطبيقات الأقل شهرة تحديًا في تحقيق عائدات مناسبة رغم زيادة الوقت الذي يقضيه المستخدمون عليها، مما يبرز فجوة في استغلال الإمكانات الكاملة للمطورين الصغار. ويُعد بيع بيانات المستخدمين أحد الأساليب الحديثة لتحقيق الإيرادات من سلوكيات التطبيقات، إلى جانب خيار المشتريات داخل التطبيق.</a:t>
            </a:r>
          </a:p>
        </p:txBody>
      </p:sp>
      <p:sp>
        <p:nvSpPr>
          <p:cNvPr id="2" name="Rectangle 1">
            <a:extLst>
              <a:ext uri="{FF2B5EF4-FFF2-40B4-BE49-F238E27FC236}">
                <a16:creationId xmlns:a16="http://schemas.microsoft.com/office/drawing/2014/main" id="{FB5F59BD-BC25-64B7-7F56-42F48A2B1AC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EEA88733-2757-B6EA-D49A-CAF834C3D169}"/>
              </a:ext>
            </a:extLst>
          </p:cNvPr>
          <p:cNvSpPr txBox="1"/>
          <p:nvPr/>
        </p:nvSpPr>
        <p:spPr>
          <a:xfrm>
            <a:off x="7457704" y="894259"/>
            <a:ext cx="4213596"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التطبيقات وسلوك المستهلك</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9218" name="Picture 2" descr="كم الربح من اعلانات التطبيقات | الدليل الشامل 2022">
            <a:extLst>
              <a:ext uri="{FF2B5EF4-FFF2-40B4-BE49-F238E27FC236}">
                <a16:creationId xmlns:a16="http://schemas.microsoft.com/office/drawing/2014/main" id="{CF6D5FE0-7758-1B06-6AD2-9E438B5098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5178274"/>
            <a:ext cx="258652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010304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FFD7C-678F-EF8C-A445-51C374CA100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6586E5-C66E-1168-E082-FD459240CFE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AF4E17A-F370-6B43-A312-12F97B0568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14D7D56-D535-8309-BE91-6870BD8C7AD9}"/>
              </a:ext>
            </a:extLst>
          </p:cNvPr>
          <p:cNvSpPr txBox="1"/>
          <p:nvPr/>
        </p:nvSpPr>
        <p:spPr>
          <a:xfrm>
            <a:off x="520700" y="17651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تكتسب تطبيقات الهاتف المحمول أهمية متزايدة في ظل النمو السريع لصناعة تطوير التطبيقات، والتي يُتوقع أن تصل قيمتها إلى نحو 700 مليار دولار عالميًا بحلول عام 2024، مدفوعة بالتوسع في استخدام تقنيات إنترنت الأشياء </a:t>
            </a:r>
            <a:r>
              <a:rPr lang="en-US" sz="2400" dirty="0"/>
              <a:t>IoT</a:t>
            </a:r>
            <a:r>
              <a:rPr lang="ar-EG" sz="2400" dirty="0"/>
              <a:t> والذكاء الاصطناعي عبر الأجهزة المحمولة واللاسلكية.</a:t>
            </a:r>
          </a:p>
          <a:p>
            <a:pPr algn="just" rtl="1">
              <a:lnSpc>
                <a:spcPct val="150000"/>
              </a:lnSpc>
            </a:pPr>
            <a:r>
              <a:rPr lang="ar-EG" sz="2400" dirty="0"/>
              <a:t>يشير مفهوم </a:t>
            </a:r>
            <a:r>
              <a:rPr lang="ar-EG" sz="2400" b="1" dirty="0"/>
              <a:t>إنترنت الأشياء </a:t>
            </a:r>
            <a:r>
              <a:rPr lang="ar-EG" sz="2400" dirty="0"/>
              <a:t>إلى شبكة مترابطة من الأجهزة الذكية، مثل الساعات الذكية، التي تعتمد على تقنيات تسهّل التواصل بين الأجهزة المختلفة، بما في ذلك الهواتف المحمولة والسحابة، وكذلك بين الأجهزة نفسها.</a:t>
            </a:r>
          </a:p>
        </p:txBody>
      </p:sp>
      <p:sp>
        <p:nvSpPr>
          <p:cNvPr id="2" name="Rectangle 1">
            <a:extLst>
              <a:ext uri="{FF2B5EF4-FFF2-40B4-BE49-F238E27FC236}">
                <a16:creationId xmlns:a16="http://schemas.microsoft.com/office/drawing/2014/main" id="{A78C2D3C-1C5E-0C46-78B8-90A750CB205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D93882F1-8DB6-B210-B63B-A4FE4D290C44}"/>
              </a:ext>
            </a:extLst>
          </p:cNvPr>
          <p:cNvSpPr txBox="1"/>
          <p:nvPr/>
        </p:nvSpPr>
        <p:spPr>
          <a:xfrm>
            <a:off x="6008914" y="894259"/>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42" name="Picture 2" descr="‪Matter - The Next Big Thing in IoT Connectivity - Blogs‬‏">
            <a:extLst>
              <a:ext uri="{FF2B5EF4-FFF2-40B4-BE49-F238E27FC236}">
                <a16:creationId xmlns:a16="http://schemas.microsoft.com/office/drawing/2014/main" id="{55B12853-F3D7-70A3-AD5E-D659CDBB3F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0104" y="4682678"/>
            <a:ext cx="4417620" cy="189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91531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138F9-33E0-E9A2-FADA-E4781C5FA57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5F50ADF-A380-079A-FB8A-B5C997D179F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C8AA6E-E2DD-4340-F0F3-53D58ABC0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8389C82-7EA2-FD36-EF3B-8172C5AAA9AE}"/>
              </a:ext>
            </a:extLst>
          </p:cNvPr>
          <p:cNvSpPr txBox="1"/>
          <p:nvPr/>
        </p:nvSpPr>
        <p:spPr>
          <a:xfrm>
            <a:off x="520700" y="1812269"/>
            <a:ext cx="11150600" cy="46635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600"/>
              </a:lnSpc>
            </a:pPr>
            <a:r>
              <a:rPr lang="ar-EG" sz="2400" dirty="0"/>
              <a:t>يمثل التخطيط الفعال خطوة أساسية قبل الشروع في بناء وتسويق تطبيقات الهاتف المحمول، حيث يتطلب الأمر دراسة مجموعة من العوامل لضمان نجاح التطبيق. وتشمل أبرز الاعتبارات عند تحديد نطاق التطبيق وتطويره ما يلي:</a:t>
            </a:r>
          </a:p>
          <a:p>
            <a:pPr marL="342900" indent="-342900" algn="r" rtl="1">
              <a:lnSpc>
                <a:spcPts val="3600"/>
              </a:lnSpc>
              <a:buFont typeface="Arial" panose="020B0604020202020204" pitchFamily="34" charset="0"/>
              <a:buChar char="•"/>
            </a:pPr>
            <a:r>
              <a:rPr lang="ar-EG" sz="2400" dirty="0"/>
              <a:t>وضع خطة واضحة للتخطيط والتطوير.</a:t>
            </a:r>
          </a:p>
          <a:p>
            <a:pPr marL="342900" indent="-342900" algn="r" rtl="1">
              <a:lnSpc>
                <a:spcPts val="3600"/>
              </a:lnSpc>
              <a:buFont typeface="Arial" panose="020B0604020202020204" pitchFamily="34" charset="0"/>
              <a:buChar char="•"/>
            </a:pPr>
            <a:r>
              <a:rPr lang="ar-EG" sz="2400" dirty="0"/>
              <a:t>تحديد أنواع التطبيقات وفئاتها المستهدفة.</a:t>
            </a:r>
          </a:p>
          <a:p>
            <a:pPr marL="342900" indent="-342900" algn="r" rtl="1">
              <a:lnSpc>
                <a:spcPts val="3600"/>
              </a:lnSpc>
              <a:buFont typeface="Arial" panose="020B0604020202020204" pitchFamily="34" charset="0"/>
              <a:buChar char="•"/>
            </a:pPr>
            <a:r>
              <a:rPr lang="ar-EG" sz="2400" dirty="0"/>
              <a:t>اختيار نوع الجهاز ونظام التشغيل المناسب.</a:t>
            </a:r>
          </a:p>
          <a:p>
            <a:pPr marL="342900" indent="-342900" algn="r" rtl="1">
              <a:lnSpc>
                <a:spcPts val="3600"/>
              </a:lnSpc>
              <a:buFont typeface="Arial" panose="020B0604020202020204" pitchFamily="34" charset="0"/>
              <a:buChar char="•"/>
            </a:pPr>
            <a:r>
              <a:rPr lang="ar-EG" sz="2400" dirty="0"/>
              <a:t>تحديد المنصة وأدوات التطوير الملائمة.</a:t>
            </a:r>
          </a:p>
          <a:p>
            <a:pPr marL="342900" indent="-342900" algn="r" rtl="1">
              <a:lnSpc>
                <a:spcPts val="3600"/>
              </a:lnSpc>
              <a:buFont typeface="Arial" panose="020B0604020202020204" pitchFamily="34" charset="0"/>
              <a:buChar char="•"/>
            </a:pPr>
            <a:r>
              <a:rPr lang="ar-EG" sz="2400" dirty="0"/>
              <a:t>وضع استراتيجيات للترويج، التوزيع، وضمان الاحتفاظ بالمستخدمين.</a:t>
            </a:r>
          </a:p>
          <a:p>
            <a:pPr algn="r" rtl="1">
              <a:lnSpc>
                <a:spcPts val="3600"/>
              </a:lnSpc>
            </a:pPr>
            <a:r>
              <a:rPr lang="ar-EG" sz="2400" dirty="0"/>
              <a:t>يُعد هذا الإطار التخطيطي حجر الأساس لتحقيق التميز في سوق التطبيقات، وضمان توافق التطبيق مع احتياجات المستخدمين ومتطلبات السوق.</a:t>
            </a:r>
          </a:p>
        </p:txBody>
      </p:sp>
      <p:sp>
        <p:nvSpPr>
          <p:cNvPr id="2" name="Rectangle 1">
            <a:extLst>
              <a:ext uri="{FF2B5EF4-FFF2-40B4-BE49-F238E27FC236}">
                <a16:creationId xmlns:a16="http://schemas.microsoft.com/office/drawing/2014/main" id="{2E1744A9-F9BD-3D22-DCDA-7101380B59C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CF6678D4-6467-4F05-919D-9E247B4AE3DC}"/>
              </a:ext>
            </a:extLst>
          </p:cNvPr>
          <p:cNvSpPr txBox="1"/>
          <p:nvPr/>
        </p:nvSpPr>
        <p:spPr>
          <a:xfrm>
            <a:off x="6008914" y="977386"/>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17475781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8B19C-FFBB-C520-098D-4F957113508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13852D-AC98-3983-EEE6-7C305F106F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A8D5F47-7088-C966-3878-D545E0B2B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22BFB6A-D744-6FA0-FACA-57661286FC55}"/>
              </a:ext>
            </a:extLst>
          </p:cNvPr>
          <p:cNvSpPr txBox="1"/>
          <p:nvPr/>
        </p:nvSpPr>
        <p:spPr>
          <a:xfrm>
            <a:off x="520700" y="1681444"/>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يُعد التركيز على العميل أساس النجاح في تطوير التطبيقات، حيث ينبغي أن تكون الأولوية لتلبية احتياجات المستخدمين قبل التفكير في متطلبات الأعمال أو التكنولوجيا. قبل البدء في كتابة الأكواد، يجب تحديد المشكلة التي يسعى التطبيق إلى حلها للمستخدمين، فكلما كان الهدف واضحًا، زادت فرص تطوير تطبيق ناجح يلبي توقعات العملاء.</a:t>
            </a:r>
          </a:p>
          <a:p>
            <a:pPr algn="r" rtl="1">
              <a:lnSpc>
                <a:spcPct val="150000"/>
              </a:lnSpc>
            </a:pPr>
            <a:r>
              <a:rPr lang="ar-EG" sz="2400" dirty="0"/>
              <a:t>لتحقيق ذلك، يجب مراعاة مجموعة من المبادئ الأساسية، منها:</a:t>
            </a:r>
          </a:p>
          <a:p>
            <a:pPr marL="342900" indent="-342900" algn="r" rtl="1">
              <a:lnSpc>
                <a:spcPct val="150000"/>
              </a:lnSpc>
              <a:buFont typeface="Arial" panose="020B0604020202020204" pitchFamily="34" charset="0"/>
              <a:buChar char="•"/>
            </a:pPr>
            <a:r>
              <a:rPr lang="ar-EG" sz="2400" dirty="0"/>
              <a:t>تصميم تجربة مستخدم متكاملة تركز على المهام التي يحتاج المستخدم إلى إنجازها.</a:t>
            </a:r>
          </a:p>
          <a:p>
            <a:pPr marL="342900" indent="-342900" algn="r" rtl="1">
              <a:lnSpc>
                <a:spcPct val="150000"/>
              </a:lnSpc>
              <a:buFont typeface="Arial" panose="020B0604020202020204" pitchFamily="34" charset="0"/>
              <a:buChar char="•"/>
            </a:pPr>
            <a:r>
              <a:rPr lang="ar-EG" sz="2400" dirty="0"/>
              <a:t>ضمان اتساق تجربة التطبيق عبر مختلف الأجهزة.</a:t>
            </a:r>
          </a:p>
          <a:p>
            <a:pPr marL="342900" indent="-342900" algn="r" rtl="1">
              <a:lnSpc>
                <a:spcPct val="150000"/>
              </a:lnSpc>
              <a:buFont typeface="Arial" panose="020B0604020202020204" pitchFamily="34" charset="0"/>
              <a:buChar char="•"/>
            </a:pPr>
            <a:r>
              <a:rPr lang="ar-EG" sz="2400" dirty="0"/>
              <a:t>صياغة التعليمات بشكل موجز وباستخدام لغة مناسبة.</a:t>
            </a:r>
          </a:p>
        </p:txBody>
      </p:sp>
      <p:sp>
        <p:nvSpPr>
          <p:cNvPr id="2" name="Rectangle 1">
            <a:extLst>
              <a:ext uri="{FF2B5EF4-FFF2-40B4-BE49-F238E27FC236}">
                <a16:creationId xmlns:a16="http://schemas.microsoft.com/office/drawing/2014/main" id="{E14D6F61-8097-CD0F-A47A-54D3093F844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AC33BA43-B228-90A6-416E-3028F702B7B0}"/>
              </a:ext>
            </a:extLst>
          </p:cNvPr>
          <p:cNvSpPr txBox="1"/>
          <p:nvPr/>
        </p:nvSpPr>
        <p:spPr>
          <a:xfrm>
            <a:off x="6008914" y="951497"/>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072678612"/>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796CB-E305-A8AB-1F18-BEA6F24CD9A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AF7F767-D911-FC2C-FDE9-7317FEBA1E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BED3E70-AB31-741F-E0B6-D25F7F8E00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8B67005-14A9-B89A-6E2F-BC1A0C5E7D08}"/>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تابع مجموعة المبادئ الأساسية الواجب مراعاتها: </a:t>
            </a:r>
          </a:p>
          <a:p>
            <a:pPr marL="342900" indent="-342900" algn="r" rtl="1">
              <a:lnSpc>
                <a:spcPct val="150000"/>
              </a:lnSpc>
              <a:buFont typeface="Arial" panose="020B0604020202020204" pitchFamily="34" charset="0"/>
              <a:buChar char="•"/>
            </a:pPr>
            <a:r>
              <a:rPr lang="ar-EG" sz="2400" dirty="0"/>
              <a:t>اختبار سهولة التنقل والدعوات لاتخاذ إجراء والتأكد من وضوحها.</a:t>
            </a:r>
          </a:p>
          <a:p>
            <a:pPr marL="342900" indent="-342900" algn="r" rtl="1">
              <a:lnSpc>
                <a:spcPct val="150000"/>
              </a:lnSpc>
              <a:buFont typeface="Arial" panose="020B0604020202020204" pitchFamily="34" charset="0"/>
              <a:buChar char="•"/>
            </a:pPr>
            <a:r>
              <a:rPr lang="ar-EG" sz="2400" dirty="0"/>
              <a:t>تقليل التفاعلات المعقدة مع الجهاز، مثل مربعات الاختيار أو متطلبات الكتابة.</a:t>
            </a:r>
          </a:p>
          <a:p>
            <a:pPr marL="342900" indent="-342900" algn="r" rtl="1">
              <a:lnSpc>
                <a:spcPct val="150000"/>
              </a:lnSpc>
              <a:buFont typeface="Arial" panose="020B0604020202020204" pitchFamily="34" charset="0"/>
              <a:buChar char="•"/>
            </a:pPr>
            <a:r>
              <a:rPr lang="ar-EG" sz="2400" dirty="0"/>
              <a:t>وضع تصور شامل لتدفقات المستخدم مع مراعاة احتمالية انقطاع الاستخدام أثناء التفاعل مع التطبيق.</a:t>
            </a:r>
          </a:p>
          <a:p>
            <a:pPr algn="just" rtl="1">
              <a:lnSpc>
                <a:spcPct val="150000"/>
              </a:lnSpc>
            </a:pPr>
            <a:r>
              <a:rPr lang="ar-EG" sz="2400" dirty="0"/>
              <a:t>وينبغي النظر إلى التخطيط أنه عملية دورية وليست حدثًا لمرة واحدة؛ إذ يمكن تحسين جودة التطبيق بشكل كبير من خلال تكرار عملية التخطيط بناءً على التغذية الراجعة من المستخدمين.</a:t>
            </a:r>
          </a:p>
        </p:txBody>
      </p:sp>
      <p:sp>
        <p:nvSpPr>
          <p:cNvPr id="2" name="Rectangle 1">
            <a:extLst>
              <a:ext uri="{FF2B5EF4-FFF2-40B4-BE49-F238E27FC236}">
                <a16:creationId xmlns:a16="http://schemas.microsoft.com/office/drawing/2014/main" id="{AFDBDE25-7166-12C6-7719-A20F8684D3B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2FB1F3FB-8750-A247-C70D-48CEF16B3742}"/>
              </a:ext>
            </a:extLst>
          </p:cNvPr>
          <p:cNvSpPr txBox="1"/>
          <p:nvPr/>
        </p:nvSpPr>
        <p:spPr>
          <a:xfrm>
            <a:off x="6008914" y="894259"/>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51365027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61B74-3288-90B8-0F94-20051C5046C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08F3F9D-D17C-181C-258D-54593E3018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106F75-F7E4-7647-FC95-F52637F70F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5063D6A-9149-3F41-3C52-5C54968BE944}"/>
              </a:ext>
            </a:extLst>
          </p:cNvPr>
          <p:cNvSpPr txBox="1"/>
          <p:nvPr/>
        </p:nvSpPr>
        <p:spPr>
          <a:xfrm>
            <a:off x="520700" y="176511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عند البدء في تطوير تطبيق جديد، يوصى باعتماد استراتيجية </a:t>
            </a:r>
            <a:r>
              <a:rPr lang="ar-EG" sz="2400" b="1" dirty="0"/>
              <a:t>المنتج القابل للتطبيق بالحد الأدنى </a:t>
            </a:r>
            <a:r>
              <a:rPr lang="en-US" sz="2400" b="1" dirty="0"/>
              <a:t>MVP</a:t>
            </a:r>
            <a:r>
              <a:rPr lang="ar-EG" sz="2400" dirty="0"/>
              <a:t> للإصدار الأول. تهدف هذه الاستراتيجية إلى إنشاء تطبيق يلبي الوظائف الأساسية التي يحتاجها العملاء وإطلاقه في السوق، ثم التراجع خطوة للاستماع إلى ملاحظات العملاء، وتحديث التطبيق، وإعادة إطلاقه. يجب إعلام العملاء من خلال الجهود التسويقية بأن هذه هي المنهجية المتبعة ودعوتهم للمشاركة في تحسين التجربة.</a:t>
            </a:r>
          </a:p>
          <a:p>
            <a:pPr algn="just" rtl="1">
              <a:lnSpc>
                <a:spcPct val="150000"/>
              </a:lnSpc>
            </a:pPr>
            <a:r>
              <a:rPr lang="ar-EG" sz="2400" dirty="0"/>
              <a:t>يمكن أن تسهم ملاحظات العملاء أيضًا في صياغة استراتيجيات المنتج، وتذكّرنا بأن العميل هو المحور الأساسي لأي عملية تخطيط، كما توفر رؤى مهمة حول نوع التطبيق الذي يجب تطويره.</a:t>
            </a:r>
          </a:p>
        </p:txBody>
      </p:sp>
      <p:sp>
        <p:nvSpPr>
          <p:cNvPr id="2" name="Rectangle 1">
            <a:extLst>
              <a:ext uri="{FF2B5EF4-FFF2-40B4-BE49-F238E27FC236}">
                <a16:creationId xmlns:a16="http://schemas.microsoft.com/office/drawing/2014/main" id="{E119F56A-3979-1CBD-2EFB-34B4800764F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ED59AE09-56F0-601A-26B1-49AAEEA67F97}"/>
              </a:ext>
            </a:extLst>
          </p:cNvPr>
          <p:cNvSpPr txBox="1"/>
          <p:nvPr/>
        </p:nvSpPr>
        <p:spPr>
          <a:xfrm>
            <a:off x="6008914" y="894259"/>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1268" name="Picture 4" descr="‪How Much Does An MVP App Development Cost?‬‏">
            <a:extLst>
              <a:ext uri="{FF2B5EF4-FFF2-40B4-BE49-F238E27FC236}">
                <a16:creationId xmlns:a16="http://schemas.microsoft.com/office/drawing/2014/main" id="{61189073-CD0E-9D4D-96F1-D1BCA3C22D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5263999"/>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56501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9C515-3E30-57BA-B005-EC764FC36AE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801075-B7B3-E604-DAAC-4730F49424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5E7783-7637-9BC2-8FEE-72E10DD01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1CA74E8-7795-EBD4-3863-E9F3510C6719}"/>
              </a:ext>
            </a:extLst>
          </p:cNvPr>
          <p:cNvSpPr txBox="1"/>
          <p:nvPr/>
        </p:nvSpPr>
        <p:spPr>
          <a:xfrm>
            <a:off x="520700" y="176511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منهجيات تطوير التطبيقات</a:t>
            </a:r>
            <a:br>
              <a:rPr lang="ar-EG" sz="2400" dirty="0"/>
            </a:br>
            <a:r>
              <a:rPr lang="ar-EG" sz="2400" dirty="0"/>
              <a:t>هناك طريقتان أساسيتان لتطوير التطبيقات: </a:t>
            </a:r>
          </a:p>
          <a:p>
            <a:pPr marL="342900" indent="-342900" algn="r" rtl="1">
              <a:lnSpc>
                <a:spcPct val="150000"/>
              </a:lnSpc>
              <a:buFont typeface="Wingdings" panose="05000000000000000000" pitchFamily="2" charset="2"/>
              <a:buChar char="Ø"/>
            </a:pPr>
            <a:r>
              <a:rPr lang="ar-EG" sz="2400" b="1" dirty="0"/>
              <a:t>المنهجية المرنة </a:t>
            </a:r>
            <a:r>
              <a:rPr lang="en-US" sz="2400" b="1" dirty="0"/>
              <a:t>Agile</a:t>
            </a:r>
          </a:p>
          <a:p>
            <a:pPr marL="342900" indent="-342900" algn="r" rtl="1">
              <a:lnSpc>
                <a:spcPct val="150000"/>
              </a:lnSpc>
              <a:buFont typeface="Wingdings" panose="05000000000000000000" pitchFamily="2" charset="2"/>
              <a:buChar char="Ø"/>
            </a:pPr>
            <a:r>
              <a:rPr lang="ar-EG" sz="2400" b="1" dirty="0"/>
              <a:t>منهجية الشلال </a:t>
            </a:r>
            <a:r>
              <a:rPr lang="en-US" sz="2400" b="1" dirty="0"/>
              <a:t>Waterfall</a:t>
            </a:r>
            <a:endParaRPr lang="ar-EG" sz="2400" b="1" dirty="0"/>
          </a:p>
          <a:p>
            <a:pPr algn="r" rtl="1">
              <a:lnSpc>
                <a:spcPct val="150000"/>
              </a:lnSpc>
            </a:pPr>
            <a:r>
              <a:rPr lang="ar-EG" sz="2400" b="1" dirty="0"/>
              <a:t> </a:t>
            </a:r>
            <a:endParaRPr lang="en-US" sz="2400" dirty="0"/>
          </a:p>
        </p:txBody>
      </p:sp>
      <p:sp>
        <p:nvSpPr>
          <p:cNvPr id="2" name="Rectangle 1">
            <a:extLst>
              <a:ext uri="{FF2B5EF4-FFF2-40B4-BE49-F238E27FC236}">
                <a16:creationId xmlns:a16="http://schemas.microsoft.com/office/drawing/2014/main" id="{A0650F6A-FABF-31AF-3015-0457B5B6EE5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4370ADD3-8898-B753-BB05-7DA0830A8D55}"/>
              </a:ext>
            </a:extLst>
          </p:cNvPr>
          <p:cNvSpPr txBox="1"/>
          <p:nvPr/>
        </p:nvSpPr>
        <p:spPr>
          <a:xfrm>
            <a:off x="6008914" y="894259"/>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2292" name="Picture 4" descr="Waterfall vs. Agile: Pros and cons - Easy Redmine">
            <a:extLst>
              <a:ext uri="{FF2B5EF4-FFF2-40B4-BE49-F238E27FC236}">
                <a16:creationId xmlns:a16="http://schemas.microsoft.com/office/drawing/2014/main" id="{B7C6C8E8-818A-28B2-9941-92E4B7A978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03" y="1773025"/>
            <a:ext cx="6448301" cy="5005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55643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5A570-BAB1-0646-33EF-BC09E53D3E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D5386C2-31FE-9F94-1C29-DB3E7502A5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F9245C0-8F13-A950-A45E-4BF6FAE2CD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B2FDA7D9-361E-386B-617D-0E5176AD28E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D27CE762-FAF3-56FB-36AA-111AF66DEC1C}"/>
              </a:ext>
            </a:extLst>
          </p:cNvPr>
          <p:cNvSpPr txBox="1"/>
          <p:nvPr/>
        </p:nvSpPr>
        <p:spPr>
          <a:xfrm>
            <a:off x="6008914" y="894259"/>
            <a:ext cx="5662386"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تخطيط عملية تطوير تطبيقات الهاتف المحمول</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graphicFrame>
        <p:nvGraphicFramePr>
          <p:cNvPr id="7" name="Table 6">
            <a:extLst>
              <a:ext uri="{FF2B5EF4-FFF2-40B4-BE49-F238E27FC236}">
                <a16:creationId xmlns:a16="http://schemas.microsoft.com/office/drawing/2014/main" id="{1B6BB169-0A54-CFB7-680E-B1946905FDA8}"/>
              </a:ext>
            </a:extLst>
          </p:cNvPr>
          <p:cNvGraphicFramePr>
            <a:graphicFrameLocks noGrp="1"/>
          </p:cNvGraphicFramePr>
          <p:nvPr>
            <p:extLst>
              <p:ext uri="{D42A27DB-BD31-4B8C-83A1-F6EECF244321}">
                <p14:modId xmlns:p14="http://schemas.microsoft.com/office/powerpoint/2010/main" val="3124976299"/>
              </p:ext>
            </p:extLst>
          </p:nvPr>
        </p:nvGraphicFramePr>
        <p:xfrm>
          <a:off x="431470" y="1765119"/>
          <a:ext cx="11329060" cy="4588710"/>
        </p:xfrm>
        <a:graphic>
          <a:graphicData uri="http://schemas.openxmlformats.org/drawingml/2006/table">
            <a:tbl>
              <a:tblPr rtl="1" firstRow="1" bandRow="1">
                <a:tableStyleId>{5C22544A-7EE6-4342-B048-85BDC9FD1C3A}</a:tableStyleId>
              </a:tblPr>
              <a:tblGrid>
                <a:gridCol w="1436914">
                  <a:extLst>
                    <a:ext uri="{9D8B030D-6E8A-4147-A177-3AD203B41FA5}">
                      <a16:colId xmlns:a16="http://schemas.microsoft.com/office/drawing/2014/main" val="3599486412"/>
                    </a:ext>
                  </a:extLst>
                </a:gridCol>
                <a:gridCol w="4946073">
                  <a:extLst>
                    <a:ext uri="{9D8B030D-6E8A-4147-A177-3AD203B41FA5}">
                      <a16:colId xmlns:a16="http://schemas.microsoft.com/office/drawing/2014/main" val="1614947173"/>
                    </a:ext>
                  </a:extLst>
                </a:gridCol>
                <a:gridCol w="4946073">
                  <a:extLst>
                    <a:ext uri="{9D8B030D-6E8A-4147-A177-3AD203B41FA5}">
                      <a16:colId xmlns:a16="http://schemas.microsoft.com/office/drawing/2014/main" val="2696961356"/>
                    </a:ext>
                  </a:extLst>
                </a:gridCol>
              </a:tblGrid>
              <a:tr h="53487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lang="en-US" sz="2200" b="1" dirty="0">
                        <a:cs typeface="+mj-cs"/>
                      </a:endParaRP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cs typeface="+mj-cs"/>
                        </a:rPr>
                        <a:t>المنهجية المرنة </a:t>
                      </a:r>
                      <a:r>
                        <a:rPr lang="en-US" sz="2200" b="1" dirty="0">
                          <a:cs typeface="+mj-cs"/>
                        </a:rPr>
                        <a:t>Agile</a:t>
                      </a: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cs typeface="+mj-cs"/>
                        </a:rPr>
                        <a:t>منهجية الشلال </a:t>
                      </a:r>
                      <a:r>
                        <a:rPr lang="en-US" sz="2200" b="1" dirty="0">
                          <a:cs typeface="+mj-cs"/>
                        </a:rPr>
                        <a:t>Waterfall</a:t>
                      </a:r>
                      <a:endParaRPr lang="ar-EG" sz="2200" b="1" dirty="0">
                        <a:cs typeface="+mj-cs"/>
                      </a:endParaRPr>
                    </a:p>
                  </a:txBody>
                  <a:tcPr anchor="ctr"/>
                </a:tc>
                <a:extLst>
                  <a:ext uri="{0D108BD9-81ED-4DB2-BD59-A6C34878D82A}">
                    <a16:rowId xmlns:a16="http://schemas.microsoft.com/office/drawing/2014/main" val="2376745643"/>
                  </a:ext>
                </a:extLst>
              </a:tr>
              <a:tr h="53487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cs typeface="+mj-cs"/>
                        </a:rPr>
                        <a:t>طبيعة العملية</a:t>
                      </a:r>
                      <a:endParaRPr lang="ar-EG" altLang="ar-EG" sz="2200" b="1" dirty="0">
                        <a:solidFill>
                          <a:schemeClr val="tx1"/>
                        </a:solidFill>
                        <a:latin typeface="Arial" panose="020B0604020202020204" pitchFamily="34" charset="0"/>
                        <a:cs typeface="+mj-cs"/>
                      </a:endParaRP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cs typeface="+mj-cs"/>
                        </a:rPr>
                        <a:t> </a:t>
                      </a:r>
                      <a:r>
                        <a:rPr lang="ar-SA" altLang="ar-EG" sz="2200" dirty="0">
                          <a:solidFill>
                            <a:schemeClr val="tx1"/>
                          </a:solidFill>
                          <a:latin typeface="Arial" panose="020B0604020202020204" pitchFamily="34" charset="0"/>
                          <a:cs typeface="+mj-cs"/>
                        </a:rPr>
                        <a:t>نهج تكراري وتدريجي، يعتمد على تقسيم المشروع إلى وحدات صغيرة تسمى "سباقات</a:t>
                      </a:r>
                      <a:r>
                        <a:rPr lang="ar-EG" altLang="ar-EG" sz="2200" dirty="0">
                          <a:solidFill>
                            <a:schemeClr val="tx1"/>
                          </a:solidFill>
                          <a:latin typeface="Arial" panose="020B0604020202020204" pitchFamily="34" charset="0"/>
                          <a:cs typeface="+mj-cs"/>
                        </a:rPr>
                        <a:t>" (Sprints)، </a:t>
                      </a:r>
                      <a:r>
                        <a:rPr lang="ar-SA" altLang="ar-EG" sz="2200" dirty="0">
                          <a:solidFill>
                            <a:schemeClr val="tx1"/>
                          </a:solidFill>
                          <a:latin typeface="Arial" panose="020B0604020202020204" pitchFamily="34" charset="0"/>
                          <a:cs typeface="+mj-cs"/>
                        </a:rPr>
                        <a:t>مما يسمح بالتطوير المستمر والتكيف مع التغييرات أثناء سير العمل</a:t>
                      </a:r>
                      <a:r>
                        <a:rPr lang="ar-EG" altLang="ar-EG" sz="2200" dirty="0">
                          <a:solidFill>
                            <a:schemeClr val="tx1"/>
                          </a:solidFill>
                          <a:latin typeface="Arial" panose="020B0604020202020204" pitchFamily="34" charset="0"/>
                          <a:cs typeface="+mj-cs"/>
                        </a:rPr>
                        <a:t>. </a:t>
                      </a: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dirty="0">
                          <a:cs typeface="+mj-cs"/>
                        </a:rPr>
                        <a:t>نهج خطي وتسلسلي، حيث يتم إكمال كل مرحلة بالكامل قبل الانتقال إلى المرحلة التالية، مما يجعل التغيير في المراحل المتقدمة صعبًا.</a:t>
                      </a:r>
                    </a:p>
                  </a:txBody>
                  <a:tcPr anchor="ctr"/>
                </a:tc>
                <a:extLst>
                  <a:ext uri="{0D108BD9-81ED-4DB2-BD59-A6C34878D82A}">
                    <a16:rowId xmlns:a16="http://schemas.microsoft.com/office/drawing/2014/main" val="3059164106"/>
                  </a:ext>
                </a:extLst>
              </a:tr>
              <a:tr h="53487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cs typeface="+mj-cs"/>
                        </a:rPr>
                        <a:t>المرونة</a:t>
                      </a:r>
                      <a:endParaRPr lang="ar-EG" altLang="ar-EG" sz="2200" b="1" dirty="0">
                        <a:solidFill>
                          <a:schemeClr val="tx1"/>
                        </a:solidFill>
                        <a:latin typeface="Arial" panose="020B0604020202020204" pitchFamily="34" charset="0"/>
                        <a:cs typeface="+mj-cs"/>
                      </a:endParaRP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altLang="ar-EG" sz="2200" dirty="0">
                          <a:solidFill>
                            <a:schemeClr val="tx1"/>
                          </a:solidFill>
                          <a:latin typeface="Arial" panose="020B0604020202020204" pitchFamily="34" charset="0"/>
                          <a:cs typeface="+mj-cs"/>
                        </a:rPr>
                        <a:t>مرن للغاية، يسمح بإدخال تعديلات في أي مرحلة من مراحل التطوير بناءً على ملاحظات العميل أو تغيرات السوق</a:t>
                      </a:r>
                      <a:r>
                        <a:rPr lang="ar-EG" altLang="ar-EG" sz="2200" dirty="0">
                          <a:solidFill>
                            <a:schemeClr val="tx1"/>
                          </a:solidFill>
                          <a:latin typeface="Arial" panose="020B0604020202020204" pitchFamily="34" charset="0"/>
                          <a:cs typeface="+mj-cs"/>
                        </a:rPr>
                        <a:t>. </a:t>
                      </a:r>
                    </a:p>
                  </a:txBody>
                  <a:tcPr anchor="ctr"/>
                </a:tc>
                <a:tc>
                  <a:txBody>
                    <a:bodyPr/>
                    <a:lstStyle/>
                    <a:p>
                      <a:pPr algn="ctr"/>
                      <a:r>
                        <a:rPr lang="ar-EG" sz="2200" dirty="0">
                          <a:cs typeface="+mj-cs"/>
                        </a:rPr>
                        <a:t>أقل مرونة، لأن أي تعديل بعد اكتمال مرحلة معينة يتطلب إعادة العمل على المراحل السابقة.</a:t>
                      </a:r>
                    </a:p>
                  </a:txBody>
                  <a:tcPr anchor="ctr"/>
                </a:tc>
                <a:extLst>
                  <a:ext uri="{0D108BD9-81ED-4DB2-BD59-A6C34878D82A}">
                    <a16:rowId xmlns:a16="http://schemas.microsoft.com/office/drawing/2014/main" val="1255805763"/>
                  </a:ext>
                </a:extLst>
              </a:tr>
              <a:tr h="534870">
                <a:tc>
                  <a:txBody>
                    <a:bodyPr/>
                    <a:lstStyle/>
                    <a:p>
                      <a:pPr algn="ctr" rtl="1"/>
                      <a:r>
                        <a:rPr lang="ar-EG" sz="2200" b="1" dirty="0">
                          <a:cs typeface="+mj-cs"/>
                        </a:rPr>
                        <a:t>سرعة الإنجاز</a:t>
                      </a:r>
                    </a:p>
                  </a:txBody>
                  <a:tcPr anchor="ctr"/>
                </a:tc>
                <a:tc>
                  <a:txBody>
                    <a:bodyPr/>
                    <a:lstStyle/>
                    <a:p>
                      <a:pPr algn="ctr" rtl="1"/>
                      <a:r>
                        <a:rPr lang="ar-EG" sz="2200" dirty="0">
                          <a:cs typeface="+mj-cs"/>
                        </a:rPr>
                        <a:t>يتيح تسليم أجزاء من المنتج بشكل أسرع، مما يوفر قيمة مبكرة للمستخدمين. </a:t>
                      </a: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dirty="0">
                          <a:cs typeface="+mj-cs"/>
                        </a:rPr>
                        <a:t>التسليم يتم في نهاية المشروع بعد اكتمال جميع المراحل، مما يؤخر الحصول على المنتج النهائي.</a:t>
                      </a:r>
                    </a:p>
                  </a:txBody>
                  <a:tcPr anchor="ctr"/>
                </a:tc>
                <a:extLst>
                  <a:ext uri="{0D108BD9-81ED-4DB2-BD59-A6C34878D82A}">
                    <a16:rowId xmlns:a16="http://schemas.microsoft.com/office/drawing/2014/main" val="2305751695"/>
                  </a:ext>
                </a:extLst>
              </a:tr>
              <a:tr h="534870">
                <a:tc>
                  <a:txBody>
                    <a:bodyPr/>
                    <a:lstStyle/>
                    <a:p>
                      <a:pPr algn="ctr" rtl="1"/>
                      <a:r>
                        <a:rPr lang="ar-EG" sz="2200" b="1" dirty="0">
                          <a:cs typeface="+mj-cs"/>
                        </a:rPr>
                        <a:t>ملاءمة المشاريع</a:t>
                      </a:r>
                    </a:p>
                  </a:txBody>
                  <a:tcPr anchor="ctr"/>
                </a:tc>
                <a:tc>
                  <a:txBody>
                    <a:bodyPr/>
                    <a:lstStyle/>
                    <a:p>
                      <a:pPr algn="ctr" rtl="1"/>
                      <a:r>
                        <a:rPr lang="ar-EG" sz="2200" dirty="0">
                          <a:cs typeface="+mj-cs"/>
                        </a:rPr>
                        <a:t>مناسب للمشاريع التي تتسم بالتغير المستمر أو عدم وضوح المتطلبات منذ البداية. </a:t>
                      </a:r>
                    </a:p>
                  </a:txBody>
                  <a:tcPr anchor="ct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dirty="0">
                          <a:cs typeface="+mj-cs"/>
                        </a:rPr>
                        <a:t>أفضل للمشاريع ذات المتطلبات المحددة والثابتة بوضوح منذ البداية.</a:t>
                      </a:r>
                    </a:p>
                  </a:txBody>
                  <a:tcPr anchor="ctr"/>
                </a:tc>
                <a:extLst>
                  <a:ext uri="{0D108BD9-81ED-4DB2-BD59-A6C34878D82A}">
                    <a16:rowId xmlns:a16="http://schemas.microsoft.com/office/drawing/2014/main" val="3511952274"/>
                  </a:ext>
                </a:extLst>
              </a:tr>
            </a:tbl>
          </a:graphicData>
        </a:graphic>
      </p:graphicFrame>
    </p:spTree>
    <p:extLst>
      <p:ext uri="{BB962C8B-B14F-4D97-AF65-F5344CB8AC3E}">
        <p14:creationId xmlns:p14="http://schemas.microsoft.com/office/powerpoint/2010/main" val="345695023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F0A5E-3378-6B33-9DB1-73B140CD57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91DC198-02FF-4E6D-AD9F-768D990896B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7479BF-5042-5280-D08B-EC1AB86F7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93DDF70-6544-1A47-908B-F61CE67809DF}"/>
              </a:ext>
            </a:extLst>
          </p:cNvPr>
          <p:cNvSpPr txBox="1"/>
          <p:nvPr/>
        </p:nvSpPr>
        <p:spPr>
          <a:xfrm>
            <a:off x="520700" y="1599357"/>
            <a:ext cx="11150600" cy="502105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توزيع وتسويق التطبيق في متاجر التطبيقات</a:t>
            </a:r>
            <a:br>
              <a:rPr lang="ar-EG" sz="2400" dirty="0"/>
            </a:br>
            <a:r>
              <a:rPr lang="ar-EG" sz="2400" dirty="0"/>
              <a:t>إن بناء تطبيق ناجح لا يقتصر على كتابة الأكواد واختبارها ثم وضعها في متجر التطبيقات، بل إن تسويق التطبيق لا يقل أهمية عن تطويره.</a:t>
            </a:r>
          </a:p>
          <a:p>
            <a:pPr algn="just" rtl="1">
              <a:lnSpc>
                <a:spcPct val="150000"/>
              </a:lnSpc>
            </a:pPr>
            <a:r>
              <a:rPr lang="ar-EG" sz="2400" dirty="0"/>
              <a:t>يُعد بناء التطبيق الخطوة الأولى فقط؛ إذ يجب توزيعه بعد ذلك. المتجران الرئيسيان لتطبيقات الهواتف هما متجر</a:t>
            </a:r>
            <a:r>
              <a:rPr lang="en-US" sz="2400" dirty="0"/>
              <a:t>Apple App Store </a:t>
            </a:r>
            <a:r>
              <a:rPr lang="ar-EG" sz="2400" dirty="0"/>
              <a:t> ومتجر </a:t>
            </a:r>
            <a:r>
              <a:rPr lang="en-US" sz="2400" dirty="0"/>
              <a:t>Google Play Store</a:t>
            </a:r>
            <a:r>
              <a:rPr lang="ar-EG" sz="2400" dirty="0"/>
              <a:t>. ولتوزيع تطبيقك عبر هذه المتاجر، يجب الالتزام بالقواعد الخاصة بالمراجعة والتسجيل:</a:t>
            </a:r>
          </a:p>
          <a:p>
            <a:pPr algn="just" rtl="1">
              <a:lnSpc>
                <a:spcPct val="150000"/>
              </a:lnSpc>
            </a:pPr>
            <a:r>
              <a:rPr lang="ar-EG" sz="2400" dirty="0"/>
              <a:t>إرشادات متجر آبل: </a:t>
            </a:r>
            <a:r>
              <a:rPr lang="en-US" sz="2400" dirty="0">
                <a:hlinkClick r:id="rId3"/>
              </a:rPr>
              <a:t>https://developer.apple.com/app-store/review/guidelines</a:t>
            </a:r>
            <a:endParaRPr lang="ar-EG" sz="2400" dirty="0"/>
          </a:p>
          <a:p>
            <a:pPr algn="just" rtl="1">
              <a:lnSpc>
                <a:spcPct val="150000"/>
              </a:lnSpc>
            </a:pPr>
            <a:r>
              <a:rPr lang="ar-EG" sz="2400" dirty="0"/>
              <a:t>إرشادات متجر جوجل بلاي: </a:t>
            </a:r>
            <a:r>
              <a:rPr lang="en-US" sz="2400" dirty="0">
                <a:hlinkClick r:id="rId4"/>
              </a:rPr>
              <a:t>https://play.google.com/about/developer-content-policy</a:t>
            </a:r>
            <a:endParaRPr lang="en-US" sz="2400" dirty="0"/>
          </a:p>
          <a:p>
            <a:pPr algn="just" rtl="1">
              <a:lnSpc>
                <a:spcPct val="150000"/>
              </a:lnSpc>
            </a:pPr>
            <a:endParaRPr lang="en-US" sz="2000" dirty="0"/>
          </a:p>
        </p:txBody>
      </p:sp>
      <p:sp>
        <p:nvSpPr>
          <p:cNvPr id="2" name="Rectangle 1">
            <a:extLst>
              <a:ext uri="{FF2B5EF4-FFF2-40B4-BE49-F238E27FC236}">
                <a16:creationId xmlns:a16="http://schemas.microsoft.com/office/drawing/2014/main" id="{D28BCE67-46CA-9186-1D8C-D74FBC19D16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40F6AB4E-43DD-A93C-C498-DA36E7436166}"/>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97176862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19C58-3510-8470-2294-01F7ED53C50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EE0F194-97D1-BA92-5383-A95C475E3B2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6CA5D2B-5CDD-6373-DA19-F756D55012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CC2D919-4EE9-AB49-03CE-879AA8197DD3}"/>
              </a:ext>
            </a:extLst>
          </p:cNvPr>
          <p:cNvSpPr txBox="1"/>
          <p:nvPr/>
        </p:nvSpPr>
        <p:spPr>
          <a:xfrm>
            <a:off x="520700" y="1599357"/>
            <a:ext cx="11150600" cy="50186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توزيع وتسويق التطبيق في متاجر التطبيقات</a:t>
            </a:r>
            <a:endParaRPr lang="ar-EG" sz="2400" dirty="0"/>
          </a:p>
          <a:p>
            <a:pPr algn="just" rtl="1">
              <a:lnSpc>
                <a:spcPct val="150000"/>
              </a:lnSpc>
            </a:pPr>
            <a:r>
              <a:rPr lang="ar-EG" sz="2400" dirty="0"/>
              <a:t>تقوم شركتا آبل وجوجل بتحديث سياسات متاجرهما بشكل منتظم. وفيما يلي مثال على تغييرات في السياسات كان لها تأثير كبير على مطوري التطبيقات:</a:t>
            </a:r>
          </a:p>
          <a:p>
            <a:pPr algn="just" rtl="1">
              <a:lnSpc>
                <a:spcPct val="150000"/>
              </a:lnSpc>
            </a:pPr>
            <a:r>
              <a:rPr lang="ar-EG" sz="2400" dirty="0"/>
              <a:t>خلال السنوات الأخيرة، ركزت متاجر التطبيقات بشكل أساسي على الخصوصية وحماية بيانات المستهلك. أضافت آبل أدوات لمكافحة الاحتيال والبرمجيات الخبيثة، حيث أضافت ميزات خصوصية جديدة مثل ميزة شفافية تتبع التطبيقات</a:t>
            </a:r>
            <a:r>
              <a:rPr lang="en-US" sz="2400" dirty="0"/>
              <a:t>App Tracking Transparency - ATT </a:t>
            </a:r>
            <a:r>
              <a:rPr lang="ar-EG" sz="2400" dirty="0"/>
              <a:t>. </a:t>
            </a:r>
          </a:p>
          <a:p>
            <a:pPr algn="just" rtl="1">
              <a:lnSpc>
                <a:spcPct val="150000"/>
              </a:lnSpc>
            </a:pPr>
            <a:r>
              <a:rPr lang="ar-EG" sz="2400" dirty="0"/>
              <a:t>وفي المستقبل، إذا أراد أي تطبيق تتبع سلوك المستخدم، يجب على المطور الحصول على إذن صريح من المستخدم. اعتبارًا من أبريل 2022، أصبح على مطوري التطبيقات الحصول على موافقة للتتبع على نظام </a:t>
            </a:r>
            <a:r>
              <a:rPr lang="en-US" sz="2400" dirty="0"/>
              <a:t>iOS</a:t>
            </a:r>
            <a:r>
              <a:rPr lang="ar-EG" sz="2400" dirty="0"/>
              <a:t>. </a:t>
            </a:r>
            <a:r>
              <a:rPr lang="en-US" sz="2400" dirty="0"/>
              <a:t> </a:t>
            </a:r>
            <a:r>
              <a:rPr lang="ar-EG" sz="2400" dirty="0"/>
              <a:t>ومنذ إعلان آبل، بدأت جوجل في تطبيق تغييرات مشابهة.</a:t>
            </a:r>
            <a:endParaRPr lang="en-US" sz="2000" dirty="0"/>
          </a:p>
        </p:txBody>
      </p:sp>
      <p:sp>
        <p:nvSpPr>
          <p:cNvPr id="2" name="Rectangle 1">
            <a:extLst>
              <a:ext uri="{FF2B5EF4-FFF2-40B4-BE49-F238E27FC236}">
                <a16:creationId xmlns:a16="http://schemas.microsoft.com/office/drawing/2014/main" id="{E1388744-98CF-7CDE-020B-3B7A15E803D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49F769FD-2999-6D53-CEF3-5AB8B322FE51}"/>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33906993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A13A2-4034-E3C4-D1DA-CCF7CA21AEC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3C774CE-20E1-3544-5EC7-37A1BE2EE10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9C167EF-3242-8E2E-2A10-8B050B7A8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3570FB9-D786-9389-2E89-BBA9626A28F3}"/>
              </a:ext>
            </a:extLst>
          </p:cNvPr>
          <p:cNvSpPr txBox="1"/>
          <p:nvPr/>
        </p:nvSpPr>
        <p:spPr>
          <a:xfrm>
            <a:off x="520700" y="1599357"/>
            <a:ext cx="11150600" cy="27222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توزيع وتسويق التطبيق في متاجر التطبيقات</a:t>
            </a:r>
            <a:r>
              <a:rPr lang="ar-EG" sz="2400" dirty="0"/>
              <a:t> </a:t>
            </a:r>
          </a:p>
          <a:p>
            <a:pPr algn="just" rtl="1">
              <a:lnSpc>
                <a:spcPct val="150000"/>
              </a:lnSpc>
            </a:pPr>
            <a:r>
              <a:rPr lang="ar-EG" sz="2400" dirty="0"/>
              <a:t>لا يمكن الاعتماد على متجر التطبيقات وحده للترويج للتطبيقات؛ إذ إن استراتيجية "بناء التطبيق وانتظار المستخدمين لتحميله" أثبتت فشلها في بيئة السوق التنافسية. يتطلب نجاح التطبيق تنفيذ حملات تسويقية نشطة عبر القنوات المدفوعة والمملوكة، إلى جانب تشجيع المستخدمين على تقديم تقييمات إيجابية.</a:t>
            </a:r>
          </a:p>
          <a:p>
            <a:pPr algn="just" rtl="1">
              <a:lnSpc>
                <a:spcPct val="150000"/>
              </a:lnSpc>
            </a:pPr>
            <a:endParaRPr lang="en-US" sz="2000" dirty="0"/>
          </a:p>
        </p:txBody>
      </p:sp>
      <p:sp>
        <p:nvSpPr>
          <p:cNvPr id="2" name="Rectangle 1">
            <a:extLst>
              <a:ext uri="{FF2B5EF4-FFF2-40B4-BE49-F238E27FC236}">
                <a16:creationId xmlns:a16="http://schemas.microsoft.com/office/drawing/2014/main" id="{03F81C23-BB13-A8CC-A5F8-5ED9E855DA9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FBE4F263-778A-BF33-08EE-457FA8E448F6}"/>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3316" name="Picture 4" descr="ما هو متجر التطبيقات وكيفية استخدامه">
            <a:extLst>
              <a:ext uri="{FF2B5EF4-FFF2-40B4-BE49-F238E27FC236}">
                <a16:creationId xmlns:a16="http://schemas.microsoft.com/office/drawing/2014/main" id="{F8DBEAB1-0C62-89A2-AC9B-FAD812C3E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1939" y="4441541"/>
            <a:ext cx="3987017" cy="216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68488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3EA54-873A-0476-B7F9-A25C9D667C8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4C01BC9-3B4B-A3DC-07C0-8F63E8DE765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2FC4DF-DFFA-EA64-5BDA-23A2D6D832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255CDF3-7B38-EA65-0D44-50A463967E78}"/>
              </a:ext>
            </a:extLst>
          </p:cNvPr>
          <p:cNvSpPr txBox="1"/>
          <p:nvPr/>
        </p:nvSpPr>
        <p:spPr>
          <a:xfrm>
            <a:off x="520700" y="1599357"/>
            <a:ext cx="11150600" cy="438427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توزيع وتسويق التطبيق في متاجر التطبيقات</a:t>
            </a:r>
            <a:r>
              <a:rPr lang="ar-EG" sz="2400" dirty="0"/>
              <a:t> </a:t>
            </a:r>
          </a:p>
          <a:p>
            <a:pPr algn="r" rtl="1">
              <a:lnSpc>
                <a:spcPct val="150000"/>
              </a:lnSpc>
            </a:pPr>
            <a:r>
              <a:rPr lang="ar-EG" sz="2400" b="1" dirty="0"/>
              <a:t>أولاً: تحسين ظهور التطبيق في المتاجر </a:t>
            </a:r>
            <a:r>
              <a:rPr lang="en-US" sz="2400" b="1" dirty="0"/>
              <a:t>App Store Listing</a:t>
            </a:r>
            <a:br>
              <a:rPr lang="en-US" sz="2400" dirty="0"/>
            </a:br>
            <a:r>
              <a:rPr lang="ar-EG" sz="2400" dirty="0"/>
              <a:t>يعتمد ترتيب التطبيق في المتاجر الرقمية على عدة عوامل، منها خوارزميات الترتيب، المراجعات، وموقع التطبيق في نتائج البحث. يشبه تحسين ظهور التطبيق في المتجر عملية تحسين محركات البحث، ولكنه مخصص للتطبيقات. ويُعد ذلك عنصرًا أساسيًا لزيادة التنزيلات واكتساب المستخدمين. لتحقيق ذلك، يجب صياغة وصف دقيق وجذاب للتطبيق، وتشجيع الجمهور على ترك تقييمات وتعليقات، بالإضافة إلى متابعة سرعة التنزيلات ومعدل الاحتفاظ بالتطبيق، إذ إن هذه المؤشرات تؤثر بشكل مباشر في ترتيب التطبيق.</a:t>
            </a:r>
          </a:p>
          <a:p>
            <a:pPr algn="just" rtl="1">
              <a:lnSpc>
                <a:spcPct val="150000"/>
              </a:lnSpc>
            </a:pPr>
            <a:endParaRPr lang="en-US" sz="2000" dirty="0"/>
          </a:p>
        </p:txBody>
      </p:sp>
      <p:sp>
        <p:nvSpPr>
          <p:cNvPr id="2" name="Rectangle 1">
            <a:extLst>
              <a:ext uri="{FF2B5EF4-FFF2-40B4-BE49-F238E27FC236}">
                <a16:creationId xmlns:a16="http://schemas.microsoft.com/office/drawing/2014/main" id="{CFE1DBE0-91D0-E6A2-78F9-425B6E79665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BAC99351-92DE-1AF7-6AAF-B98D119AF1A9}"/>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11985498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23E95-5231-E16D-3CEB-3321D70358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C56161F-2C9A-5536-F73F-D90347D966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64B797-ED09-C5D9-91D8-EC5D5E40BD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A05F132-F606-6220-F276-B63FCF05EDA8}"/>
              </a:ext>
            </a:extLst>
          </p:cNvPr>
          <p:cNvSpPr txBox="1"/>
          <p:nvPr/>
        </p:nvSpPr>
        <p:spPr>
          <a:xfrm>
            <a:off x="520700" y="159935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توزيع وتسويق التطبيق في متاجر التطبيقات</a:t>
            </a:r>
            <a:r>
              <a:rPr lang="ar-EG" sz="2400" dirty="0"/>
              <a:t> </a:t>
            </a:r>
          </a:p>
          <a:p>
            <a:pPr algn="r" rtl="1">
              <a:lnSpc>
                <a:spcPct val="150000"/>
              </a:lnSpc>
            </a:pPr>
            <a:r>
              <a:rPr lang="ar-EG" sz="2400" b="1" dirty="0"/>
              <a:t>ثانيًا: نموذج الخدمة المجانية مع خيارات مدفوعة (الفريميوم) </a:t>
            </a:r>
            <a:r>
              <a:rPr lang="en-US" sz="2400" b="1" dirty="0"/>
              <a:t>Freemium Model</a:t>
            </a:r>
            <a:br>
              <a:rPr lang="en-US" sz="2400" dirty="0"/>
            </a:br>
            <a:r>
              <a:rPr lang="ar-SA" altLang="ar-EG" sz="2400" dirty="0"/>
              <a:t>كلمة</a:t>
            </a:r>
            <a:r>
              <a:rPr lang="ar-EG" altLang="ar-EG" sz="2400" dirty="0"/>
              <a:t> Freemium </a:t>
            </a:r>
            <a:r>
              <a:rPr lang="ar-SA" altLang="ar-EG" sz="2400" dirty="0"/>
              <a:t>هي دمج بين</a:t>
            </a:r>
            <a:r>
              <a:rPr lang="ar-EG" altLang="ar-EG" sz="2400" dirty="0"/>
              <a:t> Free (</a:t>
            </a:r>
            <a:r>
              <a:rPr lang="ar-SA" altLang="ar-EG" sz="2400" dirty="0"/>
              <a:t>مجاني</a:t>
            </a:r>
            <a:r>
              <a:rPr lang="ar-EG" altLang="ar-EG" sz="2400" dirty="0"/>
              <a:t>) </a:t>
            </a:r>
            <a:r>
              <a:rPr lang="ar-SA" altLang="ar-EG" sz="2400" dirty="0"/>
              <a:t>و</a:t>
            </a:r>
            <a:r>
              <a:rPr lang="ar-EG" altLang="ar-EG" sz="2400" dirty="0"/>
              <a:t>Premium (</a:t>
            </a:r>
            <a:r>
              <a:rPr lang="ar-SA" altLang="ar-EG" sz="2400" dirty="0"/>
              <a:t>ممتاز أو مدفوع)، وتشير إلى استراتيجية تسويقية تقدم المنتج أو الخدمة بشكل مجاني مع ميزات إضافية مدفوعة</a:t>
            </a:r>
            <a:r>
              <a:rPr lang="ar-EG" altLang="ar-EG" sz="2400" dirty="0"/>
              <a:t>. </a:t>
            </a:r>
            <a:endParaRPr lang="ar-EG" sz="2400" dirty="0"/>
          </a:p>
          <a:p>
            <a:pPr algn="r" rtl="1">
              <a:lnSpc>
                <a:spcPct val="150000"/>
              </a:lnSpc>
            </a:pPr>
            <a:r>
              <a:rPr lang="ar-EG" sz="2400" dirty="0"/>
              <a:t>يُعد نموذج الفريميوم من أكثر الاستراتيجيات شيوعًا لتعزيز التنزيلات، حيث يوفر خططًا مجانية للمستخدمين. تشير الإحصاءات إلى أن نحو 95% من التطبيقات المدفوعة يتم تنزيلها أقل من 500 مرة، في حين تشكل التطبيقات المجانية الغالبية العظمى في المتاجر. </a:t>
            </a:r>
          </a:p>
        </p:txBody>
      </p:sp>
      <p:sp>
        <p:nvSpPr>
          <p:cNvPr id="2" name="Rectangle 1">
            <a:extLst>
              <a:ext uri="{FF2B5EF4-FFF2-40B4-BE49-F238E27FC236}">
                <a16:creationId xmlns:a16="http://schemas.microsoft.com/office/drawing/2014/main" id="{9B986842-2416-7071-09D6-7E666E8A284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DB00BC06-C6A0-CC78-7105-597A3B20AC93}"/>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4338" name="Picture 2" descr="‪Freemium Model: Advantages and Disadvantages‬‏">
            <a:extLst>
              <a:ext uri="{FF2B5EF4-FFF2-40B4-BE49-F238E27FC236}">
                <a16:creationId xmlns:a16="http://schemas.microsoft.com/office/drawing/2014/main" id="{F8CBADDD-FD2E-32BE-A93C-1D1F591A90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5058888"/>
            <a:ext cx="2133600" cy="1799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370786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ED59C-BD7D-7A45-9F8C-31C15F26101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717EABF-D7D3-4EC1-4CCB-EFD130A3808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92D7DE-D345-339A-0248-8397B64BF5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5BD60A2-C06E-E93A-E5D2-17F044F644C2}"/>
              </a:ext>
            </a:extLst>
          </p:cNvPr>
          <p:cNvSpPr txBox="1"/>
          <p:nvPr/>
        </p:nvSpPr>
        <p:spPr>
          <a:xfrm>
            <a:off x="520700" y="1599357"/>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توزيع وتسويق التطبيق في متاجر التطبيقات</a:t>
            </a:r>
            <a:r>
              <a:rPr lang="ar-EG" sz="2400" dirty="0"/>
              <a:t> </a:t>
            </a:r>
          </a:p>
          <a:p>
            <a:pPr algn="r" rtl="1">
              <a:lnSpc>
                <a:spcPct val="150000"/>
              </a:lnSpc>
            </a:pPr>
            <a:r>
              <a:rPr lang="ar-EG" sz="2400" b="1" dirty="0"/>
              <a:t>ثالثًا: الترويج عبر القنوات التقليدية والرقمية</a:t>
            </a:r>
            <a:br>
              <a:rPr lang="ar-EG" sz="2400" dirty="0"/>
            </a:br>
            <a:r>
              <a:rPr lang="ar-EG" sz="2400" dirty="0"/>
              <a:t>يتطلب نجاح التطبيق تنفيذ حملات تسويقية فعالة تشمل إدراج دعوات لاتخاذ إجراء في وسائل الإعلام التقليدية والرقمية، بهدف تشجيع المستخدمين على تنزيل التطبيق. يمكن استخدام أدوات مثل رموز الاستجابة السريع</a:t>
            </a:r>
            <a:r>
              <a:rPr lang="en-US" sz="2400" dirty="0"/>
              <a:t>QR </a:t>
            </a:r>
            <a:r>
              <a:rPr lang="ar-EG" sz="2400" dirty="0"/>
              <a:t> والرسائل النصية كوسائل تحفيزية إضافية.</a:t>
            </a:r>
          </a:p>
        </p:txBody>
      </p:sp>
      <p:sp>
        <p:nvSpPr>
          <p:cNvPr id="2" name="Rectangle 1">
            <a:extLst>
              <a:ext uri="{FF2B5EF4-FFF2-40B4-BE49-F238E27FC236}">
                <a16:creationId xmlns:a16="http://schemas.microsoft.com/office/drawing/2014/main" id="{4B9264C0-CF39-47DC-1C9C-863481025E2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808FB9F4-8D26-5778-6FE2-CBB0186C605D}"/>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5362" name="Picture 2">
            <a:extLst>
              <a:ext uri="{FF2B5EF4-FFF2-40B4-BE49-F238E27FC236}">
                <a16:creationId xmlns:a16="http://schemas.microsoft.com/office/drawing/2014/main" id="{ED6C1435-A658-40FB-300F-575869E9586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3789" b="12864"/>
          <a:stretch>
            <a:fillRect/>
          </a:stretch>
        </p:blipFill>
        <p:spPr bwMode="auto">
          <a:xfrm>
            <a:off x="834056" y="3977908"/>
            <a:ext cx="2692915" cy="2561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628068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DAC0E-4FF1-39C1-A6C0-EA30AE3F674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61D7AE9-D8EA-B811-4300-8E0D45777E2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B06937-DA6A-13BC-8F98-D722808759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FC9D9B2-F8E7-E67C-F3BC-7FEC1215C29E}"/>
              </a:ext>
            </a:extLst>
          </p:cNvPr>
          <p:cNvSpPr txBox="1"/>
          <p:nvPr/>
        </p:nvSpPr>
        <p:spPr>
          <a:xfrm>
            <a:off x="520700" y="1599357"/>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توزيع وتسويق التطبيق في متاجر التطبيقات</a:t>
            </a:r>
            <a:r>
              <a:rPr lang="ar-EG" sz="2400" dirty="0"/>
              <a:t> </a:t>
            </a:r>
          </a:p>
          <a:p>
            <a:pPr algn="r" rtl="1">
              <a:lnSpc>
                <a:spcPct val="150000"/>
              </a:lnSpc>
            </a:pPr>
            <a:r>
              <a:rPr lang="ar-EG" sz="2400" b="1" dirty="0"/>
              <a:t>رابعًا: دور وسائل التواصل الاجتماعي</a:t>
            </a:r>
            <a:br>
              <a:rPr lang="ar-EG" sz="2400" dirty="0"/>
            </a:br>
            <a:r>
              <a:rPr lang="ar-EG" sz="2400" dirty="0"/>
              <a:t>تُعد وسائل التواصل الاجتماعي أداة فعالة لتشجيع المستخدمين على التفاعل مع التطبيق ومشاركته مع الآخرين، مما يعزز الانتشار العضوي للتطبيق (بدون دفع رسوم إعلان).</a:t>
            </a:r>
          </a:p>
        </p:txBody>
      </p:sp>
      <p:sp>
        <p:nvSpPr>
          <p:cNvPr id="2" name="Rectangle 1">
            <a:extLst>
              <a:ext uri="{FF2B5EF4-FFF2-40B4-BE49-F238E27FC236}">
                <a16:creationId xmlns:a16="http://schemas.microsoft.com/office/drawing/2014/main" id="{E1614956-C064-1816-8F5E-77E7D6736A1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61CF676E-128C-37F9-0BFA-972A1CC4A61C}"/>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6388" name="Picture 4" descr="سياسة الخصوصية | هنقرستيشن السعودية">
            <a:extLst>
              <a:ext uri="{FF2B5EF4-FFF2-40B4-BE49-F238E27FC236}">
                <a16:creationId xmlns:a16="http://schemas.microsoft.com/office/drawing/2014/main" id="{259FC39F-B588-854F-A6AA-14B49C5081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3955594"/>
            <a:ext cx="4413554" cy="232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321662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B48C7-B1FB-F961-AA7A-BA56C5FEF5B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552742-4830-A94C-4CEF-59C23D4F39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75E5E1-4782-1214-348E-0AA53ED5D0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BDE944D-6049-A06E-29DD-F619A0BF09C7}"/>
              </a:ext>
            </a:extLst>
          </p:cNvPr>
          <p:cNvSpPr txBox="1"/>
          <p:nvPr/>
        </p:nvSpPr>
        <p:spPr>
          <a:xfrm>
            <a:off x="520700" y="159935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الاحتفاظ بتطبيقات الهواتف المحمولة</a:t>
            </a:r>
            <a:br>
              <a:rPr lang="ar-EG" sz="2400" dirty="0"/>
            </a:br>
            <a:r>
              <a:rPr lang="ar-EG" sz="2400" dirty="0"/>
              <a:t>على الرغم من تزايد استخدام المستهلكين للتطبيقات، يواجه المسوقون تحديًا كبيرًا في تحديد الأهداف المرجوة من التطبيق وفهم رحلة المستخدم. يتميز سوق التطبيقات بالتنافسية الشديدة والتعقيد، حيث يتوفر ملايين التطبيقات، وتشير تقارير الصناعة إلى أن نحو 95% منها تفشل في تحقيق النجاح المطلوب.</a:t>
            </a:r>
          </a:p>
          <a:p>
            <a:pPr algn="r" rtl="1">
              <a:lnSpc>
                <a:spcPct val="150000"/>
              </a:lnSpc>
            </a:pPr>
            <a:r>
              <a:rPr lang="ar-EG" sz="2400" dirty="0"/>
              <a:t>تشير تقديرات خبراء التسويق إلى أن غالبية التطبيقات يتم تنزيلها مرات قليلة جدًا ولا تحقق أي نجاح تجاري يُذكر. في الواقع، تُستخدم معظم التطبيقات لأقل من يوم واحد، وقد لا يتجاوز الاستخدام دقيقة واحدة. بعد عدة أيام، ينخفض معدل الاحتفاظ إلى 8%، وبعد مرور 30 يومًا يصل إلى نحو 15%.</a:t>
            </a:r>
          </a:p>
        </p:txBody>
      </p:sp>
      <p:sp>
        <p:nvSpPr>
          <p:cNvPr id="2" name="Rectangle 1">
            <a:extLst>
              <a:ext uri="{FF2B5EF4-FFF2-40B4-BE49-F238E27FC236}">
                <a16:creationId xmlns:a16="http://schemas.microsoft.com/office/drawing/2014/main" id="{9116E6E0-86F0-2CDE-AC3C-4C7A0D8FCDD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910FB736-2DA5-62E3-0AC1-E9A409CC30BD}"/>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24658568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7A075-8984-9296-E129-57C1C08A7F3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E2DA668-8788-15E8-5D4C-0ED7BD117EC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E62E78-BF2B-B47B-5DF0-544E37AED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5B565C9-2EEB-7EBD-AE25-5B82241CF1AA}"/>
              </a:ext>
            </a:extLst>
          </p:cNvPr>
          <p:cNvSpPr txBox="1"/>
          <p:nvPr/>
        </p:nvSpPr>
        <p:spPr>
          <a:xfrm>
            <a:off x="520700" y="1599357"/>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الاحتفاظ بتطبيقات الهواتف المحمولة</a:t>
            </a:r>
            <a:br>
              <a:rPr lang="ar-EG" sz="2400" dirty="0"/>
            </a:br>
            <a:r>
              <a:rPr lang="ar-EG" sz="2400" dirty="0"/>
              <a:t>يُعرّف </a:t>
            </a:r>
            <a:r>
              <a:rPr lang="ar-EG" sz="2400" b="1" dirty="0"/>
              <a:t>الاحتفاظ</a:t>
            </a:r>
            <a:r>
              <a:rPr lang="ar-EG" sz="2400" dirty="0"/>
              <a:t> بأنه نسبة الأفراد الذين يعودون لاستخدام خدمة نشطة خلال فترة زمنية محددة، ويتم حسابه بقسمة عدد المستخدمين الذين استمروا في استخدام المنتج أو الخدمة من بداية الفترة حتى نهايتها. أما معدل التراجع </a:t>
            </a:r>
            <a:r>
              <a:rPr lang="en-US" sz="2400" dirty="0"/>
              <a:t>Churn Rate</a:t>
            </a:r>
            <a:r>
              <a:rPr lang="ar-EG" sz="2400" dirty="0"/>
              <a:t> فيمثل نسبة العملاء الذين توقفوا عن استخدام التطبيق خلال الفترة نفسها، وهو عكس معدل الاحتفاظ.</a:t>
            </a:r>
          </a:p>
          <a:p>
            <a:pPr algn="r" rtl="1">
              <a:lnSpc>
                <a:spcPct val="150000"/>
              </a:lnSpc>
            </a:pPr>
            <a:endParaRPr lang="ar-EG" sz="2400" dirty="0"/>
          </a:p>
        </p:txBody>
      </p:sp>
      <p:sp>
        <p:nvSpPr>
          <p:cNvPr id="2" name="Rectangle 1">
            <a:extLst>
              <a:ext uri="{FF2B5EF4-FFF2-40B4-BE49-F238E27FC236}">
                <a16:creationId xmlns:a16="http://schemas.microsoft.com/office/drawing/2014/main" id="{16761B7F-87DE-4D7E-3453-308248AAE8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207518D9-62DE-988D-4FF4-29874D1B62D8}"/>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45646397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7F503-AE77-CFF5-8E3C-A39EA3EBFD8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E0E97DD-BC5E-F8D6-AF41-EF3E9801987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08CC41-910A-92DF-6565-C6033C5258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57D4AFD-03D3-5EA0-FE2E-A36ED736351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246061F6-FD69-458C-EA72-1BC375675812}"/>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A393CC87-F566-9C2B-945A-E61196E1DD57}"/>
              </a:ext>
            </a:extLst>
          </p:cNvPr>
          <p:cNvPicPr>
            <a:picLocks noChangeAspect="1"/>
          </p:cNvPicPr>
          <p:nvPr/>
        </p:nvPicPr>
        <p:blipFill>
          <a:blip r:embed="rId3"/>
          <a:srcRect l="41396" t="27071" r="25008" b="11304"/>
          <a:stretch>
            <a:fillRect/>
          </a:stretch>
        </p:blipFill>
        <p:spPr>
          <a:xfrm>
            <a:off x="2743200" y="1856555"/>
            <a:ext cx="6399893" cy="4841128"/>
          </a:xfrm>
          <a:prstGeom prst="rect">
            <a:avLst/>
          </a:prstGeom>
        </p:spPr>
      </p:pic>
    </p:spTree>
    <p:extLst>
      <p:ext uri="{BB962C8B-B14F-4D97-AF65-F5344CB8AC3E}">
        <p14:creationId xmlns:p14="http://schemas.microsoft.com/office/powerpoint/2010/main" val="287902674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1E31C-AA15-BE72-F1FE-EE350A4125B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B78D71E-1CE3-BE29-2572-6E96D4D6358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0C4BE7-B6B7-7248-C296-A1C2028569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7726A8E-E0D2-0C1E-A85A-8A506FF07F3D}"/>
              </a:ext>
            </a:extLst>
          </p:cNvPr>
          <p:cNvSpPr txBox="1"/>
          <p:nvPr/>
        </p:nvSpPr>
        <p:spPr>
          <a:xfrm>
            <a:off x="520700" y="159935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استراتيجيات الاحتفاظ بالمستخدمين في تطبيقات الهواتف المحمولة</a:t>
            </a:r>
          </a:p>
          <a:p>
            <a:pPr algn="r" rtl="1">
              <a:lnSpc>
                <a:spcPct val="150000"/>
              </a:lnSpc>
            </a:pPr>
            <a:r>
              <a:rPr lang="ar-EG" sz="2400" dirty="0"/>
              <a:t>فيما يلي أبرز هذه الاستراتيجيات:</a:t>
            </a:r>
          </a:p>
          <a:p>
            <a:pPr algn="r" rtl="1">
              <a:lnSpc>
                <a:spcPct val="150000"/>
              </a:lnSpc>
            </a:pPr>
            <a:r>
              <a:rPr lang="ar-EG" sz="2400" b="1" dirty="0"/>
              <a:t>1. التعريف بالتطبيق </a:t>
            </a:r>
            <a:r>
              <a:rPr lang="en-US" sz="2400" b="1" dirty="0"/>
              <a:t>App Onboarding</a:t>
            </a:r>
            <a:br>
              <a:rPr lang="en-US" sz="2400" dirty="0"/>
            </a:br>
            <a:r>
              <a:rPr lang="ar-EG" sz="2400" dirty="0"/>
              <a:t>تمثل عملية التعريف بالتطبيق المرحلة الأولى في تجربة المستخدم، حيث يتم توضيح القيمة المضافة التي يقدمها التطبيق وآلية استخدامه. يجب أن تتضمن هذه العملية سلسلة من الشاشات الإرشادية داخل التطبيق ورسائل بريد إلكتروني عند الحصول على موافقة المستخدم، بما يضمن فهمًا واضحًا للفوائد والوظائف الأساسية.</a:t>
            </a:r>
          </a:p>
          <a:p>
            <a:pPr algn="r" rtl="1">
              <a:lnSpc>
                <a:spcPct val="150000"/>
              </a:lnSpc>
            </a:pPr>
            <a:endParaRPr lang="ar-EG" sz="2400" dirty="0"/>
          </a:p>
        </p:txBody>
      </p:sp>
      <p:sp>
        <p:nvSpPr>
          <p:cNvPr id="2" name="Rectangle 1">
            <a:extLst>
              <a:ext uri="{FF2B5EF4-FFF2-40B4-BE49-F238E27FC236}">
                <a16:creationId xmlns:a16="http://schemas.microsoft.com/office/drawing/2014/main" id="{CD386584-6084-0F8D-D363-66F2FE68212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5C5C94C4-441E-5D6E-D64B-D9DF31A6FF7B}"/>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81725958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3E9C4-0342-0126-C0E7-A865E4C260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4AD6F3F-325D-DEC1-6256-1CC1628F1D7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8F12EB-3B32-F51C-B205-AEADCEA564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B5109DC-3D98-5E36-49BC-7D4C4C9C52AB}"/>
              </a:ext>
            </a:extLst>
          </p:cNvPr>
          <p:cNvSpPr txBox="1"/>
          <p:nvPr/>
        </p:nvSpPr>
        <p:spPr>
          <a:xfrm>
            <a:off x="520700" y="1599357"/>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استراتيجيات الاحتفاظ بالمستخدمين في تطبيقات الهواتف المحمولة</a:t>
            </a:r>
          </a:p>
          <a:p>
            <a:pPr algn="r" rtl="1">
              <a:lnSpc>
                <a:spcPct val="150000"/>
              </a:lnSpc>
            </a:pPr>
            <a:r>
              <a:rPr lang="ar-EG" sz="2400" b="1" dirty="0"/>
              <a:t>2. الرسائل داخل التطبيق </a:t>
            </a:r>
            <a:r>
              <a:rPr lang="en-US" sz="2400" b="1" dirty="0"/>
              <a:t>In-App Messaging</a:t>
            </a:r>
            <a:br>
              <a:rPr lang="en-US" sz="2400" dirty="0"/>
            </a:br>
            <a:r>
              <a:rPr lang="ar-EG" sz="2400" dirty="0"/>
              <a:t>تُستخدم الرسائل داخل التطبيق للتواصل المباشر مع المستخدمين أثناء استخدامهم للتطبيق، وتكون غالبًا مخصصة بناءً على تفضيلاتهم وسلوكهم، مما يعزز التفاعل ويزيد من معدلات الاحتفاظ.</a:t>
            </a:r>
          </a:p>
          <a:p>
            <a:pPr algn="r" rtl="1">
              <a:lnSpc>
                <a:spcPct val="150000"/>
              </a:lnSpc>
            </a:pPr>
            <a:r>
              <a:rPr lang="ar-EG" sz="2400" b="1" dirty="0"/>
              <a:t>3. الإشعارات الفورية </a:t>
            </a:r>
            <a:r>
              <a:rPr lang="en-US" sz="2400" b="1" dirty="0"/>
              <a:t>Push Notifications</a:t>
            </a:r>
            <a:br>
              <a:rPr lang="en-US" sz="2400" dirty="0"/>
            </a:br>
            <a:r>
              <a:rPr lang="ar-EG" sz="2400" dirty="0"/>
              <a:t>تُعد الإشعارات الفورية أداة فعّالة لإعادة جذب المستخدمين عند انخفاض معدلات التفاعل، حيث يتم إرسال رسائل إلى الأجهزة المحمولة خارج نطاق التطبيق. تشير الدراسات إلى أن هذه الإشعارات يمكن أن ترفع معدلات الاحتفاظ بنسبة تصل إلى 30%.</a:t>
            </a:r>
          </a:p>
        </p:txBody>
      </p:sp>
      <p:sp>
        <p:nvSpPr>
          <p:cNvPr id="2" name="Rectangle 1">
            <a:extLst>
              <a:ext uri="{FF2B5EF4-FFF2-40B4-BE49-F238E27FC236}">
                <a16:creationId xmlns:a16="http://schemas.microsoft.com/office/drawing/2014/main" id="{621E04AC-0258-4403-B135-AA79A08843F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5758C00B-7EAF-1992-7DC0-599CBB58B28B}"/>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51172940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C924D-55A5-F5C8-EC8D-0CA1AB7A7ED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1AB9109-26A5-43A5-F028-7A498F29999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DCA0E8-E239-C7E6-5571-2AD3F22E2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01D815B-AE8F-3D57-568F-F611CFB5D982}"/>
              </a:ext>
            </a:extLst>
          </p:cNvPr>
          <p:cNvSpPr txBox="1"/>
          <p:nvPr/>
        </p:nvSpPr>
        <p:spPr>
          <a:xfrm>
            <a:off x="520700" y="1599357"/>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استراتيجيات الاحتفاظ بالمستخدمين في تطبيقات الهواتف المحمولة</a:t>
            </a:r>
          </a:p>
          <a:p>
            <a:pPr algn="r" rtl="1">
              <a:lnSpc>
                <a:spcPct val="150000"/>
              </a:lnSpc>
            </a:pPr>
            <a:r>
              <a:rPr lang="ar-EG" sz="2400" b="1" dirty="0"/>
              <a:t>4. التخصيص </a:t>
            </a:r>
            <a:r>
              <a:rPr lang="en-US" sz="2400" b="1" dirty="0"/>
              <a:t>Individualization</a:t>
            </a:r>
            <a:br>
              <a:rPr lang="en-US" sz="2400" dirty="0"/>
            </a:br>
            <a:r>
              <a:rPr lang="ar-EG" sz="2400" dirty="0"/>
              <a:t>يُعد تخصيص المحتوى والرسائل وفقًا لتفضيلات وسلوكيات المستخدمين من أهم العوامل التي تجعل تجربة التطبيق أكثر ملاءمة، مما يعزز الولاء والاحتفاظ.</a:t>
            </a:r>
          </a:p>
          <a:p>
            <a:pPr algn="r" rtl="1">
              <a:lnSpc>
                <a:spcPct val="150000"/>
              </a:lnSpc>
            </a:pPr>
            <a:r>
              <a:rPr lang="ar-EG" sz="2400" b="1" dirty="0"/>
              <a:t>5. التحليلات التنبؤية </a:t>
            </a:r>
            <a:r>
              <a:rPr lang="en-US" sz="2400" b="1" dirty="0"/>
              <a:t>Predictive Insights</a:t>
            </a:r>
            <a:br>
              <a:rPr lang="en-US" sz="2400" dirty="0"/>
            </a:br>
            <a:r>
              <a:rPr lang="ar-EG" sz="2400" dirty="0"/>
              <a:t>تساعد التحليلات التنبؤية في تحديد أفضل العملاء الذين يمثلون أعلى قيمة للشركة، وفهم سلوكياتهم المستقبلية. مما يتيح تصميم استراتيجيات تسويقية موجهة لزيادة معدلات الاحتفاظ بهؤلاء العملاء. </a:t>
            </a:r>
          </a:p>
          <a:p>
            <a:pPr algn="r" rtl="1">
              <a:lnSpc>
                <a:spcPct val="150000"/>
              </a:lnSpc>
            </a:pPr>
            <a:endParaRPr lang="ar-EG" sz="2400" dirty="0"/>
          </a:p>
        </p:txBody>
      </p:sp>
      <p:sp>
        <p:nvSpPr>
          <p:cNvPr id="2" name="Rectangle 1">
            <a:extLst>
              <a:ext uri="{FF2B5EF4-FFF2-40B4-BE49-F238E27FC236}">
                <a16:creationId xmlns:a16="http://schemas.microsoft.com/office/drawing/2014/main" id="{8B411E82-09E2-80FA-F600-E19CA9C8FE6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A0501192-6120-B1F4-2D80-6A860EC96146}"/>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47396863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B795B-624E-B102-B6CB-AB1D0B14A6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F1D33E0-3EFF-5E3D-BBCF-BA48E8B04F9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2DE5CC-C826-C334-5829-92E1F20A4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B0A3E5A-9BD0-5889-9CFD-98E214AD78FC}"/>
              </a:ext>
            </a:extLst>
          </p:cNvPr>
          <p:cNvSpPr txBox="1"/>
          <p:nvPr/>
        </p:nvSpPr>
        <p:spPr>
          <a:xfrm>
            <a:off x="520700" y="1599357"/>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استراتيجيات الاحتفاظ بالمستخدمين في تطبيقات الهواتف المحمولة</a:t>
            </a:r>
          </a:p>
          <a:p>
            <a:pPr algn="r" rtl="1">
              <a:lnSpc>
                <a:spcPct val="150000"/>
              </a:lnSpc>
            </a:pPr>
            <a:r>
              <a:rPr lang="ar-EG" sz="2400" b="1" dirty="0"/>
              <a:t>6. إعادة الاستهداف </a:t>
            </a:r>
            <a:r>
              <a:rPr lang="en-US" sz="2400" b="1" dirty="0"/>
              <a:t>Remarketing</a:t>
            </a:r>
            <a:br>
              <a:rPr lang="en-US" sz="2400" dirty="0"/>
            </a:br>
            <a:r>
              <a:rPr lang="ar-EG" sz="2400" dirty="0"/>
              <a:t>تُستخدم إعادة الاستهداف للتواصل مع المستخدمين الذين توقفوا عن التفاعل، من خلال قنوات متعددة مثل البريد الإلكتروني ووسائل التواصل الاجتماعي، بهدف تحويل الزوار المؤقتين إلى مستخدمين دائمين.</a:t>
            </a:r>
          </a:p>
          <a:p>
            <a:pPr algn="r" rtl="1">
              <a:lnSpc>
                <a:spcPct val="150000"/>
              </a:lnSpc>
            </a:pPr>
            <a:r>
              <a:rPr lang="ar-EG" sz="2400" b="1" dirty="0"/>
              <a:t>7. اختبار </a:t>
            </a:r>
            <a:r>
              <a:rPr lang="en-US" sz="2400" b="1" dirty="0"/>
              <a:t>A/B</a:t>
            </a:r>
            <a:r>
              <a:rPr lang="ar-EG" sz="2400" b="1" dirty="0"/>
              <a:t> </a:t>
            </a:r>
            <a:r>
              <a:rPr lang="en-US" sz="2400" b="1" dirty="0"/>
              <a:t>(A/B Testing)</a:t>
            </a:r>
            <a:br>
              <a:rPr lang="en-US" sz="2400" dirty="0"/>
            </a:br>
            <a:r>
              <a:rPr lang="ar-EG" sz="2400" dirty="0"/>
              <a:t>يُعد اختبار </a:t>
            </a:r>
            <a:r>
              <a:rPr lang="en-US" sz="2400" dirty="0"/>
              <a:t>A/B </a:t>
            </a:r>
            <a:r>
              <a:rPr lang="ar-EG" sz="2400" dirty="0"/>
              <a:t> من الأساليب العلمية لتقييم فعالية الرسائل والوظائف المختلفة داخل التطبيق. تعتمد هذه التقنية على تقسيم الجمهور إلى مجموعات تجريبية ومجموعة تحكم، بحيث يتم إرسال رسائل مختلفة لكل مجموعة ومقارنة النتائج لتحديد الخيار الأكثر تأثيرًا. يتيح هذا النهج للمسوقين فهم تفضيلات المستخدمين بدقة وتحسين استراتيجيات التفاعل بناءً على بيانات فعلية. </a:t>
            </a:r>
          </a:p>
        </p:txBody>
      </p:sp>
      <p:sp>
        <p:nvSpPr>
          <p:cNvPr id="2" name="Rectangle 1">
            <a:extLst>
              <a:ext uri="{FF2B5EF4-FFF2-40B4-BE49-F238E27FC236}">
                <a16:creationId xmlns:a16="http://schemas.microsoft.com/office/drawing/2014/main" id="{2324AE2B-5889-C77A-53F5-32C28639575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800937B5-C45D-54F2-3890-70B8441A19B1}"/>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05371466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21247-C9E1-C195-D7E3-BBEFC6B85FA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7CB8543-472E-3511-A73A-E08528994D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55A9DD-D2C1-766A-46C5-F1CCFAB40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AB672C0-8DC2-E242-51F0-414D981DFB7D}"/>
              </a:ext>
            </a:extLst>
          </p:cNvPr>
          <p:cNvSpPr txBox="1"/>
          <p:nvPr/>
        </p:nvSpPr>
        <p:spPr>
          <a:xfrm>
            <a:off x="520700" y="1599357"/>
            <a:ext cx="11150600" cy="478861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700"/>
              </a:lnSpc>
            </a:pPr>
            <a:r>
              <a:rPr lang="ar-EG" sz="2400" b="1" dirty="0"/>
              <a:t>استراتيجيات الاحتفاظ بالمستخدمين في تطبيقات الهواتف المحمولة</a:t>
            </a:r>
          </a:p>
          <a:p>
            <a:pPr algn="r" rtl="1">
              <a:lnSpc>
                <a:spcPts val="3700"/>
              </a:lnSpc>
            </a:pPr>
            <a:r>
              <a:rPr lang="ar-EG" sz="2400" b="1" dirty="0"/>
              <a:t>8. تجربة القنوات المتعددة </a:t>
            </a:r>
            <a:r>
              <a:rPr lang="en-US" sz="2400" b="1" dirty="0"/>
              <a:t>Omnichannel Experience</a:t>
            </a:r>
            <a:br>
              <a:rPr lang="en-US" sz="2400" dirty="0"/>
            </a:br>
            <a:r>
              <a:rPr lang="ar-EG" sz="2400" dirty="0"/>
              <a:t>يركز الهاتف المحمول على النموذج متعدد القنوات في التواصل مع المستخدمين، مما يستلزم اعتماد استراتيجية تسويقية شاملة تضمن التكامل بين جميع القنوات الرقمية. يهدف هذا النهج إلى تقديم تجربة متسقة للمستخدمين عبر مختلف المنصات، من خلال إزالة الحواجز بين فرق التسويق وتوحيد الرسائل لضمان تعزيز الولاء والاحتفاظ.</a:t>
            </a:r>
          </a:p>
          <a:p>
            <a:pPr algn="r" rtl="1">
              <a:lnSpc>
                <a:spcPts val="3700"/>
              </a:lnSpc>
            </a:pPr>
            <a:r>
              <a:rPr lang="ar-EG" sz="2400" b="1" dirty="0"/>
              <a:t>9. استخدام البيانات لتوجيه القرارات </a:t>
            </a:r>
            <a:r>
              <a:rPr lang="en-US" sz="2400" b="1" dirty="0"/>
              <a:t>Data-Driven Decision Making</a:t>
            </a:r>
            <a:br>
              <a:rPr lang="en-US" sz="2400" dirty="0"/>
            </a:br>
            <a:r>
              <a:rPr lang="ar-EG" sz="2400" dirty="0"/>
              <a:t>تُعد البيانات حجر الأساس في إدارة التطبيقات وتحسين أدائها، حيث تؤكد المقولة الشهيرة: "ما يتم قياسه يتم إدارته". يتطلب ذلك إنشاء نظام قوي لجمع البيانات وتحليلها لفهم سلوكيات المستخدمين، بما في ذلك ما يستخدمونه وما يتجنبونه، واستنتاج تفضيلاتهم. ومع ذلك، يجب التعامل بحذر مع القياسات، إذ ليس كل ما يمكن قياسه ذو قيمة، ولا يمكن قياس كل ما هو مهم، مما يستدعي الجمع بين التحليل الكمي والرؤية الاستراتيجية.</a:t>
            </a:r>
          </a:p>
        </p:txBody>
      </p:sp>
      <p:sp>
        <p:nvSpPr>
          <p:cNvPr id="2" name="Rectangle 1">
            <a:extLst>
              <a:ext uri="{FF2B5EF4-FFF2-40B4-BE49-F238E27FC236}">
                <a16:creationId xmlns:a16="http://schemas.microsoft.com/office/drawing/2014/main" id="{900791D3-F951-0D8A-17D4-9B6BBE3502E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3" name="TextBox 2">
            <a:extLst>
              <a:ext uri="{FF2B5EF4-FFF2-40B4-BE49-F238E27FC236}">
                <a16:creationId xmlns:a16="http://schemas.microsoft.com/office/drawing/2014/main" id="{F9A13AEF-004A-9832-7857-F4AB3A5AEDC6}"/>
              </a:ext>
            </a:extLst>
          </p:cNvPr>
          <p:cNvSpPr txBox="1"/>
          <p:nvPr/>
        </p:nvSpPr>
        <p:spPr>
          <a:xfrm>
            <a:off x="6008914" y="894259"/>
            <a:ext cx="5662386"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التوزيع، الترويج، والاحتفاظ بالمستخدمين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452984388"/>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A8158-1977-318C-1951-EC4A593C531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421C205-DFCD-48CA-2AD5-1957748E5E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D76C594-6CAA-F788-2247-715E281012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F8F8C71-F78C-AE54-31CE-B0C8BC706164}"/>
              </a:ext>
            </a:extLst>
          </p:cNvPr>
          <p:cNvSpPr txBox="1"/>
          <p:nvPr/>
        </p:nvSpPr>
        <p:spPr>
          <a:xfrm>
            <a:off x="520700" y="1599357"/>
            <a:ext cx="11150600" cy="382232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700"/>
              </a:lnSpc>
            </a:pPr>
            <a:r>
              <a:rPr lang="ar-EG" sz="2400" b="1" dirty="0"/>
              <a:t>اطلع على الفيديو التالي: </a:t>
            </a:r>
            <a:r>
              <a:rPr lang="en-US" sz="2400" dirty="0">
                <a:hlinkClick r:id="rId3"/>
              </a:rPr>
              <a:t>Say Hej to IKEA Place</a:t>
            </a:r>
            <a:endParaRPr lang="ar-EG" sz="2400" dirty="0"/>
          </a:p>
          <a:p>
            <a:pPr lvl="0" algn="r" rtl="1" eaLnBrk="0" fontAlgn="base" hangingPunct="0">
              <a:lnSpc>
                <a:spcPct val="150000"/>
              </a:lnSpc>
              <a:spcBef>
                <a:spcPct val="0"/>
              </a:spcBef>
              <a:spcAft>
                <a:spcPct val="0"/>
              </a:spcAft>
              <a:buFontTx/>
              <a:buChar char="•"/>
            </a:pPr>
            <a:r>
              <a:rPr lang="ar-SA" altLang="ar-EG" sz="2400" b="1" dirty="0">
                <a:solidFill>
                  <a:schemeClr val="tx1"/>
                </a:solidFill>
                <a:latin typeface="Arial" panose="020B0604020202020204" pitchFamily="34" charset="0"/>
              </a:rPr>
              <a:t>المشكلة</a:t>
            </a:r>
            <a:r>
              <a:rPr lang="ar-EG" altLang="ar-EG" sz="2400" b="1" dirty="0">
                <a:solidFill>
                  <a:schemeClr val="tx1"/>
                </a:solidFill>
                <a:latin typeface="Arial" panose="020B0604020202020204" pitchFamily="34" charset="0"/>
              </a:rPr>
              <a:t>:</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انتقل الزوجان</a:t>
            </a:r>
            <a:r>
              <a:rPr lang="ar-EG" altLang="ar-EG" sz="2400" dirty="0">
                <a:solidFill>
                  <a:schemeClr val="tx1"/>
                </a:solidFill>
                <a:latin typeface="Arial" panose="020B0604020202020204" pitchFamily="34" charset="0"/>
              </a:rPr>
              <a:t> Jane </a:t>
            </a:r>
            <a:r>
              <a:rPr lang="ar-SA" altLang="ar-EG" sz="2400" dirty="0">
                <a:solidFill>
                  <a:schemeClr val="tx1"/>
                </a:solidFill>
                <a:latin typeface="Arial" panose="020B0604020202020204" pitchFamily="34" charset="0"/>
              </a:rPr>
              <a:t>و</a:t>
            </a:r>
            <a:r>
              <a:rPr lang="ar-EG" altLang="ar-EG" sz="2400" dirty="0">
                <a:solidFill>
                  <a:schemeClr val="tx1"/>
                </a:solidFill>
                <a:latin typeface="Arial" panose="020B0604020202020204" pitchFamily="34" charset="0"/>
              </a:rPr>
              <a:t>Jack </a:t>
            </a:r>
            <a:r>
              <a:rPr lang="ar-SA" altLang="ar-EG" sz="2400" dirty="0">
                <a:solidFill>
                  <a:schemeClr val="tx1"/>
                </a:solidFill>
                <a:latin typeface="Arial" panose="020B0604020202020204" pitchFamily="34" charset="0"/>
              </a:rPr>
              <a:t>إلى منزل جديد ويرغبان في شراء أثاث يناسب المساحة الجديدة، لكنهما لا يريدان تجربة التسوق التقليدية التي خاضاها سابقًا، حيث لم يكن الأثاث مناسبًا تمامًا لذوقهما أو المساحة</a:t>
            </a:r>
            <a:r>
              <a:rPr lang="ar-EG" altLang="ar-EG" sz="2400" dirty="0">
                <a:solidFill>
                  <a:schemeClr val="tx1"/>
                </a:solidFill>
                <a:latin typeface="Arial" panose="020B0604020202020204" pitchFamily="34" charset="0"/>
              </a:rPr>
              <a:t>.</a:t>
            </a:r>
          </a:p>
          <a:p>
            <a:pPr lvl="0" algn="r" rtl="1" eaLnBrk="0" fontAlgn="base" hangingPunct="0">
              <a:lnSpc>
                <a:spcPct val="150000"/>
              </a:lnSpc>
              <a:spcBef>
                <a:spcPct val="0"/>
              </a:spcBef>
              <a:spcAft>
                <a:spcPct val="0"/>
              </a:spcAft>
              <a:buFontTx/>
              <a:buChar char="•"/>
            </a:pPr>
            <a:r>
              <a:rPr lang="ar-SA" altLang="ar-EG" sz="2400" b="1" dirty="0">
                <a:solidFill>
                  <a:schemeClr val="tx1"/>
                </a:solidFill>
                <a:latin typeface="Arial" panose="020B0604020202020204" pitchFamily="34" charset="0"/>
              </a:rPr>
              <a:t>الحل</a:t>
            </a:r>
            <a:r>
              <a:rPr lang="ar-EG" altLang="ar-EG" sz="2400" b="1" dirty="0">
                <a:solidFill>
                  <a:schemeClr val="tx1"/>
                </a:solidFill>
                <a:latin typeface="Arial" panose="020B0604020202020204" pitchFamily="34" charset="0"/>
              </a:rPr>
              <a:t>:</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استخدام تطبيق</a:t>
            </a:r>
            <a:r>
              <a:rPr lang="ar-EG" altLang="ar-EG" sz="2400" dirty="0">
                <a:solidFill>
                  <a:schemeClr val="tx1"/>
                </a:solidFill>
                <a:latin typeface="Arial" panose="020B0604020202020204" pitchFamily="34" charset="0"/>
              </a:rPr>
              <a:t> IKEA Place </a:t>
            </a:r>
            <a:r>
              <a:rPr lang="ar-SA" altLang="ar-EG" sz="2400" dirty="0">
                <a:solidFill>
                  <a:schemeClr val="tx1"/>
                </a:solidFill>
                <a:latin typeface="Arial" panose="020B0604020202020204" pitchFamily="34" charset="0"/>
              </a:rPr>
              <a:t>الذي يتيح وضع الأثاث افتراضيًا في المساحة الحقيقية باستخدام تقنية</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الواقع المعزز</a:t>
            </a:r>
            <a:r>
              <a:rPr lang="ar-EG" altLang="ar-EG" sz="2400" dirty="0">
                <a:solidFill>
                  <a:schemeClr val="tx1"/>
                </a:solidFill>
                <a:latin typeface="Arial" panose="020B0604020202020204" pitchFamily="34" charset="0"/>
              </a:rPr>
              <a:t> (AR)، </a:t>
            </a:r>
            <a:r>
              <a:rPr lang="ar-SA" altLang="ar-EG" sz="2400" dirty="0">
                <a:solidFill>
                  <a:schemeClr val="tx1"/>
                </a:solidFill>
                <a:latin typeface="Arial" panose="020B0604020202020204" pitchFamily="34" charset="0"/>
              </a:rPr>
              <a:t>مع دقة تصل إلى</a:t>
            </a:r>
            <a:r>
              <a:rPr lang="ar-EG" altLang="ar-EG" sz="2400" dirty="0">
                <a:solidFill>
                  <a:schemeClr val="tx1"/>
                </a:solidFill>
                <a:latin typeface="Arial" panose="020B0604020202020204" pitchFamily="34" charset="0"/>
              </a:rPr>
              <a:t> 98% </a:t>
            </a:r>
            <a:r>
              <a:rPr lang="ar-SA" altLang="ar-EG" sz="2400" dirty="0">
                <a:solidFill>
                  <a:schemeClr val="tx1"/>
                </a:solidFill>
                <a:latin typeface="Arial" panose="020B0604020202020204" pitchFamily="34" charset="0"/>
              </a:rPr>
              <a:t>في القياسات</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E8074644-B746-4B1E-01B5-BCCDC65E161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4" name="TextBox 3">
            <a:extLst>
              <a:ext uri="{FF2B5EF4-FFF2-40B4-BE49-F238E27FC236}">
                <a16:creationId xmlns:a16="http://schemas.microsoft.com/office/drawing/2014/main" id="{FBCB650B-4AF9-4A1E-8BB3-677355F75C0B}"/>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a:t>
            </a:r>
            <a:r>
              <a:rPr lang="en-US" sz="2800" b="1" i="0" u="none" strike="noStrike" cap="none" dirty="0">
                <a:solidFill>
                  <a:schemeClr val="lt1"/>
                </a:solidFill>
                <a:latin typeface="Tajawal Medium"/>
                <a:ea typeface="Tajawal Medium"/>
                <a:cs typeface="+mj-cs"/>
                <a:sym typeface="Tajawal Medium"/>
              </a:rPr>
              <a:t>IKEA Furniture Place</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7410" name="Picture 2" descr="‪Launch of new IKEA Place app – IKEA Global‬‏">
            <a:extLst>
              <a:ext uri="{FF2B5EF4-FFF2-40B4-BE49-F238E27FC236}">
                <a16:creationId xmlns:a16="http://schemas.microsoft.com/office/drawing/2014/main" id="{72B63CC7-581A-84DF-D8E3-1A2F3AFD63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772" y="4969863"/>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01971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88611-CA36-F1D9-D012-9E010C2D38F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751B2AB-3BEA-1FB6-47BB-8969C04E09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0F43FB-6E87-8430-2171-2378069AF5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43E2A85-0F2F-4318-55BF-CFBF8217D071}"/>
              </a:ext>
            </a:extLst>
          </p:cNvPr>
          <p:cNvSpPr txBox="1"/>
          <p:nvPr/>
        </p:nvSpPr>
        <p:spPr>
          <a:xfrm>
            <a:off x="520700" y="1599357"/>
            <a:ext cx="11150600" cy="491365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800"/>
              </a:lnSpc>
            </a:pPr>
            <a:r>
              <a:rPr lang="ar-EG" sz="2400" b="1" dirty="0"/>
              <a:t>أبرز مميزات التطبيق</a:t>
            </a:r>
          </a:p>
          <a:p>
            <a:pPr algn="r" rtl="1">
              <a:lnSpc>
                <a:spcPts val="3800"/>
              </a:lnSpc>
            </a:pPr>
            <a:r>
              <a:rPr lang="ar-EG" sz="2400" b="1" dirty="0"/>
              <a:t>التصور الواقعي:</a:t>
            </a:r>
            <a:endParaRPr lang="ar-EG" sz="2400" dirty="0"/>
          </a:p>
          <a:p>
            <a:pPr lvl="1" algn="r" rtl="1">
              <a:lnSpc>
                <a:spcPts val="3800"/>
              </a:lnSpc>
            </a:pPr>
            <a:r>
              <a:rPr lang="ar-EG" sz="2400" dirty="0"/>
              <a:t>جميع المنتجات (حوالي 2000 منتج) متوفرة بصيغة ثلاثية الأبعاد </a:t>
            </a:r>
            <a:r>
              <a:rPr lang="en-US" sz="2400" dirty="0"/>
              <a:t>3D</a:t>
            </a:r>
            <a:r>
              <a:rPr lang="ar-EG" sz="2400" dirty="0"/>
              <a:t> وبأبعاد حقيقية.</a:t>
            </a:r>
          </a:p>
          <a:p>
            <a:pPr lvl="1" algn="r" rtl="1">
              <a:lnSpc>
                <a:spcPts val="3800"/>
              </a:lnSpc>
            </a:pPr>
            <a:r>
              <a:rPr lang="ar-EG" sz="2400" dirty="0"/>
              <a:t>يتيح للمستخدمين التأكد من الحجم والتصميم والوظائف قبل الشراء.</a:t>
            </a:r>
          </a:p>
          <a:p>
            <a:pPr algn="r" rtl="1">
              <a:lnSpc>
                <a:spcPts val="3800"/>
              </a:lnSpc>
            </a:pPr>
            <a:r>
              <a:rPr lang="ar-EG" sz="2400" b="1" dirty="0"/>
              <a:t>سهولة اتخاذ القرار:</a:t>
            </a:r>
            <a:endParaRPr lang="ar-EG" sz="2400" dirty="0"/>
          </a:p>
          <a:p>
            <a:pPr lvl="1" algn="r" rtl="1">
              <a:lnSpc>
                <a:spcPts val="3800"/>
              </a:lnSpc>
            </a:pPr>
            <a:r>
              <a:rPr lang="ar-EG" sz="2400" dirty="0"/>
              <a:t>يمكن للمستخدمين حفظ المنتجات المفضلة.</a:t>
            </a:r>
          </a:p>
          <a:p>
            <a:pPr lvl="1" algn="r" rtl="1">
              <a:lnSpc>
                <a:spcPts val="3800"/>
              </a:lnSpc>
            </a:pPr>
            <a:r>
              <a:rPr lang="ar-EG" sz="2400" dirty="0"/>
              <a:t>مشاركة الاختيارات عبر وسائل التواصل الاجتماعي.</a:t>
            </a:r>
          </a:p>
          <a:p>
            <a:pPr lvl="1" algn="r" rtl="1">
              <a:lnSpc>
                <a:spcPts val="3800"/>
              </a:lnSpc>
            </a:pPr>
            <a:r>
              <a:rPr lang="ar-EG" sz="2400" dirty="0"/>
              <a:t>إتمام عملية الشراء مباشرة من خلال موقع </a:t>
            </a:r>
            <a:r>
              <a:rPr lang="en-US" sz="2400" dirty="0"/>
              <a:t>IKEA</a:t>
            </a:r>
          </a:p>
          <a:p>
            <a:pPr algn="r" rtl="1">
              <a:lnSpc>
                <a:spcPts val="3800"/>
              </a:lnSpc>
            </a:pPr>
            <a:r>
              <a:rPr lang="ar-EG" sz="2400" b="1" dirty="0"/>
              <a:t>التجربة التفاعلية:</a:t>
            </a:r>
            <a:endParaRPr lang="ar-EG" sz="2400" dirty="0"/>
          </a:p>
          <a:p>
            <a:pPr lvl="1" algn="r" rtl="1">
              <a:lnSpc>
                <a:spcPts val="3800"/>
              </a:lnSpc>
            </a:pPr>
            <a:r>
              <a:rPr lang="ar-EG" sz="2400" dirty="0"/>
              <a:t>المستخدم يوجه الجهاز نحو المكان المطلوب ثم يسحب المنتج ويضعه افتراضيًا في الغرفة</a:t>
            </a:r>
            <a:r>
              <a:rPr lang="ar-EG" dirty="0"/>
              <a:t>.</a:t>
            </a:r>
          </a:p>
        </p:txBody>
      </p:sp>
      <p:sp>
        <p:nvSpPr>
          <p:cNvPr id="2" name="Rectangle 1">
            <a:extLst>
              <a:ext uri="{FF2B5EF4-FFF2-40B4-BE49-F238E27FC236}">
                <a16:creationId xmlns:a16="http://schemas.microsoft.com/office/drawing/2014/main" id="{03010BAA-DCA4-095A-33BA-0FCE9B08359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4" name="TextBox 3">
            <a:extLst>
              <a:ext uri="{FF2B5EF4-FFF2-40B4-BE49-F238E27FC236}">
                <a16:creationId xmlns:a16="http://schemas.microsoft.com/office/drawing/2014/main" id="{DD867207-8F45-F0E6-E4CA-C12CBDCC2714}"/>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a:t>
            </a:r>
            <a:r>
              <a:rPr lang="en-US" sz="2800" b="1" i="0" u="none" strike="noStrike" cap="none" dirty="0">
                <a:solidFill>
                  <a:schemeClr val="lt1"/>
                </a:solidFill>
                <a:latin typeface="Tajawal Medium"/>
                <a:ea typeface="Tajawal Medium"/>
                <a:cs typeface="+mj-cs"/>
                <a:sym typeface="Tajawal Medium"/>
              </a:rPr>
              <a:t>IKEA Furniture Place</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6100860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423A1-EE0C-F211-9DE2-D64158F0F3E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9CFE5B-8BD7-1E57-9FF8-DB351EC0CBF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ED5E984-0DE9-8118-AAD5-B43E61E17F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DB8B06F-15DA-0EA7-288D-E691012FCDA2}"/>
              </a:ext>
            </a:extLst>
          </p:cNvPr>
          <p:cNvSpPr txBox="1"/>
          <p:nvPr/>
        </p:nvSpPr>
        <p:spPr>
          <a:xfrm>
            <a:off x="520700" y="159935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القيمة المضافة للتطبيق</a:t>
            </a:r>
          </a:p>
          <a:p>
            <a:pPr algn="r" rtl="1">
              <a:lnSpc>
                <a:spcPct val="150000"/>
              </a:lnSpc>
            </a:pPr>
            <a:r>
              <a:rPr lang="ar-EG" sz="2400" b="1" dirty="0"/>
              <a:t>تقليل المخاطرة الشرائية:</a:t>
            </a:r>
            <a:br>
              <a:rPr lang="ar-EG" sz="2400" dirty="0"/>
            </a:br>
            <a:r>
              <a:rPr lang="ar-EG" sz="2400" dirty="0"/>
              <a:t>يضمن للمستخدمين اختيار الأثاث المناسب قبل الدفع.</a:t>
            </a:r>
          </a:p>
          <a:p>
            <a:pPr algn="r" rtl="1">
              <a:lnSpc>
                <a:spcPct val="150000"/>
              </a:lnSpc>
            </a:pPr>
            <a:r>
              <a:rPr lang="ar-EG" sz="2400" b="1" dirty="0"/>
              <a:t>تحسين تجربة العميل:</a:t>
            </a:r>
            <a:br>
              <a:rPr lang="ar-EG" sz="2400" dirty="0"/>
            </a:br>
            <a:r>
              <a:rPr lang="ar-EG" sz="2400" dirty="0"/>
              <a:t>يوفر متجرًا افتراضيًا في جيب العميل، مما يلغي الحاجة لزيارة المتجر الفعلي.</a:t>
            </a:r>
          </a:p>
          <a:p>
            <a:pPr algn="r" rtl="1">
              <a:lnSpc>
                <a:spcPct val="150000"/>
              </a:lnSpc>
            </a:pPr>
            <a:r>
              <a:rPr lang="ar-EG" sz="2400" b="1" dirty="0"/>
              <a:t>التسويق الاجتماعي:</a:t>
            </a:r>
            <a:br>
              <a:rPr lang="ar-EG" sz="2400" dirty="0"/>
            </a:br>
            <a:r>
              <a:rPr lang="ar-EG" sz="2400" dirty="0"/>
              <a:t>مشاركة الصور على وسائل التواصل يعزز انتشار العلامة التجارية.</a:t>
            </a:r>
          </a:p>
        </p:txBody>
      </p:sp>
      <p:sp>
        <p:nvSpPr>
          <p:cNvPr id="2" name="Rectangle 1">
            <a:extLst>
              <a:ext uri="{FF2B5EF4-FFF2-40B4-BE49-F238E27FC236}">
                <a16:creationId xmlns:a16="http://schemas.microsoft.com/office/drawing/2014/main" id="{7C350FEA-49FE-948F-5028-F5B13841B8F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4" name="TextBox 3">
            <a:extLst>
              <a:ext uri="{FF2B5EF4-FFF2-40B4-BE49-F238E27FC236}">
                <a16:creationId xmlns:a16="http://schemas.microsoft.com/office/drawing/2014/main" id="{22FFCD6E-FC2A-0429-85E1-14CEAAA422AE}"/>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a:t>
            </a:r>
            <a:r>
              <a:rPr lang="en-US" sz="2800" b="1" i="0" u="none" strike="noStrike" cap="none" dirty="0">
                <a:solidFill>
                  <a:schemeClr val="lt1"/>
                </a:solidFill>
                <a:latin typeface="Tajawal Medium"/>
                <a:ea typeface="Tajawal Medium"/>
                <a:cs typeface="+mj-cs"/>
                <a:sym typeface="Tajawal Medium"/>
              </a:rPr>
              <a:t>IKEA Furniture Place</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34593657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8034E-9484-8D7B-0331-BE2B896DE8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C6A295-27AD-E0B3-4EA9-3D2189FB49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2A7E21-74DE-999A-A964-E7238AFB0E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8A6672D-7736-A093-CA79-F7B892149EB5}"/>
              </a:ext>
            </a:extLst>
          </p:cNvPr>
          <p:cNvSpPr txBox="1"/>
          <p:nvPr/>
        </p:nvSpPr>
        <p:spPr>
          <a:xfrm>
            <a:off x="520700" y="1599357"/>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نقاط القوة والفرص</a:t>
            </a:r>
          </a:p>
          <a:p>
            <a:pPr algn="r" rtl="1">
              <a:lnSpc>
                <a:spcPct val="150000"/>
              </a:lnSpc>
            </a:pPr>
            <a:r>
              <a:rPr lang="ar-EG" sz="2400" b="1" dirty="0"/>
              <a:t>نقاط القوة:</a:t>
            </a:r>
            <a:r>
              <a:rPr lang="ar-EG" sz="2400" dirty="0"/>
              <a:t> </a:t>
            </a:r>
          </a:p>
          <a:p>
            <a:pPr lvl="1" algn="r" rtl="1">
              <a:lnSpc>
                <a:spcPct val="150000"/>
              </a:lnSpc>
            </a:pPr>
            <a:r>
              <a:rPr lang="ar-EG" sz="2400" dirty="0"/>
              <a:t>دقة عالية (98%) في القياسات.</a:t>
            </a:r>
          </a:p>
          <a:p>
            <a:pPr lvl="1" algn="r" rtl="1">
              <a:lnSpc>
                <a:spcPct val="150000"/>
              </a:lnSpc>
            </a:pPr>
            <a:r>
              <a:rPr lang="ar-EG" sz="2400" dirty="0"/>
              <a:t>تجربة مستخدم مبتكرة وسهلة.</a:t>
            </a:r>
          </a:p>
          <a:p>
            <a:pPr algn="r" rtl="1">
              <a:lnSpc>
                <a:spcPct val="150000"/>
              </a:lnSpc>
            </a:pPr>
            <a:r>
              <a:rPr lang="ar-EG" sz="2400" b="1" dirty="0"/>
              <a:t>الفرص:</a:t>
            </a:r>
            <a:r>
              <a:rPr lang="ar-EG" sz="2400" dirty="0"/>
              <a:t> </a:t>
            </a:r>
          </a:p>
          <a:p>
            <a:pPr lvl="1" algn="r" rtl="1">
              <a:lnSpc>
                <a:spcPct val="150000"/>
              </a:lnSpc>
            </a:pPr>
            <a:r>
              <a:rPr lang="ar-EG" sz="2400" dirty="0"/>
              <a:t>دمج الذكاء الاصطناعي لتقديم اقتراحات تصميمية.</a:t>
            </a:r>
          </a:p>
        </p:txBody>
      </p:sp>
      <p:sp>
        <p:nvSpPr>
          <p:cNvPr id="2" name="Rectangle 1">
            <a:extLst>
              <a:ext uri="{FF2B5EF4-FFF2-40B4-BE49-F238E27FC236}">
                <a16:creationId xmlns:a16="http://schemas.microsoft.com/office/drawing/2014/main" id="{B00899C9-EB3B-4C53-4A8B-56E925C6D68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
        <p:nvSpPr>
          <p:cNvPr id="4" name="TextBox 3">
            <a:extLst>
              <a:ext uri="{FF2B5EF4-FFF2-40B4-BE49-F238E27FC236}">
                <a16:creationId xmlns:a16="http://schemas.microsoft.com/office/drawing/2014/main" id="{D6A44C60-A434-8EBA-268B-AF1C03F86231}"/>
              </a:ext>
            </a:extLst>
          </p:cNvPr>
          <p:cNvSpPr txBox="1"/>
          <p:nvPr/>
        </p:nvSpPr>
        <p:spPr>
          <a:xfrm>
            <a:off x="2844800" y="727859"/>
            <a:ext cx="6234793"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lvl="0" algn="ctr" rtl="1"/>
            <a:r>
              <a:rPr lang="ar-EG" sz="2800" b="1" i="0" u="none" strike="noStrike" cap="none" dirty="0">
                <a:solidFill>
                  <a:schemeClr val="lt1"/>
                </a:solidFill>
                <a:latin typeface="Tajawal Medium"/>
                <a:ea typeface="Tajawal Medium"/>
                <a:cs typeface="+mj-cs"/>
                <a:sym typeface="Tajawal Medium"/>
              </a:rPr>
              <a:t>دراسة حالة: </a:t>
            </a:r>
            <a:r>
              <a:rPr lang="en-US" sz="2800" b="1" i="0" u="none" strike="noStrike" cap="none" dirty="0">
                <a:solidFill>
                  <a:schemeClr val="lt1"/>
                </a:solidFill>
                <a:latin typeface="Tajawal Medium"/>
                <a:ea typeface="Tajawal Medium"/>
                <a:cs typeface="+mj-cs"/>
                <a:sym typeface="Tajawal Medium"/>
              </a:rPr>
              <a:t>IKEA Furniture Place</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7" name="Picture 6">
            <a:extLst>
              <a:ext uri="{FF2B5EF4-FFF2-40B4-BE49-F238E27FC236}">
                <a16:creationId xmlns:a16="http://schemas.microsoft.com/office/drawing/2014/main" id="{2E89C2A0-0B2E-FAD2-4558-73D1A8D19E69}"/>
              </a:ext>
            </a:extLst>
          </p:cNvPr>
          <p:cNvPicPr>
            <a:picLocks noChangeAspect="1"/>
          </p:cNvPicPr>
          <p:nvPr/>
        </p:nvPicPr>
        <p:blipFill>
          <a:blip r:embed="rId3"/>
          <a:stretch>
            <a:fillRect/>
          </a:stretch>
        </p:blipFill>
        <p:spPr>
          <a:xfrm>
            <a:off x="180431" y="1305895"/>
            <a:ext cx="3944587" cy="5425681"/>
          </a:xfrm>
          <a:prstGeom prst="rect">
            <a:avLst/>
          </a:prstGeom>
        </p:spPr>
      </p:pic>
    </p:spTree>
    <p:extLst>
      <p:ext uri="{BB962C8B-B14F-4D97-AF65-F5344CB8AC3E}">
        <p14:creationId xmlns:p14="http://schemas.microsoft.com/office/powerpoint/2010/main" val="394281571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56676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lvl="0" algn="r" rtl="1" eaLnBrk="0" fontAlgn="base" hangingPunct="0">
              <a:lnSpc>
                <a:spcPct val="150000"/>
              </a:lnSpc>
              <a:spcBef>
                <a:spcPct val="0"/>
              </a:spcBef>
              <a:spcAft>
                <a:spcPct val="0"/>
              </a:spcAft>
            </a:pPr>
            <a:r>
              <a:rPr lang="ar-EG" sz="2200" b="1" dirty="0">
                <a:solidFill>
                  <a:schemeClr val="tx1"/>
                </a:solidFill>
                <a:cs typeface="+mj-cs"/>
              </a:rPr>
              <a:t> </a:t>
            </a:r>
            <a:r>
              <a:rPr lang="ar-SA" altLang="ar-EG" sz="2000" b="1" dirty="0">
                <a:solidFill>
                  <a:schemeClr val="tx1"/>
                </a:solidFill>
                <a:latin typeface="Arial" panose="020B0604020202020204" pitchFamily="34" charset="0"/>
              </a:rPr>
              <a:t>مقدمة عن تطبيقات الهواتف المحمولة</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دور التطبيقات في تعزيز القيمة والولاء</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مقارنة بين سرعة انتشار التطبيقات ووسائل الإعلام التقليدية</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الفرق بين التطبيقات والمواقع الإلكترونية</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سلوك المستهلك تجاه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معدلات استخدام التطبيقات عالميًا</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إحصاءات الإيرادات العالمية لتطبيقات الهواتف</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تخطيط عملية تطوير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خطوات التخطيط الفعال قبل التطوير</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التركيز على تجربة المستخدم</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استراتيجية المنتج القابل للتطبيق بالحد الأدنى</a:t>
            </a:r>
            <a:r>
              <a:rPr lang="ar-EG" altLang="ar-EG" sz="2000" dirty="0">
                <a:solidFill>
                  <a:schemeClr val="tx1"/>
                </a:solidFill>
                <a:latin typeface="Arial" panose="020B0604020202020204" pitchFamily="34" charset="0"/>
              </a:rPr>
              <a:t> (MVP). </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99EE4-B4D6-C850-80E8-FD3A6CAB947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04C1D6A-8D57-15F4-B5CF-97EB681E7FD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E372A7-11C4-3928-13A6-2E0929F476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56A44F8-65E9-3BA1-017B-E89E90ED4381}"/>
              </a:ext>
            </a:extLst>
          </p:cNvPr>
          <p:cNvSpPr txBox="1"/>
          <p:nvPr/>
        </p:nvSpPr>
        <p:spPr>
          <a:xfrm>
            <a:off x="520700" y="920973"/>
            <a:ext cx="11150600" cy="562147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منهجيات تطوير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المقارنة بين منهجية</a:t>
            </a:r>
            <a:r>
              <a:rPr lang="ar-EG" altLang="ar-EG" sz="2000" dirty="0">
                <a:solidFill>
                  <a:schemeClr val="tx1"/>
                </a:solidFill>
                <a:latin typeface="Arial" panose="020B0604020202020204" pitchFamily="34" charset="0"/>
              </a:rPr>
              <a:t> </a:t>
            </a:r>
            <a:r>
              <a:rPr lang="ar-EG" altLang="ar-EG" sz="2000" b="1" dirty="0">
                <a:solidFill>
                  <a:schemeClr val="tx1"/>
                </a:solidFill>
                <a:latin typeface="Arial" panose="020B0604020202020204" pitchFamily="34" charset="0"/>
              </a:rPr>
              <a:t>Agile</a:t>
            </a:r>
            <a:r>
              <a:rPr lang="ar-EG" altLang="ar-EG" sz="2000" dirty="0">
                <a:solidFill>
                  <a:schemeClr val="tx1"/>
                </a:solidFill>
                <a:latin typeface="Arial" panose="020B0604020202020204" pitchFamily="34" charset="0"/>
              </a:rPr>
              <a:t> </a:t>
            </a:r>
            <a:r>
              <a:rPr lang="ar-SA" altLang="ar-EG" sz="2000" dirty="0">
                <a:solidFill>
                  <a:schemeClr val="tx1"/>
                </a:solidFill>
                <a:latin typeface="Arial" panose="020B0604020202020204" pitchFamily="34" charset="0"/>
              </a:rPr>
              <a:t>ومنهجية</a:t>
            </a:r>
            <a:r>
              <a:rPr lang="ar-EG" altLang="ar-EG" sz="2000" dirty="0">
                <a:solidFill>
                  <a:schemeClr val="tx1"/>
                </a:solidFill>
                <a:latin typeface="Arial" panose="020B0604020202020204" pitchFamily="34" charset="0"/>
              </a:rPr>
              <a:t> </a:t>
            </a:r>
            <a:r>
              <a:rPr lang="ar-EG" altLang="ar-EG" sz="2000" b="1" dirty="0">
                <a:solidFill>
                  <a:schemeClr val="tx1"/>
                </a:solidFill>
                <a:latin typeface="Arial" panose="020B0604020202020204" pitchFamily="34" charset="0"/>
              </a:rPr>
              <a:t>Waterfall</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استراتيجيات توزيع وتسويق التطبيقات</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تحسين ظهور التطبيق في المتاجر</a:t>
            </a:r>
            <a:r>
              <a:rPr lang="ar-EG" altLang="ar-EG" sz="2000" dirty="0">
                <a:solidFill>
                  <a:schemeClr val="tx1"/>
                </a:solidFill>
                <a:latin typeface="Arial" panose="020B0604020202020204" pitchFamily="34" charset="0"/>
              </a:rPr>
              <a:t> (App Store Optimization).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نموذج الفريميوم</a:t>
            </a:r>
            <a:r>
              <a:rPr lang="ar-EG" altLang="ar-EG" sz="2000" dirty="0">
                <a:solidFill>
                  <a:schemeClr val="tx1"/>
                </a:solidFill>
                <a:latin typeface="Arial" panose="020B0604020202020204" pitchFamily="34" charset="0"/>
              </a:rPr>
              <a:t> (Freemium Model).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الترويج عبر القنوات التقليدية والرقمية</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دور وسائل التواصل الاجتماعي</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الاحتفاظ بالمستخدمين</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مفهوم الاحتفاظ ومعدل التراجع</a:t>
            </a:r>
            <a:r>
              <a:rPr lang="ar-EG" altLang="ar-EG" sz="2000" dirty="0">
                <a:solidFill>
                  <a:schemeClr val="tx1"/>
                </a:solidFill>
                <a:latin typeface="Arial" panose="020B0604020202020204" pitchFamily="34" charset="0"/>
              </a:rPr>
              <a:t> (Churn Rate).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التحديات في سوق التطبيقات</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endParaRPr lang="ar-EG" altLang="ar-EG" sz="20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A61E62E8-0951-5B7D-F521-8470FBECC02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extLst>
      <p:ext uri="{BB962C8B-B14F-4D97-AF65-F5344CB8AC3E}">
        <p14:creationId xmlns:p14="http://schemas.microsoft.com/office/powerpoint/2010/main" val="421932726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5868C-0606-2A0A-0779-85DC38BEA25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4CAB1A-C735-CF64-9A35-F341B36E172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9542B5-5BF0-18BD-971A-EAA1C7BBE5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267A168-5311-6FE7-4F71-E06CAE93FBD9}"/>
              </a:ext>
            </a:extLst>
          </p:cNvPr>
          <p:cNvSpPr txBox="1"/>
          <p:nvPr/>
        </p:nvSpPr>
        <p:spPr>
          <a:xfrm>
            <a:off x="520700" y="920973"/>
            <a:ext cx="11150600" cy="423648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استراتيجيات الاحتفاظ بالمستخدمين</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التعريف بالتطبيق</a:t>
            </a:r>
            <a:r>
              <a:rPr lang="ar-EG" altLang="ar-EG" sz="2000" dirty="0">
                <a:solidFill>
                  <a:schemeClr val="tx1"/>
                </a:solidFill>
                <a:latin typeface="Arial" panose="020B0604020202020204" pitchFamily="34" charset="0"/>
              </a:rPr>
              <a:t> (Onboarding).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الرسائل داخل التطبيق والإشعارات الفورية</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التخصيص والتحليلات التنبؤية</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إعادة الاستهداف واختبار</a:t>
            </a:r>
            <a:r>
              <a:rPr lang="ar-EG" altLang="ar-EG" sz="2000" dirty="0">
                <a:solidFill>
                  <a:schemeClr val="tx1"/>
                </a:solidFill>
                <a:latin typeface="Arial" panose="020B0604020202020204" pitchFamily="34" charset="0"/>
              </a:rPr>
              <a:t> A/B. </a:t>
            </a:r>
          </a:p>
          <a:p>
            <a:pPr lvl="0" algn="r" rtl="1" eaLnBrk="0" fontAlgn="base" hangingPunct="0">
              <a:lnSpc>
                <a:spcPct val="150000"/>
              </a:lnSpc>
              <a:spcBef>
                <a:spcPct val="0"/>
              </a:spcBef>
              <a:spcAft>
                <a:spcPct val="0"/>
              </a:spcAft>
            </a:pPr>
            <a:r>
              <a:rPr lang="ar-SA" altLang="ar-EG" sz="2000" dirty="0">
                <a:solidFill>
                  <a:schemeClr val="tx1"/>
                </a:solidFill>
                <a:latin typeface="Arial" panose="020B0604020202020204" pitchFamily="34" charset="0"/>
              </a:rPr>
              <a:t>تجربة القنوات المتعددة واستخدام البيانات</a:t>
            </a:r>
            <a:r>
              <a:rPr lang="ar-EG" altLang="ar-EG" sz="20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pPr>
            <a:r>
              <a:rPr lang="ar-SA" altLang="ar-EG" sz="2000" b="1" dirty="0">
                <a:solidFill>
                  <a:schemeClr val="tx1"/>
                </a:solidFill>
                <a:latin typeface="Arial" panose="020B0604020202020204" pitchFamily="34" charset="0"/>
              </a:rPr>
              <a:t>دراسة حالة</a:t>
            </a:r>
            <a:r>
              <a:rPr lang="ar-EG" altLang="ar-EG" sz="2000" b="1" dirty="0">
                <a:solidFill>
                  <a:schemeClr val="tx1"/>
                </a:solidFill>
                <a:latin typeface="Arial" panose="020B0604020202020204" pitchFamily="34" charset="0"/>
              </a:rPr>
              <a:t>: IKEA Furniture Place</a:t>
            </a:r>
            <a:endParaRPr lang="ar-EG" altLang="ar-EG" sz="20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endParaRPr lang="ar-EG" altLang="ar-EG" sz="20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9F0E03FC-C97E-74DF-EF60-C418C92D459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5</a:t>
            </a:r>
            <a:endParaRPr lang="en-US" b="1" dirty="0"/>
          </a:p>
        </p:txBody>
      </p:sp>
    </p:spTree>
    <p:extLst>
      <p:ext uri="{BB962C8B-B14F-4D97-AF65-F5344CB8AC3E}">
        <p14:creationId xmlns:p14="http://schemas.microsoft.com/office/powerpoint/2010/main" val="56296595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9ADFD68-7CA2-41B6-A66B-66C2E845CB3D}"/>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10301</TotalTime>
  <Words>3499</Words>
  <Application>Microsoft Office PowerPoint</Application>
  <PresentationFormat>Widescreen</PresentationFormat>
  <Paragraphs>265</Paragraphs>
  <Slides>43</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110</cp:revision>
  <dcterms:created xsi:type="dcterms:W3CDTF">2023-04-29T09:08:00Z</dcterms:created>
  <dcterms:modified xsi:type="dcterms:W3CDTF">2025-10-25T09:07:18Z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